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10698475" cx="7589525"/>
  <p:notesSz cx="6858000" cy="9144000"/>
  <p:embeddedFontLst>
    <p:embeddedFont>
      <p:font typeface="Patrick Hand"/>
      <p:regular r:id="rId31"/>
    </p:embeddedFont>
    <p:embeddedFont>
      <p:font typeface="Playfair Display"/>
      <p:regular r:id="rId32"/>
      <p:bold r:id="rId33"/>
      <p:italic r:id="rId34"/>
      <p:boldItalic r:id="rId35"/>
    </p:embeddedFont>
    <p:embeddedFont>
      <p:font typeface="Mada"/>
      <p:regular r:id="rId36"/>
      <p:bold r:id="rId37"/>
    </p:embeddedFont>
    <p:embeddedFont>
      <p:font typeface="Life Savers"/>
      <p:regular r:id="rId38"/>
      <p:bold r:id="rId39"/>
    </p:embeddedFont>
    <p:embeddedFont>
      <p:font typeface="Lora"/>
      <p:regular r:id="rId40"/>
      <p:bold r:id="rId41"/>
      <p:italic r:id="rId42"/>
      <p:boldItalic r:id="rId43"/>
    </p:embeddedFont>
    <p:embeddedFont>
      <p:font typeface="Pathway Gothic One"/>
      <p:regular r:id="rId44"/>
    </p:embeddedFont>
    <p:embeddedFont>
      <p:font typeface="Fira Sans"/>
      <p:regular r:id="rId45"/>
      <p:bold r:id="rId46"/>
      <p:italic r:id="rId47"/>
      <p:boldItalic r:id="rId48"/>
    </p:embeddedFont>
    <p:embeddedFont>
      <p:font typeface="Bree Serif"/>
      <p:regular r:id="rId49"/>
    </p:embeddedFont>
    <p:embeddedFont>
      <p:font typeface="Life Savers ExtraBold"/>
      <p:bold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guide id="3" orient="horz" pos="1876">
          <p15:clr>
            <a:srgbClr val="9AA0A6"/>
          </p15:clr>
        </p15:guide>
        <p15:guide id="4" orient="horz" pos="2054">
          <p15:clr>
            <a:srgbClr val="9AA0A6"/>
          </p15:clr>
        </p15:guide>
        <p15:guide id="5" orient="horz" pos="2500">
          <p15:clr>
            <a:srgbClr val="9AA0A6"/>
          </p15:clr>
        </p15:guide>
        <p15:guide id="6" orient="horz" pos="2556">
          <p15:clr>
            <a:srgbClr val="9AA0A6"/>
          </p15:clr>
        </p15:guide>
        <p15:guide id="7" orient="horz" pos="356">
          <p15:clr>
            <a:srgbClr val="9AA0A6"/>
          </p15:clr>
        </p15:guide>
        <p15:guide id="8" orient="horz" pos="747">
          <p15:clr>
            <a:srgbClr val="9AA0A6"/>
          </p15:clr>
        </p15:guide>
        <p15:guide id="9" orient="horz" pos="55">
          <p15:clr>
            <a:srgbClr val="9AA0A6"/>
          </p15:clr>
        </p15:guide>
        <p15:guide id="10" orient="horz" pos="1831">
          <p15:clr>
            <a:srgbClr val="9AA0A6"/>
          </p15:clr>
        </p15:guide>
        <p15:guide id="11" orient="horz" pos="624">
          <p15:clr>
            <a:srgbClr val="9AA0A6"/>
          </p15:clr>
        </p15:guide>
        <p15:guide id="12" orient="horz" pos="720">
          <p15:clr>
            <a:srgbClr val="9AA0A6"/>
          </p15:clr>
        </p15:guide>
        <p15:guide id="13" orient="horz" pos="340">
          <p15:clr>
            <a:srgbClr val="9AA0A6"/>
          </p15:clr>
        </p15:guide>
        <p15:guide id="14" orient="horz" pos="239">
          <p15:clr>
            <a:srgbClr val="9AA0A6"/>
          </p15:clr>
        </p15:guide>
        <p15:guide id="15" orient="horz" pos="190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21EFD53-D6BC-452D-8F6A-A07C4FB948BD}">
  <a:tblStyle styleId="{E21EFD53-D6BC-452D-8F6A-A07C4FB948B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0" orient="horz"/>
        <p:guide pos="2390"/>
        <p:guide pos="1876" orient="horz"/>
        <p:guide pos="2054" orient="horz"/>
        <p:guide pos="2500" orient="horz"/>
        <p:guide pos="2556" orient="horz"/>
        <p:guide pos="356" orient="horz"/>
        <p:guide pos="747" orient="horz"/>
        <p:guide pos="55" orient="horz"/>
        <p:guide pos="1831" orient="horz"/>
        <p:guide pos="624" orient="horz"/>
        <p:guide pos="720" orient="horz"/>
        <p:guide pos="340" orient="horz"/>
        <p:guide pos="239" orient="horz"/>
        <p:guide pos="1904"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ora-regular.fntdata"/><Relationship Id="rId42" Type="http://schemas.openxmlformats.org/officeDocument/2006/relationships/font" Target="fonts/Lora-italic.fntdata"/><Relationship Id="rId41" Type="http://schemas.openxmlformats.org/officeDocument/2006/relationships/font" Target="fonts/Lora-bold.fntdata"/><Relationship Id="rId44" Type="http://schemas.openxmlformats.org/officeDocument/2006/relationships/font" Target="fonts/PathwayGothicOne-regular.fntdata"/><Relationship Id="rId43" Type="http://schemas.openxmlformats.org/officeDocument/2006/relationships/font" Target="fonts/Lora-boldItalic.fntdata"/><Relationship Id="rId46" Type="http://schemas.openxmlformats.org/officeDocument/2006/relationships/font" Target="fonts/FiraSans-bold.fntdata"/><Relationship Id="rId45" Type="http://schemas.openxmlformats.org/officeDocument/2006/relationships/font" Target="fonts/FiraSans-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FiraSans-boldItalic.fntdata"/><Relationship Id="rId47" Type="http://schemas.openxmlformats.org/officeDocument/2006/relationships/font" Target="fonts/FiraSans-italic.fntdata"/><Relationship Id="rId49" Type="http://schemas.openxmlformats.org/officeDocument/2006/relationships/font" Target="fonts/BreeSerif-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atrickHand-regular.fntdata"/><Relationship Id="rId30" Type="http://schemas.openxmlformats.org/officeDocument/2006/relationships/slide" Target="slides/slide24.xml"/><Relationship Id="rId33" Type="http://schemas.openxmlformats.org/officeDocument/2006/relationships/font" Target="fonts/PlayfairDisplay-bold.fntdata"/><Relationship Id="rId32" Type="http://schemas.openxmlformats.org/officeDocument/2006/relationships/font" Target="fonts/PlayfairDisplay-regular.fntdata"/><Relationship Id="rId35" Type="http://schemas.openxmlformats.org/officeDocument/2006/relationships/font" Target="fonts/PlayfairDisplay-boldItalic.fntdata"/><Relationship Id="rId34" Type="http://schemas.openxmlformats.org/officeDocument/2006/relationships/font" Target="fonts/PlayfairDisplay-italic.fntdata"/><Relationship Id="rId37" Type="http://schemas.openxmlformats.org/officeDocument/2006/relationships/font" Target="fonts/Mada-bold.fntdata"/><Relationship Id="rId36" Type="http://schemas.openxmlformats.org/officeDocument/2006/relationships/font" Target="fonts/Mada-regular.fntdata"/><Relationship Id="rId39" Type="http://schemas.openxmlformats.org/officeDocument/2006/relationships/font" Target="fonts/LifeSavers-bold.fntdata"/><Relationship Id="rId38" Type="http://schemas.openxmlformats.org/officeDocument/2006/relationships/font" Target="fonts/LifeSavers-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0" Type="http://schemas.openxmlformats.org/officeDocument/2006/relationships/font" Target="fonts/LifeSaversExtraBold-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9bf6f1e4ec_0_89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9bf6f1e4ec_0_8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9bf6f1e4ec_0_102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047" name="Google Shape;1047;g9bf6f1e4ec_0_10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9fbcd92eb9_1_4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115" name="Google Shape;1115;g9fbcd92eb9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9bf6f1e4ec_0_116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181" name="Google Shape;1181;g9bf6f1e4ec_0_1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9bf6f1e4ec_0_1219: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226" name="Google Shape;1226;g9bf6f1e4ec_0_1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ga557c459c8_0_28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362" name="Google Shape;1362;ga557c459c8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7" name="Shape 2107"/>
        <p:cNvGrpSpPr/>
        <p:nvPr/>
      </p:nvGrpSpPr>
      <p:grpSpPr>
        <a:xfrm>
          <a:off x="0" y="0"/>
          <a:ext cx="0" cy="0"/>
          <a:chOff x="0" y="0"/>
          <a:chExt cx="0" cy="0"/>
        </a:xfrm>
      </p:grpSpPr>
      <p:sp>
        <p:nvSpPr>
          <p:cNvPr id="2108" name="Google Shape;2108;g9bf6f1e4ec_0_134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109" name="Google Shape;2109;g9bf6f1e4ec_0_1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9" name="Shape 2909"/>
        <p:cNvGrpSpPr/>
        <p:nvPr/>
      </p:nvGrpSpPr>
      <p:grpSpPr>
        <a:xfrm>
          <a:off x="0" y="0"/>
          <a:ext cx="0" cy="0"/>
          <a:chOff x="0" y="0"/>
          <a:chExt cx="0" cy="0"/>
        </a:xfrm>
      </p:grpSpPr>
      <p:sp>
        <p:nvSpPr>
          <p:cNvPr id="2910" name="Google Shape;2910;g9fbcd92eb9_1_19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911" name="Google Shape;2911;g9fbcd92eb9_1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6" name="Shape 2936"/>
        <p:cNvGrpSpPr/>
        <p:nvPr/>
      </p:nvGrpSpPr>
      <p:grpSpPr>
        <a:xfrm>
          <a:off x="0" y="0"/>
          <a:ext cx="0" cy="0"/>
          <a:chOff x="0" y="0"/>
          <a:chExt cx="0" cy="0"/>
        </a:xfrm>
      </p:grpSpPr>
      <p:sp>
        <p:nvSpPr>
          <p:cNvPr id="2937" name="Google Shape;2937;g9bf6f1e4ec_0_1415: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938" name="Google Shape;2938;g9bf6f1e4ec_0_1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2" name="Shape 3002"/>
        <p:cNvGrpSpPr/>
        <p:nvPr/>
      </p:nvGrpSpPr>
      <p:grpSpPr>
        <a:xfrm>
          <a:off x="0" y="0"/>
          <a:ext cx="0" cy="0"/>
          <a:chOff x="0" y="0"/>
          <a:chExt cx="0" cy="0"/>
        </a:xfrm>
      </p:grpSpPr>
      <p:sp>
        <p:nvSpPr>
          <p:cNvPr id="3003" name="Google Shape;3003;g9fa0ab08df_0_7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004" name="Google Shape;3004;g9fa0ab08df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a62a8ea633_0_14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a62a8ea633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1" name="Shape 3061"/>
        <p:cNvGrpSpPr/>
        <p:nvPr/>
      </p:nvGrpSpPr>
      <p:grpSpPr>
        <a:xfrm>
          <a:off x="0" y="0"/>
          <a:ext cx="0" cy="0"/>
          <a:chOff x="0" y="0"/>
          <a:chExt cx="0" cy="0"/>
        </a:xfrm>
      </p:grpSpPr>
      <p:sp>
        <p:nvSpPr>
          <p:cNvPr id="3062" name="Google Shape;3062;g9c6b6bd86a_0_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063" name="Google Shape;3063;g9c6b6bd86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1" name="Shape 3071"/>
        <p:cNvGrpSpPr/>
        <p:nvPr/>
      </p:nvGrpSpPr>
      <p:grpSpPr>
        <a:xfrm>
          <a:off x="0" y="0"/>
          <a:ext cx="0" cy="0"/>
          <a:chOff x="0" y="0"/>
          <a:chExt cx="0" cy="0"/>
        </a:xfrm>
      </p:grpSpPr>
      <p:sp>
        <p:nvSpPr>
          <p:cNvPr id="3072" name="Google Shape;3072;g62dbe97726b536bc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073" name="Google Shape;3073;g62dbe97726b536bc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1" name="Shape 3081"/>
        <p:cNvGrpSpPr/>
        <p:nvPr/>
      </p:nvGrpSpPr>
      <p:grpSpPr>
        <a:xfrm>
          <a:off x="0" y="0"/>
          <a:ext cx="0" cy="0"/>
          <a:chOff x="0" y="0"/>
          <a:chExt cx="0" cy="0"/>
        </a:xfrm>
      </p:grpSpPr>
      <p:sp>
        <p:nvSpPr>
          <p:cNvPr id="3082" name="Google Shape;3082;g62dbe97726b536bc_1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083" name="Google Shape;3083;g62dbe97726b536bc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1" name="Shape 3091"/>
        <p:cNvGrpSpPr/>
        <p:nvPr/>
      </p:nvGrpSpPr>
      <p:grpSpPr>
        <a:xfrm>
          <a:off x="0" y="0"/>
          <a:ext cx="0" cy="0"/>
          <a:chOff x="0" y="0"/>
          <a:chExt cx="0" cy="0"/>
        </a:xfrm>
      </p:grpSpPr>
      <p:sp>
        <p:nvSpPr>
          <p:cNvPr id="3092" name="Google Shape;3092;g9c6b6bd86a_0_5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093" name="Google Shape;3093;g9c6b6bd86a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8" name="Shape 3108"/>
        <p:cNvGrpSpPr/>
        <p:nvPr/>
      </p:nvGrpSpPr>
      <p:grpSpPr>
        <a:xfrm>
          <a:off x="0" y="0"/>
          <a:ext cx="0" cy="0"/>
          <a:chOff x="0" y="0"/>
          <a:chExt cx="0" cy="0"/>
        </a:xfrm>
      </p:grpSpPr>
      <p:sp>
        <p:nvSpPr>
          <p:cNvPr id="3109" name="Google Shape;3109;g820d8cd4f9_0_5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110" name="Google Shape;3110;g820d8cd4f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a557c459c8_0_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a557c459c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9bf6f1e4ec_0_7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9bf6f1e4ec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9bf6f1e4ec_0_848: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9bf6f1e4ec_0_8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a575e411c1_0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a575e411c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a668392582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a66839258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9f18326768_0_9: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9f1832676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9bf6f1e4ec_0_96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933" name="Google Shape;933;g9bf6f1e4ec_0_9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hyperlink" Target="https://docs.google.com/presentation/d/1TKjgKmuF8-7aGjiAgt-2f6dUWPkTI7rnH1d3RF0xuIw/edit?usp=sharing" TargetMode="External"/><Relationship Id="rId6" Type="http://schemas.openxmlformats.org/officeDocument/2006/relationships/image" Target="../media/image5.png"/><Relationship Id="rId7"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5.jpg"/><Relationship Id="rId4" Type="http://schemas.openxmlformats.org/officeDocument/2006/relationships/image" Target="../media/image31.jpg"/><Relationship Id="rId11" Type="http://schemas.openxmlformats.org/officeDocument/2006/relationships/image" Target="../media/image44.jpg"/><Relationship Id="rId10" Type="http://schemas.openxmlformats.org/officeDocument/2006/relationships/image" Target="../media/image42.jpg"/><Relationship Id="rId9" Type="http://schemas.openxmlformats.org/officeDocument/2006/relationships/image" Target="../media/image36.jpg"/><Relationship Id="rId5" Type="http://schemas.openxmlformats.org/officeDocument/2006/relationships/image" Target="../media/image34.jpg"/><Relationship Id="rId6" Type="http://schemas.openxmlformats.org/officeDocument/2006/relationships/image" Target="../media/image38.jpg"/><Relationship Id="rId7" Type="http://schemas.openxmlformats.org/officeDocument/2006/relationships/image" Target="../media/image40.jpg"/><Relationship Id="rId8" Type="http://schemas.openxmlformats.org/officeDocument/2006/relationships/image" Target="../media/image3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8.jpg"/><Relationship Id="rId4" Type="http://schemas.openxmlformats.org/officeDocument/2006/relationships/image" Target="../media/image45.png"/><Relationship Id="rId5"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6.jpg"/><Relationship Id="rId4" Type="http://schemas.openxmlformats.org/officeDocument/2006/relationships/image" Target="../media/image54.jpg"/><Relationship Id="rId5" Type="http://schemas.openxmlformats.org/officeDocument/2006/relationships/image" Target="../media/image55.jpg"/><Relationship Id="rId6"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3.jpg"/><Relationship Id="rId4" Type="http://schemas.openxmlformats.org/officeDocument/2006/relationships/image" Target="../media/image52.jpg"/><Relationship Id="rId5" Type="http://schemas.openxmlformats.org/officeDocument/2006/relationships/image" Target="../media/image56.jpg"/><Relationship Id="rId6" Type="http://schemas.openxmlformats.org/officeDocument/2006/relationships/image" Target="../media/image43.jpg"/><Relationship Id="rId7" Type="http://schemas.openxmlformats.org/officeDocument/2006/relationships/image" Target="../media/image5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9.jpg"/><Relationship Id="rId4" Type="http://schemas.openxmlformats.org/officeDocument/2006/relationships/image" Target="../media/image51.jpg"/><Relationship Id="rId5" Type="http://schemas.openxmlformats.org/officeDocument/2006/relationships/image" Target="../media/image58.png"/><Relationship Id="rId6" Type="http://schemas.openxmlformats.org/officeDocument/2006/relationships/image" Target="../media/image5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3.jpg"/><Relationship Id="rId4" Type="http://schemas.openxmlformats.org/officeDocument/2006/relationships/image" Target="../media/image57.jpg"/><Relationship Id="rId5" Type="http://schemas.openxmlformats.org/officeDocument/2006/relationships/image" Target="../media/image62.jpg"/><Relationship Id="rId6" Type="http://schemas.openxmlformats.org/officeDocument/2006/relationships/image" Target="../media/image61.png"/><Relationship Id="rId7" Type="http://schemas.openxmlformats.org/officeDocument/2006/relationships/image" Target="../media/image6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0.png"/><Relationship Id="rId4" Type="http://schemas.openxmlformats.org/officeDocument/2006/relationships/image" Target="../media/image66.png"/><Relationship Id="rId5" Type="http://schemas.openxmlformats.org/officeDocument/2006/relationships/image" Target="../media/image65.png"/><Relationship Id="rId6" Type="http://schemas.openxmlformats.org/officeDocument/2006/relationships/image" Target="../media/image7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9.jpg"/><Relationship Id="rId4" Type="http://schemas.openxmlformats.org/officeDocument/2006/relationships/image" Target="../media/image67.jpg"/><Relationship Id="rId9" Type="http://schemas.openxmlformats.org/officeDocument/2006/relationships/image" Target="../media/image74.jpg"/><Relationship Id="rId5" Type="http://schemas.openxmlformats.org/officeDocument/2006/relationships/image" Target="../media/image71.jpg"/><Relationship Id="rId6" Type="http://schemas.openxmlformats.org/officeDocument/2006/relationships/image" Target="../media/image68.jpg"/><Relationship Id="rId7" Type="http://schemas.openxmlformats.org/officeDocument/2006/relationships/image" Target="../media/image72.jpg"/><Relationship Id="rId8" Type="http://schemas.openxmlformats.org/officeDocument/2006/relationships/image" Target="../media/image7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75.jpg"/><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76.jpg"/><Relationship Id="rId4" Type="http://schemas.openxmlformats.org/officeDocument/2006/relationships/image" Target="../media/image7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4.jpg"/><Relationship Id="rId4" Type="http://schemas.openxmlformats.org/officeDocument/2006/relationships/image" Target="../media/image19.jpg"/><Relationship Id="rId5" Type="http://schemas.openxmlformats.org/officeDocument/2006/relationships/image" Target="../media/image1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docs.google.com/presentation/d/1Vrjo7faTQ5wyZgLVjgKEQnyb9mHaPPYaExEd438A2QE/edit?usp=sharin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hyperlink" Target="https://docs.google.com/forms/d/e/1FAIpQLSellgvn263ZGMVLfCNfffhfGB8DwE-fZDSLmWJlAtaqXm_24w/viewform?usp=sf_link" TargetMode="External"/><Relationship Id="rId5" Type="http://schemas.openxmlformats.org/officeDocument/2006/relationships/image" Target="../media/image79.png"/><Relationship Id="rId6" Type="http://schemas.openxmlformats.org/officeDocument/2006/relationships/image" Target="../media/image77.png"/><Relationship Id="rId7"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7.jpg"/><Relationship Id="rId4" Type="http://schemas.openxmlformats.org/officeDocument/2006/relationships/image" Target="../media/image2.jpg"/><Relationship Id="rId11" Type="http://schemas.openxmlformats.org/officeDocument/2006/relationships/image" Target="../media/image14.jpg"/><Relationship Id="rId10" Type="http://schemas.openxmlformats.org/officeDocument/2006/relationships/image" Target="../media/image8.jpg"/><Relationship Id="rId12" Type="http://schemas.openxmlformats.org/officeDocument/2006/relationships/image" Target="../media/image12.jpg"/><Relationship Id="rId9" Type="http://schemas.openxmlformats.org/officeDocument/2006/relationships/image" Target="../media/image7.jpg"/><Relationship Id="rId5" Type="http://schemas.openxmlformats.org/officeDocument/2006/relationships/image" Target="../media/image18.png"/><Relationship Id="rId6" Type="http://schemas.openxmlformats.org/officeDocument/2006/relationships/image" Target="../media/image9.jpg"/><Relationship Id="rId7" Type="http://schemas.openxmlformats.org/officeDocument/2006/relationships/image" Target="../media/image3.jpg"/><Relationship Id="rId8"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13.jpg"/><Relationship Id="rId11" Type="http://schemas.openxmlformats.org/officeDocument/2006/relationships/image" Target="../media/image21.jpg"/><Relationship Id="rId10" Type="http://schemas.openxmlformats.org/officeDocument/2006/relationships/image" Target="../media/image26.jpg"/><Relationship Id="rId9" Type="http://schemas.openxmlformats.org/officeDocument/2006/relationships/image" Target="../media/image28.jpg"/><Relationship Id="rId5" Type="http://schemas.openxmlformats.org/officeDocument/2006/relationships/image" Target="../media/image11.jpg"/><Relationship Id="rId6" Type="http://schemas.openxmlformats.org/officeDocument/2006/relationships/image" Target="../media/image20.jpg"/><Relationship Id="rId7" Type="http://schemas.openxmlformats.org/officeDocument/2006/relationships/image" Target="../media/image23.jpg"/><Relationship Id="rId8" Type="http://schemas.openxmlformats.org/officeDocument/2006/relationships/image" Target="../media/image2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5.jpg"/><Relationship Id="rId4" Type="http://schemas.openxmlformats.org/officeDocument/2006/relationships/image" Target="../media/image22.jpg"/><Relationship Id="rId5" Type="http://schemas.openxmlformats.org/officeDocument/2006/relationships/image" Target="../media/image30.jpg"/><Relationship Id="rId6" Type="http://schemas.openxmlformats.org/officeDocument/2006/relationships/image" Target="../media/image29.jpg"/><Relationship Id="rId7"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rot="5400000">
            <a:off x="2970450" y="-2685775"/>
            <a:ext cx="1317300" cy="73722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rot="5400000">
            <a:off x="2650418" y="-2650200"/>
            <a:ext cx="1284900" cy="67377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2322171" y="345764"/>
            <a:ext cx="1261879" cy="827325"/>
          </a:xfrm>
          <a:prstGeom prst="rect">
            <a:avLst/>
          </a:prstGeom>
          <a:noFill/>
          <a:ln>
            <a:noFill/>
          </a:ln>
        </p:spPr>
      </p:pic>
      <p:sp>
        <p:nvSpPr>
          <p:cNvPr id="57" name="Google Shape;57;p13"/>
          <p:cNvSpPr txBox="1"/>
          <p:nvPr/>
        </p:nvSpPr>
        <p:spPr>
          <a:xfrm>
            <a:off x="238125" y="9324975"/>
            <a:ext cx="17145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E29578"/>
                </a:solidFill>
                <a:latin typeface="Lora"/>
                <a:ea typeface="Lora"/>
                <a:cs typeface="Lora"/>
                <a:sym typeface="Lora"/>
              </a:rPr>
              <a:t>Colour Index</a:t>
            </a:r>
            <a:endParaRPr>
              <a:solidFill>
                <a:srgbClr val="E29578"/>
              </a:solidFill>
              <a:latin typeface="Lora"/>
              <a:ea typeface="Lora"/>
              <a:cs typeface="Lora"/>
              <a:sym typeface="Lora"/>
            </a:endParaRPr>
          </a:p>
        </p:txBody>
      </p:sp>
      <p:sp>
        <p:nvSpPr>
          <p:cNvPr id="58" name="Google Shape;58;p13"/>
          <p:cNvSpPr txBox="1"/>
          <p:nvPr/>
        </p:nvSpPr>
        <p:spPr>
          <a:xfrm>
            <a:off x="95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Main Text</a:t>
            </a:r>
            <a:endParaRPr sz="1200">
              <a:latin typeface="Mada"/>
              <a:ea typeface="Mada"/>
              <a:cs typeface="Mada"/>
              <a:sym typeface="Mada"/>
            </a:endParaRPr>
          </a:p>
          <a:p>
            <a:pPr indent="-304800" lvl="0" marL="457200" rtl="0" algn="l">
              <a:spcBef>
                <a:spcPts val="0"/>
              </a:spcBef>
              <a:spcAft>
                <a:spcPts val="0"/>
              </a:spcAft>
              <a:buClr>
                <a:srgbClr val="6C9EEC"/>
              </a:buClr>
              <a:buSzPts val="1200"/>
              <a:buFont typeface="Mada"/>
              <a:buChar char="●"/>
            </a:pPr>
            <a:r>
              <a:rPr lang="en-GB" sz="1200">
                <a:solidFill>
                  <a:srgbClr val="6C9EEC"/>
                </a:solidFill>
                <a:latin typeface="Mada"/>
                <a:ea typeface="Mada"/>
                <a:cs typeface="Mada"/>
                <a:sym typeface="Mada"/>
              </a:rPr>
              <a:t>Males slides</a:t>
            </a:r>
            <a:endParaRPr sz="1200">
              <a:solidFill>
                <a:srgbClr val="6C9EEC"/>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Females slides</a:t>
            </a:r>
            <a:endParaRPr sz="1200">
              <a:solidFill>
                <a:srgbClr val="A64D7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Doctor notes</a:t>
            </a:r>
            <a:endParaRPr sz="1200">
              <a:solidFill>
                <a:srgbClr val="6AA84F"/>
              </a:solidFill>
              <a:latin typeface="Mada"/>
              <a:ea typeface="Mada"/>
              <a:cs typeface="Mada"/>
              <a:sym typeface="Mada"/>
            </a:endParaRPr>
          </a:p>
        </p:txBody>
      </p:sp>
      <p:sp>
        <p:nvSpPr>
          <p:cNvPr id="59" name="Google Shape;59;p13"/>
          <p:cNvSpPr txBox="1"/>
          <p:nvPr/>
        </p:nvSpPr>
        <p:spPr>
          <a:xfrm>
            <a:off x="17621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Textbook</a:t>
            </a:r>
            <a:endParaRPr sz="1200">
              <a:solidFill>
                <a:srgbClr val="1C4588"/>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Important</a:t>
            </a:r>
            <a:endParaRPr sz="1200">
              <a:solidFill>
                <a:srgbClr val="CC0000"/>
              </a:solidFill>
              <a:latin typeface="Mada"/>
              <a:ea typeface="Mada"/>
              <a:cs typeface="Mada"/>
              <a:sym typeface="Mada"/>
            </a:endParaRPr>
          </a:p>
          <a:p>
            <a:pPr indent="-304800" lvl="0" marL="457200" rtl="0" algn="l">
              <a:spcBef>
                <a:spcPts val="0"/>
              </a:spcBef>
              <a:spcAft>
                <a:spcPts val="0"/>
              </a:spcAft>
              <a:buClr>
                <a:srgbClr val="CEA320"/>
              </a:buClr>
              <a:buSzPts val="1200"/>
              <a:buFont typeface="Mada"/>
              <a:buChar char="●"/>
            </a:pPr>
            <a:r>
              <a:rPr lang="en-GB" sz="1200">
                <a:solidFill>
                  <a:srgbClr val="CEA320"/>
                </a:solidFill>
                <a:latin typeface="Mada"/>
                <a:ea typeface="Mada"/>
                <a:cs typeface="Mada"/>
                <a:sym typeface="Mada"/>
              </a:rPr>
              <a:t>Golden notes</a:t>
            </a:r>
            <a:endParaRPr sz="1200">
              <a:solidFill>
                <a:srgbClr val="CEA320"/>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Extra</a:t>
            </a:r>
            <a:endParaRPr sz="1200">
              <a:solidFill>
                <a:srgbClr val="999999"/>
              </a:solidFill>
              <a:latin typeface="Mada"/>
              <a:ea typeface="Mada"/>
              <a:cs typeface="Mada"/>
              <a:sym typeface="Mada"/>
            </a:endParaRPr>
          </a:p>
        </p:txBody>
      </p:sp>
      <p:cxnSp>
        <p:nvCxnSpPr>
          <p:cNvPr id="60" name="Google Shape;60;p13"/>
          <p:cNvCxnSpPr/>
          <p:nvPr/>
        </p:nvCxnSpPr>
        <p:spPr>
          <a:xfrm>
            <a:off x="1704975" y="9677400"/>
            <a:ext cx="0" cy="867000"/>
          </a:xfrm>
          <a:prstGeom prst="straightConnector1">
            <a:avLst/>
          </a:prstGeom>
          <a:noFill/>
          <a:ln cap="flat" cmpd="sng" w="9525">
            <a:solidFill>
              <a:srgbClr val="FFDDD2"/>
            </a:solidFill>
            <a:prstDash val="solid"/>
            <a:round/>
            <a:headEnd len="med" w="med" type="oval"/>
            <a:tailEnd len="med" w="med" type="oval"/>
          </a:ln>
        </p:spPr>
      </p:cxnSp>
      <p:cxnSp>
        <p:nvCxnSpPr>
          <p:cNvPr id="61" name="Google Shape;61;p13"/>
          <p:cNvCxnSpPr/>
          <p:nvPr/>
        </p:nvCxnSpPr>
        <p:spPr>
          <a:xfrm>
            <a:off x="923925" y="3590925"/>
            <a:ext cx="4800600" cy="0"/>
          </a:xfrm>
          <a:prstGeom prst="straightConnector1">
            <a:avLst/>
          </a:prstGeom>
          <a:noFill/>
          <a:ln cap="flat" cmpd="sng" w="19050">
            <a:solidFill>
              <a:srgbClr val="83C5BE"/>
            </a:solidFill>
            <a:prstDash val="solid"/>
            <a:round/>
            <a:headEnd len="med" w="med" type="oval"/>
            <a:tailEnd len="med" w="med" type="none"/>
          </a:ln>
        </p:spPr>
      </p:cxnSp>
      <p:pic>
        <p:nvPicPr>
          <p:cNvPr id="62" name="Google Shape;62;p13"/>
          <p:cNvPicPr preferRelativeResize="0"/>
          <p:nvPr/>
        </p:nvPicPr>
        <p:blipFill>
          <a:blip r:embed="rId4">
            <a:alphaModFix/>
          </a:blip>
          <a:stretch>
            <a:fillRect/>
          </a:stretch>
        </p:blipFill>
        <p:spPr>
          <a:xfrm>
            <a:off x="5696038" y="2354413"/>
            <a:ext cx="1271500" cy="1271500"/>
          </a:xfrm>
          <a:prstGeom prst="rect">
            <a:avLst/>
          </a:prstGeom>
          <a:noFill/>
          <a:ln>
            <a:noFill/>
          </a:ln>
        </p:spPr>
      </p:pic>
      <p:sp>
        <p:nvSpPr>
          <p:cNvPr id="63" name="Google Shape;63;p13"/>
          <p:cNvSpPr txBox="1"/>
          <p:nvPr/>
        </p:nvSpPr>
        <p:spPr>
          <a:xfrm>
            <a:off x="457125" y="2376438"/>
            <a:ext cx="5734200" cy="121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006D77"/>
                </a:solidFill>
                <a:latin typeface="Lora"/>
                <a:ea typeface="Lora"/>
                <a:cs typeface="Lora"/>
                <a:sym typeface="Lora"/>
              </a:rPr>
              <a:t>Common Genitourinary Tract Malignancy</a:t>
            </a:r>
            <a:endParaRPr sz="3600">
              <a:solidFill>
                <a:srgbClr val="006D77"/>
              </a:solidFill>
              <a:latin typeface="Lora"/>
              <a:ea typeface="Lora"/>
              <a:cs typeface="Lora"/>
              <a:sym typeface="Lora"/>
            </a:endParaRPr>
          </a:p>
        </p:txBody>
      </p:sp>
      <p:cxnSp>
        <p:nvCxnSpPr>
          <p:cNvPr id="64" name="Google Shape;64;p13"/>
          <p:cNvCxnSpPr/>
          <p:nvPr/>
        </p:nvCxnSpPr>
        <p:spPr>
          <a:xfrm>
            <a:off x="1171575" y="46101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65" name="Google Shape;65;p13"/>
          <p:cNvCxnSpPr/>
          <p:nvPr/>
        </p:nvCxnSpPr>
        <p:spPr>
          <a:xfrm rot="10800000">
            <a:off x="866775" y="5086350"/>
            <a:ext cx="5305500" cy="0"/>
          </a:xfrm>
          <a:prstGeom prst="straightConnector1">
            <a:avLst/>
          </a:prstGeom>
          <a:noFill/>
          <a:ln cap="flat" cmpd="sng" w="19050">
            <a:solidFill>
              <a:srgbClr val="FFDDD2"/>
            </a:solidFill>
            <a:prstDash val="solid"/>
            <a:round/>
            <a:headEnd len="med" w="med" type="none"/>
            <a:tailEnd len="med" w="med" type="oval"/>
          </a:ln>
        </p:spPr>
      </p:cxnSp>
      <p:sp>
        <p:nvSpPr>
          <p:cNvPr id="66" name="Google Shape;66;p13"/>
          <p:cNvSpPr txBox="1"/>
          <p:nvPr/>
        </p:nvSpPr>
        <p:spPr>
          <a:xfrm>
            <a:off x="1304925" y="4752975"/>
            <a:ext cx="21717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Objectives</a:t>
            </a:r>
            <a:endParaRPr sz="2400">
              <a:solidFill>
                <a:srgbClr val="E29578"/>
              </a:solidFill>
              <a:latin typeface="Lora"/>
              <a:ea typeface="Lora"/>
              <a:cs typeface="Lora"/>
              <a:sym typeface="Lora"/>
            </a:endParaRPr>
          </a:p>
        </p:txBody>
      </p:sp>
      <p:sp>
        <p:nvSpPr>
          <p:cNvPr id="67" name="Google Shape;67;p13"/>
          <p:cNvSpPr txBox="1"/>
          <p:nvPr/>
        </p:nvSpPr>
        <p:spPr>
          <a:xfrm>
            <a:off x="1276350" y="5162550"/>
            <a:ext cx="5734200" cy="33816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the renal tumors. </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Identify bladder tumor.</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the testicular cancer.</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Recognize prostate cancer.</a:t>
            </a:r>
            <a:endParaRPr sz="1200">
              <a:solidFill>
                <a:srgbClr val="E29578"/>
              </a:solidFill>
              <a:latin typeface="Mada"/>
              <a:ea typeface="Mada"/>
              <a:cs typeface="Mada"/>
              <a:sym typeface="Mada"/>
            </a:endParaRPr>
          </a:p>
        </p:txBody>
      </p:sp>
      <p:sp>
        <p:nvSpPr>
          <p:cNvPr id="68" name="Google Shape;68;p13"/>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5">
                  <a:extLst>
                    <a:ext uri="{A12FA001-AC4F-418D-AE19-62706E023703}">
                      <ahyp:hlinkClr val="tx"/>
                    </a:ext>
                  </a:extLst>
                </a:hlinkClick>
              </a:rPr>
              <a:t>Editing File</a:t>
            </a:r>
            <a:endParaRPr b="1" u="sng">
              <a:solidFill>
                <a:srgbClr val="E29578"/>
              </a:solidFill>
              <a:latin typeface="Lora"/>
              <a:ea typeface="Lora"/>
              <a:cs typeface="Lora"/>
              <a:sym typeface="Lora"/>
            </a:endParaRPr>
          </a:p>
        </p:txBody>
      </p:sp>
      <p:pic>
        <p:nvPicPr>
          <p:cNvPr id="71" name="Google Shape;71;p13"/>
          <p:cNvPicPr preferRelativeResize="0"/>
          <p:nvPr/>
        </p:nvPicPr>
        <p:blipFill rotWithShape="1">
          <a:blip r:embed="rId6">
            <a:alphaModFix/>
          </a:blip>
          <a:srcRect b="0" l="0" r="0" t="0"/>
          <a:stretch/>
        </p:blipFill>
        <p:spPr>
          <a:xfrm>
            <a:off x="4094025" y="-12575"/>
            <a:ext cx="1261875" cy="1261875"/>
          </a:xfrm>
          <a:prstGeom prst="rect">
            <a:avLst/>
          </a:prstGeom>
          <a:noFill/>
          <a:ln>
            <a:noFill/>
          </a:ln>
        </p:spPr>
      </p:pic>
      <p:sp>
        <p:nvSpPr>
          <p:cNvPr id="72" name="Google Shape;72;p13"/>
          <p:cNvSpPr/>
          <p:nvPr/>
        </p:nvSpPr>
        <p:spPr>
          <a:xfrm>
            <a:off x="1922775" y="101157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 name="Google Shape;73;p13"/>
          <p:cNvPicPr preferRelativeResize="0"/>
          <p:nvPr/>
        </p:nvPicPr>
        <p:blipFill>
          <a:blip r:embed="rId7">
            <a:alphaModFix/>
          </a:blip>
          <a:stretch>
            <a:fillRect/>
          </a:stretch>
        </p:blipFill>
        <p:spPr>
          <a:xfrm>
            <a:off x="409350" y="238544"/>
            <a:ext cx="867000" cy="86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2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2"/>
          <p:cNvSpPr txBox="1"/>
          <p:nvPr/>
        </p:nvSpPr>
        <p:spPr>
          <a:xfrm>
            <a:off x="155175" y="425550"/>
            <a:ext cx="7279200" cy="41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Bladder Tumors</a:t>
            </a:r>
            <a:endParaRPr sz="2200"/>
          </a:p>
        </p:txBody>
      </p:sp>
      <p:cxnSp>
        <p:nvCxnSpPr>
          <p:cNvPr id="1008" name="Google Shape;1008;p22"/>
          <p:cNvCxnSpPr/>
          <p:nvPr/>
        </p:nvCxnSpPr>
        <p:spPr>
          <a:xfrm>
            <a:off x="2647950" y="819150"/>
            <a:ext cx="2314500" cy="19200"/>
          </a:xfrm>
          <a:prstGeom prst="straightConnector1">
            <a:avLst/>
          </a:prstGeom>
          <a:noFill/>
          <a:ln cap="flat" cmpd="sng" w="19050">
            <a:solidFill>
              <a:srgbClr val="83C5BE"/>
            </a:solidFill>
            <a:prstDash val="solid"/>
            <a:round/>
            <a:headEnd len="med" w="med" type="oval"/>
            <a:tailEnd len="med" w="med" type="oval"/>
          </a:ln>
        </p:spPr>
      </p:cxnSp>
      <p:sp>
        <p:nvSpPr>
          <p:cNvPr id="1009" name="Google Shape;1009;p22"/>
          <p:cNvSpPr txBox="1"/>
          <p:nvPr/>
        </p:nvSpPr>
        <p:spPr>
          <a:xfrm>
            <a:off x="3115832" y="7166080"/>
            <a:ext cx="3858000" cy="1370400"/>
          </a:xfrm>
          <a:prstGeom prst="rect">
            <a:avLst/>
          </a:prstGeom>
          <a:noFill/>
          <a:ln cap="flat" cmpd="sng" w="9525">
            <a:solidFill>
              <a:srgbClr val="96D6E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pic>
        <p:nvPicPr>
          <p:cNvPr id="1010" name="Google Shape;1010;p22"/>
          <p:cNvPicPr preferRelativeResize="0"/>
          <p:nvPr/>
        </p:nvPicPr>
        <p:blipFill rotWithShape="1">
          <a:blip r:embed="rId3">
            <a:alphaModFix/>
          </a:blip>
          <a:srcRect b="45978" l="5498" r="62514" t="11464"/>
          <a:stretch/>
        </p:blipFill>
        <p:spPr>
          <a:xfrm>
            <a:off x="4861453" y="7760902"/>
            <a:ext cx="657601" cy="606924"/>
          </a:xfrm>
          <a:prstGeom prst="rect">
            <a:avLst/>
          </a:prstGeom>
          <a:noFill/>
          <a:ln>
            <a:noFill/>
          </a:ln>
        </p:spPr>
      </p:pic>
      <p:pic>
        <p:nvPicPr>
          <p:cNvPr id="1011" name="Google Shape;1011;p22"/>
          <p:cNvPicPr preferRelativeResize="0"/>
          <p:nvPr/>
        </p:nvPicPr>
        <p:blipFill rotWithShape="1">
          <a:blip r:embed="rId3">
            <a:alphaModFix/>
          </a:blip>
          <a:srcRect b="4952" l="4498" r="62276" t="61651"/>
          <a:stretch/>
        </p:blipFill>
        <p:spPr>
          <a:xfrm>
            <a:off x="4834053" y="7864086"/>
            <a:ext cx="657601" cy="606924"/>
          </a:xfrm>
          <a:prstGeom prst="rect">
            <a:avLst/>
          </a:prstGeom>
          <a:noFill/>
          <a:ln>
            <a:noFill/>
          </a:ln>
        </p:spPr>
      </p:pic>
      <p:pic>
        <p:nvPicPr>
          <p:cNvPr id="1012" name="Google Shape;1012;p22"/>
          <p:cNvPicPr preferRelativeResize="0"/>
          <p:nvPr/>
        </p:nvPicPr>
        <p:blipFill rotWithShape="1">
          <a:blip r:embed="rId3">
            <a:alphaModFix/>
          </a:blip>
          <a:srcRect b="22166" l="41095" r="8238" t="25847"/>
          <a:stretch/>
        </p:blipFill>
        <p:spPr>
          <a:xfrm>
            <a:off x="3150331" y="7221919"/>
            <a:ext cx="1663254" cy="1249092"/>
          </a:xfrm>
          <a:prstGeom prst="rect">
            <a:avLst/>
          </a:prstGeom>
          <a:noFill/>
          <a:ln>
            <a:noFill/>
          </a:ln>
        </p:spPr>
      </p:pic>
      <p:sp>
        <p:nvSpPr>
          <p:cNvPr id="1013" name="Google Shape;1013;p22"/>
          <p:cNvSpPr txBox="1"/>
          <p:nvPr/>
        </p:nvSpPr>
        <p:spPr>
          <a:xfrm>
            <a:off x="4221678" y="8419776"/>
            <a:ext cx="1939800" cy="33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highlight>
                  <a:srgbClr val="EDF9F9"/>
                </a:highlight>
                <a:latin typeface="Mada"/>
                <a:ea typeface="Mada"/>
                <a:cs typeface="Mada"/>
                <a:sym typeface="Mada"/>
              </a:rPr>
              <a:t>Cystoscopy</a:t>
            </a:r>
            <a:endParaRPr sz="1200">
              <a:highlight>
                <a:srgbClr val="EDF9F9"/>
              </a:highlight>
              <a:latin typeface="Mada"/>
              <a:ea typeface="Mada"/>
              <a:cs typeface="Mada"/>
              <a:sym typeface="Mada"/>
            </a:endParaRPr>
          </a:p>
        </p:txBody>
      </p:sp>
      <p:pic>
        <p:nvPicPr>
          <p:cNvPr id="1014" name="Google Shape;1014;p22"/>
          <p:cNvPicPr preferRelativeResize="0"/>
          <p:nvPr/>
        </p:nvPicPr>
        <p:blipFill rotWithShape="1">
          <a:blip r:embed="rId4">
            <a:alphaModFix/>
          </a:blip>
          <a:srcRect b="51287" l="40786" r="39980" t="18242"/>
          <a:stretch/>
        </p:blipFill>
        <p:spPr>
          <a:xfrm>
            <a:off x="452373" y="7221925"/>
            <a:ext cx="1027625" cy="1220901"/>
          </a:xfrm>
          <a:prstGeom prst="rect">
            <a:avLst/>
          </a:prstGeom>
          <a:noFill/>
          <a:ln>
            <a:noFill/>
          </a:ln>
        </p:spPr>
      </p:pic>
      <p:pic>
        <p:nvPicPr>
          <p:cNvPr id="1015" name="Google Shape;1015;p22"/>
          <p:cNvPicPr preferRelativeResize="0"/>
          <p:nvPr/>
        </p:nvPicPr>
        <p:blipFill rotWithShape="1">
          <a:blip r:embed="rId4">
            <a:alphaModFix/>
          </a:blip>
          <a:srcRect b="11103" l="40698" r="40003" t="58147"/>
          <a:stretch/>
        </p:blipFill>
        <p:spPr>
          <a:xfrm>
            <a:off x="1444275" y="7221925"/>
            <a:ext cx="948521" cy="1220901"/>
          </a:xfrm>
          <a:prstGeom prst="rect">
            <a:avLst/>
          </a:prstGeom>
          <a:noFill/>
          <a:ln>
            <a:noFill/>
          </a:ln>
        </p:spPr>
      </p:pic>
      <p:sp>
        <p:nvSpPr>
          <p:cNvPr id="1016" name="Google Shape;1016;p22"/>
          <p:cNvSpPr txBox="1"/>
          <p:nvPr/>
        </p:nvSpPr>
        <p:spPr>
          <a:xfrm>
            <a:off x="372628" y="7166075"/>
            <a:ext cx="2127900" cy="1370400"/>
          </a:xfrm>
          <a:prstGeom prst="rect">
            <a:avLst/>
          </a:prstGeom>
          <a:noFill/>
          <a:ln cap="flat" cmpd="sng" w="9525">
            <a:solidFill>
              <a:srgbClr val="96D6E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sp>
        <p:nvSpPr>
          <p:cNvPr id="1017" name="Google Shape;1017;p22"/>
          <p:cNvSpPr txBox="1"/>
          <p:nvPr/>
        </p:nvSpPr>
        <p:spPr>
          <a:xfrm>
            <a:off x="487878" y="8419776"/>
            <a:ext cx="1939800" cy="33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highlight>
                  <a:srgbClr val="EDF9F9"/>
                </a:highlight>
                <a:latin typeface="Mada"/>
                <a:ea typeface="Mada"/>
                <a:cs typeface="Mada"/>
                <a:sym typeface="Mada"/>
              </a:rPr>
              <a:t>IV</a:t>
            </a:r>
            <a:r>
              <a:rPr lang="en-GB" sz="1200" u="sng">
                <a:highlight>
                  <a:srgbClr val="EDF9F9"/>
                </a:highlight>
                <a:latin typeface="Mada"/>
                <a:ea typeface="Mada"/>
                <a:cs typeface="Mada"/>
                <a:sym typeface="Mada"/>
              </a:rPr>
              <a:t>P</a:t>
            </a:r>
            <a:endParaRPr sz="1200" u="sng">
              <a:highlight>
                <a:srgbClr val="EDF9F9"/>
              </a:highlight>
              <a:latin typeface="Mada"/>
              <a:ea typeface="Mada"/>
              <a:cs typeface="Mada"/>
              <a:sym typeface="Mada"/>
            </a:endParaRPr>
          </a:p>
        </p:txBody>
      </p:sp>
      <p:pic>
        <p:nvPicPr>
          <p:cNvPr id="1018" name="Google Shape;1018;p22"/>
          <p:cNvPicPr preferRelativeResize="0"/>
          <p:nvPr/>
        </p:nvPicPr>
        <p:blipFill rotWithShape="1">
          <a:blip r:embed="rId5">
            <a:alphaModFix/>
          </a:blip>
          <a:srcRect b="2667" l="47211" r="4332" t="55521"/>
          <a:stretch/>
        </p:blipFill>
        <p:spPr>
          <a:xfrm>
            <a:off x="5566927" y="7252152"/>
            <a:ext cx="1406074" cy="1160434"/>
          </a:xfrm>
          <a:prstGeom prst="rect">
            <a:avLst/>
          </a:prstGeom>
          <a:noFill/>
          <a:ln>
            <a:noFill/>
          </a:ln>
        </p:spPr>
      </p:pic>
      <p:pic>
        <p:nvPicPr>
          <p:cNvPr id="1019" name="Google Shape;1019;p22"/>
          <p:cNvPicPr preferRelativeResize="0"/>
          <p:nvPr/>
        </p:nvPicPr>
        <p:blipFill rotWithShape="1">
          <a:blip r:embed="rId6">
            <a:alphaModFix/>
          </a:blip>
          <a:srcRect b="7619" l="8023" r="9597" t="5401"/>
          <a:stretch/>
        </p:blipFill>
        <p:spPr>
          <a:xfrm>
            <a:off x="5755738" y="1938750"/>
            <a:ext cx="872700" cy="793500"/>
          </a:xfrm>
          <a:prstGeom prst="ellipse">
            <a:avLst/>
          </a:prstGeom>
          <a:noFill/>
          <a:ln cap="flat" cmpd="sng" w="19050">
            <a:solidFill>
              <a:srgbClr val="F4CCCC"/>
            </a:solidFill>
            <a:prstDash val="solid"/>
            <a:round/>
            <a:headEnd len="sm" w="sm" type="none"/>
            <a:tailEnd len="sm" w="sm" type="none"/>
          </a:ln>
        </p:spPr>
      </p:pic>
      <p:pic>
        <p:nvPicPr>
          <p:cNvPr id="1020" name="Google Shape;1020;p22"/>
          <p:cNvPicPr preferRelativeResize="0"/>
          <p:nvPr/>
        </p:nvPicPr>
        <p:blipFill rotWithShape="1">
          <a:blip r:embed="rId7">
            <a:alphaModFix/>
          </a:blip>
          <a:srcRect b="8788" l="11609" r="8924" t="12034"/>
          <a:stretch/>
        </p:blipFill>
        <p:spPr>
          <a:xfrm>
            <a:off x="604488" y="1929150"/>
            <a:ext cx="872700" cy="803100"/>
          </a:xfrm>
          <a:prstGeom prst="ellipse">
            <a:avLst/>
          </a:prstGeom>
          <a:noFill/>
          <a:ln cap="flat" cmpd="sng" w="19050">
            <a:solidFill>
              <a:srgbClr val="FFDDD2"/>
            </a:solidFill>
            <a:prstDash val="solid"/>
            <a:round/>
            <a:headEnd len="sm" w="sm" type="none"/>
            <a:tailEnd len="sm" w="sm" type="none"/>
          </a:ln>
        </p:spPr>
      </p:pic>
      <p:pic>
        <p:nvPicPr>
          <p:cNvPr id="1021" name="Google Shape;1021;p22"/>
          <p:cNvPicPr preferRelativeResize="0"/>
          <p:nvPr/>
        </p:nvPicPr>
        <p:blipFill rotWithShape="1">
          <a:blip r:embed="rId8">
            <a:alphaModFix/>
          </a:blip>
          <a:srcRect b="6286" l="10588" r="10033" t="8418"/>
          <a:stretch/>
        </p:blipFill>
        <p:spPr>
          <a:xfrm>
            <a:off x="3180113" y="1938750"/>
            <a:ext cx="872700" cy="793500"/>
          </a:xfrm>
          <a:prstGeom prst="ellipse">
            <a:avLst/>
          </a:prstGeom>
          <a:noFill/>
          <a:ln cap="flat" cmpd="sng" w="19050">
            <a:solidFill>
              <a:srgbClr val="FFDDD2"/>
            </a:solidFill>
            <a:prstDash val="solid"/>
            <a:round/>
            <a:headEnd len="sm" w="sm" type="none"/>
            <a:tailEnd len="sm" w="sm" type="none"/>
          </a:ln>
        </p:spPr>
      </p:pic>
      <p:pic>
        <p:nvPicPr>
          <p:cNvPr id="1022" name="Google Shape;1022;p22"/>
          <p:cNvPicPr preferRelativeResize="0"/>
          <p:nvPr/>
        </p:nvPicPr>
        <p:blipFill rotWithShape="1">
          <a:blip r:embed="rId9">
            <a:alphaModFix/>
          </a:blip>
          <a:srcRect b="12109" l="12308" r="7921" t="7639"/>
          <a:stretch/>
        </p:blipFill>
        <p:spPr>
          <a:xfrm>
            <a:off x="604488" y="3438275"/>
            <a:ext cx="872700" cy="793500"/>
          </a:xfrm>
          <a:prstGeom prst="ellipse">
            <a:avLst/>
          </a:prstGeom>
          <a:noFill/>
          <a:ln cap="flat" cmpd="sng" w="19050">
            <a:solidFill>
              <a:srgbClr val="FFDDD2"/>
            </a:solidFill>
            <a:prstDash val="solid"/>
            <a:round/>
            <a:headEnd len="sm" w="sm" type="none"/>
            <a:tailEnd len="sm" w="sm" type="none"/>
          </a:ln>
        </p:spPr>
      </p:pic>
      <p:pic>
        <p:nvPicPr>
          <p:cNvPr id="1023" name="Google Shape;1023;p22"/>
          <p:cNvPicPr preferRelativeResize="0"/>
          <p:nvPr/>
        </p:nvPicPr>
        <p:blipFill rotWithShape="1">
          <a:blip r:embed="rId10">
            <a:alphaModFix/>
          </a:blip>
          <a:srcRect b="9309" l="9895" r="13628" t="14383"/>
          <a:stretch/>
        </p:blipFill>
        <p:spPr>
          <a:xfrm>
            <a:off x="3199613" y="3476375"/>
            <a:ext cx="833700" cy="793500"/>
          </a:xfrm>
          <a:prstGeom prst="ellipse">
            <a:avLst/>
          </a:prstGeom>
          <a:noFill/>
          <a:ln cap="flat" cmpd="sng" w="19050">
            <a:solidFill>
              <a:srgbClr val="FFDDD2"/>
            </a:solidFill>
            <a:prstDash val="solid"/>
            <a:round/>
            <a:headEnd len="sm" w="sm" type="none"/>
            <a:tailEnd len="sm" w="sm" type="none"/>
          </a:ln>
        </p:spPr>
      </p:pic>
      <p:pic>
        <p:nvPicPr>
          <p:cNvPr id="1024" name="Google Shape;1024;p22"/>
          <p:cNvPicPr preferRelativeResize="0"/>
          <p:nvPr/>
        </p:nvPicPr>
        <p:blipFill rotWithShape="1">
          <a:blip r:embed="rId11">
            <a:alphaModFix/>
          </a:blip>
          <a:srcRect b="7359" l="10776" r="8805" t="10497"/>
          <a:stretch/>
        </p:blipFill>
        <p:spPr>
          <a:xfrm>
            <a:off x="5755738" y="3438300"/>
            <a:ext cx="872700" cy="793500"/>
          </a:xfrm>
          <a:prstGeom prst="ellipse">
            <a:avLst/>
          </a:prstGeom>
          <a:noFill/>
          <a:ln cap="flat" cmpd="sng" w="19050">
            <a:solidFill>
              <a:srgbClr val="FFDDD2"/>
            </a:solidFill>
            <a:prstDash val="solid"/>
            <a:round/>
            <a:headEnd len="sm" w="sm" type="none"/>
            <a:tailEnd len="sm" w="sm" type="none"/>
          </a:ln>
        </p:spPr>
      </p:pic>
      <p:sp>
        <p:nvSpPr>
          <p:cNvPr id="1025" name="Google Shape;1025;p22"/>
          <p:cNvSpPr/>
          <p:nvPr/>
        </p:nvSpPr>
        <p:spPr>
          <a:xfrm rot="1290219">
            <a:off x="4570225" y="2475399"/>
            <a:ext cx="668102" cy="441650"/>
          </a:xfrm>
          <a:custGeom>
            <a:rect b="b" l="l" r="r" t="t"/>
            <a:pathLst>
              <a:path extrusionOk="0" h="9995" w="13098">
                <a:moveTo>
                  <a:pt x="9680" y="1"/>
                </a:moveTo>
                <a:cubicBezTo>
                  <a:pt x="9671" y="1"/>
                  <a:pt x="9648" y="1"/>
                  <a:pt x="9628" y="6"/>
                </a:cubicBezTo>
                <a:lnTo>
                  <a:pt x="9628" y="6"/>
                </a:lnTo>
                <a:cubicBezTo>
                  <a:pt x="9652" y="6"/>
                  <a:pt x="9688" y="1"/>
                  <a:pt x="9680" y="1"/>
                </a:cubicBezTo>
                <a:close/>
                <a:moveTo>
                  <a:pt x="9609" y="13"/>
                </a:moveTo>
                <a:cubicBezTo>
                  <a:pt x="9601" y="13"/>
                  <a:pt x="9603" y="13"/>
                  <a:pt x="9609" y="13"/>
                </a:cubicBezTo>
                <a:lnTo>
                  <a:pt x="9609" y="13"/>
                </a:lnTo>
                <a:cubicBezTo>
                  <a:pt x="9609" y="13"/>
                  <a:pt x="9609" y="13"/>
                  <a:pt x="9609" y="13"/>
                </a:cubicBezTo>
                <a:close/>
                <a:moveTo>
                  <a:pt x="9609" y="1"/>
                </a:moveTo>
                <a:lnTo>
                  <a:pt x="9609" y="1"/>
                </a:lnTo>
                <a:cubicBezTo>
                  <a:pt x="9597" y="13"/>
                  <a:pt x="9573" y="13"/>
                  <a:pt x="9549" y="13"/>
                </a:cubicBezTo>
                <a:cubicBezTo>
                  <a:pt x="9549" y="13"/>
                  <a:pt x="9538" y="24"/>
                  <a:pt x="9561" y="24"/>
                </a:cubicBezTo>
                <a:lnTo>
                  <a:pt x="9573" y="13"/>
                </a:lnTo>
                <a:lnTo>
                  <a:pt x="9609" y="13"/>
                </a:lnTo>
                <a:cubicBezTo>
                  <a:pt x="9615" y="10"/>
                  <a:pt x="9621" y="8"/>
                  <a:pt x="9628" y="6"/>
                </a:cubicBezTo>
                <a:lnTo>
                  <a:pt x="9628" y="6"/>
                </a:lnTo>
                <a:cubicBezTo>
                  <a:pt x="9627" y="6"/>
                  <a:pt x="9626" y="6"/>
                  <a:pt x="9625" y="6"/>
                </a:cubicBezTo>
                <a:cubicBezTo>
                  <a:pt x="9613" y="6"/>
                  <a:pt x="9605" y="5"/>
                  <a:pt x="9609" y="1"/>
                </a:cubicBezTo>
                <a:close/>
                <a:moveTo>
                  <a:pt x="9692" y="9"/>
                </a:moveTo>
                <a:cubicBezTo>
                  <a:pt x="9683" y="9"/>
                  <a:pt x="9672" y="10"/>
                  <a:pt x="9657" y="13"/>
                </a:cubicBezTo>
                <a:lnTo>
                  <a:pt x="9657" y="24"/>
                </a:lnTo>
                <a:cubicBezTo>
                  <a:pt x="9649" y="17"/>
                  <a:pt x="9621" y="14"/>
                  <a:pt x="9609" y="13"/>
                </a:cubicBezTo>
                <a:lnTo>
                  <a:pt x="9609" y="13"/>
                </a:lnTo>
                <a:cubicBezTo>
                  <a:pt x="9608" y="24"/>
                  <a:pt x="9573" y="24"/>
                  <a:pt x="9561" y="24"/>
                </a:cubicBezTo>
                <a:cubicBezTo>
                  <a:pt x="9559" y="27"/>
                  <a:pt x="9561" y="28"/>
                  <a:pt x="9565" y="28"/>
                </a:cubicBezTo>
                <a:cubicBezTo>
                  <a:pt x="9577" y="28"/>
                  <a:pt x="9608" y="21"/>
                  <a:pt x="9623" y="21"/>
                </a:cubicBezTo>
                <a:cubicBezTo>
                  <a:pt x="9629" y="21"/>
                  <a:pt x="9633" y="22"/>
                  <a:pt x="9633" y="24"/>
                </a:cubicBezTo>
                <a:lnTo>
                  <a:pt x="9621" y="24"/>
                </a:lnTo>
                <a:cubicBezTo>
                  <a:pt x="9645" y="36"/>
                  <a:pt x="9645" y="36"/>
                  <a:pt x="9692" y="36"/>
                </a:cubicBezTo>
                <a:cubicBezTo>
                  <a:pt x="9700" y="32"/>
                  <a:pt x="9708" y="31"/>
                  <a:pt x="9716" y="31"/>
                </a:cubicBezTo>
                <a:cubicBezTo>
                  <a:pt x="9732" y="31"/>
                  <a:pt x="9748" y="36"/>
                  <a:pt x="9764" y="36"/>
                </a:cubicBezTo>
                <a:cubicBezTo>
                  <a:pt x="9776" y="30"/>
                  <a:pt x="9761" y="30"/>
                  <a:pt x="9750" y="30"/>
                </a:cubicBezTo>
                <a:cubicBezTo>
                  <a:pt x="9740" y="30"/>
                  <a:pt x="9734" y="30"/>
                  <a:pt x="9764" y="24"/>
                </a:cubicBezTo>
                <a:lnTo>
                  <a:pt x="9788" y="13"/>
                </a:lnTo>
                <a:lnTo>
                  <a:pt x="9788" y="13"/>
                </a:lnTo>
                <a:cubicBezTo>
                  <a:pt x="9773" y="15"/>
                  <a:pt x="9761" y="16"/>
                  <a:pt x="9752" y="16"/>
                </a:cubicBezTo>
                <a:cubicBezTo>
                  <a:pt x="9727" y="16"/>
                  <a:pt x="9718" y="9"/>
                  <a:pt x="9692" y="9"/>
                </a:cubicBezTo>
                <a:close/>
                <a:moveTo>
                  <a:pt x="9692" y="36"/>
                </a:moveTo>
                <a:cubicBezTo>
                  <a:pt x="9645" y="36"/>
                  <a:pt x="9704" y="36"/>
                  <a:pt x="9680" y="48"/>
                </a:cubicBezTo>
                <a:lnTo>
                  <a:pt x="9728" y="36"/>
                </a:lnTo>
                <a:close/>
                <a:moveTo>
                  <a:pt x="9823" y="84"/>
                </a:moveTo>
                <a:cubicBezTo>
                  <a:pt x="9817" y="84"/>
                  <a:pt x="9812" y="84"/>
                  <a:pt x="9807" y="85"/>
                </a:cubicBezTo>
                <a:lnTo>
                  <a:pt x="9807" y="85"/>
                </a:lnTo>
                <a:cubicBezTo>
                  <a:pt x="9795" y="88"/>
                  <a:pt x="9793" y="89"/>
                  <a:pt x="9796" y="89"/>
                </a:cubicBezTo>
                <a:cubicBezTo>
                  <a:pt x="9802" y="89"/>
                  <a:pt x="9831" y="84"/>
                  <a:pt x="9823" y="84"/>
                </a:cubicBezTo>
                <a:close/>
                <a:moveTo>
                  <a:pt x="9728" y="84"/>
                </a:moveTo>
                <a:cubicBezTo>
                  <a:pt x="9716" y="90"/>
                  <a:pt x="9695" y="90"/>
                  <a:pt x="9672" y="90"/>
                </a:cubicBezTo>
                <a:cubicBezTo>
                  <a:pt x="9648" y="90"/>
                  <a:pt x="9621" y="90"/>
                  <a:pt x="9597" y="96"/>
                </a:cubicBezTo>
                <a:lnTo>
                  <a:pt x="9597" y="85"/>
                </a:lnTo>
                <a:lnTo>
                  <a:pt x="9597" y="85"/>
                </a:lnTo>
                <a:cubicBezTo>
                  <a:pt x="9617" y="87"/>
                  <a:pt x="9634" y="89"/>
                  <a:pt x="9650" y="89"/>
                </a:cubicBezTo>
                <a:cubicBezTo>
                  <a:pt x="9663" y="89"/>
                  <a:pt x="9676" y="88"/>
                  <a:pt x="9692" y="84"/>
                </a:cubicBezTo>
                <a:close/>
                <a:moveTo>
                  <a:pt x="9990" y="132"/>
                </a:moveTo>
                <a:cubicBezTo>
                  <a:pt x="9988" y="134"/>
                  <a:pt x="9986" y="137"/>
                  <a:pt x="9984" y="140"/>
                </a:cubicBezTo>
                <a:lnTo>
                  <a:pt x="9984" y="140"/>
                </a:lnTo>
                <a:cubicBezTo>
                  <a:pt x="9986" y="137"/>
                  <a:pt x="9988" y="135"/>
                  <a:pt x="9990" y="132"/>
                </a:cubicBezTo>
                <a:close/>
                <a:moveTo>
                  <a:pt x="9657" y="137"/>
                </a:moveTo>
                <a:cubicBezTo>
                  <a:pt x="9657" y="139"/>
                  <a:pt x="9657" y="141"/>
                  <a:pt x="9657" y="143"/>
                </a:cubicBezTo>
                <a:lnTo>
                  <a:pt x="9645" y="143"/>
                </a:lnTo>
                <a:cubicBezTo>
                  <a:pt x="9647" y="141"/>
                  <a:pt x="9651" y="139"/>
                  <a:pt x="9657" y="137"/>
                </a:cubicBezTo>
                <a:close/>
                <a:moveTo>
                  <a:pt x="9752" y="155"/>
                </a:moveTo>
                <a:cubicBezTo>
                  <a:pt x="9752" y="155"/>
                  <a:pt x="9752" y="155"/>
                  <a:pt x="9752" y="167"/>
                </a:cubicBezTo>
                <a:cubicBezTo>
                  <a:pt x="9740" y="167"/>
                  <a:pt x="9740" y="167"/>
                  <a:pt x="9740" y="155"/>
                </a:cubicBezTo>
                <a:close/>
                <a:moveTo>
                  <a:pt x="9800" y="143"/>
                </a:moveTo>
                <a:cubicBezTo>
                  <a:pt x="9800" y="143"/>
                  <a:pt x="9788" y="143"/>
                  <a:pt x="9788" y="155"/>
                </a:cubicBezTo>
                <a:cubicBezTo>
                  <a:pt x="9788" y="155"/>
                  <a:pt x="9788" y="155"/>
                  <a:pt x="9788" y="167"/>
                </a:cubicBezTo>
                <a:lnTo>
                  <a:pt x="9776" y="167"/>
                </a:lnTo>
                <a:cubicBezTo>
                  <a:pt x="9776" y="155"/>
                  <a:pt x="9776" y="155"/>
                  <a:pt x="9776" y="155"/>
                </a:cubicBezTo>
                <a:cubicBezTo>
                  <a:pt x="9776" y="143"/>
                  <a:pt x="9788" y="143"/>
                  <a:pt x="9800" y="143"/>
                </a:cubicBezTo>
                <a:close/>
                <a:moveTo>
                  <a:pt x="9859" y="179"/>
                </a:moveTo>
                <a:cubicBezTo>
                  <a:pt x="9847" y="191"/>
                  <a:pt x="9847" y="191"/>
                  <a:pt x="9835" y="203"/>
                </a:cubicBezTo>
                <a:cubicBezTo>
                  <a:pt x="9835" y="203"/>
                  <a:pt x="9835" y="191"/>
                  <a:pt x="9835" y="191"/>
                </a:cubicBezTo>
                <a:lnTo>
                  <a:pt x="9847" y="191"/>
                </a:lnTo>
                <a:cubicBezTo>
                  <a:pt x="9847" y="179"/>
                  <a:pt x="9847" y="179"/>
                  <a:pt x="9859" y="179"/>
                </a:cubicBezTo>
                <a:close/>
                <a:moveTo>
                  <a:pt x="9514" y="288"/>
                </a:moveTo>
                <a:cubicBezTo>
                  <a:pt x="9507" y="290"/>
                  <a:pt x="9501" y="293"/>
                  <a:pt x="9490" y="298"/>
                </a:cubicBezTo>
                <a:cubicBezTo>
                  <a:pt x="9500" y="295"/>
                  <a:pt x="9508" y="291"/>
                  <a:pt x="9514" y="288"/>
                </a:cubicBezTo>
                <a:close/>
                <a:moveTo>
                  <a:pt x="9573" y="286"/>
                </a:moveTo>
                <a:cubicBezTo>
                  <a:pt x="9573" y="286"/>
                  <a:pt x="9549" y="286"/>
                  <a:pt x="9538" y="298"/>
                </a:cubicBezTo>
                <a:cubicBezTo>
                  <a:pt x="9557" y="289"/>
                  <a:pt x="9560" y="287"/>
                  <a:pt x="9573" y="286"/>
                </a:cubicBezTo>
                <a:lnTo>
                  <a:pt x="9573" y="286"/>
                </a:lnTo>
                <a:cubicBezTo>
                  <a:pt x="9573" y="286"/>
                  <a:pt x="9573" y="286"/>
                  <a:pt x="9573" y="286"/>
                </a:cubicBezTo>
                <a:close/>
                <a:moveTo>
                  <a:pt x="11193" y="608"/>
                </a:moveTo>
                <a:cubicBezTo>
                  <a:pt x="11193" y="627"/>
                  <a:pt x="11185" y="661"/>
                  <a:pt x="11170" y="680"/>
                </a:cubicBezTo>
                <a:lnTo>
                  <a:pt x="11170" y="680"/>
                </a:lnTo>
                <a:cubicBezTo>
                  <a:pt x="11170" y="680"/>
                  <a:pt x="11169" y="679"/>
                  <a:pt x="11169" y="679"/>
                </a:cubicBezTo>
                <a:lnTo>
                  <a:pt x="11169" y="679"/>
                </a:lnTo>
                <a:lnTo>
                  <a:pt x="11169" y="681"/>
                </a:lnTo>
                <a:lnTo>
                  <a:pt x="11169" y="681"/>
                </a:lnTo>
                <a:cubicBezTo>
                  <a:pt x="11170" y="680"/>
                  <a:pt x="11170" y="680"/>
                  <a:pt x="11170" y="680"/>
                </a:cubicBezTo>
                <a:lnTo>
                  <a:pt x="11170" y="680"/>
                </a:lnTo>
                <a:cubicBezTo>
                  <a:pt x="11172" y="680"/>
                  <a:pt x="11174" y="681"/>
                  <a:pt x="11176" y="681"/>
                </a:cubicBezTo>
                <a:cubicBezTo>
                  <a:pt x="11205" y="681"/>
                  <a:pt x="11206" y="620"/>
                  <a:pt x="11228" y="620"/>
                </a:cubicBezTo>
                <a:cubicBezTo>
                  <a:pt x="11228" y="615"/>
                  <a:pt x="11227" y="614"/>
                  <a:pt x="11225" y="614"/>
                </a:cubicBezTo>
                <a:cubicBezTo>
                  <a:pt x="11220" y="614"/>
                  <a:pt x="11208" y="627"/>
                  <a:pt x="11200" y="627"/>
                </a:cubicBezTo>
                <a:cubicBezTo>
                  <a:pt x="11196" y="627"/>
                  <a:pt x="11193" y="622"/>
                  <a:pt x="11193" y="608"/>
                </a:cubicBezTo>
                <a:close/>
                <a:moveTo>
                  <a:pt x="9526" y="727"/>
                </a:moveTo>
                <a:cubicBezTo>
                  <a:pt x="9526" y="727"/>
                  <a:pt x="9371" y="751"/>
                  <a:pt x="9407" y="751"/>
                </a:cubicBezTo>
                <a:lnTo>
                  <a:pt x="9549" y="727"/>
                </a:lnTo>
                <a:close/>
                <a:moveTo>
                  <a:pt x="10335" y="751"/>
                </a:moveTo>
                <a:lnTo>
                  <a:pt x="10311" y="763"/>
                </a:lnTo>
                <a:lnTo>
                  <a:pt x="10335" y="763"/>
                </a:lnTo>
                <a:cubicBezTo>
                  <a:pt x="10335" y="759"/>
                  <a:pt x="10335" y="756"/>
                  <a:pt x="10335" y="754"/>
                </a:cubicBezTo>
                <a:cubicBezTo>
                  <a:pt x="10335" y="754"/>
                  <a:pt x="10335" y="753"/>
                  <a:pt x="10335" y="751"/>
                </a:cubicBezTo>
                <a:close/>
                <a:moveTo>
                  <a:pt x="11443" y="751"/>
                </a:moveTo>
                <a:cubicBezTo>
                  <a:pt x="11437" y="751"/>
                  <a:pt x="11426" y="767"/>
                  <a:pt x="11416" y="779"/>
                </a:cubicBezTo>
                <a:lnTo>
                  <a:pt x="11416" y="779"/>
                </a:lnTo>
                <a:cubicBezTo>
                  <a:pt x="11424" y="773"/>
                  <a:pt x="11433" y="764"/>
                  <a:pt x="11443" y="751"/>
                </a:cubicBezTo>
                <a:close/>
                <a:moveTo>
                  <a:pt x="11443" y="834"/>
                </a:moveTo>
                <a:cubicBezTo>
                  <a:pt x="11433" y="839"/>
                  <a:pt x="11427" y="846"/>
                  <a:pt x="11425" y="851"/>
                </a:cubicBezTo>
                <a:lnTo>
                  <a:pt x="11425" y="851"/>
                </a:lnTo>
                <a:cubicBezTo>
                  <a:pt x="11431" y="848"/>
                  <a:pt x="11437" y="843"/>
                  <a:pt x="11443" y="834"/>
                </a:cubicBezTo>
                <a:close/>
                <a:moveTo>
                  <a:pt x="9728" y="894"/>
                </a:moveTo>
                <a:cubicBezTo>
                  <a:pt x="9726" y="894"/>
                  <a:pt x="9724" y="894"/>
                  <a:pt x="9722" y="894"/>
                </a:cubicBezTo>
                <a:lnTo>
                  <a:pt x="9722" y="894"/>
                </a:lnTo>
                <a:cubicBezTo>
                  <a:pt x="9717" y="895"/>
                  <a:pt x="9712" y="897"/>
                  <a:pt x="9715" y="897"/>
                </a:cubicBezTo>
                <a:cubicBezTo>
                  <a:pt x="9718" y="897"/>
                  <a:pt x="9725" y="896"/>
                  <a:pt x="9740" y="894"/>
                </a:cubicBezTo>
                <a:close/>
                <a:moveTo>
                  <a:pt x="9538" y="870"/>
                </a:moveTo>
                <a:cubicBezTo>
                  <a:pt x="9454" y="882"/>
                  <a:pt x="9549" y="882"/>
                  <a:pt x="9514" y="882"/>
                </a:cubicBezTo>
                <a:cubicBezTo>
                  <a:pt x="9514" y="894"/>
                  <a:pt x="9514" y="894"/>
                  <a:pt x="9514" y="894"/>
                </a:cubicBezTo>
                <a:cubicBezTo>
                  <a:pt x="9502" y="882"/>
                  <a:pt x="9478" y="882"/>
                  <a:pt x="9442" y="882"/>
                </a:cubicBezTo>
                <a:cubicBezTo>
                  <a:pt x="9442" y="888"/>
                  <a:pt x="9463" y="888"/>
                  <a:pt x="9480" y="888"/>
                </a:cubicBezTo>
                <a:cubicBezTo>
                  <a:pt x="9496" y="888"/>
                  <a:pt x="9508" y="888"/>
                  <a:pt x="9490" y="894"/>
                </a:cubicBezTo>
                <a:cubicBezTo>
                  <a:pt x="9514" y="894"/>
                  <a:pt x="9442" y="905"/>
                  <a:pt x="9442" y="917"/>
                </a:cubicBezTo>
                <a:cubicBezTo>
                  <a:pt x="9466" y="917"/>
                  <a:pt x="9506" y="912"/>
                  <a:pt x="9526" y="912"/>
                </a:cubicBezTo>
                <a:cubicBezTo>
                  <a:pt x="9536" y="912"/>
                  <a:pt x="9542" y="913"/>
                  <a:pt x="9538" y="917"/>
                </a:cubicBezTo>
                <a:lnTo>
                  <a:pt x="9478" y="917"/>
                </a:lnTo>
                <a:cubicBezTo>
                  <a:pt x="9478" y="923"/>
                  <a:pt x="9496" y="923"/>
                  <a:pt x="9514" y="923"/>
                </a:cubicBezTo>
                <a:cubicBezTo>
                  <a:pt x="9532" y="923"/>
                  <a:pt x="9549" y="923"/>
                  <a:pt x="9549" y="929"/>
                </a:cubicBezTo>
                <a:cubicBezTo>
                  <a:pt x="9561" y="917"/>
                  <a:pt x="9597" y="917"/>
                  <a:pt x="9609" y="917"/>
                </a:cubicBezTo>
                <a:cubicBezTo>
                  <a:pt x="9633" y="917"/>
                  <a:pt x="9633" y="917"/>
                  <a:pt x="9621" y="929"/>
                </a:cubicBezTo>
                <a:lnTo>
                  <a:pt x="9657" y="929"/>
                </a:lnTo>
                <a:cubicBezTo>
                  <a:pt x="9692" y="917"/>
                  <a:pt x="9621" y="917"/>
                  <a:pt x="9668" y="905"/>
                </a:cubicBezTo>
                <a:lnTo>
                  <a:pt x="9668" y="905"/>
                </a:lnTo>
                <a:lnTo>
                  <a:pt x="9621" y="917"/>
                </a:lnTo>
                <a:cubicBezTo>
                  <a:pt x="9626" y="912"/>
                  <a:pt x="9639" y="907"/>
                  <a:pt x="9653" y="902"/>
                </a:cubicBezTo>
                <a:lnTo>
                  <a:pt x="9653" y="902"/>
                </a:lnTo>
                <a:cubicBezTo>
                  <a:pt x="9640" y="904"/>
                  <a:pt x="9625" y="905"/>
                  <a:pt x="9609" y="905"/>
                </a:cubicBezTo>
                <a:cubicBezTo>
                  <a:pt x="9633" y="894"/>
                  <a:pt x="9621" y="894"/>
                  <a:pt x="9633" y="894"/>
                </a:cubicBezTo>
                <a:cubicBezTo>
                  <a:pt x="9597" y="882"/>
                  <a:pt x="9526" y="882"/>
                  <a:pt x="9538" y="870"/>
                </a:cubicBezTo>
                <a:close/>
                <a:moveTo>
                  <a:pt x="9692" y="917"/>
                </a:moveTo>
                <a:lnTo>
                  <a:pt x="9692" y="917"/>
                </a:lnTo>
                <a:cubicBezTo>
                  <a:pt x="9657" y="929"/>
                  <a:pt x="9704" y="929"/>
                  <a:pt x="9704" y="929"/>
                </a:cubicBezTo>
                <a:lnTo>
                  <a:pt x="9692" y="917"/>
                </a:lnTo>
                <a:close/>
                <a:moveTo>
                  <a:pt x="9764" y="929"/>
                </a:moveTo>
                <a:lnTo>
                  <a:pt x="9764" y="929"/>
                </a:lnTo>
                <a:cubicBezTo>
                  <a:pt x="9785" y="940"/>
                  <a:pt x="9741" y="950"/>
                  <a:pt x="9706" y="953"/>
                </a:cubicBezTo>
                <a:lnTo>
                  <a:pt x="9706" y="953"/>
                </a:lnTo>
                <a:lnTo>
                  <a:pt x="9740" y="941"/>
                </a:lnTo>
                <a:lnTo>
                  <a:pt x="9716" y="941"/>
                </a:lnTo>
                <a:cubicBezTo>
                  <a:pt x="9716" y="941"/>
                  <a:pt x="9740" y="941"/>
                  <a:pt x="9764" y="929"/>
                </a:cubicBezTo>
                <a:close/>
                <a:moveTo>
                  <a:pt x="10663" y="985"/>
                </a:moveTo>
                <a:cubicBezTo>
                  <a:pt x="10661" y="986"/>
                  <a:pt x="10659" y="987"/>
                  <a:pt x="10657" y="989"/>
                </a:cubicBezTo>
                <a:cubicBezTo>
                  <a:pt x="10659" y="988"/>
                  <a:pt x="10661" y="986"/>
                  <a:pt x="10663" y="985"/>
                </a:cubicBezTo>
                <a:close/>
                <a:moveTo>
                  <a:pt x="9524" y="984"/>
                </a:moveTo>
                <a:cubicBezTo>
                  <a:pt x="9533" y="984"/>
                  <a:pt x="9543" y="985"/>
                  <a:pt x="9549" y="989"/>
                </a:cubicBezTo>
                <a:lnTo>
                  <a:pt x="9526" y="989"/>
                </a:lnTo>
                <a:cubicBezTo>
                  <a:pt x="9514" y="995"/>
                  <a:pt x="9499" y="995"/>
                  <a:pt x="9484" y="995"/>
                </a:cubicBezTo>
                <a:cubicBezTo>
                  <a:pt x="9478" y="995"/>
                  <a:pt x="9473" y="995"/>
                  <a:pt x="9467" y="995"/>
                </a:cubicBezTo>
                <a:lnTo>
                  <a:pt x="9467" y="995"/>
                </a:lnTo>
                <a:cubicBezTo>
                  <a:pt x="9484" y="989"/>
                  <a:pt x="9505" y="984"/>
                  <a:pt x="9524" y="984"/>
                </a:cubicBezTo>
                <a:close/>
                <a:moveTo>
                  <a:pt x="9585" y="1036"/>
                </a:moveTo>
                <a:lnTo>
                  <a:pt x="9585" y="1036"/>
                </a:lnTo>
                <a:cubicBezTo>
                  <a:pt x="9585" y="1036"/>
                  <a:pt x="9585" y="1037"/>
                  <a:pt x="9585" y="1037"/>
                </a:cubicBezTo>
                <a:lnTo>
                  <a:pt x="9585" y="1037"/>
                </a:lnTo>
                <a:cubicBezTo>
                  <a:pt x="9585" y="1037"/>
                  <a:pt x="9585" y="1037"/>
                  <a:pt x="9585" y="1037"/>
                </a:cubicBezTo>
                <a:lnTo>
                  <a:pt x="9585" y="1037"/>
                </a:lnTo>
                <a:cubicBezTo>
                  <a:pt x="9585" y="1037"/>
                  <a:pt x="9585" y="1036"/>
                  <a:pt x="9585" y="1036"/>
                </a:cubicBezTo>
                <a:close/>
                <a:moveTo>
                  <a:pt x="9585" y="1037"/>
                </a:moveTo>
                <a:cubicBezTo>
                  <a:pt x="9565" y="1037"/>
                  <a:pt x="9530" y="1039"/>
                  <a:pt x="9502" y="1048"/>
                </a:cubicBezTo>
                <a:cubicBezTo>
                  <a:pt x="9514" y="1048"/>
                  <a:pt x="9561" y="1048"/>
                  <a:pt x="9585" y="1037"/>
                </a:cubicBezTo>
                <a:close/>
                <a:moveTo>
                  <a:pt x="10133" y="1057"/>
                </a:moveTo>
                <a:cubicBezTo>
                  <a:pt x="10127" y="1057"/>
                  <a:pt x="10115" y="1059"/>
                  <a:pt x="10103" y="1060"/>
                </a:cubicBezTo>
                <a:lnTo>
                  <a:pt x="10133" y="1060"/>
                </a:lnTo>
                <a:cubicBezTo>
                  <a:pt x="10138" y="1058"/>
                  <a:pt x="10137" y="1057"/>
                  <a:pt x="10133" y="1057"/>
                </a:cubicBezTo>
                <a:close/>
                <a:moveTo>
                  <a:pt x="10097" y="1060"/>
                </a:moveTo>
                <a:cubicBezTo>
                  <a:pt x="10097" y="1061"/>
                  <a:pt x="10097" y="1061"/>
                  <a:pt x="10096" y="1061"/>
                </a:cubicBezTo>
                <a:lnTo>
                  <a:pt x="10096" y="1061"/>
                </a:lnTo>
                <a:cubicBezTo>
                  <a:pt x="10099" y="1061"/>
                  <a:pt x="10101" y="1061"/>
                  <a:pt x="10103" y="1060"/>
                </a:cubicBezTo>
                <a:close/>
                <a:moveTo>
                  <a:pt x="10736" y="1058"/>
                </a:moveTo>
                <a:cubicBezTo>
                  <a:pt x="10733" y="1059"/>
                  <a:pt x="10731" y="1059"/>
                  <a:pt x="10728" y="1060"/>
                </a:cubicBezTo>
                <a:cubicBezTo>
                  <a:pt x="10728" y="1064"/>
                  <a:pt x="10726" y="1069"/>
                  <a:pt x="10724" y="1074"/>
                </a:cubicBezTo>
                <a:lnTo>
                  <a:pt x="10724" y="1074"/>
                </a:lnTo>
                <a:lnTo>
                  <a:pt x="10736" y="1058"/>
                </a:lnTo>
                <a:close/>
                <a:moveTo>
                  <a:pt x="10724" y="1074"/>
                </a:moveTo>
                <a:lnTo>
                  <a:pt x="10716" y="1084"/>
                </a:lnTo>
                <a:cubicBezTo>
                  <a:pt x="10713" y="1090"/>
                  <a:pt x="10713" y="1092"/>
                  <a:pt x="10713" y="1092"/>
                </a:cubicBezTo>
                <a:cubicBezTo>
                  <a:pt x="10714" y="1092"/>
                  <a:pt x="10720" y="1083"/>
                  <a:pt x="10724" y="1074"/>
                </a:cubicBezTo>
                <a:close/>
                <a:moveTo>
                  <a:pt x="9585" y="1084"/>
                </a:moveTo>
                <a:cubicBezTo>
                  <a:pt x="9621" y="1084"/>
                  <a:pt x="9597" y="1096"/>
                  <a:pt x="9585" y="1096"/>
                </a:cubicBezTo>
                <a:cubicBezTo>
                  <a:pt x="9585" y="1096"/>
                  <a:pt x="9563" y="1096"/>
                  <a:pt x="9572" y="1085"/>
                </a:cubicBezTo>
                <a:lnTo>
                  <a:pt x="9572" y="1085"/>
                </a:lnTo>
                <a:cubicBezTo>
                  <a:pt x="9576" y="1085"/>
                  <a:pt x="9580" y="1084"/>
                  <a:pt x="9585" y="1084"/>
                </a:cubicBezTo>
                <a:close/>
                <a:moveTo>
                  <a:pt x="10097" y="1167"/>
                </a:moveTo>
                <a:lnTo>
                  <a:pt x="10062" y="1179"/>
                </a:lnTo>
                <a:lnTo>
                  <a:pt x="10062" y="1179"/>
                </a:lnTo>
                <a:cubicBezTo>
                  <a:pt x="10062" y="1179"/>
                  <a:pt x="10062" y="1179"/>
                  <a:pt x="10062" y="1179"/>
                </a:cubicBezTo>
                <a:lnTo>
                  <a:pt x="10062" y="1179"/>
                </a:lnTo>
                <a:lnTo>
                  <a:pt x="10061" y="1179"/>
                </a:lnTo>
                <a:lnTo>
                  <a:pt x="10061" y="1179"/>
                </a:lnTo>
                <a:lnTo>
                  <a:pt x="10062" y="1179"/>
                </a:lnTo>
                <a:lnTo>
                  <a:pt x="10062" y="1179"/>
                </a:lnTo>
                <a:cubicBezTo>
                  <a:pt x="10065" y="1179"/>
                  <a:pt x="10069" y="1179"/>
                  <a:pt x="10073" y="1179"/>
                </a:cubicBezTo>
                <a:lnTo>
                  <a:pt x="10097" y="1167"/>
                </a:lnTo>
                <a:close/>
                <a:moveTo>
                  <a:pt x="10966" y="1191"/>
                </a:moveTo>
                <a:lnTo>
                  <a:pt x="10966" y="1203"/>
                </a:lnTo>
                <a:cubicBezTo>
                  <a:pt x="10967" y="1199"/>
                  <a:pt x="10967" y="1195"/>
                  <a:pt x="10967" y="1192"/>
                </a:cubicBezTo>
                <a:lnTo>
                  <a:pt x="10967" y="1192"/>
                </a:lnTo>
                <a:cubicBezTo>
                  <a:pt x="10967" y="1192"/>
                  <a:pt x="10967" y="1191"/>
                  <a:pt x="10966" y="1191"/>
                </a:cubicBezTo>
                <a:close/>
                <a:moveTo>
                  <a:pt x="9371" y="1441"/>
                </a:moveTo>
                <a:cubicBezTo>
                  <a:pt x="9359" y="1441"/>
                  <a:pt x="9359" y="1453"/>
                  <a:pt x="9359" y="1465"/>
                </a:cubicBezTo>
                <a:lnTo>
                  <a:pt x="9371" y="1441"/>
                </a:lnTo>
                <a:close/>
                <a:moveTo>
                  <a:pt x="9657" y="1477"/>
                </a:moveTo>
                <a:cubicBezTo>
                  <a:pt x="9657" y="1477"/>
                  <a:pt x="9645" y="1489"/>
                  <a:pt x="9645" y="1489"/>
                </a:cubicBezTo>
                <a:cubicBezTo>
                  <a:pt x="9645" y="1489"/>
                  <a:pt x="9645" y="1477"/>
                  <a:pt x="9645" y="1477"/>
                </a:cubicBezTo>
                <a:close/>
                <a:moveTo>
                  <a:pt x="9502" y="1417"/>
                </a:moveTo>
                <a:cubicBezTo>
                  <a:pt x="9502" y="1417"/>
                  <a:pt x="9490" y="1429"/>
                  <a:pt x="9490" y="1441"/>
                </a:cubicBezTo>
                <a:lnTo>
                  <a:pt x="9494" y="1445"/>
                </a:lnTo>
                <a:lnTo>
                  <a:pt x="9494" y="1445"/>
                </a:lnTo>
                <a:cubicBezTo>
                  <a:pt x="9494" y="1445"/>
                  <a:pt x="9493" y="1445"/>
                  <a:pt x="9493" y="1445"/>
                </a:cubicBezTo>
                <a:cubicBezTo>
                  <a:pt x="9485" y="1445"/>
                  <a:pt x="9478" y="1465"/>
                  <a:pt x="9478" y="1465"/>
                </a:cubicBezTo>
                <a:cubicBezTo>
                  <a:pt x="9478" y="1477"/>
                  <a:pt x="9478" y="1477"/>
                  <a:pt x="9478" y="1489"/>
                </a:cubicBezTo>
                <a:lnTo>
                  <a:pt x="9502" y="1489"/>
                </a:lnTo>
                <a:cubicBezTo>
                  <a:pt x="9504" y="1491"/>
                  <a:pt x="9505" y="1491"/>
                  <a:pt x="9506" y="1491"/>
                </a:cubicBezTo>
                <a:cubicBezTo>
                  <a:pt x="9514" y="1491"/>
                  <a:pt x="9515" y="1463"/>
                  <a:pt x="9526" y="1453"/>
                </a:cubicBezTo>
                <a:cubicBezTo>
                  <a:pt x="9514" y="1441"/>
                  <a:pt x="9514" y="1429"/>
                  <a:pt x="9502" y="1417"/>
                </a:cubicBezTo>
                <a:close/>
                <a:moveTo>
                  <a:pt x="9633" y="1477"/>
                </a:moveTo>
                <a:cubicBezTo>
                  <a:pt x="9633" y="1489"/>
                  <a:pt x="9633" y="1489"/>
                  <a:pt x="9633" y="1489"/>
                </a:cubicBezTo>
                <a:lnTo>
                  <a:pt x="9621" y="1489"/>
                </a:lnTo>
                <a:cubicBezTo>
                  <a:pt x="9621" y="1489"/>
                  <a:pt x="9633" y="1489"/>
                  <a:pt x="9633" y="1501"/>
                </a:cubicBezTo>
                <a:cubicBezTo>
                  <a:pt x="9633" y="1513"/>
                  <a:pt x="9633" y="1513"/>
                  <a:pt x="9621" y="1513"/>
                </a:cubicBezTo>
                <a:cubicBezTo>
                  <a:pt x="9621" y="1501"/>
                  <a:pt x="9621" y="1501"/>
                  <a:pt x="9621" y="1489"/>
                </a:cubicBezTo>
                <a:cubicBezTo>
                  <a:pt x="9621" y="1489"/>
                  <a:pt x="9621" y="1477"/>
                  <a:pt x="9621" y="1477"/>
                </a:cubicBezTo>
                <a:close/>
                <a:moveTo>
                  <a:pt x="9657" y="1501"/>
                </a:moveTo>
                <a:cubicBezTo>
                  <a:pt x="9657" y="1513"/>
                  <a:pt x="9657" y="1513"/>
                  <a:pt x="9645" y="1513"/>
                </a:cubicBezTo>
                <a:cubicBezTo>
                  <a:pt x="9657" y="1513"/>
                  <a:pt x="9657" y="1501"/>
                  <a:pt x="9645" y="1501"/>
                </a:cubicBezTo>
                <a:close/>
                <a:moveTo>
                  <a:pt x="8907" y="1549"/>
                </a:moveTo>
                <a:cubicBezTo>
                  <a:pt x="8915" y="1557"/>
                  <a:pt x="8911" y="1560"/>
                  <a:pt x="8913" y="1575"/>
                </a:cubicBezTo>
                <a:lnTo>
                  <a:pt x="8913" y="1575"/>
                </a:lnTo>
                <a:cubicBezTo>
                  <a:pt x="8918" y="1566"/>
                  <a:pt x="8916" y="1558"/>
                  <a:pt x="8907" y="1549"/>
                </a:cubicBezTo>
                <a:close/>
                <a:moveTo>
                  <a:pt x="12477" y="1608"/>
                </a:moveTo>
                <a:lnTo>
                  <a:pt x="12477" y="1608"/>
                </a:lnTo>
                <a:cubicBezTo>
                  <a:pt x="12467" y="1615"/>
                  <a:pt x="12458" y="1620"/>
                  <a:pt x="12455" y="1620"/>
                </a:cubicBezTo>
                <a:cubicBezTo>
                  <a:pt x="12466" y="1608"/>
                  <a:pt x="12466" y="1608"/>
                  <a:pt x="12477" y="1608"/>
                </a:cubicBezTo>
                <a:close/>
                <a:moveTo>
                  <a:pt x="9586" y="1660"/>
                </a:moveTo>
                <a:cubicBezTo>
                  <a:pt x="9589" y="1665"/>
                  <a:pt x="9593" y="1667"/>
                  <a:pt x="9597" y="1667"/>
                </a:cubicBezTo>
                <a:cubicBezTo>
                  <a:pt x="9597" y="1667"/>
                  <a:pt x="9592" y="1662"/>
                  <a:pt x="9586" y="1660"/>
                </a:cubicBezTo>
                <a:close/>
                <a:moveTo>
                  <a:pt x="12571" y="1661"/>
                </a:moveTo>
                <a:lnTo>
                  <a:pt x="12571" y="1661"/>
                </a:lnTo>
                <a:cubicBezTo>
                  <a:pt x="12568" y="1665"/>
                  <a:pt x="12566" y="1667"/>
                  <a:pt x="12562" y="1667"/>
                </a:cubicBezTo>
                <a:cubicBezTo>
                  <a:pt x="12568" y="1667"/>
                  <a:pt x="12571" y="1664"/>
                  <a:pt x="12571" y="1661"/>
                </a:cubicBezTo>
                <a:close/>
                <a:moveTo>
                  <a:pt x="12086" y="1787"/>
                </a:moveTo>
                <a:cubicBezTo>
                  <a:pt x="12088" y="1794"/>
                  <a:pt x="12089" y="1798"/>
                  <a:pt x="12089" y="1801"/>
                </a:cubicBezTo>
                <a:lnTo>
                  <a:pt x="12089" y="1801"/>
                </a:lnTo>
                <a:cubicBezTo>
                  <a:pt x="12095" y="1798"/>
                  <a:pt x="12102" y="1794"/>
                  <a:pt x="12109" y="1787"/>
                </a:cubicBezTo>
                <a:close/>
                <a:moveTo>
                  <a:pt x="12089" y="1801"/>
                </a:moveTo>
                <a:cubicBezTo>
                  <a:pt x="12085" y="1802"/>
                  <a:pt x="12082" y="1803"/>
                  <a:pt x="12080" y="1804"/>
                </a:cubicBezTo>
                <a:lnTo>
                  <a:pt x="12080" y="1804"/>
                </a:lnTo>
                <a:cubicBezTo>
                  <a:pt x="12085" y="1804"/>
                  <a:pt x="12088" y="1804"/>
                  <a:pt x="12089" y="1801"/>
                </a:cubicBezTo>
                <a:close/>
                <a:moveTo>
                  <a:pt x="12871" y="1894"/>
                </a:moveTo>
                <a:cubicBezTo>
                  <a:pt x="12865" y="1894"/>
                  <a:pt x="12862" y="1897"/>
                  <a:pt x="12859" y="1900"/>
                </a:cubicBezTo>
                <a:lnTo>
                  <a:pt x="12871" y="1894"/>
                </a:lnTo>
                <a:close/>
                <a:moveTo>
                  <a:pt x="12859" y="1900"/>
                </a:moveTo>
                <a:lnTo>
                  <a:pt x="12848" y="1906"/>
                </a:lnTo>
                <a:cubicBezTo>
                  <a:pt x="12853" y="1906"/>
                  <a:pt x="12856" y="1903"/>
                  <a:pt x="12859" y="1900"/>
                </a:cubicBezTo>
                <a:close/>
                <a:moveTo>
                  <a:pt x="8692" y="1882"/>
                </a:moveTo>
                <a:cubicBezTo>
                  <a:pt x="8723" y="1892"/>
                  <a:pt x="8710" y="1928"/>
                  <a:pt x="8728" y="1953"/>
                </a:cubicBezTo>
                <a:lnTo>
                  <a:pt x="8728" y="1953"/>
                </a:lnTo>
                <a:cubicBezTo>
                  <a:pt x="8692" y="1953"/>
                  <a:pt x="8692" y="1929"/>
                  <a:pt x="8657" y="1906"/>
                </a:cubicBezTo>
                <a:cubicBezTo>
                  <a:pt x="8652" y="1893"/>
                  <a:pt x="8653" y="1889"/>
                  <a:pt x="8655" y="1889"/>
                </a:cubicBezTo>
                <a:lnTo>
                  <a:pt x="8655" y="1889"/>
                </a:lnTo>
                <a:cubicBezTo>
                  <a:pt x="8659" y="1889"/>
                  <a:pt x="8667" y="1896"/>
                  <a:pt x="8674" y="1896"/>
                </a:cubicBezTo>
                <a:cubicBezTo>
                  <a:pt x="8676" y="1896"/>
                  <a:pt x="8678" y="1896"/>
                  <a:pt x="8680" y="1894"/>
                </a:cubicBezTo>
                <a:cubicBezTo>
                  <a:pt x="8680" y="1894"/>
                  <a:pt x="8680" y="1894"/>
                  <a:pt x="8680" y="1906"/>
                </a:cubicBezTo>
                <a:lnTo>
                  <a:pt x="8692" y="1882"/>
                </a:lnTo>
                <a:close/>
                <a:moveTo>
                  <a:pt x="8766" y="1947"/>
                </a:moveTo>
                <a:cubicBezTo>
                  <a:pt x="8766" y="1947"/>
                  <a:pt x="8766" y="1948"/>
                  <a:pt x="8765" y="1948"/>
                </a:cubicBezTo>
                <a:lnTo>
                  <a:pt x="8765" y="1948"/>
                </a:lnTo>
                <a:cubicBezTo>
                  <a:pt x="8767" y="1950"/>
                  <a:pt x="8770" y="1953"/>
                  <a:pt x="8776" y="1953"/>
                </a:cubicBezTo>
                <a:cubicBezTo>
                  <a:pt x="8771" y="1949"/>
                  <a:pt x="8768" y="1947"/>
                  <a:pt x="8766" y="1947"/>
                </a:cubicBezTo>
                <a:close/>
                <a:moveTo>
                  <a:pt x="12725" y="2134"/>
                </a:moveTo>
                <a:cubicBezTo>
                  <a:pt x="12718" y="2134"/>
                  <a:pt x="12706" y="2154"/>
                  <a:pt x="12698" y="2164"/>
                </a:cubicBezTo>
                <a:lnTo>
                  <a:pt x="12698" y="2164"/>
                </a:lnTo>
                <a:lnTo>
                  <a:pt x="12728" y="2144"/>
                </a:lnTo>
                <a:cubicBezTo>
                  <a:pt x="12728" y="2136"/>
                  <a:pt x="12727" y="2134"/>
                  <a:pt x="12725" y="2134"/>
                </a:cubicBezTo>
                <a:close/>
                <a:moveTo>
                  <a:pt x="7121" y="2168"/>
                </a:moveTo>
                <a:lnTo>
                  <a:pt x="7121" y="2168"/>
                </a:lnTo>
                <a:cubicBezTo>
                  <a:pt x="7122" y="2170"/>
                  <a:pt x="7123" y="2173"/>
                  <a:pt x="7125" y="2175"/>
                </a:cubicBezTo>
                <a:lnTo>
                  <a:pt x="7125" y="2175"/>
                </a:lnTo>
                <a:cubicBezTo>
                  <a:pt x="7124" y="2173"/>
                  <a:pt x="7122" y="2170"/>
                  <a:pt x="7121" y="2168"/>
                </a:cubicBezTo>
                <a:close/>
                <a:moveTo>
                  <a:pt x="12754" y="2169"/>
                </a:moveTo>
                <a:cubicBezTo>
                  <a:pt x="12752" y="2169"/>
                  <a:pt x="12748" y="2172"/>
                  <a:pt x="12740" y="2179"/>
                </a:cubicBezTo>
                <a:cubicBezTo>
                  <a:pt x="12748" y="2179"/>
                  <a:pt x="12756" y="2169"/>
                  <a:pt x="12754" y="2169"/>
                </a:cubicBezTo>
                <a:close/>
                <a:moveTo>
                  <a:pt x="12955" y="2037"/>
                </a:moveTo>
                <a:lnTo>
                  <a:pt x="12955" y="2037"/>
                </a:lnTo>
                <a:cubicBezTo>
                  <a:pt x="12919" y="2084"/>
                  <a:pt x="12871" y="2072"/>
                  <a:pt x="12848" y="2120"/>
                </a:cubicBezTo>
                <a:lnTo>
                  <a:pt x="12800" y="2144"/>
                </a:lnTo>
                <a:cubicBezTo>
                  <a:pt x="12788" y="2168"/>
                  <a:pt x="12776" y="2168"/>
                  <a:pt x="12776" y="2179"/>
                </a:cubicBezTo>
                <a:cubicBezTo>
                  <a:pt x="12781" y="2175"/>
                  <a:pt x="12788" y="2172"/>
                  <a:pt x="12794" y="2172"/>
                </a:cubicBezTo>
                <a:cubicBezTo>
                  <a:pt x="12802" y="2172"/>
                  <a:pt x="12807" y="2177"/>
                  <a:pt x="12800" y="2191"/>
                </a:cubicBezTo>
                <a:cubicBezTo>
                  <a:pt x="12808" y="2179"/>
                  <a:pt x="12812" y="2175"/>
                  <a:pt x="12814" y="2175"/>
                </a:cubicBezTo>
                <a:lnTo>
                  <a:pt x="12814" y="2175"/>
                </a:lnTo>
                <a:cubicBezTo>
                  <a:pt x="12817" y="2175"/>
                  <a:pt x="12812" y="2191"/>
                  <a:pt x="12812" y="2191"/>
                </a:cubicBezTo>
                <a:cubicBezTo>
                  <a:pt x="12812" y="2191"/>
                  <a:pt x="12824" y="2156"/>
                  <a:pt x="12848" y="2144"/>
                </a:cubicBezTo>
                <a:cubicBezTo>
                  <a:pt x="12853" y="2138"/>
                  <a:pt x="12859" y="2135"/>
                  <a:pt x="12864" y="2135"/>
                </a:cubicBezTo>
                <a:cubicBezTo>
                  <a:pt x="12868" y="2135"/>
                  <a:pt x="12871" y="2138"/>
                  <a:pt x="12871" y="2144"/>
                </a:cubicBezTo>
                <a:lnTo>
                  <a:pt x="12883" y="2120"/>
                </a:lnTo>
                <a:cubicBezTo>
                  <a:pt x="12890" y="2114"/>
                  <a:pt x="12893" y="2111"/>
                  <a:pt x="12895" y="2111"/>
                </a:cubicBezTo>
                <a:lnTo>
                  <a:pt x="12895" y="2111"/>
                </a:lnTo>
                <a:cubicBezTo>
                  <a:pt x="12904" y="2111"/>
                  <a:pt x="12876" y="2168"/>
                  <a:pt x="12895" y="2168"/>
                </a:cubicBezTo>
                <a:cubicBezTo>
                  <a:pt x="12871" y="2179"/>
                  <a:pt x="12871" y="2168"/>
                  <a:pt x="12848" y="2191"/>
                </a:cubicBezTo>
                <a:cubicBezTo>
                  <a:pt x="12871" y="2179"/>
                  <a:pt x="12895" y="2168"/>
                  <a:pt x="12919" y="2168"/>
                </a:cubicBezTo>
                <a:lnTo>
                  <a:pt x="12919" y="2168"/>
                </a:lnTo>
                <a:lnTo>
                  <a:pt x="12919" y="2168"/>
                </a:lnTo>
                <a:cubicBezTo>
                  <a:pt x="12938" y="2145"/>
                  <a:pt x="12949" y="2137"/>
                  <a:pt x="12955" y="2137"/>
                </a:cubicBezTo>
                <a:cubicBezTo>
                  <a:pt x="12968" y="2137"/>
                  <a:pt x="12960" y="2174"/>
                  <a:pt x="12976" y="2174"/>
                </a:cubicBezTo>
                <a:cubicBezTo>
                  <a:pt x="12979" y="2174"/>
                  <a:pt x="12984" y="2172"/>
                  <a:pt x="12990" y="2168"/>
                </a:cubicBezTo>
                <a:cubicBezTo>
                  <a:pt x="12990" y="2144"/>
                  <a:pt x="13026" y="2132"/>
                  <a:pt x="13050" y="2108"/>
                </a:cubicBezTo>
                <a:lnTo>
                  <a:pt x="13050" y="2108"/>
                </a:lnTo>
                <a:lnTo>
                  <a:pt x="12990" y="2120"/>
                </a:lnTo>
                <a:cubicBezTo>
                  <a:pt x="12999" y="2111"/>
                  <a:pt x="13014" y="2083"/>
                  <a:pt x="13008" y="2083"/>
                </a:cubicBezTo>
                <a:lnTo>
                  <a:pt x="13008" y="2083"/>
                </a:lnTo>
                <a:cubicBezTo>
                  <a:pt x="13005" y="2083"/>
                  <a:pt x="13000" y="2087"/>
                  <a:pt x="12990" y="2096"/>
                </a:cubicBezTo>
                <a:cubicBezTo>
                  <a:pt x="12981" y="2096"/>
                  <a:pt x="12966" y="2116"/>
                  <a:pt x="12959" y="2116"/>
                </a:cubicBezTo>
                <a:cubicBezTo>
                  <a:pt x="12956" y="2116"/>
                  <a:pt x="12955" y="2114"/>
                  <a:pt x="12955" y="2108"/>
                </a:cubicBezTo>
                <a:cubicBezTo>
                  <a:pt x="12955" y="2108"/>
                  <a:pt x="12967" y="2096"/>
                  <a:pt x="12978" y="2084"/>
                </a:cubicBezTo>
                <a:cubicBezTo>
                  <a:pt x="12976" y="2082"/>
                  <a:pt x="12974" y="2081"/>
                  <a:pt x="12972" y="2081"/>
                </a:cubicBezTo>
                <a:cubicBezTo>
                  <a:pt x="12962" y="2081"/>
                  <a:pt x="12952" y="2098"/>
                  <a:pt x="12943" y="2108"/>
                </a:cubicBezTo>
                <a:cubicBezTo>
                  <a:pt x="12943" y="2084"/>
                  <a:pt x="12967" y="2072"/>
                  <a:pt x="12967" y="2060"/>
                </a:cubicBezTo>
                <a:lnTo>
                  <a:pt x="12967" y="2060"/>
                </a:lnTo>
                <a:cubicBezTo>
                  <a:pt x="12959" y="2065"/>
                  <a:pt x="12955" y="2067"/>
                  <a:pt x="12953" y="2067"/>
                </a:cubicBezTo>
                <a:cubicBezTo>
                  <a:pt x="12943" y="2067"/>
                  <a:pt x="12964" y="2037"/>
                  <a:pt x="12955" y="2037"/>
                </a:cubicBezTo>
                <a:close/>
                <a:moveTo>
                  <a:pt x="12931" y="2203"/>
                </a:moveTo>
                <a:cubicBezTo>
                  <a:pt x="12931" y="2215"/>
                  <a:pt x="12919" y="2215"/>
                  <a:pt x="12907" y="2227"/>
                </a:cubicBezTo>
                <a:lnTo>
                  <a:pt x="12907" y="2215"/>
                </a:lnTo>
                <a:lnTo>
                  <a:pt x="12895" y="2215"/>
                </a:lnTo>
                <a:cubicBezTo>
                  <a:pt x="12898" y="2212"/>
                  <a:pt x="12900" y="2212"/>
                  <a:pt x="12902" y="2212"/>
                </a:cubicBezTo>
                <a:cubicBezTo>
                  <a:pt x="12905" y="2212"/>
                  <a:pt x="12908" y="2214"/>
                  <a:pt x="12912" y="2214"/>
                </a:cubicBezTo>
                <a:cubicBezTo>
                  <a:pt x="12917" y="2214"/>
                  <a:pt x="12922" y="2212"/>
                  <a:pt x="12931" y="2203"/>
                </a:cubicBezTo>
                <a:close/>
                <a:moveTo>
                  <a:pt x="13049" y="2204"/>
                </a:moveTo>
                <a:cubicBezTo>
                  <a:pt x="13040" y="2209"/>
                  <a:pt x="13028" y="2220"/>
                  <a:pt x="13016" y="2229"/>
                </a:cubicBezTo>
                <a:lnTo>
                  <a:pt x="13016" y="2229"/>
                </a:lnTo>
                <a:cubicBezTo>
                  <a:pt x="13030" y="2224"/>
                  <a:pt x="13042" y="2218"/>
                  <a:pt x="13049" y="2204"/>
                </a:cubicBezTo>
                <a:close/>
                <a:moveTo>
                  <a:pt x="13016" y="2229"/>
                </a:moveTo>
                <a:lnTo>
                  <a:pt x="13016" y="2229"/>
                </a:lnTo>
                <a:cubicBezTo>
                  <a:pt x="13008" y="2232"/>
                  <a:pt x="12999" y="2235"/>
                  <a:pt x="12990" y="2239"/>
                </a:cubicBezTo>
                <a:cubicBezTo>
                  <a:pt x="12991" y="2240"/>
                  <a:pt x="12993" y="2241"/>
                  <a:pt x="12995" y="2241"/>
                </a:cubicBezTo>
                <a:cubicBezTo>
                  <a:pt x="13000" y="2241"/>
                  <a:pt x="13008" y="2235"/>
                  <a:pt x="13016" y="2229"/>
                </a:cubicBezTo>
                <a:close/>
                <a:moveTo>
                  <a:pt x="8302" y="2249"/>
                </a:moveTo>
                <a:cubicBezTo>
                  <a:pt x="8301" y="2253"/>
                  <a:pt x="8300" y="2257"/>
                  <a:pt x="8299" y="2263"/>
                </a:cubicBezTo>
                <a:cubicBezTo>
                  <a:pt x="8303" y="2259"/>
                  <a:pt x="8303" y="2254"/>
                  <a:pt x="8302" y="2249"/>
                </a:cubicBezTo>
                <a:close/>
                <a:moveTo>
                  <a:pt x="6746" y="2297"/>
                </a:moveTo>
                <a:cubicBezTo>
                  <a:pt x="6736" y="2297"/>
                  <a:pt x="6752" y="2328"/>
                  <a:pt x="6740" y="2328"/>
                </a:cubicBezTo>
                <a:cubicBezTo>
                  <a:pt x="6738" y="2328"/>
                  <a:pt x="6734" y="2326"/>
                  <a:pt x="6728" y="2322"/>
                </a:cubicBezTo>
                <a:lnTo>
                  <a:pt x="6728" y="2322"/>
                </a:lnTo>
                <a:cubicBezTo>
                  <a:pt x="6737" y="2342"/>
                  <a:pt x="6771" y="2361"/>
                  <a:pt x="6777" y="2381"/>
                </a:cubicBezTo>
                <a:lnTo>
                  <a:pt x="6777" y="2381"/>
                </a:lnTo>
                <a:cubicBezTo>
                  <a:pt x="6809" y="2357"/>
                  <a:pt x="6740" y="2322"/>
                  <a:pt x="6752" y="2299"/>
                </a:cubicBezTo>
                <a:cubicBezTo>
                  <a:pt x="6749" y="2297"/>
                  <a:pt x="6748" y="2297"/>
                  <a:pt x="6746" y="2297"/>
                </a:cubicBezTo>
                <a:close/>
                <a:moveTo>
                  <a:pt x="6777" y="2381"/>
                </a:moveTo>
                <a:cubicBezTo>
                  <a:pt x="6776" y="2381"/>
                  <a:pt x="6776" y="2382"/>
                  <a:pt x="6775" y="2382"/>
                </a:cubicBezTo>
                <a:lnTo>
                  <a:pt x="6777" y="2382"/>
                </a:lnTo>
                <a:cubicBezTo>
                  <a:pt x="6777" y="2382"/>
                  <a:pt x="6777" y="2381"/>
                  <a:pt x="6777" y="2381"/>
                </a:cubicBezTo>
                <a:close/>
                <a:moveTo>
                  <a:pt x="12856" y="2534"/>
                </a:moveTo>
                <a:cubicBezTo>
                  <a:pt x="12857" y="2535"/>
                  <a:pt x="12858" y="2536"/>
                  <a:pt x="12859" y="2537"/>
                </a:cubicBezTo>
                <a:cubicBezTo>
                  <a:pt x="12859" y="2536"/>
                  <a:pt x="12858" y="2535"/>
                  <a:pt x="12856" y="2534"/>
                </a:cubicBezTo>
                <a:close/>
                <a:moveTo>
                  <a:pt x="12214" y="2692"/>
                </a:moveTo>
                <a:cubicBezTo>
                  <a:pt x="12215" y="2696"/>
                  <a:pt x="12216" y="2699"/>
                  <a:pt x="12216" y="2703"/>
                </a:cubicBezTo>
                <a:cubicBezTo>
                  <a:pt x="12216" y="2696"/>
                  <a:pt x="12216" y="2693"/>
                  <a:pt x="12214" y="2692"/>
                </a:cubicBezTo>
                <a:close/>
                <a:moveTo>
                  <a:pt x="12205" y="2691"/>
                </a:moveTo>
                <a:cubicBezTo>
                  <a:pt x="12205" y="2703"/>
                  <a:pt x="12205" y="2703"/>
                  <a:pt x="12193" y="2715"/>
                </a:cubicBezTo>
                <a:cubicBezTo>
                  <a:pt x="12209" y="2715"/>
                  <a:pt x="12203" y="2710"/>
                  <a:pt x="12205" y="2710"/>
                </a:cubicBezTo>
                <a:lnTo>
                  <a:pt x="12205" y="2710"/>
                </a:lnTo>
                <a:cubicBezTo>
                  <a:pt x="12206" y="2710"/>
                  <a:pt x="12209" y="2711"/>
                  <a:pt x="12216" y="2715"/>
                </a:cubicBezTo>
                <a:lnTo>
                  <a:pt x="12205" y="2691"/>
                </a:lnTo>
                <a:close/>
                <a:moveTo>
                  <a:pt x="12086" y="2727"/>
                </a:moveTo>
                <a:cubicBezTo>
                  <a:pt x="12086" y="2732"/>
                  <a:pt x="12088" y="2735"/>
                  <a:pt x="12090" y="2737"/>
                </a:cubicBezTo>
                <a:lnTo>
                  <a:pt x="12090" y="2737"/>
                </a:lnTo>
                <a:lnTo>
                  <a:pt x="12086" y="2727"/>
                </a:lnTo>
                <a:close/>
                <a:moveTo>
                  <a:pt x="11943" y="2965"/>
                </a:moveTo>
                <a:cubicBezTo>
                  <a:pt x="11944" y="2968"/>
                  <a:pt x="11946" y="2971"/>
                  <a:pt x="11948" y="2974"/>
                </a:cubicBezTo>
                <a:lnTo>
                  <a:pt x="11948" y="2974"/>
                </a:lnTo>
                <a:cubicBezTo>
                  <a:pt x="11947" y="2972"/>
                  <a:pt x="11945" y="2969"/>
                  <a:pt x="11943" y="2965"/>
                </a:cubicBezTo>
                <a:close/>
                <a:moveTo>
                  <a:pt x="11840" y="2998"/>
                </a:moveTo>
                <a:lnTo>
                  <a:pt x="11840" y="2998"/>
                </a:lnTo>
                <a:cubicBezTo>
                  <a:pt x="11836" y="2998"/>
                  <a:pt x="11862" y="3015"/>
                  <a:pt x="11871" y="3025"/>
                </a:cubicBezTo>
                <a:lnTo>
                  <a:pt x="11847" y="3001"/>
                </a:lnTo>
                <a:cubicBezTo>
                  <a:pt x="11843" y="2999"/>
                  <a:pt x="11840" y="2998"/>
                  <a:pt x="11840" y="2998"/>
                </a:cubicBezTo>
                <a:close/>
                <a:moveTo>
                  <a:pt x="12380" y="3259"/>
                </a:moveTo>
                <a:cubicBezTo>
                  <a:pt x="12381" y="3260"/>
                  <a:pt x="12382" y="3262"/>
                  <a:pt x="12383" y="3263"/>
                </a:cubicBezTo>
                <a:cubicBezTo>
                  <a:pt x="12382" y="3262"/>
                  <a:pt x="12381" y="3260"/>
                  <a:pt x="12380" y="3259"/>
                </a:cubicBezTo>
                <a:close/>
                <a:moveTo>
                  <a:pt x="6299" y="3287"/>
                </a:moveTo>
                <a:lnTo>
                  <a:pt x="6299" y="3322"/>
                </a:lnTo>
                <a:cubicBezTo>
                  <a:pt x="6299" y="3311"/>
                  <a:pt x="6299" y="3311"/>
                  <a:pt x="6311" y="3299"/>
                </a:cubicBezTo>
                <a:cubicBezTo>
                  <a:pt x="6308" y="3296"/>
                  <a:pt x="6307" y="3295"/>
                  <a:pt x="6306" y="3295"/>
                </a:cubicBezTo>
                <a:cubicBezTo>
                  <a:pt x="6305" y="3295"/>
                  <a:pt x="6305" y="3298"/>
                  <a:pt x="6305" y="3298"/>
                </a:cubicBezTo>
                <a:cubicBezTo>
                  <a:pt x="6305" y="3298"/>
                  <a:pt x="6303" y="3296"/>
                  <a:pt x="6299" y="3287"/>
                </a:cubicBezTo>
                <a:close/>
                <a:moveTo>
                  <a:pt x="12231" y="3477"/>
                </a:moveTo>
                <a:cubicBezTo>
                  <a:pt x="12231" y="3477"/>
                  <a:pt x="12230" y="3477"/>
                  <a:pt x="12228" y="3477"/>
                </a:cubicBezTo>
                <a:cubicBezTo>
                  <a:pt x="12232" y="3481"/>
                  <a:pt x="12235" y="3483"/>
                  <a:pt x="12239" y="3485"/>
                </a:cubicBezTo>
                <a:lnTo>
                  <a:pt x="12239" y="3485"/>
                </a:lnTo>
                <a:cubicBezTo>
                  <a:pt x="12236" y="3482"/>
                  <a:pt x="12234" y="3479"/>
                  <a:pt x="12231" y="3477"/>
                </a:cubicBezTo>
                <a:close/>
                <a:moveTo>
                  <a:pt x="5466" y="3513"/>
                </a:moveTo>
                <a:cubicBezTo>
                  <a:pt x="5467" y="3516"/>
                  <a:pt x="5469" y="3518"/>
                  <a:pt x="5470" y="3521"/>
                </a:cubicBezTo>
                <a:lnTo>
                  <a:pt x="5470" y="3521"/>
                </a:lnTo>
                <a:cubicBezTo>
                  <a:pt x="5469" y="3518"/>
                  <a:pt x="5467" y="3516"/>
                  <a:pt x="5466" y="3513"/>
                </a:cubicBezTo>
                <a:close/>
                <a:moveTo>
                  <a:pt x="12239" y="3485"/>
                </a:moveTo>
                <a:lnTo>
                  <a:pt x="12239" y="3485"/>
                </a:lnTo>
                <a:cubicBezTo>
                  <a:pt x="12250" y="3500"/>
                  <a:pt x="12261" y="3517"/>
                  <a:pt x="12276" y="3525"/>
                </a:cubicBezTo>
                <a:lnTo>
                  <a:pt x="12264" y="3501"/>
                </a:lnTo>
                <a:cubicBezTo>
                  <a:pt x="12256" y="3493"/>
                  <a:pt x="12247" y="3490"/>
                  <a:pt x="12239" y="3485"/>
                </a:cubicBezTo>
                <a:close/>
                <a:moveTo>
                  <a:pt x="5466" y="3763"/>
                </a:moveTo>
                <a:cubicBezTo>
                  <a:pt x="5478" y="3763"/>
                  <a:pt x="5478" y="3775"/>
                  <a:pt x="5466" y="3787"/>
                </a:cubicBezTo>
                <a:lnTo>
                  <a:pt x="5454" y="3787"/>
                </a:lnTo>
                <a:cubicBezTo>
                  <a:pt x="5454" y="3775"/>
                  <a:pt x="5454" y="3763"/>
                  <a:pt x="5466" y="3763"/>
                </a:cubicBezTo>
                <a:close/>
                <a:moveTo>
                  <a:pt x="5692" y="3787"/>
                </a:moveTo>
                <a:cubicBezTo>
                  <a:pt x="5692" y="3799"/>
                  <a:pt x="5704" y="3811"/>
                  <a:pt x="5716" y="3811"/>
                </a:cubicBezTo>
                <a:lnTo>
                  <a:pt x="5680" y="3811"/>
                </a:lnTo>
                <a:cubicBezTo>
                  <a:pt x="5680" y="3811"/>
                  <a:pt x="5692" y="3811"/>
                  <a:pt x="5692" y="3787"/>
                </a:cubicBezTo>
                <a:close/>
                <a:moveTo>
                  <a:pt x="5811" y="3787"/>
                </a:moveTo>
                <a:cubicBezTo>
                  <a:pt x="5823" y="3787"/>
                  <a:pt x="5835" y="3787"/>
                  <a:pt x="5823" y="3799"/>
                </a:cubicBezTo>
                <a:cubicBezTo>
                  <a:pt x="5799" y="3811"/>
                  <a:pt x="5775" y="3811"/>
                  <a:pt x="5739" y="3811"/>
                </a:cubicBezTo>
                <a:cubicBezTo>
                  <a:pt x="5739" y="3799"/>
                  <a:pt x="5739" y="3799"/>
                  <a:pt x="5739" y="3787"/>
                </a:cubicBezTo>
                <a:cubicBezTo>
                  <a:pt x="5753" y="3794"/>
                  <a:pt x="5775" y="3801"/>
                  <a:pt x="5791" y="3801"/>
                </a:cubicBezTo>
                <a:cubicBezTo>
                  <a:pt x="5802" y="3801"/>
                  <a:pt x="5811" y="3797"/>
                  <a:pt x="5811" y="3787"/>
                </a:cubicBezTo>
                <a:close/>
                <a:moveTo>
                  <a:pt x="5430" y="3811"/>
                </a:moveTo>
                <a:cubicBezTo>
                  <a:pt x="5430" y="3823"/>
                  <a:pt x="5430" y="3823"/>
                  <a:pt x="5430" y="3823"/>
                </a:cubicBezTo>
                <a:lnTo>
                  <a:pt x="5418" y="3823"/>
                </a:lnTo>
                <a:cubicBezTo>
                  <a:pt x="5418" y="3811"/>
                  <a:pt x="5430" y="3811"/>
                  <a:pt x="5430" y="3811"/>
                </a:cubicBezTo>
                <a:close/>
                <a:moveTo>
                  <a:pt x="10550" y="3834"/>
                </a:moveTo>
                <a:cubicBezTo>
                  <a:pt x="10550" y="3834"/>
                  <a:pt x="10550" y="3834"/>
                  <a:pt x="10550" y="3834"/>
                </a:cubicBezTo>
                <a:cubicBezTo>
                  <a:pt x="10550" y="3834"/>
                  <a:pt x="10550" y="3834"/>
                  <a:pt x="10550" y="3834"/>
                </a:cubicBezTo>
                <a:close/>
                <a:moveTo>
                  <a:pt x="10655" y="3868"/>
                </a:moveTo>
                <a:lnTo>
                  <a:pt x="10655" y="3868"/>
                </a:lnTo>
                <a:cubicBezTo>
                  <a:pt x="10657" y="3881"/>
                  <a:pt x="10664" y="3903"/>
                  <a:pt x="10668" y="3917"/>
                </a:cubicBezTo>
                <a:lnTo>
                  <a:pt x="10668" y="3917"/>
                </a:lnTo>
                <a:cubicBezTo>
                  <a:pt x="10668" y="3902"/>
                  <a:pt x="10666" y="3879"/>
                  <a:pt x="10657" y="3870"/>
                </a:cubicBezTo>
                <a:cubicBezTo>
                  <a:pt x="10656" y="3869"/>
                  <a:pt x="10655" y="3869"/>
                  <a:pt x="10655" y="3868"/>
                </a:cubicBezTo>
                <a:close/>
                <a:moveTo>
                  <a:pt x="10204" y="3906"/>
                </a:moveTo>
                <a:cubicBezTo>
                  <a:pt x="10209" y="3915"/>
                  <a:pt x="10212" y="3921"/>
                  <a:pt x="10214" y="3926"/>
                </a:cubicBezTo>
                <a:lnTo>
                  <a:pt x="10214" y="3926"/>
                </a:lnTo>
                <a:cubicBezTo>
                  <a:pt x="10213" y="3919"/>
                  <a:pt x="10210" y="3911"/>
                  <a:pt x="10204" y="3906"/>
                </a:cubicBezTo>
                <a:close/>
                <a:moveTo>
                  <a:pt x="10668" y="3917"/>
                </a:moveTo>
                <a:cubicBezTo>
                  <a:pt x="10669" y="3922"/>
                  <a:pt x="10669" y="3927"/>
                  <a:pt x="10669" y="3930"/>
                </a:cubicBezTo>
                <a:cubicBezTo>
                  <a:pt x="10669" y="3930"/>
                  <a:pt x="10670" y="3931"/>
                  <a:pt x="10670" y="3931"/>
                </a:cubicBezTo>
                <a:cubicBezTo>
                  <a:pt x="10672" y="3931"/>
                  <a:pt x="10671" y="3925"/>
                  <a:pt x="10668" y="3917"/>
                </a:cubicBezTo>
                <a:close/>
                <a:moveTo>
                  <a:pt x="10131" y="3942"/>
                </a:moveTo>
                <a:cubicBezTo>
                  <a:pt x="10132" y="3949"/>
                  <a:pt x="10133" y="3953"/>
                  <a:pt x="10133" y="3953"/>
                </a:cubicBezTo>
                <a:cubicBezTo>
                  <a:pt x="10124" y="3944"/>
                  <a:pt x="10129" y="3942"/>
                  <a:pt x="10131" y="3942"/>
                </a:cubicBezTo>
                <a:close/>
                <a:moveTo>
                  <a:pt x="10597" y="3897"/>
                </a:moveTo>
                <a:cubicBezTo>
                  <a:pt x="10600" y="3897"/>
                  <a:pt x="10609" y="3908"/>
                  <a:pt x="10615" y="3908"/>
                </a:cubicBezTo>
                <a:cubicBezTo>
                  <a:pt x="10616" y="3908"/>
                  <a:pt x="10616" y="3908"/>
                  <a:pt x="10616" y="3908"/>
                </a:cubicBezTo>
                <a:lnTo>
                  <a:pt x="10616" y="3908"/>
                </a:lnTo>
                <a:cubicBezTo>
                  <a:pt x="10615" y="3918"/>
                  <a:pt x="10616" y="3932"/>
                  <a:pt x="10621" y="3953"/>
                </a:cubicBezTo>
                <a:cubicBezTo>
                  <a:pt x="10617" y="3939"/>
                  <a:pt x="10616" y="3934"/>
                  <a:pt x="10615" y="3934"/>
                </a:cubicBezTo>
                <a:lnTo>
                  <a:pt x="10615" y="3934"/>
                </a:lnTo>
                <a:cubicBezTo>
                  <a:pt x="10615" y="3934"/>
                  <a:pt x="10616" y="3947"/>
                  <a:pt x="10614" y="3947"/>
                </a:cubicBezTo>
                <a:cubicBezTo>
                  <a:pt x="10613" y="3947"/>
                  <a:pt x="10611" y="3946"/>
                  <a:pt x="10609" y="3942"/>
                </a:cubicBezTo>
                <a:cubicBezTo>
                  <a:pt x="10596" y="3906"/>
                  <a:pt x="10594" y="3897"/>
                  <a:pt x="10597" y="3897"/>
                </a:cubicBezTo>
                <a:close/>
                <a:moveTo>
                  <a:pt x="11157" y="3953"/>
                </a:moveTo>
                <a:cubicBezTo>
                  <a:pt x="11157" y="3956"/>
                  <a:pt x="11159" y="3959"/>
                  <a:pt x="11162" y="3962"/>
                </a:cubicBezTo>
                <a:lnTo>
                  <a:pt x="11162" y="3962"/>
                </a:lnTo>
                <a:cubicBezTo>
                  <a:pt x="11161" y="3960"/>
                  <a:pt x="11159" y="3957"/>
                  <a:pt x="11157" y="3953"/>
                </a:cubicBezTo>
                <a:close/>
                <a:moveTo>
                  <a:pt x="9737" y="4015"/>
                </a:moveTo>
                <a:lnTo>
                  <a:pt x="9737" y="4015"/>
                </a:lnTo>
                <a:cubicBezTo>
                  <a:pt x="9736" y="4015"/>
                  <a:pt x="9737" y="4018"/>
                  <a:pt x="9740" y="4025"/>
                </a:cubicBezTo>
                <a:cubicBezTo>
                  <a:pt x="9739" y="4021"/>
                  <a:pt x="9738" y="4018"/>
                  <a:pt x="9737" y="4015"/>
                </a:cubicBezTo>
                <a:close/>
                <a:moveTo>
                  <a:pt x="10675" y="4033"/>
                </a:moveTo>
                <a:cubicBezTo>
                  <a:pt x="10673" y="4033"/>
                  <a:pt x="10672" y="4035"/>
                  <a:pt x="10671" y="4037"/>
                </a:cubicBezTo>
                <a:lnTo>
                  <a:pt x="10681" y="4037"/>
                </a:lnTo>
                <a:cubicBezTo>
                  <a:pt x="10678" y="4034"/>
                  <a:pt x="10676" y="4033"/>
                  <a:pt x="10675" y="4033"/>
                </a:cubicBezTo>
                <a:close/>
                <a:moveTo>
                  <a:pt x="10632" y="3797"/>
                </a:moveTo>
                <a:cubicBezTo>
                  <a:pt x="10627" y="3797"/>
                  <a:pt x="10626" y="3801"/>
                  <a:pt x="10633" y="3823"/>
                </a:cubicBezTo>
                <a:cubicBezTo>
                  <a:pt x="10645" y="3846"/>
                  <a:pt x="10633" y="3858"/>
                  <a:pt x="10645" y="3858"/>
                </a:cubicBezTo>
                <a:cubicBezTo>
                  <a:pt x="10643" y="3860"/>
                  <a:pt x="10642" y="3861"/>
                  <a:pt x="10640" y="3861"/>
                </a:cubicBezTo>
                <a:cubicBezTo>
                  <a:pt x="10630" y="3861"/>
                  <a:pt x="10621" y="3833"/>
                  <a:pt x="10621" y="3823"/>
                </a:cubicBezTo>
                <a:cubicBezTo>
                  <a:pt x="10619" y="3822"/>
                  <a:pt x="10618" y="3821"/>
                  <a:pt x="10617" y="3821"/>
                </a:cubicBezTo>
                <a:lnTo>
                  <a:pt x="10617" y="3821"/>
                </a:lnTo>
                <a:cubicBezTo>
                  <a:pt x="10603" y="3821"/>
                  <a:pt x="10644" y="3894"/>
                  <a:pt x="10633" y="3894"/>
                </a:cubicBezTo>
                <a:lnTo>
                  <a:pt x="10621" y="3882"/>
                </a:lnTo>
                <a:cubicBezTo>
                  <a:pt x="10621" y="3885"/>
                  <a:pt x="10620" y="3888"/>
                  <a:pt x="10619" y="3892"/>
                </a:cubicBezTo>
                <a:lnTo>
                  <a:pt x="10619" y="3892"/>
                </a:lnTo>
                <a:cubicBezTo>
                  <a:pt x="10598" y="3868"/>
                  <a:pt x="10609" y="3834"/>
                  <a:pt x="10597" y="3811"/>
                </a:cubicBezTo>
                <a:lnTo>
                  <a:pt x="10597" y="3870"/>
                </a:lnTo>
                <a:cubicBezTo>
                  <a:pt x="10589" y="3862"/>
                  <a:pt x="10574" y="3828"/>
                  <a:pt x="10571" y="3828"/>
                </a:cubicBezTo>
                <a:lnTo>
                  <a:pt x="10571" y="3828"/>
                </a:lnTo>
                <a:cubicBezTo>
                  <a:pt x="10570" y="3828"/>
                  <a:pt x="10570" y="3833"/>
                  <a:pt x="10573" y="3846"/>
                </a:cubicBezTo>
                <a:cubicBezTo>
                  <a:pt x="10573" y="3857"/>
                  <a:pt x="10582" y="3884"/>
                  <a:pt x="10577" y="3884"/>
                </a:cubicBezTo>
                <a:cubicBezTo>
                  <a:pt x="10576" y="3884"/>
                  <a:pt x="10575" y="3884"/>
                  <a:pt x="10573" y="3882"/>
                </a:cubicBezTo>
                <a:cubicBezTo>
                  <a:pt x="10573" y="3882"/>
                  <a:pt x="10562" y="3858"/>
                  <a:pt x="10562" y="3858"/>
                </a:cubicBezTo>
                <a:cubicBezTo>
                  <a:pt x="10560" y="3857"/>
                  <a:pt x="10559" y="3856"/>
                  <a:pt x="10558" y="3856"/>
                </a:cubicBezTo>
                <a:lnTo>
                  <a:pt x="10558" y="3856"/>
                </a:lnTo>
                <a:cubicBezTo>
                  <a:pt x="10553" y="3856"/>
                  <a:pt x="10561" y="3884"/>
                  <a:pt x="10562" y="3894"/>
                </a:cubicBezTo>
                <a:lnTo>
                  <a:pt x="10562" y="3894"/>
                </a:lnTo>
                <a:cubicBezTo>
                  <a:pt x="10561" y="3882"/>
                  <a:pt x="10550" y="3846"/>
                  <a:pt x="10550" y="3834"/>
                </a:cubicBezTo>
                <a:cubicBezTo>
                  <a:pt x="10550" y="3850"/>
                  <a:pt x="10547" y="3856"/>
                  <a:pt x="10543" y="3856"/>
                </a:cubicBezTo>
                <a:cubicBezTo>
                  <a:pt x="10536" y="3856"/>
                  <a:pt x="10526" y="3834"/>
                  <a:pt x="10526" y="3834"/>
                </a:cubicBezTo>
                <a:lnTo>
                  <a:pt x="10526" y="3834"/>
                </a:lnTo>
                <a:cubicBezTo>
                  <a:pt x="10550" y="3894"/>
                  <a:pt x="10526" y="3930"/>
                  <a:pt x="10562" y="3965"/>
                </a:cubicBezTo>
                <a:lnTo>
                  <a:pt x="10550" y="4013"/>
                </a:lnTo>
                <a:cubicBezTo>
                  <a:pt x="10562" y="4049"/>
                  <a:pt x="10562" y="4049"/>
                  <a:pt x="10573" y="4061"/>
                </a:cubicBezTo>
                <a:cubicBezTo>
                  <a:pt x="10573" y="4052"/>
                  <a:pt x="10573" y="4039"/>
                  <a:pt x="10577" y="4039"/>
                </a:cubicBezTo>
                <a:cubicBezTo>
                  <a:pt x="10579" y="4039"/>
                  <a:pt x="10582" y="4041"/>
                  <a:pt x="10585" y="4049"/>
                </a:cubicBezTo>
                <a:cubicBezTo>
                  <a:pt x="10580" y="4033"/>
                  <a:pt x="10579" y="4029"/>
                  <a:pt x="10581" y="4029"/>
                </a:cubicBezTo>
                <a:lnTo>
                  <a:pt x="10581" y="4029"/>
                </a:lnTo>
                <a:cubicBezTo>
                  <a:pt x="10584" y="4029"/>
                  <a:pt x="10590" y="4037"/>
                  <a:pt x="10597" y="4037"/>
                </a:cubicBezTo>
                <a:lnTo>
                  <a:pt x="10597" y="4037"/>
                </a:lnTo>
                <a:cubicBezTo>
                  <a:pt x="10585" y="4037"/>
                  <a:pt x="10573" y="4013"/>
                  <a:pt x="10562" y="3977"/>
                </a:cubicBezTo>
                <a:cubicBezTo>
                  <a:pt x="10562" y="3965"/>
                  <a:pt x="10562" y="3965"/>
                  <a:pt x="10573" y="3965"/>
                </a:cubicBezTo>
                <a:lnTo>
                  <a:pt x="10562" y="3953"/>
                </a:lnTo>
                <a:cubicBezTo>
                  <a:pt x="10558" y="3938"/>
                  <a:pt x="10559" y="3932"/>
                  <a:pt x="10561" y="3932"/>
                </a:cubicBezTo>
                <a:lnTo>
                  <a:pt x="10561" y="3932"/>
                </a:lnTo>
                <a:cubicBezTo>
                  <a:pt x="10566" y="3932"/>
                  <a:pt x="10582" y="3967"/>
                  <a:pt x="10585" y="3967"/>
                </a:cubicBezTo>
                <a:cubicBezTo>
                  <a:pt x="10585" y="3967"/>
                  <a:pt x="10585" y="3966"/>
                  <a:pt x="10585" y="3965"/>
                </a:cubicBezTo>
                <a:cubicBezTo>
                  <a:pt x="10597" y="3977"/>
                  <a:pt x="10585" y="3977"/>
                  <a:pt x="10597" y="4013"/>
                </a:cubicBezTo>
                <a:cubicBezTo>
                  <a:pt x="10597" y="3989"/>
                  <a:pt x="10597" y="3965"/>
                  <a:pt x="10597" y="3942"/>
                </a:cubicBezTo>
                <a:lnTo>
                  <a:pt x="10621" y="3989"/>
                </a:lnTo>
                <a:cubicBezTo>
                  <a:pt x="10621" y="3965"/>
                  <a:pt x="10633" y="3989"/>
                  <a:pt x="10621" y="3953"/>
                </a:cubicBezTo>
                <a:lnTo>
                  <a:pt x="10621" y="3953"/>
                </a:lnTo>
                <a:cubicBezTo>
                  <a:pt x="10645" y="3977"/>
                  <a:pt x="10633" y="4001"/>
                  <a:pt x="10633" y="4025"/>
                </a:cubicBezTo>
                <a:cubicBezTo>
                  <a:pt x="10636" y="4028"/>
                  <a:pt x="10638" y="4029"/>
                  <a:pt x="10639" y="4029"/>
                </a:cubicBezTo>
                <a:cubicBezTo>
                  <a:pt x="10646" y="4029"/>
                  <a:pt x="10636" y="3998"/>
                  <a:pt x="10642" y="3998"/>
                </a:cubicBezTo>
                <a:lnTo>
                  <a:pt x="10642" y="3998"/>
                </a:lnTo>
                <a:cubicBezTo>
                  <a:pt x="10644" y="3998"/>
                  <a:pt x="10649" y="4002"/>
                  <a:pt x="10657" y="4013"/>
                </a:cubicBezTo>
                <a:lnTo>
                  <a:pt x="10669" y="4049"/>
                </a:lnTo>
                <a:cubicBezTo>
                  <a:pt x="10669" y="4049"/>
                  <a:pt x="10669" y="4041"/>
                  <a:pt x="10671" y="4037"/>
                </a:cubicBezTo>
                <a:lnTo>
                  <a:pt x="10669" y="4037"/>
                </a:lnTo>
                <a:cubicBezTo>
                  <a:pt x="10645" y="3965"/>
                  <a:pt x="10669" y="3977"/>
                  <a:pt x="10645" y="3918"/>
                </a:cubicBezTo>
                <a:lnTo>
                  <a:pt x="10645" y="3906"/>
                </a:lnTo>
                <a:cubicBezTo>
                  <a:pt x="10645" y="3896"/>
                  <a:pt x="10637" y="3864"/>
                  <a:pt x="10647" y="3864"/>
                </a:cubicBezTo>
                <a:cubicBezTo>
                  <a:pt x="10648" y="3864"/>
                  <a:pt x="10651" y="3865"/>
                  <a:pt x="10655" y="3868"/>
                </a:cubicBezTo>
                <a:lnTo>
                  <a:pt x="10655" y="3868"/>
                </a:lnTo>
                <a:cubicBezTo>
                  <a:pt x="10654" y="3862"/>
                  <a:pt x="10654" y="3858"/>
                  <a:pt x="10657" y="3858"/>
                </a:cubicBezTo>
                <a:cubicBezTo>
                  <a:pt x="10657" y="3846"/>
                  <a:pt x="10645" y="3823"/>
                  <a:pt x="10645" y="3799"/>
                </a:cubicBezTo>
                <a:cubicBezTo>
                  <a:pt x="10640" y="3799"/>
                  <a:pt x="10635" y="3797"/>
                  <a:pt x="10632" y="3797"/>
                </a:cubicBezTo>
                <a:close/>
                <a:moveTo>
                  <a:pt x="10454" y="4061"/>
                </a:moveTo>
                <a:cubicBezTo>
                  <a:pt x="10448" y="4067"/>
                  <a:pt x="10445" y="4070"/>
                  <a:pt x="10444" y="4070"/>
                </a:cubicBezTo>
                <a:cubicBezTo>
                  <a:pt x="10442" y="4070"/>
                  <a:pt x="10442" y="4067"/>
                  <a:pt x="10442" y="4061"/>
                </a:cubicBezTo>
                <a:close/>
                <a:moveTo>
                  <a:pt x="10526" y="4073"/>
                </a:moveTo>
                <a:cubicBezTo>
                  <a:pt x="10522" y="4073"/>
                  <a:pt x="10523" y="4073"/>
                  <a:pt x="10525" y="4073"/>
                </a:cubicBezTo>
                <a:lnTo>
                  <a:pt x="10525" y="4073"/>
                </a:lnTo>
                <a:cubicBezTo>
                  <a:pt x="10526" y="4073"/>
                  <a:pt x="10526" y="4073"/>
                  <a:pt x="10526" y="4073"/>
                </a:cubicBezTo>
                <a:close/>
                <a:moveTo>
                  <a:pt x="10490" y="4073"/>
                </a:moveTo>
                <a:cubicBezTo>
                  <a:pt x="10478" y="4073"/>
                  <a:pt x="10478" y="4073"/>
                  <a:pt x="10478" y="4084"/>
                </a:cubicBezTo>
                <a:cubicBezTo>
                  <a:pt x="10478" y="4084"/>
                  <a:pt x="10478" y="4084"/>
                  <a:pt x="10490" y="4073"/>
                </a:cubicBezTo>
                <a:close/>
                <a:moveTo>
                  <a:pt x="10493" y="4068"/>
                </a:moveTo>
                <a:cubicBezTo>
                  <a:pt x="10491" y="4068"/>
                  <a:pt x="10490" y="4069"/>
                  <a:pt x="10490" y="4073"/>
                </a:cubicBezTo>
                <a:lnTo>
                  <a:pt x="10502" y="4084"/>
                </a:lnTo>
                <a:cubicBezTo>
                  <a:pt x="10502" y="4076"/>
                  <a:pt x="10496" y="4068"/>
                  <a:pt x="10493" y="4068"/>
                </a:cubicBezTo>
                <a:close/>
                <a:moveTo>
                  <a:pt x="10538" y="4073"/>
                </a:moveTo>
                <a:cubicBezTo>
                  <a:pt x="10532" y="4073"/>
                  <a:pt x="10529" y="4073"/>
                  <a:pt x="10529" y="4074"/>
                </a:cubicBezTo>
                <a:cubicBezTo>
                  <a:pt x="10528" y="4074"/>
                  <a:pt x="10526" y="4073"/>
                  <a:pt x="10525" y="4073"/>
                </a:cubicBezTo>
                <a:lnTo>
                  <a:pt x="10525" y="4073"/>
                </a:lnTo>
                <a:cubicBezTo>
                  <a:pt x="10523" y="4075"/>
                  <a:pt x="10513" y="4084"/>
                  <a:pt x="10502" y="4084"/>
                </a:cubicBezTo>
                <a:lnTo>
                  <a:pt x="10514" y="4084"/>
                </a:lnTo>
                <a:cubicBezTo>
                  <a:pt x="10525" y="4081"/>
                  <a:pt x="10529" y="4078"/>
                  <a:pt x="10530" y="4076"/>
                </a:cubicBezTo>
                <a:lnTo>
                  <a:pt x="10530" y="4076"/>
                </a:lnTo>
                <a:cubicBezTo>
                  <a:pt x="10531" y="4078"/>
                  <a:pt x="10534" y="4081"/>
                  <a:pt x="10538" y="4084"/>
                </a:cubicBezTo>
                <a:lnTo>
                  <a:pt x="10538" y="4073"/>
                </a:lnTo>
                <a:close/>
                <a:moveTo>
                  <a:pt x="10550" y="4073"/>
                </a:moveTo>
                <a:cubicBezTo>
                  <a:pt x="10550" y="4084"/>
                  <a:pt x="10538" y="4084"/>
                  <a:pt x="10538" y="4084"/>
                </a:cubicBezTo>
                <a:cubicBezTo>
                  <a:pt x="10550" y="4084"/>
                  <a:pt x="10562" y="4084"/>
                  <a:pt x="10550" y="4073"/>
                </a:cubicBezTo>
                <a:close/>
                <a:moveTo>
                  <a:pt x="10502" y="4084"/>
                </a:moveTo>
                <a:cubicBezTo>
                  <a:pt x="10502" y="4084"/>
                  <a:pt x="10502" y="4096"/>
                  <a:pt x="10502" y="4096"/>
                </a:cubicBezTo>
                <a:lnTo>
                  <a:pt x="10514" y="4096"/>
                </a:lnTo>
                <a:cubicBezTo>
                  <a:pt x="10526" y="4096"/>
                  <a:pt x="10526" y="4084"/>
                  <a:pt x="10538" y="4084"/>
                </a:cubicBezTo>
                <a:lnTo>
                  <a:pt x="10514" y="4084"/>
                </a:lnTo>
                <a:cubicBezTo>
                  <a:pt x="10514" y="4088"/>
                  <a:pt x="10513" y="4090"/>
                  <a:pt x="10511" y="4090"/>
                </a:cubicBezTo>
                <a:cubicBezTo>
                  <a:pt x="10507" y="4090"/>
                  <a:pt x="10502" y="4084"/>
                  <a:pt x="10502" y="4084"/>
                </a:cubicBezTo>
                <a:close/>
                <a:moveTo>
                  <a:pt x="10478" y="4096"/>
                </a:moveTo>
                <a:cubicBezTo>
                  <a:pt x="10478" y="4102"/>
                  <a:pt x="10478" y="4105"/>
                  <a:pt x="10480" y="4108"/>
                </a:cubicBezTo>
                <a:lnTo>
                  <a:pt x="10480" y="4108"/>
                </a:lnTo>
                <a:cubicBezTo>
                  <a:pt x="10479" y="4108"/>
                  <a:pt x="10479" y="4108"/>
                  <a:pt x="10478" y="4108"/>
                </a:cubicBezTo>
                <a:cubicBezTo>
                  <a:pt x="10478" y="4108"/>
                  <a:pt x="10478" y="4120"/>
                  <a:pt x="10466" y="4120"/>
                </a:cubicBezTo>
                <a:lnTo>
                  <a:pt x="10478" y="4120"/>
                </a:lnTo>
                <a:cubicBezTo>
                  <a:pt x="10478" y="4120"/>
                  <a:pt x="10482" y="4116"/>
                  <a:pt x="10483" y="4113"/>
                </a:cubicBezTo>
                <a:lnTo>
                  <a:pt x="10483" y="4113"/>
                </a:lnTo>
                <a:cubicBezTo>
                  <a:pt x="10485" y="4115"/>
                  <a:pt x="10487" y="4117"/>
                  <a:pt x="10490" y="4120"/>
                </a:cubicBezTo>
                <a:cubicBezTo>
                  <a:pt x="10490" y="4132"/>
                  <a:pt x="10478" y="4132"/>
                  <a:pt x="10466" y="4132"/>
                </a:cubicBezTo>
                <a:lnTo>
                  <a:pt x="10502" y="4132"/>
                </a:lnTo>
                <a:cubicBezTo>
                  <a:pt x="10514" y="4120"/>
                  <a:pt x="10526" y="4120"/>
                  <a:pt x="10538" y="4120"/>
                </a:cubicBezTo>
                <a:lnTo>
                  <a:pt x="10514" y="4120"/>
                </a:lnTo>
                <a:lnTo>
                  <a:pt x="10502" y="4096"/>
                </a:lnTo>
                <a:lnTo>
                  <a:pt x="10502" y="4096"/>
                </a:lnTo>
                <a:cubicBezTo>
                  <a:pt x="10502" y="4108"/>
                  <a:pt x="10514" y="4120"/>
                  <a:pt x="10514" y="4120"/>
                </a:cubicBezTo>
                <a:lnTo>
                  <a:pt x="10502" y="4120"/>
                </a:lnTo>
                <a:lnTo>
                  <a:pt x="10502" y="4108"/>
                </a:lnTo>
                <a:cubicBezTo>
                  <a:pt x="10490" y="4108"/>
                  <a:pt x="10490" y="4108"/>
                  <a:pt x="10478" y="4096"/>
                </a:cubicBezTo>
                <a:close/>
                <a:moveTo>
                  <a:pt x="10538" y="4084"/>
                </a:moveTo>
                <a:cubicBezTo>
                  <a:pt x="10538" y="4096"/>
                  <a:pt x="10538" y="4108"/>
                  <a:pt x="10538" y="4120"/>
                </a:cubicBezTo>
                <a:lnTo>
                  <a:pt x="10550" y="4120"/>
                </a:lnTo>
                <a:cubicBezTo>
                  <a:pt x="10538" y="4120"/>
                  <a:pt x="10526" y="4132"/>
                  <a:pt x="10514" y="4132"/>
                </a:cubicBezTo>
                <a:lnTo>
                  <a:pt x="10550" y="4132"/>
                </a:lnTo>
                <a:cubicBezTo>
                  <a:pt x="10562" y="4144"/>
                  <a:pt x="10562" y="4156"/>
                  <a:pt x="10573" y="4156"/>
                </a:cubicBezTo>
                <a:cubicBezTo>
                  <a:pt x="10562" y="4144"/>
                  <a:pt x="10562" y="4132"/>
                  <a:pt x="10562" y="4120"/>
                </a:cubicBezTo>
                <a:lnTo>
                  <a:pt x="10562" y="4120"/>
                </a:lnTo>
                <a:cubicBezTo>
                  <a:pt x="10567" y="4126"/>
                  <a:pt x="10570" y="4129"/>
                  <a:pt x="10572" y="4129"/>
                </a:cubicBezTo>
                <a:cubicBezTo>
                  <a:pt x="10573" y="4129"/>
                  <a:pt x="10573" y="4126"/>
                  <a:pt x="10573" y="4120"/>
                </a:cubicBezTo>
                <a:cubicBezTo>
                  <a:pt x="10565" y="4112"/>
                  <a:pt x="10557" y="4098"/>
                  <a:pt x="10557" y="4098"/>
                </a:cubicBezTo>
                <a:lnTo>
                  <a:pt x="10557" y="4098"/>
                </a:lnTo>
                <a:cubicBezTo>
                  <a:pt x="10556" y="4098"/>
                  <a:pt x="10558" y="4101"/>
                  <a:pt x="10562" y="4108"/>
                </a:cubicBezTo>
                <a:lnTo>
                  <a:pt x="10550" y="4108"/>
                </a:lnTo>
                <a:lnTo>
                  <a:pt x="10538" y="4084"/>
                </a:lnTo>
                <a:close/>
                <a:moveTo>
                  <a:pt x="10252" y="4192"/>
                </a:moveTo>
                <a:cubicBezTo>
                  <a:pt x="10252" y="4192"/>
                  <a:pt x="10252" y="4204"/>
                  <a:pt x="10252" y="4204"/>
                </a:cubicBezTo>
                <a:lnTo>
                  <a:pt x="10240" y="4204"/>
                </a:lnTo>
                <a:cubicBezTo>
                  <a:pt x="10252" y="4204"/>
                  <a:pt x="10252" y="4204"/>
                  <a:pt x="10252" y="4215"/>
                </a:cubicBezTo>
                <a:lnTo>
                  <a:pt x="10240" y="4215"/>
                </a:lnTo>
                <a:cubicBezTo>
                  <a:pt x="10240" y="4215"/>
                  <a:pt x="10240" y="4215"/>
                  <a:pt x="10240" y="4204"/>
                </a:cubicBezTo>
                <a:cubicBezTo>
                  <a:pt x="10252" y="4204"/>
                  <a:pt x="10252" y="4192"/>
                  <a:pt x="10240" y="4192"/>
                </a:cubicBezTo>
                <a:close/>
                <a:moveTo>
                  <a:pt x="9347" y="4215"/>
                </a:moveTo>
                <a:lnTo>
                  <a:pt x="9347" y="4215"/>
                </a:lnTo>
                <a:cubicBezTo>
                  <a:pt x="9349" y="4219"/>
                  <a:pt x="9351" y="4222"/>
                  <a:pt x="9353" y="4225"/>
                </a:cubicBezTo>
                <a:lnTo>
                  <a:pt x="9353" y="4225"/>
                </a:lnTo>
                <a:cubicBezTo>
                  <a:pt x="9351" y="4222"/>
                  <a:pt x="9349" y="4219"/>
                  <a:pt x="9347" y="4215"/>
                </a:cubicBezTo>
                <a:close/>
                <a:moveTo>
                  <a:pt x="11038" y="4168"/>
                </a:moveTo>
                <a:cubicBezTo>
                  <a:pt x="11014" y="4168"/>
                  <a:pt x="10978" y="4168"/>
                  <a:pt x="10990" y="4192"/>
                </a:cubicBezTo>
                <a:lnTo>
                  <a:pt x="11050" y="4227"/>
                </a:lnTo>
                <a:cubicBezTo>
                  <a:pt x="11062" y="4215"/>
                  <a:pt x="11026" y="4180"/>
                  <a:pt x="11038" y="4168"/>
                </a:cubicBezTo>
                <a:close/>
                <a:moveTo>
                  <a:pt x="10526" y="4227"/>
                </a:moveTo>
                <a:lnTo>
                  <a:pt x="10502" y="4239"/>
                </a:lnTo>
                <a:lnTo>
                  <a:pt x="10514" y="4239"/>
                </a:lnTo>
                <a:cubicBezTo>
                  <a:pt x="10502" y="4239"/>
                  <a:pt x="10514" y="4239"/>
                  <a:pt x="10502" y="4251"/>
                </a:cubicBezTo>
                <a:lnTo>
                  <a:pt x="10538" y="4251"/>
                </a:lnTo>
                <a:cubicBezTo>
                  <a:pt x="10562" y="4239"/>
                  <a:pt x="10538" y="4227"/>
                  <a:pt x="10526" y="4227"/>
                </a:cubicBezTo>
                <a:close/>
                <a:moveTo>
                  <a:pt x="10145" y="4263"/>
                </a:moveTo>
                <a:cubicBezTo>
                  <a:pt x="10145" y="4264"/>
                  <a:pt x="10145" y="4265"/>
                  <a:pt x="10145" y="4266"/>
                </a:cubicBezTo>
                <a:lnTo>
                  <a:pt x="10145" y="4266"/>
                </a:lnTo>
                <a:cubicBezTo>
                  <a:pt x="10145" y="4265"/>
                  <a:pt x="10145" y="4264"/>
                  <a:pt x="10145" y="4263"/>
                </a:cubicBezTo>
                <a:close/>
                <a:moveTo>
                  <a:pt x="10252" y="4263"/>
                </a:moveTo>
                <a:cubicBezTo>
                  <a:pt x="10240" y="4263"/>
                  <a:pt x="10240" y="4275"/>
                  <a:pt x="10228" y="4275"/>
                </a:cubicBezTo>
                <a:cubicBezTo>
                  <a:pt x="10228" y="4275"/>
                  <a:pt x="10240" y="4263"/>
                  <a:pt x="10240" y="4263"/>
                </a:cubicBezTo>
                <a:close/>
                <a:moveTo>
                  <a:pt x="10204" y="4263"/>
                </a:moveTo>
                <a:cubicBezTo>
                  <a:pt x="10204" y="4275"/>
                  <a:pt x="10216" y="4275"/>
                  <a:pt x="10216" y="4275"/>
                </a:cubicBezTo>
                <a:cubicBezTo>
                  <a:pt x="10216" y="4275"/>
                  <a:pt x="10204" y="4287"/>
                  <a:pt x="10204" y="4287"/>
                </a:cubicBezTo>
                <a:cubicBezTo>
                  <a:pt x="10204" y="4275"/>
                  <a:pt x="10192" y="4275"/>
                  <a:pt x="10192" y="4263"/>
                </a:cubicBezTo>
                <a:lnTo>
                  <a:pt x="10192" y="4263"/>
                </a:lnTo>
                <a:cubicBezTo>
                  <a:pt x="10192" y="4263"/>
                  <a:pt x="10204" y="4275"/>
                  <a:pt x="10204" y="4275"/>
                </a:cubicBezTo>
                <a:cubicBezTo>
                  <a:pt x="10204" y="4275"/>
                  <a:pt x="10204" y="4263"/>
                  <a:pt x="10204" y="4263"/>
                </a:cubicBezTo>
                <a:close/>
                <a:moveTo>
                  <a:pt x="10238" y="4285"/>
                </a:moveTo>
                <a:lnTo>
                  <a:pt x="10238" y="4285"/>
                </a:lnTo>
                <a:cubicBezTo>
                  <a:pt x="10235" y="4285"/>
                  <a:pt x="10231" y="4286"/>
                  <a:pt x="10228" y="4287"/>
                </a:cubicBezTo>
                <a:lnTo>
                  <a:pt x="10240" y="4287"/>
                </a:lnTo>
                <a:cubicBezTo>
                  <a:pt x="10239" y="4286"/>
                  <a:pt x="10238" y="4285"/>
                  <a:pt x="10238" y="4285"/>
                </a:cubicBezTo>
                <a:close/>
                <a:moveTo>
                  <a:pt x="10216" y="4287"/>
                </a:moveTo>
                <a:cubicBezTo>
                  <a:pt x="10228" y="4299"/>
                  <a:pt x="10228" y="4299"/>
                  <a:pt x="10228" y="4299"/>
                </a:cubicBezTo>
                <a:lnTo>
                  <a:pt x="10216" y="4299"/>
                </a:lnTo>
                <a:cubicBezTo>
                  <a:pt x="10216" y="4299"/>
                  <a:pt x="10216" y="4287"/>
                  <a:pt x="10216" y="4287"/>
                </a:cubicBezTo>
                <a:close/>
                <a:moveTo>
                  <a:pt x="10274" y="4278"/>
                </a:moveTo>
                <a:cubicBezTo>
                  <a:pt x="10282" y="4278"/>
                  <a:pt x="10282" y="4281"/>
                  <a:pt x="10276" y="4287"/>
                </a:cubicBezTo>
                <a:lnTo>
                  <a:pt x="10264" y="4287"/>
                </a:lnTo>
                <a:cubicBezTo>
                  <a:pt x="10252" y="4287"/>
                  <a:pt x="10240" y="4299"/>
                  <a:pt x="10228" y="4299"/>
                </a:cubicBezTo>
                <a:cubicBezTo>
                  <a:pt x="10228" y="4299"/>
                  <a:pt x="10228" y="4299"/>
                  <a:pt x="10228" y="4287"/>
                </a:cubicBezTo>
                <a:cubicBezTo>
                  <a:pt x="10228" y="4281"/>
                  <a:pt x="10228" y="4278"/>
                  <a:pt x="10230" y="4278"/>
                </a:cubicBezTo>
                <a:cubicBezTo>
                  <a:pt x="10231" y="4278"/>
                  <a:pt x="10233" y="4280"/>
                  <a:pt x="10238" y="4285"/>
                </a:cubicBezTo>
                <a:lnTo>
                  <a:pt x="10238" y="4285"/>
                </a:lnTo>
                <a:cubicBezTo>
                  <a:pt x="10256" y="4280"/>
                  <a:pt x="10268" y="4278"/>
                  <a:pt x="10274" y="4278"/>
                </a:cubicBezTo>
                <a:close/>
                <a:moveTo>
                  <a:pt x="10133" y="4227"/>
                </a:moveTo>
                <a:cubicBezTo>
                  <a:pt x="10145" y="4227"/>
                  <a:pt x="10145" y="4239"/>
                  <a:pt x="10145" y="4239"/>
                </a:cubicBezTo>
                <a:cubicBezTo>
                  <a:pt x="10145" y="4239"/>
                  <a:pt x="10145" y="4251"/>
                  <a:pt x="10145" y="4251"/>
                </a:cubicBezTo>
                <a:cubicBezTo>
                  <a:pt x="10157" y="4251"/>
                  <a:pt x="10157" y="4251"/>
                  <a:pt x="10157" y="4263"/>
                </a:cubicBezTo>
                <a:lnTo>
                  <a:pt x="10181" y="4263"/>
                </a:lnTo>
                <a:cubicBezTo>
                  <a:pt x="10181" y="4275"/>
                  <a:pt x="10192" y="4287"/>
                  <a:pt x="10192" y="4287"/>
                </a:cubicBezTo>
                <a:cubicBezTo>
                  <a:pt x="10192" y="4299"/>
                  <a:pt x="10192" y="4299"/>
                  <a:pt x="10192" y="4299"/>
                </a:cubicBezTo>
                <a:cubicBezTo>
                  <a:pt x="10181" y="4299"/>
                  <a:pt x="10157" y="4311"/>
                  <a:pt x="10169" y="4311"/>
                </a:cubicBezTo>
                <a:cubicBezTo>
                  <a:pt x="10180" y="4311"/>
                  <a:pt x="10192" y="4299"/>
                  <a:pt x="10192" y="4299"/>
                </a:cubicBezTo>
                <a:lnTo>
                  <a:pt x="10192" y="4299"/>
                </a:lnTo>
                <a:cubicBezTo>
                  <a:pt x="10192" y="4299"/>
                  <a:pt x="10181" y="4311"/>
                  <a:pt x="10181" y="4311"/>
                </a:cubicBezTo>
                <a:cubicBezTo>
                  <a:pt x="10169" y="4317"/>
                  <a:pt x="10160" y="4317"/>
                  <a:pt x="10152" y="4317"/>
                </a:cubicBezTo>
                <a:cubicBezTo>
                  <a:pt x="10145" y="4317"/>
                  <a:pt x="10139" y="4317"/>
                  <a:pt x="10133" y="4323"/>
                </a:cubicBezTo>
                <a:cubicBezTo>
                  <a:pt x="10133" y="4288"/>
                  <a:pt x="10144" y="4310"/>
                  <a:pt x="10145" y="4266"/>
                </a:cubicBezTo>
                <a:lnTo>
                  <a:pt x="10145" y="4266"/>
                </a:lnTo>
                <a:cubicBezTo>
                  <a:pt x="10145" y="4266"/>
                  <a:pt x="10145" y="4266"/>
                  <a:pt x="10145" y="4266"/>
                </a:cubicBezTo>
                <a:cubicBezTo>
                  <a:pt x="10144" y="4266"/>
                  <a:pt x="10143" y="4247"/>
                  <a:pt x="10133" y="4227"/>
                </a:cubicBezTo>
                <a:close/>
                <a:moveTo>
                  <a:pt x="11050" y="4227"/>
                </a:moveTo>
                <a:lnTo>
                  <a:pt x="11050" y="4227"/>
                </a:lnTo>
                <a:cubicBezTo>
                  <a:pt x="11038" y="4239"/>
                  <a:pt x="11073" y="4263"/>
                  <a:pt x="11062" y="4275"/>
                </a:cubicBezTo>
                <a:cubicBezTo>
                  <a:pt x="11055" y="4261"/>
                  <a:pt x="11044" y="4255"/>
                  <a:pt x="11036" y="4255"/>
                </a:cubicBezTo>
                <a:cubicBezTo>
                  <a:pt x="11030" y="4255"/>
                  <a:pt x="11026" y="4258"/>
                  <a:pt x="11026" y="4263"/>
                </a:cubicBezTo>
                <a:cubicBezTo>
                  <a:pt x="11034" y="4263"/>
                  <a:pt x="11036" y="4258"/>
                  <a:pt x="11041" y="4258"/>
                </a:cubicBezTo>
                <a:cubicBezTo>
                  <a:pt x="11043" y="4258"/>
                  <a:pt x="11046" y="4259"/>
                  <a:pt x="11050" y="4263"/>
                </a:cubicBezTo>
                <a:cubicBezTo>
                  <a:pt x="11038" y="4275"/>
                  <a:pt x="11073" y="4311"/>
                  <a:pt x="11073" y="4334"/>
                </a:cubicBezTo>
                <a:cubicBezTo>
                  <a:pt x="11081" y="4331"/>
                  <a:pt x="11089" y="4329"/>
                  <a:pt x="11097" y="4329"/>
                </a:cubicBezTo>
                <a:cubicBezTo>
                  <a:pt x="11113" y="4329"/>
                  <a:pt x="11129" y="4334"/>
                  <a:pt x="11145" y="4334"/>
                </a:cubicBezTo>
                <a:cubicBezTo>
                  <a:pt x="11121" y="4334"/>
                  <a:pt x="11109" y="4311"/>
                  <a:pt x="11085" y="4299"/>
                </a:cubicBezTo>
                <a:cubicBezTo>
                  <a:pt x="11062" y="4275"/>
                  <a:pt x="11157" y="4287"/>
                  <a:pt x="11050" y="4227"/>
                </a:cubicBezTo>
                <a:close/>
                <a:moveTo>
                  <a:pt x="10232" y="4335"/>
                </a:moveTo>
                <a:cubicBezTo>
                  <a:pt x="10242" y="4336"/>
                  <a:pt x="10252" y="4339"/>
                  <a:pt x="10252" y="4346"/>
                </a:cubicBezTo>
                <a:cubicBezTo>
                  <a:pt x="10231" y="4346"/>
                  <a:pt x="10238" y="4337"/>
                  <a:pt x="10232" y="4335"/>
                </a:cubicBezTo>
                <a:close/>
                <a:moveTo>
                  <a:pt x="10740" y="4323"/>
                </a:moveTo>
                <a:lnTo>
                  <a:pt x="10669" y="4334"/>
                </a:lnTo>
                <a:cubicBezTo>
                  <a:pt x="10669" y="4346"/>
                  <a:pt x="10716" y="4346"/>
                  <a:pt x="10716" y="4346"/>
                </a:cubicBezTo>
                <a:cubicBezTo>
                  <a:pt x="10728" y="4334"/>
                  <a:pt x="10764" y="4323"/>
                  <a:pt x="10740" y="4323"/>
                </a:cubicBezTo>
                <a:close/>
                <a:moveTo>
                  <a:pt x="10216" y="4334"/>
                </a:moveTo>
                <a:cubicBezTo>
                  <a:pt x="10220" y="4334"/>
                  <a:pt x="10224" y="4334"/>
                  <a:pt x="10228" y="4335"/>
                </a:cubicBezTo>
                <a:lnTo>
                  <a:pt x="10228" y="4335"/>
                </a:lnTo>
                <a:cubicBezTo>
                  <a:pt x="10228" y="4347"/>
                  <a:pt x="10216" y="4358"/>
                  <a:pt x="10216" y="4358"/>
                </a:cubicBezTo>
                <a:cubicBezTo>
                  <a:pt x="10216" y="4346"/>
                  <a:pt x="10216" y="4346"/>
                  <a:pt x="10216" y="4334"/>
                </a:cubicBezTo>
                <a:close/>
                <a:moveTo>
                  <a:pt x="10669" y="4358"/>
                </a:moveTo>
                <a:cubicBezTo>
                  <a:pt x="10654" y="4366"/>
                  <a:pt x="10627" y="4368"/>
                  <a:pt x="10610" y="4369"/>
                </a:cubicBezTo>
                <a:lnTo>
                  <a:pt x="10610" y="4369"/>
                </a:lnTo>
                <a:cubicBezTo>
                  <a:pt x="10618" y="4361"/>
                  <a:pt x="10622" y="4359"/>
                  <a:pt x="10626" y="4359"/>
                </a:cubicBezTo>
                <a:cubicBezTo>
                  <a:pt x="10630" y="4359"/>
                  <a:pt x="10634" y="4362"/>
                  <a:pt x="10644" y="4362"/>
                </a:cubicBezTo>
                <a:cubicBezTo>
                  <a:pt x="10650" y="4362"/>
                  <a:pt x="10658" y="4361"/>
                  <a:pt x="10669" y="4358"/>
                </a:cubicBezTo>
                <a:close/>
                <a:moveTo>
                  <a:pt x="10204" y="4334"/>
                </a:moveTo>
                <a:cubicBezTo>
                  <a:pt x="10204" y="4346"/>
                  <a:pt x="10204" y="4358"/>
                  <a:pt x="10216" y="4370"/>
                </a:cubicBezTo>
                <a:cubicBezTo>
                  <a:pt x="10216" y="4370"/>
                  <a:pt x="10204" y="4370"/>
                  <a:pt x="10204" y="4382"/>
                </a:cubicBezTo>
                <a:cubicBezTo>
                  <a:pt x="10204" y="4370"/>
                  <a:pt x="10192" y="4346"/>
                  <a:pt x="10204" y="4334"/>
                </a:cubicBezTo>
                <a:close/>
                <a:moveTo>
                  <a:pt x="10670" y="4377"/>
                </a:moveTo>
                <a:cubicBezTo>
                  <a:pt x="10666" y="4377"/>
                  <a:pt x="10645" y="4382"/>
                  <a:pt x="10645" y="4382"/>
                </a:cubicBezTo>
                <a:lnTo>
                  <a:pt x="10657" y="4382"/>
                </a:lnTo>
                <a:cubicBezTo>
                  <a:pt x="10669" y="4378"/>
                  <a:pt x="10671" y="4377"/>
                  <a:pt x="10670" y="4377"/>
                </a:cubicBezTo>
                <a:close/>
                <a:moveTo>
                  <a:pt x="10157" y="4323"/>
                </a:moveTo>
                <a:lnTo>
                  <a:pt x="10145" y="4334"/>
                </a:lnTo>
                <a:cubicBezTo>
                  <a:pt x="10169" y="4346"/>
                  <a:pt x="10145" y="4346"/>
                  <a:pt x="10169" y="4394"/>
                </a:cubicBezTo>
                <a:cubicBezTo>
                  <a:pt x="10149" y="4375"/>
                  <a:pt x="10146" y="4331"/>
                  <a:pt x="10138" y="4323"/>
                </a:cubicBezTo>
                <a:close/>
                <a:moveTo>
                  <a:pt x="10181" y="4323"/>
                </a:moveTo>
                <a:cubicBezTo>
                  <a:pt x="10181" y="4323"/>
                  <a:pt x="10181" y="4323"/>
                  <a:pt x="10181" y="4334"/>
                </a:cubicBezTo>
                <a:cubicBezTo>
                  <a:pt x="10181" y="4346"/>
                  <a:pt x="10181" y="4358"/>
                  <a:pt x="10192" y="4382"/>
                </a:cubicBezTo>
                <a:cubicBezTo>
                  <a:pt x="10192" y="4394"/>
                  <a:pt x="10181" y="4394"/>
                  <a:pt x="10181" y="4394"/>
                </a:cubicBezTo>
                <a:cubicBezTo>
                  <a:pt x="10181" y="4394"/>
                  <a:pt x="10181" y="4394"/>
                  <a:pt x="10181" y="4382"/>
                </a:cubicBezTo>
                <a:cubicBezTo>
                  <a:pt x="10157" y="4358"/>
                  <a:pt x="10169" y="4346"/>
                  <a:pt x="10157" y="4323"/>
                </a:cubicBezTo>
                <a:close/>
                <a:moveTo>
                  <a:pt x="9073" y="4383"/>
                </a:moveTo>
                <a:cubicBezTo>
                  <a:pt x="9080" y="4396"/>
                  <a:pt x="9084" y="4406"/>
                  <a:pt x="9073" y="4406"/>
                </a:cubicBezTo>
                <a:cubicBezTo>
                  <a:pt x="9073" y="4394"/>
                  <a:pt x="9073" y="4394"/>
                  <a:pt x="9073" y="4383"/>
                </a:cubicBezTo>
                <a:close/>
                <a:moveTo>
                  <a:pt x="10049" y="4518"/>
                </a:moveTo>
                <a:cubicBezTo>
                  <a:pt x="10049" y="4520"/>
                  <a:pt x="10049" y="4522"/>
                  <a:pt x="10050" y="4525"/>
                </a:cubicBezTo>
                <a:cubicBezTo>
                  <a:pt x="10050" y="4523"/>
                  <a:pt x="10049" y="4521"/>
                  <a:pt x="10049" y="4518"/>
                </a:cubicBezTo>
                <a:close/>
                <a:moveTo>
                  <a:pt x="10994" y="4499"/>
                </a:moveTo>
                <a:cubicBezTo>
                  <a:pt x="10978" y="4499"/>
                  <a:pt x="10980" y="4528"/>
                  <a:pt x="10990" y="4549"/>
                </a:cubicBezTo>
                <a:lnTo>
                  <a:pt x="11002" y="4549"/>
                </a:lnTo>
                <a:cubicBezTo>
                  <a:pt x="11014" y="4537"/>
                  <a:pt x="11014" y="4525"/>
                  <a:pt x="11038" y="4525"/>
                </a:cubicBezTo>
                <a:cubicBezTo>
                  <a:pt x="11026" y="4513"/>
                  <a:pt x="11014" y="4513"/>
                  <a:pt x="11002" y="4501"/>
                </a:cubicBezTo>
                <a:cubicBezTo>
                  <a:pt x="10999" y="4500"/>
                  <a:pt x="10996" y="4499"/>
                  <a:pt x="10994" y="4499"/>
                </a:cubicBezTo>
                <a:close/>
                <a:moveTo>
                  <a:pt x="8489" y="4584"/>
                </a:moveTo>
                <a:cubicBezTo>
                  <a:pt x="8496" y="4588"/>
                  <a:pt x="8502" y="4591"/>
                  <a:pt x="8509" y="4593"/>
                </a:cubicBezTo>
                <a:lnTo>
                  <a:pt x="8509" y="4593"/>
                </a:lnTo>
                <a:cubicBezTo>
                  <a:pt x="8502" y="4590"/>
                  <a:pt x="8496" y="4587"/>
                  <a:pt x="8489" y="4584"/>
                </a:cubicBezTo>
                <a:close/>
                <a:moveTo>
                  <a:pt x="11312" y="4573"/>
                </a:moveTo>
                <a:cubicBezTo>
                  <a:pt x="11321" y="4582"/>
                  <a:pt x="11316" y="4591"/>
                  <a:pt x="11313" y="4594"/>
                </a:cubicBezTo>
                <a:lnTo>
                  <a:pt x="11313" y="4594"/>
                </a:lnTo>
                <a:cubicBezTo>
                  <a:pt x="11310" y="4586"/>
                  <a:pt x="11309" y="4578"/>
                  <a:pt x="11312" y="4573"/>
                </a:cubicBezTo>
                <a:close/>
                <a:moveTo>
                  <a:pt x="4066" y="4593"/>
                </a:moveTo>
                <a:lnTo>
                  <a:pt x="4061" y="4596"/>
                </a:lnTo>
                <a:cubicBezTo>
                  <a:pt x="4065" y="4596"/>
                  <a:pt x="4066" y="4595"/>
                  <a:pt x="4066" y="4593"/>
                </a:cubicBezTo>
                <a:close/>
                <a:moveTo>
                  <a:pt x="8597" y="4620"/>
                </a:moveTo>
                <a:cubicBezTo>
                  <a:pt x="8597" y="4632"/>
                  <a:pt x="8609" y="4632"/>
                  <a:pt x="8609" y="4632"/>
                </a:cubicBezTo>
                <a:cubicBezTo>
                  <a:pt x="8609" y="4632"/>
                  <a:pt x="8609" y="4632"/>
                  <a:pt x="8597" y="4620"/>
                </a:cubicBezTo>
                <a:close/>
                <a:moveTo>
                  <a:pt x="8592" y="4631"/>
                </a:moveTo>
                <a:lnTo>
                  <a:pt x="8609" y="4656"/>
                </a:lnTo>
                <a:cubicBezTo>
                  <a:pt x="8609" y="4637"/>
                  <a:pt x="8601" y="4641"/>
                  <a:pt x="8592" y="4631"/>
                </a:cubicBezTo>
                <a:close/>
                <a:moveTo>
                  <a:pt x="11338" y="4656"/>
                </a:moveTo>
                <a:lnTo>
                  <a:pt x="11338" y="4656"/>
                </a:lnTo>
                <a:cubicBezTo>
                  <a:pt x="11337" y="4656"/>
                  <a:pt x="11336" y="4656"/>
                  <a:pt x="11335" y="4656"/>
                </a:cubicBezTo>
                <a:cubicBezTo>
                  <a:pt x="11339" y="4658"/>
                  <a:pt x="11340" y="4658"/>
                  <a:pt x="11341" y="4658"/>
                </a:cubicBezTo>
                <a:cubicBezTo>
                  <a:pt x="11341" y="4658"/>
                  <a:pt x="11340" y="4657"/>
                  <a:pt x="11338" y="4656"/>
                </a:cubicBezTo>
                <a:close/>
                <a:moveTo>
                  <a:pt x="8609" y="4620"/>
                </a:moveTo>
                <a:cubicBezTo>
                  <a:pt x="8621" y="4656"/>
                  <a:pt x="8633" y="4692"/>
                  <a:pt x="8621" y="4692"/>
                </a:cubicBezTo>
                <a:lnTo>
                  <a:pt x="8609" y="4692"/>
                </a:lnTo>
                <a:cubicBezTo>
                  <a:pt x="8573" y="4632"/>
                  <a:pt x="8609" y="4668"/>
                  <a:pt x="8585" y="4620"/>
                </a:cubicBezTo>
                <a:lnTo>
                  <a:pt x="8585" y="4620"/>
                </a:lnTo>
                <a:cubicBezTo>
                  <a:pt x="8587" y="4625"/>
                  <a:pt x="8590" y="4628"/>
                  <a:pt x="8592" y="4631"/>
                </a:cubicBezTo>
                <a:lnTo>
                  <a:pt x="8592" y="4631"/>
                </a:lnTo>
                <a:lnTo>
                  <a:pt x="8585" y="4620"/>
                </a:lnTo>
                <a:lnTo>
                  <a:pt x="8585" y="4620"/>
                </a:lnTo>
                <a:cubicBezTo>
                  <a:pt x="8585" y="4620"/>
                  <a:pt x="8585" y="4620"/>
                  <a:pt x="8585" y="4620"/>
                </a:cubicBezTo>
                <a:lnTo>
                  <a:pt x="8585" y="4620"/>
                </a:lnTo>
                <a:cubicBezTo>
                  <a:pt x="8585" y="4629"/>
                  <a:pt x="8585" y="4637"/>
                  <a:pt x="8581" y="4637"/>
                </a:cubicBezTo>
                <a:cubicBezTo>
                  <a:pt x="8579" y="4637"/>
                  <a:pt x="8577" y="4636"/>
                  <a:pt x="8573" y="4632"/>
                </a:cubicBezTo>
                <a:cubicBezTo>
                  <a:pt x="8561" y="4620"/>
                  <a:pt x="8561" y="4620"/>
                  <a:pt x="8561" y="4620"/>
                </a:cubicBezTo>
                <a:close/>
                <a:moveTo>
                  <a:pt x="10258" y="4710"/>
                </a:moveTo>
                <a:lnTo>
                  <a:pt x="10258" y="4710"/>
                </a:lnTo>
                <a:cubicBezTo>
                  <a:pt x="10259" y="4710"/>
                  <a:pt x="10256" y="4715"/>
                  <a:pt x="10264" y="4715"/>
                </a:cubicBezTo>
                <a:cubicBezTo>
                  <a:pt x="10240" y="4715"/>
                  <a:pt x="10204" y="4727"/>
                  <a:pt x="10204" y="4727"/>
                </a:cubicBezTo>
                <a:cubicBezTo>
                  <a:pt x="10192" y="4731"/>
                  <a:pt x="10186" y="4733"/>
                  <a:pt x="10182" y="4733"/>
                </a:cubicBezTo>
                <a:cubicBezTo>
                  <a:pt x="10175" y="4733"/>
                  <a:pt x="10181" y="4727"/>
                  <a:pt x="10181" y="4727"/>
                </a:cubicBezTo>
                <a:lnTo>
                  <a:pt x="10181" y="4727"/>
                </a:lnTo>
                <a:lnTo>
                  <a:pt x="10252" y="4715"/>
                </a:lnTo>
                <a:cubicBezTo>
                  <a:pt x="10256" y="4712"/>
                  <a:pt x="10257" y="4710"/>
                  <a:pt x="10258" y="4710"/>
                </a:cubicBezTo>
                <a:close/>
                <a:moveTo>
                  <a:pt x="10788" y="4692"/>
                </a:moveTo>
                <a:lnTo>
                  <a:pt x="10788" y="4692"/>
                </a:lnTo>
                <a:cubicBezTo>
                  <a:pt x="10800" y="4715"/>
                  <a:pt x="10812" y="4715"/>
                  <a:pt x="10847" y="4739"/>
                </a:cubicBezTo>
                <a:lnTo>
                  <a:pt x="10835" y="4715"/>
                </a:lnTo>
                <a:lnTo>
                  <a:pt x="10788" y="4692"/>
                </a:lnTo>
                <a:close/>
                <a:moveTo>
                  <a:pt x="8097" y="4442"/>
                </a:moveTo>
                <a:cubicBezTo>
                  <a:pt x="8109" y="4477"/>
                  <a:pt x="8156" y="4501"/>
                  <a:pt x="8204" y="4537"/>
                </a:cubicBezTo>
                <a:cubicBezTo>
                  <a:pt x="8276" y="4561"/>
                  <a:pt x="8335" y="4573"/>
                  <a:pt x="8406" y="4596"/>
                </a:cubicBezTo>
                <a:cubicBezTo>
                  <a:pt x="8466" y="4620"/>
                  <a:pt x="8537" y="4656"/>
                  <a:pt x="8585" y="4715"/>
                </a:cubicBezTo>
                <a:lnTo>
                  <a:pt x="8573" y="4715"/>
                </a:lnTo>
                <a:cubicBezTo>
                  <a:pt x="8585" y="4715"/>
                  <a:pt x="8597" y="4727"/>
                  <a:pt x="8621" y="4751"/>
                </a:cubicBezTo>
                <a:cubicBezTo>
                  <a:pt x="8609" y="4751"/>
                  <a:pt x="8609" y="4763"/>
                  <a:pt x="8609" y="4763"/>
                </a:cubicBezTo>
                <a:cubicBezTo>
                  <a:pt x="8597" y="4751"/>
                  <a:pt x="8585" y="4739"/>
                  <a:pt x="8561" y="4727"/>
                </a:cubicBezTo>
                <a:cubicBezTo>
                  <a:pt x="8549" y="4715"/>
                  <a:pt x="8537" y="4692"/>
                  <a:pt x="8526" y="4680"/>
                </a:cubicBezTo>
                <a:cubicBezTo>
                  <a:pt x="8526" y="4680"/>
                  <a:pt x="8526" y="4692"/>
                  <a:pt x="8526" y="4704"/>
                </a:cubicBezTo>
                <a:cubicBezTo>
                  <a:pt x="8514" y="4692"/>
                  <a:pt x="8490" y="4680"/>
                  <a:pt x="8478" y="4680"/>
                </a:cubicBezTo>
                <a:lnTo>
                  <a:pt x="8478" y="4715"/>
                </a:lnTo>
                <a:cubicBezTo>
                  <a:pt x="8406" y="4680"/>
                  <a:pt x="8311" y="4632"/>
                  <a:pt x="8252" y="4585"/>
                </a:cubicBezTo>
                <a:cubicBezTo>
                  <a:pt x="8210" y="4559"/>
                  <a:pt x="8187" y="4553"/>
                  <a:pt x="8166" y="4553"/>
                </a:cubicBezTo>
                <a:cubicBezTo>
                  <a:pt x="8150" y="4553"/>
                  <a:pt x="8135" y="4556"/>
                  <a:pt x="8115" y="4556"/>
                </a:cubicBezTo>
                <a:cubicBezTo>
                  <a:pt x="8101" y="4556"/>
                  <a:pt x="8084" y="4554"/>
                  <a:pt x="8061" y="4549"/>
                </a:cubicBezTo>
                <a:cubicBezTo>
                  <a:pt x="8037" y="4501"/>
                  <a:pt x="8061" y="4465"/>
                  <a:pt x="8097" y="4442"/>
                </a:cubicBezTo>
                <a:close/>
                <a:moveTo>
                  <a:pt x="10133" y="4775"/>
                </a:moveTo>
                <a:lnTo>
                  <a:pt x="10121" y="4787"/>
                </a:lnTo>
                <a:cubicBezTo>
                  <a:pt x="10131" y="4782"/>
                  <a:pt x="10142" y="4779"/>
                  <a:pt x="10152" y="4777"/>
                </a:cubicBezTo>
                <a:lnTo>
                  <a:pt x="10152" y="4777"/>
                </a:lnTo>
                <a:cubicBezTo>
                  <a:pt x="10154" y="4779"/>
                  <a:pt x="10149" y="4780"/>
                  <a:pt x="10149" y="4780"/>
                </a:cubicBezTo>
                <a:cubicBezTo>
                  <a:pt x="10149" y="4780"/>
                  <a:pt x="10152" y="4779"/>
                  <a:pt x="10166" y="4776"/>
                </a:cubicBezTo>
                <a:lnTo>
                  <a:pt x="10166" y="4776"/>
                </a:lnTo>
                <a:cubicBezTo>
                  <a:pt x="10162" y="4776"/>
                  <a:pt x="10157" y="4776"/>
                  <a:pt x="10152" y="4777"/>
                </a:cubicBezTo>
                <a:lnTo>
                  <a:pt x="10152" y="4777"/>
                </a:lnTo>
                <a:cubicBezTo>
                  <a:pt x="10151" y="4776"/>
                  <a:pt x="10146" y="4775"/>
                  <a:pt x="10133" y="4775"/>
                </a:cubicBezTo>
                <a:close/>
                <a:moveTo>
                  <a:pt x="9273" y="4828"/>
                </a:moveTo>
                <a:lnTo>
                  <a:pt x="9273" y="4828"/>
                </a:lnTo>
                <a:cubicBezTo>
                  <a:pt x="9272" y="4832"/>
                  <a:pt x="9273" y="4838"/>
                  <a:pt x="9276" y="4846"/>
                </a:cubicBezTo>
                <a:cubicBezTo>
                  <a:pt x="9276" y="4841"/>
                  <a:pt x="9274" y="4835"/>
                  <a:pt x="9273" y="4828"/>
                </a:cubicBezTo>
                <a:close/>
                <a:moveTo>
                  <a:pt x="10407" y="4858"/>
                </a:moveTo>
                <a:cubicBezTo>
                  <a:pt x="10400" y="4858"/>
                  <a:pt x="10401" y="4858"/>
                  <a:pt x="10403" y="4860"/>
                </a:cubicBezTo>
                <a:lnTo>
                  <a:pt x="10403" y="4860"/>
                </a:lnTo>
                <a:cubicBezTo>
                  <a:pt x="10410" y="4859"/>
                  <a:pt x="10417" y="4859"/>
                  <a:pt x="10424" y="4858"/>
                </a:cubicBezTo>
                <a:lnTo>
                  <a:pt x="10424" y="4858"/>
                </a:lnTo>
                <a:cubicBezTo>
                  <a:pt x="10424" y="4858"/>
                  <a:pt x="10424" y="4858"/>
                  <a:pt x="10425" y="4858"/>
                </a:cubicBezTo>
                <a:close/>
                <a:moveTo>
                  <a:pt x="9347" y="4846"/>
                </a:moveTo>
                <a:lnTo>
                  <a:pt x="9359" y="4870"/>
                </a:lnTo>
                <a:cubicBezTo>
                  <a:pt x="9361" y="4872"/>
                  <a:pt x="9362" y="4873"/>
                  <a:pt x="9362" y="4873"/>
                </a:cubicBezTo>
                <a:cubicBezTo>
                  <a:pt x="9365" y="4873"/>
                  <a:pt x="9347" y="4847"/>
                  <a:pt x="9347" y="4846"/>
                </a:cubicBezTo>
                <a:close/>
                <a:moveTo>
                  <a:pt x="10395" y="4882"/>
                </a:moveTo>
                <a:cubicBezTo>
                  <a:pt x="10379" y="4890"/>
                  <a:pt x="10394" y="4893"/>
                  <a:pt x="10406" y="4894"/>
                </a:cubicBezTo>
                <a:lnTo>
                  <a:pt x="10406" y="4894"/>
                </a:lnTo>
                <a:lnTo>
                  <a:pt x="10395" y="4882"/>
                </a:lnTo>
                <a:close/>
                <a:moveTo>
                  <a:pt x="10241" y="4892"/>
                </a:moveTo>
                <a:lnTo>
                  <a:pt x="10241" y="4892"/>
                </a:lnTo>
                <a:cubicBezTo>
                  <a:pt x="10237" y="4893"/>
                  <a:pt x="10233" y="4893"/>
                  <a:pt x="10228" y="4894"/>
                </a:cubicBezTo>
                <a:lnTo>
                  <a:pt x="10240" y="4894"/>
                </a:lnTo>
                <a:cubicBezTo>
                  <a:pt x="10241" y="4893"/>
                  <a:pt x="10241" y="4893"/>
                  <a:pt x="10241" y="4892"/>
                </a:cubicBezTo>
                <a:close/>
                <a:moveTo>
                  <a:pt x="10240" y="4846"/>
                </a:moveTo>
                <a:cubicBezTo>
                  <a:pt x="10198" y="4852"/>
                  <a:pt x="10201" y="4852"/>
                  <a:pt x="10212" y="4852"/>
                </a:cubicBezTo>
                <a:cubicBezTo>
                  <a:pt x="10222" y="4852"/>
                  <a:pt x="10240" y="4852"/>
                  <a:pt x="10228" y="4858"/>
                </a:cubicBezTo>
                <a:lnTo>
                  <a:pt x="10145" y="4858"/>
                </a:lnTo>
                <a:cubicBezTo>
                  <a:pt x="10151" y="4864"/>
                  <a:pt x="10172" y="4864"/>
                  <a:pt x="10186" y="4864"/>
                </a:cubicBezTo>
                <a:cubicBezTo>
                  <a:pt x="10201" y="4864"/>
                  <a:pt x="10210" y="4864"/>
                  <a:pt x="10192" y="4870"/>
                </a:cubicBezTo>
                <a:cubicBezTo>
                  <a:pt x="10216" y="4870"/>
                  <a:pt x="10157" y="4882"/>
                  <a:pt x="10145" y="4894"/>
                </a:cubicBezTo>
                <a:cubicBezTo>
                  <a:pt x="10163" y="4888"/>
                  <a:pt x="10189" y="4885"/>
                  <a:pt x="10210" y="4885"/>
                </a:cubicBezTo>
                <a:cubicBezTo>
                  <a:pt x="10228" y="4885"/>
                  <a:pt x="10242" y="4887"/>
                  <a:pt x="10241" y="4892"/>
                </a:cubicBezTo>
                <a:lnTo>
                  <a:pt x="10241" y="4892"/>
                </a:lnTo>
                <a:cubicBezTo>
                  <a:pt x="10247" y="4891"/>
                  <a:pt x="10252" y="4891"/>
                  <a:pt x="10256" y="4891"/>
                </a:cubicBezTo>
                <a:cubicBezTo>
                  <a:pt x="10261" y="4891"/>
                  <a:pt x="10264" y="4892"/>
                  <a:pt x="10264" y="4894"/>
                </a:cubicBezTo>
                <a:cubicBezTo>
                  <a:pt x="10264" y="4894"/>
                  <a:pt x="10311" y="4894"/>
                  <a:pt x="10311" y="4882"/>
                </a:cubicBezTo>
                <a:cubicBezTo>
                  <a:pt x="10335" y="4882"/>
                  <a:pt x="10347" y="4894"/>
                  <a:pt x="10323" y="4894"/>
                </a:cubicBezTo>
                <a:lnTo>
                  <a:pt x="10359" y="4894"/>
                </a:lnTo>
                <a:cubicBezTo>
                  <a:pt x="10377" y="4888"/>
                  <a:pt x="10368" y="4888"/>
                  <a:pt x="10361" y="4888"/>
                </a:cubicBezTo>
                <a:cubicBezTo>
                  <a:pt x="10353" y="4888"/>
                  <a:pt x="10347" y="4888"/>
                  <a:pt x="10371" y="4882"/>
                </a:cubicBezTo>
                <a:lnTo>
                  <a:pt x="10323" y="4882"/>
                </a:lnTo>
                <a:cubicBezTo>
                  <a:pt x="10335" y="4870"/>
                  <a:pt x="10383" y="4870"/>
                  <a:pt x="10407" y="4870"/>
                </a:cubicBezTo>
                <a:cubicBezTo>
                  <a:pt x="10407" y="4865"/>
                  <a:pt x="10404" y="4862"/>
                  <a:pt x="10403" y="4860"/>
                </a:cubicBezTo>
                <a:lnTo>
                  <a:pt x="10403" y="4860"/>
                </a:lnTo>
                <a:cubicBezTo>
                  <a:pt x="10378" y="4864"/>
                  <a:pt x="10353" y="4870"/>
                  <a:pt x="10328" y="4870"/>
                </a:cubicBezTo>
                <a:lnTo>
                  <a:pt x="10328" y="4870"/>
                </a:lnTo>
                <a:cubicBezTo>
                  <a:pt x="10332" y="4870"/>
                  <a:pt x="10325" y="4868"/>
                  <a:pt x="10335" y="4858"/>
                </a:cubicBezTo>
                <a:cubicBezTo>
                  <a:pt x="10300" y="4858"/>
                  <a:pt x="10228" y="4858"/>
                  <a:pt x="10240" y="4846"/>
                </a:cubicBezTo>
                <a:close/>
                <a:moveTo>
                  <a:pt x="10192" y="4894"/>
                </a:moveTo>
                <a:cubicBezTo>
                  <a:pt x="10192" y="4897"/>
                  <a:pt x="10196" y="4898"/>
                  <a:pt x="10201" y="4898"/>
                </a:cubicBezTo>
                <a:cubicBezTo>
                  <a:pt x="10208" y="4898"/>
                  <a:pt x="10218" y="4896"/>
                  <a:pt x="10228" y="4894"/>
                </a:cubicBezTo>
                <a:close/>
                <a:moveTo>
                  <a:pt x="10466" y="4894"/>
                </a:moveTo>
                <a:cubicBezTo>
                  <a:pt x="10487" y="4905"/>
                  <a:pt x="10443" y="4915"/>
                  <a:pt x="10408" y="4917"/>
                </a:cubicBezTo>
                <a:lnTo>
                  <a:pt x="10408" y="4917"/>
                </a:lnTo>
                <a:lnTo>
                  <a:pt x="10442" y="4906"/>
                </a:lnTo>
                <a:lnTo>
                  <a:pt x="10419" y="4906"/>
                </a:lnTo>
                <a:cubicBezTo>
                  <a:pt x="10419" y="4906"/>
                  <a:pt x="10442" y="4894"/>
                  <a:pt x="10466" y="4894"/>
                </a:cubicBezTo>
                <a:close/>
                <a:moveTo>
                  <a:pt x="9038" y="4918"/>
                </a:moveTo>
                <a:cubicBezTo>
                  <a:pt x="9038" y="4924"/>
                  <a:pt x="9035" y="4924"/>
                  <a:pt x="9035" y="4924"/>
                </a:cubicBezTo>
                <a:cubicBezTo>
                  <a:pt x="9035" y="4924"/>
                  <a:pt x="9035" y="4924"/>
                  <a:pt x="9038" y="4925"/>
                </a:cubicBezTo>
                <a:lnTo>
                  <a:pt x="9038" y="4918"/>
                </a:lnTo>
                <a:close/>
                <a:moveTo>
                  <a:pt x="9038" y="4925"/>
                </a:moveTo>
                <a:lnTo>
                  <a:pt x="9038" y="4942"/>
                </a:lnTo>
                <a:cubicBezTo>
                  <a:pt x="9038" y="4930"/>
                  <a:pt x="9038" y="4930"/>
                  <a:pt x="9049" y="4930"/>
                </a:cubicBezTo>
                <a:cubicBezTo>
                  <a:pt x="9043" y="4927"/>
                  <a:pt x="9040" y="4925"/>
                  <a:pt x="9038" y="4925"/>
                </a:cubicBezTo>
                <a:close/>
                <a:moveTo>
                  <a:pt x="10816" y="4948"/>
                </a:moveTo>
                <a:cubicBezTo>
                  <a:pt x="10809" y="4948"/>
                  <a:pt x="10788" y="4954"/>
                  <a:pt x="10788" y="4954"/>
                </a:cubicBezTo>
                <a:lnTo>
                  <a:pt x="10812" y="4954"/>
                </a:lnTo>
                <a:cubicBezTo>
                  <a:pt x="10819" y="4950"/>
                  <a:pt x="10819" y="4948"/>
                  <a:pt x="10816" y="4948"/>
                </a:cubicBezTo>
                <a:close/>
                <a:moveTo>
                  <a:pt x="9124" y="4954"/>
                </a:moveTo>
                <a:cubicBezTo>
                  <a:pt x="9126" y="4957"/>
                  <a:pt x="9128" y="4961"/>
                  <a:pt x="9133" y="4966"/>
                </a:cubicBezTo>
                <a:cubicBezTo>
                  <a:pt x="9133" y="4955"/>
                  <a:pt x="9133" y="4954"/>
                  <a:pt x="9124" y="4954"/>
                </a:cubicBezTo>
                <a:close/>
                <a:moveTo>
                  <a:pt x="11062" y="4942"/>
                </a:moveTo>
                <a:lnTo>
                  <a:pt x="11073" y="4966"/>
                </a:lnTo>
                <a:cubicBezTo>
                  <a:pt x="11073" y="4954"/>
                  <a:pt x="11073" y="4942"/>
                  <a:pt x="11062" y="4942"/>
                </a:cubicBezTo>
                <a:close/>
                <a:moveTo>
                  <a:pt x="10216" y="4966"/>
                </a:moveTo>
                <a:cubicBezTo>
                  <a:pt x="10214" y="4966"/>
                  <a:pt x="10211" y="4966"/>
                  <a:pt x="10209" y="4966"/>
                </a:cubicBezTo>
                <a:lnTo>
                  <a:pt x="10209" y="4966"/>
                </a:lnTo>
                <a:cubicBezTo>
                  <a:pt x="10212" y="4966"/>
                  <a:pt x="10214" y="4966"/>
                  <a:pt x="10216" y="4966"/>
                </a:cubicBezTo>
                <a:lnTo>
                  <a:pt x="10216" y="4966"/>
                </a:lnTo>
                <a:cubicBezTo>
                  <a:pt x="10216" y="4966"/>
                  <a:pt x="10216" y="4966"/>
                  <a:pt x="10216" y="4966"/>
                </a:cubicBezTo>
                <a:close/>
                <a:moveTo>
                  <a:pt x="10209" y="4966"/>
                </a:moveTo>
                <a:cubicBezTo>
                  <a:pt x="10189" y="4967"/>
                  <a:pt x="10173" y="4969"/>
                  <a:pt x="10157" y="4977"/>
                </a:cubicBezTo>
                <a:lnTo>
                  <a:pt x="10169" y="4977"/>
                </a:lnTo>
                <a:cubicBezTo>
                  <a:pt x="10190" y="4977"/>
                  <a:pt x="10192" y="4968"/>
                  <a:pt x="10209" y="4966"/>
                </a:cubicBezTo>
                <a:close/>
                <a:moveTo>
                  <a:pt x="10800" y="4966"/>
                </a:moveTo>
                <a:cubicBezTo>
                  <a:pt x="10812" y="4977"/>
                  <a:pt x="10812" y="4977"/>
                  <a:pt x="10812" y="4977"/>
                </a:cubicBezTo>
                <a:cubicBezTo>
                  <a:pt x="10812" y="4977"/>
                  <a:pt x="10812" y="4966"/>
                  <a:pt x="10812" y="4966"/>
                </a:cubicBezTo>
                <a:close/>
                <a:moveTo>
                  <a:pt x="10812" y="4977"/>
                </a:moveTo>
                <a:cubicBezTo>
                  <a:pt x="10812" y="4989"/>
                  <a:pt x="10812" y="4989"/>
                  <a:pt x="10812" y="4989"/>
                </a:cubicBezTo>
                <a:lnTo>
                  <a:pt x="10823" y="4989"/>
                </a:lnTo>
                <a:cubicBezTo>
                  <a:pt x="10823" y="4989"/>
                  <a:pt x="10823" y="4977"/>
                  <a:pt x="10812" y="4977"/>
                </a:cubicBezTo>
                <a:close/>
                <a:moveTo>
                  <a:pt x="10822" y="4930"/>
                </a:moveTo>
                <a:cubicBezTo>
                  <a:pt x="10831" y="4931"/>
                  <a:pt x="10839" y="4933"/>
                  <a:pt x="10847" y="4942"/>
                </a:cubicBezTo>
                <a:cubicBezTo>
                  <a:pt x="10847" y="4954"/>
                  <a:pt x="10859" y="4966"/>
                  <a:pt x="10847" y="4977"/>
                </a:cubicBezTo>
                <a:lnTo>
                  <a:pt x="10859" y="4977"/>
                </a:lnTo>
                <a:cubicBezTo>
                  <a:pt x="10870" y="4988"/>
                  <a:pt x="10871" y="4991"/>
                  <a:pt x="10867" y="4991"/>
                </a:cubicBezTo>
                <a:cubicBezTo>
                  <a:pt x="10862" y="4991"/>
                  <a:pt x="10843" y="4982"/>
                  <a:pt x="10832" y="4982"/>
                </a:cubicBezTo>
                <a:cubicBezTo>
                  <a:pt x="10827" y="4982"/>
                  <a:pt x="10823" y="4984"/>
                  <a:pt x="10823" y="4989"/>
                </a:cubicBezTo>
                <a:cubicBezTo>
                  <a:pt x="10823" y="5001"/>
                  <a:pt x="10823" y="5001"/>
                  <a:pt x="10823" y="5001"/>
                </a:cubicBezTo>
                <a:lnTo>
                  <a:pt x="10812" y="5001"/>
                </a:lnTo>
                <a:lnTo>
                  <a:pt x="10776" y="4989"/>
                </a:lnTo>
                <a:lnTo>
                  <a:pt x="10776" y="4989"/>
                </a:lnTo>
                <a:cubicBezTo>
                  <a:pt x="10776" y="5001"/>
                  <a:pt x="10788" y="5001"/>
                  <a:pt x="10788" y="5001"/>
                </a:cubicBezTo>
                <a:lnTo>
                  <a:pt x="10764" y="5001"/>
                </a:lnTo>
                <a:cubicBezTo>
                  <a:pt x="10764" y="5001"/>
                  <a:pt x="10764" y="5001"/>
                  <a:pt x="10764" y="4989"/>
                </a:cubicBezTo>
                <a:cubicBezTo>
                  <a:pt x="10764" y="4989"/>
                  <a:pt x="10752" y="4989"/>
                  <a:pt x="10752" y="4977"/>
                </a:cubicBezTo>
                <a:lnTo>
                  <a:pt x="10776" y="4977"/>
                </a:lnTo>
                <a:lnTo>
                  <a:pt x="10776" y="4966"/>
                </a:lnTo>
                <a:cubicBezTo>
                  <a:pt x="10740" y="4966"/>
                  <a:pt x="10740" y="4966"/>
                  <a:pt x="10764" y="4954"/>
                </a:cubicBezTo>
                <a:lnTo>
                  <a:pt x="10788" y="4954"/>
                </a:lnTo>
                <a:cubicBezTo>
                  <a:pt x="10752" y="4954"/>
                  <a:pt x="10787" y="4942"/>
                  <a:pt x="10822" y="4930"/>
                </a:cubicBezTo>
                <a:close/>
                <a:moveTo>
                  <a:pt x="10752" y="4989"/>
                </a:moveTo>
                <a:cubicBezTo>
                  <a:pt x="10752" y="4998"/>
                  <a:pt x="10752" y="5006"/>
                  <a:pt x="10744" y="5006"/>
                </a:cubicBezTo>
                <a:cubicBezTo>
                  <a:pt x="10740" y="5006"/>
                  <a:pt x="10735" y="5005"/>
                  <a:pt x="10728" y="5001"/>
                </a:cubicBezTo>
                <a:lnTo>
                  <a:pt x="10716" y="5001"/>
                </a:lnTo>
                <a:cubicBezTo>
                  <a:pt x="10728" y="5001"/>
                  <a:pt x="10740" y="5001"/>
                  <a:pt x="10752" y="4989"/>
                </a:cubicBezTo>
                <a:close/>
                <a:moveTo>
                  <a:pt x="10217" y="5013"/>
                </a:moveTo>
                <a:cubicBezTo>
                  <a:pt x="10216" y="5013"/>
                  <a:pt x="10216" y="5013"/>
                  <a:pt x="10216" y="5013"/>
                </a:cubicBezTo>
                <a:cubicBezTo>
                  <a:pt x="10216" y="5013"/>
                  <a:pt x="10217" y="5013"/>
                  <a:pt x="10217" y="5013"/>
                </a:cubicBezTo>
                <a:close/>
                <a:moveTo>
                  <a:pt x="10713" y="5004"/>
                </a:moveTo>
                <a:lnTo>
                  <a:pt x="10713" y="5004"/>
                </a:lnTo>
                <a:cubicBezTo>
                  <a:pt x="10715" y="5005"/>
                  <a:pt x="10716" y="5007"/>
                  <a:pt x="10717" y="5008"/>
                </a:cubicBezTo>
                <a:lnTo>
                  <a:pt x="10717" y="5008"/>
                </a:lnTo>
                <a:cubicBezTo>
                  <a:pt x="10715" y="5009"/>
                  <a:pt x="10710" y="5010"/>
                  <a:pt x="10704" y="5013"/>
                </a:cubicBezTo>
                <a:cubicBezTo>
                  <a:pt x="10683" y="5013"/>
                  <a:pt x="10701" y="5013"/>
                  <a:pt x="10713" y="5004"/>
                </a:cubicBezTo>
                <a:close/>
                <a:moveTo>
                  <a:pt x="10719" y="5010"/>
                </a:moveTo>
                <a:cubicBezTo>
                  <a:pt x="10722" y="5012"/>
                  <a:pt x="10724" y="5013"/>
                  <a:pt x="10728" y="5013"/>
                </a:cubicBezTo>
                <a:cubicBezTo>
                  <a:pt x="10716" y="5013"/>
                  <a:pt x="10704" y="5025"/>
                  <a:pt x="10681" y="5025"/>
                </a:cubicBezTo>
                <a:cubicBezTo>
                  <a:pt x="10705" y="5019"/>
                  <a:pt x="10717" y="5013"/>
                  <a:pt x="10719" y="5010"/>
                </a:cubicBezTo>
                <a:close/>
                <a:moveTo>
                  <a:pt x="10300" y="5049"/>
                </a:moveTo>
                <a:cubicBezTo>
                  <a:pt x="10323" y="5049"/>
                  <a:pt x="10300" y="5061"/>
                  <a:pt x="10300" y="5061"/>
                </a:cubicBezTo>
                <a:cubicBezTo>
                  <a:pt x="10288" y="5061"/>
                  <a:pt x="10276" y="5061"/>
                  <a:pt x="10287" y="5050"/>
                </a:cubicBezTo>
                <a:lnTo>
                  <a:pt x="10287" y="5050"/>
                </a:lnTo>
                <a:cubicBezTo>
                  <a:pt x="10291" y="5049"/>
                  <a:pt x="10295" y="5049"/>
                  <a:pt x="10300" y="5049"/>
                </a:cubicBezTo>
                <a:close/>
                <a:moveTo>
                  <a:pt x="9049" y="5064"/>
                </a:moveTo>
                <a:lnTo>
                  <a:pt x="9049" y="5064"/>
                </a:lnTo>
                <a:cubicBezTo>
                  <a:pt x="9070" y="5085"/>
                  <a:pt x="9098" y="5115"/>
                  <a:pt x="9109" y="5120"/>
                </a:cubicBezTo>
                <a:cubicBezTo>
                  <a:pt x="9098" y="5098"/>
                  <a:pt x="9074" y="5081"/>
                  <a:pt x="9049" y="5064"/>
                </a:cubicBezTo>
                <a:close/>
                <a:moveTo>
                  <a:pt x="10716" y="5120"/>
                </a:moveTo>
                <a:cubicBezTo>
                  <a:pt x="10732" y="5120"/>
                  <a:pt x="10740" y="5122"/>
                  <a:pt x="10745" y="5123"/>
                </a:cubicBezTo>
                <a:lnTo>
                  <a:pt x="10745" y="5123"/>
                </a:lnTo>
                <a:cubicBezTo>
                  <a:pt x="10718" y="5132"/>
                  <a:pt x="10726" y="5132"/>
                  <a:pt x="10704" y="5132"/>
                </a:cubicBezTo>
                <a:cubicBezTo>
                  <a:pt x="10708" y="5132"/>
                  <a:pt x="10711" y="5132"/>
                  <a:pt x="10713" y="5133"/>
                </a:cubicBezTo>
                <a:lnTo>
                  <a:pt x="10713" y="5133"/>
                </a:lnTo>
                <a:cubicBezTo>
                  <a:pt x="10703" y="5135"/>
                  <a:pt x="10697" y="5136"/>
                  <a:pt x="10693" y="5136"/>
                </a:cubicBezTo>
                <a:cubicBezTo>
                  <a:pt x="10678" y="5136"/>
                  <a:pt x="10716" y="5120"/>
                  <a:pt x="10716" y="5120"/>
                </a:cubicBezTo>
                <a:close/>
                <a:moveTo>
                  <a:pt x="10329" y="5440"/>
                </a:moveTo>
                <a:lnTo>
                  <a:pt x="10329" y="5440"/>
                </a:lnTo>
                <a:cubicBezTo>
                  <a:pt x="10324" y="5440"/>
                  <a:pt x="10318" y="5441"/>
                  <a:pt x="10311" y="5442"/>
                </a:cubicBezTo>
                <a:cubicBezTo>
                  <a:pt x="10318" y="5442"/>
                  <a:pt x="10324" y="5441"/>
                  <a:pt x="10329" y="5440"/>
                </a:cubicBezTo>
                <a:close/>
                <a:moveTo>
                  <a:pt x="10359" y="5454"/>
                </a:moveTo>
                <a:cubicBezTo>
                  <a:pt x="10359" y="5454"/>
                  <a:pt x="10335" y="5466"/>
                  <a:pt x="10323" y="5466"/>
                </a:cubicBezTo>
                <a:lnTo>
                  <a:pt x="10371" y="5466"/>
                </a:lnTo>
                <a:cubicBezTo>
                  <a:pt x="10371" y="5454"/>
                  <a:pt x="10395" y="5454"/>
                  <a:pt x="10359" y="5454"/>
                </a:cubicBezTo>
                <a:close/>
                <a:moveTo>
                  <a:pt x="870" y="6168"/>
                </a:moveTo>
                <a:cubicBezTo>
                  <a:pt x="870" y="6171"/>
                  <a:pt x="870" y="6173"/>
                  <a:pt x="871" y="6175"/>
                </a:cubicBezTo>
                <a:lnTo>
                  <a:pt x="871" y="6175"/>
                </a:lnTo>
                <a:cubicBezTo>
                  <a:pt x="871" y="6173"/>
                  <a:pt x="870" y="6170"/>
                  <a:pt x="870" y="6168"/>
                </a:cubicBezTo>
                <a:close/>
                <a:moveTo>
                  <a:pt x="96" y="7549"/>
                </a:moveTo>
                <a:cubicBezTo>
                  <a:pt x="93" y="7552"/>
                  <a:pt x="91" y="7555"/>
                  <a:pt x="89" y="7558"/>
                </a:cubicBezTo>
                <a:lnTo>
                  <a:pt x="89" y="7558"/>
                </a:lnTo>
                <a:cubicBezTo>
                  <a:pt x="91" y="7555"/>
                  <a:pt x="94" y="7552"/>
                  <a:pt x="96" y="7549"/>
                </a:cubicBezTo>
                <a:close/>
                <a:moveTo>
                  <a:pt x="9502" y="8335"/>
                </a:moveTo>
                <a:lnTo>
                  <a:pt x="9502" y="8335"/>
                </a:lnTo>
                <a:cubicBezTo>
                  <a:pt x="9501" y="8340"/>
                  <a:pt x="9500" y="8345"/>
                  <a:pt x="9500" y="8350"/>
                </a:cubicBezTo>
                <a:lnTo>
                  <a:pt x="9500" y="8350"/>
                </a:lnTo>
                <a:cubicBezTo>
                  <a:pt x="9501" y="8346"/>
                  <a:pt x="9502" y="8340"/>
                  <a:pt x="9502" y="8335"/>
                </a:cubicBezTo>
                <a:close/>
                <a:moveTo>
                  <a:pt x="8668" y="8573"/>
                </a:moveTo>
                <a:cubicBezTo>
                  <a:pt x="8667" y="8576"/>
                  <a:pt x="8667" y="8578"/>
                  <a:pt x="8667" y="8580"/>
                </a:cubicBezTo>
                <a:lnTo>
                  <a:pt x="8667" y="8580"/>
                </a:lnTo>
                <a:cubicBezTo>
                  <a:pt x="8667" y="8578"/>
                  <a:pt x="8668" y="8576"/>
                  <a:pt x="8668" y="8573"/>
                </a:cubicBezTo>
                <a:close/>
                <a:moveTo>
                  <a:pt x="5287" y="9156"/>
                </a:moveTo>
                <a:lnTo>
                  <a:pt x="5287" y="9168"/>
                </a:lnTo>
                <a:cubicBezTo>
                  <a:pt x="5263" y="9168"/>
                  <a:pt x="5239" y="9156"/>
                  <a:pt x="5287" y="9156"/>
                </a:cubicBezTo>
                <a:close/>
                <a:moveTo>
                  <a:pt x="5466" y="9264"/>
                </a:moveTo>
                <a:lnTo>
                  <a:pt x="5478" y="9270"/>
                </a:lnTo>
                <a:cubicBezTo>
                  <a:pt x="5475" y="9267"/>
                  <a:pt x="5472" y="9264"/>
                  <a:pt x="5466" y="9264"/>
                </a:cubicBezTo>
                <a:close/>
                <a:moveTo>
                  <a:pt x="5478" y="9270"/>
                </a:moveTo>
                <a:cubicBezTo>
                  <a:pt x="5481" y="9273"/>
                  <a:pt x="5483" y="9276"/>
                  <a:pt x="5489" y="9276"/>
                </a:cubicBezTo>
                <a:lnTo>
                  <a:pt x="5478" y="9270"/>
                </a:lnTo>
                <a:close/>
                <a:moveTo>
                  <a:pt x="5775" y="9478"/>
                </a:moveTo>
                <a:cubicBezTo>
                  <a:pt x="5777" y="9479"/>
                  <a:pt x="5780" y="9480"/>
                  <a:pt x="5782" y="9481"/>
                </a:cubicBezTo>
                <a:lnTo>
                  <a:pt x="5782" y="9481"/>
                </a:lnTo>
                <a:cubicBezTo>
                  <a:pt x="5784" y="9481"/>
                  <a:pt x="5781" y="9478"/>
                  <a:pt x="5775" y="9478"/>
                </a:cubicBezTo>
                <a:close/>
                <a:moveTo>
                  <a:pt x="5918" y="9502"/>
                </a:moveTo>
                <a:lnTo>
                  <a:pt x="5918" y="9502"/>
                </a:lnTo>
                <a:cubicBezTo>
                  <a:pt x="6001" y="9549"/>
                  <a:pt x="6061" y="9549"/>
                  <a:pt x="6132" y="9585"/>
                </a:cubicBezTo>
                <a:cubicBezTo>
                  <a:pt x="6120" y="9573"/>
                  <a:pt x="6132" y="9561"/>
                  <a:pt x="6120" y="9549"/>
                </a:cubicBezTo>
                <a:lnTo>
                  <a:pt x="6120" y="9549"/>
                </a:lnTo>
                <a:cubicBezTo>
                  <a:pt x="6156" y="9561"/>
                  <a:pt x="6192" y="9573"/>
                  <a:pt x="6192" y="9609"/>
                </a:cubicBezTo>
                <a:cubicBezTo>
                  <a:pt x="6184" y="9615"/>
                  <a:pt x="6174" y="9618"/>
                  <a:pt x="6162" y="9618"/>
                </a:cubicBezTo>
                <a:cubicBezTo>
                  <a:pt x="6097" y="9618"/>
                  <a:pt x="5988" y="9532"/>
                  <a:pt x="5976" y="9532"/>
                </a:cubicBezTo>
                <a:lnTo>
                  <a:pt x="5976" y="9532"/>
                </a:lnTo>
                <a:cubicBezTo>
                  <a:pt x="5975" y="9532"/>
                  <a:pt x="5975" y="9534"/>
                  <a:pt x="5978" y="9537"/>
                </a:cubicBezTo>
                <a:cubicBezTo>
                  <a:pt x="5882" y="9537"/>
                  <a:pt x="5918" y="9514"/>
                  <a:pt x="5918" y="9502"/>
                </a:cubicBezTo>
                <a:close/>
                <a:moveTo>
                  <a:pt x="6430" y="9990"/>
                </a:moveTo>
                <a:cubicBezTo>
                  <a:pt x="6430" y="9991"/>
                  <a:pt x="6430" y="9991"/>
                  <a:pt x="6430" y="9991"/>
                </a:cubicBezTo>
                <a:cubicBezTo>
                  <a:pt x="6430" y="9991"/>
                  <a:pt x="6431" y="9991"/>
                  <a:pt x="6431" y="9990"/>
                </a:cubicBezTo>
                <a:lnTo>
                  <a:pt x="6431" y="9990"/>
                </a:lnTo>
                <a:cubicBezTo>
                  <a:pt x="6431" y="9990"/>
                  <a:pt x="6430" y="9990"/>
                  <a:pt x="6430" y="9990"/>
                </a:cubicBezTo>
                <a:close/>
                <a:moveTo>
                  <a:pt x="9549" y="36"/>
                </a:moveTo>
                <a:lnTo>
                  <a:pt x="9597" y="48"/>
                </a:lnTo>
                <a:cubicBezTo>
                  <a:pt x="9585" y="48"/>
                  <a:pt x="9538" y="60"/>
                  <a:pt x="9573" y="60"/>
                </a:cubicBezTo>
                <a:lnTo>
                  <a:pt x="9585" y="60"/>
                </a:lnTo>
                <a:cubicBezTo>
                  <a:pt x="9579" y="66"/>
                  <a:pt x="9585" y="66"/>
                  <a:pt x="9594" y="66"/>
                </a:cubicBezTo>
                <a:cubicBezTo>
                  <a:pt x="9603" y="66"/>
                  <a:pt x="9615" y="66"/>
                  <a:pt x="9621" y="72"/>
                </a:cubicBezTo>
                <a:lnTo>
                  <a:pt x="9561" y="72"/>
                </a:lnTo>
                <a:cubicBezTo>
                  <a:pt x="9609" y="72"/>
                  <a:pt x="9549" y="84"/>
                  <a:pt x="9561" y="84"/>
                </a:cubicBezTo>
                <a:cubicBezTo>
                  <a:pt x="9572" y="84"/>
                  <a:pt x="9582" y="84"/>
                  <a:pt x="9591" y="85"/>
                </a:cubicBezTo>
                <a:lnTo>
                  <a:pt x="9591" y="85"/>
                </a:lnTo>
                <a:cubicBezTo>
                  <a:pt x="9533" y="96"/>
                  <a:pt x="9654" y="97"/>
                  <a:pt x="9573" y="120"/>
                </a:cubicBezTo>
                <a:cubicBezTo>
                  <a:pt x="9561" y="120"/>
                  <a:pt x="9573" y="120"/>
                  <a:pt x="9538" y="132"/>
                </a:cubicBezTo>
                <a:lnTo>
                  <a:pt x="9609" y="120"/>
                </a:lnTo>
                <a:lnTo>
                  <a:pt x="9609" y="120"/>
                </a:lnTo>
                <a:cubicBezTo>
                  <a:pt x="9597" y="132"/>
                  <a:pt x="9561" y="132"/>
                  <a:pt x="9549" y="132"/>
                </a:cubicBezTo>
                <a:cubicBezTo>
                  <a:pt x="9549" y="132"/>
                  <a:pt x="9549" y="143"/>
                  <a:pt x="9549" y="143"/>
                </a:cubicBezTo>
                <a:lnTo>
                  <a:pt x="9514" y="143"/>
                </a:lnTo>
                <a:cubicBezTo>
                  <a:pt x="9538" y="143"/>
                  <a:pt x="9538" y="155"/>
                  <a:pt x="9538" y="155"/>
                </a:cubicBezTo>
                <a:cubicBezTo>
                  <a:pt x="9549" y="155"/>
                  <a:pt x="9585" y="143"/>
                  <a:pt x="9609" y="143"/>
                </a:cubicBezTo>
                <a:cubicBezTo>
                  <a:pt x="9585" y="155"/>
                  <a:pt x="9597" y="167"/>
                  <a:pt x="9549" y="179"/>
                </a:cubicBezTo>
                <a:lnTo>
                  <a:pt x="9502" y="179"/>
                </a:lnTo>
                <a:cubicBezTo>
                  <a:pt x="9496" y="185"/>
                  <a:pt x="9502" y="188"/>
                  <a:pt x="9512" y="188"/>
                </a:cubicBezTo>
                <a:cubicBezTo>
                  <a:pt x="9523" y="188"/>
                  <a:pt x="9538" y="185"/>
                  <a:pt x="9549" y="179"/>
                </a:cubicBezTo>
                <a:lnTo>
                  <a:pt x="9549" y="179"/>
                </a:lnTo>
                <a:cubicBezTo>
                  <a:pt x="9538" y="191"/>
                  <a:pt x="9526" y="191"/>
                  <a:pt x="9514" y="191"/>
                </a:cubicBezTo>
                <a:lnTo>
                  <a:pt x="9502" y="191"/>
                </a:lnTo>
                <a:cubicBezTo>
                  <a:pt x="9561" y="191"/>
                  <a:pt x="9538" y="203"/>
                  <a:pt x="9561" y="203"/>
                </a:cubicBezTo>
                <a:cubicBezTo>
                  <a:pt x="9561" y="203"/>
                  <a:pt x="9561" y="203"/>
                  <a:pt x="9561" y="191"/>
                </a:cubicBezTo>
                <a:cubicBezTo>
                  <a:pt x="9597" y="191"/>
                  <a:pt x="9633" y="191"/>
                  <a:pt x="9609" y="203"/>
                </a:cubicBezTo>
                <a:cubicBezTo>
                  <a:pt x="9601" y="201"/>
                  <a:pt x="9594" y="200"/>
                  <a:pt x="9588" y="200"/>
                </a:cubicBezTo>
                <a:cubicBezTo>
                  <a:pt x="9570" y="200"/>
                  <a:pt x="9556" y="206"/>
                  <a:pt x="9547" y="206"/>
                </a:cubicBezTo>
                <a:cubicBezTo>
                  <a:pt x="9543" y="206"/>
                  <a:pt x="9540" y="206"/>
                  <a:pt x="9538" y="203"/>
                </a:cubicBezTo>
                <a:cubicBezTo>
                  <a:pt x="9508" y="209"/>
                  <a:pt x="9520" y="209"/>
                  <a:pt x="9536" y="209"/>
                </a:cubicBezTo>
                <a:cubicBezTo>
                  <a:pt x="9552" y="209"/>
                  <a:pt x="9573" y="209"/>
                  <a:pt x="9561" y="215"/>
                </a:cubicBezTo>
                <a:lnTo>
                  <a:pt x="9538" y="215"/>
                </a:lnTo>
                <a:cubicBezTo>
                  <a:pt x="9526" y="219"/>
                  <a:pt x="9519" y="220"/>
                  <a:pt x="9515" y="220"/>
                </a:cubicBezTo>
                <a:cubicBezTo>
                  <a:pt x="9507" y="220"/>
                  <a:pt x="9510" y="215"/>
                  <a:pt x="9502" y="215"/>
                </a:cubicBezTo>
                <a:lnTo>
                  <a:pt x="9514" y="215"/>
                </a:lnTo>
                <a:cubicBezTo>
                  <a:pt x="9478" y="215"/>
                  <a:pt x="9502" y="203"/>
                  <a:pt x="9454" y="203"/>
                </a:cubicBezTo>
                <a:lnTo>
                  <a:pt x="9430" y="227"/>
                </a:lnTo>
                <a:cubicBezTo>
                  <a:pt x="9478" y="239"/>
                  <a:pt x="9430" y="263"/>
                  <a:pt x="9514" y="274"/>
                </a:cubicBezTo>
                <a:lnTo>
                  <a:pt x="9561" y="274"/>
                </a:lnTo>
                <a:cubicBezTo>
                  <a:pt x="9536" y="274"/>
                  <a:pt x="9529" y="280"/>
                  <a:pt x="9514" y="288"/>
                </a:cubicBezTo>
                <a:lnTo>
                  <a:pt x="9514" y="288"/>
                </a:lnTo>
                <a:cubicBezTo>
                  <a:pt x="9522" y="286"/>
                  <a:pt x="9530" y="286"/>
                  <a:pt x="9549" y="286"/>
                </a:cubicBezTo>
                <a:cubicBezTo>
                  <a:pt x="9573" y="286"/>
                  <a:pt x="9587" y="281"/>
                  <a:pt x="9589" y="281"/>
                </a:cubicBezTo>
                <a:lnTo>
                  <a:pt x="9589" y="281"/>
                </a:lnTo>
                <a:cubicBezTo>
                  <a:pt x="9590" y="281"/>
                  <a:pt x="9589" y="282"/>
                  <a:pt x="9585" y="286"/>
                </a:cubicBezTo>
                <a:cubicBezTo>
                  <a:pt x="9580" y="286"/>
                  <a:pt x="9576" y="286"/>
                  <a:pt x="9573" y="286"/>
                </a:cubicBezTo>
                <a:lnTo>
                  <a:pt x="9573" y="286"/>
                </a:lnTo>
                <a:cubicBezTo>
                  <a:pt x="9561" y="298"/>
                  <a:pt x="9549" y="298"/>
                  <a:pt x="9526" y="310"/>
                </a:cubicBezTo>
                <a:cubicBezTo>
                  <a:pt x="9514" y="310"/>
                  <a:pt x="9525" y="298"/>
                  <a:pt x="9537" y="298"/>
                </a:cubicBezTo>
                <a:lnTo>
                  <a:pt x="9537" y="298"/>
                </a:lnTo>
                <a:cubicBezTo>
                  <a:pt x="9525" y="298"/>
                  <a:pt x="9514" y="310"/>
                  <a:pt x="9490" y="310"/>
                </a:cubicBezTo>
                <a:cubicBezTo>
                  <a:pt x="9478" y="316"/>
                  <a:pt x="9469" y="316"/>
                  <a:pt x="9462" y="316"/>
                </a:cubicBezTo>
                <a:cubicBezTo>
                  <a:pt x="9454" y="316"/>
                  <a:pt x="9448" y="316"/>
                  <a:pt x="9442" y="322"/>
                </a:cubicBezTo>
                <a:cubicBezTo>
                  <a:pt x="9466" y="322"/>
                  <a:pt x="9526" y="322"/>
                  <a:pt x="9549" y="334"/>
                </a:cubicBezTo>
                <a:lnTo>
                  <a:pt x="9490" y="334"/>
                </a:lnTo>
                <a:cubicBezTo>
                  <a:pt x="9466" y="346"/>
                  <a:pt x="9561" y="346"/>
                  <a:pt x="9561" y="346"/>
                </a:cubicBezTo>
                <a:lnTo>
                  <a:pt x="9538" y="346"/>
                </a:lnTo>
                <a:cubicBezTo>
                  <a:pt x="9526" y="370"/>
                  <a:pt x="9526" y="382"/>
                  <a:pt x="9466" y="417"/>
                </a:cubicBezTo>
                <a:lnTo>
                  <a:pt x="9526" y="417"/>
                </a:lnTo>
                <a:lnTo>
                  <a:pt x="9490" y="429"/>
                </a:lnTo>
                <a:cubicBezTo>
                  <a:pt x="9454" y="453"/>
                  <a:pt x="9490" y="465"/>
                  <a:pt x="9514" y="477"/>
                </a:cubicBezTo>
                <a:cubicBezTo>
                  <a:pt x="9526" y="489"/>
                  <a:pt x="9478" y="489"/>
                  <a:pt x="9454" y="501"/>
                </a:cubicBezTo>
                <a:cubicBezTo>
                  <a:pt x="9454" y="507"/>
                  <a:pt x="9472" y="507"/>
                  <a:pt x="9491" y="507"/>
                </a:cubicBezTo>
                <a:cubicBezTo>
                  <a:pt x="9511" y="507"/>
                  <a:pt x="9532" y="507"/>
                  <a:pt x="9538" y="513"/>
                </a:cubicBezTo>
                <a:cubicBezTo>
                  <a:pt x="9514" y="524"/>
                  <a:pt x="9466" y="524"/>
                  <a:pt x="9466" y="524"/>
                </a:cubicBezTo>
                <a:lnTo>
                  <a:pt x="9478" y="524"/>
                </a:lnTo>
                <a:cubicBezTo>
                  <a:pt x="9454" y="536"/>
                  <a:pt x="9478" y="536"/>
                  <a:pt x="9466" y="548"/>
                </a:cubicBezTo>
                <a:cubicBezTo>
                  <a:pt x="9466" y="560"/>
                  <a:pt x="9514" y="560"/>
                  <a:pt x="9585" y="572"/>
                </a:cubicBezTo>
                <a:lnTo>
                  <a:pt x="9466" y="572"/>
                </a:lnTo>
                <a:cubicBezTo>
                  <a:pt x="9490" y="572"/>
                  <a:pt x="9502" y="584"/>
                  <a:pt x="9454" y="584"/>
                </a:cubicBezTo>
                <a:cubicBezTo>
                  <a:pt x="9454" y="596"/>
                  <a:pt x="9454" y="596"/>
                  <a:pt x="9490" y="596"/>
                </a:cubicBezTo>
                <a:lnTo>
                  <a:pt x="9514" y="596"/>
                </a:lnTo>
                <a:cubicBezTo>
                  <a:pt x="9502" y="596"/>
                  <a:pt x="9526" y="608"/>
                  <a:pt x="9466" y="608"/>
                </a:cubicBezTo>
                <a:cubicBezTo>
                  <a:pt x="9478" y="644"/>
                  <a:pt x="9466" y="667"/>
                  <a:pt x="9478" y="703"/>
                </a:cubicBezTo>
                <a:cubicBezTo>
                  <a:pt x="9502" y="703"/>
                  <a:pt x="9490" y="691"/>
                  <a:pt x="9502" y="691"/>
                </a:cubicBezTo>
                <a:cubicBezTo>
                  <a:pt x="9549" y="703"/>
                  <a:pt x="9490" y="703"/>
                  <a:pt x="9514" y="703"/>
                </a:cubicBezTo>
                <a:lnTo>
                  <a:pt x="9490" y="703"/>
                </a:lnTo>
                <a:cubicBezTo>
                  <a:pt x="9490" y="715"/>
                  <a:pt x="9538" y="715"/>
                  <a:pt x="9573" y="727"/>
                </a:cubicBezTo>
                <a:lnTo>
                  <a:pt x="9549" y="727"/>
                </a:lnTo>
                <a:cubicBezTo>
                  <a:pt x="9561" y="727"/>
                  <a:pt x="9561" y="739"/>
                  <a:pt x="9561" y="739"/>
                </a:cubicBezTo>
                <a:cubicBezTo>
                  <a:pt x="9538" y="739"/>
                  <a:pt x="9502" y="751"/>
                  <a:pt x="9502" y="751"/>
                </a:cubicBezTo>
                <a:cubicBezTo>
                  <a:pt x="9490" y="755"/>
                  <a:pt x="9483" y="756"/>
                  <a:pt x="9480" y="756"/>
                </a:cubicBezTo>
                <a:cubicBezTo>
                  <a:pt x="9473" y="756"/>
                  <a:pt x="9478" y="751"/>
                  <a:pt x="9478" y="751"/>
                </a:cubicBezTo>
                <a:cubicBezTo>
                  <a:pt x="9419" y="751"/>
                  <a:pt x="9442" y="763"/>
                  <a:pt x="9383" y="763"/>
                </a:cubicBezTo>
                <a:cubicBezTo>
                  <a:pt x="9387" y="767"/>
                  <a:pt x="9392" y="768"/>
                  <a:pt x="9398" y="768"/>
                </a:cubicBezTo>
                <a:cubicBezTo>
                  <a:pt x="9411" y="768"/>
                  <a:pt x="9426" y="763"/>
                  <a:pt x="9442" y="763"/>
                </a:cubicBezTo>
                <a:cubicBezTo>
                  <a:pt x="9466" y="763"/>
                  <a:pt x="9514" y="763"/>
                  <a:pt x="9478" y="775"/>
                </a:cubicBezTo>
                <a:lnTo>
                  <a:pt x="9538" y="775"/>
                </a:lnTo>
                <a:cubicBezTo>
                  <a:pt x="9490" y="775"/>
                  <a:pt x="9526" y="775"/>
                  <a:pt x="9514" y="786"/>
                </a:cubicBezTo>
                <a:lnTo>
                  <a:pt x="9490" y="786"/>
                </a:lnTo>
                <a:cubicBezTo>
                  <a:pt x="9490" y="786"/>
                  <a:pt x="9478" y="798"/>
                  <a:pt x="9466" y="798"/>
                </a:cubicBezTo>
                <a:lnTo>
                  <a:pt x="9430" y="798"/>
                </a:lnTo>
                <a:lnTo>
                  <a:pt x="9419" y="810"/>
                </a:lnTo>
                <a:cubicBezTo>
                  <a:pt x="9442" y="798"/>
                  <a:pt x="9466" y="798"/>
                  <a:pt x="9490" y="798"/>
                </a:cubicBezTo>
                <a:cubicBezTo>
                  <a:pt x="9538" y="798"/>
                  <a:pt x="9573" y="798"/>
                  <a:pt x="9573" y="810"/>
                </a:cubicBezTo>
                <a:cubicBezTo>
                  <a:pt x="9557" y="814"/>
                  <a:pt x="9548" y="816"/>
                  <a:pt x="9541" y="816"/>
                </a:cubicBezTo>
                <a:cubicBezTo>
                  <a:pt x="9527" y="816"/>
                  <a:pt x="9522" y="810"/>
                  <a:pt x="9490" y="810"/>
                </a:cubicBezTo>
                <a:cubicBezTo>
                  <a:pt x="9478" y="816"/>
                  <a:pt x="9508" y="816"/>
                  <a:pt x="9541" y="816"/>
                </a:cubicBezTo>
                <a:cubicBezTo>
                  <a:pt x="9573" y="816"/>
                  <a:pt x="9609" y="816"/>
                  <a:pt x="9609" y="822"/>
                </a:cubicBezTo>
                <a:cubicBezTo>
                  <a:pt x="9585" y="834"/>
                  <a:pt x="9633" y="834"/>
                  <a:pt x="9633" y="834"/>
                </a:cubicBezTo>
                <a:cubicBezTo>
                  <a:pt x="9609" y="834"/>
                  <a:pt x="9597" y="846"/>
                  <a:pt x="9573" y="858"/>
                </a:cubicBezTo>
                <a:lnTo>
                  <a:pt x="9514" y="858"/>
                </a:lnTo>
                <a:cubicBezTo>
                  <a:pt x="9561" y="858"/>
                  <a:pt x="9561" y="870"/>
                  <a:pt x="9573" y="870"/>
                </a:cubicBezTo>
                <a:lnTo>
                  <a:pt x="9609" y="870"/>
                </a:lnTo>
                <a:cubicBezTo>
                  <a:pt x="9621" y="870"/>
                  <a:pt x="9645" y="882"/>
                  <a:pt x="9645" y="882"/>
                </a:cubicBezTo>
                <a:cubicBezTo>
                  <a:pt x="9651" y="888"/>
                  <a:pt x="9660" y="888"/>
                  <a:pt x="9673" y="888"/>
                </a:cubicBezTo>
                <a:cubicBezTo>
                  <a:pt x="9684" y="888"/>
                  <a:pt x="9699" y="888"/>
                  <a:pt x="9718" y="891"/>
                </a:cubicBezTo>
                <a:lnTo>
                  <a:pt x="9718" y="891"/>
                </a:lnTo>
                <a:cubicBezTo>
                  <a:pt x="9724" y="890"/>
                  <a:pt x="9727" y="890"/>
                  <a:pt x="9729" y="890"/>
                </a:cubicBezTo>
                <a:cubicBezTo>
                  <a:pt x="9732" y="890"/>
                  <a:pt x="9729" y="891"/>
                  <a:pt x="9725" y="893"/>
                </a:cubicBezTo>
                <a:lnTo>
                  <a:pt x="9725" y="893"/>
                </a:lnTo>
                <a:cubicBezTo>
                  <a:pt x="9722" y="892"/>
                  <a:pt x="9720" y="892"/>
                  <a:pt x="9718" y="891"/>
                </a:cubicBezTo>
                <a:lnTo>
                  <a:pt x="9718" y="891"/>
                </a:lnTo>
                <a:cubicBezTo>
                  <a:pt x="9715" y="892"/>
                  <a:pt x="9710" y="893"/>
                  <a:pt x="9704" y="894"/>
                </a:cubicBezTo>
                <a:cubicBezTo>
                  <a:pt x="9691" y="894"/>
                  <a:pt x="9671" y="897"/>
                  <a:pt x="9653" y="902"/>
                </a:cubicBezTo>
                <a:lnTo>
                  <a:pt x="9653" y="902"/>
                </a:lnTo>
                <a:cubicBezTo>
                  <a:pt x="9678" y="899"/>
                  <a:pt x="9700" y="894"/>
                  <a:pt x="9722" y="894"/>
                </a:cubicBezTo>
                <a:lnTo>
                  <a:pt x="9722" y="894"/>
                </a:lnTo>
                <a:cubicBezTo>
                  <a:pt x="9723" y="893"/>
                  <a:pt x="9724" y="893"/>
                  <a:pt x="9725" y="893"/>
                </a:cubicBezTo>
                <a:lnTo>
                  <a:pt x="9725" y="893"/>
                </a:lnTo>
                <a:cubicBezTo>
                  <a:pt x="9726" y="893"/>
                  <a:pt x="9727" y="893"/>
                  <a:pt x="9728" y="894"/>
                </a:cubicBezTo>
                <a:cubicBezTo>
                  <a:pt x="9746" y="890"/>
                  <a:pt x="9757" y="889"/>
                  <a:pt x="9764" y="889"/>
                </a:cubicBezTo>
                <a:cubicBezTo>
                  <a:pt x="9782" y="889"/>
                  <a:pt x="9776" y="897"/>
                  <a:pt x="9776" y="905"/>
                </a:cubicBezTo>
                <a:cubicBezTo>
                  <a:pt x="9752" y="917"/>
                  <a:pt x="9740" y="917"/>
                  <a:pt x="9704" y="929"/>
                </a:cubicBezTo>
                <a:cubicBezTo>
                  <a:pt x="9704" y="929"/>
                  <a:pt x="9704" y="929"/>
                  <a:pt x="9692" y="941"/>
                </a:cubicBezTo>
                <a:cubicBezTo>
                  <a:pt x="9692" y="941"/>
                  <a:pt x="9716" y="941"/>
                  <a:pt x="9705" y="953"/>
                </a:cubicBezTo>
                <a:lnTo>
                  <a:pt x="9705" y="953"/>
                </a:lnTo>
                <a:cubicBezTo>
                  <a:pt x="9700" y="953"/>
                  <a:pt x="9696" y="953"/>
                  <a:pt x="9692" y="953"/>
                </a:cubicBezTo>
                <a:cubicBezTo>
                  <a:pt x="9678" y="957"/>
                  <a:pt x="9673" y="958"/>
                  <a:pt x="9671" y="958"/>
                </a:cubicBezTo>
                <a:cubicBezTo>
                  <a:pt x="9668" y="958"/>
                  <a:pt x="9689" y="950"/>
                  <a:pt x="9680" y="941"/>
                </a:cubicBezTo>
                <a:lnTo>
                  <a:pt x="9680" y="941"/>
                </a:lnTo>
                <a:cubicBezTo>
                  <a:pt x="9621" y="953"/>
                  <a:pt x="9669" y="953"/>
                  <a:pt x="9633" y="965"/>
                </a:cubicBezTo>
                <a:cubicBezTo>
                  <a:pt x="9601" y="965"/>
                  <a:pt x="9612" y="960"/>
                  <a:pt x="9608" y="960"/>
                </a:cubicBezTo>
                <a:lnTo>
                  <a:pt x="9608" y="960"/>
                </a:lnTo>
                <a:cubicBezTo>
                  <a:pt x="9606" y="960"/>
                  <a:pt x="9601" y="961"/>
                  <a:pt x="9585" y="965"/>
                </a:cubicBezTo>
                <a:cubicBezTo>
                  <a:pt x="9573" y="965"/>
                  <a:pt x="9621" y="965"/>
                  <a:pt x="9609" y="977"/>
                </a:cubicBezTo>
                <a:cubicBezTo>
                  <a:pt x="9585" y="977"/>
                  <a:pt x="9577" y="972"/>
                  <a:pt x="9564" y="972"/>
                </a:cubicBezTo>
                <a:cubicBezTo>
                  <a:pt x="9557" y="972"/>
                  <a:pt x="9549" y="973"/>
                  <a:pt x="9538" y="977"/>
                </a:cubicBezTo>
                <a:lnTo>
                  <a:pt x="9526" y="977"/>
                </a:lnTo>
                <a:cubicBezTo>
                  <a:pt x="9526" y="975"/>
                  <a:pt x="9523" y="974"/>
                  <a:pt x="9518" y="974"/>
                </a:cubicBezTo>
                <a:cubicBezTo>
                  <a:pt x="9499" y="974"/>
                  <a:pt x="9452" y="989"/>
                  <a:pt x="9442" y="989"/>
                </a:cubicBezTo>
                <a:cubicBezTo>
                  <a:pt x="9423" y="989"/>
                  <a:pt x="9467" y="989"/>
                  <a:pt x="9464" y="995"/>
                </a:cubicBezTo>
                <a:lnTo>
                  <a:pt x="9464" y="995"/>
                </a:lnTo>
                <a:cubicBezTo>
                  <a:pt x="9456" y="996"/>
                  <a:pt x="9449" y="997"/>
                  <a:pt x="9442" y="1001"/>
                </a:cubicBezTo>
                <a:lnTo>
                  <a:pt x="9454" y="1001"/>
                </a:lnTo>
                <a:cubicBezTo>
                  <a:pt x="9457" y="999"/>
                  <a:pt x="9460" y="998"/>
                  <a:pt x="9463" y="997"/>
                </a:cubicBezTo>
                <a:lnTo>
                  <a:pt x="9463" y="997"/>
                </a:lnTo>
                <a:cubicBezTo>
                  <a:pt x="9462" y="998"/>
                  <a:pt x="9459" y="999"/>
                  <a:pt x="9454" y="1001"/>
                </a:cubicBezTo>
                <a:lnTo>
                  <a:pt x="9609" y="1001"/>
                </a:lnTo>
                <a:cubicBezTo>
                  <a:pt x="9597" y="1001"/>
                  <a:pt x="9597" y="1001"/>
                  <a:pt x="9585" y="1013"/>
                </a:cubicBezTo>
                <a:cubicBezTo>
                  <a:pt x="9633" y="1013"/>
                  <a:pt x="9633" y="1025"/>
                  <a:pt x="9680" y="1025"/>
                </a:cubicBezTo>
                <a:cubicBezTo>
                  <a:pt x="9645" y="1025"/>
                  <a:pt x="9621" y="1036"/>
                  <a:pt x="9597" y="1036"/>
                </a:cubicBezTo>
                <a:cubicBezTo>
                  <a:pt x="9595" y="1036"/>
                  <a:pt x="9590" y="1036"/>
                  <a:pt x="9585" y="1037"/>
                </a:cubicBezTo>
                <a:lnTo>
                  <a:pt x="9585" y="1037"/>
                </a:lnTo>
                <a:cubicBezTo>
                  <a:pt x="9573" y="1042"/>
                  <a:pt x="9582" y="1042"/>
                  <a:pt x="9590" y="1042"/>
                </a:cubicBezTo>
                <a:cubicBezTo>
                  <a:pt x="9597" y="1042"/>
                  <a:pt x="9603" y="1042"/>
                  <a:pt x="9585" y="1048"/>
                </a:cubicBezTo>
                <a:cubicBezTo>
                  <a:pt x="9573" y="1054"/>
                  <a:pt x="9558" y="1054"/>
                  <a:pt x="9545" y="1054"/>
                </a:cubicBezTo>
                <a:cubicBezTo>
                  <a:pt x="9532" y="1054"/>
                  <a:pt x="9520" y="1054"/>
                  <a:pt x="9514" y="1060"/>
                </a:cubicBezTo>
                <a:cubicBezTo>
                  <a:pt x="9514" y="1060"/>
                  <a:pt x="9540" y="1055"/>
                  <a:pt x="9554" y="1055"/>
                </a:cubicBezTo>
                <a:cubicBezTo>
                  <a:pt x="9561" y="1055"/>
                  <a:pt x="9565" y="1056"/>
                  <a:pt x="9561" y="1060"/>
                </a:cubicBezTo>
                <a:lnTo>
                  <a:pt x="9549" y="1060"/>
                </a:lnTo>
                <a:cubicBezTo>
                  <a:pt x="9538" y="1072"/>
                  <a:pt x="9561" y="1072"/>
                  <a:pt x="9585" y="1072"/>
                </a:cubicBezTo>
                <a:cubicBezTo>
                  <a:pt x="9514" y="1084"/>
                  <a:pt x="9597" y="1084"/>
                  <a:pt x="9526" y="1084"/>
                </a:cubicBezTo>
                <a:cubicBezTo>
                  <a:pt x="9534" y="1088"/>
                  <a:pt x="9540" y="1089"/>
                  <a:pt x="9546" y="1089"/>
                </a:cubicBezTo>
                <a:cubicBezTo>
                  <a:pt x="9549" y="1089"/>
                  <a:pt x="9552" y="1089"/>
                  <a:pt x="9555" y="1089"/>
                </a:cubicBezTo>
                <a:lnTo>
                  <a:pt x="9555" y="1089"/>
                </a:lnTo>
                <a:lnTo>
                  <a:pt x="9526" y="1096"/>
                </a:lnTo>
                <a:cubicBezTo>
                  <a:pt x="9517" y="1105"/>
                  <a:pt x="9529" y="1107"/>
                  <a:pt x="9546" y="1107"/>
                </a:cubicBezTo>
                <a:cubicBezTo>
                  <a:pt x="9565" y="1107"/>
                  <a:pt x="9590" y="1104"/>
                  <a:pt x="9599" y="1104"/>
                </a:cubicBezTo>
                <a:cubicBezTo>
                  <a:pt x="9605" y="1104"/>
                  <a:pt x="9605" y="1105"/>
                  <a:pt x="9597" y="1108"/>
                </a:cubicBezTo>
                <a:lnTo>
                  <a:pt x="9526" y="1108"/>
                </a:lnTo>
                <a:cubicBezTo>
                  <a:pt x="9538" y="1108"/>
                  <a:pt x="9526" y="1120"/>
                  <a:pt x="9561" y="1120"/>
                </a:cubicBezTo>
                <a:cubicBezTo>
                  <a:pt x="9561" y="1120"/>
                  <a:pt x="9549" y="1120"/>
                  <a:pt x="9538" y="1132"/>
                </a:cubicBezTo>
                <a:lnTo>
                  <a:pt x="9609" y="1132"/>
                </a:lnTo>
                <a:cubicBezTo>
                  <a:pt x="9597" y="1144"/>
                  <a:pt x="9573" y="1144"/>
                  <a:pt x="9549" y="1156"/>
                </a:cubicBezTo>
                <a:cubicBezTo>
                  <a:pt x="9585" y="1167"/>
                  <a:pt x="9526" y="1179"/>
                  <a:pt x="9561" y="1191"/>
                </a:cubicBezTo>
                <a:lnTo>
                  <a:pt x="9573" y="1191"/>
                </a:lnTo>
                <a:cubicBezTo>
                  <a:pt x="9571" y="1194"/>
                  <a:pt x="9572" y="1195"/>
                  <a:pt x="9575" y="1195"/>
                </a:cubicBezTo>
                <a:cubicBezTo>
                  <a:pt x="9585" y="1195"/>
                  <a:pt x="9611" y="1188"/>
                  <a:pt x="9625" y="1188"/>
                </a:cubicBezTo>
                <a:cubicBezTo>
                  <a:pt x="9630" y="1188"/>
                  <a:pt x="9633" y="1189"/>
                  <a:pt x="9633" y="1191"/>
                </a:cubicBezTo>
                <a:cubicBezTo>
                  <a:pt x="9573" y="1191"/>
                  <a:pt x="9585" y="1203"/>
                  <a:pt x="9561" y="1215"/>
                </a:cubicBezTo>
                <a:cubicBezTo>
                  <a:pt x="9538" y="1227"/>
                  <a:pt x="9609" y="1227"/>
                  <a:pt x="9573" y="1251"/>
                </a:cubicBezTo>
                <a:lnTo>
                  <a:pt x="9538" y="1251"/>
                </a:lnTo>
                <a:cubicBezTo>
                  <a:pt x="9526" y="1263"/>
                  <a:pt x="9538" y="1263"/>
                  <a:pt x="9538" y="1275"/>
                </a:cubicBezTo>
                <a:lnTo>
                  <a:pt x="9526" y="1275"/>
                </a:lnTo>
                <a:cubicBezTo>
                  <a:pt x="9478" y="1298"/>
                  <a:pt x="9538" y="1298"/>
                  <a:pt x="9561" y="1310"/>
                </a:cubicBezTo>
                <a:cubicBezTo>
                  <a:pt x="9549" y="1310"/>
                  <a:pt x="9526" y="1322"/>
                  <a:pt x="9514" y="1322"/>
                </a:cubicBezTo>
                <a:cubicBezTo>
                  <a:pt x="9502" y="1322"/>
                  <a:pt x="9502" y="1334"/>
                  <a:pt x="9549" y="1334"/>
                </a:cubicBezTo>
                <a:cubicBezTo>
                  <a:pt x="9502" y="1358"/>
                  <a:pt x="9573" y="1346"/>
                  <a:pt x="9514" y="1358"/>
                </a:cubicBezTo>
                <a:lnTo>
                  <a:pt x="9502" y="1358"/>
                </a:lnTo>
                <a:cubicBezTo>
                  <a:pt x="9490" y="1370"/>
                  <a:pt x="9490" y="1370"/>
                  <a:pt x="9490" y="1382"/>
                </a:cubicBezTo>
                <a:cubicBezTo>
                  <a:pt x="9526" y="1382"/>
                  <a:pt x="9597" y="1382"/>
                  <a:pt x="9585" y="1394"/>
                </a:cubicBezTo>
                <a:cubicBezTo>
                  <a:pt x="9557" y="1398"/>
                  <a:pt x="9546" y="1399"/>
                  <a:pt x="9540" y="1399"/>
                </a:cubicBezTo>
                <a:cubicBezTo>
                  <a:pt x="9528" y="1399"/>
                  <a:pt x="9542" y="1394"/>
                  <a:pt x="9502" y="1394"/>
                </a:cubicBezTo>
                <a:cubicBezTo>
                  <a:pt x="9514" y="1406"/>
                  <a:pt x="9526" y="1406"/>
                  <a:pt x="9514" y="1406"/>
                </a:cubicBezTo>
                <a:lnTo>
                  <a:pt x="9466" y="1406"/>
                </a:lnTo>
                <a:cubicBezTo>
                  <a:pt x="9454" y="1417"/>
                  <a:pt x="9478" y="1417"/>
                  <a:pt x="9502" y="1417"/>
                </a:cubicBezTo>
                <a:lnTo>
                  <a:pt x="9538" y="1417"/>
                </a:lnTo>
                <a:cubicBezTo>
                  <a:pt x="9549" y="1417"/>
                  <a:pt x="9561" y="1406"/>
                  <a:pt x="9561" y="1406"/>
                </a:cubicBezTo>
                <a:cubicBezTo>
                  <a:pt x="9609" y="1406"/>
                  <a:pt x="9561" y="1417"/>
                  <a:pt x="9585" y="1429"/>
                </a:cubicBezTo>
                <a:cubicBezTo>
                  <a:pt x="9585" y="1429"/>
                  <a:pt x="9597" y="1417"/>
                  <a:pt x="9633" y="1417"/>
                </a:cubicBezTo>
                <a:cubicBezTo>
                  <a:pt x="9629" y="1421"/>
                  <a:pt x="9634" y="1423"/>
                  <a:pt x="9644" y="1423"/>
                </a:cubicBezTo>
                <a:cubicBezTo>
                  <a:pt x="9665" y="1423"/>
                  <a:pt x="9704" y="1417"/>
                  <a:pt x="9728" y="1417"/>
                </a:cubicBezTo>
                <a:cubicBezTo>
                  <a:pt x="9710" y="1429"/>
                  <a:pt x="9692" y="1432"/>
                  <a:pt x="9673" y="1432"/>
                </a:cubicBezTo>
                <a:cubicBezTo>
                  <a:pt x="9654" y="1432"/>
                  <a:pt x="9633" y="1429"/>
                  <a:pt x="9609" y="1429"/>
                </a:cubicBezTo>
                <a:cubicBezTo>
                  <a:pt x="9585" y="1429"/>
                  <a:pt x="9549" y="1441"/>
                  <a:pt x="9526" y="1441"/>
                </a:cubicBezTo>
                <a:cubicBezTo>
                  <a:pt x="9526" y="1441"/>
                  <a:pt x="9526" y="1441"/>
                  <a:pt x="9526" y="1453"/>
                </a:cubicBezTo>
                <a:lnTo>
                  <a:pt x="9573" y="1453"/>
                </a:lnTo>
                <a:lnTo>
                  <a:pt x="9561" y="1465"/>
                </a:lnTo>
                <a:lnTo>
                  <a:pt x="9573" y="1465"/>
                </a:lnTo>
                <a:cubicBezTo>
                  <a:pt x="9585" y="1525"/>
                  <a:pt x="9526" y="1548"/>
                  <a:pt x="9573" y="1596"/>
                </a:cubicBezTo>
                <a:lnTo>
                  <a:pt x="9538" y="1644"/>
                </a:lnTo>
                <a:cubicBezTo>
                  <a:pt x="9549" y="1679"/>
                  <a:pt x="9538" y="1679"/>
                  <a:pt x="9549" y="1703"/>
                </a:cubicBezTo>
                <a:cubicBezTo>
                  <a:pt x="9549" y="1686"/>
                  <a:pt x="9555" y="1670"/>
                  <a:pt x="9563" y="1670"/>
                </a:cubicBezTo>
                <a:cubicBezTo>
                  <a:pt x="9566" y="1670"/>
                  <a:pt x="9570" y="1672"/>
                  <a:pt x="9573" y="1679"/>
                </a:cubicBezTo>
                <a:cubicBezTo>
                  <a:pt x="9573" y="1664"/>
                  <a:pt x="9578" y="1660"/>
                  <a:pt x="9583" y="1660"/>
                </a:cubicBezTo>
                <a:cubicBezTo>
                  <a:pt x="9584" y="1660"/>
                  <a:pt x="9585" y="1660"/>
                  <a:pt x="9586" y="1660"/>
                </a:cubicBezTo>
                <a:lnTo>
                  <a:pt x="9586" y="1660"/>
                </a:lnTo>
                <a:cubicBezTo>
                  <a:pt x="9579" y="1651"/>
                  <a:pt x="9573" y="1632"/>
                  <a:pt x="9573" y="1608"/>
                </a:cubicBezTo>
                <a:cubicBezTo>
                  <a:pt x="9582" y="1600"/>
                  <a:pt x="9584" y="1591"/>
                  <a:pt x="9593" y="1591"/>
                </a:cubicBezTo>
                <a:cubicBezTo>
                  <a:pt x="9597" y="1591"/>
                  <a:pt x="9602" y="1593"/>
                  <a:pt x="9609" y="1596"/>
                </a:cubicBezTo>
                <a:lnTo>
                  <a:pt x="9585" y="1572"/>
                </a:lnTo>
                <a:cubicBezTo>
                  <a:pt x="9588" y="1561"/>
                  <a:pt x="9591" y="1557"/>
                  <a:pt x="9595" y="1557"/>
                </a:cubicBezTo>
                <a:cubicBezTo>
                  <a:pt x="9606" y="1557"/>
                  <a:pt x="9620" y="1589"/>
                  <a:pt x="9635" y="1589"/>
                </a:cubicBezTo>
                <a:cubicBezTo>
                  <a:pt x="9639" y="1589"/>
                  <a:pt x="9642" y="1587"/>
                  <a:pt x="9645" y="1584"/>
                </a:cubicBezTo>
                <a:lnTo>
                  <a:pt x="9645" y="1584"/>
                </a:lnTo>
                <a:cubicBezTo>
                  <a:pt x="9633" y="1608"/>
                  <a:pt x="9633" y="1608"/>
                  <a:pt x="9621" y="1644"/>
                </a:cubicBezTo>
                <a:cubicBezTo>
                  <a:pt x="9633" y="1620"/>
                  <a:pt x="9645" y="1596"/>
                  <a:pt x="9669" y="1572"/>
                </a:cubicBezTo>
                <a:cubicBezTo>
                  <a:pt x="9669" y="1560"/>
                  <a:pt x="9669" y="1560"/>
                  <a:pt x="9669" y="1548"/>
                </a:cubicBezTo>
                <a:cubicBezTo>
                  <a:pt x="9669" y="1548"/>
                  <a:pt x="9669" y="1548"/>
                  <a:pt x="9669" y="1537"/>
                </a:cubicBezTo>
                <a:cubicBezTo>
                  <a:pt x="9680" y="1525"/>
                  <a:pt x="9680" y="1525"/>
                  <a:pt x="9692" y="1525"/>
                </a:cubicBezTo>
                <a:cubicBezTo>
                  <a:pt x="9692" y="1537"/>
                  <a:pt x="9680" y="1537"/>
                  <a:pt x="9669" y="1537"/>
                </a:cubicBezTo>
                <a:lnTo>
                  <a:pt x="9728" y="1537"/>
                </a:lnTo>
                <a:cubicBezTo>
                  <a:pt x="9716" y="1537"/>
                  <a:pt x="9704" y="1537"/>
                  <a:pt x="9704" y="1548"/>
                </a:cubicBezTo>
                <a:lnTo>
                  <a:pt x="9716" y="1548"/>
                </a:lnTo>
                <a:cubicBezTo>
                  <a:pt x="9716" y="1548"/>
                  <a:pt x="9704" y="1548"/>
                  <a:pt x="9680" y="1560"/>
                </a:cubicBezTo>
                <a:lnTo>
                  <a:pt x="9716" y="1560"/>
                </a:lnTo>
                <a:cubicBezTo>
                  <a:pt x="9716" y="1560"/>
                  <a:pt x="9716" y="1572"/>
                  <a:pt x="9716" y="1572"/>
                </a:cubicBezTo>
                <a:cubicBezTo>
                  <a:pt x="9714" y="1567"/>
                  <a:pt x="9711" y="1565"/>
                  <a:pt x="9709" y="1565"/>
                </a:cubicBezTo>
                <a:cubicBezTo>
                  <a:pt x="9701" y="1565"/>
                  <a:pt x="9693" y="1579"/>
                  <a:pt x="9682" y="1579"/>
                </a:cubicBezTo>
                <a:cubicBezTo>
                  <a:pt x="9678" y="1579"/>
                  <a:pt x="9674" y="1577"/>
                  <a:pt x="9669" y="1572"/>
                </a:cubicBezTo>
                <a:lnTo>
                  <a:pt x="9669" y="1572"/>
                </a:lnTo>
                <a:lnTo>
                  <a:pt x="9692" y="1620"/>
                </a:lnTo>
                <a:cubicBezTo>
                  <a:pt x="9692" y="1596"/>
                  <a:pt x="9716" y="1620"/>
                  <a:pt x="9704" y="1584"/>
                </a:cubicBezTo>
                <a:lnTo>
                  <a:pt x="9704" y="1584"/>
                </a:lnTo>
                <a:cubicBezTo>
                  <a:pt x="9728" y="1608"/>
                  <a:pt x="9692" y="1632"/>
                  <a:pt x="9692" y="1656"/>
                </a:cubicBezTo>
                <a:cubicBezTo>
                  <a:pt x="9697" y="1659"/>
                  <a:pt x="9701" y="1660"/>
                  <a:pt x="9704" y="1660"/>
                </a:cubicBezTo>
                <a:cubicBezTo>
                  <a:pt x="9720" y="1660"/>
                  <a:pt x="9721" y="1629"/>
                  <a:pt x="9728" y="1629"/>
                </a:cubicBezTo>
                <a:cubicBezTo>
                  <a:pt x="9731" y="1629"/>
                  <a:pt x="9735" y="1633"/>
                  <a:pt x="9740" y="1644"/>
                </a:cubicBezTo>
                <a:lnTo>
                  <a:pt x="9740" y="1679"/>
                </a:lnTo>
                <a:cubicBezTo>
                  <a:pt x="9744" y="1679"/>
                  <a:pt x="9748" y="1678"/>
                  <a:pt x="9752" y="1677"/>
                </a:cubicBezTo>
                <a:lnTo>
                  <a:pt x="9752" y="1677"/>
                </a:lnTo>
                <a:cubicBezTo>
                  <a:pt x="9752" y="1677"/>
                  <a:pt x="9752" y="1678"/>
                  <a:pt x="9752" y="1679"/>
                </a:cubicBezTo>
                <a:cubicBezTo>
                  <a:pt x="9758" y="1679"/>
                  <a:pt x="9761" y="1676"/>
                  <a:pt x="9762" y="1675"/>
                </a:cubicBezTo>
                <a:lnTo>
                  <a:pt x="9762" y="1675"/>
                </a:lnTo>
                <a:cubicBezTo>
                  <a:pt x="9763" y="1676"/>
                  <a:pt x="9764" y="1677"/>
                  <a:pt x="9764" y="1679"/>
                </a:cubicBezTo>
                <a:cubicBezTo>
                  <a:pt x="9764" y="1675"/>
                  <a:pt x="9764" y="1674"/>
                  <a:pt x="9763" y="1674"/>
                </a:cubicBezTo>
                <a:cubicBezTo>
                  <a:pt x="9763" y="1674"/>
                  <a:pt x="9763" y="1674"/>
                  <a:pt x="9762" y="1675"/>
                </a:cubicBezTo>
                <a:lnTo>
                  <a:pt x="9762" y="1675"/>
                </a:lnTo>
                <a:cubicBezTo>
                  <a:pt x="9762" y="1674"/>
                  <a:pt x="9761" y="1674"/>
                  <a:pt x="9760" y="1674"/>
                </a:cubicBezTo>
                <a:cubicBezTo>
                  <a:pt x="9758" y="1674"/>
                  <a:pt x="9755" y="1675"/>
                  <a:pt x="9752" y="1677"/>
                </a:cubicBezTo>
                <a:lnTo>
                  <a:pt x="9752" y="1677"/>
                </a:lnTo>
                <a:cubicBezTo>
                  <a:pt x="9753" y="1620"/>
                  <a:pt x="9776" y="1619"/>
                  <a:pt x="9788" y="1584"/>
                </a:cubicBezTo>
                <a:cubicBezTo>
                  <a:pt x="9811" y="1584"/>
                  <a:pt x="9847" y="1572"/>
                  <a:pt x="9895" y="1572"/>
                </a:cubicBezTo>
                <a:lnTo>
                  <a:pt x="9871" y="1572"/>
                </a:lnTo>
                <a:cubicBezTo>
                  <a:pt x="9954" y="1548"/>
                  <a:pt x="9966" y="1525"/>
                  <a:pt x="9990" y="1501"/>
                </a:cubicBezTo>
                <a:cubicBezTo>
                  <a:pt x="9930" y="1501"/>
                  <a:pt x="10014" y="1489"/>
                  <a:pt x="9978" y="1477"/>
                </a:cubicBezTo>
                <a:cubicBezTo>
                  <a:pt x="9907" y="1477"/>
                  <a:pt x="9954" y="1477"/>
                  <a:pt x="9942" y="1465"/>
                </a:cubicBezTo>
                <a:lnTo>
                  <a:pt x="9942" y="1465"/>
                </a:lnTo>
                <a:cubicBezTo>
                  <a:pt x="9946" y="1469"/>
                  <a:pt x="9952" y="1470"/>
                  <a:pt x="9960" y="1470"/>
                </a:cubicBezTo>
                <a:cubicBezTo>
                  <a:pt x="9978" y="1470"/>
                  <a:pt x="10002" y="1462"/>
                  <a:pt x="10002" y="1453"/>
                </a:cubicBezTo>
                <a:lnTo>
                  <a:pt x="9978" y="1453"/>
                </a:lnTo>
                <a:cubicBezTo>
                  <a:pt x="10002" y="1453"/>
                  <a:pt x="10050" y="1429"/>
                  <a:pt x="10002" y="1429"/>
                </a:cubicBezTo>
                <a:cubicBezTo>
                  <a:pt x="10010" y="1425"/>
                  <a:pt x="10015" y="1424"/>
                  <a:pt x="10019" y="1424"/>
                </a:cubicBezTo>
                <a:cubicBezTo>
                  <a:pt x="10027" y="1424"/>
                  <a:pt x="10030" y="1429"/>
                  <a:pt x="10038" y="1429"/>
                </a:cubicBezTo>
                <a:cubicBezTo>
                  <a:pt x="10055" y="1423"/>
                  <a:pt x="10050" y="1423"/>
                  <a:pt x="10042" y="1423"/>
                </a:cubicBezTo>
                <a:cubicBezTo>
                  <a:pt x="10035" y="1423"/>
                  <a:pt x="10026" y="1423"/>
                  <a:pt x="10038" y="1417"/>
                </a:cubicBezTo>
                <a:lnTo>
                  <a:pt x="10050" y="1417"/>
                </a:lnTo>
                <a:cubicBezTo>
                  <a:pt x="10038" y="1417"/>
                  <a:pt x="10061" y="1406"/>
                  <a:pt x="10073" y="1394"/>
                </a:cubicBezTo>
                <a:lnTo>
                  <a:pt x="10073" y="1394"/>
                </a:lnTo>
                <a:cubicBezTo>
                  <a:pt x="10052" y="1397"/>
                  <a:pt x="10041" y="1399"/>
                  <a:pt x="10034" y="1399"/>
                </a:cubicBezTo>
                <a:cubicBezTo>
                  <a:pt x="10018" y="1399"/>
                  <a:pt x="10031" y="1390"/>
                  <a:pt x="10014" y="1382"/>
                </a:cubicBezTo>
                <a:cubicBezTo>
                  <a:pt x="10038" y="1382"/>
                  <a:pt x="10038" y="1382"/>
                  <a:pt x="10050" y="1370"/>
                </a:cubicBezTo>
                <a:lnTo>
                  <a:pt x="10002" y="1370"/>
                </a:lnTo>
                <a:cubicBezTo>
                  <a:pt x="9954" y="1370"/>
                  <a:pt x="10038" y="1370"/>
                  <a:pt x="10014" y="1358"/>
                </a:cubicBezTo>
                <a:lnTo>
                  <a:pt x="10002" y="1358"/>
                </a:lnTo>
                <a:cubicBezTo>
                  <a:pt x="9978" y="1358"/>
                  <a:pt x="10014" y="1346"/>
                  <a:pt x="10050" y="1334"/>
                </a:cubicBezTo>
                <a:cubicBezTo>
                  <a:pt x="9919" y="1310"/>
                  <a:pt x="10121" y="1251"/>
                  <a:pt x="10073" y="1215"/>
                </a:cubicBezTo>
                <a:lnTo>
                  <a:pt x="10014" y="1215"/>
                </a:lnTo>
                <a:cubicBezTo>
                  <a:pt x="10002" y="1215"/>
                  <a:pt x="10002" y="1215"/>
                  <a:pt x="9990" y="1227"/>
                </a:cubicBezTo>
                <a:lnTo>
                  <a:pt x="9978" y="1227"/>
                </a:lnTo>
                <a:cubicBezTo>
                  <a:pt x="9978" y="1221"/>
                  <a:pt x="9972" y="1221"/>
                  <a:pt x="9968" y="1221"/>
                </a:cubicBezTo>
                <a:cubicBezTo>
                  <a:pt x="9963" y="1221"/>
                  <a:pt x="9960" y="1221"/>
                  <a:pt x="9966" y="1215"/>
                </a:cubicBezTo>
                <a:lnTo>
                  <a:pt x="9978" y="1215"/>
                </a:lnTo>
                <a:lnTo>
                  <a:pt x="10002" y="1191"/>
                </a:lnTo>
                <a:cubicBezTo>
                  <a:pt x="9942" y="1191"/>
                  <a:pt x="10002" y="1179"/>
                  <a:pt x="10014" y="1179"/>
                </a:cubicBezTo>
                <a:cubicBezTo>
                  <a:pt x="10026" y="1175"/>
                  <a:pt x="10031" y="1174"/>
                  <a:pt x="10035" y="1174"/>
                </a:cubicBezTo>
                <a:cubicBezTo>
                  <a:pt x="10041" y="1174"/>
                  <a:pt x="10041" y="1178"/>
                  <a:pt x="10062" y="1179"/>
                </a:cubicBezTo>
                <a:lnTo>
                  <a:pt x="10062" y="1179"/>
                </a:lnTo>
                <a:lnTo>
                  <a:pt x="10073" y="1167"/>
                </a:lnTo>
                <a:lnTo>
                  <a:pt x="10061" y="1167"/>
                </a:lnTo>
                <a:cubicBezTo>
                  <a:pt x="10097" y="1156"/>
                  <a:pt x="10073" y="1156"/>
                  <a:pt x="10109" y="1156"/>
                </a:cubicBezTo>
                <a:cubicBezTo>
                  <a:pt x="10133" y="1132"/>
                  <a:pt x="10050" y="1144"/>
                  <a:pt x="10109" y="1120"/>
                </a:cubicBezTo>
                <a:lnTo>
                  <a:pt x="10050" y="1120"/>
                </a:lnTo>
                <a:cubicBezTo>
                  <a:pt x="10061" y="1108"/>
                  <a:pt x="10073" y="1108"/>
                  <a:pt x="10085" y="1108"/>
                </a:cubicBezTo>
                <a:lnTo>
                  <a:pt x="10061" y="1108"/>
                </a:lnTo>
                <a:cubicBezTo>
                  <a:pt x="10133" y="1096"/>
                  <a:pt x="10085" y="1096"/>
                  <a:pt x="10109" y="1072"/>
                </a:cubicBezTo>
                <a:lnTo>
                  <a:pt x="10121" y="1072"/>
                </a:lnTo>
                <a:cubicBezTo>
                  <a:pt x="10109" y="1072"/>
                  <a:pt x="10087" y="1072"/>
                  <a:pt x="10096" y="1061"/>
                </a:cubicBezTo>
                <a:lnTo>
                  <a:pt x="10096" y="1061"/>
                </a:lnTo>
                <a:cubicBezTo>
                  <a:pt x="10087" y="1063"/>
                  <a:pt x="10078" y="1064"/>
                  <a:pt x="10073" y="1064"/>
                </a:cubicBezTo>
                <a:cubicBezTo>
                  <a:pt x="10069" y="1064"/>
                  <a:pt x="10068" y="1063"/>
                  <a:pt x="10073" y="1060"/>
                </a:cubicBezTo>
                <a:cubicBezTo>
                  <a:pt x="10038" y="1060"/>
                  <a:pt x="10014" y="1072"/>
                  <a:pt x="9978" y="1072"/>
                </a:cubicBezTo>
                <a:cubicBezTo>
                  <a:pt x="10014" y="1072"/>
                  <a:pt x="10014" y="1060"/>
                  <a:pt x="9990" y="1060"/>
                </a:cubicBezTo>
                <a:lnTo>
                  <a:pt x="10002" y="1060"/>
                </a:lnTo>
                <a:lnTo>
                  <a:pt x="9978" y="1048"/>
                </a:lnTo>
                <a:lnTo>
                  <a:pt x="10050" y="1048"/>
                </a:lnTo>
                <a:cubicBezTo>
                  <a:pt x="10002" y="1048"/>
                  <a:pt x="10038" y="1036"/>
                  <a:pt x="10050" y="1025"/>
                </a:cubicBezTo>
                <a:lnTo>
                  <a:pt x="10073" y="1025"/>
                </a:lnTo>
                <a:cubicBezTo>
                  <a:pt x="10038" y="1025"/>
                  <a:pt x="10038" y="1013"/>
                  <a:pt x="10050" y="1001"/>
                </a:cubicBezTo>
                <a:lnTo>
                  <a:pt x="10073" y="1001"/>
                </a:lnTo>
                <a:cubicBezTo>
                  <a:pt x="10050" y="1001"/>
                  <a:pt x="10085" y="989"/>
                  <a:pt x="10109" y="989"/>
                </a:cubicBezTo>
                <a:cubicBezTo>
                  <a:pt x="10061" y="977"/>
                  <a:pt x="10192" y="953"/>
                  <a:pt x="10121" y="953"/>
                </a:cubicBezTo>
                <a:lnTo>
                  <a:pt x="10145" y="941"/>
                </a:lnTo>
                <a:cubicBezTo>
                  <a:pt x="10085" y="941"/>
                  <a:pt x="10169" y="917"/>
                  <a:pt x="10073" y="917"/>
                </a:cubicBezTo>
                <a:cubicBezTo>
                  <a:pt x="10120" y="904"/>
                  <a:pt x="10116" y="900"/>
                  <a:pt x="10099" y="900"/>
                </a:cubicBezTo>
                <a:cubicBezTo>
                  <a:pt x="10085" y="900"/>
                  <a:pt x="10064" y="902"/>
                  <a:pt x="10054" y="902"/>
                </a:cubicBezTo>
                <a:cubicBezTo>
                  <a:pt x="10044" y="902"/>
                  <a:pt x="10045" y="901"/>
                  <a:pt x="10073" y="894"/>
                </a:cubicBezTo>
                <a:lnTo>
                  <a:pt x="10061" y="894"/>
                </a:lnTo>
                <a:cubicBezTo>
                  <a:pt x="10073" y="846"/>
                  <a:pt x="10121" y="786"/>
                  <a:pt x="10061" y="739"/>
                </a:cubicBezTo>
                <a:lnTo>
                  <a:pt x="10085" y="739"/>
                </a:lnTo>
                <a:cubicBezTo>
                  <a:pt x="10097" y="715"/>
                  <a:pt x="10097" y="679"/>
                  <a:pt x="10085" y="655"/>
                </a:cubicBezTo>
                <a:cubicBezTo>
                  <a:pt x="10089" y="655"/>
                  <a:pt x="10093" y="655"/>
                  <a:pt x="10097" y="655"/>
                </a:cubicBezTo>
                <a:cubicBezTo>
                  <a:pt x="10192" y="655"/>
                  <a:pt x="10184" y="799"/>
                  <a:pt x="10288" y="822"/>
                </a:cubicBezTo>
                <a:cubicBezTo>
                  <a:pt x="10300" y="798"/>
                  <a:pt x="10300" y="786"/>
                  <a:pt x="10311" y="763"/>
                </a:cubicBezTo>
                <a:cubicBezTo>
                  <a:pt x="10323" y="751"/>
                  <a:pt x="10323" y="751"/>
                  <a:pt x="10323" y="739"/>
                </a:cubicBezTo>
                <a:lnTo>
                  <a:pt x="10323" y="739"/>
                </a:lnTo>
                <a:cubicBezTo>
                  <a:pt x="10311" y="751"/>
                  <a:pt x="10300" y="751"/>
                  <a:pt x="10300" y="751"/>
                </a:cubicBezTo>
                <a:cubicBezTo>
                  <a:pt x="10309" y="741"/>
                  <a:pt x="10326" y="708"/>
                  <a:pt x="10339" y="708"/>
                </a:cubicBezTo>
                <a:cubicBezTo>
                  <a:pt x="10342" y="708"/>
                  <a:pt x="10345" y="710"/>
                  <a:pt x="10347" y="715"/>
                </a:cubicBezTo>
                <a:cubicBezTo>
                  <a:pt x="10335" y="727"/>
                  <a:pt x="10335" y="727"/>
                  <a:pt x="10335" y="727"/>
                </a:cubicBezTo>
                <a:cubicBezTo>
                  <a:pt x="10338" y="729"/>
                  <a:pt x="10340" y="730"/>
                  <a:pt x="10341" y="730"/>
                </a:cubicBezTo>
                <a:cubicBezTo>
                  <a:pt x="10346" y="730"/>
                  <a:pt x="10348" y="723"/>
                  <a:pt x="10353" y="723"/>
                </a:cubicBezTo>
                <a:cubicBezTo>
                  <a:pt x="10355" y="723"/>
                  <a:pt x="10357" y="724"/>
                  <a:pt x="10359" y="727"/>
                </a:cubicBezTo>
                <a:cubicBezTo>
                  <a:pt x="10359" y="739"/>
                  <a:pt x="10359" y="727"/>
                  <a:pt x="10359" y="751"/>
                </a:cubicBezTo>
                <a:lnTo>
                  <a:pt x="10371" y="786"/>
                </a:lnTo>
                <a:cubicBezTo>
                  <a:pt x="10384" y="773"/>
                  <a:pt x="10393" y="768"/>
                  <a:pt x="10398" y="768"/>
                </a:cubicBezTo>
                <a:cubicBezTo>
                  <a:pt x="10413" y="768"/>
                  <a:pt x="10407" y="802"/>
                  <a:pt x="10407" y="810"/>
                </a:cubicBezTo>
                <a:cubicBezTo>
                  <a:pt x="10395" y="828"/>
                  <a:pt x="10389" y="828"/>
                  <a:pt x="10383" y="828"/>
                </a:cubicBezTo>
                <a:cubicBezTo>
                  <a:pt x="10377" y="828"/>
                  <a:pt x="10371" y="828"/>
                  <a:pt x="10359" y="846"/>
                </a:cubicBezTo>
                <a:lnTo>
                  <a:pt x="10359" y="882"/>
                </a:lnTo>
                <a:lnTo>
                  <a:pt x="10371" y="846"/>
                </a:lnTo>
                <a:lnTo>
                  <a:pt x="10383" y="870"/>
                </a:lnTo>
                <a:cubicBezTo>
                  <a:pt x="10383" y="861"/>
                  <a:pt x="10389" y="853"/>
                  <a:pt x="10392" y="853"/>
                </a:cubicBezTo>
                <a:cubicBezTo>
                  <a:pt x="10394" y="853"/>
                  <a:pt x="10395" y="854"/>
                  <a:pt x="10395" y="858"/>
                </a:cubicBezTo>
                <a:cubicBezTo>
                  <a:pt x="10395" y="870"/>
                  <a:pt x="10395" y="870"/>
                  <a:pt x="10383" y="882"/>
                </a:cubicBezTo>
                <a:lnTo>
                  <a:pt x="10383" y="882"/>
                </a:lnTo>
                <a:lnTo>
                  <a:pt x="10407" y="858"/>
                </a:lnTo>
                <a:lnTo>
                  <a:pt x="10407" y="858"/>
                </a:lnTo>
                <a:cubicBezTo>
                  <a:pt x="10383" y="894"/>
                  <a:pt x="10407" y="882"/>
                  <a:pt x="10395" y="917"/>
                </a:cubicBezTo>
                <a:cubicBezTo>
                  <a:pt x="10400" y="925"/>
                  <a:pt x="10407" y="928"/>
                  <a:pt x="10414" y="928"/>
                </a:cubicBezTo>
                <a:cubicBezTo>
                  <a:pt x="10426" y="928"/>
                  <a:pt x="10440" y="920"/>
                  <a:pt x="10450" y="920"/>
                </a:cubicBezTo>
                <a:cubicBezTo>
                  <a:pt x="10460" y="920"/>
                  <a:pt x="10466" y="927"/>
                  <a:pt x="10466" y="953"/>
                </a:cubicBezTo>
                <a:cubicBezTo>
                  <a:pt x="10466" y="933"/>
                  <a:pt x="10493" y="903"/>
                  <a:pt x="10508" y="903"/>
                </a:cubicBezTo>
                <a:cubicBezTo>
                  <a:pt x="10510" y="903"/>
                  <a:pt x="10512" y="904"/>
                  <a:pt x="10514" y="905"/>
                </a:cubicBezTo>
                <a:cubicBezTo>
                  <a:pt x="10514" y="917"/>
                  <a:pt x="10514" y="929"/>
                  <a:pt x="10502" y="941"/>
                </a:cubicBezTo>
                <a:lnTo>
                  <a:pt x="10526" y="929"/>
                </a:lnTo>
                <a:lnTo>
                  <a:pt x="10526" y="929"/>
                </a:lnTo>
                <a:cubicBezTo>
                  <a:pt x="10502" y="1001"/>
                  <a:pt x="10538" y="965"/>
                  <a:pt x="10550" y="1001"/>
                </a:cubicBezTo>
                <a:lnTo>
                  <a:pt x="10550" y="1013"/>
                </a:lnTo>
                <a:cubicBezTo>
                  <a:pt x="10558" y="1004"/>
                  <a:pt x="10566" y="996"/>
                  <a:pt x="10575" y="996"/>
                </a:cubicBezTo>
                <a:cubicBezTo>
                  <a:pt x="10578" y="996"/>
                  <a:pt x="10582" y="997"/>
                  <a:pt x="10585" y="1001"/>
                </a:cubicBezTo>
                <a:lnTo>
                  <a:pt x="10573" y="1036"/>
                </a:lnTo>
                <a:cubicBezTo>
                  <a:pt x="10573" y="1039"/>
                  <a:pt x="10574" y="1040"/>
                  <a:pt x="10575" y="1040"/>
                </a:cubicBezTo>
                <a:cubicBezTo>
                  <a:pt x="10582" y="1040"/>
                  <a:pt x="10608" y="993"/>
                  <a:pt x="10618" y="993"/>
                </a:cubicBezTo>
                <a:cubicBezTo>
                  <a:pt x="10620" y="993"/>
                  <a:pt x="10621" y="995"/>
                  <a:pt x="10621" y="1001"/>
                </a:cubicBezTo>
                <a:cubicBezTo>
                  <a:pt x="10645" y="965"/>
                  <a:pt x="10645" y="941"/>
                  <a:pt x="10657" y="906"/>
                </a:cubicBezTo>
                <a:lnTo>
                  <a:pt x="10657" y="906"/>
                </a:lnTo>
                <a:cubicBezTo>
                  <a:pt x="10649" y="929"/>
                  <a:pt x="10651" y="942"/>
                  <a:pt x="10657" y="942"/>
                </a:cubicBezTo>
                <a:cubicBezTo>
                  <a:pt x="10660" y="942"/>
                  <a:pt x="10664" y="938"/>
                  <a:pt x="10669" y="929"/>
                </a:cubicBezTo>
                <a:cubicBezTo>
                  <a:pt x="10676" y="926"/>
                  <a:pt x="10680" y="924"/>
                  <a:pt x="10681" y="924"/>
                </a:cubicBezTo>
                <a:lnTo>
                  <a:pt x="10681" y="924"/>
                </a:lnTo>
                <a:cubicBezTo>
                  <a:pt x="10686" y="924"/>
                  <a:pt x="10677" y="933"/>
                  <a:pt x="10669" y="941"/>
                </a:cubicBezTo>
                <a:lnTo>
                  <a:pt x="10692" y="929"/>
                </a:lnTo>
                <a:lnTo>
                  <a:pt x="10692" y="929"/>
                </a:lnTo>
                <a:cubicBezTo>
                  <a:pt x="10703" y="929"/>
                  <a:pt x="10684" y="969"/>
                  <a:pt x="10663" y="985"/>
                </a:cubicBezTo>
                <a:lnTo>
                  <a:pt x="10663" y="985"/>
                </a:lnTo>
                <a:cubicBezTo>
                  <a:pt x="10671" y="980"/>
                  <a:pt x="10677" y="979"/>
                  <a:pt x="10681" y="979"/>
                </a:cubicBezTo>
                <a:cubicBezTo>
                  <a:pt x="10694" y="979"/>
                  <a:pt x="10696" y="993"/>
                  <a:pt x="10704" y="1001"/>
                </a:cubicBezTo>
                <a:lnTo>
                  <a:pt x="10681" y="1025"/>
                </a:lnTo>
                <a:lnTo>
                  <a:pt x="10704" y="1036"/>
                </a:lnTo>
                <a:cubicBezTo>
                  <a:pt x="10716" y="1025"/>
                  <a:pt x="10725" y="1019"/>
                  <a:pt x="10733" y="1019"/>
                </a:cubicBezTo>
                <a:cubicBezTo>
                  <a:pt x="10740" y="1019"/>
                  <a:pt x="10746" y="1025"/>
                  <a:pt x="10752" y="1036"/>
                </a:cubicBezTo>
                <a:lnTo>
                  <a:pt x="10736" y="1058"/>
                </a:lnTo>
                <a:lnTo>
                  <a:pt x="10736" y="1058"/>
                </a:lnTo>
                <a:cubicBezTo>
                  <a:pt x="10737" y="1058"/>
                  <a:pt x="10739" y="1058"/>
                  <a:pt x="10740" y="1058"/>
                </a:cubicBezTo>
                <a:cubicBezTo>
                  <a:pt x="10761" y="1058"/>
                  <a:pt x="10750" y="1087"/>
                  <a:pt x="10740" y="1108"/>
                </a:cubicBezTo>
                <a:cubicBezTo>
                  <a:pt x="10746" y="1104"/>
                  <a:pt x="10750" y="1102"/>
                  <a:pt x="10753" y="1102"/>
                </a:cubicBezTo>
                <a:cubicBezTo>
                  <a:pt x="10775" y="1102"/>
                  <a:pt x="10766" y="1170"/>
                  <a:pt x="10788" y="1170"/>
                </a:cubicBezTo>
                <a:cubicBezTo>
                  <a:pt x="10794" y="1170"/>
                  <a:pt x="10801" y="1166"/>
                  <a:pt x="10812" y="1156"/>
                </a:cubicBezTo>
                <a:lnTo>
                  <a:pt x="10812" y="1156"/>
                </a:lnTo>
                <a:lnTo>
                  <a:pt x="10800" y="1179"/>
                </a:lnTo>
                <a:cubicBezTo>
                  <a:pt x="10810" y="1173"/>
                  <a:pt x="10818" y="1171"/>
                  <a:pt x="10824" y="1171"/>
                </a:cubicBezTo>
                <a:cubicBezTo>
                  <a:pt x="10846" y="1171"/>
                  <a:pt x="10853" y="1195"/>
                  <a:pt x="10870" y="1195"/>
                </a:cubicBezTo>
                <a:cubicBezTo>
                  <a:pt x="10878" y="1195"/>
                  <a:pt x="10890" y="1188"/>
                  <a:pt x="10907" y="1167"/>
                </a:cubicBezTo>
                <a:lnTo>
                  <a:pt x="10907" y="1167"/>
                </a:lnTo>
                <a:cubicBezTo>
                  <a:pt x="10904" y="1198"/>
                  <a:pt x="10907" y="1208"/>
                  <a:pt x="10913" y="1208"/>
                </a:cubicBezTo>
                <a:cubicBezTo>
                  <a:pt x="10926" y="1208"/>
                  <a:pt x="10950" y="1169"/>
                  <a:pt x="10961" y="1169"/>
                </a:cubicBezTo>
                <a:cubicBezTo>
                  <a:pt x="10966" y="1169"/>
                  <a:pt x="10968" y="1175"/>
                  <a:pt x="10967" y="1192"/>
                </a:cubicBezTo>
                <a:lnTo>
                  <a:pt x="10967" y="1192"/>
                </a:lnTo>
                <a:cubicBezTo>
                  <a:pt x="11062" y="1263"/>
                  <a:pt x="11145" y="1370"/>
                  <a:pt x="11276" y="1382"/>
                </a:cubicBezTo>
                <a:lnTo>
                  <a:pt x="11264" y="1406"/>
                </a:lnTo>
                <a:cubicBezTo>
                  <a:pt x="11395" y="1525"/>
                  <a:pt x="11562" y="1572"/>
                  <a:pt x="11705" y="1691"/>
                </a:cubicBezTo>
                <a:cubicBezTo>
                  <a:pt x="11728" y="1679"/>
                  <a:pt x="11752" y="1632"/>
                  <a:pt x="11776" y="1620"/>
                </a:cubicBezTo>
                <a:cubicBezTo>
                  <a:pt x="11776" y="1620"/>
                  <a:pt x="11788" y="1632"/>
                  <a:pt x="11776" y="1656"/>
                </a:cubicBezTo>
                <a:cubicBezTo>
                  <a:pt x="11752" y="1656"/>
                  <a:pt x="11752" y="1679"/>
                  <a:pt x="11740" y="1691"/>
                </a:cubicBezTo>
                <a:cubicBezTo>
                  <a:pt x="11758" y="1700"/>
                  <a:pt x="11763" y="1723"/>
                  <a:pt x="11779" y="1723"/>
                </a:cubicBezTo>
                <a:cubicBezTo>
                  <a:pt x="11785" y="1723"/>
                  <a:pt x="11791" y="1721"/>
                  <a:pt x="11800" y="1715"/>
                </a:cubicBezTo>
                <a:lnTo>
                  <a:pt x="11800" y="1679"/>
                </a:lnTo>
                <a:cubicBezTo>
                  <a:pt x="11812" y="1679"/>
                  <a:pt x="11824" y="1691"/>
                  <a:pt x="11824" y="1691"/>
                </a:cubicBezTo>
                <a:cubicBezTo>
                  <a:pt x="11812" y="1703"/>
                  <a:pt x="11800" y="1739"/>
                  <a:pt x="11788" y="1751"/>
                </a:cubicBezTo>
                <a:cubicBezTo>
                  <a:pt x="11806" y="1738"/>
                  <a:pt x="11816" y="1733"/>
                  <a:pt x="11822" y="1733"/>
                </a:cubicBezTo>
                <a:cubicBezTo>
                  <a:pt x="11840" y="1733"/>
                  <a:pt x="11804" y="1787"/>
                  <a:pt x="11829" y="1787"/>
                </a:cubicBezTo>
                <a:cubicBezTo>
                  <a:pt x="11831" y="1787"/>
                  <a:pt x="11833" y="1787"/>
                  <a:pt x="11835" y="1787"/>
                </a:cubicBezTo>
                <a:cubicBezTo>
                  <a:pt x="11883" y="1727"/>
                  <a:pt x="11955" y="1691"/>
                  <a:pt x="12002" y="1667"/>
                </a:cubicBezTo>
                <a:lnTo>
                  <a:pt x="12002" y="1691"/>
                </a:lnTo>
                <a:cubicBezTo>
                  <a:pt x="12001" y="1690"/>
                  <a:pt x="12000" y="1690"/>
                  <a:pt x="11999" y="1690"/>
                </a:cubicBezTo>
                <a:cubicBezTo>
                  <a:pt x="11989" y="1690"/>
                  <a:pt x="11979" y="1729"/>
                  <a:pt x="11961" y="1729"/>
                </a:cubicBezTo>
                <a:cubicBezTo>
                  <a:pt x="11959" y="1729"/>
                  <a:pt x="11957" y="1728"/>
                  <a:pt x="11955" y="1727"/>
                </a:cubicBezTo>
                <a:lnTo>
                  <a:pt x="11955" y="1727"/>
                </a:lnTo>
                <a:cubicBezTo>
                  <a:pt x="11966" y="1751"/>
                  <a:pt x="11990" y="1739"/>
                  <a:pt x="12002" y="1751"/>
                </a:cubicBezTo>
                <a:cubicBezTo>
                  <a:pt x="12014" y="1739"/>
                  <a:pt x="12026" y="1715"/>
                  <a:pt x="12038" y="1715"/>
                </a:cubicBezTo>
                <a:lnTo>
                  <a:pt x="12038" y="1715"/>
                </a:lnTo>
                <a:cubicBezTo>
                  <a:pt x="12038" y="1727"/>
                  <a:pt x="12014" y="1763"/>
                  <a:pt x="12026" y="1775"/>
                </a:cubicBezTo>
                <a:lnTo>
                  <a:pt x="12002" y="1787"/>
                </a:lnTo>
                <a:cubicBezTo>
                  <a:pt x="11998" y="1794"/>
                  <a:pt x="12000" y="1797"/>
                  <a:pt x="12003" y="1797"/>
                </a:cubicBezTo>
                <a:cubicBezTo>
                  <a:pt x="12010" y="1797"/>
                  <a:pt x="12026" y="1787"/>
                  <a:pt x="12026" y="1787"/>
                </a:cubicBezTo>
                <a:lnTo>
                  <a:pt x="12026" y="1787"/>
                </a:lnTo>
                <a:cubicBezTo>
                  <a:pt x="12014" y="1810"/>
                  <a:pt x="12026" y="1822"/>
                  <a:pt x="12002" y="1858"/>
                </a:cubicBezTo>
                <a:cubicBezTo>
                  <a:pt x="12038" y="1834"/>
                  <a:pt x="12038" y="1846"/>
                  <a:pt x="12062" y="1834"/>
                </a:cubicBezTo>
                <a:cubicBezTo>
                  <a:pt x="12062" y="1814"/>
                  <a:pt x="12069" y="1809"/>
                  <a:pt x="12080" y="1804"/>
                </a:cubicBezTo>
                <a:lnTo>
                  <a:pt x="12080" y="1804"/>
                </a:lnTo>
                <a:cubicBezTo>
                  <a:pt x="12080" y="1804"/>
                  <a:pt x="12080" y="1804"/>
                  <a:pt x="12080" y="1804"/>
                </a:cubicBezTo>
                <a:cubicBezTo>
                  <a:pt x="12071" y="1804"/>
                  <a:pt x="12056" y="1804"/>
                  <a:pt x="12038" y="1822"/>
                </a:cubicBezTo>
                <a:cubicBezTo>
                  <a:pt x="12038" y="1798"/>
                  <a:pt x="12109" y="1763"/>
                  <a:pt x="12086" y="1763"/>
                </a:cubicBezTo>
                <a:cubicBezTo>
                  <a:pt x="12093" y="1760"/>
                  <a:pt x="12098" y="1759"/>
                  <a:pt x="12103" y="1759"/>
                </a:cubicBezTo>
                <a:cubicBezTo>
                  <a:pt x="12115" y="1759"/>
                  <a:pt x="12118" y="1766"/>
                  <a:pt x="12134" y="1766"/>
                </a:cubicBezTo>
                <a:cubicBezTo>
                  <a:pt x="12139" y="1766"/>
                  <a:pt x="12147" y="1765"/>
                  <a:pt x="12157" y="1763"/>
                </a:cubicBezTo>
                <a:cubicBezTo>
                  <a:pt x="12145" y="1751"/>
                  <a:pt x="12181" y="1727"/>
                  <a:pt x="12181" y="1715"/>
                </a:cubicBezTo>
                <a:lnTo>
                  <a:pt x="12181" y="1715"/>
                </a:lnTo>
                <a:cubicBezTo>
                  <a:pt x="12205" y="1727"/>
                  <a:pt x="12181" y="1727"/>
                  <a:pt x="12169" y="1763"/>
                </a:cubicBezTo>
                <a:cubicBezTo>
                  <a:pt x="12177" y="1771"/>
                  <a:pt x="12168" y="1785"/>
                  <a:pt x="12174" y="1785"/>
                </a:cubicBezTo>
                <a:cubicBezTo>
                  <a:pt x="12176" y="1785"/>
                  <a:pt x="12182" y="1782"/>
                  <a:pt x="12193" y="1775"/>
                </a:cubicBezTo>
                <a:lnTo>
                  <a:pt x="12193" y="1775"/>
                </a:lnTo>
                <a:cubicBezTo>
                  <a:pt x="12205" y="1798"/>
                  <a:pt x="12169" y="1798"/>
                  <a:pt x="12169" y="1822"/>
                </a:cubicBezTo>
                <a:cubicBezTo>
                  <a:pt x="12165" y="1825"/>
                  <a:pt x="12161" y="1826"/>
                  <a:pt x="12158" y="1826"/>
                </a:cubicBezTo>
                <a:cubicBezTo>
                  <a:pt x="12145" y="1826"/>
                  <a:pt x="12140" y="1806"/>
                  <a:pt x="12129" y="1806"/>
                </a:cubicBezTo>
                <a:cubicBezTo>
                  <a:pt x="12120" y="1806"/>
                  <a:pt x="12108" y="1817"/>
                  <a:pt x="12086" y="1858"/>
                </a:cubicBezTo>
                <a:cubicBezTo>
                  <a:pt x="12084" y="1856"/>
                  <a:pt x="12082" y="1856"/>
                  <a:pt x="12079" y="1856"/>
                </a:cubicBezTo>
                <a:cubicBezTo>
                  <a:pt x="12066" y="1856"/>
                  <a:pt x="12045" y="1872"/>
                  <a:pt x="12033" y="1872"/>
                </a:cubicBezTo>
                <a:cubicBezTo>
                  <a:pt x="12030" y="1872"/>
                  <a:pt x="12028" y="1872"/>
                  <a:pt x="12026" y="1870"/>
                </a:cubicBezTo>
                <a:lnTo>
                  <a:pt x="12026" y="1870"/>
                </a:lnTo>
                <a:cubicBezTo>
                  <a:pt x="12026" y="1890"/>
                  <a:pt x="12026" y="1920"/>
                  <a:pt x="12041" y="1920"/>
                </a:cubicBezTo>
                <a:cubicBezTo>
                  <a:pt x="12044" y="1920"/>
                  <a:pt x="12047" y="1919"/>
                  <a:pt x="12050" y="1918"/>
                </a:cubicBezTo>
                <a:lnTo>
                  <a:pt x="12086" y="1870"/>
                </a:lnTo>
                <a:cubicBezTo>
                  <a:pt x="12096" y="1870"/>
                  <a:pt x="12123" y="1844"/>
                  <a:pt x="12131" y="1844"/>
                </a:cubicBezTo>
                <a:cubicBezTo>
                  <a:pt x="12132" y="1844"/>
                  <a:pt x="12133" y="1844"/>
                  <a:pt x="12133" y="1846"/>
                </a:cubicBezTo>
                <a:cubicBezTo>
                  <a:pt x="12121" y="1858"/>
                  <a:pt x="12109" y="1882"/>
                  <a:pt x="12121" y="1882"/>
                </a:cubicBezTo>
                <a:cubicBezTo>
                  <a:pt x="12121" y="1882"/>
                  <a:pt x="12121" y="1882"/>
                  <a:pt x="12121" y="1870"/>
                </a:cubicBezTo>
                <a:cubicBezTo>
                  <a:pt x="12142" y="1870"/>
                  <a:pt x="12162" y="1844"/>
                  <a:pt x="12182" y="1844"/>
                </a:cubicBezTo>
                <a:cubicBezTo>
                  <a:pt x="12186" y="1844"/>
                  <a:pt x="12189" y="1844"/>
                  <a:pt x="12193" y="1846"/>
                </a:cubicBezTo>
                <a:cubicBezTo>
                  <a:pt x="12193" y="1822"/>
                  <a:pt x="12205" y="1798"/>
                  <a:pt x="12205" y="1763"/>
                </a:cubicBezTo>
                <a:cubicBezTo>
                  <a:pt x="12212" y="1751"/>
                  <a:pt x="12216" y="1747"/>
                  <a:pt x="12218" y="1747"/>
                </a:cubicBezTo>
                <a:cubicBezTo>
                  <a:pt x="12223" y="1747"/>
                  <a:pt x="12220" y="1767"/>
                  <a:pt x="12228" y="1775"/>
                </a:cubicBezTo>
                <a:cubicBezTo>
                  <a:pt x="12216" y="1775"/>
                  <a:pt x="12216" y="1775"/>
                  <a:pt x="12216" y="1787"/>
                </a:cubicBezTo>
                <a:lnTo>
                  <a:pt x="12240" y="1775"/>
                </a:lnTo>
                <a:lnTo>
                  <a:pt x="12240" y="1775"/>
                </a:lnTo>
                <a:cubicBezTo>
                  <a:pt x="12240" y="1798"/>
                  <a:pt x="12193" y="1822"/>
                  <a:pt x="12193" y="1846"/>
                </a:cubicBezTo>
                <a:cubicBezTo>
                  <a:pt x="12188" y="1864"/>
                  <a:pt x="12192" y="1868"/>
                  <a:pt x="12198" y="1868"/>
                </a:cubicBezTo>
                <a:cubicBezTo>
                  <a:pt x="12204" y="1868"/>
                  <a:pt x="12213" y="1863"/>
                  <a:pt x="12217" y="1863"/>
                </a:cubicBezTo>
                <a:lnTo>
                  <a:pt x="12217" y="1863"/>
                </a:lnTo>
                <a:cubicBezTo>
                  <a:pt x="12219" y="1863"/>
                  <a:pt x="12219" y="1864"/>
                  <a:pt x="12216" y="1870"/>
                </a:cubicBezTo>
                <a:cubicBezTo>
                  <a:pt x="12216" y="1870"/>
                  <a:pt x="12228" y="1858"/>
                  <a:pt x="12228" y="1858"/>
                </a:cubicBezTo>
                <a:cubicBezTo>
                  <a:pt x="12234" y="1858"/>
                  <a:pt x="12240" y="1861"/>
                  <a:pt x="12248" y="1861"/>
                </a:cubicBezTo>
                <a:cubicBezTo>
                  <a:pt x="12255" y="1861"/>
                  <a:pt x="12264" y="1858"/>
                  <a:pt x="12276" y="1846"/>
                </a:cubicBezTo>
                <a:lnTo>
                  <a:pt x="12276" y="1846"/>
                </a:lnTo>
                <a:cubicBezTo>
                  <a:pt x="12272" y="1850"/>
                  <a:pt x="12272" y="1851"/>
                  <a:pt x="12274" y="1851"/>
                </a:cubicBezTo>
                <a:cubicBezTo>
                  <a:pt x="12279" y="1851"/>
                  <a:pt x="12292" y="1846"/>
                  <a:pt x="12300" y="1846"/>
                </a:cubicBezTo>
                <a:cubicBezTo>
                  <a:pt x="12306" y="1840"/>
                  <a:pt x="12320" y="1829"/>
                  <a:pt x="12327" y="1829"/>
                </a:cubicBezTo>
                <a:cubicBezTo>
                  <a:pt x="12333" y="1829"/>
                  <a:pt x="12334" y="1836"/>
                  <a:pt x="12324" y="1858"/>
                </a:cubicBezTo>
                <a:cubicBezTo>
                  <a:pt x="12324" y="1870"/>
                  <a:pt x="12324" y="1894"/>
                  <a:pt x="12312" y="1906"/>
                </a:cubicBezTo>
                <a:lnTo>
                  <a:pt x="12324" y="1929"/>
                </a:lnTo>
                <a:lnTo>
                  <a:pt x="12300" y="1965"/>
                </a:lnTo>
                <a:cubicBezTo>
                  <a:pt x="12304" y="1967"/>
                  <a:pt x="12308" y="1968"/>
                  <a:pt x="12312" y="1968"/>
                </a:cubicBezTo>
                <a:cubicBezTo>
                  <a:pt x="12329" y="1968"/>
                  <a:pt x="12342" y="1947"/>
                  <a:pt x="12371" y="1918"/>
                </a:cubicBezTo>
                <a:cubicBezTo>
                  <a:pt x="12371" y="1940"/>
                  <a:pt x="12386" y="1948"/>
                  <a:pt x="12399" y="1948"/>
                </a:cubicBezTo>
                <a:cubicBezTo>
                  <a:pt x="12407" y="1948"/>
                  <a:pt x="12415" y="1946"/>
                  <a:pt x="12419" y="1941"/>
                </a:cubicBezTo>
                <a:cubicBezTo>
                  <a:pt x="12419" y="1918"/>
                  <a:pt x="12395" y="1918"/>
                  <a:pt x="12395" y="1894"/>
                </a:cubicBezTo>
                <a:cubicBezTo>
                  <a:pt x="12395" y="1906"/>
                  <a:pt x="12383" y="1918"/>
                  <a:pt x="12383" y="1929"/>
                </a:cubicBezTo>
                <a:cubicBezTo>
                  <a:pt x="12371" y="1918"/>
                  <a:pt x="12383" y="1906"/>
                  <a:pt x="12395" y="1882"/>
                </a:cubicBezTo>
                <a:cubicBezTo>
                  <a:pt x="12401" y="1876"/>
                  <a:pt x="12405" y="1874"/>
                  <a:pt x="12408" y="1874"/>
                </a:cubicBezTo>
                <a:cubicBezTo>
                  <a:pt x="12422" y="1874"/>
                  <a:pt x="12412" y="1921"/>
                  <a:pt x="12416" y="1921"/>
                </a:cubicBezTo>
                <a:cubicBezTo>
                  <a:pt x="12417" y="1921"/>
                  <a:pt x="12418" y="1920"/>
                  <a:pt x="12419" y="1918"/>
                </a:cubicBezTo>
                <a:cubicBezTo>
                  <a:pt x="12426" y="1915"/>
                  <a:pt x="12430" y="1914"/>
                  <a:pt x="12433" y="1914"/>
                </a:cubicBezTo>
                <a:cubicBezTo>
                  <a:pt x="12446" y="1914"/>
                  <a:pt x="12429" y="1932"/>
                  <a:pt x="12419" y="1941"/>
                </a:cubicBezTo>
                <a:cubicBezTo>
                  <a:pt x="12419" y="1941"/>
                  <a:pt x="12419" y="1941"/>
                  <a:pt x="12431" y="1953"/>
                </a:cubicBezTo>
                <a:lnTo>
                  <a:pt x="12431" y="1929"/>
                </a:lnTo>
                <a:cubicBezTo>
                  <a:pt x="12433" y="1932"/>
                  <a:pt x="12436" y="1933"/>
                  <a:pt x="12438" y="1933"/>
                </a:cubicBezTo>
                <a:cubicBezTo>
                  <a:pt x="12445" y="1933"/>
                  <a:pt x="12452" y="1926"/>
                  <a:pt x="12459" y="1926"/>
                </a:cubicBezTo>
                <a:cubicBezTo>
                  <a:pt x="12461" y="1926"/>
                  <a:pt x="12464" y="1927"/>
                  <a:pt x="12467" y="1929"/>
                </a:cubicBezTo>
                <a:lnTo>
                  <a:pt x="12455" y="1941"/>
                </a:lnTo>
                <a:cubicBezTo>
                  <a:pt x="12450" y="1959"/>
                  <a:pt x="12454" y="1964"/>
                  <a:pt x="12460" y="1964"/>
                </a:cubicBezTo>
                <a:cubicBezTo>
                  <a:pt x="12467" y="1964"/>
                  <a:pt x="12478" y="1958"/>
                  <a:pt x="12484" y="1958"/>
                </a:cubicBezTo>
                <a:cubicBezTo>
                  <a:pt x="12488" y="1958"/>
                  <a:pt x="12490" y="1960"/>
                  <a:pt x="12490" y="1965"/>
                </a:cubicBezTo>
                <a:cubicBezTo>
                  <a:pt x="12490" y="1974"/>
                  <a:pt x="12469" y="2012"/>
                  <a:pt x="12470" y="2012"/>
                </a:cubicBezTo>
                <a:cubicBezTo>
                  <a:pt x="12471" y="2012"/>
                  <a:pt x="12473" y="2009"/>
                  <a:pt x="12478" y="2001"/>
                </a:cubicBezTo>
                <a:cubicBezTo>
                  <a:pt x="12478" y="2005"/>
                  <a:pt x="12480" y="2006"/>
                  <a:pt x="12482" y="2006"/>
                </a:cubicBezTo>
                <a:cubicBezTo>
                  <a:pt x="12485" y="2006"/>
                  <a:pt x="12490" y="2001"/>
                  <a:pt x="12490" y="2001"/>
                </a:cubicBezTo>
                <a:lnTo>
                  <a:pt x="12502" y="2013"/>
                </a:lnTo>
                <a:cubicBezTo>
                  <a:pt x="12490" y="2001"/>
                  <a:pt x="12490" y="2001"/>
                  <a:pt x="12502" y="2001"/>
                </a:cubicBezTo>
                <a:cubicBezTo>
                  <a:pt x="12502" y="1992"/>
                  <a:pt x="12508" y="1984"/>
                  <a:pt x="12512" y="1984"/>
                </a:cubicBezTo>
                <a:cubicBezTo>
                  <a:pt x="12513" y="1984"/>
                  <a:pt x="12514" y="1985"/>
                  <a:pt x="12514" y="1989"/>
                </a:cubicBezTo>
                <a:lnTo>
                  <a:pt x="12526" y="2001"/>
                </a:lnTo>
                <a:cubicBezTo>
                  <a:pt x="12526" y="2013"/>
                  <a:pt x="12538" y="2013"/>
                  <a:pt x="12538" y="2013"/>
                </a:cubicBezTo>
                <a:cubicBezTo>
                  <a:pt x="12544" y="2007"/>
                  <a:pt x="12550" y="2004"/>
                  <a:pt x="12551" y="2004"/>
                </a:cubicBezTo>
                <a:lnTo>
                  <a:pt x="12551" y="2004"/>
                </a:lnTo>
                <a:cubicBezTo>
                  <a:pt x="12553" y="2004"/>
                  <a:pt x="12550" y="2007"/>
                  <a:pt x="12538" y="2013"/>
                </a:cubicBezTo>
                <a:lnTo>
                  <a:pt x="12526" y="2025"/>
                </a:lnTo>
                <a:cubicBezTo>
                  <a:pt x="12538" y="2025"/>
                  <a:pt x="12538" y="2037"/>
                  <a:pt x="12526" y="2037"/>
                </a:cubicBezTo>
                <a:cubicBezTo>
                  <a:pt x="12521" y="2066"/>
                  <a:pt x="12531" y="2071"/>
                  <a:pt x="12542" y="2071"/>
                </a:cubicBezTo>
                <a:cubicBezTo>
                  <a:pt x="12548" y="2071"/>
                  <a:pt x="12555" y="2070"/>
                  <a:pt x="12561" y="2070"/>
                </a:cubicBezTo>
                <a:cubicBezTo>
                  <a:pt x="12571" y="2070"/>
                  <a:pt x="12578" y="2074"/>
                  <a:pt x="12574" y="2096"/>
                </a:cubicBezTo>
                <a:cubicBezTo>
                  <a:pt x="12597" y="2084"/>
                  <a:pt x="12597" y="2060"/>
                  <a:pt x="12597" y="2048"/>
                </a:cubicBezTo>
                <a:cubicBezTo>
                  <a:pt x="12621" y="2037"/>
                  <a:pt x="12645" y="2025"/>
                  <a:pt x="12657" y="2013"/>
                </a:cubicBezTo>
                <a:lnTo>
                  <a:pt x="12657" y="2013"/>
                </a:lnTo>
                <a:cubicBezTo>
                  <a:pt x="12645" y="2060"/>
                  <a:pt x="12657" y="2108"/>
                  <a:pt x="12609" y="2156"/>
                </a:cubicBezTo>
                <a:cubicBezTo>
                  <a:pt x="12611" y="2160"/>
                  <a:pt x="12613" y="2161"/>
                  <a:pt x="12615" y="2161"/>
                </a:cubicBezTo>
                <a:cubicBezTo>
                  <a:pt x="12625" y="2161"/>
                  <a:pt x="12635" y="2118"/>
                  <a:pt x="12645" y="2108"/>
                </a:cubicBezTo>
                <a:lnTo>
                  <a:pt x="12645" y="2120"/>
                </a:lnTo>
                <a:cubicBezTo>
                  <a:pt x="12645" y="2108"/>
                  <a:pt x="12657" y="2084"/>
                  <a:pt x="12669" y="2060"/>
                </a:cubicBezTo>
                <a:cubicBezTo>
                  <a:pt x="12683" y="2046"/>
                  <a:pt x="12693" y="2041"/>
                  <a:pt x="12699" y="2041"/>
                </a:cubicBezTo>
                <a:cubicBezTo>
                  <a:pt x="12703" y="2041"/>
                  <a:pt x="12705" y="2044"/>
                  <a:pt x="12705" y="2048"/>
                </a:cubicBezTo>
                <a:lnTo>
                  <a:pt x="12681" y="2084"/>
                </a:lnTo>
                <a:cubicBezTo>
                  <a:pt x="12705" y="2084"/>
                  <a:pt x="12740" y="2025"/>
                  <a:pt x="12788" y="2001"/>
                </a:cubicBezTo>
                <a:lnTo>
                  <a:pt x="12788" y="2001"/>
                </a:lnTo>
                <a:cubicBezTo>
                  <a:pt x="12788" y="2025"/>
                  <a:pt x="12752" y="2048"/>
                  <a:pt x="12728" y="2084"/>
                </a:cubicBezTo>
                <a:lnTo>
                  <a:pt x="12752" y="2084"/>
                </a:lnTo>
                <a:lnTo>
                  <a:pt x="12728" y="2120"/>
                </a:lnTo>
                <a:cubicBezTo>
                  <a:pt x="12736" y="2120"/>
                  <a:pt x="12750" y="2109"/>
                  <a:pt x="12758" y="2109"/>
                </a:cubicBezTo>
                <a:cubicBezTo>
                  <a:pt x="12762" y="2109"/>
                  <a:pt x="12764" y="2112"/>
                  <a:pt x="12764" y="2120"/>
                </a:cubicBezTo>
                <a:cubicBezTo>
                  <a:pt x="12740" y="2132"/>
                  <a:pt x="12764" y="2156"/>
                  <a:pt x="12728" y="2179"/>
                </a:cubicBezTo>
                <a:lnTo>
                  <a:pt x="12705" y="2179"/>
                </a:lnTo>
                <a:cubicBezTo>
                  <a:pt x="12705" y="2168"/>
                  <a:pt x="12705" y="2168"/>
                  <a:pt x="12695" y="2168"/>
                </a:cubicBezTo>
                <a:lnTo>
                  <a:pt x="12695" y="2168"/>
                </a:lnTo>
                <a:cubicBezTo>
                  <a:pt x="12694" y="2168"/>
                  <a:pt x="12694" y="2169"/>
                  <a:pt x="12693" y="2169"/>
                </a:cubicBezTo>
                <a:cubicBezTo>
                  <a:pt x="12693" y="2169"/>
                  <a:pt x="12693" y="2168"/>
                  <a:pt x="12693" y="2168"/>
                </a:cubicBezTo>
                <a:lnTo>
                  <a:pt x="12693" y="2168"/>
                </a:lnTo>
                <a:cubicBezTo>
                  <a:pt x="12694" y="2168"/>
                  <a:pt x="12694" y="2168"/>
                  <a:pt x="12695" y="2168"/>
                </a:cubicBezTo>
                <a:lnTo>
                  <a:pt x="12695" y="2168"/>
                </a:lnTo>
                <a:cubicBezTo>
                  <a:pt x="12696" y="2167"/>
                  <a:pt x="12697" y="2165"/>
                  <a:pt x="12698" y="2164"/>
                </a:cubicBezTo>
                <a:lnTo>
                  <a:pt x="12698" y="2164"/>
                </a:lnTo>
                <a:lnTo>
                  <a:pt x="12693" y="2168"/>
                </a:lnTo>
                <a:cubicBezTo>
                  <a:pt x="12693" y="2168"/>
                  <a:pt x="12681" y="2179"/>
                  <a:pt x="12681" y="2179"/>
                </a:cubicBezTo>
                <a:cubicBezTo>
                  <a:pt x="12657" y="2179"/>
                  <a:pt x="12633" y="2191"/>
                  <a:pt x="12609" y="2203"/>
                </a:cubicBezTo>
                <a:cubicBezTo>
                  <a:pt x="12645" y="2263"/>
                  <a:pt x="12562" y="2227"/>
                  <a:pt x="12586" y="2275"/>
                </a:cubicBezTo>
                <a:cubicBezTo>
                  <a:pt x="12633" y="2310"/>
                  <a:pt x="12586" y="2287"/>
                  <a:pt x="12586" y="2310"/>
                </a:cubicBezTo>
                <a:cubicBezTo>
                  <a:pt x="12586" y="2287"/>
                  <a:pt x="12550" y="2275"/>
                  <a:pt x="12538" y="2275"/>
                </a:cubicBezTo>
                <a:lnTo>
                  <a:pt x="12538" y="2275"/>
                </a:lnTo>
                <a:cubicBezTo>
                  <a:pt x="12550" y="2287"/>
                  <a:pt x="12550" y="2299"/>
                  <a:pt x="12550" y="2310"/>
                </a:cubicBezTo>
                <a:cubicBezTo>
                  <a:pt x="12538" y="2304"/>
                  <a:pt x="12517" y="2299"/>
                  <a:pt x="12504" y="2299"/>
                </a:cubicBezTo>
                <a:cubicBezTo>
                  <a:pt x="12490" y="2299"/>
                  <a:pt x="12484" y="2304"/>
                  <a:pt x="12502" y="2322"/>
                </a:cubicBezTo>
                <a:cubicBezTo>
                  <a:pt x="12467" y="2322"/>
                  <a:pt x="12478" y="2310"/>
                  <a:pt x="12467" y="2299"/>
                </a:cubicBezTo>
                <a:cubicBezTo>
                  <a:pt x="12463" y="2297"/>
                  <a:pt x="12461" y="2296"/>
                  <a:pt x="12460" y="2296"/>
                </a:cubicBezTo>
                <a:lnTo>
                  <a:pt x="12460" y="2296"/>
                </a:lnTo>
                <a:cubicBezTo>
                  <a:pt x="12456" y="2296"/>
                  <a:pt x="12477" y="2313"/>
                  <a:pt x="12473" y="2313"/>
                </a:cubicBezTo>
                <a:cubicBezTo>
                  <a:pt x="12472" y="2313"/>
                  <a:pt x="12470" y="2312"/>
                  <a:pt x="12467" y="2310"/>
                </a:cubicBezTo>
                <a:lnTo>
                  <a:pt x="12455" y="2310"/>
                </a:lnTo>
                <a:cubicBezTo>
                  <a:pt x="12443" y="2322"/>
                  <a:pt x="12431" y="2322"/>
                  <a:pt x="12407" y="2334"/>
                </a:cubicBezTo>
                <a:cubicBezTo>
                  <a:pt x="12467" y="2382"/>
                  <a:pt x="12419" y="2370"/>
                  <a:pt x="12431" y="2394"/>
                </a:cubicBezTo>
                <a:cubicBezTo>
                  <a:pt x="12419" y="2382"/>
                  <a:pt x="12407" y="2382"/>
                  <a:pt x="12383" y="2382"/>
                </a:cubicBezTo>
                <a:lnTo>
                  <a:pt x="12419" y="2418"/>
                </a:lnTo>
                <a:cubicBezTo>
                  <a:pt x="12433" y="2431"/>
                  <a:pt x="12430" y="2435"/>
                  <a:pt x="12423" y="2435"/>
                </a:cubicBezTo>
                <a:cubicBezTo>
                  <a:pt x="12417" y="2435"/>
                  <a:pt x="12408" y="2432"/>
                  <a:pt x="12402" y="2432"/>
                </a:cubicBezTo>
                <a:cubicBezTo>
                  <a:pt x="12395" y="2432"/>
                  <a:pt x="12392" y="2434"/>
                  <a:pt x="12395" y="2441"/>
                </a:cubicBezTo>
                <a:lnTo>
                  <a:pt x="12407" y="2453"/>
                </a:lnTo>
                <a:cubicBezTo>
                  <a:pt x="12413" y="2459"/>
                  <a:pt x="12404" y="2462"/>
                  <a:pt x="12389" y="2462"/>
                </a:cubicBezTo>
                <a:cubicBezTo>
                  <a:pt x="12374" y="2462"/>
                  <a:pt x="12353" y="2459"/>
                  <a:pt x="12336" y="2453"/>
                </a:cubicBezTo>
                <a:lnTo>
                  <a:pt x="12336" y="2453"/>
                </a:lnTo>
                <a:cubicBezTo>
                  <a:pt x="12383" y="2620"/>
                  <a:pt x="12181" y="2549"/>
                  <a:pt x="12157" y="2656"/>
                </a:cubicBezTo>
                <a:cubicBezTo>
                  <a:pt x="12169" y="2668"/>
                  <a:pt x="12181" y="2668"/>
                  <a:pt x="12205" y="2691"/>
                </a:cubicBezTo>
                <a:cubicBezTo>
                  <a:pt x="12209" y="2691"/>
                  <a:pt x="12212" y="2691"/>
                  <a:pt x="12214" y="2692"/>
                </a:cubicBezTo>
                <a:lnTo>
                  <a:pt x="12214" y="2692"/>
                </a:lnTo>
                <a:cubicBezTo>
                  <a:pt x="12211" y="2685"/>
                  <a:pt x="12208" y="2680"/>
                  <a:pt x="12216" y="2680"/>
                </a:cubicBezTo>
                <a:cubicBezTo>
                  <a:pt x="12228" y="2691"/>
                  <a:pt x="12264" y="2727"/>
                  <a:pt x="12240" y="2727"/>
                </a:cubicBezTo>
                <a:cubicBezTo>
                  <a:pt x="12240" y="2715"/>
                  <a:pt x="12240" y="2715"/>
                  <a:pt x="12240" y="2715"/>
                </a:cubicBezTo>
                <a:cubicBezTo>
                  <a:pt x="12228" y="2715"/>
                  <a:pt x="12240" y="2727"/>
                  <a:pt x="12228" y="2727"/>
                </a:cubicBezTo>
                <a:cubicBezTo>
                  <a:pt x="12222" y="2733"/>
                  <a:pt x="12222" y="2736"/>
                  <a:pt x="12222" y="2736"/>
                </a:cubicBezTo>
                <a:cubicBezTo>
                  <a:pt x="12222" y="2736"/>
                  <a:pt x="12222" y="2733"/>
                  <a:pt x="12216" y="2727"/>
                </a:cubicBezTo>
                <a:lnTo>
                  <a:pt x="12169" y="2739"/>
                </a:lnTo>
                <a:cubicBezTo>
                  <a:pt x="12193" y="2763"/>
                  <a:pt x="12190" y="2769"/>
                  <a:pt x="12179" y="2769"/>
                </a:cubicBezTo>
                <a:cubicBezTo>
                  <a:pt x="12169" y="2769"/>
                  <a:pt x="12151" y="2763"/>
                  <a:pt x="12145" y="2763"/>
                </a:cubicBezTo>
                <a:cubicBezTo>
                  <a:pt x="12109" y="2739"/>
                  <a:pt x="12145" y="2739"/>
                  <a:pt x="12109" y="2715"/>
                </a:cubicBezTo>
                <a:lnTo>
                  <a:pt x="12086" y="2703"/>
                </a:lnTo>
                <a:lnTo>
                  <a:pt x="12109" y="2727"/>
                </a:lnTo>
                <a:lnTo>
                  <a:pt x="12086" y="2727"/>
                </a:lnTo>
                <a:lnTo>
                  <a:pt x="12086" y="2727"/>
                </a:lnTo>
                <a:lnTo>
                  <a:pt x="12086" y="2727"/>
                </a:lnTo>
                <a:cubicBezTo>
                  <a:pt x="12086" y="2727"/>
                  <a:pt x="12086" y="2727"/>
                  <a:pt x="12086" y="2727"/>
                </a:cubicBezTo>
                <a:lnTo>
                  <a:pt x="12086" y="2727"/>
                </a:lnTo>
                <a:cubicBezTo>
                  <a:pt x="12090" y="2731"/>
                  <a:pt x="12094" y="2736"/>
                  <a:pt x="12097" y="2739"/>
                </a:cubicBezTo>
                <a:cubicBezTo>
                  <a:pt x="12097" y="2739"/>
                  <a:pt x="12094" y="2739"/>
                  <a:pt x="12090" y="2737"/>
                </a:cubicBezTo>
                <a:lnTo>
                  <a:pt x="12090" y="2737"/>
                </a:lnTo>
                <a:lnTo>
                  <a:pt x="12097" y="2751"/>
                </a:lnTo>
                <a:cubicBezTo>
                  <a:pt x="12080" y="2739"/>
                  <a:pt x="12074" y="2739"/>
                  <a:pt x="12069" y="2739"/>
                </a:cubicBezTo>
                <a:cubicBezTo>
                  <a:pt x="12065" y="2739"/>
                  <a:pt x="12062" y="2739"/>
                  <a:pt x="12050" y="2727"/>
                </a:cubicBezTo>
                <a:lnTo>
                  <a:pt x="12050" y="2727"/>
                </a:lnTo>
                <a:cubicBezTo>
                  <a:pt x="12007" y="2748"/>
                  <a:pt x="12050" y="2789"/>
                  <a:pt x="12018" y="2789"/>
                </a:cubicBezTo>
                <a:cubicBezTo>
                  <a:pt x="12014" y="2789"/>
                  <a:pt x="12009" y="2788"/>
                  <a:pt x="12002" y="2787"/>
                </a:cubicBezTo>
                <a:lnTo>
                  <a:pt x="12002" y="2787"/>
                </a:lnTo>
                <a:cubicBezTo>
                  <a:pt x="12014" y="2799"/>
                  <a:pt x="12050" y="2834"/>
                  <a:pt x="12038" y="2846"/>
                </a:cubicBezTo>
                <a:cubicBezTo>
                  <a:pt x="12026" y="2846"/>
                  <a:pt x="12014" y="2834"/>
                  <a:pt x="12002" y="2822"/>
                </a:cubicBezTo>
                <a:lnTo>
                  <a:pt x="12002" y="2822"/>
                </a:lnTo>
                <a:lnTo>
                  <a:pt x="12014" y="2846"/>
                </a:lnTo>
                <a:cubicBezTo>
                  <a:pt x="12000" y="2840"/>
                  <a:pt x="11990" y="2838"/>
                  <a:pt x="11984" y="2838"/>
                </a:cubicBezTo>
                <a:cubicBezTo>
                  <a:pt x="11963" y="2838"/>
                  <a:pt x="11970" y="2861"/>
                  <a:pt x="11943" y="2870"/>
                </a:cubicBezTo>
                <a:lnTo>
                  <a:pt x="11931" y="2858"/>
                </a:lnTo>
                <a:lnTo>
                  <a:pt x="11931" y="2858"/>
                </a:lnTo>
                <a:cubicBezTo>
                  <a:pt x="11943" y="2870"/>
                  <a:pt x="11955" y="2894"/>
                  <a:pt x="11943" y="2894"/>
                </a:cubicBezTo>
                <a:lnTo>
                  <a:pt x="11907" y="2870"/>
                </a:lnTo>
                <a:lnTo>
                  <a:pt x="11907" y="2870"/>
                </a:lnTo>
                <a:cubicBezTo>
                  <a:pt x="11883" y="2870"/>
                  <a:pt x="11966" y="2930"/>
                  <a:pt x="11943" y="2930"/>
                </a:cubicBezTo>
                <a:cubicBezTo>
                  <a:pt x="11978" y="2953"/>
                  <a:pt x="12002" y="2953"/>
                  <a:pt x="12026" y="2977"/>
                </a:cubicBezTo>
                <a:cubicBezTo>
                  <a:pt x="12011" y="2967"/>
                  <a:pt x="12000" y="2963"/>
                  <a:pt x="11994" y="2963"/>
                </a:cubicBezTo>
                <a:cubicBezTo>
                  <a:pt x="11987" y="2963"/>
                  <a:pt x="11988" y="2970"/>
                  <a:pt x="12002" y="2977"/>
                </a:cubicBezTo>
                <a:cubicBezTo>
                  <a:pt x="12002" y="2989"/>
                  <a:pt x="12002" y="2992"/>
                  <a:pt x="12001" y="2992"/>
                </a:cubicBezTo>
                <a:cubicBezTo>
                  <a:pt x="11999" y="2992"/>
                  <a:pt x="11996" y="2989"/>
                  <a:pt x="11990" y="2989"/>
                </a:cubicBezTo>
                <a:lnTo>
                  <a:pt x="12002" y="3013"/>
                </a:lnTo>
                <a:cubicBezTo>
                  <a:pt x="12001" y="3015"/>
                  <a:pt x="11998" y="3015"/>
                  <a:pt x="11996" y="3015"/>
                </a:cubicBezTo>
                <a:cubicBezTo>
                  <a:pt x="11983" y="3015"/>
                  <a:pt x="11961" y="2994"/>
                  <a:pt x="11948" y="2974"/>
                </a:cubicBezTo>
                <a:lnTo>
                  <a:pt x="11948" y="2974"/>
                </a:lnTo>
                <a:cubicBezTo>
                  <a:pt x="11960" y="2999"/>
                  <a:pt x="11930" y="2990"/>
                  <a:pt x="11919" y="3001"/>
                </a:cubicBezTo>
                <a:lnTo>
                  <a:pt x="11907" y="2989"/>
                </a:lnTo>
                <a:lnTo>
                  <a:pt x="11895" y="3001"/>
                </a:lnTo>
                <a:cubicBezTo>
                  <a:pt x="11919" y="3025"/>
                  <a:pt x="11907" y="3037"/>
                  <a:pt x="11883" y="3037"/>
                </a:cubicBezTo>
                <a:lnTo>
                  <a:pt x="11871" y="3025"/>
                </a:lnTo>
                <a:lnTo>
                  <a:pt x="11871" y="3025"/>
                </a:lnTo>
                <a:cubicBezTo>
                  <a:pt x="11876" y="3035"/>
                  <a:pt x="11873" y="3039"/>
                  <a:pt x="11864" y="3039"/>
                </a:cubicBezTo>
                <a:cubicBezTo>
                  <a:pt x="11853" y="3039"/>
                  <a:pt x="11832" y="3032"/>
                  <a:pt x="11812" y="3025"/>
                </a:cubicBezTo>
                <a:lnTo>
                  <a:pt x="11812" y="3025"/>
                </a:lnTo>
                <a:cubicBezTo>
                  <a:pt x="11826" y="3044"/>
                  <a:pt x="11814" y="3046"/>
                  <a:pt x="11797" y="3046"/>
                </a:cubicBezTo>
                <a:cubicBezTo>
                  <a:pt x="11792" y="3046"/>
                  <a:pt x="11788" y="3046"/>
                  <a:pt x="11783" y="3046"/>
                </a:cubicBezTo>
                <a:cubicBezTo>
                  <a:pt x="11761" y="3046"/>
                  <a:pt x="11740" y="3049"/>
                  <a:pt x="11764" y="3084"/>
                </a:cubicBezTo>
                <a:lnTo>
                  <a:pt x="11740" y="3061"/>
                </a:lnTo>
                <a:lnTo>
                  <a:pt x="11740" y="3061"/>
                </a:lnTo>
                <a:cubicBezTo>
                  <a:pt x="11776" y="3132"/>
                  <a:pt x="11681" y="3096"/>
                  <a:pt x="11740" y="3168"/>
                </a:cubicBezTo>
                <a:cubicBezTo>
                  <a:pt x="11729" y="3165"/>
                  <a:pt x="11721" y="3164"/>
                  <a:pt x="11716" y="3164"/>
                </a:cubicBezTo>
                <a:cubicBezTo>
                  <a:pt x="11675" y="3164"/>
                  <a:pt x="11763" y="3223"/>
                  <a:pt x="11742" y="3223"/>
                </a:cubicBezTo>
                <a:cubicBezTo>
                  <a:pt x="11738" y="3223"/>
                  <a:pt x="11730" y="3220"/>
                  <a:pt x="11716" y="3215"/>
                </a:cubicBezTo>
                <a:lnTo>
                  <a:pt x="11716" y="3215"/>
                </a:lnTo>
                <a:lnTo>
                  <a:pt x="11728" y="3227"/>
                </a:lnTo>
                <a:cubicBezTo>
                  <a:pt x="11645" y="3311"/>
                  <a:pt x="11538" y="3370"/>
                  <a:pt x="11514" y="3489"/>
                </a:cubicBezTo>
                <a:lnTo>
                  <a:pt x="11502" y="3477"/>
                </a:lnTo>
                <a:cubicBezTo>
                  <a:pt x="11371" y="3584"/>
                  <a:pt x="11324" y="3751"/>
                  <a:pt x="11216" y="3870"/>
                </a:cubicBezTo>
                <a:cubicBezTo>
                  <a:pt x="11216" y="3894"/>
                  <a:pt x="11264" y="3918"/>
                  <a:pt x="11276" y="3942"/>
                </a:cubicBezTo>
                <a:cubicBezTo>
                  <a:pt x="11276" y="3942"/>
                  <a:pt x="11271" y="3947"/>
                  <a:pt x="11260" y="3947"/>
                </a:cubicBezTo>
                <a:cubicBezTo>
                  <a:pt x="11255" y="3947"/>
                  <a:pt x="11248" y="3946"/>
                  <a:pt x="11240" y="3942"/>
                </a:cubicBezTo>
                <a:cubicBezTo>
                  <a:pt x="11240" y="3930"/>
                  <a:pt x="11216" y="3918"/>
                  <a:pt x="11204" y="3906"/>
                </a:cubicBezTo>
                <a:cubicBezTo>
                  <a:pt x="11204" y="3930"/>
                  <a:pt x="11157" y="3930"/>
                  <a:pt x="11181" y="3953"/>
                </a:cubicBezTo>
                <a:lnTo>
                  <a:pt x="11216" y="3965"/>
                </a:lnTo>
                <a:cubicBezTo>
                  <a:pt x="11228" y="3977"/>
                  <a:pt x="11216" y="3989"/>
                  <a:pt x="11204" y="3989"/>
                </a:cubicBezTo>
                <a:cubicBezTo>
                  <a:pt x="11195" y="3980"/>
                  <a:pt x="11173" y="3971"/>
                  <a:pt x="11162" y="3962"/>
                </a:cubicBezTo>
                <a:lnTo>
                  <a:pt x="11162" y="3962"/>
                </a:lnTo>
                <a:cubicBezTo>
                  <a:pt x="11175" y="3983"/>
                  <a:pt x="11171" y="3987"/>
                  <a:pt x="11162" y="3987"/>
                </a:cubicBezTo>
                <a:cubicBezTo>
                  <a:pt x="11154" y="3987"/>
                  <a:pt x="11142" y="3983"/>
                  <a:pt x="11132" y="3983"/>
                </a:cubicBezTo>
                <a:cubicBezTo>
                  <a:pt x="11123" y="3983"/>
                  <a:pt x="11118" y="3987"/>
                  <a:pt x="11121" y="4001"/>
                </a:cubicBezTo>
                <a:cubicBezTo>
                  <a:pt x="11181" y="4049"/>
                  <a:pt x="11204" y="4108"/>
                  <a:pt x="11240" y="4156"/>
                </a:cubicBezTo>
                <a:lnTo>
                  <a:pt x="11216" y="4156"/>
                </a:lnTo>
                <a:cubicBezTo>
                  <a:pt x="11216" y="4144"/>
                  <a:pt x="11169" y="4132"/>
                  <a:pt x="11181" y="4108"/>
                </a:cubicBezTo>
                <a:lnTo>
                  <a:pt x="11181" y="4108"/>
                </a:lnTo>
                <a:cubicBezTo>
                  <a:pt x="11157" y="4120"/>
                  <a:pt x="11169" y="4144"/>
                  <a:pt x="11157" y="4156"/>
                </a:cubicBezTo>
                <a:cubicBezTo>
                  <a:pt x="11169" y="4156"/>
                  <a:pt x="11193" y="4180"/>
                  <a:pt x="11193" y="4192"/>
                </a:cubicBezTo>
                <a:cubicBezTo>
                  <a:pt x="11183" y="4192"/>
                  <a:pt x="11158" y="4176"/>
                  <a:pt x="11143" y="4176"/>
                </a:cubicBezTo>
                <a:cubicBezTo>
                  <a:pt x="11139" y="4176"/>
                  <a:pt x="11135" y="4177"/>
                  <a:pt x="11133" y="4180"/>
                </a:cubicBezTo>
                <a:lnTo>
                  <a:pt x="11121" y="4156"/>
                </a:lnTo>
                <a:cubicBezTo>
                  <a:pt x="11117" y="4154"/>
                  <a:pt x="11114" y="4153"/>
                  <a:pt x="11112" y="4153"/>
                </a:cubicBezTo>
                <a:lnTo>
                  <a:pt x="11112" y="4153"/>
                </a:lnTo>
                <a:cubicBezTo>
                  <a:pt x="11106" y="4153"/>
                  <a:pt x="11121" y="4170"/>
                  <a:pt x="11121" y="4180"/>
                </a:cubicBezTo>
                <a:cubicBezTo>
                  <a:pt x="11097" y="4168"/>
                  <a:pt x="11085" y="4168"/>
                  <a:pt x="11050" y="4156"/>
                </a:cubicBezTo>
                <a:lnTo>
                  <a:pt x="11050" y="4156"/>
                </a:lnTo>
                <a:cubicBezTo>
                  <a:pt x="11085" y="4192"/>
                  <a:pt x="11062" y="4180"/>
                  <a:pt x="11073" y="4204"/>
                </a:cubicBezTo>
                <a:cubicBezTo>
                  <a:pt x="11109" y="4215"/>
                  <a:pt x="11097" y="4239"/>
                  <a:pt x="11121" y="4251"/>
                </a:cubicBezTo>
                <a:lnTo>
                  <a:pt x="11121" y="4227"/>
                </a:lnTo>
                <a:cubicBezTo>
                  <a:pt x="11117" y="4229"/>
                  <a:pt x="11114" y="4230"/>
                  <a:pt x="11112" y="4230"/>
                </a:cubicBezTo>
                <a:cubicBezTo>
                  <a:pt x="11104" y="4230"/>
                  <a:pt x="11115" y="4209"/>
                  <a:pt x="11085" y="4180"/>
                </a:cubicBezTo>
                <a:lnTo>
                  <a:pt x="11085" y="4180"/>
                </a:lnTo>
                <a:cubicBezTo>
                  <a:pt x="11105" y="4190"/>
                  <a:pt x="11134" y="4233"/>
                  <a:pt x="11142" y="4233"/>
                </a:cubicBezTo>
                <a:cubicBezTo>
                  <a:pt x="11144" y="4233"/>
                  <a:pt x="11145" y="4231"/>
                  <a:pt x="11145" y="4227"/>
                </a:cubicBezTo>
                <a:lnTo>
                  <a:pt x="11145" y="4227"/>
                </a:lnTo>
                <a:cubicBezTo>
                  <a:pt x="11157" y="4263"/>
                  <a:pt x="11133" y="4251"/>
                  <a:pt x="11157" y="4299"/>
                </a:cubicBezTo>
                <a:cubicBezTo>
                  <a:pt x="11157" y="4297"/>
                  <a:pt x="11157" y="4296"/>
                  <a:pt x="11158" y="4296"/>
                </a:cubicBezTo>
                <a:cubicBezTo>
                  <a:pt x="11164" y="4296"/>
                  <a:pt x="11184" y="4323"/>
                  <a:pt x="11204" y="4323"/>
                </a:cubicBezTo>
                <a:cubicBezTo>
                  <a:pt x="11201" y="4330"/>
                  <a:pt x="11197" y="4333"/>
                  <a:pt x="11193" y="4333"/>
                </a:cubicBezTo>
                <a:cubicBezTo>
                  <a:pt x="11183" y="4333"/>
                  <a:pt x="11170" y="4319"/>
                  <a:pt x="11145" y="4311"/>
                </a:cubicBezTo>
                <a:cubicBezTo>
                  <a:pt x="11145" y="4314"/>
                  <a:pt x="11143" y="4314"/>
                  <a:pt x="11142" y="4314"/>
                </a:cubicBezTo>
                <a:cubicBezTo>
                  <a:pt x="11140" y="4314"/>
                  <a:pt x="11137" y="4314"/>
                  <a:pt x="11136" y="4314"/>
                </a:cubicBezTo>
                <a:cubicBezTo>
                  <a:pt x="11133" y="4314"/>
                  <a:pt x="11133" y="4317"/>
                  <a:pt x="11145" y="4334"/>
                </a:cubicBezTo>
                <a:cubicBezTo>
                  <a:pt x="11166" y="4356"/>
                  <a:pt x="11162" y="4360"/>
                  <a:pt x="11155" y="4360"/>
                </a:cubicBezTo>
                <a:cubicBezTo>
                  <a:pt x="11151" y="4360"/>
                  <a:pt x="11145" y="4358"/>
                  <a:pt x="11145" y="4358"/>
                </a:cubicBezTo>
                <a:lnTo>
                  <a:pt x="11133" y="4358"/>
                </a:lnTo>
                <a:lnTo>
                  <a:pt x="11145" y="4370"/>
                </a:lnTo>
                <a:cubicBezTo>
                  <a:pt x="11142" y="4372"/>
                  <a:pt x="11140" y="4372"/>
                  <a:pt x="11137" y="4372"/>
                </a:cubicBezTo>
                <a:cubicBezTo>
                  <a:pt x="11116" y="4372"/>
                  <a:pt x="11093" y="4334"/>
                  <a:pt x="11062" y="4334"/>
                </a:cubicBezTo>
                <a:cubicBezTo>
                  <a:pt x="11056" y="4333"/>
                  <a:pt x="11053" y="4332"/>
                  <a:pt x="11051" y="4332"/>
                </a:cubicBezTo>
                <a:cubicBezTo>
                  <a:pt x="11038" y="4332"/>
                  <a:pt x="11070" y="4358"/>
                  <a:pt x="11050" y="4358"/>
                </a:cubicBezTo>
                <a:lnTo>
                  <a:pt x="11062" y="4358"/>
                </a:lnTo>
                <a:cubicBezTo>
                  <a:pt x="11062" y="4370"/>
                  <a:pt x="11050" y="4382"/>
                  <a:pt x="11073" y="4406"/>
                </a:cubicBezTo>
                <a:cubicBezTo>
                  <a:pt x="11071" y="4404"/>
                  <a:pt x="11070" y="4403"/>
                  <a:pt x="11069" y="4403"/>
                </a:cubicBezTo>
                <a:lnTo>
                  <a:pt x="11069" y="4403"/>
                </a:lnTo>
                <a:cubicBezTo>
                  <a:pt x="11066" y="4403"/>
                  <a:pt x="11076" y="4420"/>
                  <a:pt x="11085" y="4430"/>
                </a:cubicBezTo>
                <a:cubicBezTo>
                  <a:pt x="11085" y="4439"/>
                  <a:pt x="11099" y="4462"/>
                  <a:pt x="11085" y="4462"/>
                </a:cubicBezTo>
                <a:cubicBezTo>
                  <a:pt x="11080" y="4462"/>
                  <a:pt x="11073" y="4459"/>
                  <a:pt x="11062" y="4454"/>
                </a:cubicBezTo>
                <a:cubicBezTo>
                  <a:pt x="11050" y="4454"/>
                  <a:pt x="11026" y="4454"/>
                  <a:pt x="11014" y="4442"/>
                </a:cubicBezTo>
                <a:lnTo>
                  <a:pt x="10990" y="4454"/>
                </a:lnTo>
                <a:lnTo>
                  <a:pt x="10954" y="4418"/>
                </a:lnTo>
                <a:lnTo>
                  <a:pt x="10954" y="4418"/>
                </a:lnTo>
                <a:cubicBezTo>
                  <a:pt x="10954" y="4442"/>
                  <a:pt x="10978" y="4465"/>
                  <a:pt x="11002" y="4501"/>
                </a:cubicBezTo>
                <a:cubicBezTo>
                  <a:pt x="11014" y="4501"/>
                  <a:pt x="11026" y="4501"/>
                  <a:pt x="11050" y="4513"/>
                </a:cubicBezTo>
                <a:cubicBezTo>
                  <a:pt x="11085" y="4549"/>
                  <a:pt x="10990" y="4537"/>
                  <a:pt x="11026" y="4549"/>
                </a:cubicBezTo>
                <a:cubicBezTo>
                  <a:pt x="11026" y="4557"/>
                  <a:pt x="11025" y="4559"/>
                  <a:pt x="11022" y="4559"/>
                </a:cubicBezTo>
                <a:cubicBezTo>
                  <a:pt x="11018" y="4559"/>
                  <a:pt x="11010" y="4549"/>
                  <a:pt x="11002" y="4549"/>
                </a:cubicBezTo>
                <a:lnTo>
                  <a:pt x="11002" y="4549"/>
                </a:lnTo>
                <a:cubicBezTo>
                  <a:pt x="10990" y="4561"/>
                  <a:pt x="11014" y="4573"/>
                  <a:pt x="11014" y="4585"/>
                </a:cubicBezTo>
                <a:lnTo>
                  <a:pt x="10990" y="4585"/>
                </a:lnTo>
                <a:cubicBezTo>
                  <a:pt x="10981" y="4580"/>
                  <a:pt x="10975" y="4578"/>
                  <a:pt x="10973" y="4578"/>
                </a:cubicBezTo>
                <a:cubicBezTo>
                  <a:pt x="10963" y="4578"/>
                  <a:pt x="10997" y="4608"/>
                  <a:pt x="10978" y="4608"/>
                </a:cubicBezTo>
                <a:cubicBezTo>
                  <a:pt x="10969" y="4608"/>
                  <a:pt x="10934" y="4588"/>
                  <a:pt x="10926" y="4588"/>
                </a:cubicBezTo>
                <a:lnTo>
                  <a:pt x="10926" y="4588"/>
                </a:lnTo>
                <a:cubicBezTo>
                  <a:pt x="10924" y="4588"/>
                  <a:pt x="10925" y="4590"/>
                  <a:pt x="10931" y="4596"/>
                </a:cubicBezTo>
                <a:cubicBezTo>
                  <a:pt x="10931" y="4596"/>
                  <a:pt x="10931" y="4608"/>
                  <a:pt x="10943" y="4608"/>
                </a:cubicBezTo>
                <a:cubicBezTo>
                  <a:pt x="10954" y="4620"/>
                  <a:pt x="10966" y="4632"/>
                  <a:pt x="10954" y="4632"/>
                </a:cubicBezTo>
                <a:lnTo>
                  <a:pt x="10943" y="4644"/>
                </a:lnTo>
                <a:cubicBezTo>
                  <a:pt x="10931" y="4644"/>
                  <a:pt x="10931" y="4644"/>
                  <a:pt x="10931" y="4656"/>
                </a:cubicBezTo>
                <a:lnTo>
                  <a:pt x="10919" y="4644"/>
                </a:lnTo>
                <a:cubicBezTo>
                  <a:pt x="10919" y="4648"/>
                  <a:pt x="10917" y="4649"/>
                  <a:pt x="10916" y="4649"/>
                </a:cubicBezTo>
                <a:cubicBezTo>
                  <a:pt x="10912" y="4649"/>
                  <a:pt x="10907" y="4644"/>
                  <a:pt x="10907" y="4644"/>
                </a:cubicBezTo>
                <a:cubicBezTo>
                  <a:pt x="10900" y="4643"/>
                  <a:pt x="10895" y="4642"/>
                  <a:pt x="10891" y="4642"/>
                </a:cubicBezTo>
                <a:cubicBezTo>
                  <a:pt x="10852" y="4642"/>
                  <a:pt x="10891" y="4681"/>
                  <a:pt x="10861" y="4681"/>
                </a:cubicBezTo>
                <a:cubicBezTo>
                  <a:pt x="10857" y="4681"/>
                  <a:pt x="10853" y="4681"/>
                  <a:pt x="10847" y="4680"/>
                </a:cubicBezTo>
                <a:lnTo>
                  <a:pt x="10847" y="4680"/>
                </a:lnTo>
                <a:cubicBezTo>
                  <a:pt x="10871" y="4704"/>
                  <a:pt x="10883" y="4704"/>
                  <a:pt x="10907" y="4715"/>
                </a:cubicBezTo>
                <a:cubicBezTo>
                  <a:pt x="10919" y="4727"/>
                  <a:pt x="10931" y="4751"/>
                  <a:pt x="10943" y="4775"/>
                </a:cubicBezTo>
                <a:cubicBezTo>
                  <a:pt x="10895" y="4751"/>
                  <a:pt x="10847" y="4763"/>
                  <a:pt x="10800" y="4727"/>
                </a:cubicBezTo>
                <a:lnTo>
                  <a:pt x="10800" y="4727"/>
                </a:lnTo>
                <a:cubicBezTo>
                  <a:pt x="10788" y="4739"/>
                  <a:pt x="10835" y="4739"/>
                  <a:pt x="10847" y="4763"/>
                </a:cubicBezTo>
                <a:cubicBezTo>
                  <a:pt x="10847" y="4763"/>
                  <a:pt x="10871" y="4763"/>
                  <a:pt x="10895" y="4775"/>
                </a:cubicBezTo>
                <a:cubicBezTo>
                  <a:pt x="10919" y="4799"/>
                  <a:pt x="10919" y="4811"/>
                  <a:pt x="10907" y="4811"/>
                </a:cubicBezTo>
                <a:lnTo>
                  <a:pt x="10871" y="4787"/>
                </a:lnTo>
                <a:lnTo>
                  <a:pt x="10871" y="4787"/>
                </a:lnTo>
                <a:cubicBezTo>
                  <a:pt x="10871" y="4811"/>
                  <a:pt x="10931" y="4846"/>
                  <a:pt x="10966" y="4882"/>
                </a:cubicBezTo>
                <a:cubicBezTo>
                  <a:pt x="10943" y="4882"/>
                  <a:pt x="10919" y="4858"/>
                  <a:pt x="10871" y="4835"/>
                </a:cubicBezTo>
                <a:lnTo>
                  <a:pt x="10871" y="4846"/>
                </a:lnTo>
                <a:lnTo>
                  <a:pt x="10847" y="4835"/>
                </a:lnTo>
                <a:lnTo>
                  <a:pt x="10847" y="4835"/>
                </a:lnTo>
                <a:cubicBezTo>
                  <a:pt x="10847" y="4846"/>
                  <a:pt x="10871" y="4870"/>
                  <a:pt x="10859" y="4870"/>
                </a:cubicBezTo>
                <a:cubicBezTo>
                  <a:pt x="10835" y="4846"/>
                  <a:pt x="10812" y="4870"/>
                  <a:pt x="10788" y="4835"/>
                </a:cubicBezTo>
                <a:cubicBezTo>
                  <a:pt x="10776" y="4835"/>
                  <a:pt x="10788" y="4846"/>
                  <a:pt x="10800" y="4858"/>
                </a:cubicBezTo>
                <a:cubicBezTo>
                  <a:pt x="10804" y="4862"/>
                  <a:pt x="10806" y="4864"/>
                  <a:pt x="10808" y="4864"/>
                </a:cubicBezTo>
                <a:cubicBezTo>
                  <a:pt x="10813" y="4864"/>
                  <a:pt x="10816" y="4858"/>
                  <a:pt x="10823" y="4858"/>
                </a:cubicBezTo>
                <a:cubicBezTo>
                  <a:pt x="10847" y="4882"/>
                  <a:pt x="10847" y="4882"/>
                  <a:pt x="10835" y="4894"/>
                </a:cubicBezTo>
                <a:cubicBezTo>
                  <a:pt x="10816" y="4884"/>
                  <a:pt x="10851" y="4867"/>
                  <a:pt x="10821" y="4867"/>
                </a:cubicBezTo>
                <a:cubicBezTo>
                  <a:pt x="10815" y="4867"/>
                  <a:pt x="10805" y="4868"/>
                  <a:pt x="10791" y="4870"/>
                </a:cubicBezTo>
                <a:lnTo>
                  <a:pt x="10791" y="4870"/>
                </a:lnTo>
                <a:cubicBezTo>
                  <a:pt x="10794" y="4869"/>
                  <a:pt x="10800" y="4866"/>
                  <a:pt x="10800" y="4858"/>
                </a:cubicBezTo>
                <a:lnTo>
                  <a:pt x="10788" y="4858"/>
                </a:lnTo>
                <a:cubicBezTo>
                  <a:pt x="10764" y="4858"/>
                  <a:pt x="10728" y="4858"/>
                  <a:pt x="10776" y="4846"/>
                </a:cubicBezTo>
                <a:lnTo>
                  <a:pt x="10764" y="4846"/>
                </a:lnTo>
                <a:cubicBezTo>
                  <a:pt x="10764" y="4835"/>
                  <a:pt x="10764" y="4835"/>
                  <a:pt x="10776" y="4823"/>
                </a:cubicBezTo>
                <a:cubicBezTo>
                  <a:pt x="10784" y="4823"/>
                  <a:pt x="10792" y="4828"/>
                  <a:pt x="10793" y="4828"/>
                </a:cubicBezTo>
                <a:cubicBezTo>
                  <a:pt x="10793" y="4828"/>
                  <a:pt x="10792" y="4827"/>
                  <a:pt x="10788" y="4823"/>
                </a:cubicBezTo>
                <a:cubicBezTo>
                  <a:pt x="10776" y="4811"/>
                  <a:pt x="10776" y="4811"/>
                  <a:pt x="10776" y="4811"/>
                </a:cubicBezTo>
                <a:lnTo>
                  <a:pt x="10800" y="4811"/>
                </a:lnTo>
                <a:lnTo>
                  <a:pt x="10823" y="4835"/>
                </a:lnTo>
                <a:cubicBezTo>
                  <a:pt x="10847" y="4835"/>
                  <a:pt x="10788" y="4811"/>
                  <a:pt x="10800" y="4799"/>
                </a:cubicBezTo>
                <a:lnTo>
                  <a:pt x="10788" y="4799"/>
                </a:lnTo>
                <a:cubicBezTo>
                  <a:pt x="10800" y="4763"/>
                  <a:pt x="10812" y="4727"/>
                  <a:pt x="10764" y="4704"/>
                </a:cubicBezTo>
                <a:lnTo>
                  <a:pt x="10788" y="4704"/>
                </a:lnTo>
                <a:cubicBezTo>
                  <a:pt x="10788" y="4704"/>
                  <a:pt x="10788" y="4704"/>
                  <a:pt x="10788" y="4692"/>
                </a:cubicBezTo>
                <a:cubicBezTo>
                  <a:pt x="10812" y="4620"/>
                  <a:pt x="10764" y="4561"/>
                  <a:pt x="10764" y="4489"/>
                </a:cubicBezTo>
                <a:cubicBezTo>
                  <a:pt x="10748" y="4489"/>
                  <a:pt x="10722" y="4495"/>
                  <a:pt x="10699" y="4495"/>
                </a:cubicBezTo>
                <a:cubicBezTo>
                  <a:pt x="10687" y="4495"/>
                  <a:pt x="10677" y="4493"/>
                  <a:pt x="10669" y="4489"/>
                </a:cubicBezTo>
                <a:cubicBezTo>
                  <a:pt x="10669" y="4489"/>
                  <a:pt x="10669" y="4489"/>
                  <a:pt x="10692" y="4477"/>
                </a:cubicBezTo>
                <a:cubicBezTo>
                  <a:pt x="10700" y="4481"/>
                  <a:pt x="10708" y="4483"/>
                  <a:pt x="10715" y="4483"/>
                </a:cubicBezTo>
                <a:cubicBezTo>
                  <a:pt x="10730" y="4483"/>
                  <a:pt x="10740" y="4477"/>
                  <a:pt x="10740" y="4477"/>
                </a:cubicBezTo>
                <a:cubicBezTo>
                  <a:pt x="10740" y="4477"/>
                  <a:pt x="10776" y="4454"/>
                  <a:pt x="10740" y="4454"/>
                </a:cubicBezTo>
                <a:lnTo>
                  <a:pt x="10704" y="4465"/>
                </a:lnTo>
                <a:cubicBezTo>
                  <a:pt x="10692" y="4465"/>
                  <a:pt x="10692" y="4465"/>
                  <a:pt x="10692" y="4454"/>
                </a:cubicBezTo>
                <a:cubicBezTo>
                  <a:pt x="10716" y="4454"/>
                  <a:pt x="10752" y="4442"/>
                  <a:pt x="10764" y="4442"/>
                </a:cubicBezTo>
                <a:cubicBezTo>
                  <a:pt x="10669" y="4442"/>
                  <a:pt x="10800" y="4430"/>
                  <a:pt x="10764" y="4418"/>
                </a:cubicBezTo>
                <a:lnTo>
                  <a:pt x="10764" y="4418"/>
                </a:lnTo>
                <a:cubicBezTo>
                  <a:pt x="10728" y="4424"/>
                  <a:pt x="10692" y="4427"/>
                  <a:pt x="10660" y="4427"/>
                </a:cubicBezTo>
                <a:cubicBezTo>
                  <a:pt x="10627" y="4427"/>
                  <a:pt x="10597" y="4424"/>
                  <a:pt x="10573" y="4418"/>
                </a:cubicBezTo>
                <a:lnTo>
                  <a:pt x="10585" y="4418"/>
                </a:lnTo>
                <a:cubicBezTo>
                  <a:pt x="10585" y="4418"/>
                  <a:pt x="10612" y="4413"/>
                  <a:pt x="10629" y="4413"/>
                </a:cubicBezTo>
                <a:cubicBezTo>
                  <a:pt x="10638" y="4413"/>
                  <a:pt x="10645" y="4414"/>
                  <a:pt x="10645" y="4418"/>
                </a:cubicBezTo>
                <a:cubicBezTo>
                  <a:pt x="10657" y="4406"/>
                  <a:pt x="10633" y="4406"/>
                  <a:pt x="10633" y="4394"/>
                </a:cubicBezTo>
                <a:cubicBezTo>
                  <a:pt x="10625" y="4394"/>
                  <a:pt x="10612" y="4399"/>
                  <a:pt x="10600" y="4399"/>
                </a:cubicBezTo>
                <a:cubicBezTo>
                  <a:pt x="10595" y="4399"/>
                  <a:pt x="10589" y="4398"/>
                  <a:pt x="10585" y="4394"/>
                </a:cubicBezTo>
                <a:cubicBezTo>
                  <a:pt x="10597" y="4394"/>
                  <a:pt x="10633" y="4382"/>
                  <a:pt x="10633" y="4382"/>
                </a:cubicBezTo>
                <a:lnTo>
                  <a:pt x="10645" y="4382"/>
                </a:lnTo>
                <a:cubicBezTo>
                  <a:pt x="10681" y="4370"/>
                  <a:pt x="10681" y="4358"/>
                  <a:pt x="10716" y="4358"/>
                </a:cubicBezTo>
                <a:cubicBezTo>
                  <a:pt x="10669" y="4358"/>
                  <a:pt x="10692" y="4346"/>
                  <a:pt x="10669" y="4346"/>
                </a:cubicBezTo>
                <a:cubicBezTo>
                  <a:pt x="10633" y="4358"/>
                  <a:pt x="10621" y="4358"/>
                  <a:pt x="10597" y="4358"/>
                </a:cubicBezTo>
                <a:lnTo>
                  <a:pt x="10608" y="4370"/>
                </a:lnTo>
                <a:lnTo>
                  <a:pt x="10608" y="4370"/>
                </a:lnTo>
                <a:cubicBezTo>
                  <a:pt x="10601" y="4370"/>
                  <a:pt x="10596" y="4370"/>
                  <a:pt x="10596" y="4370"/>
                </a:cubicBezTo>
                <a:lnTo>
                  <a:pt x="10596" y="4370"/>
                </a:lnTo>
                <a:cubicBezTo>
                  <a:pt x="10562" y="4370"/>
                  <a:pt x="10585" y="4358"/>
                  <a:pt x="10550" y="4358"/>
                </a:cubicBezTo>
                <a:cubicBezTo>
                  <a:pt x="10550" y="4358"/>
                  <a:pt x="10514" y="4358"/>
                  <a:pt x="10490" y="4370"/>
                </a:cubicBezTo>
                <a:cubicBezTo>
                  <a:pt x="10490" y="4358"/>
                  <a:pt x="10514" y="4358"/>
                  <a:pt x="10550" y="4358"/>
                </a:cubicBezTo>
                <a:cubicBezTo>
                  <a:pt x="10538" y="4346"/>
                  <a:pt x="10573" y="4346"/>
                  <a:pt x="10538" y="4346"/>
                </a:cubicBezTo>
                <a:cubicBezTo>
                  <a:pt x="10550" y="4334"/>
                  <a:pt x="10573" y="4334"/>
                  <a:pt x="10597" y="4334"/>
                </a:cubicBezTo>
                <a:cubicBezTo>
                  <a:pt x="10603" y="4333"/>
                  <a:pt x="10605" y="4332"/>
                  <a:pt x="10606" y="4332"/>
                </a:cubicBezTo>
                <a:lnTo>
                  <a:pt x="10606" y="4332"/>
                </a:lnTo>
                <a:cubicBezTo>
                  <a:pt x="10611" y="4332"/>
                  <a:pt x="10590" y="4343"/>
                  <a:pt x="10611" y="4343"/>
                </a:cubicBezTo>
                <a:cubicBezTo>
                  <a:pt x="10620" y="4343"/>
                  <a:pt x="10638" y="4341"/>
                  <a:pt x="10669" y="4334"/>
                </a:cubicBezTo>
                <a:lnTo>
                  <a:pt x="10633" y="4334"/>
                </a:lnTo>
                <a:cubicBezTo>
                  <a:pt x="10645" y="4334"/>
                  <a:pt x="10681" y="4323"/>
                  <a:pt x="10669" y="4323"/>
                </a:cubicBezTo>
                <a:lnTo>
                  <a:pt x="10585" y="4323"/>
                </a:lnTo>
                <a:cubicBezTo>
                  <a:pt x="10573" y="4323"/>
                  <a:pt x="10550" y="4334"/>
                  <a:pt x="10526" y="4346"/>
                </a:cubicBezTo>
                <a:cubicBezTo>
                  <a:pt x="10478" y="4346"/>
                  <a:pt x="10514" y="4334"/>
                  <a:pt x="10514" y="4334"/>
                </a:cubicBezTo>
                <a:lnTo>
                  <a:pt x="10502" y="4334"/>
                </a:lnTo>
                <a:cubicBezTo>
                  <a:pt x="10526" y="4323"/>
                  <a:pt x="10573" y="4323"/>
                  <a:pt x="10597" y="4311"/>
                </a:cubicBezTo>
                <a:cubicBezTo>
                  <a:pt x="10615" y="4305"/>
                  <a:pt x="10609" y="4305"/>
                  <a:pt x="10602" y="4305"/>
                </a:cubicBezTo>
                <a:cubicBezTo>
                  <a:pt x="10594" y="4305"/>
                  <a:pt x="10585" y="4305"/>
                  <a:pt x="10597" y="4299"/>
                </a:cubicBezTo>
                <a:cubicBezTo>
                  <a:pt x="10585" y="4299"/>
                  <a:pt x="10585" y="4311"/>
                  <a:pt x="10585" y="4311"/>
                </a:cubicBezTo>
                <a:cubicBezTo>
                  <a:pt x="10585" y="4311"/>
                  <a:pt x="10585" y="4299"/>
                  <a:pt x="10585" y="4299"/>
                </a:cubicBezTo>
                <a:lnTo>
                  <a:pt x="10526" y="4299"/>
                </a:lnTo>
                <a:cubicBezTo>
                  <a:pt x="10514" y="4299"/>
                  <a:pt x="10466" y="4299"/>
                  <a:pt x="10526" y="4287"/>
                </a:cubicBezTo>
                <a:cubicBezTo>
                  <a:pt x="10526" y="4275"/>
                  <a:pt x="10550" y="4275"/>
                  <a:pt x="10562" y="4263"/>
                </a:cubicBezTo>
                <a:lnTo>
                  <a:pt x="10573" y="4251"/>
                </a:lnTo>
                <a:lnTo>
                  <a:pt x="10621" y="4251"/>
                </a:lnTo>
                <a:cubicBezTo>
                  <a:pt x="10617" y="4247"/>
                  <a:pt x="10612" y="4246"/>
                  <a:pt x="10605" y="4246"/>
                </a:cubicBezTo>
                <a:cubicBezTo>
                  <a:pt x="10591" y="4246"/>
                  <a:pt x="10569" y="4251"/>
                  <a:pt x="10538" y="4251"/>
                </a:cubicBezTo>
                <a:cubicBezTo>
                  <a:pt x="10538" y="4251"/>
                  <a:pt x="10526" y="4251"/>
                  <a:pt x="10490" y="4263"/>
                </a:cubicBezTo>
                <a:cubicBezTo>
                  <a:pt x="10442" y="4263"/>
                  <a:pt x="10526" y="4239"/>
                  <a:pt x="10502" y="4239"/>
                </a:cubicBezTo>
                <a:cubicBezTo>
                  <a:pt x="10502" y="4227"/>
                  <a:pt x="10478" y="4227"/>
                  <a:pt x="10478" y="4227"/>
                </a:cubicBezTo>
                <a:lnTo>
                  <a:pt x="10502" y="4227"/>
                </a:lnTo>
                <a:cubicBezTo>
                  <a:pt x="10550" y="4215"/>
                  <a:pt x="10478" y="4215"/>
                  <a:pt x="10490" y="4215"/>
                </a:cubicBezTo>
                <a:cubicBezTo>
                  <a:pt x="10502" y="4204"/>
                  <a:pt x="10562" y="4192"/>
                  <a:pt x="10526" y="4192"/>
                </a:cubicBezTo>
                <a:lnTo>
                  <a:pt x="10514" y="4192"/>
                </a:lnTo>
                <a:cubicBezTo>
                  <a:pt x="10506" y="4192"/>
                  <a:pt x="10498" y="4197"/>
                  <a:pt x="10494" y="4197"/>
                </a:cubicBezTo>
                <a:cubicBezTo>
                  <a:pt x="10491" y="4197"/>
                  <a:pt x="10490" y="4196"/>
                  <a:pt x="10490" y="4192"/>
                </a:cubicBezTo>
                <a:lnTo>
                  <a:pt x="10502" y="4192"/>
                </a:lnTo>
                <a:cubicBezTo>
                  <a:pt x="10502" y="4192"/>
                  <a:pt x="10502" y="4180"/>
                  <a:pt x="10502" y="4180"/>
                </a:cubicBezTo>
                <a:lnTo>
                  <a:pt x="10514" y="4192"/>
                </a:lnTo>
                <a:cubicBezTo>
                  <a:pt x="10514" y="4192"/>
                  <a:pt x="10514" y="4180"/>
                  <a:pt x="10514" y="4180"/>
                </a:cubicBezTo>
                <a:cubicBezTo>
                  <a:pt x="10514" y="4180"/>
                  <a:pt x="10526" y="4168"/>
                  <a:pt x="10526" y="4168"/>
                </a:cubicBezTo>
                <a:cubicBezTo>
                  <a:pt x="10585" y="4156"/>
                  <a:pt x="10490" y="4168"/>
                  <a:pt x="10550" y="4144"/>
                </a:cubicBezTo>
                <a:lnTo>
                  <a:pt x="10502" y="4144"/>
                </a:lnTo>
                <a:cubicBezTo>
                  <a:pt x="10502" y="4144"/>
                  <a:pt x="10502" y="4144"/>
                  <a:pt x="10502" y="4156"/>
                </a:cubicBezTo>
                <a:cubicBezTo>
                  <a:pt x="10502" y="4144"/>
                  <a:pt x="10490" y="4144"/>
                  <a:pt x="10490" y="4144"/>
                </a:cubicBezTo>
                <a:lnTo>
                  <a:pt x="10490" y="4156"/>
                </a:lnTo>
                <a:lnTo>
                  <a:pt x="10466" y="4156"/>
                </a:lnTo>
                <a:cubicBezTo>
                  <a:pt x="10466" y="4156"/>
                  <a:pt x="10466" y="4144"/>
                  <a:pt x="10454" y="4144"/>
                </a:cubicBezTo>
                <a:lnTo>
                  <a:pt x="10466" y="4144"/>
                </a:lnTo>
                <a:cubicBezTo>
                  <a:pt x="10466" y="4144"/>
                  <a:pt x="10466" y="4144"/>
                  <a:pt x="10466" y="4132"/>
                </a:cubicBezTo>
                <a:lnTo>
                  <a:pt x="10454" y="4132"/>
                </a:lnTo>
                <a:lnTo>
                  <a:pt x="10466" y="4120"/>
                </a:lnTo>
                <a:lnTo>
                  <a:pt x="10454" y="4120"/>
                </a:lnTo>
                <a:cubicBezTo>
                  <a:pt x="10454" y="4120"/>
                  <a:pt x="10442" y="4120"/>
                  <a:pt x="10442" y="4108"/>
                </a:cubicBezTo>
                <a:cubicBezTo>
                  <a:pt x="10442" y="4096"/>
                  <a:pt x="10442" y="4096"/>
                  <a:pt x="10442" y="4096"/>
                </a:cubicBezTo>
                <a:cubicBezTo>
                  <a:pt x="10454" y="4096"/>
                  <a:pt x="10454" y="4084"/>
                  <a:pt x="10466" y="4084"/>
                </a:cubicBezTo>
                <a:lnTo>
                  <a:pt x="10442" y="4084"/>
                </a:lnTo>
                <a:cubicBezTo>
                  <a:pt x="10442" y="4084"/>
                  <a:pt x="10442" y="4084"/>
                  <a:pt x="10442" y="4073"/>
                </a:cubicBezTo>
                <a:lnTo>
                  <a:pt x="10454" y="4073"/>
                </a:lnTo>
                <a:cubicBezTo>
                  <a:pt x="10466" y="4073"/>
                  <a:pt x="10466" y="4084"/>
                  <a:pt x="10466" y="4084"/>
                </a:cubicBezTo>
                <a:lnTo>
                  <a:pt x="10478" y="4096"/>
                </a:lnTo>
                <a:cubicBezTo>
                  <a:pt x="10478" y="4096"/>
                  <a:pt x="10478" y="4084"/>
                  <a:pt x="10478" y="4084"/>
                </a:cubicBezTo>
                <a:cubicBezTo>
                  <a:pt x="10478" y="4073"/>
                  <a:pt x="10466" y="4073"/>
                  <a:pt x="10466" y="4073"/>
                </a:cubicBezTo>
                <a:cubicBezTo>
                  <a:pt x="10466" y="4061"/>
                  <a:pt x="10466" y="4061"/>
                  <a:pt x="10466" y="4049"/>
                </a:cubicBezTo>
                <a:cubicBezTo>
                  <a:pt x="10466" y="4040"/>
                  <a:pt x="10466" y="4032"/>
                  <a:pt x="10470" y="4032"/>
                </a:cubicBezTo>
                <a:cubicBezTo>
                  <a:pt x="10472" y="4032"/>
                  <a:pt x="10475" y="4033"/>
                  <a:pt x="10478" y="4037"/>
                </a:cubicBezTo>
                <a:lnTo>
                  <a:pt x="10478" y="4049"/>
                </a:lnTo>
                <a:lnTo>
                  <a:pt x="10490" y="4073"/>
                </a:lnTo>
                <a:cubicBezTo>
                  <a:pt x="10490" y="4049"/>
                  <a:pt x="10466" y="3989"/>
                  <a:pt x="10466" y="3942"/>
                </a:cubicBezTo>
                <a:lnTo>
                  <a:pt x="10466" y="3942"/>
                </a:lnTo>
                <a:cubicBezTo>
                  <a:pt x="10478" y="3965"/>
                  <a:pt x="10490" y="4001"/>
                  <a:pt x="10502" y="4037"/>
                </a:cubicBezTo>
                <a:lnTo>
                  <a:pt x="10514" y="4025"/>
                </a:lnTo>
                <a:lnTo>
                  <a:pt x="10526" y="4061"/>
                </a:lnTo>
                <a:cubicBezTo>
                  <a:pt x="10526" y="4050"/>
                  <a:pt x="10517" y="4023"/>
                  <a:pt x="10522" y="4023"/>
                </a:cubicBezTo>
                <a:lnTo>
                  <a:pt x="10522" y="4023"/>
                </a:lnTo>
                <a:cubicBezTo>
                  <a:pt x="10523" y="4023"/>
                  <a:pt x="10524" y="4023"/>
                  <a:pt x="10526" y="4025"/>
                </a:cubicBezTo>
                <a:cubicBezTo>
                  <a:pt x="10538" y="4061"/>
                  <a:pt x="10550" y="4049"/>
                  <a:pt x="10562" y="4096"/>
                </a:cubicBezTo>
                <a:cubicBezTo>
                  <a:pt x="10563" y="4097"/>
                  <a:pt x="10563" y="4098"/>
                  <a:pt x="10564" y="4098"/>
                </a:cubicBezTo>
                <a:cubicBezTo>
                  <a:pt x="10566" y="4098"/>
                  <a:pt x="10564" y="4089"/>
                  <a:pt x="10562" y="4081"/>
                </a:cubicBezTo>
                <a:lnTo>
                  <a:pt x="10562" y="4081"/>
                </a:lnTo>
                <a:cubicBezTo>
                  <a:pt x="10562" y="4066"/>
                  <a:pt x="10561" y="4064"/>
                  <a:pt x="10560" y="4064"/>
                </a:cubicBezTo>
                <a:cubicBezTo>
                  <a:pt x="10559" y="4064"/>
                  <a:pt x="10558" y="4064"/>
                  <a:pt x="10556" y="4064"/>
                </a:cubicBezTo>
                <a:cubicBezTo>
                  <a:pt x="10555" y="4064"/>
                  <a:pt x="10553" y="4064"/>
                  <a:pt x="10550" y="4061"/>
                </a:cubicBezTo>
                <a:cubicBezTo>
                  <a:pt x="10526" y="4013"/>
                  <a:pt x="10550" y="4037"/>
                  <a:pt x="10550" y="4013"/>
                </a:cubicBezTo>
                <a:cubicBezTo>
                  <a:pt x="10538" y="3989"/>
                  <a:pt x="10538" y="3930"/>
                  <a:pt x="10514" y="3882"/>
                </a:cubicBezTo>
                <a:lnTo>
                  <a:pt x="10526" y="3882"/>
                </a:lnTo>
                <a:cubicBezTo>
                  <a:pt x="10520" y="3865"/>
                  <a:pt x="10517" y="3860"/>
                  <a:pt x="10514" y="3860"/>
                </a:cubicBezTo>
                <a:cubicBezTo>
                  <a:pt x="10508" y="3860"/>
                  <a:pt x="10508" y="3887"/>
                  <a:pt x="10503" y="3887"/>
                </a:cubicBezTo>
                <a:cubicBezTo>
                  <a:pt x="10500" y="3887"/>
                  <a:pt x="10496" y="3880"/>
                  <a:pt x="10490" y="3858"/>
                </a:cubicBezTo>
                <a:cubicBezTo>
                  <a:pt x="10485" y="3858"/>
                  <a:pt x="10482" y="3860"/>
                  <a:pt x="10479" y="3860"/>
                </a:cubicBezTo>
                <a:cubicBezTo>
                  <a:pt x="10474" y="3860"/>
                  <a:pt x="10469" y="3856"/>
                  <a:pt x="10454" y="3834"/>
                </a:cubicBezTo>
                <a:lnTo>
                  <a:pt x="10454" y="3834"/>
                </a:lnTo>
                <a:lnTo>
                  <a:pt x="10478" y="3906"/>
                </a:lnTo>
                <a:cubicBezTo>
                  <a:pt x="10466" y="3894"/>
                  <a:pt x="10454" y="3858"/>
                  <a:pt x="10454" y="3846"/>
                </a:cubicBezTo>
                <a:lnTo>
                  <a:pt x="10442" y="3846"/>
                </a:lnTo>
                <a:cubicBezTo>
                  <a:pt x="10442" y="3834"/>
                  <a:pt x="10431" y="3834"/>
                  <a:pt x="10442" y="3823"/>
                </a:cubicBezTo>
                <a:cubicBezTo>
                  <a:pt x="10432" y="3812"/>
                  <a:pt x="10427" y="3809"/>
                  <a:pt x="10424" y="3809"/>
                </a:cubicBezTo>
                <a:lnTo>
                  <a:pt x="10424" y="3809"/>
                </a:lnTo>
                <a:cubicBezTo>
                  <a:pt x="10421" y="3809"/>
                  <a:pt x="10424" y="3816"/>
                  <a:pt x="10431" y="3823"/>
                </a:cubicBezTo>
                <a:cubicBezTo>
                  <a:pt x="10431" y="3846"/>
                  <a:pt x="10431" y="3846"/>
                  <a:pt x="10419" y="3846"/>
                </a:cubicBezTo>
                <a:cubicBezTo>
                  <a:pt x="10419" y="3858"/>
                  <a:pt x="10442" y="3894"/>
                  <a:pt x="10442" y="3906"/>
                </a:cubicBezTo>
                <a:cubicBezTo>
                  <a:pt x="10419" y="3894"/>
                  <a:pt x="10419" y="3906"/>
                  <a:pt x="10383" y="3858"/>
                </a:cubicBezTo>
                <a:cubicBezTo>
                  <a:pt x="10383" y="3846"/>
                  <a:pt x="10371" y="3823"/>
                  <a:pt x="10371" y="3823"/>
                </a:cubicBezTo>
                <a:cubicBezTo>
                  <a:pt x="10369" y="3821"/>
                  <a:pt x="10368" y="3820"/>
                  <a:pt x="10367" y="3820"/>
                </a:cubicBezTo>
                <a:lnTo>
                  <a:pt x="10367" y="3820"/>
                </a:lnTo>
                <a:cubicBezTo>
                  <a:pt x="10362" y="3820"/>
                  <a:pt x="10373" y="3850"/>
                  <a:pt x="10383" y="3870"/>
                </a:cubicBezTo>
                <a:cubicBezTo>
                  <a:pt x="10383" y="3870"/>
                  <a:pt x="10383" y="3870"/>
                  <a:pt x="10371" y="3882"/>
                </a:cubicBezTo>
                <a:cubicBezTo>
                  <a:pt x="10371" y="3858"/>
                  <a:pt x="10359" y="3846"/>
                  <a:pt x="10359" y="3846"/>
                </a:cubicBezTo>
                <a:cubicBezTo>
                  <a:pt x="10359" y="3834"/>
                  <a:pt x="10347" y="3834"/>
                  <a:pt x="10347" y="3834"/>
                </a:cubicBezTo>
                <a:lnTo>
                  <a:pt x="10347" y="3834"/>
                </a:lnTo>
                <a:cubicBezTo>
                  <a:pt x="10359" y="3882"/>
                  <a:pt x="10347" y="3858"/>
                  <a:pt x="10347" y="3882"/>
                </a:cubicBezTo>
                <a:cubicBezTo>
                  <a:pt x="10353" y="3888"/>
                  <a:pt x="10356" y="3891"/>
                  <a:pt x="10358" y="3891"/>
                </a:cubicBezTo>
                <a:cubicBezTo>
                  <a:pt x="10359" y="3891"/>
                  <a:pt x="10359" y="3888"/>
                  <a:pt x="10359" y="3882"/>
                </a:cubicBezTo>
                <a:cubicBezTo>
                  <a:pt x="10368" y="3909"/>
                  <a:pt x="10370" y="3942"/>
                  <a:pt x="10366" y="3942"/>
                </a:cubicBezTo>
                <a:cubicBezTo>
                  <a:pt x="10364" y="3942"/>
                  <a:pt x="10362" y="3939"/>
                  <a:pt x="10359" y="3930"/>
                </a:cubicBezTo>
                <a:cubicBezTo>
                  <a:pt x="10359" y="3906"/>
                  <a:pt x="10335" y="3882"/>
                  <a:pt x="10347" y="3870"/>
                </a:cubicBezTo>
                <a:cubicBezTo>
                  <a:pt x="10339" y="3857"/>
                  <a:pt x="10335" y="3852"/>
                  <a:pt x="10334" y="3852"/>
                </a:cubicBezTo>
                <a:lnTo>
                  <a:pt x="10334" y="3852"/>
                </a:lnTo>
                <a:cubicBezTo>
                  <a:pt x="10330" y="3852"/>
                  <a:pt x="10348" y="3897"/>
                  <a:pt x="10341" y="3897"/>
                </a:cubicBezTo>
                <a:cubicBezTo>
                  <a:pt x="10339" y="3897"/>
                  <a:pt x="10338" y="3896"/>
                  <a:pt x="10335" y="3894"/>
                </a:cubicBezTo>
                <a:lnTo>
                  <a:pt x="10323" y="3870"/>
                </a:lnTo>
                <a:cubicBezTo>
                  <a:pt x="10312" y="3836"/>
                  <a:pt x="10322" y="3856"/>
                  <a:pt x="10313" y="3837"/>
                </a:cubicBezTo>
                <a:lnTo>
                  <a:pt x="10313" y="3837"/>
                </a:lnTo>
                <a:cubicBezTo>
                  <a:pt x="10318" y="3822"/>
                  <a:pt x="10335" y="3817"/>
                  <a:pt x="10335" y="3787"/>
                </a:cubicBezTo>
                <a:lnTo>
                  <a:pt x="10300" y="3775"/>
                </a:lnTo>
                <a:cubicBezTo>
                  <a:pt x="10288" y="3823"/>
                  <a:pt x="10228" y="3787"/>
                  <a:pt x="10240" y="3882"/>
                </a:cubicBezTo>
                <a:cubicBezTo>
                  <a:pt x="10240" y="3882"/>
                  <a:pt x="10240" y="3882"/>
                  <a:pt x="10240" y="3906"/>
                </a:cubicBezTo>
                <a:lnTo>
                  <a:pt x="10240" y="3918"/>
                </a:lnTo>
                <a:cubicBezTo>
                  <a:pt x="10228" y="3894"/>
                  <a:pt x="10216" y="3894"/>
                  <a:pt x="10192" y="3870"/>
                </a:cubicBezTo>
                <a:lnTo>
                  <a:pt x="10192" y="3870"/>
                </a:lnTo>
                <a:cubicBezTo>
                  <a:pt x="10204" y="3882"/>
                  <a:pt x="10204" y="3882"/>
                  <a:pt x="10216" y="3906"/>
                </a:cubicBezTo>
                <a:cubicBezTo>
                  <a:pt x="10225" y="3942"/>
                  <a:pt x="10234" y="3958"/>
                  <a:pt x="10233" y="3958"/>
                </a:cubicBezTo>
                <a:cubicBezTo>
                  <a:pt x="10232" y="3958"/>
                  <a:pt x="10231" y="3956"/>
                  <a:pt x="10228" y="3953"/>
                </a:cubicBezTo>
                <a:cubicBezTo>
                  <a:pt x="10221" y="3939"/>
                  <a:pt x="10218" y="3933"/>
                  <a:pt x="10214" y="3926"/>
                </a:cubicBezTo>
                <a:lnTo>
                  <a:pt x="10214" y="3926"/>
                </a:lnTo>
                <a:cubicBezTo>
                  <a:pt x="10216" y="3934"/>
                  <a:pt x="10216" y="3942"/>
                  <a:pt x="10216" y="3942"/>
                </a:cubicBezTo>
                <a:cubicBezTo>
                  <a:pt x="10204" y="3930"/>
                  <a:pt x="10192" y="3930"/>
                  <a:pt x="10181" y="3906"/>
                </a:cubicBezTo>
                <a:cubicBezTo>
                  <a:pt x="10181" y="3902"/>
                  <a:pt x="10182" y="3901"/>
                  <a:pt x="10184" y="3901"/>
                </a:cubicBezTo>
                <a:cubicBezTo>
                  <a:pt x="10187" y="3901"/>
                  <a:pt x="10192" y="3906"/>
                  <a:pt x="10192" y="3906"/>
                </a:cubicBezTo>
                <a:cubicBezTo>
                  <a:pt x="10192" y="3894"/>
                  <a:pt x="10181" y="3882"/>
                  <a:pt x="10169" y="3870"/>
                </a:cubicBezTo>
                <a:cubicBezTo>
                  <a:pt x="10157" y="3858"/>
                  <a:pt x="10157" y="3834"/>
                  <a:pt x="10157" y="3823"/>
                </a:cubicBezTo>
                <a:cubicBezTo>
                  <a:pt x="10145" y="3846"/>
                  <a:pt x="10157" y="3906"/>
                  <a:pt x="10157" y="3930"/>
                </a:cubicBezTo>
                <a:cubicBezTo>
                  <a:pt x="10149" y="3922"/>
                  <a:pt x="10135" y="3892"/>
                  <a:pt x="10131" y="3881"/>
                </a:cubicBezTo>
                <a:lnTo>
                  <a:pt x="10131" y="3881"/>
                </a:lnTo>
                <a:cubicBezTo>
                  <a:pt x="10132" y="3881"/>
                  <a:pt x="10132" y="3881"/>
                  <a:pt x="10133" y="3882"/>
                </a:cubicBezTo>
                <a:cubicBezTo>
                  <a:pt x="10131" y="3878"/>
                  <a:pt x="10130" y="3876"/>
                  <a:pt x="10130" y="3876"/>
                </a:cubicBezTo>
                <a:lnTo>
                  <a:pt x="10130" y="3876"/>
                </a:lnTo>
                <a:cubicBezTo>
                  <a:pt x="10129" y="3876"/>
                  <a:pt x="10130" y="3878"/>
                  <a:pt x="10131" y="3881"/>
                </a:cubicBezTo>
                <a:lnTo>
                  <a:pt x="10131" y="3881"/>
                </a:lnTo>
                <a:cubicBezTo>
                  <a:pt x="10131" y="3881"/>
                  <a:pt x="10131" y="3881"/>
                  <a:pt x="10131" y="3881"/>
                </a:cubicBezTo>
                <a:lnTo>
                  <a:pt x="10131" y="3881"/>
                </a:lnTo>
                <a:cubicBezTo>
                  <a:pt x="10125" y="3881"/>
                  <a:pt x="10129" y="3920"/>
                  <a:pt x="10131" y="3941"/>
                </a:cubicBezTo>
                <a:lnTo>
                  <a:pt x="10131" y="3941"/>
                </a:lnTo>
                <a:cubicBezTo>
                  <a:pt x="10085" y="3930"/>
                  <a:pt x="10061" y="3941"/>
                  <a:pt x="10002" y="3894"/>
                </a:cubicBezTo>
                <a:lnTo>
                  <a:pt x="10002" y="3894"/>
                </a:lnTo>
                <a:lnTo>
                  <a:pt x="10026" y="3965"/>
                </a:lnTo>
                <a:lnTo>
                  <a:pt x="10002" y="3930"/>
                </a:lnTo>
                <a:cubicBezTo>
                  <a:pt x="9993" y="3925"/>
                  <a:pt x="9985" y="3923"/>
                  <a:pt x="9978" y="3923"/>
                </a:cubicBezTo>
                <a:cubicBezTo>
                  <a:pt x="9949" y="3923"/>
                  <a:pt x="9938" y="3958"/>
                  <a:pt x="9919" y="3977"/>
                </a:cubicBezTo>
                <a:cubicBezTo>
                  <a:pt x="9917" y="3979"/>
                  <a:pt x="9916" y="3979"/>
                  <a:pt x="9915" y="3979"/>
                </a:cubicBezTo>
                <a:cubicBezTo>
                  <a:pt x="9904" y="3979"/>
                  <a:pt x="9893" y="3940"/>
                  <a:pt x="9883" y="3930"/>
                </a:cubicBezTo>
                <a:cubicBezTo>
                  <a:pt x="9859" y="3930"/>
                  <a:pt x="9883" y="4001"/>
                  <a:pt x="9871" y="4025"/>
                </a:cubicBezTo>
                <a:cubicBezTo>
                  <a:pt x="9859" y="4001"/>
                  <a:pt x="9847" y="3953"/>
                  <a:pt x="9835" y="3953"/>
                </a:cubicBezTo>
                <a:lnTo>
                  <a:pt x="9835" y="3953"/>
                </a:lnTo>
                <a:cubicBezTo>
                  <a:pt x="9835" y="3973"/>
                  <a:pt x="9843" y="3992"/>
                  <a:pt x="9840" y="3992"/>
                </a:cubicBezTo>
                <a:cubicBezTo>
                  <a:pt x="9839" y="3992"/>
                  <a:pt x="9837" y="3991"/>
                  <a:pt x="9835" y="3989"/>
                </a:cubicBezTo>
                <a:lnTo>
                  <a:pt x="9835" y="3977"/>
                </a:lnTo>
                <a:cubicBezTo>
                  <a:pt x="9831" y="3968"/>
                  <a:pt x="9828" y="3966"/>
                  <a:pt x="9826" y="3966"/>
                </a:cubicBezTo>
                <a:cubicBezTo>
                  <a:pt x="9823" y="3966"/>
                  <a:pt x="9821" y="3969"/>
                  <a:pt x="9818" y="3969"/>
                </a:cubicBezTo>
                <a:cubicBezTo>
                  <a:pt x="9816" y="3969"/>
                  <a:pt x="9814" y="3968"/>
                  <a:pt x="9811" y="3965"/>
                </a:cubicBezTo>
                <a:cubicBezTo>
                  <a:pt x="9788" y="3977"/>
                  <a:pt x="9788" y="4025"/>
                  <a:pt x="9811" y="4096"/>
                </a:cubicBezTo>
                <a:cubicBezTo>
                  <a:pt x="9788" y="4096"/>
                  <a:pt x="9776" y="4037"/>
                  <a:pt x="9776" y="4025"/>
                </a:cubicBezTo>
                <a:lnTo>
                  <a:pt x="9776" y="4025"/>
                </a:lnTo>
                <a:cubicBezTo>
                  <a:pt x="9778" y="4027"/>
                  <a:pt x="9779" y="4028"/>
                  <a:pt x="9780" y="4028"/>
                </a:cubicBezTo>
                <a:cubicBezTo>
                  <a:pt x="9783" y="4028"/>
                  <a:pt x="9774" y="4009"/>
                  <a:pt x="9764" y="3989"/>
                </a:cubicBezTo>
                <a:cubicBezTo>
                  <a:pt x="9764" y="4001"/>
                  <a:pt x="9764" y="4010"/>
                  <a:pt x="9761" y="4010"/>
                </a:cubicBezTo>
                <a:cubicBezTo>
                  <a:pt x="9758" y="4010"/>
                  <a:pt x="9752" y="4001"/>
                  <a:pt x="9740" y="3977"/>
                </a:cubicBezTo>
                <a:cubicBezTo>
                  <a:pt x="9740" y="3988"/>
                  <a:pt x="9730" y="3989"/>
                  <a:pt x="9737" y="4015"/>
                </a:cubicBezTo>
                <a:lnTo>
                  <a:pt x="9737" y="4015"/>
                </a:lnTo>
                <a:cubicBezTo>
                  <a:pt x="9737" y="4015"/>
                  <a:pt x="9737" y="4015"/>
                  <a:pt x="9737" y="4015"/>
                </a:cubicBezTo>
                <a:lnTo>
                  <a:pt x="9737" y="4015"/>
                </a:lnTo>
                <a:cubicBezTo>
                  <a:pt x="9740" y="4015"/>
                  <a:pt x="9752" y="4032"/>
                  <a:pt x="9752" y="4049"/>
                </a:cubicBezTo>
                <a:cubicBezTo>
                  <a:pt x="9748" y="4045"/>
                  <a:pt x="9744" y="4045"/>
                  <a:pt x="9740" y="4045"/>
                </a:cubicBezTo>
                <a:lnTo>
                  <a:pt x="9740" y="4045"/>
                </a:lnTo>
                <a:cubicBezTo>
                  <a:pt x="9731" y="4045"/>
                  <a:pt x="9720" y="4045"/>
                  <a:pt x="9704" y="4013"/>
                </a:cubicBezTo>
                <a:cubicBezTo>
                  <a:pt x="9669" y="4037"/>
                  <a:pt x="9621" y="4049"/>
                  <a:pt x="9573" y="4073"/>
                </a:cubicBezTo>
                <a:cubicBezTo>
                  <a:pt x="9585" y="4096"/>
                  <a:pt x="9585" y="4084"/>
                  <a:pt x="9597" y="4096"/>
                </a:cubicBezTo>
                <a:cubicBezTo>
                  <a:pt x="9597" y="4107"/>
                  <a:pt x="9595" y="4111"/>
                  <a:pt x="9592" y="4111"/>
                </a:cubicBezTo>
                <a:cubicBezTo>
                  <a:pt x="9589" y="4111"/>
                  <a:pt x="9584" y="4106"/>
                  <a:pt x="9583" y="4106"/>
                </a:cubicBezTo>
                <a:lnTo>
                  <a:pt x="9583" y="4106"/>
                </a:lnTo>
                <a:cubicBezTo>
                  <a:pt x="9581" y="4106"/>
                  <a:pt x="9581" y="4109"/>
                  <a:pt x="9585" y="4120"/>
                </a:cubicBezTo>
                <a:lnTo>
                  <a:pt x="9573" y="4084"/>
                </a:lnTo>
                <a:cubicBezTo>
                  <a:pt x="9561" y="4096"/>
                  <a:pt x="9573" y="4144"/>
                  <a:pt x="9573" y="4180"/>
                </a:cubicBezTo>
                <a:cubicBezTo>
                  <a:pt x="9561" y="4144"/>
                  <a:pt x="9549" y="4156"/>
                  <a:pt x="9549" y="4132"/>
                </a:cubicBezTo>
                <a:cubicBezTo>
                  <a:pt x="9549" y="4133"/>
                  <a:pt x="9549" y="4133"/>
                  <a:pt x="9549" y="4133"/>
                </a:cubicBezTo>
                <a:cubicBezTo>
                  <a:pt x="9543" y="4133"/>
                  <a:pt x="9479" y="4034"/>
                  <a:pt x="9477" y="4034"/>
                </a:cubicBezTo>
                <a:lnTo>
                  <a:pt x="9477" y="4034"/>
                </a:lnTo>
                <a:cubicBezTo>
                  <a:pt x="9477" y="4034"/>
                  <a:pt x="9477" y="4035"/>
                  <a:pt x="9478" y="4037"/>
                </a:cubicBezTo>
                <a:lnTo>
                  <a:pt x="9549" y="4168"/>
                </a:lnTo>
                <a:cubicBezTo>
                  <a:pt x="9555" y="4174"/>
                  <a:pt x="9555" y="4174"/>
                  <a:pt x="9554" y="4174"/>
                </a:cubicBezTo>
                <a:cubicBezTo>
                  <a:pt x="9552" y="4174"/>
                  <a:pt x="9549" y="4174"/>
                  <a:pt x="9549" y="4180"/>
                </a:cubicBezTo>
                <a:cubicBezTo>
                  <a:pt x="9538" y="4156"/>
                  <a:pt x="9514" y="4132"/>
                  <a:pt x="9502" y="4132"/>
                </a:cubicBezTo>
                <a:cubicBezTo>
                  <a:pt x="9490" y="4108"/>
                  <a:pt x="9502" y="4108"/>
                  <a:pt x="9502" y="4108"/>
                </a:cubicBezTo>
                <a:cubicBezTo>
                  <a:pt x="9478" y="4049"/>
                  <a:pt x="9466" y="4073"/>
                  <a:pt x="9454" y="4025"/>
                </a:cubicBezTo>
                <a:lnTo>
                  <a:pt x="9454" y="4025"/>
                </a:lnTo>
                <a:cubicBezTo>
                  <a:pt x="9442" y="4037"/>
                  <a:pt x="9466" y="4049"/>
                  <a:pt x="9478" y="4073"/>
                </a:cubicBezTo>
                <a:lnTo>
                  <a:pt x="9454" y="4073"/>
                </a:lnTo>
                <a:lnTo>
                  <a:pt x="9478" y="4084"/>
                </a:lnTo>
                <a:cubicBezTo>
                  <a:pt x="9478" y="4094"/>
                  <a:pt x="9486" y="4127"/>
                  <a:pt x="9476" y="4127"/>
                </a:cubicBezTo>
                <a:cubicBezTo>
                  <a:pt x="9474" y="4127"/>
                  <a:pt x="9471" y="4125"/>
                  <a:pt x="9466" y="4120"/>
                </a:cubicBezTo>
                <a:lnTo>
                  <a:pt x="9466" y="4120"/>
                </a:lnTo>
                <a:lnTo>
                  <a:pt x="9490" y="4180"/>
                </a:lnTo>
                <a:cubicBezTo>
                  <a:pt x="9482" y="4163"/>
                  <a:pt x="9478" y="4158"/>
                  <a:pt x="9476" y="4158"/>
                </a:cubicBezTo>
                <a:cubicBezTo>
                  <a:pt x="9472" y="4158"/>
                  <a:pt x="9473" y="4170"/>
                  <a:pt x="9469" y="4170"/>
                </a:cubicBezTo>
                <a:cubicBezTo>
                  <a:pt x="9469" y="4170"/>
                  <a:pt x="9468" y="4169"/>
                  <a:pt x="9466" y="4168"/>
                </a:cubicBezTo>
                <a:lnTo>
                  <a:pt x="9454" y="4144"/>
                </a:lnTo>
                <a:cubicBezTo>
                  <a:pt x="9442" y="4144"/>
                  <a:pt x="9442" y="4132"/>
                  <a:pt x="9430" y="4120"/>
                </a:cubicBezTo>
                <a:cubicBezTo>
                  <a:pt x="9423" y="4109"/>
                  <a:pt x="9421" y="4106"/>
                  <a:pt x="9422" y="4106"/>
                </a:cubicBezTo>
                <a:lnTo>
                  <a:pt x="9422" y="4106"/>
                </a:lnTo>
                <a:cubicBezTo>
                  <a:pt x="9423" y="4106"/>
                  <a:pt x="9426" y="4111"/>
                  <a:pt x="9427" y="4111"/>
                </a:cubicBezTo>
                <a:cubicBezTo>
                  <a:pt x="9428" y="4111"/>
                  <a:pt x="9426" y="4107"/>
                  <a:pt x="9419" y="4096"/>
                </a:cubicBezTo>
                <a:lnTo>
                  <a:pt x="9407" y="4084"/>
                </a:lnTo>
                <a:lnTo>
                  <a:pt x="9407" y="4084"/>
                </a:lnTo>
                <a:cubicBezTo>
                  <a:pt x="9419" y="4108"/>
                  <a:pt x="9419" y="4132"/>
                  <a:pt x="9442" y="4144"/>
                </a:cubicBezTo>
                <a:cubicBezTo>
                  <a:pt x="9454" y="4192"/>
                  <a:pt x="9466" y="4227"/>
                  <a:pt x="9454" y="4239"/>
                </a:cubicBezTo>
                <a:cubicBezTo>
                  <a:pt x="9419" y="4204"/>
                  <a:pt x="9442" y="4192"/>
                  <a:pt x="9419" y="4156"/>
                </a:cubicBezTo>
                <a:cubicBezTo>
                  <a:pt x="9417" y="4155"/>
                  <a:pt x="9416" y="4155"/>
                  <a:pt x="9414" y="4155"/>
                </a:cubicBezTo>
                <a:cubicBezTo>
                  <a:pt x="9389" y="4155"/>
                  <a:pt x="9453" y="4275"/>
                  <a:pt x="9430" y="4275"/>
                </a:cubicBezTo>
                <a:cubicBezTo>
                  <a:pt x="9429" y="4273"/>
                  <a:pt x="9428" y="4273"/>
                  <a:pt x="9427" y="4273"/>
                </a:cubicBezTo>
                <a:lnTo>
                  <a:pt x="9427" y="4273"/>
                </a:lnTo>
                <a:cubicBezTo>
                  <a:pt x="9421" y="4273"/>
                  <a:pt x="9429" y="4300"/>
                  <a:pt x="9419" y="4311"/>
                </a:cubicBezTo>
                <a:cubicBezTo>
                  <a:pt x="9407" y="4287"/>
                  <a:pt x="9395" y="4287"/>
                  <a:pt x="9383" y="4263"/>
                </a:cubicBezTo>
                <a:lnTo>
                  <a:pt x="9371" y="4239"/>
                </a:lnTo>
                <a:cubicBezTo>
                  <a:pt x="9371" y="4239"/>
                  <a:pt x="9362" y="4239"/>
                  <a:pt x="9353" y="4225"/>
                </a:cubicBezTo>
                <a:lnTo>
                  <a:pt x="9353" y="4225"/>
                </a:lnTo>
                <a:cubicBezTo>
                  <a:pt x="9367" y="4253"/>
                  <a:pt x="9347" y="4265"/>
                  <a:pt x="9347" y="4287"/>
                </a:cubicBezTo>
                <a:lnTo>
                  <a:pt x="9371" y="4311"/>
                </a:lnTo>
                <a:cubicBezTo>
                  <a:pt x="9371" y="4330"/>
                  <a:pt x="9371" y="4350"/>
                  <a:pt x="9364" y="4350"/>
                </a:cubicBezTo>
                <a:cubicBezTo>
                  <a:pt x="9363" y="4350"/>
                  <a:pt x="9361" y="4349"/>
                  <a:pt x="9359" y="4346"/>
                </a:cubicBezTo>
                <a:lnTo>
                  <a:pt x="9359" y="4346"/>
                </a:lnTo>
                <a:cubicBezTo>
                  <a:pt x="9347" y="4370"/>
                  <a:pt x="9371" y="4394"/>
                  <a:pt x="9383" y="4430"/>
                </a:cubicBezTo>
                <a:cubicBezTo>
                  <a:pt x="9359" y="4406"/>
                  <a:pt x="9335" y="4370"/>
                  <a:pt x="9323" y="4334"/>
                </a:cubicBezTo>
                <a:lnTo>
                  <a:pt x="9323" y="4334"/>
                </a:lnTo>
                <a:cubicBezTo>
                  <a:pt x="9329" y="4346"/>
                  <a:pt x="9332" y="4349"/>
                  <a:pt x="9335" y="4349"/>
                </a:cubicBezTo>
                <a:cubicBezTo>
                  <a:pt x="9338" y="4349"/>
                  <a:pt x="9341" y="4346"/>
                  <a:pt x="9347" y="4346"/>
                </a:cubicBezTo>
                <a:cubicBezTo>
                  <a:pt x="9347" y="4313"/>
                  <a:pt x="9327" y="4250"/>
                  <a:pt x="9342" y="4250"/>
                </a:cubicBezTo>
                <a:cubicBezTo>
                  <a:pt x="9344" y="4250"/>
                  <a:pt x="9345" y="4250"/>
                  <a:pt x="9347" y="4251"/>
                </a:cubicBezTo>
                <a:cubicBezTo>
                  <a:pt x="9332" y="4225"/>
                  <a:pt x="9325" y="4216"/>
                  <a:pt x="9322" y="4216"/>
                </a:cubicBezTo>
                <a:lnTo>
                  <a:pt x="9322" y="4216"/>
                </a:lnTo>
                <a:cubicBezTo>
                  <a:pt x="9317" y="4216"/>
                  <a:pt x="9324" y="4243"/>
                  <a:pt x="9317" y="4243"/>
                </a:cubicBezTo>
                <a:cubicBezTo>
                  <a:pt x="9316" y="4243"/>
                  <a:pt x="9314" y="4242"/>
                  <a:pt x="9311" y="4239"/>
                </a:cubicBezTo>
                <a:cubicBezTo>
                  <a:pt x="9311" y="4227"/>
                  <a:pt x="9311" y="4227"/>
                  <a:pt x="9311" y="4227"/>
                </a:cubicBezTo>
                <a:cubicBezTo>
                  <a:pt x="9311" y="4215"/>
                  <a:pt x="9311" y="4204"/>
                  <a:pt x="9288" y="4156"/>
                </a:cubicBezTo>
                <a:lnTo>
                  <a:pt x="9288" y="4156"/>
                </a:lnTo>
                <a:cubicBezTo>
                  <a:pt x="9288" y="4166"/>
                  <a:pt x="9314" y="4220"/>
                  <a:pt x="9306" y="4220"/>
                </a:cubicBezTo>
                <a:cubicBezTo>
                  <a:pt x="9305" y="4220"/>
                  <a:pt x="9303" y="4219"/>
                  <a:pt x="9299" y="4215"/>
                </a:cubicBezTo>
                <a:cubicBezTo>
                  <a:pt x="9299" y="4219"/>
                  <a:pt x="9298" y="4221"/>
                  <a:pt x="9297" y="4221"/>
                </a:cubicBezTo>
                <a:cubicBezTo>
                  <a:pt x="9288" y="4221"/>
                  <a:pt x="9262" y="4180"/>
                  <a:pt x="9252" y="4180"/>
                </a:cubicBezTo>
                <a:lnTo>
                  <a:pt x="9252" y="4180"/>
                </a:lnTo>
                <a:cubicBezTo>
                  <a:pt x="9264" y="4215"/>
                  <a:pt x="9299" y="4275"/>
                  <a:pt x="9276" y="4275"/>
                </a:cubicBezTo>
                <a:lnTo>
                  <a:pt x="9264" y="4227"/>
                </a:lnTo>
                <a:lnTo>
                  <a:pt x="9264" y="4227"/>
                </a:lnTo>
                <a:cubicBezTo>
                  <a:pt x="9240" y="4227"/>
                  <a:pt x="9288" y="4287"/>
                  <a:pt x="9276" y="4299"/>
                </a:cubicBezTo>
                <a:cubicBezTo>
                  <a:pt x="9276" y="4299"/>
                  <a:pt x="9285" y="4336"/>
                  <a:pt x="9295" y="4336"/>
                </a:cubicBezTo>
                <a:cubicBezTo>
                  <a:pt x="9297" y="4336"/>
                  <a:pt x="9298" y="4336"/>
                  <a:pt x="9299" y="4334"/>
                </a:cubicBezTo>
                <a:lnTo>
                  <a:pt x="9299" y="4334"/>
                </a:lnTo>
                <a:cubicBezTo>
                  <a:pt x="9311" y="4358"/>
                  <a:pt x="9299" y="4370"/>
                  <a:pt x="9288" y="4370"/>
                </a:cubicBezTo>
                <a:cubicBezTo>
                  <a:pt x="9288" y="4370"/>
                  <a:pt x="9299" y="4382"/>
                  <a:pt x="9299" y="4394"/>
                </a:cubicBezTo>
                <a:cubicBezTo>
                  <a:pt x="9306" y="4398"/>
                  <a:pt x="9310" y="4400"/>
                  <a:pt x="9312" y="4400"/>
                </a:cubicBezTo>
                <a:cubicBezTo>
                  <a:pt x="9321" y="4400"/>
                  <a:pt x="9314" y="4382"/>
                  <a:pt x="9320" y="4382"/>
                </a:cubicBezTo>
                <a:lnTo>
                  <a:pt x="9320" y="4382"/>
                </a:lnTo>
                <a:cubicBezTo>
                  <a:pt x="9322" y="4382"/>
                  <a:pt x="9326" y="4385"/>
                  <a:pt x="9335" y="4394"/>
                </a:cubicBezTo>
                <a:lnTo>
                  <a:pt x="9311" y="4346"/>
                </a:lnTo>
                <a:lnTo>
                  <a:pt x="9311" y="4346"/>
                </a:lnTo>
                <a:cubicBezTo>
                  <a:pt x="9323" y="4358"/>
                  <a:pt x="9347" y="4394"/>
                  <a:pt x="9359" y="4418"/>
                </a:cubicBezTo>
                <a:cubicBezTo>
                  <a:pt x="9373" y="4435"/>
                  <a:pt x="9377" y="4441"/>
                  <a:pt x="9376" y="4441"/>
                </a:cubicBezTo>
                <a:cubicBezTo>
                  <a:pt x="9375" y="4441"/>
                  <a:pt x="9365" y="4431"/>
                  <a:pt x="9361" y="4431"/>
                </a:cubicBezTo>
                <a:lnTo>
                  <a:pt x="9361" y="4431"/>
                </a:lnTo>
                <a:cubicBezTo>
                  <a:pt x="9359" y="4431"/>
                  <a:pt x="9360" y="4436"/>
                  <a:pt x="9371" y="4454"/>
                </a:cubicBezTo>
                <a:lnTo>
                  <a:pt x="9371" y="4442"/>
                </a:lnTo>
                <a:cubicBezTo>
                  <a:pt x="9407" y="4489"/>
                  <a:pt x="9383" y="4489"/>
                  <a:pt x="9371" y="4489"/>
                </a:cubicBezTo>
                <a:cubicBezTo>
                  <a:pt x="9359" y="4477"/>
                  <a:pt x="9347" y="4477"/>
                  <a:pt x="9323" y="4442"/>
                </a:cubicBezTo>
                <a:lnTo>
                  <a:pt x="9323" y="4418"/>
                </a:lnTo>
                <a:cubicBezTo>
                  <a:pt x="9319" y="4413"/>
                  <a:pt x="9316" y="4411"/>
                  <a:pt x="9314" y="4411"/>
                </a:cubicBezTo>
                <a:lnTo>
                  <a:pt x="9314" y="4411"/>
                </a:lnTo>
                <a:cubicBezTo>
                  <a:pt x="9307" y="4411"/>
                  <a:pt x="9321" y="4444"/>
                  <a:pt x="9311" y="4454"/>
                </a:cubicBezTo>
                <a:cubicBezTo>
                  <a:pt x="9311" y="4442"/>
                  <a:pt x="9311" y="4442"/>
                  <a:pt x="9311" y="4442"/>
                </a:cubicBezTo>
                <a:lnTo>
                  <a:pt x="9299" y="4442"/>
                </a:lnTo>
                <a:cubicBezTo>
                  <a:pt x="9299" y="4442"/>
                  <a:pt x="9299" y="4457"/>
                  <a:pt x="9293" y="4457"/>
                </a:cubicBezTo>
                <a:cubicBezTo>
                  <a:pt x="9292" y="4457"/>
                  <a:pt x="9290" y="4456"/>
                  <a:pt x="9288" y="4454"/>
                </a:cubicBezTo>
                <a:lnTo>
                  <a:pt x="9288" y="4454"/>
                </a:lnTo>
                <a:lnTo>
                  <a:pt x="9299" y="4477"/>
                </a:lnTo>
                <a:lnTo>
                  <a:pt x="9299" y="4465"/>
                </a:lnTo>
                <a:cubicBezTo>
                  <a:pt x="9299" y="4465"/>
                  <a:pt x="9323" y="4477"/>
                  <a:pt x="9323" y="4501"/>
                </a:cubicBezTo>
                <a:cubicBezTo>
                  <a:pt x="9323" y="4506"/>
                  <a:pt x="9322" y="4508"/>
                  <a:pt x="9320" y="4508"/>
                </a:cubicBezTo>
                <a:cubicBezTo>
                  <a:pt x="9310" y="4508"/>
                  <a:pt x="9285" y="4473"/>
                  <a:pt x="9276" y="4454"/>
                </a:cubicBezTo>
                <a:cubicBezTo>
                  <a:pt x="9265" y="4433"/>
                  <a:pt x="9266" y="4428"/>
                  <a:pt x="9270" y="4428"/>
                </a:cubicBezTo>
                <a:cubicBezTo>
                  <a:pt x="9274" y="4428"/>
                  <a:pt x="9282" y="4432"/>
                  <a:pt x="9285" y="4432"/>
                </a:cubicBezTo>
                <a:cubicBezTo>
                  <a:pt x="9287" y="4432"/>
                  <a:pt x="9288" y="4432"/>
                  <a:pt x="9288" y="4430"/>
                </a:cubicBezTo>
                <a:cubicBezTo>
                  <a:pt x="9274" y="4412"/>
                  <a:pt x="9268" y="4408"/>
                  <a:pt x="9263" y="4408"/>
                </a:cubicBezTo>
                <a:cubicBezTo>
                  <a:pt x="9258" y="4408"/>
                  <a:pt x="9256" y="4413"/>
                  <a:pt x="9252" y="4413"/>
                </a:cubicBezTo>
                <a:cubicBezTo>
                  <a:pt x="9249" y="4413"/>
                  <a:pt x="9245" y="4411"/>
                  <a:pt x="9240" y="4406"/>
                </a:cubicBezTo>
                <a:cubicBezTo>
                  <a:pt x="9216" y="4358"/>
                  <a:pt x="9252" y="4394"/>
                  <a:pt x="9228" y="4358"/>
                </a:cubicBezTo>
                <a:cubicBezTo>
                  <a:pt x="9226" y="4357"/>
                  <a:pt x="9225" y="4356"/>
                  <a:pt x="9224" y="4356"/>
                </a:cubicBezTo>
                <a:lnTo>
                  <a:pt x="9224" y="4356"/>
                </a:lnTo>
                <a:cubicBezTo>
                  <a:pt x="9219" y="4356"/>
                  <a:pt x="9226" y="4382"/>
                  <a:pt x="9216" y="4382"/>
                </a:cubicBezTo>
                <a:cubicBezTo>
                  <a:pt x="9204" y="4358"/>
                  <a:pt x="9216" y="4346"/>
                  <a:pt x="9192" y="4323"/>
                </a:cubicBezTo>
                <a:lnTo>
                  <a:pt x="9180" y="4311"/>
                </a:lnTo>
                <a:cubicBezTo>
                  <a:pt x="9192" y="4299"/>
                  <a:pt x="9145" y="4251"/>
                  <a:pt x="9145" y="4227"/>
                </a:cubicBezTo>
                <a:cubicBezTo>
                  <a:pt x="9144" y="4226"/>
                  <a:pt x="9143" y="4226"/>
                  <a:pt x="9142" y="4226"/>
                </a:cubicBezTo>
                <a:lnTo>
                  <a:pt x="9142" y="4226"/>
                </a:lnTo>
                <a:cubicBezTo>
                  <a:pt x="9138" y="4226"/>
                  <a:pt x="9149" y="4257"/>
                  <a:pt x="9141" y="4257"/>
                </a:cubicBezTo>
                <a:cubicBezTo>
                  <a:pt x="9139" y="4257"/>
                  <a:pt x="9137" y="4255"/>
                  <a:pt x="9133" y="4251"/>
                </a:cubicBezTo>
                <a:lnTo>
                  <a:pt x="9133" y="4251"/>
                </a:lnTo>
                <a:cubicBezTo>
                  <a:pt x="9145" y="4275"/>
                  <a:pt x="9180" y="4299"/>
                  <a:pt x="9180" y="4323"/>
                </a:cubicBezTo>
                <a:lnTo>
                  <a:pt x="9168" y="4323"/>
                </a:lnTo>
                <a:cubicBezTo>
                  <a:pt x="9145" y="4299"/>
                  <a:pt x="9145" y="4263"/>
                  <a:pt x="9121" y="4251"/>
                </a:cubicBezTo>
                <a:lnTo>
                  <a:pt x="9121" y="4263"/>
                </a:lnTo>
                <a:cubicBezTo>
                  <a:pt x="9133" y="4287"/>
                  <a:pt x="9145" y="4287"/>
                  <a:pt x="9157" y="4311"/>
                </a:cubicBezTo>
                <a:cubicBezTo>
                  <a:pt x="9155" y="4310"/>
                  <a:pt x="9153" y="4309"/>
                  <a:pt x="9152" y="4309"/>
                </a:cubicBezTo>
                <a:lnTo>
                  <a:pt x="9152" y="4309"/>
                </a:lnTo>
                <a:cubicBezTo>
                  <a:pt x="9140" y="4309"/>
                  <a:pt x="9180" y="4372"/>
                  <a:pt x="9180" y="4394"/>
                </a:cubicBezTo>
                <a:cubicBezTo>
                  <a:pt x="9180" y="4394"/>
                  <a:pt x="9168" y="4394"/>
                  <a:pt x="9157" y="4382"/>
                </a:cubicBezTo>
                <a:lnTo>
                  <a:pt x="9157" y="4382"/>
                </a:lnTo>
                <a:cubicBezTo>
                  <a:pt x="9168" y="4430"/>
                  <a:pt x="9157" y="4442"/>
                  <a:pt x="9168" y="4489"/>
                </a:cubicBezTo>
                <a:cubicBezTo>
                  <a:pt x="9157" y="4454"/>
                  <a:pt x="9145" y="4442"/>
                  <a:pt x="9121" y="4418"/>
                </a:cubicBezTo>
                <a:cubicBezTo>
                  <a:pt x="9133" y="4406"/>
                  <a:pt x="9097" y="4358"/>
                  <a:pt x="9085" y="4334"/>
                </a:cubicBezTo>
                <a:lnTo>
                  <a:pt x="9085" y="4334"/>
                </a:lnTo>
                <a:cubicBezTo>
                  <a:pt x="9073" y="4346"/>
                  <a:pt x="9109" y="4394"/>
                  <a:pt x="9121" y="4406"/>
                </a:cubicBezTo>
                <a:cubicBezTo>
                  <a:pt x="9118" y="4405"/>
                  <a:pt x="9116" y="4404"/>
                  <a:pt x="9115" y="4404"/>
                </a:cubicBezTo>
                <a:cubicBezTo>
                  <a:pt x="9107" y="4404"/>
                  <a:pt x="9119" y="4425"/>
                  <a:pt x="9111" y="4425"/>
                </a:cubicBezTo>
                <a:cubicBezTo>
                  <a:pt x="9109" y="4425"/>
                  <a:pt x="9104" y="4423"/>
                  <a:pt x="9097" y="4418"/>
                </a:cubicBezTo>
                <a:cubicBezTo>
                  <a:pt x="9085" y="4406"/>
                  <a:pt x="9073" y="4370"/>
                  <a:pt x="9061" y="4346"/>
                </a:cubicBezTo>
                <a:lnTo>
                  <a:pt x="9061" y="4346"/>
                </a:lnTo>
                <a:cubicBezTo>
                  <a:pt x="9055" y="4353"/>
                  <a:pt x="9065" y="4368"/>
                  <a:pt x="9073" y="4382"/>
                </a:cubicBezTo>
                <a:lnTo>
                  <a:pt x="9073" y="4382"/>
                </a:lnTo>
                <a:cubicBezTo>
                  <a:pt x="9061" y="4383"/>
                  <a:pt x="9062" y="4406"/>
                  <a:pt x="9073" y="4430"/>
                </a:cubicBezTo>
                <a:cubicBezTo>
                  <a:pt x="9061" y="4410"/>
                  <a:pt x="9056" y="4405"/>
                  <a:pt x="9053" y="4405"/>
                </a:cubicBezTo>
                <a:cubicBezTo>
                  <a:pt x="9049" y="4405"/>
                  <a:pt x="9049" y="4412"/>
                  <a:pt x="9044" y="4412"/>
                </a:cubicBezTo>
                <a:cubicBezTo>
                  <a:pt x="9041" y="4412"/>
                  <a:pt x="9036" y="4408"/>
                  <a:pt x="9026" y="4394"/>
                </a:cubicBezTo>
                <a:lnTo>
                  <a:pt x="9026" y="4394"/>
                </a:lnTo>
                <a:cubicBezTo>
                  <a:pt x="9026" y="4418"/>
                  <a:pt x="9049" y="4418"/>
                  <a:pt x="9061" y="4442"/>
                </a:cubicBezTo>
                <a:cubicBezTo>
                  <a:pt x="9067" y="4454"/>
                  <a:pt x="9064" y="4457"/>
                  <a:pt x="9058" y="4457"/>
                </a:cubicBezTo>
                <a:cubicBezTo>
                  <a:pt x="9052" y="4457"/>
                  <a:pt x="9043" y="4454"/>
                  <a:pt x="9038" y="4454"/>
                </a:cubicBezTo>
                <a:cubicBezTo>
                  <a:pt x="9038" y="4442"/>
                  <a:pt x="9038" y="4430"/>
                  <a:pt x="9038" y="4430"/>
                </a:cubicBezTo>
                <a:lnTo>
                  <a:pt x="9014" y="4394"/>
                </a:lnTo>
                <a:cubicBezTo>
                  <a:pt x="9012" y="4393"/>
                  <a:pt x="9010" y="4393"/>
                  <a:pt x="9009" y="4393"/>
                </a:cubicBezTo>
                <a:cubicBezTo>
                  <a:pt x="8989" y="4393"/>
                  <a:pt x="9045" y="4469"/>
                  <a:pt x="9033" y="4469"/>
                </a:cubicBezTo>
                <a:cubicBezTo>
                  <a:pt x="9032" y="4469"/>
                  <a:pt x="9029" y="4468"/>
                  <a:pt x="9026" y="4465"/>
                </a:cubicBezTo>
                <a:cubicBezTo>
                  <a:pt x="9014" y="4442"/>
                  <a:pt x="9002" y="4442"/>
                  <a:pt x="8990" y="4406"/>
                </a:cubicBezTo>
                <a:lnTo>
                  <a:pt x="8990" y="4406"/>
                </a:lnTo>
                <a:cubicBezTo>
                  <a:pt x="8990" y="4418"/>
                  <a:pt x="8978" y="4418"/>
                  <a:pt x="9002" y="4442"/>
                </a:cubicBezTo>
                <a:cubicBezTo>
                  <a:pt x="8990" y="4442"/>
                  <a:pt x="8990" y="4442"/>
                  <a:pt x="8978" y="4430"/>
                </a:cubicBezTo>
                <a:lnTo>
                  <a:pt x="8978" y="4430"/>
                </a:lnTo>
                <a:cubicBezTo>
                  <a:pt x="8978" y="4454"/>
                  <a:pt x="8978" y="4465"/>
                  <a:pt x="8990" y="4501"/>
                </a:cubicBezTo>
                <a:cubicBezTo>
                  <a:pt x="8978" y="4501"/>
                  <a:pt x="8954" y="4477"/>
                  <a:pt x="8942" y="4465"/>
                </a:cubicBezTo>
                <a:cubicBezTo>
                  <a:pt x="8942" y="4483"/>
                  <a:pt x="8930" y="4483"/>
                  <a:pt x="8918" y="4483"/>
                </a:cubicBezTo>
                <a:cubicBezTo>
                  <a:pt x="8907" y="4483"/>
                  <a:pt x="8895" y="4483"/>
                  <a:pt x="8895" y="4501"/>
                </a:cubicBezTo>
                <a:lnTo>
                  <a:pt x="8895" y="4513"/>
                </a:lnTo>
                <a:cubicBezTo>
                  <a:pt x="8871" y="4513"/>
                  <a:pt x="8942" y="4561"/>
                  <a:pt x="8918" y="4561"/>
                </a:cubicBezTo>
                <a:cubicBezTo>
                  <a:pt x="8895" y="4513"/>
                  <a:pt x="8895" y="4537"/>
                  <a:pt x="8871" y="4513"/>
                </a:cubicBezTo>
                <a:cubicBezTo>
                  <a:pt x="8868" y="4512"/>
                  <a:pt x="8866" y="4512"/>
                  <a:pt x="8864" y="4512"/>
                </a:cubicBezTo>
                <a:cubicBezTo>
                  <a:pt x="8841" y="4512"/>
                  <a:pt x="8853" y="4562"/>
                  <a:pt x="8830" y="4562"/>
                </a:cubicBezTo>
                <a:cubicBezTo>
                  <a:pt x="8828" y="4562"/>
                  <a:pt x="8826" y="4562"/>
                  <a:pt x="8823" y="4561"/>
                </a:cubicBezTo>
                <a:cubicBezTo>
                  <a:pt x="8811" y="4549"/>
                  <a:pt x="8799" y="4537"/>
                  <a:pt x="8811" y="4525"/>
                </a:cubicBezTo>
                <a:cubicBezTo>
                  <a:pt x="8787" y="4525"/>
                  <a:pt x="8776" y="4537"/>
                  <a:pt x="8764" y="4549"/>
                </a:cubicBezTo>
                <a:lnTo>
                  <a:pt x="8764" y="4537"/>
                </a:lnTo>
                <a:cubicBezTo>
                  <a:pt x="8756" y="4533"/>
                  <a:pt x="8750" y="4531"/>
                  <a:pt x="8745" y="4531"/>
                </a:cubicBezTo>
                <a:cubicBezTo>
                  <a:pt x="8719" y="4531"/>
                  <a:pt x="8726" y="4576"/>
                  <a:pt x="8716" y="4596"/>
                </a:cubicBezTo>
                <a:cubicBezTo>
                  <a:pt x="8716" y="4596"/>
                  <a:pt x="8704" y="4573"/>
                  <a:pt x="8704" y="4573"/>
                </a:cubicBezTo>
                <a:cubicBezTo>
                  <a:pt x="8699" y="4570"/>
                  <a:pt x="8693" y="4568"/>
                  <a:pt x="8688" y="4568"/>
                </a:cubicBezTo>
                <a:cubicBezTo>
                  <a:pt x="8672" y="4568"/>
                  <a:pt x="8662" y="4584"/>
                  <a:pt x="8680" y="4620"/>
                </a:cubicBezTo>
                <a:cubicBezTo>
                  <a:pt x="8670" y="4610"/>
                  <a:pt x="8666" y="4606"/>
                  <a:pt x="8666" y="4606"/>
                </a:cubicBezTo>
                <a:lnTo>
                  <a:pt x="8666" y="4606"/>
                </a:lnTo>
                <a:cubicBezTo>
                  <a:pt x="8665" y="4606"/>
                  <a:pt x="8671" y="4615"/>
                  <a:pt x="8664" y="4615"/>
                </a:cubicBezTo>
                <a:cubicBezTo>
                  <a:pt x="8661" y="4615"/>
                  <a:pt x="8655" y="4614"/>
                  <a:pt x="8645" y="4608"/>
                </a:cubicBezTo>
                <a:cubicBezTo>
                  <a:pt x="8633" y="4596"/>
                  <a:pt x="8633" y="4596"/>
                  <a:pt x="8633" y="4596"/>
                </a:cubicBezTo>
                <a:cubicBezTo>
                  <a:pt x="8629" y="4592"/>
                  <a:pt x="8625" y="4591"/>
                  <a:pt x="8621" y="4591"/>
                </a:cubicBezTo>
                <a:cubicBezTo>
                  <a:pt x="8614" y="4591"/>
                  <a:pt x="8609" y="4596"/>
                  <a:pt x="8609" y="4596"/>
                </a:cubicBezTo>
                <a:cubicBezTo>
                  <a:pt x="8609" y="4596"/>
                  <a:pt x="8609" y="4596"/>
                  <a:pt x="8609" y="4608"/>
                </a:cubicBezTo>
                <a:cubicBezTo>
                  <a:pt x="8585" y="4596"/>
                  <a:pt x="8561" y="4596"/>
                  <a:pt x="8549" y="4596"/>
                </a:cubicBezTo>
                <a:cubicBezTo>
                  <a:pt x="8534" y="4596"/>
                  <a:pt x="8521" y="4596"/>
                  <a:pt x="8509" y="4593"/>
                </a:cubicBezTo>
                <a:lnTo>
                  <a:pt x="8509" y="4593"/>
                </a:lnTo>
                <a:cubicBezTo>
                  <a:pt x="8521" y="4598"/>
                  <a:pt x="8534" y="4603"/>
                  <a:pt x="8549" y="4608"/>
                </a:cubicBezTo>
                <a:cubicBezTo>
                  <a:pt x="8559" y="4628"/>
                  <a:pt x="8561" y="4649"/>
                  <a:pt x="8568" y="4654"/>
                </a:cubicBezTo>
                <a:lnTo>
                  <a:pt x="8568" y="4654"/>
                </a:lnTo>
                <a:cubicBezTo>
                  <a:pt x="8532" y="4642"/>
                  <a:pt x="8477" y="4619"/>
                  <a:pt x="8466" y="4585"/>
                </a:cubicBezTo>
                <a:lnTo>
                  <a:pt x="8478" y="4585"/>
                </a:lnTo>
                <a:cubicBezTo>
                  <a:pt x="8466" y="4585"/>
                  <a:pt x="8466" y="4585"/>
                  <a:pt x="8466" y="4573"/>
                </a:cubicBezTo>
                <a:lnTo>
                  <a:pt x="8466" y="4573"/>
                </a:lnTo>
                <a:cubicBezTo>
                  <a:pt x="8474" y="4576"/>
                  <a:pt x="8481" y="4580"/>
                  <a:pt x="8489" y="4584"/>
                </a:cubicBezTo>
                <a:lnTo>
                  <a:pt x="8489" y="4584"/>
                </a:lnTo>
                <a:cubicBezTo>
                  <a:pt x="8479" y="4577"/>
                  <a:pt x="8467" y="4566"/>
                  <a:pt x="8454" y="4549"/>
                </a:cubicBezTo>
                <a:cubicBezTo>
                  <a:pt x="8383" y="4513"/>
                  <a:pt x="8359" y="4418"/>
                  <a:pt x="8323" y="4382"/>
                </a:cubicBezTo>
                <a:cubicBezTo>
                  <a:pt x="8285" y="4382"/>
                  <a:pt x="8257" y="4396"/>
                  <a:pt x="8223" y="4396"/>
                </a:cubicBezTo>
                <a:cubicBezTo>
                  <a:pt x="8193" y="4396"/>
                  <a:pt x="8159" y="4385"/>
                  <a:pt x="8109" y="4346"/>
                </a:cubicBezTo>
                <a:lnTo>
                  <a:pt x="8180" y="4334"/>
                </a:lnTo>
                <a:cubicBezTo>
                  <a:pt x="8143" y="4314"/>
                  <a:pt x="8120" y="4308"/>
                  <a:pt x="8102" y="4308"/>
                </a:cubicBezTo>
                <a:cubicBezTo>
                  <a:pt x="8077" y="4308"/>
                  <a:pt x="8064" y="4320"/>
                  <a:pt x="8042" y="4320"/>
                </a:cubicBezTo>
                <a:cubicBezTo>
                  <a:pt x="8026" y="4320"/>
                  <a:pt x="8003" y="4313"/>
                  <a:pt x="7966" y="4287"/>
                </a:cubicBezTo>
                <a:lnTo>
                  <a:pt x="7966" y="4287"/>
                </a:lnTo>
                <a:cubicBezTo>
                  <a:pt x="8002" y="4323"/>
                  <a:pt x="7895" y="4311"/>
                  <a:pt x="7978" y="4358"/>
                </a:cubicBezTo>
                <a:cubicBezTo>
                  <a:pt x="7930" y="4358"/>
                  <a:pt x="7835" y="4311"/>
                  <a:pt x="7775" y="4263"/>
                </a:cubicBezTo>
                <a:cubicBezTo>
                  <a:pt x="7752" y="4263"/>
                  <a:pt x="7764" y="4275"/>
                  <a:pt x="7752" y="4299"/>
                </a:cubicBezTo>
                <a:cubicBezTo>
                  <a:pt x="7811" y="4358"/>
                  <a:pt x="7883" y="4323"/>
                  <a:pt x="7918" y="4406"/>
                </a:cubicBezTo>
                <a:lnTo>
                  <a:pt x="8002" y="4382"/>
                </a:lnTo>
                <a:lnTo>
                  <a:pt x="8002" y="4382"/>
                </a:lnTo>
                <a:cubicBezTo>
                  <a:pt x="8049" y="4442"/>
                  <a:pt x="8037" y="4477"/>
                  <a:pt x="7990" y="4477"/>
                </a:cubicBezTo>
                <a:cubicBezTo>
                  <a:pt x="8002" y="4489"/>
                  <a:pt x="8025" y="4489"/>
                  <a:pt x="8037" y="4501"/>
                </a:cubicBezTo>
                <a:cubicBezTo>
                  <a:pt x="8030" y="4519"/>
                  <a:pt x="8022" y="4526"/>
                  <a:pt x="8014" y="4526"/>
                </a:cubicBezTo>
                <a:cubicBezTo>
                  <a:pt x="7990" y="4526"/>
                  <a:pt x="7966" y="4468"/>
                  <a:pt x="7937" y="4468"/>
                </a:cubicBezTo>
                <a:cubicBezTo>
                  <a:pt x="7931" y="4468"/>
                  <a:pt x="7925" y="4471"/>
                  <a:pt x="7918" y="4477"/>
                </a:cubicBezTo>
                <a:lnTo>
                  <a:pt x="7966" y="4501"/>
                </a:lnTo>
                <a:cubicBezTo>
                  <a:pt x="7963" y="4516"/>
                  <a:pt x="7953" y="4522"/>
                  <a:pt x="7940" y="4522"/>
                </a:cubicBezTo>
                <a:cubicBezTo>
                  <a:pt x="7898" y="4522"/>
                  <a:pt x="7820" y="4468"/>
                  <a:pt x="7775" y="4442"/>
                </a:cubicBezTo>
                <a:cubicBezTo>
                  <a:pt x="7716" y="4382"/>
                  <a:pt x="7656" y="4346"/>
                  <a:pt x="7668" y="4311"/>
                </a:cubicBezTo>
                <a:lnTo>
                  <a:pt x="7668" y="4311"/>
                </a:lnTo>
                <a:lnTo>
                  <a:pt x="7764" y="4346"/>
                </a:lnTo>
                <a:cubicBezTo>
                  <a:pt x="7728" y="4287"/>
                  <a:pt x="7633" y="4299"/>
                  <a:pt x="7585" y="4275"/>
                </a:cubicBezTo>
                <a:cubicBezTo>
                  <a:pt x="7585" y="4263"/>
                  <a:pt x="7573" y="4263"/>
                  <a:pt x="7573" y="4251"/>
                </a:cubicBezTo>
                <a:cubicBezTo>
                  <a:pt x="7573" y="4263"/>
                  <a:pt x="7573" y="4263"/>
                  <a:pt x="7573" y="4263"/>
                </a:cubicBezTo>
                <a:cubicBezTo>
                  <a:pt x="7561" y="4263"/>
                  <a:pt x="7549" y="4251"/>
                  <a:pt x="7549" y="4239"/>
                </a:cubicBezTo>
                <a:cubicBezTo>
                  <a:pt x="7502" y="4215"/>
                  <a:pt x="7418" y="4204"/>
                  <a:pt x="7371" y="4180"/>
                </a:cubicBezTo>
                <a:lnTo>
                  <a:pt x="7371" y="4215"/>
                </a:lnTo>
                <a:lnTo>
                  <a:pt x="7383" y="4204"/>
                </a:lnTo>
                <a:cubicBezTo>
                  <a:pt x="7418" y="4215"/>
                  <a:pt x="7478" y="4263"/>
                  <a:pt x="7430" y="4275"/>
                </a:cubicBezTo>
                <a:cubicBezTo>
                  <a:pt x="7323" y="4251"/>
                  <a:pt x="7323" y="4180"/>
                  <a:pt x="7311" y="4144"/>
                </a:cubicBezTo>
                <a:cubicBezTo>
                  <a:pt x="7317" y="4138"/>
                  <a:pt x="7324" y="4135"/>
                  <a:pt x="7332" y="4135"/>
                </a:cubicBezTo>
                <a:cubicBezTo>
                  <a:pt x="7368" y="4135"/>
                  <a:pt x="7417" y="4192"/>
                  <a:pt x="7466" y="4192"/>
                </a:cubicBezTo>
                <a:cubicBezTo>
                  <a:pt x="7454" y="4132"/>
                  <a:pt x="7371" y="4144"/>
                  <a:pt x="7263" y="4073"/>
                </a:cubicBezTo>
                <a:cubicBezTo>
                  <a:pt x="7277" y="4066"/>
                  <a:pt x="7289" y="4063"/>
                  <a:pt x="7302" y="4063"/>
                </a:cubicBezTo>
                <a:cubicBezTo>
                  <a:pt x="7344" y="4063"/>
                  <a:pt x="7382" y="4094"/>
                  <a:pt x="7415" y="4094"/>
                </a:cubicBezTo>
                <a:cubicBezTo>
                  <a:pt x="7424" y="4094"/>
                  <a:pt x="7433" y="4091"/>
                  <a:pt x="7442" y="4084"/>
                </a:cubicBezTo>
                <a:cubicBezTo>
                  <a:pt x="7347" y="4037"/>
                  <a:pt x="7311" y="4061"/>
                  <a:pt x="7228" y="4025"/>
                </a:cubicBezTo>
                <a:cubicBezTo>
                  <a:pt x="7234" y="4013"/>
                  <a:pt x="7261" y="4013"/>
                  <a:pt x="7287" y="4013"/>
                </a:cubicBezTo>
                <a:cubicBezTo>
                  <a:pt x="7314" y="4013"/>
                  <a:pt x="7341" y="4013"/>
                  <a:pt x="7347" y="4001"/>
                </a:cubicBezTo>
                <a:cubicBezTo>
                  <a:pt x="7323" y="3989"/>
                  <a:pt x="7299" y="3977"/>
                  <a:pt x="7287" y="3965"/>
                </a:cubicBezTo>
                <a:lnTo>
                  <a:pt x="7287" y="3965"/>
                </a:lnTo>
                <a:cubicBezTo>
                  <a:pt x="7312" y="3973"/>
                  <a:pt x="7328" y="3976"/>
                  <a:pt x="7339" y="3976"/>
                </a:cubicBezTo>
                <a:cubicBezTo>
                  <a:pt x="7389" y="3976"/>
                  <a:pt x="7322" y="3912"/>
                  <a:pt x="7370" y="3912"/>
                </a:cubicBezTo>
                <a:cubicBezTo>
                  <a:pt x="7379" y="3912"/>
                  <a:pt x="7390" y="3913"/>
                  <a:pt x="7406" y="3918"/>
                </a:cubicBezTo>
                <a:cubicBezTo>
                  <a:pt x="7389" y="3901"/>
                  <a:pt x="7372" y="3897"/>
                  <a:pt x="7354" y="3897"/>
                </a:cubicBezTo>
                <a:cubicBezTo>
                  <a:pt x="7342" y="3897"/>
                  <a:pt x="7330" y="3899"/>
                  <a:pt x="7317" y="3899"/>
                </a:cubicBezTo>
                <a:cubicBezTo>
                  <a:pt x="7294" y="3899"/>
                  <a:pt x="7269" y="3894"/>
                  <a:pt x="7240" y="3870"/>
                </a:cubicBezTo>
                <a:lnTo>
                  <a:pt x="7240" y="3870"/>
                </a:lnTo>
                <a:cubicBezTo>
                  <a:pt x="7252" y="3906"/>
                  <a:pt x="7311" y="3965"/>
                  <a:pt x="7228" y="3965"/>
                </a:cubicBezTo>
                <a:lnTo>
                  <a:pt x="7144" y="3918"/>
                </a:lnTo>
                <a:cubicBezTo>
                  <a:pt x="7109" y="3882"/>
                  <a:pt x="7252" y="3894"/>
                  <a:pt x="7192" y="3846"/>
                </a:cubicBezTo>
                <a:lnTo>
                  <a:pt x="7097" y="3846"/>
                </a:lnTo>
                <a:cubicBezTo>
                  <a:pt x="7097" y="3858"/>
                  <a:pt x="7144" y="3882"/>
                  <a:pt x="7109" y="3894"/>
                </a:cubicBezTo>
                <a:cubicBezTo>
                  <a:pt x="7099" y="3887"/>
                  <a:pt x="7089" y="3884"/>
                  <a:pt x="7079" y="3884"/>
                </a:cubicBezTo>
                <a:cubicBezTo>
                  <a:pt x="7037" y="3884"/>
                  <a:pt x="6987" y="3932"/>
                  <a:pt x="6930" y="3942"/>
                </a:cubicBezTo>
                <a:cubicBezTo>
                  <a:pt x="6882" y="3930"/>
                  <a:pt x="6847" y="3918"/>
                  <a:pt x="6835" y="3894"/>
                </a:cubicBezTo>
                <a:cubicBezTo>
                  <a:pt x="6693" y="3918"/>
                  <a:pt x="6540" y="3894"/>
                  <a:pt x="6421" y="3929"/>
                </a:cubicBezTo>
                <a:lnTo>
                  <a:pt x="6421" y="3929"/>
                </a:lnTo>
                <a:cubicBezTo>
                  <a:pt x="6499" y="3905"/>
                  <a:pt x="6418" y="3870"/>
                  <a:pt x="6382" y="3834"/>
                </a:cubicBezTo>
                <a:cubicBezTo>
                  <a:pt x="6466" y="3834"/>
                  <a:pt x="6478" y="3787"/>
                  <a:pt x="6478" y="3751"/>
                </a:cubicBezTo>
                <a:cubicBezTo>
                  <a:pt x="6418" y="3751"/>
                  <a:pt x="6371" y="3799"/>
                  <a:pt x="6406" y="3823"/>
                </a:cubicBezTo>
                <a:cubicBezTo>
                  <a:pt x="6389" y="3818"/>
                  <a:pt x="6376" y="3817"/>
                  <a:pt x="6365" y="3817"/>
                </a:cubicBezTo>
                <a:cubicBezTo>
                  <a:pt x="6334" y="3817"/>
                  <a:pt x="6324" y="3830"/>
                  <a:pt x="6304" y="3830"/>
                </a:cubicBezTo>
                <a:cubicBezTo>
                  <a:pt x="6292" y="3830"/>
                  <a:pt x="6277" y="3825"/>
                  <a:pt x="6251" y="3811"/>
                </a:cubicBezTo>
                <a:cubicBezTo>
                  <a:pt x="6204" y="3787"/>
                  <a:pt x="6287" y="3763"/>
                  <a:pt x="6263" y="3739"/>
                </a:cubicBezTo>
                <a:cubicBezTo>
                  <a:pt x="6256" y="3738"/>
                  <a:pt x="6250" y="3738"/>
                  <a:pt x="6244" y="3738"/>
                </a:cubicBezTo>
                <a:cubicBezTo>
                  <a:pt x="6184" y="3738"/>
                  <a:pt x="6222" y="3788"/>
                  <a:pt x="6145" y="3788"/>
                </a:cubicBezTo>
                <a:cubicBezTo>
                  <a:pt x="6138" y="3788"/>
                  <a:pt x="6130" y="3788"/>
                  <a:pt x="6120" y="3787"/>
                </a:cubicBezTo>
                <a:cubicBezTo>
                  <a:pt x="6132" y="3775"/>
                  <a:pt x="6144" y="3775"/>
                  <a:pt x="6132" y="3763"/>
                </a:cubicBezTo>
                <a:cubicBezTo>
                  <a:pt x="6121" y="3761"/>
                  <a:pt x="6111" y="3760"/>
                  <a:pt x="6100" y="3760"/>
                </a:cubicBezTo>
                <a:cubicBezTo>
                  <a:pt x="6052" y="3760"/>
                  <a:pt x="6009" y="3779"/>
                  <a:pt x="5990" y="3799"/>
                </a:cubicBezTo>
                <a:cubicBezTo>
                  <a:pt x="5954" y="3763"/>
                  <a:pt x="5906" y="3763"/>
                  <a:pt x="5870" y="3763"/>
                </a:cubicBezTo>
                <a:cubicBezTo>
                  <a:pt x="5882" y="3763"/>
                  <a:pt x="5906" y="3751"/>
                  <a:pt x="5918" y="3751"/>
                </a:cubicBezTo>
                <a:cubicBezTo>
                  <a:pt x="5870" y="3692"/>
                  <a:pt x="5918" y="3703"/>
                  <a:pt x="5906" y="3680"/>
                </a:cubicBezTo>
                <a:lnTo>
                  <a:pt x="5906" y="3680"/>
                </a:lnTo>
                <a:cubicBezTo>
                  <a:pt x="5912" y="3686"/>
                  <a:pt x="5921" y="3686"/>
                  <a:pt x="5930" y="3686"/>
                </a:cubicBezTo>
                <a:cubicBezTo>
                  <a:pt x="5939" y="3686"/>
                  <a:pt x="5948" y="3686"/>
                  <a:pt x="5954" y="3692"/>
                </a:cubicBezTo>
                <a:lnTo>
                  <a:pt x="5930" y="3644"/>
                </a:lnTo>
                <a:cubicBezTo>
                  <a:pt x="5920" y="3625"/>
                  <a:pt x="5924" y="3621"/>
                  <a:pt x="5932" y="3621"/>
                </a:cubicBezTo>
                <a:cubicBezTo>
                  <a:pt x="5938" y="3621"/>
                  <a:pt x="5945" y="3623"/>
                  <a:pt x="5951" y="3623"/>
                </a:cubicBezTo>
                <a:cubicBezTo>
                  <a:pt x="5959" y="3623"/>
                  <a:pt x="5966" y="3620"/>
                  <a:pt x="5966" y="3608"/>
                </a:cubicBezTo>
                <a:lnTo>
                  <a:pt x="5954" y="3608"/>
                </a:lnTo>
                <a:cubicBezTo>
                  <a:pt x="5954" y="3594"/>
                  <a:pt x="5974" y="3588"/>
                  <a:pt x="5998" y="3588"/>
                </a:cubicBezTo>
                <a:cubicBezTo>
                  <a:pt x="6015" y="3588"/>
                  <a:pt x="6034" y="3591"/>
                  <a:pt x="6049" y="3596"/>
                </a:cubicBezTo>
                <a:cubicBezTo>
                  <a:pt x="6049" y="3406"/>
                  <a:pt x="6251" y="3489"/>
                  <a:pt x="6335" y="3370"/>
                </a:cubicBezTo>
                <a:cubicBezTo>
                  <a:pt x="6335" y="3346"/>
                  <a:pt x="6311" y="3346"/>
                  <a:pt x="6299" y="3322"/>
                </a:cubicBezTo>
                <a:cubicBezTo>
                  <a:pt x="6287" y="3322"/>
                  <a:pt x="6287" y="3311"/>
                  <a:pt x="6287" y="3311"/>
                </a:cubicBezTo>
                <a:cubicBezTo>
                  <a:pt x="6287" y="3322"/>
                  <a:pt x="6287" y="3334"/>
                  <a:pt x="6275" y="3334"/>
                </a:cubicBezTo>
                <a:cubicBezTo>
                  <a:pt x="6275" y="3311"/>
                  <a:pt x="6240" y="3275"/>
                  <a:pt x="6275" y="3275"/>
                </a:cubicBezTo>
                <a:cubicBezTo>
                  <a:pt x="6275" y="3287"/>
                  <a:pt x="6275" y="3287"/>
                  <a:pt x="6275" y="3299"/>
                </a:cubicBezTo>
                <a:cubicBezTo>
                  <a:pt x="6285" y="3289"/>
                  <a:pt x="6279" y="3272"/>
                  <a:pt x="6283" y="3272"/>
                </a:cubicBezTo>
                <a:lnTo>
                  <a:pt x="6283" y="3272"/>
                </a:lnTo>
                <a:cubicBezTo>
                  <a:pt x="6283" y="3272"/>
                  <a:pt x="6285" y="3273"/>
                  <a:pt x="6287" y="3275"/>
                </a:cubicBezTo>
                <a:cubicBezTo>
                  <a:pt x="6303" y="3275"/>
                  <a:pt x="6298" y="3270"/>
                  <a:pt x="6300" y="3270"/>
                </a:cubicBezTo>
                <a:lnTo>
                  <a:pt x="6300" y="3270"/>
                </a:lnTo>
                <a:cubicBezTo>
                  <a:pt x="6300" y="3270"/>
                  <a:pt x="6303" y="3271"/>
                  <a:pt x="6311" y="3275"/>
                </a:cubicBezTo>
                <a:lnTo>
                  <a:pt x="6359" y="3263"/>
                </a:lnTo>
                <a:cubicBezTo>
                  <a:pt x="6348" y="3236"/>
                  <a:pt x="6354" y="3228"/>
                  <a:pt x="6364" y="3228"/>
                </a:cubicBezTo>
                <a:cubicBezTo>
                  <a:pt x="6377" y="3228"/>
                  <a:pt x="6394" y="3239"/>
                  <a:pt x="6394" y="3239"/>
                </a:cubicBezTo>
                <a:cubicBezTo>
                  <a:pt x="6430" y="3275"/>
                  <a:pt x="6382" y="3263"/>
                  <a:pt x="6406" y="3299"/>
                </a:cubicBezTo>
                <a:lnTo>
                  <a:pt x="6442" y="3322"/>
                </a:lnTo>
                <a:lnTo>
                  <a:pt x="6418" y="3287"/>
                </a:lnTo>
                <a:lnTo>
                  <a:pt x="6442" y="3287"/>
                </a:lnTo>
                <a:cubicBezTo>
                  <a:pt x="6442" y="3278"/>
                  <a:pt x="6436" y="3270"/>
                  <a:pt x="6437" y="3270"/>
                </a:cubicBezTo>
                <a:lnTo>
                  <a:pt x="6437" y="3270"/>
                </a:lnTo>
                <a:cubicBezTo>
                  <a:pt x="6437" y="3270"/>
                  <a:pt x="6438" y="3271"/>
                  <a:pt x="6442" y="3275"/>
                </a:cubicBezTo>
                <a:cubicBezTo>
                  <a:pt x="6442" y="3275"/>
                  <a:pt x="6454" y="3275"/>
                  <a:pt x="6454" y="3287"/>
                </a:cubicBezTo>
                <a:lnTo>
                  <a:pt x="6454" y="3263"/>
                </a:lnTo>
                <a:cubicBezTo>
                  <a:pt x="6460" y="3275"/>
                  <a:pt x="6463" y="3275"/>
                  <a:pt x="6469" y="3275"/>
                </a:cubicBezTo>
                <a:cubicBezTo>
                  <a:pt x="6475" y="3275"/>
                  <a:pt x="6484" y="3275"/>
                  <a:pt x="6501" y="3287"/>
                </a:cubicBezTo>
                <a:cubicBezTo>
                  <a:pt x="6542" y="3277"/>
                  <a:pt x="6522" y="3222"/>
                  <a:pt x="6560" y="3222"/>
                </a:cubicBezTo>
                <a:cubicBezTo>
                  <a:pt x="6567" y="3222"/>
                  <a:pt x="6575" y="3224"/>
                  <a:pt x="6585" y="3227"/>
                </a:cubicBezTo>
                <a:cubicBezTo>
                  <a:pt x="6561" y="3215"/>
                  <a:pt x="6549" y="3168"/>
                  <a:pt x="6561" y="3156"/>
                </a:cubicBezTo>
                <a:lnTo>
                  <a:pt x="6561" y="3156"/>
                </a:lnTo>
                <a:cubicBezTo>
                  <a:pt x="6573" y="3168"/>
                  <a:pt x="6585" y="3168"/>
                  <a:pt x="6597" y="3191"/>
                </a:cubicBezTo>
                <a:lnTo>
                  <a:pt x="6597" y="3156"/>
                </a:lnTo>
                <a:cubicBezTo>
                  <a:pt x="6610" y="3166"/>
                  <a:pt x="6619" y="3169"/>
                  <a:pt x="6627" y="3169"/>
                </a:cubicBezTo>
                <a:cubicBezTo>
                  <a:pt x="6647" y="3169"/>
                  <a:pt x="6654" y="3144"/>
                  <a:pt x="6680" y="3144"/>
                </a:cubicBezTo>
                <a:lnTo>
                  <a:pt x="6692" y="3168"/>
                </a:lnTo>
                <a:cubicBezTo>
                  <a:pt x="6680" y="3132"/>
                  <a:pt x="6680" y="3120"/>
                  <a:pt x="6704" y="3108"/>
                </a:cubicBezTo>
                <a:lnTo>
                  <a:pt x="6728" y="3144"/>
                </a:lnTo>
                <a:cubicBezTo>
                  <a:pt x="6752" y="3144"/>
                  <a:pt x="6692" y="3072"/>
                  <a:pt x="6728" y="3072"/>
                </a:cubicBezTo>
                <a:cubicBezTo>
                  <a:pt x="6692" y="3037"/>
                  <a:pt x="6668" y="3037"/>
                  <a:pt x="6644" y="3001"/>
                </a:cubicBezTo>
                <a:lnTo>
                  <a:pt x="6644" y="3001"/>
                </a:lnTo>
                <a:cubicBezTo>
                  <a:pt x="6660" y="3017"/>
                  <a:pt x="6674" y="3024"/>
                  <a:pt x="6682" y="3024"/>
                </a:cubicBezTo>
                <a:cubicBezTo>
                  <a:pt x="6692" y="3024"/>
                  <a:pt x="6693" y="3014"/>
                  <a:pt x="6680" y="3001"/>
                </a:cubicBezTo>
                <a:cubicBezTo>
                  <a:pt x="6685" y="2991"/>
                  <a:pt x="6688" y="2987"/>
                  <a:pt x="6691" y="2987"/>
                </a:cubicBezTo>
                <a:cubicBezTo>
                  <a:pt x="6694" y="2987"/>
                  <a:pt x="6697" y="2994"/>
                  <a:pt x="6704" y="3001"/>
                </a:cubicBezTo>
                <a:lnTo>
                  <a:pt x="6692" y="2965"/>
                </a:lnTo>
                <a:cubicBezTo>
                  <a:pt x="6716" y="2965"/>
                  <a:pt x="6728" y="3013"/>
                  <a:pt x="6740" y="3037"/>
                </a:cubicBezTo>
                <a:cubicBezTo>
                  <a:pt x="6732" y="3005"/>
                  <a:pt x="6745" y="3000"/>
                  <a:pt x="6758" y="3000"/>
                </a:cubicBezTo>
                <a:cubicBezTo>
                  <a:pt x="6765" y="3000"/>
                  <a:pt x="6771" y="3001"/>
                  <a:pt x="6775" y="3001"/>
                </a:cubicBezTo>
                <a:lnTo>
                  <a:pt x="6787" y="3013"/>
                </a:lnTo>
                <a:lnTo>
                  <a:pt x="6811" y="3013"/>
                </a:lnTo>
                <a:cubicBezTo>
                  <a:pt x="6801" y="2983"/>
                  <a:pt x="6816" y="2962"/>
                  <a:pt x="6834" y="2962"/>
                </a:cubicBezTo>
                <a:cubicBezTo>
                  <a:pt x="6838" y="2962"/>
                  <a:pt x="6843" y="2963"/>
                  <a:pt x="6847" y="2965"/>
                </a:cubicBezTo>
                <a:lnTo>
                  <a:pt x="6871" y="3013"/>
                </a:lnTo>
                <a:cubicBezTo>
                  <a:pt x="6874" y="3015"/>
                  <a:pt x="6876" y="3015"/>
                  <a:pt x="6877" y="3015"/>
                </a:cubicBezTo>
                <a:cubicBezTo>
                  <a:pt x="6885" y="3015"/>
                  <a:pt x="6859" y="2987"/>
                  <a:pt x="6859" y="2977"/>
                </a:cubicBezTo>
                <a:cubicBezTo>
                  <a:pt x="6859" y="2970"/>
                  <a:pt x="6861" y="2967"/>
                  <a:pt x="6865" y="2967"/>
                </a:cubicBezTo>
                <a:cubicBezTo>
                  <a:pt x="6875" y="2967"/>
                  <a:pt x="6894" y="2981"/>
                  <a:pt x="6918" y="2989"/>
                </a:cubicBezTo>
                <a:cubicBezTo>
                  <a:pt x="6915" y="2973"/>
                  <a:pt x="6921" y="2968"/>
                  <a:pt x="6932" y="2968"/>
                </a:cubicBezTo>
                <a:cubicBezTo>
                  <a:pt x="6947" y="2968"/>
                  <a:pt x="6970" y="2978"/>
                  <a:pt x="6987" y="2978"/>
                </a:cubicBezTo>
                <a:cubicBezTo>
                  <a:pt x="7001" y="2978"/>
                  <a:pt x="7010" y="2970"/>
                  <a:pt x="7002" y="2941"/>
                </a:cubicBezTo>
                <a:lnTo>
                  <a:pt x="7002" y="2941"/>
                </a:lnTo>
                <a:lnTo>
                  <a:pt x="7025" y="2965"/>
                </a:lnTo>
                <a:cubicBezTo>
                  <a:pt x="7013" y="2882"/>
                  <a:pt x="7109" y="2941"/>
                  <a:pt x="7085" y="2846"/>
                </a:cubicBezTo>
                <a:lnTo>
                  <a:pt x="7085" y="2846"/>
                </a:lnTo>
                <a:cubicBezTo>
                  <a:pt x="7102" y="2855"/>
                  <a:pt x="7113" y="2859"/>
                  <a:pt x="7119" y="2859"/>
                </a:cubicBezTo>
                <a:cubicBezTo>
                  <a:pt x="7150" y="2859"/>
                  <a:pt x="7102" y="2786"/>
                  <a:pt x="7127" y="2786"/>
                </a:cubicBezTo>
                <a:cubicBezTo>
                  <a:pt x="7132" y="2786"/>
                  <a:pt x="7141" y="2789"/>
                  <a:pt x="7156" y="2799"/>
                </a:cubicBezTo>
                <a:lnTo>
                  <a:pt x="7144" y="2787"/>
                </a:lnTo>
                <a:cubicBezTo>
                  <a:pt x="7287" y="2715"/>
                  <a:pt x="7454" y="2691"/>
                  <a:pt x="7549" y="2572"/>
                </a:cubicBezTo>
                <a:lnTo>
                  <a:pt x="7561" y="2596"/>
                </a:lnTo>
                <a:cubicBezTo>
                  <a:pt x="7668" y="2549"/>
                  <a:pt x="7764" y="2501"/>
                  <a:pt x="7871" y="2453"/>
                </a:cubicBezTo>
                <a:cubicBezTo>
                  <a:pt x="7966" y="2394"/>
                  <a:pt x="8073" y="2346"/>
                  <a:pt x="8180" y="2310"/>
                </a:cubicBezTo>
                <a:cubicBezTo>
                  <a:pt x="8192" y="2287"/>
                  <a:pt x="8156" y="2239"/>
                  <a:pt x="8168" y="2215"/>
                </a:cubicBezTo>
                <a:cubicBezTo>
                  <a:pt x="8168" y="2215"/>
                  <a:pt x="8174" y="2212"/>
                  <a:pt x="8182" y="2212"/>
                </a:cubicBezTo>
                <a:cubicBezTo>
                  <a:pt x="8189" y="2212"/>
                  <a:pt x="8198" y="2215"/>
                  <a:pt x="8204" y="2227"/>
                </a:cubicBezTo>
                <a:cubicBezTo>
                  <a:pt x="8192" y="2251"/>
                  <a:pt x="8204" y="2263"/>
                  <a:pt x="8204" y="2275"/>
                </a:cubicBezTo>
                <a:cubicBezTo>
                  <a:pt x="8212" y="2271"/>
                  <a:pt x="8223" y="2271"/>
                  <a:pt x="8233" y="2271"/>
                </a:cubicBezTo>
                <a:lnTo>
                  <a:pt x="8233" y="2271"/>
                </a:lnTo>
                <a:cubicBezTo>
                  <a:pt x="8254" y="2271"/>
                  <a:pt x="8276" y="2271"/>
                  <a:pt x="8276" y="2239"/>
                </a:cubicBezTo>
                <a:lnTo>
                  <a:pt x="8252" y="2215"/>
                </a:lnTo>
                <a:cubicBezTo>
                  <a:pt x="8252" y="2203"/>
                  <a:pt x="8276" y="2203"/>
                  <a:pt x="8276" y="2203"/>
                </a:cubicBezTo>
                <a:cubicBezTo>
                  <a:pt x="8284" y="2220"/>
                  <a:pt x="8298" y="2236"/>
                  <a:pt x="8302" y="2249"/>
                </a:cubicBezTo>
                <a:lnTo>
                  <a:pt x="8302" y="2249"/>
                </a:lnTo>
                <a:cubicBezTo>
                  <a:pt x="8305" y="2231"/>
                  <a:pt x="8310" y="2225"/>
                  <a:pt x="8316" y="2225"/>
                </a:cubicBezTo>
                <a:cubicBezTo>
                  <a:pt x="8329" y="2225"/>
                  <a:pt x="8346" y="2251"/>
                  <a:pt x="8364" y="2251"/>
                </a:cubicBezTo>
                <a:cubicBezTo>
                  <a:pt x="8370" y="2251"/>
                  <a:pt x="8376" y="2248"/>
                  <a:pt x="8383" y="2239"/>
                </a:cubicBezTo>
                <a:cubicBezTo>
                  <a:pt x="8359" y="2168"/>
                  <a:pt x="8383" y="2096"/>
                  <a:pt x="8395" y="2025"/>
                </a:cubicBezTo>
                <a:lnTo>
                  <a:pt x="8418" y="2037"/>
                </a:lnTo>
                <a:cubicBezTo>
                  <a:pt x="8395" y="2048"/>
                  <a:pt x="8442" y="2096"/>
                  <a:pt x="8418" y="2096"/>
                </a:cubicBezTo>
                <a:cubicBezTo>
                  <a:pt x="8422" y="2098"/>
                  <a:pt x="8425" y="2099"/>
                  <a:pt x="8428" y="2099"/>
                </a:cubicBezTo>
                <a:cubicBezTo>
                  <a:pt x="8446" y="2099"/>
                  <a:pt x="8458" y="2072"/>
                  <a:pt x="8478" y="2072"/>
                </a:cubicBezTo>
                <a:cubicBezTo>
                  <a:pt x="8466" y="2060"/>
                  <a:pt x="8466" y="2037"/>
                  <a:pt x="8466" y="2025"/>
                </a:cubicBezTo>
                <a:lnTo>
                  <a:pt x="8466" y="2025"/>
                </a:lnTo>
                <a:cubicBezTo>
                  <a:pt x="8486" y="2035"/>
                  <a:pt x="8498" y="2063"/>
                  <a:pt x="8509" y="2063"/>
                </a:cubicBezTo>
                <a:cubicBezTo>
                  <a:pt x="8510" y="2063"/>
                  <a:pt x="8512" y="2062"/>
                  <a:pt x="8514" y="2060"/>
                </a:cubicBezTo>
                <a:lnTo>
                  <a:pt x="8514" y="2060"/>
                </a:lnTo>
                <a:lnTo>
                  <a:pt x="8502" y="2096"/>
                </a:lnTo>
                <a:cubicBezTo>
                  <a:pt x="8506" y="2101"/>
                  <a:pt x="8510" y="2103"/>
                  <a:pt x="8513" y="2103"/>
                </a:cubicBezTo>
                <a:cubicBezTo>
                  <a:pt x="8526" y="2103"/>
                  <a:pt x="8528" y="2072"/>
                  <a:pt x="8537" y="2072"/>
                </a:cubicBezTo>
                <a:cubicBezTo>
                  <a:pt x="8549" y="2096"/>
                  <a:pt x="8573" y="2096"/>
                  <a:pt x="8573" y="2132"/>
                </a:cubicBezTo>
                <a:cubicBezTo>
                  <a:pt x="8585" y="2084"/>
                  <a:pt x="8597" y="2108"/>
                  <a:pt x="8609" y="2072"/>
                </a:cubicBezTo>
                <a:cubicBezTo>
                  <a:pt x="8573" y="2048"/>
                  <a:pt x="8609" y="2037"/>
                  <a:pt x="8597" y="2013"/>
                </a:cubicBezTo>
                <a:lnTo>
                  <a:pt x="8597" y="2013"/>
                </a:lnTo>
                <a:lnTo>
                  <a:pt x="8573" y="2025"/>
                </a:lnTo>
                <a:cubicBezTo>
                  <a:pt x="8621" y="2037"/>
                  <a:pt x="8561" y="2037"/>
                  <a:pt x="8585" y="2084"/>
                </a:cubicBezTo>
                <a:cubicBezTo>
                  <a:pt x="8564" y="2074"/>
                  <a:pt x="8571" y="2009"/>
                  <a:pt x="8557" y="2009"/>
                </a:cubicBezTo>
                <a:cubicBezTo>
                  <a:pt x="8555" y="2009"/>
                  <a:pt x="8552" y="2010"/>
                  <a:pt x="8549" y="2013"/>
                </a:cubicBezTo>
                <a:cubicBezTo>
                  <a:pt x="8573" y="1977"/>
                  <a:pt x="8597" y="2001"/>
                  <a:pt x="8621" y="1941"/>
                </a:cubicBezTo>
                <a:lnTo>
                  <a:pt x="8621" y="1941"/>
                </a:lnTo>
                <a:cubicBezTo>
                  <a:pt x="8618" y="1943"/>
                  <a:pt x="8616" y="1943"/>
                  <a:pt x="8614" y="1943"/>
                </a:cubicBezTo>
                <a:cubicBezTo>
                  <a:pt x="8599" y="1943"/>
                  <a:pt x="8608" y="1904"/>
                  <a:pt x="8597" y="1894"/>
                </a:cubicBezTo>
                <a:cubicBezTo>
                  <a:pt x="8601" y="1892"/>
                  <a:pt x="8604" y="1891"/>
                  <a:pt x="8607" y="1891"/>
                </a:cubicBezTo>
                <a:cubicBezTo>
                  <a:pt x="8617" y="1891"/>
                  <a:pt x="8611" y="1912"/>
                  <a:pt x="8621" y="1941"/>
                </a:cubicBezTo>
                <a:cubicBezTo>
                  <a:pt x="8625" y="1939"/>
                  <a:pt x="8628" y="1939"/>
                  <a:pt x="8631" y="1939"/>
                </a:cubicBezTo>
                <a:cubicBezTo>
                  <a:pt x="8639" y="1939"/>
                  <a:pt x="8646" y="1943"/>
                  <a:pt x="8650" y="1943"/>
                </a:cubicBezTo>
                <a:cubicBezTo>
                  <a:pt x="8654" y="1943"/>
                  <a:pt x="8657" y="1938"/>
                  <a:pt x="8657" y="1918"/>
                </a:cubicBezTo>
                <a:cubicBezTo>
                  <a:pt x="8680" y="1929"/>
                  <a:pt x="8668" y="1965"/>
                  <a:pt x="8680" y="1977"/>
                </a:cubicBezTo>
                <a:cubicBezTo>
                  <a:pt x="8680" y="2013"/>
                  <a:pt x="8597" y="1953"/>
                  <a:pt x="8645" y="2060"/>
                </a:cubicBezTo>
                <a:cubicBezTo>
                  <a:pt x="8633" y="2072"/>
                  <a:pt x="8633" y="2120"/>
                  <a:pt x="8609" y="2120"/>
                </a:cubicBezTo>
                <a:cubicBezTo>
                  <a:pt x="8625" y="2128"/>
                  <a:pt x="8647" y="2142"/>
                  <a:pt x="8663" y="2142"/>
                </a:cubicBezTo>
                <a:cubicBezTo>
                  <a:pt x="8671" y="2142"/>
                  <a:pt x="8677" y="2139"/>
                  <a:pt x="8680" y="2132"/>
                </a:cubicBezTo>
                <a:lnTo>
                  <a:pt x="8657" y="2060"/>
                </a:lnTo>
                <a:cubicBezTo>
                  <a:pt x="8668" y="2060"/>
                  <a:pt x="8657" y="2013"/>
                  <a:pt x="8668" y="2013"/>
                </a:cubicBezTo>
                <a:cubicBezTo>
                  <a:pt x="8668" y="2032"/>
                  <a:pt x="8684" y="2052"/>
                  <a:pt x="8697" y="2052"/>
                </a:cubicBezTo>
                <a:cubicBezTo>
                  <a:pt x="8699" y="2052"/>
                  <a:pt x="8702" y="2051"/>
                  <a:pt x="8704" y="2048"/>
                </a:cubicBezTo>
                <a:cubicBezTo>
                  <a:pt x="8692" y="2048"/>
                  <a:pt x="8692" y="2048"/>
                  <a:pt x="8692" y="2037"/>
                </a:cubicBezTo>
                <a:cubicBezTo>
                  <a:pt x="8716" y="2025"/>
                  <a:pt x="8704" y="1977"/>
                  <a:pt x="8728" y="1953"/>
                </a:cubicBezTo>
                <a:lnTo>
                  <a:pt x="8728" y="1953"/>
                </a:lnTo>
                <a:cubicBezTo>
                  <a:pt x="8731" y="1958"/>
                  <a:pt x="8735" y="1962"/>
                  <a:pt x="8740" y="1965"/>
                </a:cubicBezTo>
                <a:cubicBezTo>
                  <a:pt x="8744" y="1969"/>
                  <a:pt x="8747" y="1971"/>
                  <a:pt x="8749" y="1971"/>
                </a:cubicBezTo>
                <a:cubicBezTo>
                  <a:pt x="8758" y="1971"/>
                  <a:pt x="8757" y="1949"/>
                  <a:pt x="8765" y="1948"/>
                </a:cubicBezTo>
                <a:lnTo>
                  <a:pt x="8765" y="1948"/>
                </a:lnTo>
                <a:cubicBezTo>
                  <a:pt x="8764" y="1944"/>
                  <a:pt x="8764" y="1941"/>
                  <a:pt x="8764" y="1941"/>
                </a:cubicBezTo>
                <a:lnTo>
                  <a:pt x="8776" y="1941"/>
                </a:lnTo>
                <a:cubicBezTo>
                  <a:pt x="8787" y="1929"/>
                  <a:pt x="8799" y="1929"/>
                  <a:pt x="8799" y="1894"/>
                </a:cubicBezTo>
                <a:cubicBezTo>
                  <a:pt x="8799" y="1896"/>
                  <a:pt x="8800" y="1897"/>
                  <a:pt x="8801" y="1897"/>
                </a:cubicBezTo>
                <a:cubicBezTo>
                  <a:pt x="8803" y="1897"/>
                  <a:pt x="8811" y="1880"/>
                  <a:pt x="8811" y="1870"/>
                </a:cubicBezTo>
                <a:cubicBezTo>
                  <a:pt x="8811" y="1862"/>
                  <a:pt x="8816" y="1841"/>
                  <a:pt x="8826" y="1841"/>
                </a:cubicBezTo>
                <a:cubicBezTo>
                  <a:pt x="8831" y="1841"/>
                  <a:pt x="8838" y="1848"/>
                  <a:pt x="8847" y="1870"/>
                </a:cubicBezTo>
                <a:cubicBezTo>
                  <a:pt x="8871" y="1870"/>
                  <a:pt x="8883" y="1882"/>
                  <a:pt x="8883" y="1906"/>
                </a:cubicBezTo>
                <a:lnTo>
                  <a:pt x="8918" y="1906"/>
                </a:lnTo>
                <a:lnTo>
                  <a:pt x="8930" y="1953"/>
                </a:lnTo>
                <a:cubicBezTo>
                  <a:pt x="8954" y="1929"/>
                  <a:pt x="8942" y="1906"/>
                  <a:pt x="8954" y="1858"/>
                </a:cubicBezTo>
                <a:cubicBezTo>
                  <a:pt x="8960" y="1864"/>
                  <a:pt x="8965" y="1866"/>
                  <a:pt x="8971" y="1866"/>
                </a:cubicBezTo>
                <a:cubicBezTo>
                  <a:pt x="8988" y="1866"/>
                  <a:pt x="9005" y="1841"/>
                  <a:pt x="9014" y="1822"/>
                </a:cubicBezTo>
                <a:cubicBezTo>
                  <a:pt x="9006" y="1820"/>
                  <a:pt x="9000" y="1819"/>
                  <a:pt x="8995" y="1819"/>
                </a:cubicBezTo>
                <a:cubicBezTo>
                  <a:pt x="8982" y="1819"/>
                  <a:pt x="8976" y="1826"/>
                  <a:pt x="8967" y="1826"/>
                </a:cubicBezTo>
                <a:cubicBezTo>
                  <a:pt x="8963" y="1826"/>
                  <a:pt x="8959" y="1825"/>
                  <a:pt x="8954" y="1822"/>
                </a:cubicBezTo>
                <a:lnTo>
                  <a:pt x="8954" y="1822"/>
                </a:lnTo>
                <a:cubicBezTo>
                  <a:pt x="8954" y="1834"/>
                  <a:pt x="8954" y="1846"/>
                  <a:pt x="8966" y="1858"/>
                </a:cubicBezTo>
                <a:cubicBezTo>
                  <a:pt x="8954" y="1858"/>
                  <a:pt x="8942" y="1846"/>
                  <a:pt x="8930" y="1822"/>
                </a:cubicBezTo>
                <a:cubicBezTo>
                  <a:pt x="8930" y="1804"/>
                  <a:pt x="8937" y="1798"/>
                  <a:pt x="8946" y="1798"/>
                </a:cubicBezTo>
                <a:cubicBezTo>
                  <a:pt x="8962" y="1798"/>
                  <a:pt x="8985" y="1815"/>
                  <a:pt x="8990" y="1815"/>
                </a:cubicBezTo>
                <a:cubicBezTo>
                  <a:pt x="8992" y="1815"/>
                  <a:pt x="8992" y="1814"/>
                  <a:pt x="8990" y="1810"/>
                </a:cubicBezTo>
                <a:cubicBezTo>
                  <a:pt x="8994" y="1803"/>
                  <a:pt x="8996" y="1800"/>
                  <a:pt x="8998" y="1800"/>
                </a:cubicBezTo>
                <a:cubicBezTo>
                  <a:pt x="9003" y="1800"/>
                  <a:pt x="9005" y="1814"/>
                  <a:pt x="9014" y="1822"/>
                </a:cubicBezTo>
                <a:cubicBezTo>
                  <a:pt x="9014" y="1826"/>
                  <a:pt x="9014" y="1828"/>
                  <a:pt x="9014" y="1828"/>
                </a:cubicBezTo>
                <a:cubicBezTo>
                  <a:pt x="9015" y="1828"/>
                  <a:pt x="9018" y="1822"/>
                  <a:pt x="9026" y="1822"/>
                </a:cubicBezTo>
                <a:lnTo>
                  <a:pt x="9014" y="1810"/>
                </a:lnTo>
                <a:cubicBezTo>
                  <a:pt x="9026" y="1810"/>
                  <a:pt x="9026" y="1787"/>
                  <a:pt x="9038" y="1775"/>
                </a:cubicBezTo>
                <a:cubicBezTo>
                  <a:pt x="9049" y="1775"/>
                  <a:pt x="9049" y="1775"/>
                  <a:pt x="9049" y="1787"/>
                </a:cubicBezTo>
                <a:lnTo>
                  <a:pt x="9038" y="1787"/>
                </a:lnTo>
                <a:lnTo>
                  <a:pt x="9049" y="1798"/>
                </a:lnTo>
                <a:cubicBezTo>
                  <a:pt x="9055" y="1809"/>
                  <a:pt x="9059" y="1813"/>
                  <a:pt x="9062" y="1813"/>
                </a:cubicBezTo>
                <a:cubicBezTo>
                  <a:pt x="9073" y="1813"/>
                  <a:pt x="9078" y="1773"/>
                  <a:pt x="9092" y="1773"/>
                </a:cubicBezTo>
                <a:cubicBezTo>
                  <a:pt x="9094" y="1773"/>
                  <a:pt x="9095" y="1774"/>
                  <a:pt x="9097" y="1775"/>
                </a:cubicBezTo>
                <a:cubicBezTo>
                  <a:pt x="9085" y="1787"/>
                  <a:pt x="9085" y="1787"/>
                  <a:pt x="9085" y="1787"/>
                </a:cubicBezTo>
                <a:cubicBezTo>
                  <a:pt x="9094" y="1795"/>
                  <a:pt x="9115" y="1829"/>
                  <a:pt x="9121" y="1829"/>
                </a:cubicBezTo>
                <a:cubicBezTo>
                  <a:pt x="9124" y="1829"/>
                  <a:pt x="9124" y="1824"/>
                  <a:pt x="9121" y="1810"/>
                </a:cubicBezTo>
                <a:lnTo>
                  <a:pt x="9121" y="1810"/>
                </a:lnTo>
                <a:cubicBezTo>
                  <a:pt x="9124" y="1814"/>
                  <a:pt x="9127" y="1815"/>
                  <a:pt x="9129" y="1815"/>
                </a:cubicBezTo>
                <a:cubicBezTo>
                  <a:pt x="9133" y="1815"/>
                  <a:pt x="9133" y="1807"/>
                  <a:pt x="9133" y="1798"/>
                </a:cubicBezTo>
                <a:cubicBezTo>
                  <a:pt x="9133" y="1787"/>
                  <a:pt x="9133" y="1775"/>
                  <a:pt x="9133" y="1775"/>
                </a:cubicBezTo>
                <a:lnTo>
                  <a:pt x="9168" y="1787"/>
                </a:lnTo>
                <a:cubicBezTo>
                  <a:pt x="9168" y="1787"/>
                  <a:pt x="9180" y="1775"/>
                  <a:pt x="9180" y="1775"/>
                </a:cubicBezTo>
                <a:lnTo>
                  <a:pt x="9192" y="1787"/>
                </a:lnTo>
                <a:cubicBezTo>
                  <a:pt x="9192" y="1787"/>
                  <a:pt x="9204" y="1798"/>
                  <a:pt x="9204" y="1798"/>
                </a:cubicBezTo>
                <a:cubicBezTo>
                  <a:pt x="9216" y="1814"/>
                  <a:pt x="9225" y="1819"/>
                  <a:pt x="9231" y="1819"/>
                </a:cubicBezTo>
                <a:cubicBezTo>
                  <a:pt x="9244" y="1819"/>
                  <a:pt x="9249" y="1796"/>
                  <a:pt x="9264" y="1796"/>
                </a:cubicBezTo>
                <a:cubicBezTo>
                  <a:pt x="9270" y="1796"/>
                  <a:pt x="9277" y="1800"/>
                  <a:pt x="9288" y="1810"/>
                </a:cubicBezTo>
                <a:cubicBezTo>
                  <a:pt x="9288" y="1775"/>
                  <a:pt x="9276" y="1763"/>
                  <a:pt x="9276" y="1751"/>
                </a:cubicBezTo>
                <a:cubicBezTo>
                  <a:pt x="9276" y="1727"/>
                  <a:pt x="9288" y="1691"/>
                  <a:pt x="9299" y="1679"/>
                </a:cubicBezTo>
                <a:cubicBezTo>
                  <a:pt x="9323" y="1715"/>
                  <a:pt x="9371" y="1739"/>
                  <a:pt x="9383" y="1810"/>
                </a:cubicBezTo>
                <a:cubicBezTo>
                  <a:pt x="9407" y="1810"/>
                  <a:pt x="9359" y="1775"/>
                  <a:pt x="9371" y="1751"/>
                </a:cubicBezTo>
                <a:lnTo>
                  <a:pt x="9383" y="1751"/>
                </a:lnTo>
                <a:cubicBezTo>
                  <a:pt x="9371" y="1739"/>
                  <a:pt x="9359" y="1727"/>
                  <a:pt x="9347" y="1703"/>
                </a:cubicBezTo>
                <a:cubicBezTo>
                  <a:pt x="9338" y="1676"/>
                  <a:pt x="9349" y="1663"/>
                  <a:pt x="9360" y="1663"/>
                </a:cubicBezTo>
                <a:cubicBezTo>
                  <a:pt x="9364" y="1663"/>
                  <a:pt x="9368" y="1665"/>
                  <a:pt x="9371" y="1667"/>
                </a:cubicBezTo>
                <a:lnTo>
                  <a:pt x="9371" y="1715"/>
                </a:lnTo>
                <a:cubicBezTo>
                  <a:pt x="9395" y="1691"/>
                  <a:pt x="9383" y="1620"/>
                  <a:pt x="9395" y="1572"/>
                </a:cubicBezTo>
                <a:cubicBezTo>
                  <a:pt x="9419" y="1584"/>
                  <a:pt x="9407" y="1632"/>
                  <a:pt x="9419" y="1667"/>
                </a:cubicBezTo>
                <a:lnTo>
                  <a:pt x="9442" y="1656"/>
                </a:lnTo>
                <a:lnTo>
                  <a:pt x="9454" y="1691"/>
                </a:lnTo>
                <a:cubicBezTo>
                  <a:pt x="9464" y="1681"/>
                  <a:pt x="9466" y="1653"/>
                  <a:pt x="9474" y="1653"/>
                </a:cubicBezTo>
                <a:cubicBezTo>
                  <a:pt x="9475" y="1653"/>
                  <a:pt x="9476" y="1654"/>
                  <a:pt x="9478" y="1656"/>
                </a:cubicBezTo>
                <a:cubicBezTo>
                  <a:pt x="9478" y="1691"/>
                  <a:pt x="9526" y="1691"/>
                  <a:pt x="9502" y="1739"/>
                </a:cubicBezTo>
                <a:cubicBezTo>
                  <a:pt x="9519" y="1739"/>
                  <a:pt x="9518" y="1709"/>
                  <a:pt x="9520" y="1709"/>
                </a:cubicBezTo>
                <a:cubicBezTo>
                  <a:pt x="9521" y="1709"/>
                  <a:pt x="9522" y="1713"/>
                  <a:pt x="9526" y="1727"/>
                </a:cubicBezTo>
                <a:cubicBezTo>
                  <a:pt x="9526" y="1679"/>
                  <a:pt x="9514" y="1703"/>
                  <a:pt x="9502" y="1691"/>
                </a:cubicBezTo>
                <a:cubicBezTo>
                  <a:pt x="9490" y="1644"/>
                  <a:pt x="9526" y="1667"/>
                  <a:pt x="9538" y="1644"/>
                </a:cubicBezTo>
                <a:cubicBezTo>
                  <a:pt x="9526" y="1620"/>
                  <a:pt x="9549" y="1560"/>
                  <a:pt x="9538" y="1513"/>
                </a:cubicBezTo>
                <a:lnTo>
                  <a:pt x="9561" y="1513"/>
                </a:lnTo>
                <a:cubicBezTo>
                  <a:pt x="9558" y="1491"/>
                  <a:pt x="9554" y="1484"/>
                  <a:pt x="9548" y="1484"/>
                </a:cubicBezTo>
                <a:cubicBezTo>
                  <a:pt x="9536" y="1484"/>
                  <a:pt x="9520" y="1511"/>
                  <a:pt x="9503" y="1511"/>
                </a:cubicBezTo>
                <a:cubicBezTo>
                  <a:pt x="9495" y="1511"/>
                  <a:pt x="9486" y="1505"/>
                  <a:pt x="9478" y="1489"/>
                </a:cubicBezTo>
                <a:cubicBezTo>
                  <a:pt x="9466" y="1489"/>
                  <a:pt x="9466" y="1489"/>
                  <a:pt x="9442" y="1465"/>
                </a:cubicBezTo>
                <a:lnTo>
                  <a:pt x="9442" y="1465"/>
                </a:lnTo>
                <a:lnTo>
                  <a:pt x="9454" y="1525"/>
                </a:lnTo>
                <a:cubicBezTo>
                  <a:pt x="9430" y="1513"/>
                  <a:pt x="9430" y="1477"/>
                  <a:pt x="9419" y="1465"/>
                </a:cubicBezTo>
                <a:cubicBezTo>
                  <a:pt x="9419" y="1469"/>
                  <a:pt x="9417" y="1470"/>
                  <a:pt x="9415" y="1470"/>
                </a:cubicBezTo>
                <a:cubicBezTo>
                  <a:pt x="9411" y="1470"/>
                  <a:pt x="9403" y="1465"/>
                  <a:pt x="9395" y="1465"/>
                </a:cubicBezTo>
                <a:cubicBezTo>
                  <a:pt x="9395" y="1465"/>
                  <a:pt x="9395" y="1453"/>
                  <a:pt x="9407" y="1441"/>
                </a:cubicBezTo>
                <a:cubicBezTo>
                  <a:pt x="9397" y="1427"/>
                  <a:pt x="9392" y="1422"/>
                  <a:pt x="9388" y="1422"/>
                </a:cubicBezTo>
                <a:cubicBezTo>
                  <a:pt x="9383" y="1422"/>
                  <a:pt x="9383" y="1434"/>
                  <a:pt x="9383" y="1441"/>
                </a:cubicBezTo>
                <a:cubicBezTo>
                  <a:pt x="9383" y="1465"/>
                  <a:pt x="9371" y="1465"/>
                  <a:pt x="9359" y="1465"/>
                </a:cubicBezTo>
                <a:lnTo>
                  <a:pt x="9347" y="1465"/>
                </a:lnTo>
                <a:cubicBezTo>
                  <a:pt x="9359" y="1477"/>
                  <a:pt x="9371" y="1525"/>
                  <a:pt x="9383" y="1537"/>
                </a:cubicBezTo>
                <a:cubicBezTo>
                  <a:pt x="9347" y="1513"/>
                  <a:pt x="9323" y="1537"/>
                  <a:pt x="9288" y="1489"/>
                </a:cubicBezTo>
                <a:cubicBezTo>
                  <a:pt x="9276" y="1465"/>
                  <a:pt x="9288" y="1441"/>
                  <a:pt x="9288" y="1441"/>
                </a:cubicBezTo>
                <a:cubicBezTo>
                  <a:pt x="9284" y="1440"/>
                  <a:pt x="9281" y="1439"/>
                  <a:pt x="9279" y="1439"/>
                </a:cubicBezTo>
                <a:cubicBezTo>
                  <a:pt x="9264" y="1439"/>
                  <a:pt x="9264" y="1468"/>
                  <a:pt x="9264" y="1489"/>
                </a:cubicBezTo>
                <a:cubicBezTo>
                  <a:pt x="9264" y="1501"/>
                  <a:pt x="9264" y="1501"/>
                  <a:pt x="9252" y="1501"/>
                </a:cubicBezTo>
                <a:cubicBezTo>
                  <a:pt x="9252" y="1489"/>
                  <a:pt x="9240" y="1465"/>
                  <a:pt x="9240" y="1465"/>
                </a:cubicBezTo>
                <a:cubicBezTo>
                  <a:pt x="9240" y="1465"/>
                  <a:pt x="9228" y="1453"/>
                  <a:pt x="9228" y="1453"/>
                </a:cubicBezTo>
                <a:cubicBezTo>
                  <a:pt x="9228" y="1501"/>
                  <a:pt x="9204" y="1489"/>
                  <a:pt x="9192" y="1513"/>
                </a:cubicBezTo>
                <a:lnTo>
                  <a:pt x="9216" y="1513"/>
                </a:lnTo>
                <a:cubicBezTo>
                  <a:pt x="9216" y="1540"/>
                  <a:pt x="9216" y="1568"/>
                  <a:pt x="9211" y="1568"/>
                </a:cubicBezTo>
                <a:cubicBezTo>
                  <a:pt x="9209" y="1568"/>
                  <a:pt x="9207" y="1566"/>
                  <a:pt x="9204" y="1560"/>
                </a:cubicBezTo>
                <a:cubicBezTo>
                  <a:pt x="9216" y="1525"/>
                  <a:pt x="9168" y="1513"/>
                  <a:pt x="9192" y="1489"/>
                </a:cubicBezTo>
                <a:cubicBezTo>
                  <a:pt x="9184" y="1476"/>
                  <a:pt x="9180" y="1471"/>
                  <a:pt x="9178" y="1471"/>
                </a:cubicBezTo>
                <a:lnTo>
                  <a:pt x="9178" y="1471"/>
                </a:lnTo>
                <a:cubicBezTo>
                  <a:pt x="9170" y="1471"/>
                  <a:pt x="9185" y="1526"/>
                  <a:pt x="9172" y="1526"/>
                </a:cubicBezTo>
                <a:cubicBezTo>
                  <a:pt x="9171" y="1526"/>
                  <a:pt x="9170" y="1525"/>
                  <a:pt x="9168" y="1525"/>
                </a:cubicBezTo>
                <a:lnTo>
                  <a:pt x="9145" y="1501"/>
                </a:lnTo>
                <a:cubicBezTo>
                  <a:pt x="9133" y="1465"/>
                  <a:pt x="9168" y="1477"/>
                  <a:pt x="9157" y="1465"/>
                </a:cubicBezTo>
                <a:lnTo>
                  <a:pt x="9145" y="1465"/>
                </a:lnTo>
                <a:cubicBezTo>
                  <a:pt x="9157" y="1441"/>
                  <a:pt x="9192" y="1453"/>
                  <a:pt x="9216" y="1406"/>
                </a:cubicBezTo>
                <a:lnTo>
                  <a:pt x="9157" y="1394"/>
                </a:lnTo>
                <a:cubicBezTo>
                  <a:pt x="9109" y="1453"/>
                  <a:pt x="9014" y="1417"/>
                  <a:pt x="8978" y="1513"/>
                </a:cubicBezTo>
                <a:cubicBezTo>
                  <a:pt x="8978" y="1513"/>
                  <a:pt x="8978" y="1513"/>
                  <a:pt x="8978" y="1537"/>
                </a:cubicBezTo>
                <a:lnTo>
                  <a:pt x="8978" y="1548"/>
                </a:lnTo>
                <a:cubicBezTo>
                  <a:pt x="8954" y="1525"/>
                  <a:pt x="8930" y="1525"/>
                  <a:pt x="8907" y="1501"/>
                </a:cubicBezTo>
                <a:lnTo>
                  <a:pt x="8907" y="1501"/>
                </a:lnTo>
                <a:cubicBezTo>
                  <a:pt x="8918" y="1525"/>
                  <a:pt x="8918" y="1525"/>
                  <a:pt x="8930" y="1548"/>
                </a:cubicBezTo>
                <a:cubicBezTo>
                  <a:pt x="8942" y="1584"/>
                  <a:pt x="8942" y="1596"/>
                  <a:pt x="8918" y="1596"/>
                </a:cubicBezTo>
                <a:cubicBezTo>
                  <a:pt x="8915" y="1587"/>
                  <a:pt x="8914" y="1580"/>
                  <a:pt x="8913" y="1575"/>
                </a:cubicBezTo>
                <a:lnTo>
                  <a:pt x="8913" y="1575"/>
                </a:lnTo>
                <a:cubicBezTo>
                  <a:pt x="8912" y="1578"/>
                  <a:pt x="8910" y="1581"/>
                  <a:pt x="8907" y="1584"/>
                </a:cubicBezTo>
                <a:cubicBezTo>
                  <a:pt x="8895" y="1572"/>
                  <a:pt x="8871" y="1572"/>
                  <a:pt x="8871" y="1537"/>
                </a:cubicBezTo>
                <a:lnTo>
                  <a:pt x="8871" y="1537"/>
                </a:lnTo>
                <a:cubicBezTo>
                  <a:pt x="8871" y="1537"/>
                  <a:pt x="8871" y="1537"/>
                  <a:pt x="8883" y="1548"/>
                </a:cubicBezTo>
                <a:cubicBezTo>
                  <a:pt x="8883" y="1537"/>
                  <a:pt x="8859" y="1525"/>
                  <a:pt x="8859" y="1501"/>
                </a:cubicBezTo>
                <a:lnTo>
                  <a:pt x="8847" y="1513"/>
                </a:lnTo>
                <a:cubicBezTo>
                  <a:pt x="8835" y="1489"/>
                  <a:pt x="8847" y="1477"/>
                  <a:pt x="8835" y="1465"/>
                </a:cubicBezTo>
                <a:cubicBezTo>
                  <a:pt x="8811" y="1489"/>
                  <a:pt x="8811" y="1548"/>
                  <a:pt x="8787" y="1584"/>
                </a:cubicBezTo>
                <a:cubicBezTo>
                  <a:pt x="8787" y="1564"/>
                  <a:pt x="8779" y="1519"/>
                  <a:pt x="8776" y="1519"/>
                </a:cubicBezTo>
                <a:cubicBezTo>
                  <a:pt x="8776" y="1519"/>
                  <a:pt x="8776" y="1521"/>
                  <a:pt x="8776" y="1525"/>
                </a:cubicBezTo>
                <a:cubicBezTo>
                  <a:pt x="8774" y="1524"/>
                  <a:pt x="8773" y="1523"/>
                  <a:pt x="8771" y="1523"/>
                </a:cubicBezTo>
                <a:cubicBezTo>
                  <a:pt x="8752" y="1523"/>
                  <a:pt x="8750" y="1597"/>
                  <a:pt x="8728" y="1608"/>
                </a:cubicBezTo>
                <a:cubicBezTo>
                  <a:pt x="8728" y="1596"/>
                  <a:pt x="8740" y="1596"/>
                  <a:pt x="8740" y="1584"/>
                </a:cubicBezTo>
                <a:cubicBezTo>
                  <a:pt x="8707" y="1584"/>
                  <a:pt x="8677" y="1586"/>
                  <a:pt x="8648" y="1586"/>
                </a:cubicBezTo>
                <a:cubicBezTo>
                  <a:pt x="8605" y="1586"/>
                  <a:pt x="8564" y="1582"/>
                  <a:pt x="8514" y="1560"/>
                </a:cubicBezTo>
                <a:lnTo>
                  <a:pt x="8514" y="1632"/>
                </a:lnTo>
                <a:lnTo>
                  <a:pt x="8490" y="1596"/>
                </a:lnTo>
                <a:cubicBezTo>
                  <a:pt x="8482" y="1595"/>
                  <a:pt x="8475" y="1594"/>
                  <a:pt x="8468" y="1594"/>
                </a:cubicBezTo>
                <a:cubicBezTo>
                  <a:pt x="8398" y="1594"/>
                  <a:pt x="8354" y="1647"/>
                  <a:pt x="8299" y="1679"/>
                </a:cubicBezTo>
                <a:cubicBezTo>
                  <a:pt x="8297" y="1681"/>
                  <a:pt x="8294" y="1681"/>
                  <a:pt x="8292" y="1681"/>
                </a:cubicBezTo>
                <a:cubicBezTo>
                  <a:pt x="8275" y="1681"/>
                  <a:pt x="8273" y="1642"/>
                  <a:pt x="8252" y="1632"/>
                </a:cubicBezTo>
                <a:cubicBezTo>
                  <a:pt x="8204" y="1644"/>
                  <a:pt x="8216" y="1703"/>
                  <a:pt x="8180" y="1739"/>
                </a:cubicBezTo>
                <a:cubicBezTo>
                  <a:pt x="8180" y="1715"/>
                  <a:pt x="8180" y="1667"/>
                  <a:pt x="8156" y="1667"/>
                </a:cubicBezTo>
                <a:cubicBezTo>
                  <a:pt x="8156" y="1687"/>
                  <a:pt x="8164" y="1706"/>
                  <a:pt x="8154" y="1706"/>
                </a:cubicBezTo>
                <a:cubicBezTo>
                  <a:pt x="8152" y="1706"/>
                  <a:pt x="8149" y="1705"/>
                  <a:pt x="8145" y="1703"/>
                </a:cubicBezTo>
                <a:lnTo>
                  <a:pt x="8145" y="1691"/>
                </a:lnTo>
                <a:cubicBezTo>
                  <a:pt x="8141" y="1683"/>
                  <a:pt x="8138" y="1681"/>
                  <a:pt x="8135" y="1681"/>
                </a:cubicBezTo>
                <a:cubicBezTo>
                  <a:pt x="8129" y="1681"/>
                  <a:pt x="8121" y="1691"/>
                  <a:pt x="8097" y="1691"/>
                </a:cubicBezTo>
                <a:cubicBezTo>
                  <a:pt x="8061" y="1703"/>
                  <a:pt x="8037" y="1763"/>
                  <a:pt x="8037" y="1846"/>
                </a:cubicBezTo>
                <a:cubicBezTo>
                  <a:pt x="8002" y="1846"/>
                  <a:pt x="8014" y="1775"/>
                  <a:pt x="8002" y="1763"/>
                </a:cubicBezTo>
                <a:lnTo>
                  <a:pt x="8002" y="1763"/>
                </a:lnTo>
                <a:cubicBezTo>
                  <a:pt x="8008" y="1765"/>
                  <a:pt x="8013" y="1766"/>
                  <a:pt x="8016" y="1766"/>
                </a:cubicBezTo>
                <a:cubicBezTo>
                  <a:pt x="8029" y="1766"/>
                  <a:pt x="8014" y="1746"/>
                  <a:pt x="8014" y="1727"/>
                </a:cubicBezTo>
                <a:cubicBezTo>
                  <a:pt x="8007" y="1740"/>
                  <a:pt x="8001" y="1750"/>
                  <a:pt x="7992" y="1750"/>
                </a:cubicBezTo>
                <a:cubicBezTo>
                  <a:pt x="7985" y="1750"/>
                  <a:pt x="7977" y="1743"/>
                  <a:pt x="7966" y="1727"/>
                </a:cubicBezTo>
                <a:cubicBezTo>
                  <a:pt x="7954" y="1739"/>
                  <a:pt x="7942" y="1739"/>
                  <a:pt x="7930" y="1775"/>
                </a:cubicBezTo>
                <a:cubicBezTo>
                  <a:pt x="7934" y="1768"/>
                  <a:pt x="7937" y="1765"/>
                  <a:pt x="7940" y="1765"/>
                </a:cubicBezTo>
                <a:cubicBezTo>
                  <a:pt x="7948" y="1765"/>
                  <a:pt x="7954" y="1782"/>
                  <a:pt x="7954" y="1798"/>
                </a:cubicBezTo>
                <a:cubicBezTo>
                  <a:pt x="7950" y="1796"/>
                  <a:pt x="7946" y="1796"/>
                  <a:pt x="7942" y="1796"/>
                </a:cubicBezTo>
                <a:cubicBezTo>
                  <a:pt x="7934" y="1796"/>
                  <a:pt x="7926" y="1798"/>
                  <a:pt x="7918" y="1798"/>
                </a:cubicBezTo>
                <a:cubicBezTo>
                  <a:pt x="7906" y="1798"/>
                  <a:pt x="7895" y="1792"/>
                  <a:pt x="7883" y="1763"/>
                </a:cubicBezTo>
                <a:cubicBezTo>
                  <a:pt x="7799" y="1810"/>
                  <a:pt x="7704" y="1846"/>
                  <a:pt x="7621" y="1894"/>
                </a:cubicBezTo>
                <a:cubicBezTo>
                  <a:pt x="7615" y="1906"/>
                  <a:pt x="7618" y="1906"/>
                  <a:pt x="7622" y="1906"/>
                </a:cubicBezTo>
                <a:cubicBezTo>
                  <a:pt x="7627" y="1906"/>
                  <a:pt x="7633" y="1906"/>
                  <a:pt x="7633" y="1918"/>
                </a:cubicBezTo>
                <a:cubicBezTo>
                  <a:pt x="7629" y="1933"/>
                  <a:pt x="7625" y="1937"/>
                  <a:pt x="7621" y="1937"/>
                </a:cubicBezTo>
                <a:cubicBezTo>
                  <a:pt x="7616" y="1937"/>
                  <a:pt x="7611" y="1929"/>
                  <a:pt x="7606" y="1929"/>
                </a:cubicBezTo>
                <a:cubicBezTo>
                  <a:pt x="7603" y="1929"/>
                  <a:pt x="7600" y="1932"/>
                  <a:pt x="7597" y="1941"/>
                </a:cubicBezTo>
                <a:lnTo>
                  <a:pt x="7597" y="1906"/>
                </a:lnTo>
                <a:cubicBezTo>
                  <a:pt x="7573" y="1918"/>
                  <a:pt x="7561" y="1989"/>
                  <a:pt x="7549" y="2025"/>
                </a:cubicBezTo>
                <a:cubicBezTo>
                  <a:pt x="7537" y="1989"/>
                  <a:pt x="7525" y="2001"/>
                  <a:pt x="7537" y="1977"/>
                </a:cubicBezTo>
                <a:lnTo>
                  <a:pt x="7537" y="1977"/>
                </a:lnTo>
                <a:cubicBezTo>
                  <a:pt x="7537" y="1978"/>
                  <a:pt x="7536" y="1978"/>
                  <a:pt x="7535" y="1978"/>
                </a:cubicBezTo>
                <a:cubicBezTo>
                  <a:pt x="7520" y="1978"/>
                  <a:pt x="7460" y="1888"/>
                  <a:pt x="7445" y="1888"/>
                </a:cubicBezTo>
                <a:cubicBezTo>
                  <a:pt x="7443" y="1888"/>
                  <a:pt x="7442" y="1889"/>
                  <a:pt x="7442" y="1894"/>
                </a:cubicBezTo>
                <a:lnTo>
                  <a:pt x="7525" y="2013"/>
                </a:lnTo>
                <a:cubicBezTo>
                  <a:pt x="7525" y="2025"/>
                  <a:pt x="7502" y="2025"/>
                  <a:pt x="7514" y="2037"/>
                </a:cubicBezTo>
                <a:cubicBezTo>
                  <a:pt x="7490" y="2013"/>
                  <a:pt x="7466" y="1989"/>
                  <a:pt x="7454" y="1989"/>
                </a:cubicBezTo>
                <a:cubicBezTo>
                  <a:pt x="7430" y="1965"/>
                  <a:pt x="7454" y="1965"/>
                  <a:pt x="7466" y="1953"/>
                </a:cubicBezTo>
                <a:cubicBezTo>
                  <a:pt x="7442" y="1906"/>
                  <a:pt x="7418" y="1941"/>
                  <a:pt x="7406" y="1882"/>
                </a:cubicBezTo>
                <a:lnTo>
                  <a:pt x="7406" y="1882"/>
                </a:lnTo>
                <a:cubicBezTo>
                  <a:pt x="7383" y="1906"/>
                  <a:pt x="7418" y="1906"/>
                  <a:pt x="7418" y="1929"/>
                </a:cubicBezTo>
                <a:lnTo>
                  <a:pt x="7394" y="1929"/>
                </a:lnTo>
                <a:lnTo>
                  <a:pt x="7418" y="1941"/>
                </a:lnTo>
                <a:cubicBezTo>
                  <a:pt x="7409" y="1961"/>
                  <a:pt x="7422" y="1995"/>
                  <a:pt x="7403" y="1995"/>
                </a:cubicBezTo>
                <a:cubicBezTo>
                  <a:pt x="7398" y="1995"/>
                  <a:pt x="7392" y="1993"/>
                  <a:pt x="7383" y="1989"/>
                </a:cubicBezTo>
                <a:lnTo>
                  <a:pt x="7383" y="1989"/>
                </a:lnTo>
                <a:lnTo>
                  <a:pt x="7394" y="2060"/>
                </a:lnTo>
                <a:cubicBezTo>
                  <a:pt x="7386" y="2044"/>
                  <a:pt x="7381" y="2039"/>
                  <a:pt x="7377" y="2039"/>
                </a:cubicBezTo>
                <a:cubicBezTo>
                  <a:pt x="7371" y="2039"/>
                  <a:pt x="7368" y="2050"/>
                  <a:pt x="7363" y="2050"/>
                </a:cubicBezTo>
                <a:cubicBezTo>
                  <a:pt x="7361" y="2050"/>
                  <a:pt x="7360" y="2050"/>
                  <a:pt x="7359" y="2048"/>
                </a:cubicBezTo>
                <a:lnTo>
                  <a:pt x="7347" y="2025"/>
                </a:lnTo>
                <a:cubicBezTo>
                  <a:pt x="7343" y="2028"/>
                  <a:pt x="7340" y="2030"/>
                  <a:pt x="7336" y="2030"/>
                </a:cubicBezTo>
                <a:cubicBezTo>
                  <a:pt x="7328" y="2030"/>
                  <a:pt x="7320" y="2021"/>
                  <a:pt x="7311" y="2013"/>
                </a:cubicBezTo>
                <a:cubicBezTo>
                  <a:pt x="7305" y="1995"/>
                  <a:pt x="7308" y="1995"/>
                  <a:pt x="7311" y="1995"/>
                </a:cubicBezTo>
                <a:cubicBezTo>
                  <a:pt x="7314" y="1995"/>
                  <a:pt x="7317" y="1995"/>
                  <a:pt x="7311" y="1977"/>
                </a:cubicBezTo>
                <a:lnTo>
                  <a:pt x="7287" y="1977"/>
                </a:lnTo>
                <a:cubicBezTo>
                  <a:pt x="7299" y="2001"/>
                  <a:pt x="7299" y="2025"/>
                  <a:pt x="7323" y="2037"/>
                </a:cubicBezTo>
                <a:cubicBezTo>
                  <a:pt x="7323" y="2084"/>
                  <a:pt x="7335" y="2132"/>
                  <a:pt x="7299" y="2144"/>
                </a:cubicBezTo>
                <a:cubicBezTo>
                  <a:pt x="7263" y="2108"/>
                  <a:pt x="7299" y="2096"/>
                  <a:pt x="7275" y="2060"/>
                </a:cubicBezTo>
                <a:lnTo>
                  <a:pt x="7275" y="2060"/>
                </a:lnTo>
                <a:cubicBezTo>
                  <a:pt x="7228" y="2072"/>
                  <a:pt x="7287" y="2191"/>
                  <a:pt x="7252" y="2203"/>
                </a:cubicBezTo>
                <a:cubicBezTo>
                  <a:pt x="7216" y="2203"/>
                  <a:pt x="7240" y="2239"/>
                  <a:pt x="7216" y="2263"/>
                </a:cubicBezTo>
                <a:cubicBezTo>
                  <a:pt x="7204" y="2227"/>
                  <a:pt x="7180" y="2239"/>
                  <a:pt x="7156" y="2215"/>
                </a:cubicBezTo>
                <a:lnTo>
                  <a:pt x="7156" y="2179"/>
                </a:lnTo>
                <a:cubicBezTo>
                  <a:pt x="7151" y="2184"/>
                  <a:pt x="7146" y="2187"/>
                  <a:pt x="7142" y="2187"/>
                </a:cubicBezTo>
                <a:cubicBezTo>
                  <a:pt x="7136" y="2187"/>
                  <a:pt x="7130" y="2184"/>
                  <a:pt x="7125" y="2175"/>
                </a:cubicBezTo>
                <a:lnTo>
                  <a:pt x="7125" y="2175"/>
                </a:lnTo>
                <a:cubicBezTo>
                  <a:pt x="7139" y="2207"/>
                  <a:pt x="7108" y="2229"/>
                  <a:pt x="7097" y="2251"/>
                </a:cubicBezTo>
                <a:lnTo>
                  <a:pt x="7121" y="2287"/>
                </a:lnTo>
                <a:cubicBezTo>
                  <a:pt x="7109" y="2299"/>
                  <a:pt x="7097" y="2334"/>
                  <a:pt x="7073" y="2334"/>
                </a:cubicBezTo>
                <a:cubicBezTo>
                  <a:pt x="7061" y="2358"/>
                  <a:pt x="7085" y="2382"/>
                  <a:pt x="7085" y="2429"/>
                </a:cubicBezTo>
                <a:cubicBezTo>
                  <a:pt x="7061" y="2406"/>
                  <a:pt x="7037" y="2370"/>
                  <a:pt x="7025" y="2334"/>
                </a:cubicBezTo>
                <a:lnTo>
                  <a:pt x="7025" y="2334"/>
                </a:lnTo>
                <a:cubicBezTo>
                  <a:pt x="7029" y="2338"/>
                  <a:pt x="7032" y="2340"/>
                  <a:pt x="7035" y="2340"/>
                </a:cubicBezTo>
                <a:cubicBezTo>
                  <a:pt x="7040" y="2340"/>
                  <a:pt x="7045" y="2334"/>
                  <a:pt x="7061" y="2334"/>
                </a:cubicBezTo>
                <a:cubicBezTo>
                  <a:pt x="7073" y="2287"/>
                  <a:pt x="7061" y="2215"/>
                  <a:pt x="7097" y="2203"/>
                </a:cubicBezTo>
                <a:cubicBezTo>
                  <a:pt x="7090" y="2180"/>
                  <a:pt x="7086" y="2171"/>
                  <a:pt x="7083" y="2171"/>
                </a:cubicBezTo>
                <a:cubicBezTo>
                  <a:pt x="7076" y="2171"/>
                  <a:pt x="7075" y="2216"/>
                  <a:pt x="7055" y="2216"/>
                </a:cubicBezTo>
                <a:cubicBezTo>
                  <a:pt x="7053" y="2216"/>
                  <a:pt x="7051" y="2216"/>
                  <a:pt x="7049" y="2215"/>
                </a:cubicBezTo>
                <a:cubicBezTo>
                  <a:pt x="7049" y="2203"/>
                  <a:pt x="7049" y="2203"/>
                  <a:pt x="7049" y="2203"/>
                </a:cubicBezTo>
                <a:cubicBezTo>
                  <a:pt x="7049" y="2191"/>
                  <a:pt x="7061" y="2168"/>
                  <a:pt x="7037" y="2120"/>
                </a:cubicBezTo>
                <a:lnTo>
                  <a:pt x="7037" y="2120"/>
                </a:lnTo>
                <a:cubicBezTo>
                  <a:pt x="7026" y="2142"/>
                  <a:pt x="7065" y="2193"/>
                  <a:pt x="7036" y="2193"/>
                </a:cubicBezTo>
                <a:cubicBezTo>
                  <a:pt x="7033" y="2193"/>
                  <a:pt x="7030" y="2192"/>
                  <a:pt x="7025" y="2191"/>
                </a:cubicBezTo>
                <a:cubicBezTo>
                  <a:pt x="7025" y="2196"/>
                  <a:pt x="7023" y="2198"/>
                  <a:pt x="7020" y="2198"/>
                </a:cubicBezTo>
                <a:cubicBezTo>
                  <a:pt x="7008" y="2198"/>
                  <a:pt x="6975" y="2168"/>
                  <a:pt x="6966" y="2168"/>
                </a:cubicBezTo>
                <a:lnTo>
                  <a:pt x="6966" y="2168"/>
                </a:lnTo>
                <a:cubicBezTo>
                  <a:pt x="6966" y="2203"/>
                  <a:pt x="7002" y="2263"/>
                  <a:pt x="6966" y="2275"/>
                </a:cubicBezTo>
                <a:lnTo>
                  <a:pt x="6954" y="2227"/>
                </a:lnTo>
                <a:lnTo>
                  <a:pt x="6954" y="2227"/>
                </a:lnTo>
                <a:cubicBezTo>
                  <a:pt x="6930" y="2239"/>
                  <a:pt x="6978" y="2299"/>
                  <a:pt x="6954" y="2310"/>
                </a:cubicBezTo>
                <a:cubicBezTo>
                  <a:pt x="6964" y="2310"/>
                  <a:pt x="6966" y="2348"/>
                  <a:pt x="6983" y="2348"/>
                </a:cubicBezTo>
                <a:cubicBezTo>
                  <a:pt x="6985" y="2348"/>
                  <a:pt x="6987" y="2347"/>
                  <a:pt x="6990" y="2346"/>
                </a:cubicBezTo>
                <a:lnTo>
                  <a:pt x="6990" y="2346"/>
                </a:lnTo>
                <a:cubicBezTo>
                  <a:pt x="6990" y="2370"/>
                  <a:pt x="6978" y="2394"/>
                  <a:pt x="6954" y="2394"/>
                </a:cubicBezTo>
                <a:cubicBezTo>
                  <a:pt x="6954" y="2394"/>
                  <a:pt x="6954" y="2406"/>
                  <a:pt x="6966" y="2418"/>
                </a:cubicBezTo>
                <a:cubicBezTo>
                  <a:pt x="6971" y="2421"/>
                  <a:pt x="6975" y="2423"/>
                  <a:pt x="6978" y="2423"/>
                </a:cubicBezTo>
                <a:cubicBezTo>
                  <a:pt x="6991" y="2423"/>
                  <a:pt x="6987" y="2395"/>
                  <a:pt x="6998" y="2395"/>
                </a:cubicBezTo>
                <a:cubicBezTo>
                  <a:pt x="7001" y="2395"/>
                  <a:pt x="7006" y="2398"/>
                  <a:pt x="7013" y="2406"/>
                </a:cubicBezTo>
                <a:lnTo>
                  <a:pt x="7002" y="2358"/>
                </a:lnTo>
                <a:cubicBezTo>
                  <a:pt x="7025" y="2358"/>
                  <a:pt x="7049" y="2394"/>
                  <a:pt x="7049" y="2418"/>
                </a:cubicBezTo>
                <a:cubicBezTo>
                  <a:pt x="7049" y="2418"/>
                  <a:pt x="7049" y="2412"/>
                  <a:pt x="7053" y="2412"/>
                </a:cubicBezTo>
                <a:cubicBezTo>
                  <a:pt x="7054" y="2412"/>
                  <a:pt x="7057" y="2414"/>
                  <a:pt x="7061" y="2418"/>
                </a:cubicBezTo>
                <a:cubicBezTo>
                  <a:pt x="7078" y="2438"/>
                  <a:pt x="7078" y="2443"/>
                  <a:pt x="7074" y="2443"/>
                </a:cubicBezTo>
                <a:cubicBezTo>
                  <a:pt x="7070" y="2443"/>
                  <a:pt x="7062" y="2440"/>
                  <a:pt x="7057" y="2440"/>
                </a:cubicBezTo>
                <a:cubicBezTo>
                  <a:pt x="7051" y="2440"/>
                  <a:pt x="7049" y="2444"/>
                  <a:pt x="7061" y="2465"/>
                </a:cubicBezTo>
                <a:lnTo>
                  <a:pt x="7061" y="2453"/>
                </a:lnTo>
                <a:lnTo>
                  <a:pt x="7061" y="2453"/>
                </a:lnTo>
                <a:cubicBezTo>
                  <a:pt x="7097" y="2489"/>
                  <a:pt x="7061" y="2501"/>
                  <a:pt x="7049" y="2513"/>
                </a:cubicBezTo>
                <a:cubicBezTo>
                  <a:pt x="7025" y="2501"/>
                  <a:pt x="7002" y="2501"/>
                  <a:pt x="6978" y="2477"/>
                </a:cubicBezTo>
                <a:lnTo>
                  <a:pt x="6990" y="2441"/>
                </a:lnTo>
                <a:cubicBezTo>
                  <a:pt x="6987" y="2440"/>
                  <a:pt x="6985" y="2439"/>
                  <a:pt x="6983" y="2439"/>
                </a:cubicBezTo>
                <a:cubicBezTo>
                  <a:pt x="6968" y="2439"/>
                  <a:pt x="6976" y="2478"/>
                  <a:pt x="6966" y="2489"/>
                </a:cubicBezTo>
                <a:cubicBezTo>
                  <a:pt x="6954" y="2477"/>
                  <a:pt x="6954" y="2477"/>
                  <a:pt x="6954" y="2477"/>
                </a:cubicBezTo>
                <a:cubicBezTo>
                  <a:pt x="6954" y="2477"/>
                  <a:pt x="6954" y="2477"/>
                  <a:pt x="6954" y="2489"/>
                </a:cubicBezTo>
                <a:cubicBezTo>
                  <a:pt x="6954" y="2489"/>
                  <a:pt x="6954" y="2477"/>
                  <a:pt x="6942" y="2477"/>
                </a:cubicBezTo>
                <a:cubicBezTo>
                  <a:pt x="6930" y="2477"/>
                  <a:pt x="6930" y="2513"/>
                  <a:pt x="6906" y="2513"/>
                </a:cubicBezTo>
                <a:lnTo>
                  <a:pt x="6930" y="2537"/>
                </a:lnTo>
                <a:lnTo>
                  <a:pt x="6918" y="2513"/>
                </a:lnTo>
                <a:cubicBezTo>
                  <a:pt x="6930" y="2513"/>
                  <a:pt x="6954" y="2525"/>
                  <a:pt x="6966" y="2549"/>
                </a:cubicBezTo>
                <a:cubicBezTo>
                  <a:pt x="6963" y="2557"/>
                  <a:pt x="6959" y="2560"/>
                  <a:pt x="6953" y="2560"/>
                </a:cubicBezTo>
                <a:cubicBezTo>
                  <a:pt x="6934" y="2560"/>
                  <a:pt x="6904" y="2522"/>
                  <a:pt x="6894" y="2513"/>
                </a:cubicBezTo>
                <a:cubicBezTo>
                  <a:pt x="6879" y="2481"/>
                  <a:pt x="6894" y="2481"/>
                  <a:pt x="6907" y="2481"/>
                </a:cubicBezTo>
                <a:lnTo>
                  <a:pt x="6907" y="2481"/>
                </a:lnTo>
                <a:cubicBezTo>
                  <a:pt x="6913" y="2481"/>
                  <a:pt x="6918" y="2481"/>
                  <a:pt x="6918" y="2477"/>
                </a:cubicBezTo>
                <a:cubicBezTo>
                  <a:pt x="6906" y="2460"/>
                  <a:pt x="6899" y="2455"/>
                  <a:pt x="6894" y="2455"/>
                </a:cubicBezTo>
                <a:cubicBezTo>
                  <a:pt x="6885" y="2455"/>
                  <a:pt x="6880" y="2467"/>
                  <a:pt x="6861" y="2467"/>
                </a:cubicBezTo>
                <a:cubicBezTo>
                  <a:pt x="6857" y="2467"/>
                  <a:pt x="6852" y="2467"/>
                  <a:pt x="6847" y="2465"/>
                </a:cubicBezTo>
                <a:cubicBezTo>
                  <a:pt x="6823" y="2418"/>
                  <a:pt x="6871" y="2453"/>
                  <a:pt x="6847" y="2406"/>
                </a:cubicBezTo>
                <a:cubicBezTo>
                  <a:pt x="6823" y="2406"/>
                  <a:pt x="6847" y="2441"/>
                  <a:pt x="6811" y="2453"/>
                </a:cubicBezTo>
                <a:cubicBezTo>
                  <a:pt x="6799" y="2429"/>
                  <a:pt x="6823" y="2406"/>
                  <a:pt x="6799" y="2382"/>
                </a:cubicBezTo>
                <a:lnTo>
                  <a:pt x="6777" y="2382"/>
                </a:lnTo>
                <a:cubicBezTo>
                  <a:pt x="6778" y="2386"/>
                  <a:pt x="6777" y="2390"/>
                  <a:pt x="6775" y="2394"/>
                </a:cubicBezTo>
                <a:lnTo>
                  <a:pt x="6752" y="2394"/>
                </a:lnTo>
                <a:cubicBezTo>
                  <a:pt x="6728" y="2382"/>
                  <a:pt x="6740" y="2334"/>
                  <a:pt x="6716" y="2322"/>
                </a:cubicBezTo>
                <a:lnTo>
                  <a:pt x="6704" y="2358"/>
                </a:lnTo>
                <a:cubicBezTo>
                  <a:pt x="6716" y="2370"/>
                  <a:pt x="6728" y="2370"/>
                  <a:pt x="6740" y="2394"/>
                </a:cubicBezTo>
                <a:cubicBezTo>
                  <a:pt x="6738" y="2393"/>
                  <a:pt x="6736" y="2392"/>
                  <a:pt x="6735" y="2392"/>
                </a:cubicBezTo>
                <a:cubicBezTo>
                  <a:pt x="6721" y="2392"/>
                  <a:pt x="6752" y="2456"/>
                  <a:pt x="6752" y="2489"/>
                </a:cubicBezTo>
                <a:cubicBezTo>
                  <a:pt x="6740" y="2489"/>
                  <a:pt x="6728" y="2489"/>
                  <a:pt x="6716" y="2477"/>
                </a:cubicBezTo>
                <a:cubicBezTo>
                  <a:pt x="6716" y="2537"/>
                  <a:pt x="6692" y="2560"/>
                  <a:pt x="6692" y="2620"/>
                </a:cubicBezTo>
                <a:cubicBezTo>
                  <a:pt x="6692" y="2572"/>
                  <a:pt x="6656" y="2572"/>
                  <a:pt x="6632" y="2549"/>
                </a:cubicBezTo>
                <a:cubicBezTo>
                  <a:pt x="6644" y="2537"/>
                  <a:pt x="6621" y="2489"/>
                  <a:pt x="6597" y="2465"/>
                </a:cubicBezTo>
                <a:lnTo>
                  <a:pt x="6597" y="2465"/>
                </a:lnTo>
                <a:cubicBezTo>
                  <a:pt x="6585" y="2477"/>
                  <a:pt x="6609" y="2525"/>
                  <a:pt x="6632" y="2537"/>
                </a:cubicBezTo>
                <a:cubicBezTo>
                  <a:pt x="6602" y="2537"/>
                  <a:pt x="6624" y="2563"/>
                  <a:pt x="6608" y="2563"/>
                </a:cubicBezTo>
                <a:cubicBezTo>
                  <a:pt x="6605" y="2563"/>
                  <a:pt x="6602" y="2562"/>
                  <a:pt x="6597" y="2560"/>
                </a:cubicBezTo>
                <a:cubicBezTo>
                  <a:pt x="6585" y="2549"/>
                  <a:pt x="6573" y="2513"/>
                  <a:pt x="6561" y="2501"/>
                </a:cubicBezTo>
                <a:lnTo>
                  <a:pt x="6561" y="2501"/>
                </a:lnTo>
                <a:cubicBezTo>
                  <a:pt x="6537" y="2513"/>
                  <a:pt x="6597" y="2560"/>
                  <a:pt x="6561" y="2560"/>
                </a:cubicBezTo>
                <a:cubicBezTo>
                  <a:pt x="6561" y="2560"/>
                  <a:pt x="6561" y="2549"/>
                  <a:pt x="6549" y="2549"/>
                </a:cubicBezTo>
                <a:cubicBezTo>
                  <a:pt x="6537" y="2549"/>
                  <a:pt x="6537" y="2572"/>
                  <a:pt x="6549" y="2596"/>
                </a:cubicBezTo>
                <a:cubicBezTo>
                  <a:pt x="6537" y="2585"/>
                  <a:pt x="6529" y="2581"/>
                  <a:pt x="6523" y="2581"/>
                </a:cubicBezTo>
                <a:cubicBezTo>
                  <a:pt x="6512" y="2581"/>
                  <a:pt x="6507" y="2595"/>
                  <a:pt x="6499" y="2595"/>
                </a:cubicBezTo>
                <a:cubicBezTo>
                  <a:pt x="6494" y="2595"/>
                  <a:pt x="6488" y="2589"/>
                  <a:pt x="6478" y="2572"/>
                </a:cubicBezTo>
                <a:lnTo>
                  <a:pt x="6478" y="2572"/>
                </a:lnTo>
                <a:cubicBezTo>
                  <a:pt x="6466" y="2608"/>
                  <a:pt x="6513" y="2596"/>
                  <a:pt x="6513" y="2620"/>
                </a:cubicBezTo>
                <a:cubicBezTo>
                  <a:pt x="6521" y="2643"/>
                  <a:pt x="6509" y="2651"/>
                  <a:pt x="6497" y="2651"/>
                </a:cubicBezTo>
                <a:cubicBezTo>
                  <a:pt x="6490" y="2651"/>
                  <a:pt x="6482" y="2648"/>
                  <a:pt x="6478" y="2644"/>
                </a:cubicBezTo>
                <a:cubicBezTo>
                  <a:pt x="6478" y="2644"/>
                  <a:pt x="6478" y="2620"/>
                  <a:pt x="6490" y="2620"/>
                </a:cubicBezTo>
                <a:lnTo>
                  <a:pt x="6454" y="2596"/>
                </a:lnTo>
                <a:cubicBezTo>
                  <a:pt x="6398" y="2596"/>
                  <a:pt x="6479" y="2681"/>
                  <a:pt x="6449" y="2681"/>
                </a:cubicBezTo>
                <a:cubicBezTo>
                  <a:pt x="6447" y="2681"/>
                  <a:pt x="6445" y="2680"/>
                  <a:pt x="6442" y="2680"/>
                </a:cubicBezTo>
                <a:cubicBezTo>
                  <a:pt x="6442" y="2656"/>
                  <a:pt x="6418" y="2656"/>
                  <a:pt x="6406" y="2620"/>
                </a:cubicBezTo>
                <a:lnTo>
                  <a:pt x="6406" y="2620"/>
                </a:lnTo>
                <a:cubicBezTo>
                  <a:pt x="6406" y="2632"/>
                  <a:pt x="6382" y="2644"/>
                  <a:pt x="6418" y="2656"/>
                </a:cubicBezTo>
                <a:cubicBezTo>
                  <a:pt x="6406" y="2668"/>
                  <a:pt x="6382" y="2668"/>
                  <a:pt x="6371" y="2668"/>
                </a:cubicBezTo>
                <a:cubicBezTo>
                  <a:pt x="6371" y="2691"/>
                  <a:pt x="6371" y="2703"/>
                  <a:pt x="6382" y="2739"/>
                </a:cubicBezTo>
                <a:cubicBezTo>
                  <a:pt x="6378" y="2741"/>
                  <a:pt x="6372" y="2742"/>
                  <a:pt x="6367" y="2742"/>
                </a:cubicBezTo>
                <a:cubicBezTo>
                  <a:pt x="6345" y="2742"/>
                  <a:pt x="6321" y="2727"/>
                  <a:pt x="6311" y="2727"/>
                </a:cubicBezTo>
                <a:cubicBezTo>
                  <a:pt x="6287" y="2775"/>
                  <a:pt x="6228" y="2763"/>
                  <a:pt x="6204" y="2822"/>
                </a:cubicBezTo>
                <a:lnTo>
                  <a:pt x="6216" y="2822"/>
                </a:lnTo>
                <a:cubicBezTo>
                  <a:pt x="6180" y="2834"/>
                  <a:pt x="6263" y="2858"/>
                  <a:pt x="6228" y="2882"/>
                </a:cubicBezTo>
                <a:cubicBezTo>
                  <a:pt x="6216" y="2858"/>
                  <a:pt x="6207" y="2855"/>
                  <a:pt x="6196" y="2855"/>
                </a:cubicBezTo>
                <a:cubicBezTo>
                  <a:pt x="6193" y="2855"/>
                  <a:pt x="6189" y="2855"/>
                  <a:pt x="6185" y="2855"/>
                </a:cubicBezTo>
                <a:cubicBezTo>
                  <a:pt x="6177" y="2855"/>
                  <a:pt x="6168" y="2854"/>
                  <a:pt x="6156" y="2846"/>
                </a:cubicBezTo>
                <a:cubicBezTo>
                  <a:pt x="6109" y="2858"/>
                  <a:pt x="6120" y="2941"/>
                  <a:pt x="6061" y="2941"/>
                </a:cubicBezTo>
                <a:cubicBezTo>
                  <a:pt x="6061" y="2930"/>
                  <a:pt x="6049" y="2918"/>
                  <a:pt x="6061" y="2906"/>
                </a:cubicBezTo>
                <a:lnTo>
                  <a:pt x="6061" y="2906"/>
                </a:lnTo>
                <a:cubicBezTo>
                  <a:pt x="6013" y="2918"/>
                  <a:pt x="6001" y="2941"/>
                  <a:pt x="5978" y="2965"/>
                </a:cubicBezTo>
                <a:lnTo>
                  <a:pt x="5978" y="2953"/>
                </a:lnTo>
                <a:cubicBezTo>
                  <a:pt x="5906" y="2953"/>
                  <a:pt x="5906" y="3025"/>
                  <a:pt x="5882" y="3072"/>
                </a:cubicBezTo>
                <a:cubicBezTo>
                  <a:pt x="5882" y="3061"/>
                  <a:pt x="5870" y="3049"/>
                  <a:pt x="5859" y="3037"/>
                </a:cubicBezTo>
                <a:cubicBezTo>
                  <a:pt x="5835" y="3049"/>
                  <a:pt x="5799" y="3072"/>
                  <a:pt x="5823" y="3120"/>
                </a:cubicBezTo>
                <a:cubicBezTo>
                  <a:pt x="5814" y="3118"/>
                  <a:pt x="5808" y="3118"/>
                  <a:pt x="5804" y="3118"/>
                </a:cubicBezTo>
                <a:cubicBezTo>
                  <a:pt x="5782" y="3118"/>
                  <a:pt x="5802" y="3134"/>
                  <a:pt x="5775" y="3134"/>
                </a:cubicBezTo>
                <a:cubicBezTo>
                  <a:pt x="5769" y="3134"/>
                  <a:pt x="5762" y="3134"/>
                  <a:pt x="5751" y="3132"/>
                </a:cubicBezTo>
                <a:cubicBezTo>
                  <a:pt x="5751" y="3132"/>
                  <a:pt x="5751" y="3132"/>
                  <a:pt x="5751" y="3120"/>
                </a:cubicBezTo>
                <a:cubicBezTo>
                  <a:pt x="5728" y="3120"/>
                  <a:pt x="5716" y="3132"/>
                  <a:pt x="5704" y="3144"/>
                </a:cubicBezTo>
                <a:cubicBezTo>
                  <a:pt x="5692" y="3203"/>
                  <a:pt x="5739" y="3263"/>
                  <a:pt x="5692" y="3287"/>
                </a:cubicBezTo>
                <a:cubicBezTo>
                  <a:pt x="5632" y="3227"/>
                  <a:pt x="5692" y="3251"/>
                  <a:pt x="5656" y="3203"/>
                </a:cubicBezTo>
                <a:lnTo>
                  <a:pt x="5656" y="3203"/>
                </a:lnTo>
                <a:cubicBezTo>
                  <a:pt x="5656" y="3215"/>
                  <a:pt x="5656" y="3239"/>
                  <a:pt x="5632" y="3239"/>
                </a:cubicBezTo>
                <a:cubicBezTo>
                  <a:pt x="5620" y="3203"/>
                  <a:pt x="5620" y="3215"/>
                  <a:pt x="5609" y="3191"/>
                </a:cubicBezTo>
                <a:lnTo>
                  <a:pt x="5609" y="3191"/>
                </a:lnTo>
                <a:cubicBezTo>
                  <a:pt x="5586" y="3191"/>
                  <a:pt x="5627" y="3276"/>
                  <a:pt x="5632" y="3276"/>
                </a:cubicBezTo>
                <a:cubicBezTo>
                  <a:pt x="5632" y="3276"/>
                  <a:pt x="5632" y="3276"/>
                  <a:pt x="5632" y="3275"/>
                </a:cubicBezTo>
                <a:cubicBezTo>
                  <a:pt x="5644" y="3287"/>
                  <a:pt x="5644" y="3287"/>
                  <a:pt x="5656" y="3287"/>
                </a:cubicBezTo>
                <a:cubicBezTo>
                  <a:pt x="5680" y="3322"/>
                  <a:pt x="5620" y="3322"/>
                  <a:pt x="5620" y="3346"/>
                </a:cubicBezTo>
                <a:cubicBezTo>
                  <a:pt x="5620" y="3346"/>
                  <a:pt x="5626" y="3344"/>
                  <a:pt x="5634" y="3344"/>
                </a:cubicBezTo>
                <a:cubicBezTo>
                  <a:pt x="5645" y="3344"/>
                  <a:pt x="5661" y="3349"/>
                  <a:pt x="5668" y="3370"/>
                </a:cubicBezTo>
                <a:cubicBezTo>
                  <a:pt x="5644" y="3382"/>
                  <a:pt x="5692" y="3442"/>
                  <a:pt x="5692" y="3477"/>
                </a:cubicBezTo>
                <a:cubicBezTo>
                  <a:pt x="5644" y="3477"/>
                  <a:pt x="5656" y="3418"/>
                  <a:pt x="5620" y="3382"/>
                </a:cubicBezTo>
                <a:cubicBezTo>
                  <a:pt x="5597" y="3382"/>
                  <a:pt x="5561" y="3358"/>
                  <a:pt x="5549" y="3334"/>
                </a:cubicBezTo>
                <a:cubicBezTo>
                  <a:pt x="5525" y="3346"/>
                  <a:pt x="5549" y="3394"/>
                  <a:pt x="5537" y="3418"/>
                </a:cubicBezTo>
                <a:lnTo>
                  <a:pt x="5525" y="3406"/>
                </a:lnTo>
                <a:lnTo>
                  <a:pt x="5525" y="3406"/>
                </a:lnTo>
                <a:cubicBezTo>
                  <a:pt x="5513" y="3430"/>
                  <a:pt x="5537" y="3501"/>
                  <a:pt x="5489" y="3501"/>
                </a:cubicBezTo>
                <a:lnTo>
                  <a:pt x="5513" y="3513"/>
                </a:lnTo>
                <a:cubicBezTo>
                  <a:pt x="5525" y="3513"/>
                  <a:pt x="5501" y="3525"/>
                  <a:pt x="5525" y="3561"/>
                </a:cubicBezTo>
                <a:cubicBezTo>
                  <a:pt x="5504" y="3540"/>
                  <a:pt x="5483" y="3537"/>
                  <a:pt x="5470" y="3521"/>
                </a:cubicBezTo>
                <a:lnTo>
                  <a:pt x="5470" y="3521"/>
                </a:lnTo>
                <a:cubicBezTo>
                  <a:pt x="5509" y="3586"/>
                  <a:pt x="5455" y="3610"/>
                  <a:pt x="5501" y="3668"/>
                </a:cubicBezTo>
                <a:cubicBezTo>
                  <a:pt x="5478" y="3668"/>
                  <a:pt x="5454" y="3632"/>
                  <a:pt x="5442" y="3620"/>
                </a:cubicBezTo>
                <a:cubicBezTo>
                  <a:pt x="5466" y="3608"/>
                  <a:pt x="5478" y="3620"/>
                  <a:pt x="5466" y="3584"/>
                </a:cubicBezTo>
                <a:lnTo>
                  <a:pt x="5466" y="3584"/>
                </a:lnTo>
                <a:cubicBezTo>
                  <a:pt x="5460" y="3590"/>
                  <a:pt x="5451" y="3593"/>
                  <a:pt x="5442" y="3593"/>
                </a:cubicBezTo>
                <a:cubicBezTo>
                  <a:pt x="5433" y="3593"/>
                  <a:pt x="5424" y="3590"/>
                  <a:pt x="5418" y="3584"/>
                </a:cubicBezTo>
                <a:lnTo>
                  <a:pt x="5418" y="3584"/>
                </a:lnTo>
                <a:cubicBezTo>
                  <a:pt x="5442" y="3632"/>
                  <a:pt x="5430" y="3680"/>
                  <a:pt x="5466" y="3715"/>
                </a:cubicBezTo>
                <a:cubicBezTo>
                  <a:pt x="5430" y="3703"/>
                  <a:pt x="5418" y="3703"/>
                  <a:pt x="5382" y="3680"/>
                </a:cubicBezTo>
                <a:lnTo>
                  <a:pt x="5382" y="3680"/>
                </a:lnTo>
                <a:cubicBezTo>
                  <a:pt x="5382" y="3715"/>
                  <a:pt x="5442" y="3727"/>
                  <a:pt x="5466" y="3751"/>
                </a:cubicBezTo>
                <a:cubicBezTo>
                  <a:pt x="5454" y="3751"/>
                  <a:pt x="5442" y="3751"/>
                  <a:pt x="5430" y="3763"/>
                </a:cubicBezTo>
                <a:cubicBezTo>
                  <a:pt x="5430" y="3755"/>
                  <a:pt x="5424" y="3746"/>
                  <a:pt x="5416" y="3746"/>
                </a:cubicBezTo>
                <a:cubicBezTo>
                  <a:pt x="5413" y="3746"/>
                  <a:pt x="5410" y="3748"/>
                  <a:pt x="5406" y="3751"/>
                </a:cubicBezTo>
                <a:lnTo>
                  <a:pt x="5406" y="3739"/>
                </a:lnTo>
                <a:cubicBezTo>
                  <a:pt x="5389" y="3732"/>
                  <a:pt x="5378" y="3729"/>
                  <a:pt x="5373" y="3729"/>
                </a:cubicBezTo>
                <a:cubicBezTo>
                  <a:pt x="5361" y="3729"/>
                  <a:pt x="5377" y="3746"/>
                  <a:pt x="5394" y="3763"/>
                </a:cubicBezTo>
                <a:cubicBezTo>
                  <a:pt x="5382" y="3763"/>
                  <a:pt x="5370" y="3775"/>
                  <a:pt x="5370" y="3775"/>
                </a:cubicBezTo>
                <a:cubicBezTo>
                  <a:pt x="5358" y="3775"/>
                  <a:pt x="5358" y="3787"/>
                  <a:pt x="5370" y="3787"/>
                </a:cubicBezTo>
                <a:lnTo>
                  <a:pt x="5239" y="3787"/>
                </a:lnTo>
                <a:cubicBezTo>
                  <a:pt x="5180" y="3811"/>
                  <a:pt x="5120" y="3834"/>
                  <a:pt x="5097" y="3858"/>
                </a:cubicBezTo>
                <a:cubicBezTo>
                  <a:pt x="5078" y="3861"/>
                  <a:pt x="5061" y="3861"/>
                  <a:pt x="5045" y="3861"/>
                </a:cubicBezTo>
                <a:cubicBezTo>
                  <a:pt x="4975" y="3861"/>
                  <a:pt x="4921" y="3844"/>
                  <a:pt x="4882" y="3834"/>
                </a:cubicBezTo>
                <a:cubicBezTo>
                  <a:pt x="4704" y="3906"/>
                  <a:pt x="4525" y="3882"/>
                  <a:pt x="4335" y="3977"/>
                </a:cubicBezTo>
                <a:lnTo>
                  <a:pt x="4346" y="3977"/>
                </a:lnTo>
                <a:cubicBezTo>
                  <a:pt x="4204" y="4013"/>
                  <a:pt x="4430" y="4013"/>
                  <a:pt x="4275" y="4061"/>
                </a:cubicBezTo>
                <a:cubicBezTo>
                  <a:pt x="4280" y="4036"/>
                  <a:pt x="4265" y="4030"/>
                  <a:pt x="4242" y="4030"/>
                </a:cubicBezTo>
                <a:cubicBezTo>
                  <a:pt x="4215" y="4030"/>
                  <a:pt x="4176" y="4039"/>
                  <a:pt x="4143" y="4039"/>
                </a:cubicBezTo>
                <a:cubicBezTo>
                  <a:pt x="4135" y="4039"/>
                  <a:pt x="4127" y="4038"/>
                  <a:pt x="4120" y="4037"/>
                </a:cubicBezTo>
                <a:cubicBezTo>
                  <a:pt x="3918" y="4061"/>
                  <a:pt x="3811" y="4192"/>
                  <a:pt x="3620" y="4215"/>
                </a:cubicBezTo>
                <a:cubicBezTo>
                  <a:pt x="3620" y="4204"/>
                  <a:pt x="3620" y="4180"/>
                  <a:pt x="3656" y="4168"/>
                </a:cubicBezTo>
                <a:lnTo>
                  <a:pt x="3656" y="4168"/>
                </a:lnTo>
                <a:cubicBezTo>
                  <a:pt x="3525" y="4204"/>
                  <a:pt x="3418" y="4263"/>
                  <a:pt x="3299" y="4311"/>
                </a:cubicBezTo>
                <a:lnTo>
                  <a:pt x="3311" y="4299"/>
                </a:lnTo>
                <a:lnTo>
                  <a:pt x="3311" y="4299"/>
                </a:lnTo>
                <a:cubicBezTo>
                  <a:pt x="3108" y="4346"/>
                  <a:pt x="2965" y="4477"/>
                  <a:pt x="2787" y="4596"/>
                </a:cubicBezTo>
                <a:cubicBezTo>
                  <a:pt x="2799" y="4585"/>
                  <a:pt x="2787" y="4561"/>
                  <a:pt x="2799" y="4549"/>
                </a:cubicBezTo>
                <a:lnTo>
                  <a:pt x="2799" y="4549"/>
                </a:lnTo>
                <a:cubicBezTo>
                  <a:pt x="2703" y="4585"/>
                  <a:pt x="2549" y="4668"/>
                  <a:pt x="2513" y="4751"/>
                </a:cubicBezTo>
                <a:cubicBezTo>
                  <a:pt x="2382" y="4763"/>
                  <a:pt x="2453" y="4799"/>
                  <a:pt x="2287" y="4846"/>
                </a:cubicBezTo>
                <a:cubicBezTo>
                  <a:pt x="2275" y="4846"/>
                  <a:pt x="2299" y="4835"/>
                  <a:pt x="2299" y="4823"/>
                </a:cubicBezTo>
                <a:lnTo>
                  <a:pt x="2299" y="4823"/>
                </a:lnTo>
                <a:cubicBezTo>
                  <a:pt x="2227" y="4858"/>
                  <a:pt x="2180" y="4894"/>
                  <a:pt x="2120" y="4930"/>
                </a:cubicBezTo>
                <a:cubicBezTo>
                  <a:pt x="1989" y="5061"/>
                  <a:pt x="2001" y="5144"/>
                  <a:pt x="1822" y="5251"/>
                </a:cubicBezTo>
                <a:cubicBezTo>
                  <a:pt x="1763" y="5204"/>
                  <a:pt x="1918" y="5168"/>
                  <a:pt x="1882" y="5108"/>
                </a:cubicBezTo>
                <a:lnTo>
                  <a:pt x="1882" y="5108"/>
                </a:lnTo>
                <a:cubicBezTo>
                  <a:pt x="1858" y="5144"/>
                  <a:pt x="1834" y="5180"/>
                  <a:pt x="1775" y="5204"/>
                </a:cubicBezTo>
                <a:cubicBezTo>
                  <a:pt x="1787" y="5156"/>
                  <a:pt x="1775" y="5180"/>
                  <a:pt x="1775" y="5144"/>
                </a:cubicBezTo>
                <a:cubicBezTo>
                  <a:pt x="1729" y="5156"/>
                  <a:pt x="1694" y="5311"/>
                  <a:pt x="1691" y="5311"/>
                </a:cubicBezTo>
                <a:cubicBezTo>
                  <a:pt x="1691" y="5311"/>
                  <a:pt x="1691" y="5311"/>
                  <a:pt x="1691" y="5311"/>
                </a:cubicBezTo>
                <a:lnTo>
                  <a:pt x="1691" y="5311"/>
                </a:lnTo>
                <a:cubicBezTo>
                  <a:pt x="1691" y="5320"/>
                  <a:pt x="1695" y="5324"/>
                  <a:pt x="1700" y="5324"/>
                </a:cubicBezTo>
                <a:cubicBezTo>
                  <a:pt x="1710" y="5324"/>
                  <a:pt x="1724" y="5314"/>
                  <a:pt x="1739" y="5299"/>
                </a:cubicBezTo>
                <a:lnTo>
                  <a:pt x="1739" y="5299"/>
                </a:lnTo>
                <a:cubicBezTo>
                  <a:pt x="1739" y="5370"/>
                  <a:pt x="1584" y="5430"/>
                  <a:pt x="1525" y="5513"/>
                </a:cubicBezTo>
                <a:cubicBezTo>
                  <a:pt x="1541" y="5497"/>
                  <a:pt x="1591" y="5464"/>
                  <a:pt x="1617" y="5464"/>
                </a:cubicBezTo>
                <a:cubicBezTo>
                  <a:pt x="1629" y="5464"/>
                  <a:pt x="1636" y="5471"/>
                  <a:pt x="1632" y="5489"/>
                </a:cubicBezTo>
                <a:cubicBezTo>
                  <a:pt x="1525" y="5561"/>
                  <a:pt x="1537" y="5644"/>
                  <a:pt x="1501" y="5728"/>
                </a:cubicBezTo>
                <a:cubicBezTo>
                  <a:pt x="1483" y="5736"/>
                  <a:pt x="1471" y="5740"/>
                  <a:pt x="1463" y="5740"/>
                </a:cubicBezTo>
                <a:cubicBezTo>
                  <a:pt x="1417" y="5740"/>
                  <a:pt x="1506" y="5617"/>
                  <a:pt x="1465" y="5597"/>
                </a:cubicBezTo>
                <a:cubicBezTo>
                  <a:pt x="1441" y="5597"/>
                  <a:pt x="1370" y="5597"/>
                  <a:pt x="1394" y="5549"/>
                </a:cubicBezTo>
                <a:lnTo>
                  <a:pt x="1394" y="5549"/>
                </a:lnTo>
                <a:cubicBezTo>
                  <a:pt x="1298" y="5620"/>
                  <a:pt x="1275" y="5704"/>
                  <a:pt x="1215" y="5787"/>
                </a:cubicBezTo>
                <a:lnTo>
                  <a:pt x="1203" y="5775"/>
                </a:lnTo>
                <a:cubicBezTo>
                  <a:pt x="1120" y="5870"/>
                  <a:pt x="1060" y="6025"/>
                  <a:pt x="965" y="6097"/>
                </a:cubicBezTo>
                <a:lnTo>
                  <a:pt x="1025" y="6061"/>
                </a:lnTo>
                <a:lnTo>
                  <a:pt x="1025" y="6061"/>
                </a:lnTo>
                <a:cubicBezTo>
                  <a:pt x="1013" y="6085"/>
                  <a:pt x="965" y="6132"/>
                  <a:pt x="965" y="6180"/>
                </a:cubicBezTo>
                <a:cubicBezTo>
                  <a:pt x="960" y="6175"/>
                  <a:pt x="952" y="6173"/>
                  <a:pt x="944" y="6173"/>
                </a:cubicBezTo>
                <a:cubicBezTo>
                  <a:pt x="925" y="6173"/>
                  <a:pt x="901" y="6182"/>
                  <a:pt x="885" y="6182"/>
                </a:cubicBezTo>
                <a:cubicBezTo>
                  <a:pt x="879" y="6182"/>
                  <a:pt x="874" y="6180"/>
                  <a:pt x="871" y="6175"/>
                </a:cubicBezTo>
                <a:lnTo>
                  <a:pt x="871" y="6175"/>
                </a:lnTo>
                <a:cubicBezTo>
                  <a:pt x="885" y="6272"/>
                  <a:pt x="716" y="6444"/>
                  <a:pt x="739" y="6537"/>
                </a:cubicBezTo>
                <a:cubicBezTo>
                  <a:pt x="732" y="6539"/>
                  <a:pt x="727" y="6539"/>
                  <a:pt x="722" y="6539"/>
                </a:cubicBezTo>
                <a:cubicBezTo>
                  <a:pt x="691" y="6539"/>
                  <a:pt x="690" y="6510"/>
                  <a:pt x="679" y="6490"/>
                </a:cubicBezTo>
                <a:cubicBezTo>
                  <a:pt x="739" y="6430"/>
                  <a:pt x="775" y="6418"/>
                  <a:pt x="775" y="6359"/>
                </a:cubicBezTo>
                <a:lnTo>
                  <a:pt x="775" y="6359"/>
                </a:lnTo>
                <a:cubicBezTo>
                  <a:pt x="735" y="6408"/>
                  <a:pt x="695" y="6433"/>
                  <a:pt x="676" y="6433"/>
                </a:cubicBezTo>
                <a:cubicBezTo>
                  <a:pt x="672" y="6433"/>
                  <a:pt x="669" y="6432"/>
                  <a:pt x="667" y="6430"/>
                </a:cubicBezTo>
                <a:cubicBezTo>
                  <a:pt x="667" y="6513"/>
                  <a:pt x="584" y="6668"/>
                  <a:pt x="596" y="6716"/>
                </a:cubicBezTo>
                <a:cubicBezTo>
                  <a:pt x="565" y="6739"/>
                  <a:pt x="539" y="6757"/>
                  <a:pt x="518" y="6757"/>
                </a:cubicBezTo>
                <a:cubicBezTo>
                  <a:pt x="507" y="6757"/>
                  <a:pt x="497" y="6752"/>
                  <a:pt x="489" y="6740"/>
                </a:cubicBezTo>
                <a:lnTo>
                  <a:pt x="489" y="6740"/>
                </a:lnTo>
                <a:cubicBezTo>
                  <a:pt x="443" y="6822"/>
                  <a:pt x="467" y="6831"/>
                  <a:pt x="499" y="6831"/>
                </a:cubicBezTo>
                <a:cubicBezTo>
                  <a:pt x="508" y="6831"/>
                  <a:pt x="517" y="6830"/>
                  <a:pt x="526" y="6830"/>
                </a:cubicBezTo>
                <a:cubicBezTo>
                  <a:pt x="557" y="6830"/>
                  <a:pt x="576" y="6840"/>
                  <a:pt x="513" y="6930"/>
                </a:cubicBezTo>
                <a:cubicBezTo>
                  <a:pt x="497" y="6942"/>
                  <a:pt x="487" y="6947"/>
                  <a:pt x="480" y="6947"/>
                </a:cubicBezTo>
                <a:cubicBezTo>
                  <a:pt x="457" y="6947"/>
                  <a:pt x="480" y="6890"/>
                  <a:pt x="469" y="6890"/>
                </a:cubicBezTo>
                <a:lnTo>
                  <a:pt x="469" y="6890"/>
                </a:lnTo>
                <a:cubicBezTo>
                  <a:pt x="464" y="6890"/>
                  <a:pt x="453" y="6900"/>
                  <a:pt x="429" y="6930"/>
                </a:cubicBezTo>
                <a:lnTo>
                  <a:pt x="441" y="6894"/>
                </a:lnTo>
                <a:lnTo>
                  <a:pt x="441" y="6894"/>
                </a:lnTo>
                <a:cubicBezTo>
                  <a:pt x="286" y="6930"/>
                  <a:pt x="465" y="7013"/>
                  <a:pt x="394" y="7109"/>
                </a:cubicBezTo>
                <a:cubicBezTo>
                  <a:pt x="347" y="7099"/>
                  <a:pt x="380" y="7046"/>
                  <a:pt x="358" y="7046"/>
                </a:cubicBezTo>
                <a:cubicBezTo>
                  <a:pt x="351" y="7046"/>
                  <a:pt x="340" y="7051"/>
                  <a:pt x="322" y="7061"/>
                </a:cubicBezTo>
                <a:cubicBezTo>
                  <a:pt x="275" y="7168"/>
                  <a:pt x="322" y="7263"/>
                  <a:pt x="251" y="7347"/>
                </a:cubicBezTo>
                <a:lnTo>
                  <a:pt x="239" y="7323"/>
                </a:lnTo>
                <a:cubicBezTo>
                  <a:pt x="203" y="7382"/>
                  <a:pt x="120" y="7502"/>
                  <a:pt x="96" y="7573"/>
                </a:cubicBezTo>
                <a:cubicBezTo>
                  <a:pt x="87" y="7573"/>
                  <a:pt x="85" y="7566"/>
                  <a:pt x="89" y="7558"/>
                </a:cubicBezTo>
                <a:lnTo>
                  <a:pt x="89" y="7558"/>
                </a:lnTo>
                <a:cubicBezTo>
                  <a:pt x="17" y="7654"/>
                  <a:pt x="93" y="7611"/>
                  <a:pt x="1" y="7692"/>
                </a:cubicBezTo>
                <a:lnTo>
                  <a:pt x="13" y="7728"/>
                </a:lnTo>
                <a:cubicBezTo>
                  <a:pt x="60" y="7692"/>
                  <a:pt x="132" y="7609"/>
                  <a:pt x="132" y="7537"/>
                </a:cubicBezTo>
                <a:cubicBezTo>
                  <a:pt x="132" y="7552"/>
                  <a:pt x="137" y="7558"/>
                  <a:pt x="145" y="7558"/>
                </a:cubicBezTo>
                <a:cubicBezTo>
                  <a:pt x="170" y="7558"/>
                  <a:pt x="224" y="7510"/>
                  <a:pt x="260" y="7510"/>
                </a:cubicBezTo>
                <a:cubicBezTo>
                  <a:pt x="271" y="7510"/>
                  <a:pt x="280" y="7515"/>
                  <a:pt x="286" y="7525"/>
                </a:cubicBezTo>
                <a:lnTo>
                  <a:pt x="275" y="7502"/>
                </a:lnTo>
                <a:cubicBezTo>
                  <a:pt x="441" y="7394"/>
                  <a:pt x="560" y="7204"/>
                  <a:pt x="715" y="7037"/>
                </a:cubicBezTo>
                <a:cubicBezTo>
                  <a:pt x="751" y="6882"/>
                  <a:pt x="882" y="6847"/>
                  <a:pt x="929" y="6704"/>
                </a:cubicBezTo>
                <a:cubicBezTo>
                  <a:pt x="894" y="6644"/>
                  <a:pt x="941" y="6668"/>
                  <a:pt x="1013" y="6561"/>
                </a:cubicBezTo>
                <a:lnTo>
                  <a:pt x="1013" y="6561"/>
                </a:lnTo>
                <a:cubicBezTo>
                  <a:pt x="996" y="6589"/>
                  <a:pt x="1003" y="6598"/>
                  <a:pt x="1018" y="6598"/>
                </a:cubicBezTo>
                <a:cubicBezTo>
                  <a:pt x="1036" y="6598"/>
                  <a:pt x="1065" y="6586"/>
                  <a:pt x="1084" y="6573"/>
                </a:cubicBezTo>
                <a:cubicBezTo>
                  <a:pt x="1084" y="6537"/>
                  <a:pt x="1096" y="6513"/>
                  <a:pt x="1120" y="6490"/>
                </a:cubicBezTo>
                <a:cubicBezTo>
                  <a:pt x="1144" y="6478"/>
                  <a:pt x="1298" y="6394"/>
                  <a:pt x="1310" y="6311"/>
                </a:cubicBezTo>
                <a:cubicBezTo>
                  <a:pt x="1322" y="6304"/>
                  <a:pt x="1329" y="6301"/>
                  <a:pt x="1333" y="6301"/>
                </a:cubicBezTo>
                <a:cubicBezTo>
                  <a:pt x="1349" y="6301"/>
                  <a:pt x="1310" y="6351"/>
                  <a:pt x="1310" y="6370"/>
                </a:cubicBezTo>
                <a:cubicBezTo>
                  <a:pt x="1358" y="6370"/>
                  <a:pt x="1334" y="6299"/>
                  <a:pt x="1370" y="6299"/>
                </a:cubicBezTo>
                <a:cubicBezTo>
                  <a:pt x="1370" y="6299"/>
                  <a:pt x="1370" y="6299"/>
                  <a:pt x="1370" y="6311"/>
                </a:cubicBezTo>
                <a:cubicBezTo>
                  <a:pt x="1441" y="6216"/>
                  <a:pt x="1513" y="6180"/>
                  <a:pt x="1608" y="6097"/>
                </a:cubicBezTo>
                <a:cubicBezTo>
                  <a:pt x="1560" y="6049"/>
                  <a:pt x="1679" y="5989"/>
                  <a:pt x="1703" y="5942"/>
                </a:cubicBezTo>
                <a:cubicBezTo>
                  <a:pt x="1703" y="5946"/>
                  <a:pt x="1705" y="5947"/>
                  <a:pt x="1709" y="5947"/>
                </a:cubicBezTo>
                <a:cubicBezTo>
                  <a:pt x="1726" y="5947"/>
                  <a:pt x="1781" y="5904"/>
                  <a:pt x="1810" y="5894"/>
                </a:cubicBezTo>
                <a:lnTo>
                  <a:pt x="1822" y="5811"/>
                </a:lnTo>
                <a:cubicBezTo>
                  <a:pt x="1846" y="5739"/>
                  <a:pt x="1918" y="5775"/>
                  <a:pt x="1965" y="5704"/>
                </a:cubicBezTo>
                <a:lnTo>
                  <a:pt x="1941" y="5704"/>
                </a:lnTo>
                <a:cubicBezTo>
                  <a:pt x="1977" y="5644"/>
                  <a:pt x="2132" y="5573"/>
                  <a:pt x="2203" y="5561"/>
                </a:cubicBezTo>
                <a:cubicBezTo>
                  <a:pt x="2299" y="5454"/>
                  <a:pt x="2394" y="5358"/>
                  <a:pt x="2489" y="5299"/>
                </a:cubicBezTo>
                <a:cubicBezTo>
                  <a:pt x="2596" y="5227"/>
                  <a:pt x="2691" y="5180"/>
                  <a:pt x="2799" y="5132"/>
                </a:cubicBezTo>
                <a:cubicBezTo>
                  <a:pt x="2906" y="5085"/>
                  <a:pt x="3013" y="5037"/>
                  <a:pt x="3132" y="4989"/>
                </a:cubicBezTo>
                <a:cubicBezTo>
                  <a:pt x="3251" y="4942"/>
                  <a:pt x="3370" y="4894"/>
                  <a:pt x="3501" y="4823"/>
                </a:cubicBezTo>
                <a:cubicBezTo>
                  <a:pt x="3525" y="4787"/>
                  <a:pt x="3465" y="4799"/>
                  <a:pt x="3477" y="4763"/>
                </a:cubicBezTo>
                <a:cubicBezTo>
                  <a:pt x="3525" y="4727"/>
                  <a:pt x="3549" y="4715"/>
                  <a:pt x="3596" y="4704"/>
                </a:cubicBezTo>
                <a:cubicBezTo>
                  <a:pt x="3576" y="4704"/>
                  <a:pt x="3565" y="4705"/>
                  <a:pt x="3560" y="4706"/>
                </a:cubicBezTo>
                <a:lnTo>
                  <a:pt x="3560" y="4706"/>
                </a:lnTo>
                <a:cubicBezTo>
                  <a:pt x="3560" y="4706"/>
                  <a:pt x="3561" y="4705"/>
                  <a:pt x="3561" y="4704"/>
                </a:cubicBezTo>
                <a:lnTo>
                  <a:pt x="3561" y="4704"/>
                </a:lnTo>
                <a:cubicBezTo>
                  <a:pt x="3537" y="4715"/>
                  <a:pt x="3513" y="4727"/>
                  <a:pt x="3489" y="4751"/>
                </a:cubicBezTo>
                <a:cubicBezTo>
                  <a:pt x="3477" y="4751"/>
                  <a:pt x="3489" y="4739"/>
                  <a:pt x="3477" y="4739"/>
                </a:cubicBezTo>
                <a:cubicBezTo>
                  <a:pt x="3453" y="4751"/>
                  <a:pt x="3430" y="4787"/>
                  <a:pt x="3394" y="4799"/>
                </a:cubicBezTo>
                <a:cubicBezTo>
                  <a:pt x="3430" y="4751"/>
                  <a:pt x="3430" y="4704"/>
                  <a:pt x="3501" y="4692"/>
                </a:cubicBezTo>
                <a:lnTo>
                  <a:pt x="3501" y="4692"/>
                </a:lnTo>
                <a:cubicBezTo>
                  <a:pt x="3501" y="4704"/>
                  <a:pt x="3489" y="4704"/>
                  <a:pt x="3477" y="4715"/>
                </a:cubicBezTo>
                <a:cubicBezTo>
                  <a:pt x="3525" y="4692"/>
                  <a:pt x="3525" y="4668"/>
                  <a:pt x="3573" y="4668"/>
                </a:cubicBezTo>
                <a:cubicBezTo>
                  <a:pt x="3607" y="4661"/>
                  <a:pt x="3613" y="4654"/>
                  <a:pt x="3615" y="4654"/>
                </a:cubicBezTo>
                <a:lnTo>
                  <a:pt x="3615" y="4654"/>
                </a:lnTo>
                <a:cubicBezTo>
                  <a:pt x="3616" y="4654"/>
                  <a:pt x="3615" y="4658"/>
                  <a:pt x="3620" y="4668"/>
                </a:cubicBezTo>
                <a:lnTo>
                  <a:pt x="3799" y="4620"/>
                </a:lnTo>
                <a:cubicBezTo>
                  <a:pt x="3845" y="4555"/>
                  <a:pt x="3927" y="4548"/>
                  <a:pt x="3973" y="4548"/>
                </a:cubicBezTo>
                <a:cubicBezTo>
                  <a:pt x="3986" y="4548"/>
                  <a:pt x="3996" y="4549"/>
                  <a:pt x="4001" y="4549"/>
                </a:cubicBezTo>
                <a:cubicBezTo>
                  <a:pt x="4001" y="4596"/>
                  <a:pt x="3894" y="4596"/>
                  <a:pt x="3870" y="4656"/>
                </a:cubicBezTo>
                <a:lnTo>
                  <a:pt x="3942" y="4668"/>
                </a:lnTo>
                <a:lnTo>
                  <a:pt x="3942" y="4632"/>
                </a:lnTo>
                <a:lnTo>
                  <a:pt x="4025" y="4608"/>
                </a:lnTo>
                <a:lnTo>
                  <a:pt x="4025" y="4620"/>
                </a:lnTo>
                <a:cubicBezTo>
                  <a:pt x="4025" y="4596"/>
                  <a:pt x="4025" y="4585"/>
                  <a:pt x="4061" y="4585"/>
                </a:cubicBezTo>
                <a:cubicBezTo>
                  <a:pt x="4061" y="4585"/>
                  <a:pt x="4066" y="4590"/>
                  <a:pt x="4066" y="4593"/>
                </a:cubicBezTo>
                <a:lnTo>
                  <a:pt x="4066" y="4593"/>
                </a:lnTo>
                <a:lnTo>
                  <a:pt x="4120" y="4561"/>
                </a:lnTo>
                <a:lnTo>
                  <a:pt x="4120" y="4561"/>
                </a:lnTo>
                <a:cubicBezTo>
                  <a:pt x="4112" y="4577"/>
                  <a:pt x="4115" y="4581"/>
                  <a:pt x="4122" y="4581"/>
                </a:cubicBezTo>
                <a:cubicBezTo>
                  <a:pt x="4130" y="4581"/>
                  <a:pt x="4142" y="4577"/>
                  <a:pt x="4154" y="4577"/>
                </a:cubicBezTo>
                <a:cubicBezTo>
                  <a:pt x="4165" y="4577"/>
                  <a:pt x="4176" y="4581"/>
                  <a:pt x="4180" y="4596"/>
                </a:cubicBezTo>
                <a:cubicBezTo>
                  <a:pt x="4359" y="4563"/>
                  <a:pt x="4401" y="4476"/>
                  <a:pt x="4565" y="4476"/>
                </a:cubicBezTo>
                <a:cubicBezTo>
                  <a:pt x="4575" y="4476"/>
                  <a:pt x="4585" y="4477"/>
                  <a:pt x="4596" y="4477"/>
                </a:cubicBezTo>
                <a:cubicBezTo>
                  <a:pt x="4561" y="4465"/>
                  <a:pt x="4632" y="4394"/>
                  <a:pt x="4692" y="4394"/>
                </a:cubicBezTo>
                <a:cubicBezTo>
                  <a:pt x="4727" y="4394"/>
                  <a:pt x="4727" y="4406"/>
                  <a:pt x="4716" y="4418"/>
                </a:cubicBezTo>
                <a:cubicBezTo>
                  <a:pt x="4739" y="4406"/>
                  <a:pt x="4763" y="4394"/>
                  <a:pt x="4787" y="4382"/>
                </a:cubicBezTo>
                <a:cubicBezTo>
                  <a:pt x="4814" y="4396"/>
                  <a:pt x="4840" y="4401"/>
                  <a:pt x="4867" y="4401"/>
                </a:cubicBezTo>
                <a:cubicBezTo>
                  <a:pt x="4934" y="4401"/>
                  <a:pt x="5003" y="4370"/>
                  <a:pt x="5097" y="4370"/>
                </a:cubicBezTo>
                <a:lnTo>
                  <a:pt x="5097" y="4394"/>
                </a:lnTo>
                <a:cubicBezTo>
                  <a:pt x="5132" y="4370"/>
                  <a:pt x="5192" y="4334"/>
                  <a:pt x="5263" y="4334"/>
                </a:cubicBezTo>
                <a:lnTo>
                  <a:pt x="5251" y="4382"/>
                </a:lnTo>
                <a:cubicBezTo>
                  <a:pt x="5256" y="4383"/>
                  <a:pt x="5261" y="4383"/>
                  <a:pt x="5265" y="4383"/>
                </a:cubicBezTo>
                <a:cubicBezTo>
                  <a:pt x="5339" y="4383"/>
                  <a:pt x="5319" y="4298"/>
                  <a:pt x="5392" y="4298"/>
                </a:cubicBezTo>
                <a:cubicBezTo>
                  <a:pt x="5396" y="4298"/>
                  <a:pt x="5401" y="4298"/>
                  <a:pt x="5406" y="4299"/>
                </a:cubicBezTo>
                <a:cubicBezTo>
                  <a:pt x="5406" y="4263"/>
                  <a:pt x="5347" y="4251"/>
                  <a:pt x="5323" y="4215"/>
                </a:cubicBezTo>
                <a:lnTo>
                  <a:pt x="5323" y="4215"/>
                </a:lnTo>
                <a:cubicBezTo>
                  <a:pt x="5341" y="4233"/>
                  <a:pt x="5376" y="4242"/>
                  <a:pt x="5405" y="4242"/>
                </a:cubicBezTo>
                <a:cubicBezTo>
                  <a:pt x="5433" y="4242"/>
                  <a:pt x="5454" y="4233"/>
                  <a:pt x="5442" y="4215"/>
                </a:cubicBezTo>
                <a:cubicBezTo>
                  <a:pt x="5471" y="4208"/>
                  <a:pt x="5488" y="4205"/>
                  <a:pt x="5498" y="4205"/>
                </a:cubicBezTo>
                <a:cubicBezTo>
                  <a:pt x="5519" y="4205"/>
                  <a:pt x="5505" y="4219"/>
                  <a:pt x="5513" y="4227"/>
                </a:cubicBezTo>
                <a:lnTo>
                  <a:pt x="5573" y="4192"/>
                </a:lnTo>
                <a:cubicBezTo>
                  <a:pt x="5644" y="4192"/>
                  <a:pt x="5597" y="4251"/>
                  <a:pt x="5573" y="4275"/>
                </a:cubicBezTo>
                <a:cubicBezTo>
                  <a:pt x="5603" y="4251"/>
                  <a:pt x="5635" y="4245"/>
                  <a:pt x="5671" y="4245"/>
                </a:cubicBezTo>
                <a:cubicBezTo>
                  <a:pt x="5707" y="4245"/>
                  <a:pt x="5745" y="4251"/>
                  <a:pt x="5787" y="4251"/>
                </a:cubicBezTo>
                <a:lnTo>
                  <a:pt x="5751" y="4275"/>
                </a:lnTo>
                <a:cubicBezTo>
                  <a:pt x="5787" y="4275"/>
                  <a:pt x="5811" y="4275"/>
                  <a:pt x="5847" y="4287"/>
                </a:cubicBezTo>
                <a:cubicBezTo>
                  <a:pt x="5879" y="4267"/>
                  <a:pt x="5923" y="4258"/>
                  <a:pt x="5969" y="4258"/>
                </a:cubicBezTo>
                <a:cubicBezTo>
                  <a:pt x="6007" y="4258"/>
                  <a:pt x="6047" y="4264"/>
                  <a:pt x="6085" y="4275"/>
                </a:cubicBezTo>
                <a:lnTo>
                  <a:pt x="6025" y="4323"/>
                </a:lnTo>
                <a:cubicBezTo>
                  <a:pt x="6035" y="4327"/>
                  <a:pt x="6041" y="4329"/>
                  <a:pt x="6046" y="4329"/>
                </a:cubicBezTo>
                <a:cubicBezTo>
                  <a:pt x="6065" y="4329"/>
                  <a:pt x="6054" y="4299"/>
                  <a:pt x="6073" y="4299"/>
                </a:cubicBezTo>
                <a:cubicBezTo>
                  <a:pt x="6092" y="4293"/>
                  <a:pt x="6107" y="4291"/>
                  <a:pt x="6121" y="4291"/>
                </a:cubicBezTo>
                <a:cubicBezTo>
                  <a:pt x="6168" y="4291"/>
                  <a:pt x="6188" y="4319"/>
                  <a:pt x="6216" y="4346"/>
                </a:cubicBezTo>
                <a:cubicBezTo>
                  <a:pt x="6236" y="4340"/>
                  <a:pt x="6255" y="4338"/>
                  <a:pt x="6273" y="4338"/>
                </a:cubicBezTo>
                <a:cubicBezTo>
                  <a:pt x="6378" y="4338"/>
                  <a:pt x="6468" y="4419"/>
                  <a:pt x="6560" y="4419"/>
                </a:cubicBezTo>
                <a:cubicBezTo>
                  <a:pt x="6580" y="4419"/>
                  <a:pt x="6600" y="4415"/>
                  <a:pt x="6621" y="4406"/>
                </a:cubicBezTo>
                <a:lnTo>
                  <a:pt x="6621" y="4442"/>
                </a:lnTo>
                <a:cubicBezTo>
                  <a:pt x="6647" y="4435"/>
                  <a:pt x="6672" y="4432"/>
                  <a:pt x="6698" y="4432"/>
                </a:cubicBezTo>
                <a:cubicBezTo>
                  <a:pt x="6819" y="4432"/>
                  <a:pt x="6931" y="4499"/>
                  <a:pt x="7041" y="4499"/>
                </a:cubicBezTo>
                <a:cubicBezTo>
                  <a:pt x="7063" y="4499"/>
                  <a:pt x="7086" y="4496"/>
                  <a:pt x="7109" y="4489"/>
                </a:cubicBezTo>
                <a:cubicBezTo>
                  <a:pt x="7152" y="4540"/>
                  <a:pt x="7184" y="4554"/>
                  <a:pt x="7210" y="4554"/>
                </a:cubicBezTo>
                <a:cubicBezTo>
                  <a:pt x="7244" y="4554"/>
                  <a:pt x="7271" y="4531"/>
                  <a:pt x="7305" y="4531"/>
                </a:cubicBezTo>
                <a:cubicBezTo>
                  <a:pt x="7331" y="4531"/>
                  <a:pt x="7363" y="4546"/>
                  <a:pt x="7406" y="4596"/>
                </a:cubicBezTo>
                <a:lnTo>
                  <a:pt x="7406" y="4585"/>
                </a:lnTo>
                <a:cubicBezTo>
                  <a:pt x="7668" y="4704"/>
                  <a:pt x="7930" y="4882"/>
                  <a:pt x="8156" y="5073"/>
                </a:cubicBezTo>
                <a:cubicBezTo>
                  <a:pt x="8383" y="5275"/>
                  <a:pt x="8585" y="5489"/>
                  <a:pt x="8764" y="5704"/>
                </a:cubicBezTo>
                <a:lnTo>
                  <a:pt x="8740" y="5716"/>
                </a:lnTo>
                <a:cubicBezTo>
                  <a:pt x="8978" y="6085"/>
                  <a:pt x="9133" y="6490"/>
                  <a:pt x="9180" y="6906"/>
                </a:cubicBezTo>
                <a:cubicBezTo>
                  <a:pt x="9228" y="7323"/>
                  <a:pt x="9145" y="7752"/>
                  <a:pt x="8942" y="8144"/>
                </a:cubicBezTo>
                <a:cubicBezTo>
                  <a:pt x="8930" y="8216"/>
                  <a:pt x="8990" y="8204"/>
                  <a:pt x="8978" y="8275"/>
                </a:cubicBezTo>
                <a:cubicBezTo>
                  <a:pt x="8967" y="8297"/>
                  <a:pt x="8937" y="8348"/>
                  <a:pt x="8913" y="8348"/>
                </a:cubicBezTo>
                <a:cubicBezTo>
                  <a:pt x="8911" y="8348"/>
                  <a:pt x="8909" y="8348"/>
                  <a:pt x="8907" y="8347"/>
                </a:cubicBezTo>
                <a:cubicBezTo>
                  <a:pt x="8930" y="8287"/>
                  <a:pt x="8883" y="8311"/>
                  <a:pt x="8883" y="8287"/>
                </a:cubicBezTo>
                <a:cubicBezTo>
                  <a:pt x="8847" y="8371"/>
                  <a:pt x="8752" y="8454"/>
                  <a:pt x="8728" y="8549"/>
                </a:cubicBezTo>
                <a:lnTo>
                  <a:pt x="8799" y="8502"/>
                </a:lnTo>
                <a:lnTo>
                  <a:pt x="8799" y="8502"/>
                </a:lnTo>
                <a:cubicBezTo>
                  <a:pt x="8787" y="8549"/>
                  <a:pt x="8752" y="8585"/>
                  <a:pt x="8728" y="8609"/>
                </a:cubicBezTo>
                <a:cubicBezTo>
                  <a:pt x="8717" y="8588"/>
                  <a:pt x="8670" y="8595"/>
                  <a:pt x="8667" y="8580"/>
                </a:cubicBezTo>
                <a:lnTo>
                  <a:pt x="8667" y="8580"/>
                </a:lnTo>
                <a:cubicBezTo>
                  <a:pt x="8631" y="8761"/>
                  <a:pt x="8548" y="8658"/>
                  <a:pt x="8478" y="8787"/>
                </a:cubicBezTo>
                <a:cubicBezTo>
                  <a:pt x="8514" y="8859"/>
                  <a:pt x="8406" y="9037"/>
                  <a:pt x="8335" y="9168"/>
                </a:cubicBezTo>
                <a:cubicBezTo>
                  <a:pt x="8311" y="9180"/>
                  <a:pt x="8287" y="9180"/>
                  <a:pt x="8264" y="9192"/>
                </a:cubicBezTo>
                <a:cubicBezTo>
                  <a:pt x="8335" y="9145"/>
                  <a:pt x="8228" y="9145"/>
                  <a:pt x="8323" y="9085"/>
                </a:cubicBezTo>
                <a:lnTo>
                  <a:pt x="8323" y="9085"/>
                </a:lnTo>
                <a:cubicBezTo>
                  <a:pt x="8240" y="9121"/>
                  <a:pt x="8180" y="9192"/>
                  <a:pt x="8097" y="9240"/>
                </a:cubicBezTo>
                <a:cubicBezTo>
                  <a:pt x="8121" y="9240"/>
                  <a:pt x="8133" y="9264"/>
                  <a:pt x="8109" y="9287"/>
                </a:cubicBezTo>
                <a:cubicBezTo>
                  <a:pt x="8091" y="9295"/>
                  <a:pt x="8077" y="9296"/>
                  <a:pt x="8064" y="9296"/>
                </a:cubicBezTo>
                <a:cubicBezTo>
                  <a:pt x="8050" y="9296"/>
                  <a:pt x="8038" y="9294"/>
                  <a:pt x="8026" y="9294"/>
                </a:cubicBezTo>
                <a:cubicBezTo>
                  <a:pt x="8011" y="9294"/>
                  <a:pt x="7996" y="9297"/>
                  <a:pt x="7978" y="9311"/>
                </a:cubicBezTo>
                <a:lnTo>
                  <a:pt x="8014" y="9252"/>
                </a:lnTo>
                <a:cubicBezTo>
                  <a:pt x="7966" y="9252"/>
                  <a:pt x="7954" y="9299"/>
                  <a:pt x="7918" y="9323"/>
                </a:cubicBezTo>
                <a:cubicBezTo>
                  <a:pt x="7910" y="9315"/>
                  <a:pt x="7896" y="9314"/>
                  <a:pt x="7880" y="9314"/>
                </a:cubicBezTo>
                <a:cubicBezTo>
                  <a:pt x="7872" y="9314"/>
                  <a:pt x="7864" y="9314"/>
                  <a:pt x="7856" y="9314"/>
                </a:cubicBezTo>
                <a:cubicBezTo>
                  <a:pt x="7832" y="9314"/>
                  <a:pt x="7811" y="9311"/>
                  <a:pt x="7811" y="9287"/>
                </a:cubicBezTo>
                <a:cubicBezTo>
                  <a:pt x="7752" y="9371"/>
                  <a:pt x="7716" y="9347"/>
                  <a:pt x="7644" y="9407"/>
                </a:cubicBezTo>
                <a:cubicBezTo>
                  <a:pt x="7740" y="9407"/>
                  <a:pt x="7633" y="9454"/>
                  <a:pt x="7656" y="9478"/>
                </a:cubicBezTo>
                <a:lnTo>
                  <a:pt x="7752" y="9430"/>
                </a:lnTo>
                <a:lnTo>
                  <a:pt x="7752" y="9430"/>
                </a:lnTo>
                <a:cubicBezTo>
                  <a:pt x="7723" y="9435"/>
                  <a:pt x="7707" y="9437"/>
                  <a:pt x="7699" y="9437"/>
                </a:cubicBezTo>
                <a:cubicBezTo>
                  <a:pt x="7663" y="9437"/>
                  <a:pt x="7793" y="9398"/>
                  <a:pt x="7764" y="9359"/>
                </a:cubicBezTo>
                <a:cubicBezTo>
                  <a:pt x="7823" y="9359"/>
                  <a:pt x="7742" y="9442"/>
                  <a:pt x="7775" y="9442"/>
                </a:cubicBezTo>
                <a:cubicBezTo>
                  <a:pt x="7782" y="9442"/>
                  <a:pt x="7793" y="9438"/>
                  <a:pt x="7811" y="9430"/>
                </a:cubicBezTo>
                <a:lnTo>
                  <a:pt x="7811" y="9430"/>
                </a:lnTo>
                <a:cubicBezTo>
                  <a:pt x="7692" y="9502"/>
                  <a:pt x="7656" y="9490"/>
                  <a:pt x="7525" y="9573"/>
                </a:cubicBezTo>
                <a:cubicBezTo>
                  <a:pt x="7542" y="9566"/>
                  <a:pt x="7552" y="9563"/>
                  <a:pt x="7557" y="9563"/>
                </a:cubicBezTo>
                <a:cubicBezTo>
                  <a:pt x="7576" y="9563"/>
                  <a:pt x="7523" y="9609"/>
                  <a:pt x="7561" y="9609"/>
                </a:cubicBezTo>
                <a:cubicBezTo>
                  <a:pt x="7529" y="9620"/>
                  <a:pt x="7514" y="9624"/>
                  <a:pt x="7507" y="9624"/>
                </a:cubicBezTo>
                <a:cubicBezTo>
                  <a:pt x="7493" y="9624"/>
                  <a:pt x="7523" y="9602"/>
                  <a:pt x="7490" y="9585"/>
                </a:cubicBezTo>
                <a:cubicBezTo>
                  <a:pt x="7470" y="9589"/>
                  <a:pt x="7453" y="9589"/>
                  <a:pt x="7437" y="9589"/>
                </a:cubicBezTo>
                <a:lnTo>
                  <a:pt x="7437" y="9589"/>
                </a:lnTo>
                <a:cubicBezTo>
                  <a:pt x="7405" y="9589"/>
                  <a:pt x="7379" y="9589"/>
                  <a:pt x="7347" y="9621"/>
                </a:cubicBezTo>
                <a:cubicBezTo>
                  <a:pt x="7252" y="9621"/>
                  <a:pt x="7359" y="9573"/>
                  <a:pt x="7311" y="9561"/>
                </a:cubicBezTo>
                <a:cubicBezTo>
                  <a:pt x="7323" y="9549"/>
                  <a:pt x="7394" y="9537"/>
                  <a:pt x="7454" y="9526"/>
                </a:cubicBezTo>
                <a:cubicBezTo>
                  <a:pt x="7514" y="9514"/>
                  <a:pt x="7561" y="9490"/>
                  <a:pt x="7525" y="9442"/>
                </a:cubicBezTo>
                <a:cubicBezTo>
                  <a:pt x="7573" y="9430"/>
                  <a:pt x="7621" y="9371"/>
                  <a:pt x="7692" y="9347"/>
                </a:cubicBezTo>
                <a:cubicBezTo>
                  <a:pt x="7668" y="9347"/>
                  <a:pt x="7642" y="9346"/>
                  <a:pt x="7615" y="9346"/>
                </a:cubicBezTo>
                <a:cubicBezTo>
                  <a:pt x="7561" y="9346"/>
                  <a:pt x="7506" y="9351"/>
                  <a:pt x="7466" y="9383"/>
                </a:cubicBezTo>
                <a:lnTo>
                  <a:pt x="7478" y="9454"/>
                </a:lnTo>
                <a:cubicBezTo>
                  <a:pt x="7418" y="9466"/>
                  <a:pt x="7418" y="9514"/>
                  <a:pt x="7371" y="9514"/>
                </a:cubicBezTo>
                <a:cubicBezTo>
                  <a:pt x="7388" y="9496"/>
                  <a:pt x="7367" y="9485"/>
                  <a:pt x="7336" y="9485"/>
                </a:cubicBezTo>
                <a:cubicBezTo>
                  <a:pt x="7325" y="9485"/>
                  <a:pt x="7312" y="9487"/>
                  <a:pt x="7299" y="9490"/>
                </a:cubicBezTo>
                <a:cubicBezTo>
                  <a:pt x="7311" y="9490"/>
                  <a:pt x="7335" y="9490"/>
                  <a:pt x="7335" y="9502"/>
                </a:cubicBezTo>
                <a:cubicBezTo>
                  <a:pt x="7252" y="9526"/>
                  <a:pt x="7240" y="9561"/>
                  <a:pt x="7133" y="9597"/>
                </a:cubicBezTo>
                <a:cubicBezTo>
                  <a:pt x="7228" y="9597"/>
                  <a:pt x="7252" y="9621"/>
                  <a:pt x="7335" y="9633"/>
                </a:cubicBezTo>
                <a:cubicBezTo>
                  <a:pt x="7330" y="9653"/>
                  <a:pt x="7318" y="9658"/>
                  <a:pt x="7302" y="9658"/>
                </a:cubicBezTo>
                <a:cubicBezTo>
                  <a:pt x="7288" y="9658"/>
                  <a:pt x="7270" y="9654"/>
                  <a:pt x="7251" y="9654"/>
                </a:cubicBezTo>
                <a:cubicBezTo>
                  <a:pt x="7244" y="9654"/>
                  <a:pt x="7238" y="9654"/>
                  <a:pt x="7231" y="9656"/>
                </a:cubicBezTo>
                <a:lnTo>
                  <a:pt x="7231" y="9656"/>
                </a:lnTo>
                <a:cubicBezTo>
                  <a:pt x="7233" y="9655"/>
                  <a:pt x="7235" y="9652"/>
                  <a:pt x="7228" y="9645"/>
                </a:cubicBezTo>
                <a:lnTo>
                  <a:pt x="7180" y="9668"/>
                </a:lnTo>
                <a:cubicBezTo>
                  <a:pt x="7061" y="9668"/>
                  <a:pt x="7180" y="9609"/>
                  <a:pt x="7085" y="9597"/>
                </a:cubicBezTo>
                <a:cubicBezTo>
                  <a:pt x="7070" y="9588"/>
                  <a:pt x="7058" y="9585"/>
                  <a:pt x="7047" y="9585"/>
                </a:cubicBezTo>
                <a:cubicBezTo>
                  <a:pt x="7020" y="9585"/>
                  <a:pt x="7001" y="9603"/>
                  <a:pt x="6977" y="9603"/>
                </a:cubicBezTo>
                <a:cubicBezTo>
                  <a:pt x="6970" y="9603"/>
                  <a:pt x="6962" y="9601"/>
                  <a:pt x="6954" y="9597"/>
                </a:cubicBezTo>
                <a:lnTo>
                  <a:pt x="6954" y="9597"/>
                </a:lnTo>
                <a:cubicBezTo>
                  <a:pt x="6954" y="9609"/>
                  <a:pt x="6966" y="9609"/>
                  <a:pt x="6966" y="9609"/>
                </a:cubicBezTo>
                <a:lnTo>
                  <a:pt x="6942" y="9609"/>
                </a:lnTo>
                <a:cubicBezTo>
                  <a:pt x="6882" y="9621"/>
                  <a:pt x="6811" y="9609"/>
                  <a:pt x="6799" y="9645"/>
                </a:cubicBezTo>
                <a:cubicBezTo>
                  <a:pt x="6797" y="9642"/>
                  <a:pt x="6793" y="9641"/>
                  <a:pt x="6789" y="9641"/>
                </a:cubicBezTo>
                <a:cubicBezTo>
                  <a:pt x="6770" y="9641"/>
                  <a:pt x="6737" y="9659"/>
                  <a:pt x="6728" y="9668"/>
                </a:cubicBezTo>
                <a:cubicBezTo>
                  <a:pt x="6710" y="9674"/>
                  <a:pt x="6680" y="9683"/>
                  <a:pt x="6649" y="9683"/>
                </a:cubicBezTo>
                <a:cubicBezTo>
                  <a:pt x="6618" y="9683"/>
                  <a:pt x="6585" y="9674"/>
                  <a:pt x="6561" y="9645"/>
                </a:cubicBezTo>
                <a:cubicBezTo>
                  <a:pt x="6490" y="9633"/>
                  <a:pt x="6430" y="9609"/>
                  <a:pt x="6454" y="9585"/>
                </a:cubicBezTo>
                <a:lnTo>
                  <a:pt x="6335" y="9561"/>
                </a:lnTo>
                <a:lnTo>
                  <a:pt x="6359" y="9514"/>
                </a:lnTo>
                <a:cubicBezTo>
                  <a:pt x="6340" y="9512"/>
                  <a:pt x="6324" y="9511"/>
                  <a:pt x="6311" y="9511"/>
                </a:cubicBezTo>
                <a:cubicBezTo>
                  <a:pt x="6249" y="9511"/>
                  <a:pt x="6237" y="9532"/>
                  <a:pt x="6168" y="9561"/>
                </a:cubicBezTo>
                <a:cubicBezTo>
                  <a:pt x="6097" y="9514"/>
                  <a:pt x="5966" y="9490"/>
                  <a:pt x="5906" y="9490"/>
                </a:cubicBezTo>
                <a:cubicBezTo>
                  <a:pt x="5906" y="9478"/>
                  <a:pt x="5894" y="9478"/>
                  <a:pt x="5870" y="9466"/>
                </a:cubicBezTo>
                <a:lnTo>
                  <a:pt x="5870" y="9466"/>
                </a:lnTo>
                <a:lnTo>
                  <a:pt x="5906" y="9502"/>
                </a:lnTo>
                <a:cubicBezTo>
                  <a:pt x="5874" y="9488"/>
                  <a:pt x="5854" y="9485"/>
                  <a:pt x="5839" y="9485"/>
                </a:cubicBezTo>
                <a:cubicBezTo>
                  <a:pt x="5827" y="9485"/>
                  <a:pt x="5818" y="9487"/>
                  <a:pt x="5808" y="9487"/>
                </a:cubicBezTo>
                <a:cubicBezTo>
                  <a:pt x="5801" y="9487"/>
                  <a:pt x="5792" y="9486"/>
                  <a:pt x="5782" y="9481"/>
                </a:cubicBezTo>
                <a:lnTo>
                  <a:pt x="5782" y="9481"/>
                </a:lnTo>
                <a:cubicBezTo>
                  <a:pt x="5781" y="9481"/>
                  <a:pt x="5781" y="9481"/>
                  <a:pt x="5781" y="9481"/>
                </a:cubicBezTo>
                <a:cubicBezTo>
                  <a:pt x="5778" y="9481"/>
                  <a:pt x="5769" y="9478"/>
                  <a:pt x="5751" y="9466"/>
                </a:cubicBezTo>
                <a:cubicBezTo>
                  <a:pt x="5751" y="9466"/>
                  <a:pt x="5739" y="9454"/>
                  <a:pt x="5728" y="9454"/>
                </a:cubicBezTo>
                <a:cubicBezTo>
                  <a:pt x="5728" y="9451"/>
                  <a:pt x="5729" y="9449"/>
                  <a:pt x="5730" y="9449"/>
                </a:cubicBezTo>
                <a:cubicBezTo>
                  <a:pt x="5735" y="9449"/>
                  <a:pt x="5743" y="9458"/>
                  <a:pt x="5751" y="9466"/>
                </a:cubicBezTo>
                <a:lnTo>
                  <a:pt x="5751" y="9442"/>
                </a:lnTo>
                <a:cubicBezTo>
                  <a:pt x="5704" y="9371"/>
                  <a:pt x="5644" y="9418"/>
                  <a:pt x="5585" y="9371"/>
                </a:cubicBezTo>
                <a:lnTo>
                  <a:pt x="5585" y="9371"/>
                </a:lnTo>
                <a:cubicBezTo>
                  <a:pt x="5585" y="9371"/>
                  <a:pt x="5597" y="9371"/>
                  <a:pt x="5609" y="9383"/>
                </a:cubicBezTo>
                <a:cubicBezTo>
                  <a:pt x="5577" y="9351"/>
                  <a:pt x="5564" y="9283"/>
                  <a:pt x="5537" y="9283"/>
                </a:cubicBezTo>
                <a:cubicBezTo>
                  <a:pt x="5534" y="9283"/>
                  <a:pt x="5530" y="9285"/>
                  <a:pt x="5525" y="9287"/>
                </a:cubicBezTo>
                <a:cubicBezTo>
                  <a:pt x="5513" y="9276"/>
                  <a:pt x="5501" y="9276"/>
                  <a:pt x="5489" y="9276"/>
                </a:cubicBezTo>
                <a:cubicBezTo>
                  <a:pt x="5474" y="9276"/>
                  <a:pt x="5458" y="9281"/>
                  <a:pt x="5449" y="9281"/>
                </a:cubicBezTo>
                <a:cubicBezTo>
                  <a:pt x="5444" y="9281"/>
                  <a:pt x="5442" y="9280"/>
                  <a:pt x="5442" y="9276"/>
                </a:cubicBezTo>
                <a:cubicBezTo>
                  <a:pt x="5406" y="9252"/>
                  <a:pt x="5382" y="9228"/>
                  <a:pt x="5358" y="9204"/>
                </a:cubicBezTo>
                <a:cubicBezTo>
                  <a:pt x="5347" y="9192"/>
                  <a:pt x="5323" y="9180"/>
                  <a:pt x="5299" y="9168"/>
                </a:cubicBezTo>
                <a:lnTo>
                  <a:pt x="5287" y="9145"/>
                </a:lnTo>
                <a:cubicBezTo>
                  <a:pt x="5263" y="9133"/>
                  <a:pt x="5263" y="9121"/>
                  <a:pt x="5275" y="9121"/>
                </a:cubicBezTo>
                <a:cubicBezTo>
                  <a:pt x="5239" y="9049"/>
                  <a:pt x="5204" y="9026"/>
                  <a:pt x="5156" y="9002"/>
                </a:cubicBezTo>
                <a:cubicBezTo>
                  <a:pt x="5108" y="8966"/>
                  <a:pt x="5061" y="8942"/>
                  <a:pt x="5037" y="8871"/>
                </a:cubicBezTo>
                <a:cubicBezTo>
                  <a:pt x="4989" y="8871"/>
                  <a:pt x="5025" y="8918"/>
                  <a:pt x="5013" y="8942"/>
                </a:cubicBezTo>
                <a:cubicBezTo>
                  <a:pt x="4977" y="8942"/>
                  <a:pt x="4906" y="8895"/>
                  <a:pt x="4870" y="8871"/>
                </a:cubicBezTo>
                <a:cubicBezTo>
                  <a:pt x="4847" y="8787"/>
                  <a:pt x="4763" y="8609"/>
                  <a:pt x="4835" y="8597"/>
                </a:cubicBezTo>
                <a:cubicBezTo>
                  <a:pt x="4816" y="8573"/>
                  <a:pt x="4807" y="8564"/>
                  <a:pt x="4802" y="8564"/>
                </a:cubicBezTo>
                <a:cubicBezTo>
                  <a:pt x="4788" y="8564"/>
                  <a:pt x="4806" y="8623"/>
                  <a:pt x="4784" y="8623"/>
                </a:cubicBezTo>
                <a:cubicBezTo>
                  <a:pt x="4782" y="8623"/>
                  <a:pt x="4779" y="8623"/>
                  <a:pt x="4775" y="8621"/>
                </a:cubicBezTo>
                <a:lnTo>
                  <a:pt x="4763" y="8597"/>
                </a:lnTo>
                <a:lnTo>
                  <a:pt x="4763" y="8597"/>
                </a:lnTo>
                <a:cubicBezTo>
                  <a:pt x="4787" y="8645"/>
                  <a:pt x="4787" y="8680"/>
                  <a:pt x="4775" y="8716"/>
                </a:cubicBezTo>
                <a:cubicBezTo>
                  <a:pt x="4774" y="8719"/>
                  <a:pt x="4771" y="8720"/>
                  <a:pt x="4768" y="8720"/>
                </a:cubicBezTo>
                <a:cubicBezTo>
                  <a:pt x="4747" y="8720"/>
                  <a:pt x="4690" y="8652"/>
                  <a:pt x="4680" y="8621"/>
                </a:cubicBezTo>
                <a:lnTo>
                  <a:pt x="4727" y="8621"/>
                </a:lnTo>
                <a:cubicBezTo>
                  <a:pt x="4656" y="8537"/>
                  <a:pt x="4608" y="8585"/>
                  <a:pt x="4525" y="8549"/>
                </a:cubicBezTo>
                <a:cubicBezTo>
                  <a:pt x="4489" y="8466"/>
                  <a:pt x="4561" y="8490"/>
                  <a:pt x="4585" y="8454"/>
                </a:cubicBezTo>
                <a:lnTo>
                  <a:pt x="4537" y="8371"/>
                </a:lnTo>
                <a:lnTo>
                  <a:pt x="4561" y="8359"/>
                </a:lnTo>
                <a:cubicBezTo>
                  <a:pt x="4525" y="8311"/>
                  <a:pt x="4489" y="8311"/>
                  <a:pt x="4466" y="8228"/>
                </a:cubicBezTo>
                <a:lnTo>
                  <a:pt x="4466" y="8228"/>
                </a:lnTo>
                <a:cubicBezTo>
                  <a:pt x="4471" y="8231"/>
                  <a:pt x="4476" y="8233"/>
                  <a:pt x="4479" y="8233"/>
                </a:cubicBezTo>
                <a:cubicBezTo>
                  <a:pt x="4505" y="8233"/>
                  <a:pt x="4468" y="8143"/>
                  <a:pt x="4497" y="8143"/>
                </a:cubicBezTo>
                <a:cubicBezTo>
                  <a:pt x="4503" y="8143"/>
                  <a:pt x="4512" y="8147"/>
                  <a:pt x="4525" y="8156"/>
                </a:cubicBezTo>
                <a:cubicBezTo>
                  <a:pt x="4513" y="8109"/>
                  <a:pt x="4442" y="8121"/>
                  <a:pt x="4477" y="8085"/>
                </a:cubicBezTo>
                <a:cubicBezTo>
                  <a:pt x="4470" y="8081"/>
                  <a:pt x="4465" y="8079"/>
                  <a:pt x="4461" y="8079"/>
                </a:cubicBezTo>
                <a:cubicBezTo>
                  <a:pt x="4444" y="8079"/>
                  <a:pt x="4477" y="8126"/>
                  <a:pt x="4477" y="8156"/>
                </a:cubicBezTo>
                <a:cubicBezTo>
                  <a:pt x="4471" y="8161"/>
                  <a:pt x="4466" y="8163"/>
                  <a:pt x="4460" y="8163"/>
                </a:cubicBezTo>
                <a:cubicBezTo>
                  <a:pt x="4424" y="8163"/>
                  <a:pt x="4403" y="8066"/>
                  <a:pt x="4382" y="8014"/>
                </a:cubicBezTo>
                <a:cubicBezTo>
                  <a:pt x="4386" y="8012"/>
                  <a:pt x="4390" y="8011"/>
                  <a:pt x="4394" y="8011"/>
                </a:cubicBezTo>
                <a:cubicBezTo>
                  <a:pt x="4402" y="8011"/>
                  <a:pt x="4408" y="8014"/>
                  <a:pt x="4413" y="8014"/>
                </a:cubicBezTo>
                <a:cubicBezTo>
                  <a:pt x="4421" y="8014"/>
                  <a:pt x="4424" y="8008"/>
                  <a:pt x="4418" y="7978"/>
                </a:cubicBezTo>
                <a:cubicBezTo>
                  <a:pt x="4394" y="7966"/>
                  <a:pt x="4370" y="7930"/>
                  <a:pt x="4382" y="7894"/>
                </a:cubicBezTo>
                <a:cubicBezTo>
                  <a:pt x="4346" y="7894"/>
                  <a:pt x="4358" y="7823"/>
                  <a:pt x="4346" y="7787"/>
                </a:cubicBezTo>
                <a:cubicBezTo>
                  <a:pt x="4346" y="7818"/>
                  <a:pt x="4338" y="7875"/>
                  <a:pt x="4312" y="7875"/>
                </a:cubicBezTo>
                <a:cubicBezTo>
                  <a:pt x="4308" y="7875"/>
                  <a:pt x="4304" y="7874"/>
                  <a:pt x="4299" y="7871"/>
                </a:cubicBezTo>
                <a:cubicBezTo>
                  <a:pt x="4275" y="7847"/>
                  <a:pt x="4263" y="7823"/>
                  <a:pt x="4251" y="7740"/>
                </a:cubicBezTo>
                <a:lnTo>
                  <a:pt x="4251" y="7799"/>
                </a:lnTo>
                <a:cubicBezTo>
                  <a:pt x="4180" y="7740"/>
                  <a:pt x="4263" y="7680"/>
                  <a:pt x="4227" y="7597"/>
                </a:cubicBezTo>
                <a:lnTo>
                  <a:pt x="4227" y="7597"/>
                </a:lnTo>
                <a:cubicBezTo>
                  <a:pt x="4251" y="7633"/>
                  <a:pt x="4263" y="7656"/>
                  <a:pt x="4287" y="7680"/>
                </a:cubicBezTo>
                <a:cubicBezTo>
                  <a:pt x="4263" y="7644"/>
                  <a:pt x="4227" y="7561"/>
                  <a:pt x="4192" y="7502"/>
                </a:cubicBezTo>
                <a:lnTo>
                  <a:pt x="4239" y="7418"/>
                </a:lnTo>
                <a:cubicBezTo>
                  <a:pt x="4215" y="7406"/>
                  <a:pt x="4227" y="7335"/>
                  <a:pt x="4192" y="7335"/>
                </a:cubicBezTo>
                <a:cubicBezTo>
                  <a:pt x="4197" y="7314"/>
                  <a:pt x="4203" y="7306"/>
                  <a:pt x="4209" y="7306"/>
                </a:cubicBezTo>
                <a:cubicBezTo>
                  <a:pt x="4231" y="7306"/>
                  <a:pt x="4256" y="7409"/>
                  <a:pt x="4275" y="7418"/>
                </a:cubicBezTo>
                <a:cubicBezTo>
                  <a:pt x="4287" y="7299"/>
                  <a:pt x="4204" y="7323"/>
                  <a:pt x="4251" y="7204"/>
                </a:cubicBezTo>
                <a:lnTo>
                  <a:pt x="4251" y="7204"/>
                </a:lnTo>
                <a:lnTo>
                  <a:pt x="4287" y="7240"/>
                </a:lnTo>
                <a:cubicBezTo>
                  <a:pt x="4287" y="7204"/>
                  <a:pt x="4263" y="7132"/>
                  <a:pt x="4287" y="7132"/>
                </a:cubicBezTo>
                <a:lnTo>
                  <a:pt x="4287" y="7132"/>
                </a:lnTo>
                <a:cubicBezTo>
                  <a:pt x="4275" y="7132"/>
                  <a:pt x="4275" y="7144"/>
                  <a:pt x="4275" y="7168"/>
                </a:cubicBezTo>
                <a:cubicBezTo>
                  <a:pt x="4206" y="7145"/>
                  <a:pt x="4226" y="7001"/>
                  <a:pt x="4163" y="7001"/>
                </a:cubicBezTo>
                <a:cubicBezTo>
                  <a:pt x="4161" y="7001"/>
                  <a:pt x="4159" y="7001"/>
                  <a:pt x="4156" y="7001"/>
                </a:cubicBezTo>
                <a:lnTo>
                  <a:pt x="4144" y="7061"/>
                </a:lnTo>
                <a:cubicBezTo>
                  <a:pt x="4132" y="6978"/>
                  <a:pt x="4085" y="6918"/>
                  <a:pt x="4120" y="6859"/>
                </a:cubicBezTo>
                <a:cubicBezTo>
                  <a:pt x="4125" y="6848"/>
                  <a:pt x="4130" y="6844"/>
                  <a:pt x="4136" y="6844"/>
                </a:cubicBezTo>
                <a:cubicBezTo>
                  <a:pt x="4154" y="6844"/>
                  <a:pt x="4170" y="6899"/>
                  <a:pt x="4180" y="6918"/>
                </a:cubicBezTo>
                <a:cubicBezTo>
                  <a:pt x="4192" y="6847"/>
                  <a:pt x="4108" y="6847"/>
                  <a:pt x="4120" y="6763"/>
                </a:cubicBezTo>
                <a:lnTo>
                  <a:pt x="4120" y="6763"/>
                </a:lnTo>
                <a:cubicBezTo>
                  <a:pt x="4115" y="6785"/>
                  <a:pt x="4107" y="6795"/>
                  <a:pt x="4097" y="6795"/>
                </a:cubicBezTo>
                <a:cubicBezTo>
                  <a:pt x="4086" y="6795"/>
                  <a:pt x="4073" y="6782"/>
                  <a:pt x="4061" y="6763"/>
                </a:cubicBezTo>
                <a:cubicBezTo>
                  <a:pt x="4049" y="6820"/>
                  <a:pt x="4027" y="6919"/>
                  <a:pt x="4056" y="6919"/>
                </a:cubicBezTo>
                <a:cubicBezTo>
                  <a:pt x="4057" y="6919"/>
                  <a:pt x="4059" y="6919"/>
                  <a:pt x="4061" y="6918"/>
                </a:cubicBezTo>
                <a:cubicBezTo>
                  <a:pt x="4061" y="6906"/>
                  <a:pt x="4073" y="6906"/>
                  <a:pt x="4073" y="6894"/>
                </a:cubicBezTo>
                <a:cubicBezTo>
                  <a:pt x="4085" y="6906"/>
                  <a:pt x="4096" y="6930"/>
                  <a:pt x="4108" y="6942"/>
                </a:cubicBezTo>
                <a:cubicBezTo>
                  <a:pt x="4102" y="6984"/>
                  <a:pt x="4093" y="6993"/>
                  <a:pt x="4085" y="6993"/>
                </a:cubicBezTo>
                <a:cubicBezTo>
                  <a:pt x="4078" y="6993"/>
                  <a:pt x="4071" y="6988"/>
                  <a:pt x="4066" y="6988"/>
                </a:cubicBezTo>
                <a:cubicBezTo>
                  <a:pt x="4064" y="6988"/>
                  <a:pt x="4062" y="6988"/>
                  <a:pt x="4061" y="6990"/>
                </a:cubicBezTo>
                <a:cubicBezTo>
                  <a:pt x="4037" y="7121"/>
                  <a:pt x="4132" y="7001"/>
                  <a:pt x="4120" y="7121"/>
                </a:cubicBezTo>
                <a:lnTo>
                  <a:pt x="4108" y="7132"/>
                </a:lnTo>
                <a:cubicBezTo>
                  <a:pt x="4132" y="7192"/>
                  <a:pt x="4144" y="7275"/>
                  <a:pt x="4180" y="7287"/>
                </a:cubicBezTo>
                <a:cubicBezTo>
                  <a:pt x="4132" y="7335"/>
                  <a:pt x="4215" y="7406"/>
                  <a:pt x="4192" y="7466"/>
                </a:cubicBezTo>
                <a:cubicBezTo>
                  <a:pt x="4186" y="7467"/>
                  <a:pt x="4181" y="7468"/>
                  <a:pt x="4176" y="7468"/>
                </a:cubicBezTo>
                <a:cubicBezTo>
                  <a:pt x="4094" y="7468"/>
                  <a:pt x="4177" y="7272"/>
                  <a:pt x="4120" y="7216"/>
                </a:cubicBezTo>
                <a:lnTo>
                  <a:pt x="4120" y="7216"/>
                </a:lnTo>
                <a:cubicBezTo>
                  <a:pt x="4115" y="7230"/>
                  <a:pt x="4109" y="7235"/>
                  <a:pt x="4104" y="7235"/>
                </a:cubicBezTo>
                <a:cubicBezTo>
                  <a:pt x="4085" y="7235"/>
                  <a:pt x="4067" y="7175"/>
                  <a:pt x="4049" y="7156"/>
                </a:cubicBezTo>
                <a:lnTo>
                  <a:pt x="4049" y="7156"/>
                </a:lnTo>
                <a:cubicBezTo>
                  <a:pt x="4061" y="7216"/>
                  <a:pt x="4085" y="7287"/>
                  <a:pt x="4096" y="7347"/>
                </a:cubicBezTo>
                <a:cubicBezTo>
                  <a:pt x="4085" y="7359"/>
                  <a:pt x="4037" y="7418"/>
                  <a:pt x="4085" y="7454"/>
                </a:cubicBezTo>
                <a:lnTo>
                  <a:pt x="4085" y="7442"/>
                </a:lnTo>
                <a:cubicBezTo>
                  <a:pt x="4108" y="7513"/>
                  <a:pt x="4144" y="7490"/>
                  <a:pt x="4144" y="7549"/>
                </a:cubicBezTo>
                <a:cubicBezTo>
                  <a:pt x="4141" y="7553"/>
                  <a:pt x="4136" y="7554"/>
                  <a:pt x="4131" y="7554"/>
                </a:cubicBezTo>
                <a:cubicBezTo>
                  <a:pt x="4120" y="7554"/>
                  <a:pt x="4108" y="7546"/>
                  <a:pt x="4108" y="7537"/>
                </a:cubicBezTo>
                <a:lnTo>
                  <a:pt x="4108" y="7537"/>
                </a:lnTo>
                <a:cubicBezTo>
                  <a:pt x="4108" y="7597"/>
                  <a:pt x="4132" y="7585"/>
                  <a:pt x="4156" y="7621"/>
                </a:cubicBezTo>
                <a:cubicBezTo>
                  <a:pt x="4156" y="7638"/>
                  <a:pt x="4152" y="7643"/>
                  <a:pt x="4146" y="7643"/>
                </a:cubicBezTo>
                <a:cubicBezTo>
                  <a:pt x="4138" y="7643"/>
                  <a:pt x="4126" y="7634"/>
                  <a:pt x="4118" y="7634"/>
                </a:cubicBezTo>
                <a:cubicBezTo>
                  <a:pt x="4112" y="7634"/>
                  <a:pt x="4108" y="7639"/>
                  <a:pt x="4108" y="7656"/>
                </a:cubicBezTo>
                <a:cubicBezTo>
                  <a:pt x="4156" y="7716"/>
                  <a:pt x="4120" y="7763"/>
                  <a:pt x="4132" y="7823"/>
                </a:cubicBezTo>
                <a:cubicBezTo>
                  <a:pt x="4136" y="7820"/>
                  <a:pt x="4141" y="7819"/>
                  <a:pt x="4145" y="7819"/>
                </a:cubicBezTo>
                <a:cubicBezTo>
                  <a:pt x="4189" y="7819"/>
                  <a:pt x="4242" y="7934"/>
                  <a:pt x="4270" y="7934"/>
                </a:cubicBezTo>
                <a:cubicBezTo>
                  <a:pt x="4278" y="7934"/>
                  <a:pt x="4284" y="7923"/>
                  <a:pt x="4287" y="7894"/>
                </a:cubicBezTo>
                <a:cubicBezTo>
                  <a:pt x="4323" y="7930"/>
                  <a:pt x="4346" y="7966"/>
                  <a:pt x="4370" y="8014"/>
                </a:cubicBezTo>
                <a:cubicBezTo>
                  <a:pt x="4368" y="8022"/>
                  <a:pt x="4364" y="8025"/>
                  <a:pt x="4357" y="8025"/>
                </a:cubicBezTo>
                <a:cubicBezTo>
                  <a:pt x="4335" y="8025"/>
                  <a:pt x="4290" y="7985"/>
                  <a:pt x="4256" y="7985"/>
                </a:cubicBezTo>
                <a:cubicBezTo>
                  <a:pt x="4245" y="7985"/>
                  <a:pt x="4235" y="7989"/>
                  <a:pt x="4227" y="8002"/>
                </a:cubicBezTo>
                <a:cubicBezTo>
                  <a:pt x="4215" y="7966"/>
                  <a:pt x="4204" y="7930"/>
                  <a:pt x="4192" y="7883"/>
                </a:cubicBezTo>
                <a:lnTo>
                  <a:pt x="4192" y="7883"/>
                </a:lnTo>
                <a:cubicBezTo>
                  <a:pt x="4132" y="7930"/>
                  <a:pt x="4311" y="8097"/>
                  <a:pt x="4275" y="8204"/>
                </a:cubicBezTo>
                <a:cubicBezTo>
                  <a:pt x="4287" y="8264"/>
                  <a:pt x="4299" y="8240"/>
                  <a:pt x="4311" y="8359"/>
                </a:cubicBezTo>
                <a:lnTo>
                  <a:pt x="4358" y="8311"/>
                </a:lnTo>
                <a:lnTo>
                  <a:pt x="4358" y="8311"/>
                </a:lnTo>
                <a:cubicBezTo>
                  <a:pt x="4370" y="8383"/>
                  <a:pt x="4346" y="8406"/>
                  <a:pt x="4335" y="8418"/>
                </a:cubicBezTo>
                <a:cubicBezTo>
                  <a:pt x="4358" y="8454"/>
                  <a:pt x="4370" y="8478"/>
                  <a:pt x="4382" y="8514"/>
                </a:cubicBezTo>
                <a:cubicBezTo>
                  <a:pt x="4370" y="8502"/>
                  <a:pt x="4358" y="8502"/>
                  <a:pt x="4346" y="8478"/>
                </a:cubicBezTo>
                <a:lnTo>
                  <a:pt x="4346" y="8478"/>
                </a:lnTo>
                <a:cubicBezTo>
                  <a:pt x="4335" y="8537"/>
                  <a:pt x="4358" y="8549"/>
                  <a:pt x="4382" y="8549"/>
                </a:cubicBezTo>
                <a:cubicBezTo>
                  <a:pt x="4406" y="8561"/>
                  <a:pt x="4430" y="8597"/>
                  <a:pt x="4442" y="8633"/>
                </a:cubicBezTo>
                <a:lnTo>
                  <a:pt x="4406" y="8621"/>
                </a:lnTo>
                <a:lnTo>
                  <a:pt x="4406" y="8621"/>
                </a:lnTo>
                <a:cubicBezTo>
                  <a:pt x="4416" y="8630"/>
                  <a:pt x="4433" y="8648"/>
                  <a:pt x="4446" y="8648"/>
                </a:cubicBezTo>
                <a:cubicBezTo>
                  <a:pt x="4449" y="8648"/>
                  <a:pt x="4451" y="8647"/>
                  <a:pt x="4454" y="8645"/>
                </a:cubicBezTo>
                <a:cubicBezTo>
                  <a:pt x="4466" y="8668"/>
                  <a:pt x="4477" y="8680"/>
                  <a:pt x="4489" y="8680"/>
                </a:cubicBezTo>
                <a:cubicBezTo>
                  <a:pt x="4489" y="8668"/>
                  <a:pt x="4513" y="8633"/>
                  <a:pt x="4489" y="8573"/>
                </a:cubicBezTo>
                <a:lnTo>
                  <a:pt x="4489" y="8573"/>
                </a:lnTo>
                <a:cubicBezTo>
                  <a:pt x="4549" y="8704"/>
                  <a:pt x="4620" y="8787"/>
                  <a:pt x="4656" y="8918"/>
                </a:cubicBezTo>
                <a:cubicBezTo>
                  <a:pt x="4652" y="8920"/>
                  <a:pt x="4648" y="8921"/>
                  <a:pt x="4644" y="8921"/>
                </a:cubicBezTo>
                <a:cubicBezTo>
                  <a:pt x="4627" y="8921"/>
                  <a:pt x="4606" y="8910"/>
                  <a:pt x="4598" y="8910"/>
                </a:cubicBezTo>
                <a:cubicBezTo>
                  <a:pt x="4594" y="8910"/>
                  <a:pt x="4593" y="8912"/>
                  <a:pt x="4596" y="8918"/>
                </a:cubicBezTo>
                <a:cubicBezTo>
                  <a:pt x="4615" y="8956"/>
                  <a:pt x="4663" y="8985"/>
                  <a:pt x="4694" y="8985"/>
                </a:cubicBezTo>
                <a:cubicBezTo>
                  <a:pt x="4703" y="8985"/>
                  <a:pt x="4710" y="8983"/>
                  <a:pt x="4716" y="8978"/>
                </a:cubicBezTo>
                <a:cubicBezTo>
                  <a:pt x="4727" y="8990"/>
                  <a:pt x="4727" y="8990"/>
                  <a:pt x="4739" y="9002"/>
                </a:cubicBezTo>
                <a:cubicBezTo>
                  <a:pt x="4727" y="9014"/>
                  <a:pt x="4727" y="9037"/>
                  <a:pt x="4739" y="9061"/>
                </a:cubicBezTo>
                <a:cubicBezTo>
                  <a:pt x="4739" y="9073"/>
                  <a:pt x="4751" y="9085"/>
                  <a:pt x="4763" y="9109"/>
                </a:cubicBezTo>
                <a:cubicBezTo>
                  <a:pt x="4768" y="9106"/>
                  <a:pt x="4774" y="9105"/>
                  <a:pt x="4780" y="9105"/>
                </a:cubicBezTo>
                <a:cubicBezTo>
                  <a:pt x="4826" y="9105"/>
                  <a:pt x="4886" y="9180"/>
                  <a:pt x="4918" y="9180"/>
                </a:cubicBezTo>
                <a:cubicBezTo>
                  <a:pt x="4894" y="9156"/>
                  <a:pt x="4870" y="9133"/>
                  <a:pt x="4847" y="9121"/>
                </a:cubicBezTo>
                <a:cubicBezTo>
                  <a:pt x="4906" y="9121"/>
                  <a:pt x="4966" y="9121"/>
                  <a:pt x="4977" y="9168"/>
                </a:cubicBezTo>
                <a:cubicBezTo>
                  <a:pt x="4967" y="9164"/>
                  <a:pt x="4959" y="9163"/>
                  <a:pt x="4953" y="9163"/>
                </a:cubicBezTo>
                <a:cubicBezTo>
                  <a:pt x="4921" y="9163"/>
                  <a:pt x="4961" y="9219"/>
                  <a:pt x="4943" y="9219"/>
                </a:cubicBezTo>
                <a:cubicBezTo>
                  <a:pt x="4936" y="9219"/>
                  <a:pt x="4922" y="9212"/>
                  <a:pt x="4894" y="9192"/>
                </a:cubicBezTo>
                <a:lnTo>
                  <a:pt x="4894" y="9192"/>
                </a:lnTo>
                <a:cubicBezTo>
                  <a:pt x="4908" y="9239"/>
                  <a:pt x="4922" y="9249"/>
                  <a:pt x="4938" y="9249"/>
                </a:cubicBezTo>
                <a:cubicBezTo>
                  <a:pt x="4949" y="9249"/>
                  <a:pt x="4962" y="9243"/>
                  <a:pt x="4976" y="9243"/>
                </a:cubicBezTo>
                <a:cubicBezTo>
                  <a:pt x="4990" y="9243"/>
                  <a:pt x="5007" y="9250"/>
                  <a:pt x="5025" y="9276"/>
                </a:cubicBezTo>
                <a:lnTo>
                  <a:pt x="5061" y="9347"/>
                </a:lnTo>
                <a:cubicBezTo>
                  <a:pt x="5058" y="9350"/>
                  <a:pt x="5054" y="9351"/>
                  <a:pt x="5050" y="9351"/>
                </a:cubicBezTo>
                <a:cubicBezTo>
                  <a:pt x="5024" y="9351"/>
                  <a:pt x="4982" y="9307"/>
                  <a:pt x="4977" y="9307"/>
                </a:cubicBezTo>
                <a:lnTo>
                  <a:pt x="4977" y="9307"/>
                </a:lnTo>
                <a:cubicBezTo>
                  <a:pt x="4976" y="9307"/>
                  <a:pt x="4976" y="9308"/>
                  <a:pt x="4977" y="9311"/>
                </a:cubicBezTo>
                <a:lnTo>
                  <a:pt x="5013" y="9335"/>
                </a:lnTo>
                <a:cubicBezTo>
                  <a:pt x="4989" y="9335"/>
                  <a:pt x="4942" y="9299"/>
                  <a:pt x="4882" y="9252"/>
                </a:cubicBezTo>
                <a:cubicBezTo>
                  <a:pt x="4835" y="9216"/>
                  <a:pt x="4787" y="9168"/>
                  <a:pt x="4727" y="9145"/>
                </a:cubicBezTo>
                <a:lnTo>
                  <a:pt x="4727" y="9145"/>
                </a:lnTo>
                <a:cubicBezTo>
                  <a:pt x="4775" y="9204"/>
                  <a:pt x="4823" y="9264"/>
                  <a:pt x="4870" y="9311"/>
                </a:cubicBezTo>
                <a:cubicBezTo>
                  <a:pt x="5108" y="9478"/>
                  <a:pt x="5382" y="9704"/>
                  <a:pt x="5632" y="9716"/>
                </a:cubicBezTo>
                <a:cubicBezTo>
                  <a:pt x="5632" y="9716"/>
                  <a:pt x="5644" y="9704"/>
                  <a:pt x="5644" y="9692"/>
                </a:cubicBezTo>
                <a:lnTo>
                  <a:pt x="5656" y="9704"/>
                </a:lnTo>
                <a:lnTo>
                  <a:pt x="5704" y="9704"/>
                </a:lnTo>
                <a:cubicBezTo>
                  <a:pt x="5739" y="9752"/>
                  <a:pt x="5823" y="9799"/>
                  <a:pt x="5894" y="9847"/>
                </a:cubicBezTo>
                <a:cubicBezTo>
                  <a:pt x="5859" y="9811"/>
                  <a:pt x="5859" y="9811"/>
                  <a:pt x="5859" y="9776"/>
                </a:cubicBezTo>
                <a:cubicBezTo>
                  <a:pt x="5872" y="9763"/>
                  <a:pt x="5881" y="9753"/>
                  <a:pt x="5899" y="9753"/>
                </a:cubicBezTo>
                <a:cubicBezTo>
                  <a:pt x="5913" y="9753"/>
                  <a:pt x="5933" y="9759"/>
                  <a:pt x="5966" y="9776"/>
                </a:cubicBezTo>
                <a:cubicBezTo>
                  <a:pt x="5954" y="9799"/>
                  <a:pt x="5918" y="9788"/>
                  <a:pt x="5966" y="9823"/>
                </a:cubicBezTo>
                <a:cubicBezTo>
                  <a:pt x="5948" y="9806"/>
                  <a:pt x="5956" y="9795"/>
                  <a:pt x="5976" y="9795"/>
                </a:cubicBezTo>
                <a:cubicBezTo>
                  <a:pt x="5983" y="9795"/>
                  <a:pt x="5992" y="9796"/>
                  <a:pt x="6001" y="9799"/>
                </a:cubicBezTo>
                <a:cubicBezTo>
                  <a:pt x="6037" y="9823"/>
                  <a:pt x="6109" y="9847"/>
                  <a:pt x="6097" y="9871"/>
                </a:cubicBezTo>
                <a:cubicBezTo>
                  <a:pt x="6073" y="9871"/>
                  <a:pt x="6061" y="9859"/>
                  <a:pt x="6049" y="9859"/>
                </a:cubicBezTo>
                <a:cubicBezTo>
                  <a:pt x="6025" y="9859"/>
                  <a:pt x="6120" y="9895"/>
                  <a:pt x="6061" y="9907"/>
                </a:cubicBezTo>
                <a:lnTo>
                  <a:pt x="6144" y="9918"/>
                </a:lnTo>
                <a:cubicBezTo>
                  <a:pt x="6180" y="9954"/>
                  <a:pt x="6097" y="9942"/>
                  <a:pt x="6120" y="9966"/>
                </a:cubicBezTo>
                <a:cubicBezTo>
                  <a:pt x="6135" y="9967"/>
                  <a:pt x="6149" y="9968"/>
                  <a:pt x="6162" y="9968"/>
                </a:cubicBezTo>
                <a:cubicBezTo>
                  <a:pt x="6270" y="9968"/>
                  <a:pt x="6348" y="9930"/>
                  <a:pt x="6454" y="9930"/>
                </a:cubicBezTo>
                <a:cubicBezTo>
                  <a:pt x="6444" y="9940"/>
                  <a:pt x="6434" y="9982"/>
                  <a:pt x="6431" y="9990"/>
                </a:cubicBezTo>
                <a:lnTo>
                  <a:pt x="6431" y="9990"/>
                </a:lnTo>
                <a:cubicBezTo>
                  <a:pt x="6444" y="9993"/>
                  <a:pt x="6458" y="9995"/>
                  <a:pt x="6472" y="9995"/>
                </a:cubicBezTo>
                <a:cubicBezTo>
                  <a:pt x="6556" y="9995"/>
                  <a:pt x="6648" y="9942"/>
                  <a:pt x="6740" y="9942"/>
                </a:cubicBezTo>
                <a:cubicBezTo>
                  <a:pt x="6728" y="9954"/>
                  <a:pt x="6680" y="9954"/>
                  <a:pt x="6656" y="9954"/>
                </a:cubicBezTo>
                <a:cubicBezTo>
                  <a:pt x="6797" y="9976"/>
                  <a:pt x="6927" y="9983"/>
                  <a:pt x="7057" y="9983"/>
                </a:cubicBezTo>
                <a:cubicBezTo>
                  <a:pt x="7213" y="9983"/>
                  <a:pt x="7368" y="9973"/>
                  <a:pt x="7537" y="9966"/>
                </a:cubicBezTo>
                <a:lnTo>
                  <a:pt x="7597" y="9883"/>
                </a:lnTo>
                <a:lnTo>
                  <a:pt x="7692" y="9907"/>
                </a:lnTo>
                <a:cubicBezTo>
                  <a:pt x="8014" y="9847"/>
                  <a:pt x="8228" y="9704"/>
                  <a:pt x="8466" y="9514"/>
                </a:cubicBezTo>
                <a:cubicBezTo>
                  <a:pt x="8488" y="9495"/>
                  <a:pt x="8503" y="9489"/>
                  <a:pt x="8515" y="9489"/>
                </a:cubicBezTo>
                <a:cubicBezTo>
                  <a:pt x="8536" y="9489"/>
                  <a:pt x="8547" y="9507"/>
                  <a:pt x="8566" y="9507"/>
                </a:cubicBezTo>
                <a:cubicBezTo>
                  <a:pt x="8572" y="9507"/>
                  <a:pt x="8578" y="9505"/>
                  <a:pt x="8585" y="9502"/>
                </a:cubicBezTo>
                <a:cubicBezTo>
                  <a:pt x="8752" y="9383"/>
                  <a:pt x="8752" y="9287"/>
                  <a:pt x="8883" y="9145"/>
                </a:cubicBezTo>
                <a:lnTo>
                  <a:pt x="8883" y="9145"/>
                </a:lnTo>
                <a:cubicBezTo>
                  <a:pt x="8874" y="9170"/>
                  <a:pt x="8878" y="9215"/>
                  <a:pt x="8903" y="9215"/>
                </a:cubicBezTo>
                <a:cubicBezTo>
                  <a:pt x="8913" y="9215"/>
                  <a:pt x="8926" y="9209"/>
                  <a:pt x="8942" y="9192"/>
                </a:cubicBezTo>
                <a:cubicBezTo>
                  <a:pt x="8942" y="9168"/>
                  <a:pt x="8918" y="9145"/>
                  <a:pt x="8966" y="9109"/>
                </a:cubicBezTo>
                <a:lnTo>
                  <a:pt x="8966" y="9145"/>
                </a:lnTo>
                <a:cubicBezTo>
                  <a:pt x="9014" y="9121"/>
                  <a:pt x="9038" y="9073"/>
                  <a:pt x="9109" y="9002"/>
                </a:cubicBezTo>
                <a:cubicBezTo>
                  <a:pt x="9168" y="8930"/>
                  <a:pt x="9204" y="8847"/>
                  <a:pt x="9240" y="8764"/>
                </a:cubicBezTo>
                <a:cubicBezTo>
                  <a:pt x="9264" y="8692"/>
                  <a:pt x="9288" y="8609"/>
                  <a:pt x="9288" y="8525"/>
                </a:cubicBezTo>
                <a:cubicBezTo>
                  <a:pt x="9310" y="8490"/>
                  <a:pt x="9325" y="8477"/>
                  <a:pt x="9335" y="8477"/>
                </a:cubicBezTo>
                <a:cubicBezTo>
                  <a:pt x="9359" y="8477"/>
                  <a:pt x="9355" y="8551"/>
                  <a:pt x="9367" y="8551"/>
                </a:cubicBezTo>
                <a:cubicBezTo>
                  <a:pt x="9368" y="8551"/>
                  <a:pt x="9369" y="8551"/>
                  <a:pt x="9371" y="8549"/>
                </a:cubicBezTo>
                <a:lnTo>
                  <a:pt x="9371" y="8549"/>
                </a:lnTo>
                <a:cubicBezTo>
                  <a:pt x="9288" y="8633"/>
                  <a:pt x="9335" y="8621"/>
                  <a:pt x="9347" y="8656"/>
                </a:cubicBezTo>
                <a:cubicBezTo>
                  <a:pt x="9359" y="8597"/>
                  <a:pt x="9383" y="8525"/>
                  <a:pt x="9442" y="8525"/>
                </a:cubicBezTo>
                <a:cubicBezTo>
                  <a:pt x="9476" y="8459"/>
                  <a:pt x="9488" y="8423"/>
                  <a:pt x="9500" y="8350"/>
                </a:cubicBezTo>
                <a:lnTo>
                  <a:pt x="9500" y="8350"/>
                </a:lnTo>
                <a:cubicBezTo>
                  <a:pt x="9495" y="8364"/>
                  <a:pt x="9486" y="8374"/>
                  <a:pt x="9479" y="8374"/>
                </a:cubicBezTo>
                <a:cubicBezTo>
                  <a:pt x="9472" y="8374"/>
                  <a:pt x="9466" y="8366"/>
                  <a:pt x="9466" y="8347"/>
                </a:cubicBezTo>
                <a:cubicBezTo>
                  <a:pt x="9499" y="8302"/>
                  <a:pt x="9543" y="8154"/>
                  <a:pt x="9588" y="8154"/>
                </a:cubicBezTo>
                <a:cubicBezTo>
                  <a:pt x="9591" y="8154"/>
                  <a:pt x="9594" y="8155"/>
                  <a:pt x="9597" y="8156"/>
                </a:cubicBezTo>
                <a:cubicBezTo>
                  <a:pt x="9728" y="7787"/>
                  <a:pt x="9835" y="7347"/>
                  <a:pt x="9800" y="6906"/>
                </a:cubicBezTo>
                <a:cubicBezTo>
                  <a:pt x="9792" y="6894"/>
                  <a:pt x="9787" y="6889"/>
                  <a:pt x="9784" y="6889"/>
                </a:cubicBezTo>
                <a:cubicBezTo>
                  <a:pt x="9774" y="6889"/>
                  <a:pt x="9780" y="6937"/>
                  <a:pt x="9771" y="6937"/>
                </a:cubicBezTo>
                <a:cubicBezTo>
                  <a:pt x="9769" y="6937"/>
                  <a:pt x="9767" y="6935"/>
                  <a:pt x="9764" y="6930"/>
                </a:cubicBezTo>
                <a:cubicBezTo>
                  <a:pt x="9716" y="6823"/>
                  <a:pt x="9776" y="6847"/>
                  <a:pt x="9740" y="6763"/>
                </a:cubicBezTo>
                <a:lnTo>
                  <a:pt x="9740" y="6763"/>
                </a:lnTo>
                <a:lnTo>
                  <a:pt x="9776" y="6799"/>
                </a:lnTo>
                <a:cubicBezTo>
                  <a:pt x="9764" y="6668"/>
                  <a:pt x="9692" y="6549"/>
                  <a:pt x="9633" y="6442"/>
                </a:cubicBezTo>
                <a:lnTo>
                  <a:pt x="9633" y="6442"/>
                </a:lnTo>
                <a:cubicBezTo>
                  <a:pt x="9635" y="6443"/>
                  <a:pt x="9636" y="6443"/>
                  <a:pt x="9638" y="6443"/>
                </a:cubicBezTo>
                <a:cubicBezTo>
                  <a:pt x="9657" y="6443"/>
                  <a:pt x="9648" y="6398"/>
                  <a:pt x="9656" y="6398"/>
                </a:cubicBezTo>
                <a:lnTo>
                  <a:pt x="9656" y="6398"/>
                </a:lnTo>
                <a:cubicBezTo>
                  <a:pt x="9660" y="6398"/>
                  <a:pt x="9667" y="6406"/>
                  <a:pt x="9680" y="6430"/>
                </a:cubicBezTo>
                <a:cubicBezTo>
                  <a:pt x="9657" y="6382"/>
                  <a:pt x="9788" y="6263"/>
                  <a:pt x="9740" y="6228"/>
                </a:cubicBezTo>
                <a:lnTo>
                  <a:pt x="9740" y="6228"/>
                </a:lnTo>
                <a:lnTo>
                  <a:pt x="9621" y="6335"/>
                </a:lnTo>
                <a:cubicBezTo>
                  <a:pt x="9609" y="6335"/>
                  <a:pt x="9597" y="6263"/>
                  <a:pt x="9585" y="6263"/>
                </a:cubicBezTo>
                <a:cubicBezTo>
                  <a:pt x="9597" y="6216"/>
                  <a:pt x="9609" y="6144"/>
                  <a:pt x="9597" y="6109"/>
                </a:cubicBezTo>
                <a:cubicBezTo>
                  <a:pt x="9603" y="6103"/>
                  <a:pt x="9607" y="6101"/>
                  <a:pt x="9612" y="6101"/>
                </a:cubicBezTo>
                <a:cubicBezTo>
                  <a:pt x="9637" y="6101"/>
                  <a:pt x="9648" y="6175"/>
                  <a:pt x="9669" y="6216"/>
                </a:cubicBezTo>
                <a:cubicBezTo>
                  <a:pt x="9719" y="6206"/>
                  <a:pt x="9667" y="6084"/>
                  <a:pt x="9701" y="6084"/>
                </a:cubicBezTo>
                <a:cubicBezTo>
                  <a:pt x="9707" y="6084"/>
                  <a:pt x="9716" y="6088"/>
                  <a:pt x="9728" y="6097"/>
                </a:cubicBezTo>
                <a:cubicBezTo>
                  <a:pt x="9713" y="6063"/>
                  <a:pt x="9705" y="6053"/>
                  <a:pt x="9700" y="6053"/>
                </a:cubicBezTo>
                <a:cubicBezTo>
                  <a:pt x="9692" y="6053"/>
                  <a:pt x="9690" y="6077"/>
                  <a:pt x="9678" y="6077"/>
                </a:cubicBezTo>
                <a:cubicBezTo>
                  <a:pt x="9673" y="6077"/>
                  <a:pt x="9666" y="6073"/>
                  <a:pt x="9657" y="6061"/>
                </a:cubicBezTo>
                <a:lnTo>
                  <a:pt x="9633" y="5978"/>
                </a:lnTo>
                <a:lnTo>
                  <a:pt x="9645" y="6049"/>
                </a:lnTo>
                <a:cubicBezTo>
                  <a:pt x="9597" y="5978"/>
                  <a:pt x="9549" y="5978"/>
                  <a:pt x="9538" y="5870"/>
                </a:cubicBezTo>
                <a:lnTo>
                  <a:pt x="9430" y="5799"/>
                </a:lnTo>
                <a:cubicBezTo>
                  <a:pt x="9466" y="5775"/>
                  <a:pt x="9407" y="5728"/>
                  <a:pt x="9395" y="5680"/>
                </a:cubicBezTo>
                <a:lnTo>
                  <a:pt x="9395" y="5680"/>
                </a:lnTo>
                <a:lnTo>
                  <a:pt x="9430" y="5692"/>
                </a:lnTo>
                <a:cubicBezTo>
                  <a:pt x="9395" y="5632"/>
                  <a:pt x="9395" y="5608"/>
                  <a:pt x="9383" y="5561"/>
                </a:cubicBezTo>
                <a:lnTo>
                  <a:pt x="9383" y="5561"/>
                </a:lnTo>
                <a:cubicBezTo>
                  <a:pt x="9436" y="5571"/>
                  <a:pt x="9413" y="5610"/>
                  <a:pt x="9441" y="5610"/>
                </a:cubicBezTo>
                <a:cubicBezTo>
                  <a:pt x="9445" y="5610"/>
                  <a:pt x="9449" y="5610"/>
                  <a:pt x="9454" y="5608"/>
                </a:cubicBezTo>
                <a:lnTo>
                  <a:pt x="9419" y="5537"/>
                </a:lnTo>
                <a:cubicBezTo>
                  <a:pt x="9417" y="5539"/>
                  <a:pt x="9414" y="5540"/>
                  <a:pt x="9410" y="5540"/>
                </a:cubicBezTo>
                <a:cubicBezTo>
                  <a:pt x="9403" y="5540"/>
                  <a:pt x="9394" y="5537"/>
                  <a:pt x="9386" y="5537"/>
                </a:cubicBezTo>
                <a:cubicBezTo>
                  <a:pt x="9374" y="5537"/>
                  <a:pt x="9365" y="5543"/>
                  <a:pt x="9371" y="5573"/>
                </a:cubicBezTo>
                <a:cubicBezTo>
                  <a:pt x="9288" y="5537"/>
                  <a:pt x="9240" y="5525"/>
                  <a:pt x="9133" y="5382"/>
                </a:cubicBezTo>
                <a:cubicBezTo>
                  <a:pt x="9133" y="5357"/>
                  <a:pt x="9139" y="5348"/>
                  <a:pt x="9148" y="5348"/>
                </a:cubicBezTo>
                <a:cubicBezTo>
                  <a:pt x="9166" y="5348"/>
                  <a:pt x="9199" y="5385"/>
                  <a:pt x="9222" y="5385"/>
                </a:cubicBezTo>
                <a:cubicBezTo>
                  <a:pt x="9229" y="5385"/>
                  <a:pt x="9236" y="5381"/>
                  <a:pt x="9240" y="5370"/>
                </a:cubicBezTo>
                <a:cubicBezTo>
                  <a:pt x="9145" y="5204"/>
                  <a:pt x="9002" y="5263"/>
                  <a:pt x="8942" y="5180"/>
                </a:cubicBezTo>
                <a:cubicBezTo>
                  <a:pt x="8895" y="5108"/>
                  <a:pt x="8871" y="5096"/>
                  <a:pt x="8847" y="5073"/>
                </a:cubicBezTo>
                <a:lnTo>
                  <a:pt x="8835" y="5049"/>
                </a:lnTo>
                <a:cubicBezTo>
                  <a:pt x="8829" y="5040"/>
                  <a:pt x="8828" y="5037"/>
                  <a:pt x="8829" y="5037"/>
                </a:cubicBezTo>
                <a:lnTo>
                  <a:pt x="8829" y="5037"/>
                </a:lnTo>
                <a:cubicBezTo>
                  <a:pt x="8830" y="5037"/>
                  <a:pt x="8846" y="5055"/>
                  <a:pt x="8848" y="5055"/>
                </a:cubicBezTo>
                <a:cubicBezTo>
                  <a:pt x="8849" y="5055"/>
                  <a:pt x="8849" y="5053"/>
                  <a:pt x="8847" y="5049"/>
                </a:cubicBezTo>
                <a:lnTo>
                  <a:pt x="8847" y="5037"/>
                </a:lnTo>
                <a:cubicBezTo>
                  <a:pt x="8844" y="5030"/>
                  <a:pt x="8845" y="5027"/>
                  <a:pt x="8850" y="5027"/>
                </a:cubicBezTo>
                <a:cubicBezTo>
                  <a:pt x="8861" y="5027"/>
                  <a:pt x="8890" y="5044"/>
                  <a:pt x="8907" y="5061"/>
                </a:cubicBezTo>
                <a:cubicBezTo>
                  <a:pt x="8895" y="5025"/>
                  <a:pt x="8907" y="5013"/>
                  <a:pt x="8918" y="5001"/>
                </a:cubicBezTo>
                <a:cubicBezTo>
                  <a:pt x="8942" y="5001"/>
                  <a:pt x="8978" y="5001"/>
                  <a:pt x="9026" y="5073"/>
                </a:cubicBezTo>
                <a:cubicBezTo>
                  <a:pt x="9018" y="5055"/>
                  <a:pt x="9016" y="5046"/>
                  <a:pt x="9019" y="5044"/>
                </a:cubicBezTo>
                <a:lnTo>
                  <a:pt x="9019" y="5044"/>
                </a:lnTo>
                <a:cubicBezTo>
                  <a:pt x="9028" y="5051"/>
                  <a:pt x="9038" y="5057"/>
                  <a:pt x="9049" y="5064"/>
                </a:cubicBezTo>
                <a:lnTo>
                  <a:pt x="9049" y="5064"/>
                </a:lnTo>
                <a:cubicBezTo>
                  <a:pt x="9036" y="5052"/>
                  <a:pt x="9025" y="5043"/>
                  <a:pt x="9021" y="5043"/>
                </a:cubicBezTo>
                <a:lnTo>
                  <a:pt x="9021" y="5043"/>
                </a:lnTo>
                <a:cubicBezTo>
                  <a:pt x="9020" y="5043"/>
                  <a:pt x="9019" y="5043"/>
                  <a:pt x="9019" y="5044"/>
                </a:cubicBezTo>
                <a:lnTo>
                  <a:pt x="9019" y="5044"/>
                </a:lnTo>
                <a:cubicBezTo>
                  <a:pt x="9001" y="5031"/>
                  <a:pt x="8986" y="5018"/>
                  <a:pt x="8978" y="5001"/>
                </a:cubicBezTo>
                <a:lnTo>
                  <a:pt x="8978" y="5001"/>
                </a:lnTo>
                <a:cubicBezTo>
                  <a:pt x="8996" y="5007"/>
                  <a:pt x="9014" y="5013"/>
                  <a:pt x="9030" y="5013"/>
                </a:cubicBezTo>
                <a:cubicBezTo>
                  <a:pt x="9046" y="5013"/>
                  <a:pt x="9061" y="5007"/>
                  <a:pt x="9073" y="4989"/>
                </a:cubicBezTo>
                <a:cubicBezTo>
                  <a:pt x="9061" y="4977"/>
                  <a:pt x="9049" y="4966"/>
                  <a:pt x="9038" y="4942"/>
                </a:cubicBezTo>
                <a:cubicBezTo>
                  <a:pt x="9026" y="4930"/>
                  <a:pt x="9026" y="4930"/>
                  <a:pt x="9026" y="4918"/>
                </a:cubicBezTo>
                <a:cubicBezTo>
                  <a:pt x="9026" y="4930"/>
                  <a:pt x="9026" y="4942"/>
                  <a:pt x="9026" y="4942"/>
                </a:cubicBezTo>
                <a:cubicBezTo>
                  <a:pt x="9015" y="4931"/>
                  <a:pt x="8995" y="4892"/>
                  <a:pt x="9008" y="4892"/>
                </a:cubicBezTo>
                <a:cubicBezTo>
                  <a:pt x="9009" y="4892"/>
                  <a:pt x="9011" y="4893"/>
                  <a:pt x="9014" y="4894"/>
                </a:cubicBezTo>
                <a:cubicBezTo>
                  <a:pt x="9014" y="4906"/>
                  <a:pt x="9014" y="4906"/>
                  <a:pt x="9014" y="4906"/>
                </a:cubicBezTo>
                <a:cubicBezTo>
                  <a:pt x="9023" y="4906"/>
                  <a:pt x="9018" y="4891"/>
                  <a:pt x="9021" y="4891"/>
                </a:cubicBezTo>
                <a:lnTo>
                  <a:pt x="9021" y="4891"/>
                </a:lnTo>
                <a:cubicBezTo>
                  <a:pt x="9022" y="4891"/>
                  <a:pt x="9023" y="4892"/>
                  <a:pt x="9026" y="4894"/>
                </a:cubicBezTo>
                <a:cubicBezTo>
                  <a:pt x="9038" y="4894"/>
                  <a:pt x="9026" y="4894"/>
                  <a:pt x="9038" y="4906"/>
                </a:cubicBezTo>
                <a:lnTo>
                  <a:pt x="9073" y="4918"/>
                </a:lnTo>
                <a:cubicBezTo>
                  <a:pt x="9059" y="4895"/>
                  <a:pt x="9058" y="4888"/>
                  <a:pt x="9062" y="4888"/>
                </a:cubicBezTo>
                <a:lnTo>
                  <a:pt x="9062" y="4888"/>
                </a:lnTo>
                <a:cubicBezTo>
                  <a:pt x="9069" y="4888"/>
                  <a:pt x="9090" y="4906"/>
                  <a:pt x="9097" y="4906"/>
                </a:cubicBezTo>
                <a:cubicBezTo>
                  <a:pt x="9109" y="4942"/>
                  <a:pt x="9085" y="4918"/>
                  <a:pt x="9109" y="4966"/>
                </a:cubicBezTo>
                <a:lnTo>
                  <a:pt x="9133" y="4989"/>
                </a:lnTo>
                <a:lnTo>
                  <a:pt x="9109" y="4954"/>
                </a:lnTo>
                <a:lnTo>
                  <a:pt x="9121" y="4954"/>
                </a:lnTo>
                <a:cubicBezTo>
                  <a:pt x="9122" y="4954"/>
                  <a:pt x="9123" y="4954"/>
                  <a:pt x="9124" y="4954"/>
                </a:cubicBezTo>
                <a:lnTo>
                  <a:pt x="9124" y="4954"/>
                </a:lnTo>
                <a:cubicBezTo>
                  <a:pt x="9124" y="4954"/>
                  <a:pt x="9124" y="4954"/>
                  <a:pt x="9124" y="4954"/>
                </a:cubicBezTo>
                <a:lnTo>
                  <a:pt x="9133" y="4954"/>
                </a:lnTo>
                <a:lnTo>
                  <a:pt x="9133" y="4942"/>
                </a:lnTo>
                <a:cubicBezTo>
                  <a:pt x="9139" y="4960"/>
                  <a:pt x="9142" y="4960"/>
                  <a:pt x="9146" y="4960"/>
                </a:cubicBezTo>
                <a:cubicBezTo>
                  <a:pt x="9151" y="4960"/>
                  <a:pt x="9157" y="4960"/>
                  <a:pt x="9168" y="4977"/>
                </a:cubicBezTo>
                <a:cubicBezTo>
                  <a:pt x="9170" y="4978"/>
                  <a:pt x="9172" y="4979"/>
                  <a:pt x="9173" y="4979"/>
                </a:cubicBezTo>
                <a:cubicBezTo>
                  <a:pt x="9184" y="4979"/>
                  <a:pt x="9170" y="4944"/>
                  <a:pt x="9184" y="4944"/>
                </a:cubicBezTo>
                <a:cubicBezTo>
                  <a:pt x="9188" y="4944"/>
                  <a:pt x="9195" y="4946"/>
                  <a:pt x="9204" y="4954"/>
                </a:cubicBezTo>
                <a:cubicBezTo>
                  <a:pt x="9192" y="4942"/>
                  <a:pt x="9180" y="4894"/>
                  <a:pt x="9192" y="4894"/>
                </a:cubicBezTo>
                <a:lnTo>
                  <a:pt x="9192" y="4894"/>
                </a:lnTo>
                <a:cubicBezTo>
                  <a:pt x="9192" y="4906"/>
                  <a:pt x="9204" y="4906"/>
                  <a:pt x="9204" y="4930"/>
                </a:cubicBezTo>
                <a:lnTo>
                  <a:pt x="9204" y="4906"/>
                </a:lnTo>
                <a:cubicBezTo>
                  <a:pt x="9223" y="4925"/>
                  <a:pt x="9233" y="4931"/>
                  <a:pt x="9239" y="4931"/>
                </a:cubicBezTo>
                <a:cubicBezTo>
                  <a:pt x="9248" y="4931"/>
                  <a:pt x="9249" y="4918"/>
                  <a:pt x="9264" y="4918"/>
                </a:cubicBezTo>
                <a:lnTo>
                  <a:pt x="9276" y="4942"/>
                </a:lnTo>
                <a:cubicBezTo>
                  <a:pt x="9264" y="4918"/>
                  <a:pt x="9264" y="4894"/>
                  <a:pt x="9264" y="4894"/>
                </a:cubicBezTo>
                <a:lnTo>
                  <a:pt x="9264" y="4894"/>
                </a:lnTo>
                <a:lnTo>
                  <a:pt x="9288" y="4930"/>
                </a:lnTo>
                <a:cubicBezTo>
                  <a:pt x="9290" y="4932"/>
                  <a:pt x="9292" y="4934"/>
                  <a:pt x="9293" y="4934"/>
                </a:cubicBezTo>
                <a:cubicBezTo>
                  <a:pt x="9299" y="4934"/>
                  <a:pt x="9260" y="4869"/>
                  <a:pt x="9272" y="4869"/>
                </a:cubicBezTo>
                <a:lnTo>
                  <a:pt x="9272" y="4869"/>
                </a:lnTo>
                <a:cubicBezTo>
                  <a:pt x="9273" y="4869"/>
                  <a:pt x="9274" y="4870"/>
                  <a:pt x="9276" y="4870"/>
                </a:cubicBezTo>
                <a:cubicBezTo>
                  <a:pt x="9259" y="4853"/>
                  <a:pt x="9248" y="4836"/>
                  <a:pt x="9234" y="4820"/>
                </a:cubicBezTo>
                <a:lnTo>
                  <a:pt x="9234" y="4820"/>
                </a:lnTo>
                <a:cubicBezTo>
                  <a:pt x="9236" y="4821"/>
                  <a:pt x="9238" y="4821"/>
                  <a:pt x="9239" y="4821"/>
                </a:cubicBezTo>
                <a:cubicBezTo>
                  <a:pt x="9243" y="4821"/>
                  <a:pt x="9241" y="4812"/>
                  <a:pt x="9228" y="4799"/>
                </a:cubicBezTo>
                <a:cubicBezTo>
                  <a:pt x="9231" y="4795"/>
                  <a:pt x="9234" y="4794"/>
                  <a:pt x="9236" y="4794"/>
                </a:cubicBezTo>
                <a:cubicBezTo>
                  <a:pt x="9241" y="4794"/>
                  <a:pt x="9243" y="4802"/>
                  <a:pt x="9252" y="4811"/>
                </a:cubicBezTo>
                <a:lnTo>
                  <a:pt x="9240" y="4787"/>
                </a:lnTo>
                <a:cubicBezTo>
                  <a:pt x="9241" y="4786"/>
                  <a:pt x="9243" y="4785"/>
                  <a:pt x="9244" y="4785"/>
                </a:cubicBezTo>
                <a:cubicBezTo>
                  <a:pt x="9254" y="4785"/>
                  <a:pt x="9267" y="4808"/>
                  <a:pt x="9273" y="4828"/>
                </a:cubicBezTo>
                <a:lnTo>
                  <a:pt x="9273" y="4828"/>
                </a:lnTo>
                <a:cubicBezTo>
                  <a:pt x="9273" y="4824"/>
                  <a:pt x="9276" y="4823"/>
                  <a:pt x="9279" y="4823"/>
                </a:cubicBezTo>
                <a:cubicBezTo>
                  <a:pt x="9285" y="4823"/>
                  <a:pt x="9293" y="4829"/>
                  <a:pt x="9299" y="4835"/>
                </a:cubicBezTo>
                <a:lnTo>
                  <a:pt x="9311" y="4846"/>
                </a:lnTo>
                <a:lnTo>
                  <a:pt x="9323" y="4846"/>
                </a:lnTo>
                <a:cubicBezTo>
                  <a:pt x="9316" y="4824"/>
                  <a:pt x="9313" y="4816"/>
                  <a:pt x="9318" y="4816"/>
                </a:cubicBezTo>
                <a:cubicBezTo>
                  <a:pt x="9321" y="4816"/>
                  <a:pt x="9326" y="4818"/>
                  <a:pt x="9335" y="4823"/>
                </a:cubicBezTo>
                <a:lnTo>
                  <a:pt x="9347" y="4846"/>
                </a:lnTo>
                <a:cubicBezTo>
                  <a:pt x="9347" y="4836"/>
                  <a:pt x="9348" y="4831"/>
                  <a:pt x="9350" y="4831"/>
                </a:cubicBezTo>
                <a:cubicBezTo>
                  <a:pt x="9355" y="4831"/>
                  <a:pt x="9366" y="4854"/>
                  <a:pt x="9383" y="4870"/>
                </a:cubicBezTo>
                <a:cubicBezTo>
                  <a:pt x="9380" y="4856"/>
                  <a:pt x="9382" y="4851"/>
                  <a:pt x="9388" y="4851"/>
                </a:cubicBezTo>
                <a:cubicBezTo>
                  <a:pt x="9398" y="4851"/>
                  <a:pt x="9421" y="4872"/>
                  <a:pt x="9430" y="4872"/>
                </a:cubicBezTo>
                <a:cubicBezTo>
                  <a:pt x="9435" y="4872"/>
                  <a:pt x="9437" y="4866"/>
                  <a:pt x="9430" y="4846"/>
                </a:cubicBezTo>
                <a:lnTo>
                  <a:pt x="9430" y="4846"/>
                </a:lnTo>
                <a:lnTo>
                  <a:pt x="9442" y="4870"/>
                </a:lnTo>
                <a:cubicBezTo>
                  <a:pt x="9430" y="4799"/>
                  <a:pt x="9502" y="4870"/>
                  <a:pt x="9466" y="4787"/>
                </a:cubicBezTo>
                <a:lnTo>
                  <a:pt x="9466" y="4787"/>
                </a:lnTo>
                <a:cubicBezTo>
                  <a:pt x="9480" y="4803"/>
                  <a:pt x="9487" y="4810"/>
                  <a:pt x="9490" y="4810"/>
                </a:cubicBezTo>
                <a:cubicBezTo>
                  <a:pt x="9499" y="4810"/>
                  <a:pt x="9465" y="4746"/>
                  <a:pt x="9472" y="4746"/>
                </a:cubicBezTo>
                <a:lnTo>
                  <a:pt x="9472" y="4746"/>
                </a:lnTo>
                <a:cubicBezTo>
                  <a:pt x="9474" y="4746"/>
                  <a:pt x="9480" y="4751"/>
                  <a:pt x="9490" y="4763"/>
                </a:cubicBezTo>
                <a:lnTo>
                  <a:pt x="9490" y="4751"/>
                </a:lnTo>
                <a:cubicBezTo>
                  <a:pt x="9561" y="4727"/>
                  <a:pt x="9657" y="4739"/>
                  <a:pt x="9692" y="4668"/>
                </a:cubicBezTo>
                <a:lnTo>
                  <a:pt x="9704" y="4680"/>
                </a:lnTo>
                <a:cubicBezTo>
                  <a:pt x="9811" y="4668"/>
                  <a:pt x="9883" y="4573"/>
                  <a:pt x="9990" y="4549"/>
                </a:cubicBezTo>
                <a:cubicBezTo>
                  <a:pt x="9990" y="4525"/>
                  <a:pt x="9966" y="4477"/>
                  <a:pt x="9966" y="4454"/>
                </a:cubicBezTo>
                <a:cubicBezTo>
                  <a:pt x="9966" y="4454"/>
                  <a:pt x="9968" y="4452"/>
                  <a:pt x="9971" y="4452"/>
                </a:cubicBezTo>
                <a:cubicBezTo>
                  <a:pt x="9976" y="4452"/>
                  <a:pt x="9983" y="4456"/>
                  <a:pt x="9990" y="4477"/>
                </a:cubicBezTo>
                <a:cubicBezTo>
                  <a:pt x="9990" y="4489"/>
                  <a:pt x="10002" y="4513"/>
                  <a:pt x="10002" y="4525"/>
                </a:cubicBezTo>
                <a:cubicBezTo>
                  <a:pt x="10005" y="4522"/>
                  <a:pt x="10009" y="4521"/>
                  <a:pt x="10013" y="4521"/>
                </a:cubicBezTo>
                <a:cubicBezTo>
                  <a:pt x="10016" y="4521"/>
                  <a:pt x="10021" y="4522"/>
                  <a:pt x="10024" y="4522"/>
                </a:cubicBezTo>
                <a:cubicBezTo>
                  <a:pt x="10032" y="4522"/>
                  <a:pt x="10038" y="4519"/>
                  <a:pt x="10038" y="4501"/>
                </a:cubicBezTo>
                <a:lnTo>
                  <a:pt x="10014" y="4465"/>
                </a:lnTo>
                <a:cubicBezTo>
                  <a:pt x="10014" y="4461"/>
                  <a:pt x="10015" y="4460"/>
                  <a:pt x="10017" y="4460"/>
                </a:cubicBezTo>
                <a:cubicBezTo>
                  <a:pt x="10020" y="4460"/>
                  <a:pt x="10026" y="4465"/>
                  <a:pt x="10026" y="4465"/>
                </a:cubicBezTo>
                <a:cubicBezTo>
                  <a:pt x="10036" y="4475"/>
                  <a:pt x="10046" y="4503"/>
                  <a:pt x="10049" y="4518"/>
                </a:cubicBezTo>
                <a:lnTo>
                  <a:pt x="10049" y="4518"/>
                </a:lnTo>
                <a:cubicBezTo>
                  <a:pt x="10046" y="4495"/>
                  <a:pt x="10048" y="4487"/>
                  <a:pt x="10052" y="4487"/>
                </a:cubicBezTo>
                <a:cubicBezTo>
                  <a:pt x="10060" y="4487"/>
                  <a:pt x="10077" y="4520"/>
                  <a:pt x="10083" y="4520"/>
                </a:cubicBezTo>
                <a:cubicBezTo>
                  <a:pt x="10084" y="4520"/>
                  <a:pt x="10085" y="4518"/>
                  <a:pt x="10085" y="4513"/>
                </a:cubicBezTo>
                <a:cubicBezTo>
                  <a:pt x="10061" y="4442"/>
                  <a:pt x="10061" y="4370"/>
                  <a:pt x="10050" y="4311"/>
                </a:cubicBezTo>
                <a:lnTo>
                  <a:pt x="10050" y="4311"/>
                </a:lnTo>
                <a:lnTo>
                  <a:pt x="10061" y="4334"/>
                </a:lnTo>
                <a:cubicBezTo>
                  <a:pt x="10061" y="4334"/>
                  <a:pt x="10085" y="4382"/>
                  <a:pt x="10073" y="4382"/>
                </a:cubicBezTo>
                <a:cubicBezTo>
                  <a:pt x="10077" y="4384"/>
                  <a:pt x="10080" y="4385"/>
                  <a:pt x="10082" y="4385"/>
                </a:cubicBezTo>
                <a:cubicBezTo>
                  <a:pt x="10095" y="4385"/>
                  <a:pt x="10098" y="4368"/>
                  <a:pt x="10104" y="4368"/>
                </a:cubicBezTo>
                <a:cubicBezTo>
                  <a:pt x="10106" y="4368"/>
                  <a:pt x="10107" y="4368"/>
                  <a:pt x="10109" y="4370"/>
                </a:cubicBezTo>
                <a:cubicBezTo>
                  <a:pt x="10097" y="4358"/>
                  <a:pt x="10085" y="4334"/>
                  <a:pt x="10085" y="4323"/>
                </a:cubicBezTo>
                <a:lnTo>
                  <a:pt x="10085" y="4323"/>
                </a:lnTo>
                <a:cubicBezTo>
                  <a:pt x="10097" y="4323"/>
                  <a:pt x="10109" y="4358"/>
                  <a:pt x="10121" y="4358"/>
                </a:cubicBezTo>
                <a:lnTo>
                  <a:pt x="10121" y="4382"/>
                </a:lnTo>
                <a:cubicBezTo>
                  <a:pt x="10127" y="4388"/>
                  <a:pt x="10131" y="4390"/>
                  <a:pt x="10133" y="4390"/>
                </a:cubicBezTo>
                <a:cubicBezTo>
                  <a:pt x="10140" y="4390"/>
                  <a:pt x="10133" y="4370"/>
                  <a:pt x="10133" y="4370"/>
                </a:cubicBezTo>
                <a:lnTo>
                  <a:pt x="10133" y="4370"/>
                </a:lnTo>
                <a:cubicBezTo>
                  <a:pt x="10145" y="4382"/>
                  <a:pt x="10157" y="4394"/>
                  <a:pt x="10157" y="4406"/>
                </a:cubicBezTo>
                <a:cubicBezTo>
                  <a:pt x="10169" y="4418"/>
                  <a:pt x="10169" y="4418"/>
                  <a:pt x="10169" y="4430"/>
                </a:cubicBezTo>
                <a:cubicBezTo>
                  <a:pt x="10169" y="4418"/>
                  <a:pt x="10169" y="4418"/>
                  <a:pt x="10169" y="4406"/>
                </a:cubicBezTo>
                <a:lnTo>
                  <a:pt x="10192" y="4406"/>
                </a:lnTo>
                <a:cubicBezTo>
                  <a:pt x="10192" y="4406"/>
                  <a:pt x="10192" y="4418"/>
                  <a:pt x="10192" y="4418"/>
                </a:cubicBezTo>
                <a:lnTo>
                  <a:pt x="10181" y="4418"/>
                </a:lnTo>
                <a:cubicBezTo>
                  <a:pt x="10181" y="4418"/>
                  <a:pt x="10181" y="4430"/>
                  <a:pt x="10169" y="4430"/>
                </a:cubicBezTo>
                <a:cubicBezTo>
                  <a:pt x="10157" y="4442"/>
                  <a:pt x="10192" y="4454"/>
                  <a:pt x="10204" y="4465"/>
                </a:cubicBezTo>
                <a:cubicBezTo>
                  <a:pt x="10216" y="4477"/>
                  <a:pt x="10169" y="4477"/>
                  <a:pt x="10145" y="4489"/>
                </a:cubicBezTo>
                <a:cubicBezTo>
                  <a:pt x="10145" y="4495"/>
                  <a:pt x="10163" y="4495"/>
                  <a:pt x="10182" y="4495"/>
                </a:cubicBezTo>
                <a:cubicBezTo>
                  <a:pt x="10201" y="4495"/>
                  <a:pt x="10222" y="4495"/>
                  <a:pt x="10228" y="4501"/>
                </a:cubicBezTo>
                <a:cubicBezTo>
                  <a:pt x="10216" y="4501"/>
                  <a:pt x="10157" y="4513"/>
                  <a:pt x="10157" y="4513"/>
                </a:cubicBezTo>
                <a:lnTo>
                  <a:pt x="10169" y="4513"/>
                </a:lnTo>
                <a:cubicBezTo>
                  <a:pt x="10145" y="4525"/>
                  <a:pt x="10169" y="4525"/>
                  <a:pt x="10157" y="4537"/>
                </a:cubicBezTo>
                <a:cubicBezTo>
                  <a:pt x="10169" y="4549"/>
                  <a:pt x="10204" y="4549"/>
                  <a:pt x="10276" y="4549"/>
                </a:cubicBezTo>
                <a:cubicBezTo>
                  <a:pt x="10276" y="4561"/>
                  <a:pt x="10216" y="4561"/>
                  <a:pt x="10204" y="4561"/>
                </a:cubicBezTo>
                <a:cubicBezTo>
                  <a:pt x="10208" y="4557"/>
                  <a:pt x="10208" y="4555"/>
                  <a:pt x="10206" y="4555"/>
                </a:cubicBezTo>
                <a:cubicBezTo>
                  <a:pt x="10200" y="4555"/>
                  <a:pt x="10184" y="4561"/>
                  <a:pt x="10169" y="4561"/>
                </a:cubicBezTo>
                <a:cubicBezTo>
                  <a:pt x="10181" y="4561"/>
                  <a:pt x="10192" y="4561"/>
                  <a:pt x="10157" y="4573"/>
                </a:cubicBezTo>
                <a:cubicBezTo>
                  <a:pt x="10157" y="4585"/>
                  <a:pt x="10157" y="4585"/>
                  <a:pt x="10181" y="4585"/>
                </a:cubicBezTo>
                <a:cubicBezTo>
                  <a:pt x="10169" y="4585"/>
                  <a:pt x="10192" y="4573"/>
                  <a:pt x="10216" y="4573"/>
                </a:cubicBezTo>
                <a:cubicBezTo>
                  <a:pt x="10192" y="4585"/>
                  <a:pt x="10216" y="4596"/>
                  <a:pt x="10157" y="4596"/>
                </a:cubicBezTo>
                <a:cubicBezTo>
                  <a:pt x="10181" y="4620"/>
                  <a:pt x="10169" y="4656"/>
                  <a:pt x="10181" y="4680"/>
                </a:cubicBezTo>
                <a:lnTo>
                  <a:pt x="10216" y="4680"/>
                </a:lnTo>
                <a:lnTo>
                  <a:pt x="10192" y="4692"/>
                </a:lnTo>
                <a:cubicBezTo>
                  <a:pt x="10181" y="4692"/>
                  <a:pt x="10240" y="4692"/>
                  <a:pt x="10276" y="4704"/>
                </a:cubicBezTo>
                <a:cubicBezTo>
                  <a:pt x="10252" y="4704"/>
                  <a:pt x="10244" y="4709"/>
                  <a:pt x="10234" y="4709"/>
                </a:cubicBezTo>
                <a:cubicBezTo>
                  <a:pt x="10229" y="4709"/>
                  <a:pt x="10224" y="4708"/>
                  <a:pt x="10216" y="4704"/>
                </a:cubicBezTo>
                <a:lnTo>
                  <a:pt x="10216" y="4704"/>
                </a:lnTo>
                <a:cubicBezTo>
                  <a:pt x="10228" y="4715"/>
                  <a:pt x="10073" y="4739"/>
                  <a:pt x="10109" y="4739"/>
                </a:cubicBezTo>
                <a:lnTo>
                  <a:pt x="10181" y="4727"/>
                </a:lnTo>
                <a:lnTo>
                  <a:pt x="10181" y="4727"/>
                </a:lnTo>
                <a:cubicBezTo>
                  <a:pt x="10143" y="4735"/>
                  <a:pt x="10138" y="4743"/>
                  <a:pt x="10125" y="4747"/>
                </a:cubicBezTo>
                <a:lnTo>
                  <a:pt x="10125" y="4747"/>
                </a:lnTo>
                <a:lnTo>
                  <a:pt x="10133" y="4739"/>
                </a:lnTo>
                <a:cubicBezTo>
                  <a:pt x="10109" y="4739"/>
                  <a:pt x="10097" y="4751"/>
                  <a:pt x="10085" y="4751"/>
                </a:cubicBezTo>
                <a:cubicBezTo>
                  <a:pt x="10107" y="4751"/>
                  <a:pt x="10117" y="4750"/>
                  <a:pt x="10125" y="4747"/>
                </a:cubicBezTo>
                <a:lnTo>
                  <a:pt x="10125" y="4747"/>
                </a:lnTo>
                <a:lnTo>
                  <a:pt x="10121" y="4751"/>
                </a:lnTo>
                <a:lnTo>
                  <a:pt x="10145" y="4739"/>
                </a:lnTo>
                <a:cubicBezTo>
                  <a:pt x="10157" y="4745"/>
                  <a:pt x="10172" y="4745"/>
                  <a:pt x="10181" y="4745"/>
                </a:cubicBezTo>
                <a:cubicBezTo>
                  <a:pt x="10189" y="4745"/>
                  <a:pt x="10192" y="4745"/>
                  <a:pt x="10181" y="4751"/>
                </a:cubicBezTo>
                <a:lnTo>
                  <a:pt x="10240" y="4751"/>
                </a:lnTo>
                <a:cubicBezTo>
                  <a:pt x="10192" y="4763"/>
                  <a:pt x="10228" y="4763"/>
                  <a:pt x="10216" y="4763"/>
                </a:cubicBezTo>
                <a:lnTo>
                  <a:pt x="10192" y="4763"/>
                </a:lnTo>
                <a:cubicBezTo>
                  <a:pt x="10192" y="4775"/>
                  <a:pt x="10181" y="4775"/>
                  <a:pt x="10169" y="4775"/>
                </a:cubicBezTo>
                <a:cubicBezTo>
                  <a:pt x="10168" y="4775"/>
                  <a:pt x="10167" y="4775"/>
                  <a:pt x="10166" y="4776"/>
                </a:cubicBezTo>
                <a:lnTo>
                  <a:pt x="10166" y="4776"/>
                </a:lnTo>
                <a:cubicBezTo>
                  <a:pt x="10175" y="4775"/>
                  <a:pt x="10184" y="4775"/>
                  <a:pt x="10192" y="4775"/>
                </a:cubicBezTo>
                <a:cubicBezTo>
                  <a:pt x="10224" y="4775"/>
                  <a:pt x="10251" y="4770"/>
                  <a:pt x="10265" y="4770"/>
                </a:cubicBezTo>
                <a:cubicBezTo>
                  <a:pt x="10272" y="4770"/>
                  <a:pt x="10276" y="4771"/>
                  <a:pt x="10276" y="4775"/>
                </a:cubicBezTo>
                <a:cubicBezTo>
                  <a:pt x="10252" y="4787"/>
                  <a:pt x="10243" y="4790"/>
                  <a:pt x="10234" y="4790"/>
                </a:cubicBezTo>
                <a:cubicBezTo>
                  <a:pt x="10225" y="4790"/>
                  <a:pt x="10216" y="4787"/>
                  <a:pt x="10192" y="4787"/>
                </a:cubicBezTo>
                <a:cubicBezTo>
                  <a:pt x="10184" y="4796"/>
                  <a:pt x="10198" y="4798"/>
                  <a:pt x="10219" y="4798"/>
                </a:cubicBezTo>
                <a:cubicBezTo>
                  <a:pt x="10242" y="4798"/>
                  <a:pt x="10273" y="4795"/>
                  <a:pt x="10293" y="4795"/>
                </a:cubicBezTo>
                <a:cubicBezTo>
                  <a:pt x="10304" y="4795"/>
                  <a:pt x="10311" y="4796"/>
                  <a:pt x="10311" y="4799"/>
                </a:cubicBezTo>
                <a:cubicBezTo>
                  <a:pt x="10300" y="4805"/>
                  <a:pt x="10306" y="4805"/>
                  <a:pt x="10314" y="4805"/>
                </a:cubicBezTo>
                <a:cubicBezTo>
                  <a:pt x="10323" y="4805"/>
                  <a:pt x="10335" y="4805"/>
                  <a:pt x="10335" y="4811"/>
                </a:cubicBezTo>
                <a:cubicBezTo>
                  <a:pt x="10311" y="4811"/>
                  <a:pt x="10300" y="4823"/>
                  <a:pt x="10276" y="4823"/>
                </a:cubicBezTo>
                <a:lnTo>
                  <a:pt x="10240" y="4835"/>
                </a:lnTo>
                <a:lnTo>
                  <a:pt x="10216" y="4835"/>
                </a:lnTo>
                <a:cubicBezTo>
                  <a:pt x="10264" y="4835"/>
                  <a:pt x="10264" y="4846"/>
                  <a:pt x="10276" y="4846"/>
                </a:cubicBezTo>
                <a:lnTo>
                  <a:pt x="10311" y="4835"/>
                </a:lnTo>
                <a:cubicBezTo>
                  <a:pt x="10323" y="4846"/>
                  <a:pt x="10359" y="4846"/>
                  <a:pt x="10347" y="4858"/>
                </a:cubicBezTo>
                <a:lnTo>
                  <a:pt x="10407" y="4858"/>
                </a:lnTo>
                <a:cubicBezTo>
                  <a:pt x="10422" y="4856"/>
                  <a:pt x="10429" y="4855"/>
                  <a:pt x="10431" y="4855"/>
                </a:cubicBezTo>
                <a:cubicBezTo>
                  <a:pt x="10435" y="4855"/>
                  <a:pt x="10430" y="4857"/>
                  <a:pt x="10425" y="4858"/>
                </a:cubicBezTo>
                <a:lnTo>
                  <a:pt x="10431" y="4858"/>
                </a:lnTo>
                <a:cubicBezTo>
                  <a:pt x="10428" y="4858"/>
                  <a:pt x="10426" y="4858"/>
                  <a:pt x="10424" y="4858"/>
                </a:cubicBezTo>
                <a:lnTo>
                  <a:pt x="10424" y="4858"/>
                </a:lnTo>
                <a:cubicBezTo>
                  <a:pt x="10419" y="4860"/>
                  <a:pt x="10414" y="4862"/>
                  <a:pt x="10418" y="4862"/>
                </a:cubicBezTo>
                <a:cubicBezTo>
                  <a:pt x="10420" y="4862"/>
                  <a:pt x="10427" y="4861"/>
                  <a:pt x="10442" y="4858"/>
                </a:cubicBezTo>
                <a:cubicBezTo>
                  <a:pt x="10456" y="4855"/>
                  <a:pt x="10466" y="4853"/>
                  <a:pt x="10473" y="4853"/>
                </a:cubicBezTo>
                <a:cubicBezTo>
                  <a:pt x="10489" y="4853"/>
                  <a:pt x="10487" y="4862"/>
                  <a:pt x="10478" y="4870"/>
                </a:cubicBezTo>
                <a:cubicBezTo>
                  <a:pt x="10455" y="4882"/>
                  <a:pt x="10454" y="4882"/>
                  <a:pt x="10408" y="4894"/>
                </a:cubicBezTo>
                <a:lnTo>
                  <a:pt x="10408" y="4894"/>
                </a:lnTo>
                <a:cubicBezTo>
                  <a:pt x="10408" y="4894"/>
                  <a:pt x="10407" y="4894"/>
                  <a:pt x="10406" y="4894"/>
                </a:cubicBezTo>
                <a:lnTo>
                  <a:pt x="10406" y="4894"/>
                </a:lnTo>
                <a:lnTo>
                  <a:pt x="10407" y="4894"/>
                </a:lnTo>
                <a:cubicBezTo>
                  <a:pt x="10407" y="4894"/>
                  <a:pt x="10408" y="4894"/>
                  <a:pt x="10408" y="4894"/>
                </a:cubicBezTo>
                <a:lnTo>
                  <a:pt x="10408" y="4894"/>
                </a:lnTo>
                <a:cubicBezTo>
                  <a:pt x="10414" y="4894"/>
                  <a:pt x="10419" y="4894"/>
                  <a:pt x="10419" y="4894"/>
                </a:cubicBezTo>
                <a:lnTo>
                  <a:pt x="10407" y="4894"/>
                </a:lnTo>
                <a:cubicBezTo>
                  <a:pt x="10407" y="4894"/>
                  <a:pt x="10407" y="4906"/>
                  <a:pt x="10395" y="4906"/>
                </a:cubicBezTo>
                <a:cubicBezTo>
                  <a:pt x="10395" y="4906"/>
                  <a:pt x="10418" y="4906"/>
                  <a:pt x="10407" y="4917"/>
                </a:cubicBezTo>
                <a:lnTo>
                  <a:pt x="10407" y="4917"/>
                </a:lnTo>
                <a:cubicBezTo>
                  <a:pt x="10403" y="4918"/>
                  <a:pt x="10399" y="4918"/>
                  <a:pt x="10395" y="4918"/>
                </a:cubicBezTo>
                <a:cubicBezTo>
                  <a:pt x="10381" y="4921"/>
                  <a:pt x="10375" y="4923"/>
                  <a:pt x="10374" y="4923"/>
                </a:cubicBezTo>
                <a:cubicBezTo>
                  <a:pt x="10370" y="4923"/>
                  <a:pt x="10391" y="4914"/>
                  <a:pt x="10383" y="4906"/>
                </a:cubicBezTo>
                <a:lnTo>
                  <a:pt x="10383" y="4906"/>
                </a:lnTo>
                <a:cubicBezTo>
                  <a:pt x="10335" y="4918"/>
                  <a:pt x="10383" y="4918"/>
                  <a:pt x="10347" y="4930"/>
                </a:cubicBezTo>
                <a:cubicBezTo>
                  <a:pt x="10327" y="4934"/>
                  <a:pt x="10321" y="4935"/>
                  <a:pt x="10319" y="4935"/>
                </a:cubicBezTo>
                <a:cubicBezTo>
                  <a:pt x="10314" y="4935"/>
                  <a:pt x="10327" y="4930"/>
                  <a:pt x="10288" y="4930"/>
                </a:cubicBezTo>
                <a:cubicBezTo>
                  <a:pt x="10288" y="4936"/>
                  <a:pt x="10297" y="4936"/>
                  <a:pt x="10304" y="4936"/>
                </a:cubicBezTo>
                <a:cubicBezTo>
                  <a:pt x="10311" y="4936"/>
                  <a:pt x="10317" y="4936"/>
                  <a:pt x="10311" y="4942"/>
                </a:cubicBezTo>
                <a:lnTo>
                  <a:pt x="10252" y="4942"/>
                </a:lnTo>
                <a:lnTo>
                  <a:pt x="10228" y="4954"/>
                </a:lnTo>
                <a:cubicBezTo>
                  <a:pt x="10228" y="4951"/>
                  <a:pt x="10225" y="4950"/>
                  <a:pt x="10221" y="4950"/>
                </a:cubicBezTo>
                <a:cubicBezTo>
                  <a:pt x="10209" y="4950"/>
                  <a:pt x="10184" y="4957"/>
                  <a:pt x="10164" y="4957"/>
                </a:cubicBezTo>
                <a:cubicBezTo>
                  <a:pt x="10156" y="4957"/>
                  <a:pt x="10150" y="4956"/>
                  <a:pt x="10145" y="4954"/>
                </a:cubicBezTo>
                <a:lnTo>
                  <a:pt x="10145" y="4954"/>
                </a:lnTo>
                <a:cubicBezTo>
                  <a:pt x="10139" y="4960"/>
                  <a:pt x="10151" y="4960"/>
                  <a:pt x="10160" y="4960"/>
                </a:cubicBezTo>
                <a:cubicBezTo>
                  <a:pt x="10169" y="4960"/>
                  <a:pt x="10175" y="4960"/>
                  <a:pt x="10157" y="4966"/>
                </a:cubicBezTo>
                <a:cubicBezTo>
                  <a:pt x="10181" y="4966"/>
                  <a:pt x="10228" y="4954"/>
                  <a:pt x="10252" y="4954"/>
                </a:cubicBezTo>
                <a:lnTo>
                  <a:pt x="10240" y="4966"/>
                </a:lnTo>
                <a:cubicBezTo>
                  <a:pt x="10231" y="4966"/>
                  <a:pt x="10223" y="4966"/>
                  <a:pt x="10216" y="4966"/>
                </a:cubicBezTo>
                <a:lnTo>
                  <a:pt x="10216" y="4966"/>
                </a:lnTo>
                <a:cubicBezTo>
                  <a:pt x="10212" y="4970"/>
                  <a:pt x="10219" y="4971"/>
                  <a:pt x="10230" y="4971"/>
                </a:cubicBezTo>
                <a:cubicBezTo>
                  <a:pt x="10253" y="4971"/>
                  <a:pt x="10296" y="4966"/>
                  <a:pt x="10311" y="4966"/>
                </a:cubicBezTo>
                <a:cubicBezTo>
                  <a:pt x="10311" y="4966"/>
                  <a:pt x="10311" y="4966"/>
                  <a:pt x="10288" y="4977"/>
                </a:cubicBezTo>
                <a:cubicBezTo>
                  <a:pt x="10335" y="4977"/>
                  <a:pt x="10335" y="4989"/>
                  <a:pt x="10383" y="4989"/>
                </a:cubicBezTo>
                <a:cubicBezTo>
                  <a:pt x="10347" y="4989"/>
                  <a:pt x="10335" y="5001"/>
                  <a:pt x="10300" y="5001"/>
                </a:cubicBezTo>
                <a:cubicBezTo>
                  <a:pt x="10300" y="5001"/>
                  <a:pt x="10293" y="5003"/>
                  <a:pt x="10283" y="5004"/>
                </a:cubicBezTo>
                <a:lnTo>
                  <a:pt x="10283" y="5004"/>
                </a:lnTo>
                <a:cubicBezTo>
                  <a:pt x="10285" y="5003"/>
                  <a:pt x="10287" y="5002"/>
                  <a:pt x="10288" y="5001"/>
                </a:cubicBezTo>
                <a:lnTo>
                  <a:pt x="10288" y="5001"/>
                </a:lnTo>
                <a:cubicBezTo>
                  <a:pt x="10285" y="5003"/>
                  <a:pt x="10283" y="5004"/>
                  <a:pt x="10282" y="5004"/>
                </a:cubicBezTo>
                <a:lnTo>
                  <a:pt x="10282" y="5004"/>
                </a:lnTo>
                <a:cubicBezTo>
                  <a:pt x="10263" y="5008"/>
                  <a:pt x="10233" y="5013"/>
                  <a:pt x="10217" y="5013"/>
                </a:cubicBezTo>
                <a:lnTo>
                  <a:pt x="10217" y="5013"/>
                </a:lnTo>
                <a:cubicBezTo>
                  <a:pt x="10222" y="5013"/>
                  <a:pt x="10265" y="5013"/>
                  <a:pt x="10282" y="5005"/>
                </a:cubicBezTo>
                <a:lnTo>
                  <a:pt x="10282" y="5005"/>
                </a:lnTo>
                <a:cubicBezTo>
                  <a:pt x="10280" y="5007"/>
                  <a:pt x="10287" y="5007"/>
                  <a:pt x="10292" y="5007"/>
                </a:cubicBezTo>
                <a:cubicBezTo>
                  <a:pt x="10300" y="5007"/>
                  <a:pt x="10306" y="5007"/>
                  <a:pt x="10288" y="5013"/>
                </a:cubicBezTo>
                <a:cubicBezTo>
                  <a:pt x="10276" y="5025"/>
                  <a:pt x="10240" y="5025"/>
                  <a:pt x="10216" y="5025"/>
                </a:cubicBezTo>
                <a:cubicBezTo>
                  <a:pt x="10216" y="5028"/>
                  <a:pt x="10219" y="5028"/>
                  <a:pt x="10224" y="5028"/>
                </a:cubicBezTo>
                <a:cubicBezTo>
                  <a:pt x="10238" y="5028"/>
                  <a:pt x="10264" y="5022"/>
                  <a:pt x="10274" y="5022"/>
                </a:cubicBezTo>
                <a:cubicBezTo>
                  <a:pt x="10277" y="5022"/>
                  <a:pt x="10278" y="5023"/>
                  <a:pt x="10276" y="5025"/>
                </a:cubicBezTo>
                <a:lnTo>
                  <a:pt x="10252" y="5025"/>
                </a:lnTo>
                <a:cubicBezTo>
                  <a:pt x="10240" y="5037"/>
                  <a:pt x="10264" y="5037"/>
                  <a:pt x="10300" y="5037"/>
                </a:cubicBezTo>
                <a:cubicBezTo>
                  <a:pt x="10228" y="5049"/>
                  <a:pt x="10300" y="5049"/>
                  <a:pt x="10240" y="5049"/>
                </a:cubicBezTo>
                <a:cubicBezTo>
                  <a:pt x="10244" y="5053"/>
                  <a:pt x="10249" y="5054"/>
                  <a:pt x="10255" y="5054"/>
                </a:cubicBezTo>
                <a:cubicBezTo>
                  <a:pt x="10262" y="5054"/>
                  <a:pt x="10271" y="5052"/>
                  <a:pt x="10279" y="5051"/>
                </a:cubicBezTo>
                <a:lnTo>
                  <a:pt x="10279" y="5051"/>
                </a:lnTo>
                <a:lnTo>
                  <a:pt x="10240" y="5061"/>
                </a:lnTo>
                <a:cubicBezTo>
                  <a:pt x="10227" y="5070"/>
                  <a:pt x="10238" y="5072"/>
                  <a:pt x="10256" y="5072"/>
                </a:cubicBezTo>
                <a:cubicBezTo>
                  <a:pt x="10275" y="5072"/>
                  <a:pt x="10302" y="5069"/>
                  <a:pt x="10312" y="5069"/>
                </a:cubicBezTo>
                <a:cubicBezTo>
                  <a:pt x="10318" y="5069"/>
                  <a:pt x="10320" y="5070"/>
                  <a:pt x="10311" y="5073"/>
                </a:cubicBezTo>
                <a:lnTo>
                  <a:pt x="10240" y="5073"/>
                </a:lnTo>
                <a:cubicBezTo>
                  <a:pt x="10252" y="5073"/>
                  <a:pt x="10240" y="5085"/>
                  <a:pt x="10276" y="5085"/>
                </a:cubicBezTo>
                <a:cubicBezTo>
                  <a:pt x="10264" y="5085"/>
                  <a:pt x="10264" y="5085"/>
                  <a:pt x="10252" y="5096"/>
                </a:cubicBezTo>
                <a:lnTo>
                  <a:pt x="10311" y="5096"/>
                </a:lnTo>
                <a:cubicBezTo>
                  <a:pt x="10311" y="5096"/>
                  <a:pt x="10276" y="5108"/>
                  <a:pt x="10264" y="5120"/>
                </a:cubicBezTo>
                <a:cubicBezTo>
                  <a:pt x="10300" y="5120"/>
                  <a:pt x="10240" y="5144"/>
                  <a:pt x="10276" y="5156"/>
                </a:cubicBezTo>
                <a:cubicBezTo>
                  <a:pt x="10276" y="5158"/>
                  <a:pt x="10279" y="5159"/>
                  <a:pt x="10283" y="5159"/>
                </a:cubicBezTo>
                <a:cubicBezTo>
                  <a:pt x="10289" y="5159"/>
                  <a:pt x="10298" y="5158"/>
                  <a:pt x="10308" y="5155"/>
                </a:cubicBezTo>
                <a:lnTo>
                  <a:pt x="10308" y="5155"/>
                </a:lnTo>
                <a:cubicBezTo>
                  <a:pt x="10292" y="5163"/>
                  <a:pt x="10292" y="5168"/>
                  <a:pt x="10276" y="5168"/>
                </a:cubicBezTo>
                <a:cubicBezTo>
                  <a:pt x="10252" y="5192"/>
                  <a:pt x="10323" y="5192"/>
                  <a:pt x="10288" y="5204"/>
                </a:cubicBezTo>
                <a:cubicBezTo>
                  <a:pt x="10280" y="5204"/>
                  <a:pt x="10272" y="5209"/>
                  <a:pt x="10264" y="5209"/>
                </a:cubicBezTo>
                <a:cubicBezTo>
                  <a:pt x="10260" y="5209"/>
                  <a:pt x="10256" y="5208"/>
                  <a:pt x="10252" y="5204"/>
                </a:cubicBezTo>
                <a:cubicBezTo>
                  <a:pt x="10240" y="5216"/>
                  <a:pt x="10252" y="5227"/>
                  <a:pt x="10252" y="5239"/>
                </a:cubicBezTo>
                <a:lnTo>
                  <a:pt x="10240" y="5239"/>
                </a:lnTo>
                <a:cubicBezTo>
                  <a:pt x="10204" y="5251"/>
                  <a:pt x="10252" y="5263"/>
                  <a:pt x="10276" y="5275"/>
                </a:cubicBezTo>
                <a:lnTo>
                  <a:pt x="10240" y="5275"/>
                </a:lnTo>
                <a:cubicBezTo>
                  <a:pt x="10228" y="5287"/>
                  <a:pt x="10216" y="5299"/>
                  <a:pt x="10276" y="5299"/>
                </a:cubicBezTo>
                <a:cubicBezTo>
                  <a:pt x="10216" y="5311"/>
                  <a:pt x="10288" y="5299"/>
                  <a:pt x="10240" y="5323"/>
                </a:cubicBezTo>
                <a:lnTo>
                  <a:pt x="10228" y="5323"/>
                </a:lnTo>
                <a:cubicBezTo>
                  <a:pt x="10204" y="5323"/>
                  <a:pt x="10216" y="5335"/>
                  <a:pt x="10204" y="5335"/>
                </a:cubicBezTo>
                <a:cubicBezTo>
                  <a:pt x="10228" y="5341"/>
                  <a:pt x="10258" y="5341"/>
                  <a:pt x="10279" y="5341"/>
                </a:cubicBezTo>
                <a:cubicBezTo>
                  <a:pt x="10300" y="5341"/>
                  <a:pt x="10311" y="5341"/>
                  <a:pt x="10300" y="5347"/>
                </a:cubicBezTo>
                <a:cubicBezTo>
                  <a:pt x="10273" y="5355"/>
                  <a:pt x="10263" y="5358"/>
                  <a:pt x="10258" y="5358"/>
                </a:cubicBezTo>
                <a:cubicBezTo>
                  <a:pt x="10252" y="5358"/>
                  <a:pt x="10252" y="5355"/>
                  <a:pt x="10243" y="5355"/>
                </a:cubicBezTo>
                <a:cubicBezTo>
                  <a:pt x="10238" y="5355"/>
                  <a:pt x="10230" y="5356"/>
                  <a:pt x="10216" y="5358"/>
                </a:cubicBezTo>
                <a:lnTo>
                  <a:pt x="10228" y="5358"/>
                </a:lnTo>
                <a:cubicBezTo>
                  <a:pt x="10204" y="5370"/>
                  <a:pt x="10216" y="5370"/>
                  <a:pt x="10181" y="5370"/>
                </a:cubicBezTo>
                <a:lnTo>
                  <a:pt x="10264" y="5370"/>
                </a:lnTo>
                <a:cubicBezTo>
                  <a:pt x="10276" y="5370"/>
                  <a:pt x="10276" y="5358"/>
                  <a:pt x="10276" y="5358"/>
                </a:cubicBezTo>
                <a:cubicBezTo>
                  <a:pt x="10323" y="5358"/>
                  <a:pt x="10288" y="5370"/>
                  <a:pt x="10300" y="5382"/>
                </a:cubicBezTo>
                <a:cubicBezTo>
                  <a:pt x="10300" y="5382"/>
                  <a:pt x="10323" y="5370"/>
                  <a:pt x="10359" y="5358"/>
                </a:cubicBezTo>
                <a:lnTo>
                  <a:pt x="10359" y="5358"/>
                </a:lnTo>
                <a:cubicBezTo>
                  <a:pt x="10335" y="5370"/>
                  <a:pt x="10419" y="5370"/>
                  <a:pt x="10442" y="5370"/>
                </a:cubicBezTo>
                <a:cubicBezTo>
                  <a:pt x="10431" y="5376"/>
                  <a:pt x="10416" y="5376"/>
                  <a:pt x="10396" y="5376"/>
                </a:cubicBezTo>
                <a:cubicBezTo>
                  <a:pt x="10377" y="5376"/>
                  <a:pt x="10353" y="5376"/>
                  <a:pt x="10323" y="5382"/>
                </a:cubicBezTo>
                <a:cubicBezTo>
                  <a:pt x="10311" y="5382"/>
                  <a:pt x="10264" y="5394"/>
                  <a:pt x="10240" y="5394"/>
                </a:cubicBezTo>
                <a:cubicBezTo>
                  <a:pt x="10240" y="5406"/>
                  <a:pt x="10276" y="5406"/>
                  <a:pt x="10300" y="5406"/>
                </a:cubicBezTo>
                <a:lnTo>
                  <a:pt x="10276" y="5418"/>
                </a:lnTo>
                <a:cubicBezTo>
                  <a:pt x="10288" y="5418"/>
                  <a:pt x="10359" y="5418"/>
                  <a:pt x="10323" y="5430"/>
                </a:cubicBezTo>
                <a:lnTo>
                  <a:pt x="10383" y="5430"/>
                </a:lnTo>
                <a:cubicBezTo>
                  <a:pt x="10357" y="5430"/>
                  <a:pt x="10344" y="5436"/>
                  <a:pt x="10329" y="5440"/>
                </a:cubicBezTo>
                <a:lnTo>
                  <a:pt x="10329" y="5440"/>
                </a:lnTo>
                <a:cubicBezTo>
                  <a:pt x="10337" y="5439"/>
                  <a:pt x="10344" y="5438"/>
                  <a:pt x="10349" y="5438"/>
                </a:cubicBezTo>
                <a:cubicBezTo>
                  <a:pt x="10385" y="5438"/>
                  <a:pt x="10376" y="5454"/>
                  <a:pt x="10442" y="5454"/>
                </a:cubicBezTo>
                <a:cubicBezTo>
                  <a:pt x="10419" y="5454"/>
                  <a:pt x="10383" y="5454"/>
                  <a:pt x="10371" y="5466"/>
                </a:cubicBezTo>
                <a:lnTo>
                  <a:pt x="10442" y="5466"/>
                </a:lnTo>
                <a:cubicBezTo>
                  <a:pt x="10419" y="5477"/>
                  <a:pt x="10407" y="5477"/>
                  <a:pt x="10359" y="5489"/>
                </a:cubicBezTo>
                <a:cubicBezTo>
                  <a:pt x="10363" y="5491"/>
                  <a:pt x="10368" y="5491"/>
                  <a:pt x="10373" y="5491"/>
                </a:cubicBezTo>
                <a:cubicBezTo>
                  <a:pt x="10406" y="5491"/>
                  <a:pt x="10457" y="5471"/>
                  <a:pt x="10479" y="5471"/>
                </a:cubicBezTo>
                <a:cubicBezTo>
                  <a:pt x="10486" y="5471"/>
                  <a:pt x="10490" y="5473"/>
                  <a:pt x="10490" y="5477"/>
                </a:cubicBezTo>
                <a:cubicBezTo>
                  <a:pt x="10472" y="5483"/>
                  <a:pt x="10460" y="5483"/>
                  <a:pt x="10451" y="5483"/>
                </a:cubicBezTo>
                <a:cubicBezTo>
                  <a:pt x="10442" y="5483"/>
                  <a:pt x="10436" y="5483"/>
                  <a:pt x="10431" y="5489"/>
                </a:cubicBezTo>
                <a:lnTo>
                  <a:pt x="10419" y="5489"/>
                </a:lnTo>
                <a:cubicBezTo>
                  <a:pt x="10391" y="5496"/>
                  <a:pt x="10383" y="5498"/>
                  <a:pt x="10387" y="5498"/>
                </a:cubicBezTo>
                <a:cubicBezTo>
                  <a:pt x="10395" y="5498"/>
                  <a:pt x="10461" y="5487"/>
                  <a:pt x="10483" y="5487"/>
                </a:cubicBezTo>
                <a:cubicBezTo>
                  <a:pt x="10489" y="5487"/>
                  <a:pt x="10492" y="5488"/>
                  <a:pt x="10490" y="5489"/>
                </a:cubicBezTo>
                <a:cubicBezTo>
                  <a:pt x="10460" y="5495"/>
                  <a:pt x="10451" y="5495"/>
                  <a:pt x="10444" y="5495"/>
                </a:cubicBezTo>
                <a:cubicBezTo>
                  <a:pt x="10436" y="5495"/>
                  <a:pt x="10431" y="5495"/>
                  <a:pt x="10407" y="5501"/>
                </a:cubicBezTo>
                <a:cubicBezTo>
                  <a:pt x="10419" y="5507"/>
                  <a:pt x="10445" y="5507"/>
                  <a:pt x="10468" y="5507"/>
                </a:cubicBezTo>
                <a:cubicBezTo>
                  <a:pt x="10490" y="5507"/>
                  <a:pt x="10508" y="5507"/>
                  <a:pt x="10502" y="5513"/>
                </a:cubicBezTo>
                <a:lnTo>
                  <a:pt x="10466" y="5513"/>
                </a:lnTo>
                <a:cubicBezTo>
                  <a:pt x="10478" y="5513"/>
                  <a:pt x="10466" y="5525"/>
                  <a:pt x="10466" y="5537"/>
                </a:cubicBezTo>
                <a:lnTo>
                  <a:pt x="10454" y="5537"/>
                </a:lnTo>
                <a:cubicBezTo>
                  <a:pt x="10448" y="5543"/>
                  <a:pt x="10457" y="5543"/>
                  <a:pt x="10463" y="5543"/>
                </a:cubicBezTo>
                <a:cubicBezTo>
                  <a:pt x="10469" y="5543"/>
                  <a:pt x="10472" y="5543"/>
                  <a:pt x="10454" y="5549"/>
                </a:cubicBezTo>
                <a:lnTo>
                  <a:pt x="10478" y="5549"/>
                </a:lnTo>
                <a:cubicBezTo>
                  <a:pt x="10502" y="5537"/>
                  <a:pt x="10526" y="5525"/>
                  <a:pt x="10490" y="5525"/>
                </a:cubicBezTo>
                <a:cubicBezTo>
                  <a:pt x="10526" y="5525"/>
                  <a:pt x="10562" y="5501"/>
                  <a:pt x="10609" y="5501"/>
                </a:cubicBezTo>
                <a:lnTo>
                  <a:pt x="10597" y="5501"/>
                </a:lnTo>
                <a:cubicBezTo>
                  <a:pt x="10681" y="5477"/>
                  <a:pt x="10692" y="5454"/>
                  <a:pt x="10716" y="5442"/>
                </a:cubicBezTo>
                <a:cubicBezTo>
                  <a:pt x="10657" y="5442"/>
                  <a:pt x="10740" y="5418"/>
                  <a:pt x="10692" y="5406"/>
                </a:cubicBezTo>
                <a:lnTo>
                  <a:pt x="10692" y="5406"/>
                </a:lnTo>
                <a:cubicBezTo>
                  <a:pt x="10669" y="5410"/>
                  <a:pt x="10659" y="5411"/>
                  <a:pt x="10657" y="5411"/>
                </a:cubicBezTo>
                <a:cubicBezTo>
                  <a:pt x="10653" y="5411"/>
                  <a:pt x="10677" y="5406"/>
                  <a:pt x="10669" y="5406"/>
                </a:cubicBezTo>
                <a:cubicBezTo>
                  <a:pt x="10681" y="5406"/>
                  <a:pt x="10716" y="5394"/>
                  <a:pt x="10728" y="5394"/>
                </a:cubicBezTo>
                <a:lnTo>
                  <a:pt x="10692" y="5394"/>
                </a:lnTo>
                <a:cubicBezTo>
                  <a:pt x="10712" y="5384"/>
                  <a:pt x="10754" y="5367"/>
                  <a:pt x="10745" y="5367"/>
                </a:cubicBezTo>
                <a:cubicBezTo>
                  <a:pt x="10742" y="5367"/>
                  <a:pt x="10737" y="5368"/>
                  <a:pt x="10728" y="5370"/>
                </a:cubicBezTo>
                <a:cubicBezTo>
                  <a:pt x="10740" y="5358"/>
                  <a:pt x="10752" y="5358"/>
                  <a:pt x="10764" y="5358"/>
                </a:cubicBezTo>
                <a:cubicBezTo>
                  <a:pt x="10764" y="5347"/>
                  <a:pt x="10776" y="5335"/>
                  <a:pt x="10788" y="5335"/>
                </a:cubicBezTo>
                <a:cubicBezTo>
                  <a:pt x="10716" y="5335"/>
                  <a:pt x="10764" y="5323"/>
                  <a:pt x="10740" y="5323"/>
                </a:cubicBezTo>
                <a:cubicBezTo>
                  <a:pt x="10752" y="5323"/>
                  <a:pt x="10764" y="5311"/>
                  <a:pt x="10776" y="5311"/>
                </a:cubicBezTo>
                <a:lnTo>
                  <a:pt x="10716" y="5311"/>
                </a:lnTo>
                <a:cubicBezTo>
                  <a:pt x="10681" y="5311"/>
                  <a:pt x="10752" y="5299"/>
                  <a:pt x="10728" y="5299"/>
                </a:cubicBezTo>
                <a:lnTo>
                  <a:pt x="10716" y="5299"/>
                </a:lnTo>
                <a:cubicBezTo>
                  <a:pt x="10692" y="5299"/>
                  <a:pt x="10728" y="5287"/>
                  <a:pt x="10764" y="5275"/>
                </a:cubicBezTo>
                <a:cubicBezTo>
                  <a:pt x="10716" y="5263"/>
                  <a:pt x="10716" y="5251"/>
                  <a:pt x="10728" y="5227"/>
                </a:cubicBezTo>
                <a:lnTo>
                  <a:pt x="10728" y="5227"/>
                </a:lnTo>
                <a:cubicBezTo>
                  <a:pt x="10728" y="5233"/>
                  <a:pt x="10731" y="5236"/>
                  <a:pt x="10733" y="5236"/>
                </a:cubicBezTo>
                <a:cubicBezTo>
                  <a:pt x="10734" y="5236"/>
                  <a:pt x="10734" y="5233"/>
                  <a:pt x="10728" y="5227"/>
                </a:cubicBezTo>
                <a:lnTo>
                  <a:pt x="10728" y="5227"/>
                </a:lnTo>
                <a:cubicBezTo>
                  <a:pt x="10728" y="5227"/>
                  <a:pt x="10728" y="5227"/>
                  <a:pt x="10728" y="5227"/>
                </a:cubicBezTo>
                <a:cubicBezTo>
                  <a:pt x="10740" y="5216"/>
                  <a:pt x="10752" y="5216"/>
                  <a:pt x="10764" y="5204"/>
                </a:cubicBezTo>
                <a:cubicBezTo>
                  <a:pt x="10776" y="5192"/>
                  <a:pt x="10788" y="5180"/>
                  <a:pt x="10788" y="5168"/>
                </a:cubicBezTo>
                <a:cubicBezTo>
                  <a:pt x="10800" y="5180"/>
                  <a:pt x="10812" y="5192"/>
                  <a:pt x="10800" y="5192"/>
                </a:cubicBezTo>
                <a:cubicBezTo>
                  <a:pt x="10805" y="5197"/>
                  <a:pt x="10809" y="5199"/>
                  <a:pt x="10812" y="5199"/>
                </a:cubicBezTo>
                <a:cubicBezTo>
                  <a:pt x="10820" y="5199"/>
                  <a:pt x="10826" y="5190"/>
                  <a:pt x="10835" y="5190"/>
                </a:cubicBezTo>
                <a:cubicBezTo>
                  <a:pt x="10841" y="5190"/>
                  <a:pt x="10849" y="5193"/>
                  <a:pt x="10859" y="5204"/>
                </a:cubicBezTo>
                <a:cubicBezTo>
                  <a:pt x="10883" y="5192"/>
                  <a:pt x="10835" y="5180"/>
                  <a:pt x="10823" y="5168"/>
                </a:cubicBezTo>
                <a:lnTo>
                  <a:pt x="10823" y="5180"/>
                </a:lnTo>
                <a:cubicBezTo>
                  <a:pt x="10812" y="5180"/>
                  <a:pt x="10800" y="5168"/>
                  <a:pt x="10788" y="5156"/>
                </a:cubicBezTo>
                <a:cubicBezTo>
                  <a:pt x="10776" y="5144"/>
                  <a:pt x="10776" y="5144"/>
                  <a:pt x="10764" y="5144"/>
                </a:cubicBezTo>
                <a:cubicBezTo>
                  <a:pt x="10764" y="5144"/>
                  <a:pt x="10764" y="5156"/>
                  <a:pt x="10776" y="5156"/>
                </a:cubicBezTo>
                <a:cubicBezTo>
                  <a:pt x="10764" y="5156"/>
                  <a:pt x="10740" y="5156"/>
                  <a:pt x="10728" y="5168"/>
                </a:cubicBezTo>
                <a:cubicBezTo>
                  <a:pt x="10728" y="5168"/>
                  <a:pt x="10728" y="5168"/>
                  <a:pt x="10716" y="5156"/>
                </a:cubicBezTo>
                <a:lnTo>
                  <a:pt x="10704" y="5156"/>
                </a:lnTo>
                <a:lnTo>
                  <a:pt x="10716" y="5168"/>
                </a:lnTo>
                <a:cubicBezTo>
                  <a:pt x="10708" y="5168"/>
                  <a:pt x="10685" y="5173"/>
                  <a:pt x="10673" y="5173"/>
                </a:cubicBezTo>
                <a:cubicBezTo>
                  <a:pt x="10667" y="5173"/>
                  <a:pt x="10665" y="5172"/>
                  <a:pt x="10669" y="5168"/>
                </a:cubicBezTo>
                <a:lnTo>
                  <a:pt x="10692" y="5168"/>
                </a:lnTo>
                <a:cubicBezTo>
                  <a:pt x="10692" y="5168"/>
                  <a:pt x="10669" y="5168"/>
                  <a:pt x="10681" y="5156"/>
                </a:cubicBezTo>
                <a:lnTo>
                  <a:pt x="10692" y="5156"/>
                </a:lnTo>
                <a:lnTo>
                  <a:pt x="10715" y="5133"/>
                </a:lnTo>
                <a:lnTo>
                  <a:pt x="10715" y="5133"/>
                </a:lnTo>
                <a:cubicBezTo>
                  <a:pt x="10724" y="5137"/>
                  <a:pt x="10719" y="5144"/>
                  <a:pt x="10728" y="5144"/>
                </a:cubicBezTo>
                <a:lnTo>
                  <a:pt x="10776" y="5144"/>
                </a:lnTo>
                <a:lnTo>
                  <a:pt x="10752" y="5132"/>
                </a:lnTo>
                <a:lnTo>
                  <a:pt x="10776" y="5132"/>
                </a:lnTo>
                <a:cubicBezTo>
                  <a:pt x="10788" y="5126"/>
                  <a:pt x="10779" y="5126"/>
                  <a:pt x="10768" y="5126"/>
                </a:cubicBezTo>
                <a:cubicBezTo>
                  <a:pt x="10763" y="5126"/>
                  <a:pt x="10758" y="5126"/>
                  <a:pt x="10754" y="5126"/>
                </a:cubicBezTo>
                <a:lnTo>
                  <a:pt x="10754" y="5126"/>
                </a:lnTo>
                <a:cubicBezTo>
                  <a:pt x="10755" y="5126"/>
                  <a:pt x="10755" y="5126"/>
                  <a:pt x="10755" y="5126"/>
                </a:cubicBezTo>
                <a:cubicBezTo>
                  <a:pt x="10759" y="5126"/>
                  <a:pt x="10764" y="5124"/>
                  <a:pt x="10776" y="5120"/>
                </a:cubicBezTo>
                <a:lnTo>
                  <a:pt x="10788" y="5120"/>
                </a:lnTo>
                <a:lnTo>
                  <a:pt x="10788" y="5108"/>
                </a:lnTo>
                <a:lnTo>
                  <a:pt x="10776" y="5108"/>
                </a:lnTo>
                <a:cubicBezTo>
                  <a:pt x="10800" y="5108"/>
                  <a:pt x="10800" y="5096"/>
                  <a:pt x="10800" y="5096"/>
                </a:cubicBezTo>
                <a:cubicBezTo>
                  <a:pt x="10809" y="5116"/>
                  <a:pt x="10827" y="5135"/>
                  <a:pt x="10820" y="5135"/>
                </a:cubicBezTo>
                <a:cubicBezTo>
                  <a:pt x="10819" y="5135"/>
                  <a:pt x="10816" y="5134"/>
                  <a:pt x="10812" y="5132"/>
                </a:cubicBezTo>
                <a:cubicBezTo>
                  <a:pt x="10800" y="5132"/>
                  <a:pt x="10800" y="5132"/>
                  <a:pt x="10788" y="5121"/>
                </a:cubicBezTo>
                <a:lnTo>
                  <a:pt x="10788" y="5121"/>
                </a:lnTo>
                <a:cubicBezTo>
                  <a:pt x="10800" y="5132"/>
                  <a:pt x="10811" y="5144"/>
                  <a:pt x="10800" y="5144"/>
                </a:cubicBezTo>
                <a:cubicBezTo>
                  <a:pt x="10823" y="5144"/>
                  <a:pt x="10835" y="5168"/>
                  <a:pt x="10847" y="5180"/>
                </a:cubicBezTo>
                <a:cubicBezTo>
                  <a:pt x="10859" y="5180"/>
                  <a:pt x="10883" y="5168"/>
                  <a:pt x="10859" y="5156"/>
                </a:cubicBezTo>
                <a:lnTo>
                  <a:pt x="10847" y="5156"/>
                </a:lnTo>
                <a:cubicBezTo>
                  <a:pt x="10835" y="5144"/>
                  <a:pt x="10835" y="5132"/>
                  <a:pt x="10823" y="5120"/>
                </a:cubicBezTo>
                <a:lnTo>
                  <a:pt x="10823" y="5120"/>
                </a:lnTo>
                <a:cubicBezTo>
                  <a:pt x="10835" y="5120"/>
                  <a:pt x="10859" y="5144"/>
                  <a:pt x="10871" y="5144"/>
                </a:cubicBezTo>
                <a:cubicBezTo>
                  <a:pt x="10883" y="5132"/>
                  <a:pt x="10823" y="5108"/>
                  <a:pt x="10823" y="5096"/>
                </a:cubicBezTo>
                <a:cubicBezTo>
                  <a:pt x="10823" y="5096"/>
                  <a:pt x="10823" y="5096"/>
                  <a:pt x="10823" y="5085"/>
                </a:cubicBezTo>
                <a:lnTo>
                  <a:pt x="10835" y="5096"/>
                </a:lnTo>
                <a:cubicBezTo>
                  <a:pt x="10823" y="5085"/>
                  <a:pt x="10823" y="5073"/>
                  <a:pt x="10823" y="5061"/>
                </a:cubicBezTo>
                <a:cubicBezTo>
                  <a:pt x="10812" y="5061"/>
                  <a:pt x="10812" y="5049"/>
                  <a:pt x="10800" y="5037"/>
                </a:cubicBezTo>
                <a:lnTo>
                  <a:pt x="10812" y="5037"/>
                </a:lnTo>
                <a:cubicBezTo>
                  <a:pt x="10812" y="5037"/>
                  <a:pt x="10812" y="5037"/>
                  <a:pt x="10812" y="5025"/>
                </a:cubicBezTo>
                <a:lnTo>
                  <a:pt x="10823" y="5025"/>
                </a:lnTo>
                <a:cubicBezTo>
                  <a:pt x="10823" y="5025"/>
                  <a:pt x="10812" y="5025"/>
                  <a:pt x="10812" y="5013"/>
                </a:cubicBezTo>
                <a:lnTo>
                  <a:pt x="10823" y="5013"/>
                </a:lnTo>
                <a:cubicBezTo>
                  <a:pt x="10823" y="5013"/>
                  <a:pt x="10823" y="5013"/>
                  <a:pt x="10823" y="5025"/>
                </a:cubicBezTo>
                <a:cubicBezTo>
                  <a:pt x="10895" y="5073"/>
                  <a:pt x="10800" y="5037"/>
                  <a:pt x="10835" y="5073"/>
                </a:cubicBezTo>
                <a:cubicBezTo>
                  <a:pt x="10859" y="5085"/>
                  <a:pt x="10871" y="5108"/>
                  <a:pt x="10895" y="5132"/>
                </a:cubicBezTo>
                <a:lnTo>
                  <a:pt x="10871" y="5073"/>
                </a:lnTo>
                <a:lnTo>
                  <a:pt x="10871" y="5073"/>
                </a:lnTo>
                <a:cubicBezTo>
                  <a:pt x="10879" y="5081"/>
                  <a:pt x="10904" y="5095"/>
                  <a:pt x="10912" y="5095"/>
                </a:cubicBezTo>
                <a:cubicBezTo>
                  <a:pt x="10915" y="5095"/>
                  <a:pt x="10914" y="5092"/>
                  <a:pt x="10907" y="5085"/>
                </a:cubicBezTo>
                <a:lnTo>
                  <a:pt x="10895" y="5085"/>
                </a:lnTo>
                <a:cubicBezTo>
                  <a:pt x="10895" y="5061"/>
                  <a:pt x="10859" y="5037"/>
                  <a:pt x="10883" y="5037"/>
                </a:cubicBezTo>
                <a:cubicBezTo>
                  <a:pt x="10883" y="5049"/>
                  <a:pt x="10895" y="5061"/>
                  <a:pt x="10907" y="5061"/>
                </a:cubicBezTo>
                <a:cubicBezTo>
                  <a:pt x="10919" y="5061"/>
                  <a:pt x="10895" y="5037"/>
                  <a:pt x="10883" y="5025"/>
                </a:cubicBezTo>
                <a:lnTo>
                  <a:pt x="10883" y="5025"/>
                </a:lnTo>
                <a:cubicBezTo>
                  <a:pt x="10895" y="5025"/>
                  <a:pt x="10919" y="5061"/>
                  <a:pt x="10931" y="5061"/>
                </a:cubicBezTo>
                <a:cubicBezTo>
                  <a:pt x="10919" y="5043"/>
                  <a:pt x="10925" y="5040"/>
                  <a:pt x="10934" y="5040"/>
                </a:cubicBezTo>
                <a:cubicBezTo>
                  <a:pt x="10938" y="5040"/>
                  <a:pt x="10943" y="5041"/>
                  <a:pt x="10947" y="5041"/>
                </a:cubicBezTo>
                <a:cubicBezTo>
                  <a:pt x="10951" y="5041"/>
                  <a:pt x="10954" y="5040"/>
                  <a:pt x="10954" y="5037"/>
                </a:cubicBezTo>
                <a:cubicBezTo>
                  <a:pt x="10907" y="5013"/>
                  <a:pt x="10907" y="4966"/>
                  <a:pt x="10859" y="4954"/>
                </a:cubicBezTo>
                <a:lnTo>
                  <a:pt x="10835" y="4906"/>
                </a:lnTo>
                <a:lnTo>
                  <a:pt x="10835" y="4906"/>
                </a:lnTo>
                <a:cubicBezTo>
                  <a:pt x="10871" y="4930"/>
                  <a:pt x="10895" y="4966"/>
                  <a:pt x="10943" y="4989"/>
                </a:cubicBezTo>
                <a:lnTo>
                  <a:pt x="10931" y="5001"/>
                </a:lnTo>
                <a:cubicBezTo>
                  <a:pt x="10942" y="5010"/>
                  <a:pt x="10948" y="5014"/>
                  <a:pt x="10951" y="5014"/>
                </a:cubicBezTo>
                <a:cubicBezTo>
                  <a:pt x="10962" y="5014"/>
                  <a:pt x="10936" y="4970"/>
                  <a:pt x="10963" y="4970"/>
                </a:cubicBezTo>
                <a:cubicBezTo>
                  <a:pt x="10969" y="4970"/>
                  <a:pt x="10978" y="4972"/>
                  <a:pt x="10990" y="4977"/>
                </a:cubicBezTo>
                <a:cubicBezTo>
                  <a:pt x="10990" y="4977"/>
                  <a:pt x="10985" y="4972"/>
                  <a:pt x="10995" y="4972"/>
                </a:cubicBezTo>
                <a:cubicBezTo>
                  <a:pt x="11001" y="4972"/>
                  <a:pt x="11010" y="4973"/>
                  <a:pt x="11026" y="4977"/>
                </a:cubicBezTo>
                <a:lnTo>
                  <a:pt x="10966" y="4942"/>
                </a:lnTo>
                <a:cubicBezTo>
                  <a:pt x="10990" y="4942"/>
                  <a:pt x="11014" y="4966"/>
                  <a:pt x="11026" y="4966"/>
                </a:cubicBezTo>
                <a:cubicBezTo>
                  <a:pt x="11026" y="4954"/>
                  <a:pt x="11038" y="4954"/>
                  <a:pt x="11038" y="4954"/>
                </a:cubicBezTo>
                <a:cubicBezTo>
                  <a:pt x="11050" y="4966"/>
                  <a:pt x="11050" y="4966"/>
                  <a:pt x="11050" y="4977"/>
                </a:cubicBezTo>
                <a:cubicBezTo>
                  <a:pt x="11060" y="4981"/>
                  <a:pt x="11067" y="4982"/>
                  <a:pt x="11070" y="4982"/>
                </a:cubicBezTo>
                <a:cubicBezTo>
                  <a:pt x="11078" y="4982"/>
                  <a:pt x="11070" y="4974"/>
                  <a:pt x="11062" y="4966"/>
                </a:cubicBezTo>
                <a:cubicBezTo>
                  <a:pt x="11050" y="4954"/>
                  <a:pt x="11050" y="4942"/>
                  <a:pt x="11062" y="4942"/>
                </a:cubicBezTo>
                <a:cubicBezTo>
                  <a:pt x="11062" y="4942"/>
                  <a:pt x="11062" y="4930"/>
                  <a:pt x="11062" y="4930"/>
                </a:cubicBezTo>
                <a:cubicBezTo>
                  <a:pt x="11050" y="4930"/>
                  <a:pt x="11014" y="4906"/>
                  <a:pt x="11002" y="4906"/>
                </a:cubicBezTo>
                <a:cubicBezTo>
                  <a:pt x="11019" y="4898"/>
                  <a:pt x="11024" y="4889"/>
                  <a:pt x="11046" y="4889"/>
                </a:cubicBezTo>
                <a:cubicBezTo>
                  <a:pt x="11056" y="4889"/>
                  <a:pt x="11068" y="4891"/>
                  <a:pt x="11085" y="4894"/>
                </a:cubicBezTo>
                <a:cubicBezTo>
                  <a:pt x="11097" y="4906"/>
                  <a:pt x="11121" y="4918"/>
                  <a:pt x="11121" y="4918"/>
                </a:cubicBezTo>
                <a:cubicBezTo>
                  <a:pt x="11133" y="4918"/>
                  <a:pt x="11109" y="4894"/>
                  <a:pt x="11085" y="4882"/>
                </a:cubicBezTo>
                <a:cubicBezTo>
                  <a:pt x="11085" y="4870"/>
                  <a:pt x="11085" y="4870"/>
                  <a:pt x="11085" y="4870"/>
                </a:cubicBezTo>
                <a:cubicBezTo>
                  <a:pt x="11097" y="4882"/>
                  <a:pt x="11121" y="4882"/>
                  <a:pt x="11121" y="4882"/>
                </a:cubicBezTo>
                <a:cubicBezTo>
                  <a:pt x="11129" y="4882"/>
                  <a:pt x="11132" y="4887"/>
                  <a:pt x="11133" y="4887"/>
                </a:cubicBezTo>
                <a:cubicBezTo>
                  <a:pt x="11133" y="4887"/>
                  <a:pt x="11133" y="4886"/>
                  <a:pt x="11133" y="4882"/>
                </a:cubicBezTo>
                <a:cubicBezTo>
                  <a:pt x="11097" y="4858"/>
                  <a:pt x="11133" y="4858"/>
                  <a:pt x="11109" y="4835"/>
                </a:cubicBezTo>
                <a:lnTo>
                  <a:pt x="11109" y="4835"/>
                </a:lnTo>
                <a:cubicBezTo>
                  <a:pt x="11109" y="4835"/>
                  <a:pt x="11097" y="4846"/>
                  <a:pt x="11097" y="4846"/>
                </a:cubicBezTo>
                <a:cubicBezTo>
                  <a:pt x="11077" y="4826"/>
                  <a:pt x="11056" y="4796"/>
                  <a:pt x="11066" y="4796"/>
                </a:cubicBezTo>
                <a:cubicBezTo>
                  <a:pt x="11068" y="4796"/>
                  <a:pt x="11070" y="4797"/>
                  <a:pt x="11073" y="4799"/>
                </a:cubicBezTo>
                <a:cubicBezTo>
                  <a:pt x="11097" y="4835"/>
                  <a:pt x="11133" y="4823"/>
                  <a:pt x="11133" y="4846"/>
                </a:cubicBezTo>
                <a:cubicBezTo>
                  <a:pt x="11143" y="4850"/>
                  <a:pt x="11149" y="4852"/>
                  <a:pt x="11151" y="4852"/>
                </a:cubicBezTo>
                <a:cubicBezTo>
                  <a:pt x="11164" y="4852"/>
                  <a:pt x="11101" y="4811"/>
                  <a:pt x="11121" y="4811"/>
                </a:cubicBezTo>
                <a:lnTo>
                  <a:pt x="11121" y="4811"/>
                </a:lnTo>
                <a:lnTo>
                  <a:pt x="11145" y="4823"/>
                </a:lnTo>
                <a:cubicBezTo>
                  <a:pt x="11181" y="4846"/>
                  <a:pt x="11157" y="4846"/>
                  <a:pt x="11169" y="4846"/>
                </a:cubicBezTo>
                <a:cubicBezTo>
                  <a:pt x="11193" y="4870"/>
                  <a:pt x="11157" y="4882"/>
                  <a:pt x="11181" y="4918"/>
                </a:cubicBezTo>
                <a:lnTo>
                  <a:pt x="11216" y="4894"/>
                </a:lnTo>
                <a:cubicBezTo>
                  <a:pt x="11204" y="4835"/>
                  <a:pt x="11276" y="4823"/>
                  <a:pt x="11228" y="4739"/>
                </a:cubicBezTo>
                <a:lnTo>
                  <a:pt x="11228" y="4739"/>
                </a:lnTo>
                <a:cubicBezTo>
                  <a:pt x="11228" y="4751"/>
                  <a:pt x="11228" y="4751"/>
                  <a:pt x="11228" y="4751"/>
                </a:cubicBezTo>
                <a:cubicBezTo>
                  <a:pt x="11228" y="4739"/>
                  <a:pt x="11228" y="4739"/>
                  <a:pt x="11216" y="4727"/>
                </a:cubicBezTo>
                <a:lnTo>
                  <a:pt x="11216" y="4739"/>
                </a:lnTo>
                <a:lnTo>
                  <a:pt x="11204" y="4715"/>
                </a:lnTo>
                <a:lnTo>
                  <a:pt x="11204" y="4715"/>
                </a:lnTo>
                <a:cubicBezTo>
                  <a:pt x="11222" y="4721"/>
                  <a:pt x="11234" y="4721"/>
                  <a:pt x="11246" y="4721"/>
                </a:cubicBezTo>
                <a:cubicBezTo>
                  <a:pt x="11258" y="4721"/>
                  <a:pt x="11270" y="4721"/>
                  <a:pt x="11288" y="4727"/>
                </a:cubicBezTo>
                <a:cubicBezTo>
                  <a:pt x="11252" y="4715"/>
                  <a:pt x="11252" y="4715"/>
                  <a:pt x="11228" y="4704"/>
                </a:cubicBezTo>
                <a:cubicBezTo>
                  <a:pt x="11204" y="4680"/>
                  <a:pt x="11193" y="4668"/>
                  <a:pt x="11204" y="4668"/>
                </a:cubicBezTo>
                <a:lnTo>
                  <a:pt x="11204" y="4668"/>
                </a:lnTo>
                <a:cubicBezTo>
                  <a:pt x="11228" y="4680"/>
                  <a:pt x="11228" y="4692"/>
                  <a:pt x="11252" y="4692"/>
                </a:cubicBezTo>
                <a:cubicBezTo>
                  <a:pt x="11240" y="4692"/>
                  <a:pt x="11228" y="4668"/>
                  <a:pt x="11228" y="4668"/>
                </a:cubicBezTo>
                <a:lnTo>
                  <a:pt x="11228" y="4668"/>
                </a:lnTo>
                <a:cubicBezTo>
                  <a:pt x="11240" y="4668"/>
                  <a:pt x="11252" y="4668"/>
                  <a:pt x="11276" y="4680"/>
                </a:cubicBezTo>
                <a:cubicBezTo>
                  <a:pt x="11276" y="4684"/>
                  <a:pt x="11275" y="4685"/>
                  <a:pt x="11273" y="4685"/>
                </a:cubicBezTo>
                <a:cubicBezTo>
                  <a:pt x="11269" y="4685"/>
                  <a:pt x="11264" y="4680"/>
                  <a:pt x="11264" y="4680"/>
                </a:cubicBezTo>
                <a:lnTo>
                  <a:pt x="11264" y="4680"/>
                </a:lnTo>
                <a:cubicBezTo>
                  <a:pt x="11264" y="4692"/>
                  <a:pt x="11288" y="4680"/>
                  <a:pt x="11300" y="4704"/>
                </a:cubicBezTo>
                <a:lnTo>
                  <a:pt x="11300" y="4692"/>
                </a:lnTo>
                <a:cubicBezTo>
                  <a:pt x="11324" y="4704"/>
                  <a:pt x="11335" y="4715"/>
                  <a:pt x="11347" y="4727"/>
                </a:cubicBezTo>
                <a:cubicBezTo>
                  <a:pt x="11347" y="4692"/>
                  <a:pt x="11300" y="4644"/>
                  <a:pt x="11288" y="4620"/>
                </a:cubicBezTo>
                <a:lnTo>
                  <a:pt x="11288" y="4620"/>
                </a:lnTo>
                <a:cubicBezTo>
                  <a:pt x="11296" y="4629"/>
                  <a:pt x="11328" y="4648"/>
                  <a:pt x="11338" y="4656"/>
                </a:cubicBezTo>
                <a:lnTo>
                  <a:pt x="11338" y="4656"/>
                </a:lnTo>
                <a:cubicBezTo>
                  <a:pt x="11350" y="4652"/>
                  <a:pt x="11324" y="4621"/>
                  <a:pt x="11314" y="4595"/>
                </a:cubicBezTo>
                <a:lnTo>
                  <a:pt x="11314" y="4595"/>
                </a:lnTo>
                <a:cubicBezTo>
                  <a:pt x="11360" y="4572"/>
                  <a:pt x="11396" y="4537"/>
                  <a:pt x="11466" y="4537"/>
                </a:cubicBezTo>
                <a:lnTo>
                  <a:pt x="11419" y="4489"/>
                </a:lnTo>
                <a:lnTo>
                  <a:pt x="11466" y="4501"/>
                </a:lnTo>
                <a:cubicBezTo>
                  <a:pt x="11526" y="4477"/>
                  <a:pt x="11514" y="4430"/>
                  <a:pt x="11526" y="4382"/>
                </a:cubicBezTo>
                <a:cubicBezTo>
                  <a:pt x="11526" y="4376"/>
                  <a:pt x="11528" y="4374"/>
                  <a:pt x="11532" y="4374"/>
                </a:cubicBezTo>
                <a:cubicBezTo>
                  <a:pt x="11543" y="4374"/>
                  <a:pt x="11568" y="4394"/>
                  <a:pt x="11585" y="4394"/>
                </a:cubicBezTo>
                <a:cubicBezTo>
                  <a:pt x="11609" y="4382"/>
                  <a:pt x="11550" y="4334"/>
                  <a:pt x="11562" y="4299"/>
                </a:cubicBezTo>
                <a:lnTo>
                  <a:pt x="11562" y="4299"/>
                </a:lnTo>
                <a:cubicBezTo>
                  <a:pt x="11572" y="4309"/>
                  <a:pt x="11600" y="4337"/>
                  <a:pt x="11615" y="4337"/>
                </a:cubicBezTo>
                <a:cubicBezTo>
                  <a:pt x="11617" y="4337"/>
                  <a:pt x="11620" y="4336"/>
                  <a:pt x="11621" y="4334"/>
                </a:cubicBezTo>
                <a:cubicBezTo>
                  <a:pt x="11609" y="4323"/>
                  <a:pt x="11585" y="4311"/>
                  <a:pt x="11597" y="4311"/>
                </a:cubicBezTo>
                <a:lnTo>
                  <a:pt x="11609" y="4323"/>
                </a:lnTo>
                <a:cubicBezTo>
                  <a:pt x="11616" y="4325"/>
                  <a:pt x="11621" y="4326"/>
                  <a:pt x="11624" y="4326"/>
                </a:cubicBezTo>
                <a:cubicBezTo>
                  <a:pt x="11638" y="4326"/>
                  <a:pt x="11626" y="4308"/>
                  <a:pt x="11645" y="4299"/>
                </a:cubicBezTo>
                <a:cubicBezTo>
                  <a:pt x="11657" y="4275"/>
                  <a:pt x="11633" y="4239"/>
                  <a:pt x="11597" y="4180"/>
                </a:cubicBezTo>
                <a:cubicBezTo>
                  <a:pt x="11599" y="4176"/>
                  <a:pt x="11602" y="4174"/>
                  <a:pt x="11605" y="4174"/>
                </a:cubicBezTo>
                <a:cubicBezTo>
                  <a:pt x="11621" y="4174"/>
                  <a:pt x="11647" y="4215"/>
                  <a:pt x="11657" y="4215"/>
                </a:cubicBezTo>
                <a:cubicBezTo>
                  <a:pt x="11633" y="4215"/>
                  <a:pt x="11657" y="4239"/>
                  <a:pt x="11681" y="4251"/>
                </a:cubicBezTo>
                <a:cubicBezTo>
                  <a:pt x="11672" y="4243"/>
                  <a:pt x="11670" y="4229"/>
                  <a:pt x="11681" y="4229"/>
                </a:cubicBezTo>
                <a:cubicBezTo>
                  <a:pt x="11686" y="4229"/>
                  <a:pt x="11693" y="4232"/>
                  <a:pt x="11705" y="4239"/>
                </a:cubicBezTo>
                <a:cubicBezTo>
                  <a:pt x="11716" y="4227"/>
                  <a:pt x="11716" y="4227"/>
                  <a:pt x="11693" y="4192"/>
                </a:cubicBezTo>
                <a:lnTo>
                  <a:pt x="11693" y="4192"/>
                </a:lnTo>
                <a:cubicBezTo>
                  <a:pt x="11697" y="4201"/>
                  <a:pt x="11696" y="4205"/>
                  <a:pt x="11693" y="4205"/>
                </a:cubicBezTo>
                <a:cubicBezTo>
                  <a:pt x="11688" y="4205"/>
                  <a:pt x="11676" y="4194"/>
                  <a:pt x="11669" y="4180"/>
                </a:cubicBezTo>
                <a:cubicBezTo>
                  <a:pt x="11682" y="4180"/>
                  <a:pt x="11688" y="4172"/>
                  <a:pt x="11700" y="4172"/>
                </a:cubicBezTo>
                <a:cubicBezTo>
                  <a:pt x="11708" y="4172"/>
                  <a:pt x="11720" y="4176"/>
                  <a:pt x="11740" y="4192"/>
                </a:cubicBezTo>
                <a:cubicBezTo>
                  <a:pt x="11764" y="4132"/>
                  <a:pt x="11812" y="4084"/>
                  <a:pt x="11847" y="4025"/>
                </a:cubicBezTo>
                <a:cubicBezTo>
                  <a:pt x="11839" y="4016"/>
                  <a:pt x="11835" y="4014"/>
                  <a:pt x="11833" y="4014"/>
                </a:cubicBezTo>
                <a:cubicBezTo>
                  <a:pt x="11830" y="4014"/>
                  <a:pt x="11830" y="4017"/>
                  <a:pt x="11829" y="4017"/>
                </a:cubicBezTo>
                <a:cubicBezTo>
                  <a:pt x="11828" y="4017"/>
                  <a:pt x="11826" y="4016"/>
                  <a:pt x="11824" y="4013"/>
                </a:cubicBezTo>
                <a:cubicBezTo>
                  <a:pt x="11812" y="3995"/>
                  <a:pt x="11818" y="3995"/>
                  <a:pt x="11824" y="3995"/>
                </a:cubicBezTo>
                <a:cubicBezTo>
                  <a:pt x="11830" y="3995"/>
                  <a:pt x="11835" y="3995"/>
                  <a:pt x="11824" y="3977"/>
                </a:cubicBezTo>
                <a:lnTo>
                  <a:pt x="11824" y="3977"/>
                </a:lnTo>
                <a:lnTo>
                  <a:pt x="11847" y="4001"/>
                </a:lnTo>
                <a:cubicBezTo>
                  <a:pt x="11859" y="3989"/>
                  <a:pt x="11824" y="3942"/>
                  <a:pt x="11812" y="3906"/>
                </a:cubicBezTo>
                <a:lnTo>
                  <a:pt x="11812" y="3906"/>
                </a:lnTo>
                <a:cubicBezTo>
                  <a:pt x="11835" y="3930"/>
                  <a:pt x="11847" y="3918"/>
                  <a:pt x="11859" y="3942"/>
                </a:cubicBezTo>
                <a:cubicBezTo>
                  <a:pt x="11859" y="3941"/>
                  <a:pt x="11860" y="3940"/>
                  <a:pt x="11862" y="3940"/>
                </a:cubicBezTo>
                <a:cubicBezTo>
                  <a:pt x="11876" y="3940"/>
                  <a:pt x="11956" y="3982"/>
                  <a:pt x="11968" y="3982"/>
                </a:cubicBezTo>
                <a:cubicBezTo>
                  <a:pt x="11970" y="3982"/>
                  <a:pt x="11970" y="3981"/>
                  <a:pt x="11966" y="3977"/>
                </a:cubicBezTo>
                <a:lnTo>
                  <a:pt x="11847" y="3906"/>
                </a:lnTo>
                <a:cubicBezTo>
                  <a:pt x="11839" y="3906"/>
                  <a:pt x="11842" y="3900"/>
                  <a:pt x="11841" y="3896"/>
                </a:cubicBezTo>
                <a:lnTo>
                  <a:pt x="11841" y="3896"/>
                </a:lnTo>
                <a:cubicBezTo>
                  <a:pt x="11864" y="3906"/>
                  <a:pt x="11895" y="3906"/>
                  <a:pt x="11895" y="3906"/>
                </a:cubicBezTo>
                <a:cubicBezTo>
                  <a:pt x="11931" y="3930"/>
                  <a:pt x="11919" y="3930"/>
                  <a:pt x="11919" y="3942"/>
                </a:cubicBezTo>
                <a:cubicBezTo>
                  <a:pt x="11943" y="3959"/>
                  <a:pt x="11952" y="3959"/>
                  <a:pt x="11960" y="3959"/>
                </a:cubicBezTo>
                <a:cubicBezTo>
                  <a:pt x="11969" y="3959"/>
                  <a:pt x="11978" y="3959"/>
                  <a:pt x="12002" y="3977"/>
                </a:cubicBezTo>
                <a:cubicBezTo>
                  <a:pt x="12002" y="3965"/>
                  <a:pt x="11978" y="3965"/>
                  <a:pt x="11955" y="3942"/>
                </a:cubicBezTo>
                <a:cubicBezTo>
                  <a:pt x="11944" y="3921"/>
                  <a:pt x="11916" y="3892"/>
                  <a:pt x="11932" y="3892"/>
                </a:cubicBezTo>
                <a:cubicBezTo>
                  <a:pt x="11934" y="3892"/>
                  <a:pt x="11938" y="3892"/>
                  <a:pt x="11943" y="3894"/>
                </a:cubicBezTo>
                <a:lnTo>
                  <a:pt x="11907" y="3846"/>
                </a:lnTo>
                <a:lnTo>
                  <a:pt x="11907" y="3846"/>
                </a:lnTo>
                <a:cubicBezTo>
                  <a:pt x="11923" y="3854"/>
                  <a:pt x="11929" y="3857"/>
                  <a:pt x="11932" y="3857"/>
                </a:cubicBezTo>
                <a:cubicBezTo>
                  <a:pt x="11936" y="3857"/>
                  <a:pt x="11923" y="3846"/>
                  <a:pt x="11931" y="3846"/>
                </a:cubicBezTo>
                <a:lnTo>
                  <a:pt x="11931" y="3846"/>
                </a:lnTo>
                <a:lnTo>
                  <a:pt x="11955" y="3858"/>
                </a:lnTo>
                <a:lnTo>
                  <a:pt x="11990" y="3858"/>
                </a:lnTo>
                <a:cubicBezTo>
                  <a:pt x="12008" y="3870"/>
                  <a:pt x="12005" y="3870"/>
                  <a:pt x="12002" y="3870"/>
                </a:cubicBezTo>
                <a:cubicBezTo>
                  <a:pt x="11999" y="3870"/>
                  <a:pt x="11996" y="3870"/>
                  <a:pt x="12014" y="3882"/>
                </a:cubicBezTo>
                <a:lnTo>
                  <a:pt x="12026" y="3882"/>
                </a:lnTo>
                <a:cubicBezTo>
                  <a:pt x="12002" y="3870"/>
                  <a:pt x="11990" y="3846"/>
                  <a:pt x="11978" y="3846"/>
                </a:cubicBezTo>
                <a:cubicBezTo>
                  <a:pt x="11943" y="3811"/>
                  <a:pt x="11907" y="3775"/>
                  <a:pt x="11931" y="3763"/>
                </a:cubicBezTo>
                <a:lnTo>
                  <a:pt x="11931" y="3763"/>
                </a:lnTo>
                <a:cubicBezTo>
                  <a:pt x="11966" y="3775"/>
                  <a:pt x="11955" y="3799"/>
                  <a:pt x="11990" y="3811"/>
                </a:cubicBezTo>
                <a:cubicBezTo>
                  <a:pt x="12026" y="3799"/>
                  <a:pt x="11919" y="3715"/>
                  <a:pt x="11931" y="3703"/>
                </a:cubicBezTo>
                <a:cubicBezTo>
                  <a:pt x="11955" y="3703"/>
                  <a:pt x="11919" y="3680"/>
                  <a:pt x="11931" y="3656"/>
                </a:cubicBezTo>
                <a:lnTo>
                  <a:pt x="11931" y="3656"/>
                </a:lnTo>
                <a:cubicBezTo>
                  <a:pt x="11955" y="3680"/>
                  <a:pt x="11966" y="3668"/>
                  <a:pt x="11990" y="3680"/>
                </a:cubicBezTo>
                <a:lnTo>
                  <a:pt x="12014" y="3703"/>
                </a:lnTo>
                <a:cubicBezTo>
                  <a:pt x="12014" y="3697"/>
                  <a:pt x="12017" y="3695"/>
                  <a:pt x="12023" y="3695"/>
                </a:cubicBezTo>
                <a:cubicBezTo>
                  <a:pt x="12029" y="3695"/>
                  <a:pt x="12038" y="3697"/>
                  <a:pt x="12050" y="3703"/>
                </a:cubicBezTo>
                <a:cubicBezTo>
                  <a:pt x="12014" y="3680"/>
                  <a:pt x="12026" y="3656"/>
                  <a:pt x="12014" y="3632"/>
                </a:cubicBezTo>
                <a:lnTo>
                  <a:pt x="11990" y="3620"/>
                </a:lnTo>
                <a:cubicBezTo>
                  <a:pt x="11990" y="3596"/>
                  <a:pt x="11978" y="3572"/>
                  <a:pt x="11990" y="3572"/>
                </a:cubicBezTo>
                <a:cubicBezTo>
                  <a:pt x="11990" y="3549"/>
                  <a:pt x="11966" y="3537"/>
                  <a:pt x="11943" y="3501"/>
                </a:cubicBezTo>
                <a:lnTo>
                  <a:pt x="11943" y="3501"/>
                </a:lnTo>
                <a:cubicBezTo>
                  <a:pt x="11966" y="3513"/>
                  <a:pt x="12002" y="3537"/>
                  <a:pt x="12038" y="3561"/>
                </a:cubicBezTo>
                <a:cubicBezTo>
                  <a:pt x="12030" y="3557"/>
                  <a:pt x="12025" y="3555"/>
                  <a:pt x="12021" y="3555"/>
                </a:cubicBezTo>
                <a:cubicBezTo>
                  <a:pt x="12013" y="3555"/>
                  <a:pt x="12010" y="3561"/>
                  <a:pt x="12002" y="3561"/>
                </a:cubicBezTo>
                <a:cubicBezTo>
                  <a:pt x="12014" y="3596"/>
                  <a:pt x="12074" y="3656"/>
                  <a:pt x="12038" y="3668"/>
                </a:cubicBezTo>
                <a:cubicBezTo>
                  <a:pt x="12059" y="3685"/>
                  <a:pt x="12068" y="3691"/>
                  <a:pt x="12070" y="3691"/>
                </a:cubicBezTo>
                <a:cubicBezTo>
                  <a:pt x="12077" y="3691"/>
                  <a:pt x="12048" y="3656"/>
                  <a:pt x="12074" y="3656"/>
                </a:cubicBezTo>
                <a:cubicBezTo>
                  <a:pt x="12074" y="3668"/>
                  <a:pt x="12074" y="3668"/>
                  <a:pt x="12086" y="3668"/>
                </a:cubicBezTo>
                <a:cubicBezTo>
                  <a:pt x="12086" y="3680"/>
                  <a:pt x="12086" y="3703"/>
                  <a:pt x="12121" y="3727"/>
                </a:cubicBezTo>
                <a:cubicBezTo>
                  <a:pt x="12132" y="3707"/>
                  <a:pt x="12080" y="3677"/>
                  <a:pt x="12088" y="3677"/>
                </a:cubicBezTo>
                <a:lnTo>
                  <a:pt x="12088" y="3677"/>
                </a:lnTo>
                <a:cubicBezTo>
                  <a:pt x="12090" y="3677"/>
                  <a:pt x="12093" y="3678"/>
                  <a:pt x="12097" y="3680"/>
                </a:cubicBezTo>
                <a:cubicBezTo>
                  <a:pt x="12093" y="3668"/>
                  <a:pt x="12099" y="3664"/>
                  <a:pt x="12108" y="3664"/>
                </a:cubicBezTo>
                <a:cubicBezTo>
                  <a:pt x="12125" y="3664"/>
                  <a:pt x="12157" y="3680"/>
                  <a:pt x="12157" y="3680"/>
                </a:cubicBezTo>
                <a:cubicBezTo>
                  <a:pt x="12145" y="3656"/>
                  <a:pt x="12086" y="3608"/>
                  <a:pt x="12109" y="3596"/>
                </a:cubicBezTo>
                <a:lnTo>
                  <a:pt x="12109" y="3596"/>
                </a:lnTo>
                <a:lnTo>
                  <a:pt x="12145" y="3632"/>
                </a:lnTo>
                <a:cubicBezTo>
                  <a:pt x="12157" y="3620"/>
                  <a:pt x="12086" y="3584"/>
                  <a:pt x="12097" y="3572"/>
                </a:cubicBezTo>
                <a:cubicBezTo>
                  <a:pt x="12097" y="3572"/>
                  <a:pt x="12071" y="3546"/>
                  <a:pt x="12064" y="3546"/>
                </a:cubicBezTo>
                <a:cubicBezTo>
                  <a:pt x="12062" y="3546"/>
                  <a:pt x="12062" y="3547"/>
                  <a:pt x="12062" y="3549"/>
                </a:cubicBezTo>
                <a:cubicBezTo>
                  <a:pt x="12038" y="3525"/>
                  <a:pt x="12050" y="3513"/>
                  <a:pt x="12062" y="3501"/>
                </a:cubicBezTo>
                <a:cubicBezTo>
                  <a:pt x="12062" y="3501"/>
                  <a:pt x="12050" y="3501"/>
                  <a:pt x="12038" y="3489"/>
                </a:cubicBezTo>
                <a:cubicBezTo>
                  <a:pt x="12034" y="3488"/>
                  <a:pt x="12031" y="3487"/>
                  <a:pt x="12029" y="3487"/>
                </a:cubicBezTo>
                <a:cubicBezTo>
                  <a:pt x="12016" y="3487"/>
                  <a:pt x="12032" y="3508"/>
                  <a:pt x="12021" y="3508"/>
                </a:cubicBezTo>
                <a:cubicBezTo>
                  <a:pt x="12018" y="3508"/>
                  <a:pt x="12012" y="3506"/>
                  <a:pt x="12002" y="3501"/>
                </a:cubicBezTo>
                <a:lnTo>
                  <a:pt x="12002" y="3501"/>
                </a:lnTo>
                <a:lnTo>
                  <a:pt x="12038" y="3537"/>
                </a:lnTo>
                <a:cubicBezTo>
                  <a:pt x="12014" y="3537"/>
                  <a:pt x="11978" y="3513"/>
                  <a:pt x="11966" y="3501"/>
                </a:cubicBezTo>
                <a:cubicBezTo>
                  <a:pt x="11943" y="3489"/>
                  <a:pt x="11939" y="3486"/>
                  <a:pt x="11942" y="3486"/>
                </a:cubicBezTo>
                <a:cubicBezTo>
                  <a:pt x="11944" y="3486"/>
                  <a:pt x="11951" y="3488"/>
                  <a:pt x="11956" y="3488"/>
                </a:cubicBezTo>
                <a:cubicBezTo>
                  <a:pt x="11964" y="3488"/>
                  <a:pt x="11966" y="3484"/>
                  <a:pt x="11943" y="3465"/>
                </a:cubicBezTo>
                <a:lnTo>
                  <a:pt x="11943" y="3477"/>
                </a:lnTo>
                <a:cubicBezTo>
                  <a:pt x="11895" y="3453"/>
                  <a:pt x="11919" y="3430"/>
                  <a:pt x="11931" y="3430"/>
                </a:cubicBezTo>
                <a:cubicBezTo>
                  <a:pt x="11955" y="3430"/>
                  <a:pt x="11966" y="3430"/>
                  <a:pt x="12002" y="3442"/>
                </a:cubicBezTo>
                <a:lnTo>
                  <a:pt x="12002" y="3465"/>
                </a:lnTo>
                <a:cubicBezTo>
                  <a:pt x="12007" y="3467"/>
                  <a:pt x="12011" y="3468"/>
                  <a:pt x="12013" y="3468"/>
                </a:cubicBezTo>
                <a:cubicBezTo>
                  <a:pt x="12029" y="3468"/>
                  <a:pt x="12004" y="3440"/>
                  <a:pt x="12014" y="3430"/>
                </a:cubicBezTo>
                <a:lnTo>
                  <a:pt x="12014" y="3430"/>
                </a:lnTo>
                <a:cubicBezTo>
                  <a:pt x="12014" y="3430"/>
                  <a:pt x="12014" y="3430"/>
                  <a:pt x="12026" y="3442"/>
                </a:cubicBezTo>
                <a:cubicBezTo>
                  <a:pt x="12038" y="3430"/>
                  <a:pt x="12026" y="3406"/>
                  <a:pt x="12038" y="3406"/>
                </a:cubicBezTo>
                <a:lnTo>
                  <a:pt x="12014" y="3394"/>
                </a:lnTo>
                <a:lnTo>
                  <a:pt x="12026" y="3406"/>
                </a:lnTo>
                <a:cubicBezTo>
                  <a:pt x="12014" y="3406"/>
                  <a:pt x="11990" y="3406"/>
                  <a:pt x="11978" y="3382"/>
                </a:cubicBezTo>
                <a:cubicBezTo>
                  <a:pt x="11975" y="3376"/>
                  <a:pt x="11977" y="3374"/>
                  <a:pt x="11981" y="3374"/>
                </a:cubicBezTo>
                <a:cubicBezTo>
                  <a:pt x="11993" y="3374"/>
                  <a:pt x="12032" y="3397"/>
                  <a:pt x="12050" y="3406"/>
                </a:cubicBezTo>
                <a:cubicBezTo>
                  <a:pt x="12097" y="3442"/>
                  <a:pt x="12038" y="3418"/>
                  <a:pt x="12050" y="3442"/>
                </a:cubicBezTo>
                <a:cubicBezTo>
                  <a:pt x="12060" y="3446"/>
                  <a:pt x="12066" y="3448"/>
                  <a:pt x="12070" y="3448"/>
                </a:cubicBezTo>
                <a:cubicBezTo>
                  <a:pt x="12084" y="3448"/>
                  <a:pt x="12075" y="3428"/>
                  <a:pt x="12096" y="3428"/>
                </a:cubicBezTo>
                <a:cubicBezTo>
                  <a:pt x="12100" y="3428"/>
                  <a:pt x="12104" y="3428"/>
                  <a:pt x="12109" y="3430"/>
                </a:cubicBezTo>
                <a:cubicBezTo>
                  <a:pt x="12145" y="3465"/>
                  <a:pt x="12086" y="3442"/>
                  <a:pt x="12133" y="3477"/>
                </a:cubicBezTo>
                <a:cubicBezTo>
                  <a:pt x="12145" y="3465"/>
                  <a:pt x="12121" y="3442"/>
                  <a:pt x="12133" y="3442"/>
                </a:cubicBezTo>
                <a:lnTo>
                  <a:pt x="12133" y="3442"/>
                </a:lnTo>
                <a:cubicBezTo>
                  <a:pt x="12157" y="3453"/>
                  <a:pt x="12157" y="3465"/>
                  <a:pt x="12181" y="3489"/>
                </a:cubicBezTo>
                <a:lnTo>
                  <a:pt x="12205" y="3489"/>
                </a:lnTo>
                <a:cubicBezTo>
                  <a:pt x="12193" y="3513"/>
                  <a:pt x="12264" y="3525"/>
                  <a:pt x="12264" y="3549"/>
                </a:cubicBezTo>
                <a:cubicBezTo>
                  <a:pt x="12267" y="3550"/>
                  <a:pt x="12268" y="3551"/>
                  <a:pt x="12269" y="3551"/>
                </a:cubicBezTo>
                <a:cubicBezTo>
                  <a:pt x="12275" y="3551"/>
                  <a:pt x="12243" y="3523"/>
                  <a:pt x="12255" y="3523"/>
                </a:cubicBezTo>
                <a:cubicBezTo>
                  <a:pt x="12257" y="3523"/>
                  <a:pt x="12260" y="3524"/>
                  <a:pt x="12264" y="3525"/>
                </a:cubicBezTo>
                <a:cubicBezTo>
                  <a:pt x="12240" y="3513"/>
                  <a:pt x="12205" y="3489"/>
                  <a:pt x="12193" y="3477"/>
                </a:cubicBezTo>
                <a:lnTo>
                  <a:pt x="12216" y="3465"/>
                </a:lnTo>
                <a:cubicBezTo>
                  <a:pt x="12222" y="3468"/>
                  <a:pt x="12227" y="3472"/>
                  <a:pt x="12231" y="3477"/>
                </a:cubicBezTo>
                <a:lnTo>
                  <a:pt x="12231" y="3477"/>
                </a:lnTo>
                <a:cubicBezTo>
                  <a:pt x="12245" y="3472"/>
                  <a:pt x="12180" y="3428"/>
                  <a:pt x="12169" y="3406"/>
                </a:cubicBezTo>
                <a:cubicBezTo>
                  <a:pt x="12169" y="3400"/>
                  <a:pt x="12172" y="3397"/>
                  <a:pt x="12176" y="3397"/>
                </a:cubicBezTo>
                <a:cubicBezTo>
                  <a:pt x="12181" y="3397"/>
                  <a:pt x="12187" y="3400"/>
                  <a:pt x="12193" y="3406"/>
                </a:cubicBezTo>
                <a:cubicBezTo>
                  <a:pt x="12169" y="3358"/>
                  <a:pt x="12181" y="3334"/>
                  <a:pt x="12157" y="3287"/>
                </a:cubicBezTo>
                <a:lnTo>
                  <a:pt x="12157" y="3287"/>
                </a:lnTo>
                <a:cubicBezTo>
                  <a:pt x="12181" y="3322"/>
                  <a:pt x="12205" y="3322"/>
                  <a:pt x="12228" y="3334"/>
                </a:cubicBezTo>
                <a:cubicBezTo>
                  <a:pt x="12228" y="3346"/>
                  <a:pt x="12276" y="3382"/>
                  <a:pt x="12300" y="3394"/>
                </a:cubicBezTo>
                <a:cubicBezTo>
                  <a:pt x="12300" y="3382"/>
                  <a:pt x="12264" y="3346"/>
                  <a:pt x="12240" y="3346"/>
                </a:cubicBezTo>
                <a:cubicBezTo>
                  <a:pt x="12261" y="3346"/>
                  <a:pt x="12229" y="3320"/>
                  <a:pt x="12242" y="3320"/>
                </a:cubicBezTo>
                <a:cubicBezTo>
                  <a:pt x="12244" y="3320"/>
                  <a:pt x="12247" y="3321"/>
                  <a:pt x="12252" y="3322"/>
                </a:cubicBezTo>
                <a:cubicBezTo>
                  <a:pt x="12276" y="3322"/>
                  <a:pt x="12300" y="3358"/>
                  <a:pt x="12312" y="3370"/>
                </a:cubicBezTo>
                <a:cubicBezTo>
                  <a:pt x="12324" y="3358"/>
                  <a:pt x="12264" y="3322"/>
                  <a:pt x="12288" y="3322"/>
                </a:cubicBezTo>
                <a:cubicBezTo>
                  <a:pt x="12288" y="3322"/>
                  <a:pt x="12288" y="3322"/>
                  <a:pt x="12300" y="3334"/>
                </a:cubicBezTo>
                <a:cubicBezTo>
                  <a:pt x="12312" y="3334"/>
                  <a:pt x="12300" y="3311"/>
                  <a:pt x="12276" y="3287"/>
                </a:cubicBezTo>
                <a:lnTo>
                  <a:pt x="12276" y="3287"/>
                </a:lnTo>
                <a:cubicBezTo>
                  <a:pt x="12291" y="3296"/>
                  <a:pt x="12299" y="3299"/>
                  <a:pt x="12304" y="3299"/>
                </a:cubicBezTo>
                <a:cubicBezTo>
                  <a:pt x="12314" y="3299"/>
                  <a:pt x="12310" y="3287"/>
                  <a:pt x="12320" y="3287"/>
                </a:cubicBezTo>
                <a:cubicBezTo>
                  <a:pt x="12324" y="3287"/>
                  <a:pt x="12333" y="3290"/>
                  <a:pt x="12347" y="3299"/>
                </a:cubicBezTo>
                <a:cubicBezTo>
                  <a:pt x="12336" y="3275"/>
                  <a:pt x="12312" y="3287"/>
                  <a:pt x="12288" y="3263"/>
                </a:cubicBezTo>
                <a:cubicBezTo>
                  <a:pt x="12276" y="3239"/>
                  <a:pt x="12300" y="3239"/>
                  <a:pt x="12312" y="3239"/>
                </a:cubicBezTo>
                <a:cubicBezTo>
                  <a:pt x="12312" y="3251"/>
                  <a:pt x="12324" y="3263"/>
                  <a:pt x="12312" y="3263"/>
                </a:cubicBezTo>
                <a:lnTo>
                  <a:pt x="12359" y="3287"/>
                </a:lnTo>
                <a:cubicBezTo>
                  <a:pt x="12395" y="3275"/>
                  <a:pt x="12276" y="3203"/>
                  <a:pt x="12324" y="3203"/>
                </a:cubicBezTo>
                <a:cubicBezTo>
                  <a:pt x="12335" y="3238"/>
                  <a:pt x="12358" y="3228"/>
                  <a:pt x="12380" y="3259"/>
                </a:cubicBezTo>
                <a:lnTo>
                  <a:pt x="12380" y="3259"/>
                </a:lnTo>
                <a:cubicBezTo>
                  <a:pt x="12376" y="3248"/>
                  <a:pt x="12391" y="3238"/>
                  <a:pt x="12359" y="3227"/>
                </a:cubicBezTo>
                <a:cubicBezTo>
                  <a:pt x="12371" y="3215"/>
                  <a:pt x="12383" y="3215"/>
                  <a:pt x="12383" y="3215"/>
                </a:cubicBezTo>
                <a:cubicBezTo>
                  <a:pt x="12383" y="3203"/>
                  <a:pt x="12371" y="3180"/>
                  <a:pt x="12347" y="3168"/>
                </a:cubicBezTo>
                <a:cubicBezTo>
                  <a:pt x="12351" y="3164"/>
                  <a:pt x="12358" y="3162"/>
                  <a:pt x="12366" y="3162"/>
                </a:cubicBezTo>
                <a:cubicBezTo>
                  <a:pt x="12382" y="3162"/>
                  <a:pt x="12403" y="3168"/>
                  <a:pt x="12419" y="3168"/>
                </a:cubicBezTo>
                <a:cubicBezTo>
                  <a:pt x="12407" y="3120"/>
                  <a:pt x="12467" y="3132"/>
                  <a:pt x="12467" y="3084"/>
                </a:cubicBezTo>
                <a:lnTo>
                  <a:pt x="12455" y="3084"/>
                </a:lnTo>
                <a:cubicBezTo>
                  <a:pt x="12478" y="3072"/>
                  <a:pt x="12395" y="3061"/>
                  <a:pt x="12419" y="3037"/>
                </a:cubicBezTo>
                <a:lnTo>
                  <a:pt x="12419" y="3037"/>
                </a:lnTo>
                <a:cubicBezTo>
                  <a:pt x="12443" y="3055"/>
                  <a:pt x="12452" y="3058"/>
                  <a:pt x="12459" y="3058"/>
                </a:cubicBezTo>
                <a:cubicBezTo>
                  <a:pt x="12463" y="3058"/>
                  <a:pt x="12466" y="3057"/>
                  <a:pt x="12471" y="3057"/>
                </a:cubicBezTo>
                <a:cubicBezTo>
                  <a:pt x="12475" y="3057"/>
                  <a:pt x="12481" y="3058"/>
                  <a:pt x="12490" y="3061"/>
                </a:cubicBezTo>
                <a:cubicBezTo>
                  <a:pt x="12526" y="3049"/>
                  <a:pt x="12490" y="2989"/>
                  <a:pt x="12538" y="2989"/>
                </a:cubicBezTo>
                <a:cubicBezTo>
                  <a:pt x="12538" y="2989"/>
                  <a:pt x="12550" y="3001"/>
                  <a:pt x="12550" y="3013"/>
                </a:cubicBezTo>
                <a:cubicBezTo>
                  <a:pt x="12574" y="3001"/>
                  <a:pt x="12586" y="2977"/>
                  <a:pt x="12597" y="2965"/>
                </a:cubicBezTo>
                <a:cubicBezTo>
                  <a:pt x="12657" y="2965"/>
                  <a:pt x="12633" y="2918"/>
                  <a:pt x="12633" y="2882"/>
                </a:cubicBezTo>
                <a:cubicBezTo>
                  <a:pt x="12645" y="2882"/>
                  <a:pt x="12657" y="2894"/>
                  <a:pt x="12657" y="2906"/>
                </a:cubicBezTo>
                <a:cubicBezTo>
                  <a:pt x="12681" y="2894"/>
                  <a:pt x="12705" y="2882"/>
                  <a:pt x="12669" y="2834"/>
                </a:cubicBezTo>
                <a:lnTo>
                  <a:pt x="12669" y="2834"/>
                </a:lnTo>
                <a:cubicBezTo>
                  <a:pt x="12684" y="2840"/>
                  <a:pt x="12690" y="2842"/>
                  <a:pt x="12693" y="2842"/>
                </a:cubicBezTo>
                <a:cubicBezTo>
                  <a:pt x="12701" y="2842"/>
                  <a:pt x="12672" y="2822"/>
                  <a:pt x="12717" y="2822"/>
                </a:cubicBezTo>
                <a:cubicBezTo>
                  <a:pt x="12728" y="2834"/>
                  <a:pt x="12728" y="2834"/>
                  <a:pt x="12728" y="2834"/>
                </a:cubicBezTo>
                <a:cubicBezTo>
                  <a:pt x="12752" y="2834"/>
                  <a:pt x="12752" y="2822"/>
                  <a:pt x="12764" y="2822"/>
                </a:cubicBezTo>
                <a:cubicBezTo>
                  <a:pt x="12752" y="2775"/>
                  <a:pt x="12693" y="2727"/>
                  <a:pt x="12728" y="2715"/>
                </a:cubicBezTo>
                <a:lnTo>
                  <a:pt x="12728" y="2715"/>
                </a:lnTo>
                <a:cubicBezTo>
                  <a:pt x="12800" y="2751"/>
                  <a:pt x="12740" y="2739"/>
                  <a:pt x="12788" y="2775"/>
                </a:cubicBezTo>
                <a:cubicBezTo>
                  <a:pt x="12776" y="2763"/>
                  <a:pt x="12764" y="2751"/>
                  <a:pt x="12788" y="2751"/>
                </a:cubicBezTo>
                <a:cubicBezTo>
                  <a:pt x="12812" y="2775"/>
                  <a:pt x="12800" y="2763"/>
                  <a:pt x="12824" y="2787"/>
                </a:cubicBezTo>
                <a:cubicBezTo>
                  <a:pt x="12848" y="2787"/>
                  <a:pt x="12776" y="2715"/>
                  <a:pt x="12788" y="2715"/>
                </a:cubicBezTo>
                <a:cubicBezTo>
                  <a:pt x="12772" y="2715"/>
                  <a:pt x="12767" y="2710"/>
                  <a:pt x="12765" y="2710"/>
                </a:cubicBezTo>
                <a:cubicBezTo>
                  <a:pt x="12764" y="2710"/>
                  <a:pt x="12764" y="2711"/>
                  <a:pt x="12764" y="2715"/>
                </a:cubicBezTo>
                <a:cubicBezTo>
                  <a:pt x="12728" y="2680"/>
                  <a:pt x="12776" y="2680"/>
                  <a:pt x="12764" y="2656"/>
                </a:cubicBezTo>
                <a:lnTo>
                  <a:pt x="12764" y="2656"/>
                </a:lnTo>
                <a:cubicBezTo>
                  <a:pt x="12764" y="2661"/>
                  <a:pt x="12760" y="2664"/>
                  <a:pt x="12754" y="2664"/>
                </a:cubicBezTo>
                <a:cubicBezTo>
                  <a:pt x="12744" y="2664"/>
                  <a:pt x="12730" y="2658"/>
                  <a:pt x="12717" y="2644"/>
                </a:cubicBezTo>
                <a:cubicBezTo>
                  <a:pt x="12740" y="2632"/>
                  <a:pt x="12681" y="2584"/>
                  <a:pt x="12669" y="2560"/>
                </a:cubicBezTo>
                <a:cubicBezTo>
                  <a:pt x="12705" y="2560"/>
                  <a:pt x="12717" y="2608"/>
                  <a:pt x="12764" y="2632"/>
                </a:cubicBezTo>
                <a:cubicBezTo>
                  <a:pt x="12776" y="2644"/>
                  <a:pt x="12824" y="2656"/>
                  <a:pt x="12836" y="2680"/>
                </a:cubicBezTo>
                <a:cubicBezTo>
                  <a:pt x="12848" y="2668"/>
                  <a:pt x="12824" y="2632"/>
                  <a:pt x="12824" y="2608"/>
                </a:cubicBezTo>
                <a:lnTo>
                  <a:pt x="12824" y="2608"/>
                </a:lnTo>
                <a:lnTo>
                  <a:pt x="12836" y="2620"/>
                </a:lnTo>
                <a:cubicBezTo>
                  <a:pt x="12836" y="2596"/>
                  <a:pt x="12800" y="2549"/>
                  <a:pt x="12836" y="2549"/>
                </a:cubicBezTo>
                <a:lnTo>
                  <a:pt x="12812" y="2549"/>
                </a:lnTo>
                <a:cubicBezTo>
                  <a:pt x="12812" y="2539"/>
                  <a:pt x="12820" y="2529"/>
                  <a:pt x="12810" y="2513"/>
                </a:cubicBezTo>
                <a:lnTo>
                  <a:pt x="12810" y="2513"/>
                </a:lnTo>
                <a:cubicBezTo>
                  <a:pt x="12824" y="2524"/>
                  <a:pt x="12845" y="2527"/>
                  <a:pt x="12856" y="2534"/>
                </a:cubicBezTo>
                <a:lnTo>
                  <a:pt x="12856" y="2534"/>
                </a:lnTo>
                <a:cubicBezTo>
                  <a:pt x="12801" y="2488"/>
                  <a:pt x="12846" y="2464"/>
                  <a:pt x="12788" y="2418"/>
                </a:cubicBezTo>
                <a:cubicBezTo>
                  <a:pt x="12812" y="2418"/>
                  <a:pt x="12836" y="2441"/>
                  <a:pt x="12848" y="2453"/>
                </a:cubicBezTo>
                <a:cubicBezTo>
                  <a:pt x="12836" y="2465"/>
                  <a:pt x="12824" y="2453"/>
                  <a:pt x="12836" y="2489"/>
                </a:cubicBezTo>
                <a:cubicBezTo>
                  <a:pt x="12842" y="2483"/>
                  <a:pt x="12850" y="2480"/>
                  <a:pt x="12859" y="2480"/>
                </a:cubicBezTo>
                <a:cubicBezTo>
                  <a:pt x="12868" y="2480"/>
                  <a:pt x="12877" y="2483"/>
                  <a:pt x="12883" y="2489"/>
                </a:cubicBezTo>
                <a:cubicBezTo>
                  <a:pt x="12848" y="2453"/>
                  <a:pt x="12848" y="2418"/>
                  <a:pt x="12812" y="2382"/>
                </a:cubicBezTo>
                <a:lnTo>
                  <a:pt x="12812" y="2382"/>
                </a:lnTo>
                <a:cubicBezTo>
                  <a:pt x="12836" y="2394"/>
                  <a:pt x="12848" y="2394"/>
                  <a:pt x="12883" y="2418"/>
                </a:cubicBezTo>
                <a:cubicBezTo>
                  <a:pt x="12883" y="2370"/>
                  <a:pt x="12764" y="2358"/>
                  <a:pt x="12788" y="2322"/>
                </a:cubicBezTo>
                <a:lnTo>
                  <a:pt x="12788" y="2322"/>
                </a:lnTo>
                <a:cubicBezTo>
                  <a:pt x="12829" y="2333"/>
                  <a:pt x="12826" y="2360"/>
                  <a:pt x="12839" y="2360"/>
                </a:cubicBezTo>
                <a:cubicBezTo>
                  <a:pt x="12842" y="2360"/>
                  <a:pt x="12844" y="2360"/>
                  <a:pt x="12848" y="2358"/>
                </a:cubicBezTo>
                <a:lnTo>
                  <a:pt x="12859" y="2370"/>
                </a:lnTo>
                <a:cubicBezTo>
                  <a:pt x="12877" y="2379"/>
                  <a:pt x="12886" y="2382"/>
                  <a:pt x="12889" y="2382"/>
                </a:cubicBezTo>
                <a:cubicBezTo>
                  <a:pt x="12904" y="2382"/>
                  <a:pt x="12802" y="2308"/>
                  <a:pt x="12812" y="2299"/>
                </a:cubicBezTo>
                <a:lnTo>
                  <a:pt x="12812" y="2299"/>
                </a:lnTo>
                <a:cubicBezTo>
                  <a:pt x="12859" y="2334"/>
                  <a:pt x="12836" y="2334"/>
                  <a:pt x="12883" y="2346"/>
                </a:cubicBezTo>
                <a:cubicBezTo>
                  <a:pt x="12883" y="2322"/>
                  <a:pt x="12812" y="2263"/>
                  <a:pt x="12836" y="2263"/>
                </a:cubicBezTo>
                <a:lnTo>
                  <a:pt x="12836" y="2263"/>
                </a:lnTo>
                <a:lnTo>
                  <a:pt x="12859" y="2275"/>
                </a:lnTo>
                <a:cubicBezTo>
                  <a:pt x="12859" y="2263"/>
                  <a:pt x="12871" y="2263"/>
                  <a:pt x="12883" y="2251"/>
                </a:cubicBezTo>
                <a:cubicBezTo>
                  <a:pt x="12883" y="2251"/>
                  <a:pt x="12895" y="2251"/>
                  <a:pt x="12895" y="2239"/>
                </a:cubicBezTo>
                <a:cubicBezTo>
                  <a:pt x="12895" y="2251"/>
                  <a:pt x="12895" y="2251"/>
                  <a:pt x="12895" y="2251"/>
                </a:cubicBezTo>
                <a:lnTo>
                  <a:pt x="12907" y="2251"/>
                </a:lnTo>
                <a:cubicBezTo>
                  <a:pt x="12907" y="2251"/>
                  <a:pt x="12907" y="2251"/>
                  <a:pt x="12907" y="2263"/>
                </a:cubicBezTo>
                <a:lnTo>
                  <a:pt x="12871" y="2287"/>
                </a:lnTo>
                <a:cubicBezTo>
                  <a:pt x="12883" y="2287"/>
                  <a:pt x="12907" y="2287"/>
                  <a:pt x="12895" y="2299"/>
                </a:cubicBezTo>
                <a:cubicBezTo>
                  <a:pt x="12907" y="2287"/>
                  <a:pt x="12895" y="2287"/>
                  <a:pt x="12895" y="2287"/>
                </a:cubicBezTo>
                <a:cubicBezTo>
                  <a:pt x="12943" y="2239"/>
                  <a:pt x="12955" y="2275"/>
                  <a:pt x="13002" y="2215"/>
                </a:cubicBezTo>
                <a:lnTo>
                  <a:pt x="12990" y="2203"/>
                </a:lnTo>
                <a:cubicBezTo>
                  <a:pt x="13006" y="2203"/>
                  <a:pt x="13027" y="2187"/>
                  <a:pt x="13040" y="2187"/>
                </a:cubicBezTo>
                <a:cubicBezTo>
                  <a:pt x="13046" y="2187"/>
                  <a:pt x="13050" y="2191"/>
                  <a:pt x="13050" y="2203"/>
                </a:cubicBezTo>
                <a:cubicBezTo>
                  <a:pt x="13050" y="2204"/>
                  <a:pt x="13050" y="2204"/>
                  <a:pt x="13049" y="2204"/>
                </a:cubicBezTo>
                <a:lnTo>
                  <a:pt x="13049" y="2204"/>
                </a:lnTo>
                <a:cubicBezTo>
                  <a:pt x="13053" y="2203"/>
                  <a:pt x="13055" y="2202"/>
                  <a:pt x="13058" y="2202"/>
                </a:cubicBezTo>
                <a:cubicBezTo>
                  <a:pt x="13059" y="2202"/>
                  <a:pt x="13061" y="2202"/>
                  <a:pt x="13062" y="2203"/>
                </a:cubicBezTo>
                <a:cubicBezTo>
                  <a:pt x="13062" y="2191"/>
                  <a:pt x="13086" y="2168"/>
                  <a:pt x="13098" y="2156"/>
                </a:cubicBezTo>
                <a:cubicBezTo>
                  <a:pt x="13098" y="2156"/>
                  <a:pt x="13092" y="2140"/>
                  <a:pt x="13085" y="2140"/>
                </a:cubicBezTo>
                <a:cubicBezTo>
                  <a:pt x="13082" y="2140"/>
                  <a:pt x="13078" y="2144"/>
                  <a:pt x="13074" y="2156"/>
                </a:cubicBezTo>
                <a:cubicBezTo>
                  <a:pt x="13050" y="2179"/>
                  <a:pt x="13050" y="2179"/>
                  <a:pt x="13038" y="2179"/>
                </a:cubicBezTo>
                <a:cubicBezTo>
                  <a:pt x="13026" y="2168"/>
                  <a:pt x="13050" y="2156"/>
                  <a:pt x="13062" y="2144"/>
                </a:cubicBezTo>
                <a:cubicBezTo>
                  <a:pt x="13060" y="2140"/>
                  <a:pt x="13058" y="2139"/>
                  <a:pt x="13055" y="2139"/>
                </a:cubicBezTo>
                <a:cubicBezTo>
                  <a:pt x="13041" y="2139"/>
                  <a:pt x="13017" y="2181"/>
                  <a:pt x="13005" y="2181"/>
                </a:cubicBezTo>
                <a:cubicBezTo>
                  <a:pt x="13004" y="2181"/>
                  <a:pt x="13003" y="2180"/>
                  <a:pt x="13002" y="2179"/>
                </a:cubicBezTo>
                <a:lnTo>
                  <a:pt x="13002" y="2168"/>
                </a:lnTo>
                <a:cubicBezTo>
                  <a:pt x="12990" y="2179"/>
                  <a:pt x="12967" y="2168"/>
                  <a:pt x="12943" y="2203"/>
                </a:cubicBezTo>
                <a:cubicBezTo>
                  <a:pt x="12952" y="2184"/>
                  <a:pt x="12948" y="2180"/>
                  <a:pt x="12941" y="2180"/>
                </a:cubicBezTo>
                <a:cubicBezTo>
                  <a:pt x="12936" y="2180"/>
                  <a:pt x="12930" y="2182"/>
                  <a:pt x="12925" y="2182"/>
                </a:cubicBezTo>
                <a:cubicBezTo>
                  <a:pt x="12919" y="2182"/>
                  <a:pt x="12915" y="2179"/>
                  <a:pt x="12919" y="2168"/>
                </a:cubicBezTo>
                <a:lnTo>
                  <a:pt x="12919" y="2168"/>
                </a:lnTo>
                <a:lnTo>
                  <a:pt x="12895" y="2215"/>
                </a:lnTo>
                <a:cubicBezTo>
                  <a:pt x="12889" y="2212"/>
                  <a:pt x="12882" y="2210"/>
                  <a:pt x="12877" y="2210"/>
                </a:cubicBezTo>
                <a:cubicBezTo>
                  <a:pt x="12862" y="2210"/>
                  <a:pt x="12854" y="2222"/>
                  <a:pt x="12871" y="2239"/>
                </a:cubicBezTo>
                <a:cubicBezTo>
                  <a:pt x="12859" y="2227"/>
                  <a:pt x="12848" y="2215"/>
                  <a:pt x="12836" y="2215"/>
                </a:cubicBezTo>
                <a:cubicBezTo>
                  <a:pt x="12836" y="2203"/>
                  <a:pt x="12836" y="2203"/>
                  <a:pt x="12824" y="2203"/>
                </a:cubicBezTo>
                <a:cubicBezTo>
                  <a:pt x="12800" y="2203"/>
                  <a:pt x="12788" y="2191"/>
                  <a:pt x="12776" y="2179"/>
                </a:cubicBezTo>
                <a:lnTo>
                  <a:pt x="12764" y="2179"/>
                </a:lnTo>
                <a:lnTo>
                  <a:pt x="12776" y="2191"/>
                </a:lnTo>
                <a:cubicBezTo>
                  <a:pt x="12764" y="2179"/>
                  <a:pt x="12752" y="2179"/>
                  <a:pt x="12740" y="2179"/>
                </a:cubicBezTo>
                <a:cubicBezTo>
                  <a:pt x="12764" y="2156"/>
                  <a:pt x="12752" y="2168"/>
                  <a:pt x="12752" y="2156"/>
                </a:cubicBezTo>
                <a:cubicBezTo>
                  <a:pt x="12767" y="2137"/>
                  <a:pt x="12775" y="2131"/>
                  <a:pt x="12781" y="2131"/>
                </a:cubicBezTo>
                <a:cubicBezTo>
                  <a:pt x="12790" y="2131"/>
                  <a:pt x="12793" y="2144"/>
                  <a:pt x="12800" y="2144"/>
                </a:cubicBezTo>
                <a:cubicBezTo>
                  <a:pt x="12824" y="2108"/>
                  <a:pt x="12871" y="2084"/>
                  <a:pt x="12895" y="2048"/>
                </a:cubicBezTo>
                <a:lnTo>
                  <a:pt x="12919" y="2060"/>
                </a:lnTo>
                <a:cubicBezTo>
                  <a:pt x="12934" y="2036"/>
                  <a:pt x="12924" y="2034"/>
                  <a:pt x="12911" y="2034"/>
                </a:cubicBezTo>
                <a:cubicBezTo>
                  <a:pt x="12908" y="2034"/>
                  <a:pt x="12905" y="2034"/>
                  <a:pt x="12903" y="2034"/>
                </a:cubicBezTo>
                <a:cubicBezTo>
                  <a:pt x="12886" y="2034"/>
                  <a:pt x="12871" y="2031"/>
                  <a:pt x="12895" y="1989"/>
                </a:cubicBezTo>
                <a:cubicBezTo>
                  <a:pt x="12883" y="1989"/>
                  <a:pt x="12883" y="1989"/>
                  <a:pt x="12883" y="1953"/>
                </a:cubicBezTo>
                <a:lnTo>
                  <a:pt x="12848" y="2001"/>
                </a:lnTo>
                <a:cubicBezTo>
                  <a:pt x="12848" y="1989"/>
                  <a:pt x="12871" y="1953"/>
                  <a:pt x="12871" y="1953"/>
                </a:cubicBezTo>
                <a:cubicBezTo>
                  <a:pt x="12871" y="1941"/>
                  <a:pt x="12859" y="1941"/>
                  <a:pt x="12859" y="1941"/>
                </a:cubicBezTo>
                <a:cubicBezTo>
                  <a:pt x="12871" y="1929"/>
                  <a:pt x="12871" y="1918"/>
                  <a:pt x="12883" y="1918"/>
                </a:cubicBezTo>
                <a:cubicBezTo>
                  <a:pt x="12889" y="1906"/>
                  <a:pt x="12889" y="1900"/>
                  <a:pt x="12886" y="1900"/>
                </a:cubicBezTo>
                <a:lnTo>
                  <a:pt x="12886" y="1900"/>
                </a:lnTo>
                <a:cubicBezTo>
                  <a:pt x="12883" y="1900"/>
                  <a:pt x="12877" y="1906"/>
                  <a:pt x="12871" y="1918"/>
                </a:cubicBezTo>
                <a:cubicBezTo>
                  <a:pt x="12859" y="1918"/>
                  <a:pt x="12859" y="1918"/>
                  <a:pt x="12848" y="1906"/>
                </a:cubicBezTo>
                <a:lnTo>
                  <a:pt x="12836" y="1906"/>
                </a:lnTo>
                <a:cubicBezTo>
                  <a:pt x="12836" y="1918"/>
                  <a:pt x="12812" y="1953"/>
                  <a:pt x="12812" y="1977"/>
                </a:cubicBezTo>
                <a:cubicBezTo>
                  <a:pt x="12800" y="1929"/>
                  <a:pt x="12776" y="1929"/>
                  <a:pt x="12800" y="1882"/>
                </a:cubicBezTo>
                <a:cubicBezTo>
                  <a:pt x="12812" y="1858"/>
                  <a:pt x="12824" y="1846"/>
                  <a:pt x="12824" y="1846"/>
                </a:cubicBezTo>
                <a:cubicBezTo>
                  <a:pt x="12824" y="1843"/>
                  <a:pt x="12822" y="1841"/>
                  <a:pt x="12819" y="1841"/>
                </a:cubicBezTo>
                <a:cubicBezTo>
                  <a:pt x="12811" y="1841"/>
                  <a:pt x="12794" y="1852"/>
                  <a:pt x="12776" y="1870"/>
                </a:cubicBezTo>
                <a:cubicBezTo>
                  <a:pt x="12776" y="1858"/>
                  <a:pt x="12788" y="1846"/>
                  <a:pt x="12788" y="1834"/>
                </a:cubicBezTo>
                <a:cubicBezTo>
                  <a:pt x="12788" y="1834"/>
                  <a:pt x="12788" y="1822"/>
                  <a:pt x="12788" y="1822"/>
                </a:cubicBezTo>
                <a:cubicBezTo>
                  <a:pt x="12774" y="1836"/>
                  <a:pt x="12766" y="1839"/>
                  <a:pt x="12760" y="1839"/>
                </a:cubicBezTo>
                <a:cubicBezTo>
                  <a:pt x="12755" y="1839"/>
                  <a:pt x="12752" y="1837"/>
                  <a:pt x="12749" y="1837"/>
                </a:cubicBezTo>
                <a:cubicBezTo>
                  <a:pt x="12746" y="1837"/>
                  <a:pt x="12744" y="1839"/>
                  <a:pt x="12740" y="1846"/>
                </a:cubicBezTo>
                <a:cubicBezTo>
                  <a:pt x="12740" y="1846"/>
                  <a:pt x="12740" y="1858"/>
                  <a:pt x="12752" y="1858"/>
                </a:cubicBezTo>
                <a:cubicBezTo>
                  <a:pt x="12727" y="1875"/>
                  <a:pt x="12708" y="1892"/>
                  <a:pt x="12703" y="1892"/>
                </a:cubicBezTo>
                <a:cubicBezTo>
                  <a:pt x="12701" y="1892"/>
                  <a:pt x="12701" y="1889"/>
                  <a:pt x="12705" y="1882"/>
                </a:cubicBezTo>
                <a:cubicBezTo>
                  <a:pt x="12725" y="1861"/>
                  <a:pt x="12719" y="1832"/>
                  <a:pt x="12740" y="1832"/>
                </a:cubicBezTo>
                <a:cubicBezTo>
                  <a:pt x="12743" y="1832"/>
                  <a:pt x="12747" y="1833"/>
                  <a:pt x="12752" y="1834"/>
                </a:cubicBezTo>
                <a:cubicBezTo>
                  <a:pt x="12759" y="1814"/>
                  <a:pt x="12759" y="1807"/>
                  <a:pt x="12756" y="1807"/>
                </a:cubicBezTo>
                <a:lnTo>
                  <a:pt x="12756" y="1807"/>
                </a:lnTo>
                <a:cubicBezTo>
                  <a:pt x="12749" y="1807"/>
                  <a:pt x="12726" y="1838"/>
                  <a:pt x="12719" y="1838"/>
                </a:cubicBezTo>
                <a:cubicBezTo>
                  <a:pt x="12717" y="1838"/>
                  <a:pt x="12717" y="1837"/>
                  <a:pt x="12717" y="1834"/>
                </a:cubicBezTo>
                <a:lnTo>
                  <a:pt x="12717" y="1798"/>
                </a:lnTo>
                <a:cubicBezTo>
                  <a:pt x="12725" y="1790"/>
                  <a:pt x="12731" y="1787"/>
                  <a:pt x="12735" y="1787"/>
                </a:cubicBezTo>
                <a:cubicBezTo>
                  <a:pt x="12739" y="1787"/>
                  <a:pt x="12742" y="1790"/>
                  <a:pt x="12746" y="1790"/>
                </a:cubicBezTo>
                <a:cubicBezTo>
                  <a:pt x="12747" y="1790"/>
                  <a:pt x="12750" y="1789"/>
                  <a:pt x="12752" y="1787"/>
                </a:cubicBezTo>
                <a:lnTo>
                  <a:pt x="12740" y="1787"/>
                </a:lnTo>
                <a:cubicBezTo>
                  <a:pt x="12747" y="1780"/>
                  <a:pt x="12753" y="1778"/>
                  <a:pt x="12758" y="1778"/>
                </a:cubicBezTo>
                <a:cubicBezTo>
                  <a:pt x="12768" y="1778"/>
                  <a:pt x="12777" y="1783"/>
                  <a:pt x="12791" y="1783"/>
                </a:cubicBezTo>
                <a:cubicBezTo>
                  <a:pt x="12800" y="1783"/>
                  <a:pt x="12811" y="1781"/>
                  <a:pt x="12824" y="1775"/>
                </a:cubicBezTo>
                <a:lnTo>
                  <a:pt x="12800" y="1739"/>
                </a:lnTo>
                <a:cubicBezTo>
                  <a:pt x="12796" y="1740"/>
                  <a:pt x="12792" y="1740"/>
                  <a:pt x="12788" y="1740"/>
                </a:cubicBezTo>
                <a:cubicBezTo>
                  <a:pt x="12747" y="1740"/>
                  <a:pt x="12722" y="1694"/>
                  <a:pt x="12673" y="1694"/>
                </a:cubicBezTo>
                <a:cubicBezTo>
                  <a:pt x="12661" y="1694"/>
                  <a:pt x="12648" y="1697"/>
                  <a:pt x="12633" y="1703"/>
                </a:cubicBezTo>
                <a:cubicBezTo>
                  <a:pt x="12633" y="1715"/>
                  <a:pt x="12633" y="1715"/>
                  <a:pt x="12621" y="1727"/>
                </a:cubicBezTo>
                <a:lnTo>
                  <a:pt x="12621" y="1715"/>
                </a:lnTo>
                <a:lnTo>
                  <a:pt x="12597" y="1739"/>
                </a:lnTo>
                <a:cubicBezTo>
                  <a:pt x="12621" y="1703"/>
                  <a:pt x="12609" y="1691"/>
                  <a:pt x="12609" y="1656"/>
                </a:cubicBezTo>
                <a:lnTo>
                  <a:pt x="12609" y="1656"/>
                </a:lnTo>
                <a:cubicBezTo>
                  <a:pt x="12609" y="1679"/>
                  <a:pt x="12609" y="1679"/>
                  <a:pt x="12586" y="1703"/>
                </a:cubicBezTo>
                <a:cubicBezTo>
                  <a:pt x="12570" y="1726"/>
                  <a:pt x="12560" y="1739"/>
                  <a:pt x="12554" y="1739"/>
                </a:cubicBezTo>
                <a:cubicBezTo>
                  <a:pt x="12551" y="1739"/>
                  <a:pt x="12550" y="1735"/>
                  <a:pt x="12550" y="1727"/>
                </a:cubicBezTo>
                <a:cubicBezTo>
                  <a:pt x="12562" y="1703"/>
                  <a:pt x="12574" y="1715"/>
                  <a:pt x="12574" y="1691"/>
                </a:cubicBezTo>
                <a:lnTo>
                  <a:pt x="12574" y="1691"/>
                </a:lnTo>
                <a:cubicBezTo>
                  <a:pt x="12574" y="1703"/>
                  <a:pt x="12562" y="1715"/>
                  <a:pt x="12550" y="1715"/>
                </a:cubicBezTo>
                <a:cubicBezTo>
                  <a:pt x="12562" y="1691"/>
                  <a:pt x="12550" y="1679"/>
                  <a:pt x="12562" y="1656"/>
                </a:cubicBezTo>
                <a:cubicBezTo>
                  <a:pt x="12568" y="1656"/>
                  <a:pt x="12571" y="1658"/>
                  <a:pt x="12571" y="1661"/>
                </a:cubicBezTo>
                <a:lnTo>
                  <a:pt x="12571" y="1661"/>
                </a:lnTo>
                <a:cubicBezTo>
                  <a:pt x="12576" y="1653"/>
                  <a:pt x="12581" y="1640"/>
                  <a:pt x="12597" y="1632"/>
                </a:cubicBezTo>
                <a:lnTo>
                  <a:pt x="12574" y="1632"/>
                </a:lnTo>
                <a:cubicBezTo>
                  <a:pt x="12586" y="1608"/>
                  <a:pt x="12597" y="1608"/>
                  <a:pt x="12609" y="1584"/>
                </a:cubicBezTo>
                <a:cubicBezTo>
                  <a:pt x="12574" y="1584"/>
                  <a:pt x="12526" y="1632"/>
                  <a:pt x="12502" y="1632"/>
                </a:cubicBezTo>
                <a:cubicBezTo>
                  <a:pt x="12513" y="1621"/>
                  <a:pt x="12542" y="1582"/>
                  <a:pt x="12540" y="1582"/>
                </a:cubicBezTo>
                <a:lnTo>
                  <a:pt x="12540" y="1582"/>
                </a:lnTo>
                <a:cubicBezTo>
                  <a:pt x="12540" y="1582"/>
                  <a:pt x="12539" y="1583"/>
                  <a:pt x="12538" y="1584"/>
                </a:cubicBezTo>
                <a:cubicBezTo>
                  <a:pt x="12538" y="1580"/>
                  <a:pt x="12536" y="1579"/>
                  <a:pt x="12533" y="1579"/>
                </a:cubicBezTo>
                <a:cubicBezTo>
                  <a:pt x="12522" y="1579"/>
                  <a:pt x="12497" y="1595"/>
                  <a:pt x="12478" y="1608"/>
                </a:cubicBezTo>
                <a:lnTo>
                  <a:pt x="12478" y="1608"/>
                </a:lnTo>
                <a:cubicBezTo>
                  <a:pt x="12442" y="1560"/>
                  <a:pt x="12407" y="1524"/>
                  <a:pt x="12395" y="1453"/>
                </a:cubicBezTo>
                <a:lnTo>
                  <a:pt x="12347" y="1489"/>
                </a:lnTo>
                <a:lnTo>
                  <a:pt x="12359" y="1453"/>
                </a:lnTo>
                <a:cubicBezTo>
                  <a:pt x="12336" y="1382"/>
                  <a:pt x="12276" y="1394"/>
                  <a:pt x="12228" y="1382"/>
                </a:cubicBezTo>
                <a:cubicBezTo>
                  <a:pt x="12205" y="1370"/>
                  <a:pt x="12240" y="1334"/>
                  <a:pt x="12240" y="1322"/>
                </a:cubicBezTo>
                <a:cubicBezTo>
                  <a:pt x="12235" y="1314"/>
                  <a:pt x="12228" y="1311"/>
                  <a:pt x="12220" y="1311"/>
                </a:cubicBezTo>
                <a:cubicBezTo>
                  <a:pt x="12198" y="1311"/>
                  <a:pt x="12169" y="1336"/>
                  <a:pt x="12143" y="1336"/>
                </a:cubicBezTo>
                <a:cubicBezTo>
                  <a:pt x="12140" y="1336"/>
                  <a:pt x="12136" y="1335"/>
                  <a:pt x="12133" y="1334"/>
                </a:cubicBezTo>
                <a:cubicBezTo>
                  <a:pt x="12145" y="1322"/>
                  <a:pt x="12181" y="1286"/>
                  <a:pt x="12181" y="1275"/>
                </a:cubicBezTo>
                <a:lnTo>
                  <a:pt x="12181" y="1275"/>
                </a:lnTo>
                <a:cubicBezTo>
                  <a:pt x="12161" y="1284"/>
                  <a:pt x="12150" y="1302"/>
                  <a:pt x="12146" y="1302"/>
                </a:cubicBezTo>
                <a:cubicBezTo>
                  <a:pt x="12145" y="1302"/>
                  <a:pt x="12145" y="1301"/>
                  <a:pt x="12145" y="1298"/>
                </a:cubicBezTo>
                <a:lnTo>
                  <a:pt x="12157" y="1286"/>
                </a:lnTo>
                <a:cubicBezTo>
                  <a:pt x="12169" y="1251"/>
                  <a:pt x="12145" y="1275"/>
                  <a:pt x="12133" y="1251"/>
                </a:cubicBezTo>
                <a:cubicBezTo>
                  <a:pt x="12128" y="1248"/>
                  <a:pt x="12121" y="1246"/>
                  <a:pt x="12112" y="1246"/>
                </a:cubicBezTo>
                <a:cubicBezTo>
                  <a:pt x="12086" y="1246"/>
                  <a:pt x="12048" y="1262"/>
                  <a:pt x="12002" y="1298"/>
                </a:cubicBezTo>
                <a:cubicBezTo>
                  <a:pt x="11978" y="1275"/>
                  <a:pt x="12038" y="1239"/>
                  <a:pt x="12038" y="1227"/>
                </a:cubicBezTo>
                <a:cubicBezTo>
                  <a:pt x="12042" y="1238"/>
                  <a:pt x="12045" y="1242"/>
                  <a:pt x="12049" y="1242"/>
                </a:cubicBezTo>
                <a:cubicBezTo>
                  <a:pt x="12057" y="1242"/>
                  <a:pt x="12065" y="1223"/>
                  <a:pt x="12074" y="1215"/>
                </a:cubicBezTo>
                <a:lnTo>
                  <a:pt x="12074" y="1215"/>
                </a:lnTo>
                <a:cubicBezTo>
                  <a:pt x="12070" y="1219"/>
                  <a:pt x="12064" y="1222"/>
                  <a:pt x="12060" y="1222"/>
                </a:cubicBezTo>
                <a:cubicBezTo>
                  <a:pt x="12051" y="1222"/>
                  <a:pt x="12046" y="1211"/>
                  <a:pt x="12062" y="1179"/>
                </a:cubicBezTo>
                <a:cubicBezTo>
                  <a:pt x="12056" y="1179"/>
                  <a:pt x="12050" y="1176"/>
                  <a:pt x="12042" y="1176"/>
                </a:cubicBezTo>
                <a:cubicBezTo>
                  <a:pt x="12035" y="1176"/>
                  <a:pt x="12026" y="1179"/>
                  <a:pt x="12014" y="1191"/>
                </a:cubicBezTo>
                <a:lnTo>
                  <a:pt x="12014" y="1191"/>
                </a:lnTo>
                <a:cubicBezTo>
                  <a:pt x="12016" y="1189"/>
                  <a:pt x="12018" y="1188"/>
                  <a:pt x="12020" y="1188"/>
                </a:cubicBezTo>
                <a:lnTo>
                  <a:pt x="12020" y="1188"/>
                </a:lnTo>
                <a:cubicBezTo>
                  <a:pt x="12025" y="1188"/>
                  <a:pt x="12021" y="1205"/>
                  <a:pt x="12002" y="1215"/>
                </a:cubicBezTo>
                <a:cubicBezTo>
                  <a:pt x="12002" y="1203"/>
                  <a:pt x="11966" y="1191"/>
                  <a:pt x="12002" y="1156"/>
                </a:cubicBezTo>
                <a:cubicBezTo>
                  <a:pt x="11931" y="1120"/>
                  <a:pt x="11871" y="1072"/>
                  <a:pt x="11812" y="1036"/>
                </a:cubicBezTo>
                <a:cubicBezTo>
                  <a:pt x="11788" y="1048"/>
                  <a:pt x="11812" y="1048"/>
                  <a:pt x="11800" y="1060"/>
                </a:cubicBezTo>
                <a:cubicBezTo>
                  <a:pt x="11792" y="1065"/>
                  <a:pt x="11788" y="1067"/>
                  <a:pt x="11785" y="1067"/>
                </a:cubicBezTo>
                <a:cubicBezTo>
                  <a:pt x="11778" y="1067"/>
                  <a:pt x="11785" y="1053"/>
                  <a:pt x="11778" y="1053"/>
                </a:cubicBezTo>
                <a:cubicBezTo>
                  <a:pt x="11776" y="1053"/>
                  <a:pt x="11772" y="1055"/>
                  <a:pt x="11764" y="1060"/>
                </a:cubicBezTo>
                <a:lnTo>
                  <a:pt x="11788" y="1036"/>
                </a:lnTo>
                <a:cubicBezTo>
                  <a:pt x="11785" y="1031"/>
                  <a:pt x="11780" y="1028"/>
                  <a:pt x="11774" y="1028"/>
                </a:cubicBezTo>
                <a:cubicBezTo>
                  <a:pt x="11754" y="1028"/>
                  <a:pt x="11720" y="1051"/>
                  <a:pt x="11693" y="1060"/>
                </a:cubicBezTo>
                <a:cubicBezTo>
                  <a:pt x="11716" y="1036"/>
                  <a:pt x="11693" y="1036"/>
                  <a:pt x="11716" y="1025"/>
                </a:cubicBezTo>
                <a:cubicBezTo>
                  <a:pt x="11705" y="1025"/>
                  <a:pt x="11765" y="903"/>
                  <a:pt x="11756" y="903"/>
                </a:cubicBezTo>
                <a:lnTo>
                  <a:pt x="11756" y="903"/>
                </a:lnTo>
                <a:cubicBezTo>
                  <a:pt x="11755" y="903"/>
                  <a:pt x="11754" y="904"/>
                  <a:pt x="11752" y="905"/>
                </a:cubicBezTo>
                <a:lnTo>
                  <a:pt x="11681" y="1036"/>
                </a:lnTo>
                <a:cubicBezTo>
                  <a:pt x="11681" y="1042"/>
                  <a:pt x="11678" y="1042"/>
                  <a:pt x="11675" y="1042"/>
                </a:cubicBezTo>
                <a:cubicBezTo>
                  <a:pt x="11672" y="1042"/>
                  <a:pt x="11669" y="1042"/>
                  <a:pt x="11669" y="1048"/>
                </a:cubicBezTo>
                <a:cubicBezTo>
                  <a:pt x="11669" y="1013"/>
                  <a:pt x="11681" y="977"/>
                  <a:pt x="11681" y="977"/>
                </a:cubicBezTo>
                <a:cubicBezTo>
                  <a:pt x="11687" y="959"/>
                  <a:pt x="11693" y="953"/>
                  <a:pt x="11697" y="953"/>
                </a:cubicBezTo>
                <a:cubicBezTo>
                  <a:pt x="11702" y="953"/>
                  <a:pt x="11705" y="959"/>
                  <a:pt x="11705" y="965"/>
                </a:cubicBezTo>
                <a:cubicBezTo>
                  <a:pt x="11740" y="917"/>
                  <a:pt x="11705" y="917"/>
                  <a:pt x="11740" y="870"/>
                </a:cubicBezTo>
                <a:lnTo>
                  <a:pt x="11740" y="870"/>
                </a:lnTo>
                <a:cubicBezTo>
                  <a:pt x="11728" y="870"/>
                  <a:pt x="11728" y="905"/>
                  <a:pt x="11705" y="917"/>
                </a:cubicBezTo>
                <a:cubicBezTo>
                  <a:pt x="11688" y="926"/>
                  <a:pt x="11672" y="945"/>
                  <a:pt x="11663" y="945"/>
                </a:cubicBezTo>
                <a:cubicBezTo>
                  <a:pt x="11659" y="945"/>
                  <a:pt x="11657" y="941"/>
                  <a:pt x="11657" y="929"/>
                </a:cubicBezTo>
                <a:lnTo>
                  <a:pt x="11609" y="965"/>
                </a:lnTo>
                <a:cubicBezTo>
                  <a:pt x="11621" y="947"/>
                  <a:pt x="11618" y="944"/>
                  <a:pt x="11612" y="944"/>
                </a:cubicBezTo>
                <a:cubicBezTo>
                  <a:pt x="11609" y="944"/>
                  <a:pt x="11606" y="945"/>
                  <a:pt x="11603" y="945"/>
                </a:cubicBezTo>
                <a:cubicBezTo>
                  <a:pt x="11600" y="945"/>
                  <a:pt x="11597" y="944"/>
                  <a:pt x="11597" y="941"/>
                </a:cubicBezTo>
                <a:lnTo>
                  <a:pt x="11621" y="917"/>
                </a:lnTo>
                <a:cubicBezTo>
                  <a:pt x="11609" y="917"/>
                  <a:pt x="11609" y="905"/>
                  <a:pt x="11609" y="882"/>
                </a:cubicBezTo>
                <a:cubicBezTo>
                  <a:pt x="11616" y="871"/>
                  <a:pt x="11620" y="868"/>
                  <a:pt x="11623" y="868"/>
                </a:cubicBezTo>
                <a:cubicBezTo>
                  <a:pt x="11626" y="868"/>
                  <a:pt x="11626" y="877"/>
                  <a:pt x="11628" y="877"/>
                </a:cubicBezTo>
                <a:cubicBezTo>
                  <a:pt x="11629" y="877"/>
                  <a:pt x="11630" y="875"/>
                  <a:pt x="11633" y="870"/>
                </a:cubicBezTo>
                <a:lnTo>
                  <a:pt x="11633" y="846"/>
                </a:lnTo>
                <a:cubicBezTo>
                  <a:pt x="11621" y="870"/>
                  <a:pt x="11597" y="882"/>
                  <a:pt x="11597" y="905"/>
                </a:cubicBezTo>
                <a:cubicBezTo>
                  <a:pt x="11570" y="933"/>
                  <a:pt x="11549" y="961"/>
                  <a:pt x="11530" y="961"/>
                </a:cubicBezTo>
                <a:cubicBezTo>
                  <a:pt x="11525" y="961"/>
                  <a:pt x="11519" y="958"/>
                  <a:pt x="11514" y="953"/>
                </a:cubicBezTo>
                <a:cubicBezTo>
                  <a:pt x="11526" y="905"/>
                  <a:pt x="11550" y="929"/>
                  <a:pt x="11562" y="882"/>
                </a:cubicBezTo>
                <a:cubicBezTo>
                  <a:pt x="11560" y="877"/>
                  <a:pt x="11557" y="875"/>
                  <a:pt x="11554" y="875"/>
                </a:cubicBezTo>
                <a:cubicBezTo>
                  <a:pt x="11530" y="875"/>
                  <a:pt x="11472" y="954"/>
                  <a:pt x="11457" y="954"/>
                </a:cubicBezTo>
                <a:cubicBezTo>
                  <a:pt x="11456" y="954"/>
                  <a:pt x="11455" y="954"/>
                  <a:pt x="11454" y="953"/>
                </a:cubicBezTo>
                <a:cubicBezTo>
                  <a:pt x="11451" y="943"/>
                  <a:pt x="11447" y="940"/>
                  <a:pt x="11442" y="940"/>
                </a:cubicBezTo>
                <a:cubicBezTo>
                  <a:pt x="11431" y="940"/>
                  <a:pt x="11417" y="955"/>
                  <a:pt x="11403" y="955"/>
                </a:cubicBezTo>
                <a:cubicBezTo>
                  <a:pt x="11400" y="955"/>
                  <a:pt x="11398" y="954"/>
                  <a:pt x="11395" y="953"/>
                </a:cubicBezTo>
                <a:cubicBezTo>
                  <a:pt x="11419" y="929"/>
                  <a:pt x="11395" y="917"/>
                  <a:pt x="11407" y="882"/>
                </a:cubicBezTo>
                <a:lnTo>
                  <a:pt x="11431" y="858"/>
                </a:lnTo>
                <a:lnTo>
                  <a:pt x="11431" y="858"/>
                </a:lnTo>
                <a:cubicBezTo>
                  <a:pt x="11428" y="860"/>
                  <a:pt x="11427" y="861"/>
                  <a:pt x="11425" y="861"/>
                </a:cubicBezTo>
                <a:cubicBezTo>
                  <a:pt x="11422" y="861"/>
                  <a:pt x="11422" y="857"/>
                  <a:pt x="11425" y="851"/>
                </a:cubicBezTo>
                <a:lnTo>
                  <a:pt x="11425" y="851"/>
                </a:lnTo>
                <a:cubicBezTo>
                  <a:pt x="11418" y="854"/>
                  <a:pt x="11412" y="855"/>
                  <a:pt x="11405" y="855"/>
                </a:cubicBezTo>
                <a:cubicBezTo>
                  <a:pt x="11399" y="855"/>
                  <a:pt x="11392" y="854"/>
                  <a:pt x="11384" y="854"/>
                </a:cubicBezTo>
                <a:cubicBezTo>
                  <a:pt x="11376" y="854"/>
                  <a:pt x="11368" y="855"/>
                  <a:pt x="11359" y="858"/>
                </a:cubicBezTo>
                <a:lnTo>
                  <a:pt x="11347" y="894"/>
                </a:lnTo>
                <a:cubicBezTo>
                  <a:pt x="11339" y="894"/>
                  <a:pt x="11321" y="899"/>
                  <a:pt x="11309" y="899"/>
                </a:cubicBezTo>
                <a:cubicBezTo>
                  <a:pt x="11304" y="899"/>
                  <a:pt x="11300" y="898"/>
                  <a:pt x="11300" y="894"/>
                </a:cubicBezTo>
                <a:cubicBezTo>
                  <a:pt x="11276" y="894"/>
                  <a:pt x="11264" y="917"/>
                  <a:pt x="11228" y="953"/>
                </a:cubicBezTo>
                <a:cubicBezTo>
                  <a:pt x="11228" y="917"/>
                  <a:pt x="11252" y="882"/>
                  <a:pt x="11276" y="846"/>
                </a:cubicBezTo>
                <a:cubicBezTo>
                  <a:pt x="11276" y="870"/>
                  <a:pt x="11288" y="858"/>
                  <a:pt x="11288" y="882"/>
                </a:cubicBezTo>
                <a:cubicBezTo>
                  <a:pt x="11317" y="862"/>
                  <a:pt x="11361" y="828"/>
                  <a:pt x="11383" y="828"/>
                </a:cubicBezTo>
                <a:cubicBezTo>
                  <a:pt x="11389" y="828"/>
                  <a:pt x="11393" y="829"/>
                  <a:pt x="11395" y="834"/>
                </a:cubicBezTo>
                <a:cubicBezTo>
                  <a:pt x="11417" y="808"/>
                  <a:pt x="11421" y="801"/>
                  <a:pt x="11418" y="801"/>
                </a:cubicBezTo>
                <a:lnTo>
                  <a:pt x="11418" y="801"/>
                </a:lnTo>
                <a:cubicBezTo>
                  <a:pt x="11414" y="801"/>
                  <a:pt x="11401" y="809"/>
                  <a:pt x="11392" y="809"/>
                </a:cubicBezTo>
                <a:cubicBezTo>
                  <a:pt x="11387" y="809"/>
                  <a:pt x="11383" y="806"/>
                  <a:pt x="11383" y="798"/>
                </a:cubicBezTo>
                <a:cubicBezTo>
                  <a:pt x="11387" y="795"/>
                  <a:pt x="11392" y="792"/>
                  <a:pt x="11398" y="789"/>
                </a:cubicBezTo>
                <a:lnTo>
                  <a:pt x="11398" y="789"/>
                </a:lnTo>
                <a:cubicBezTo>
                  <a:pt x="11398" y="790"/>
                  <a:pt x="11399" y="791"/>
                  <a:pt x="11401" y="791"/>
                </a:cubicBezTo>
                <a:cubicBezTo>
                  <a:pt x="11405" y="791"/>
                  <a:pt x="11410" y="786"/>
                  <a:pt x="11416" y="779"/>
                </a:cubicBezTo>
                <a:lnTo>
                  <a:pt x="11416" y="779"/>
                </a:lnTo>
                <a:cubicBezTo>
                  <a:pt x="11409" y="783"/>
                  <a:pt x="11403" y="786"/>
                  <a:pt x="11398" y="789"/>
                </a:cubicBezTo>
                <a:lnTo>
                  <a:pt x="11398" y="789"/>
                </a:lnTo>
                <a:cubicBezTo>
                  <a:pt x="11396" y="787"/>
                  <a:pt x="11395" y="782"/>
                  <a:pt x="11395" y="775"/>
                </a:cubicBezTo>
                <a:cubicBezTo>
                  <a:pt x="11393" y="775"/>
                  <a:pt x="11392" y="776"/>
                  <a:pt x="11390" y="776"/>
                </a:cubicBezTo>
                <a:cubicBezTo>
                  <a:pt x="11375" y="776"/>
                  <a:pt x="11394" y="715"/>
                  <a:pt x="11383" y="715"/>
                </a:cubicBezTo>
                <a:lnTo>
                  <a:pt x="11383" y="715"/>
                </a:lnTo>
                <a:cubicBezTo>
                  <a:pt x="11363" y="735"/>
                  <a:pt x="11335" y="780"/>
                  <a:pt x="11319" y="780"/>
                </a:cubicBezTo>
                <a:cubicBezTo>
                  <a:pt x="11316" y="780"/>
                  <a:pt x="11314" y="778"/>
                  <a:pt x="11312" y="775"/>
                </a:cubicBezTo>
                <a:lnTo>
                  <a:pt x="11347" y="739"/>
                </a:lnTo>
                <a:cubicBezTo>
                  <a:pt x="11344" y="735"/>
                  <a:pt x="11340" y="734"/>
                  <a:pt x="11337" y="734"/>
                </a:cubicBezTo>
                <a:cubicBezTo>
                  <a:pt x="11318" y="734"/>
                  <a:pt x="11300" y="776"/>
                  <a:pt x="11281" y="776"/>
                </a:cubicBezTo>
                <a:cubicBezTo>
                  <a:pt x="11280" y="776"/>
                  <a:pt x="11278" y="775"/>
                  <a:pt x="11276" y="775"/>
                </a:cubicBezTo>
                <a:cubicBezTo>
                  <a:pt x="11276" y="786"/>
                  <a:pt x="11240" y="822"/>
                  <a:pt x="11264" y="822"/>
                </a:cubicBezTo>
                <a:cubicBezTo>
                  <a:pt x="11252" y="834"/>
                  <a:pt x="11240" y="840"/>
                  <a:pt x="11231" y="840"/>
                </a:cubicBezTo>
                <a:cubicBezTo>
                  <a:pt x="11222" y="840"/>
                  <a:pt x="11216" y="834"/>
                  <a:pt x="11216" y="822"/>
                </a:cubicBezTo>
                <a:cubicBezTo>
                  <a:pt x="11204" y="822"/>
                  <a:pt x="11204" y="834"/>
                  <a:pt x="11193" y="846"/>
                </a:cubicBezTo>
                <a:cubicBezTo>
                  <a:pt x="11193" y="862"/>
                  <a:pt x="11198" y="866"/>
                  <a:pt x="11204" y="866"/>
                </a:cubicBezTo>
                <a:cubicBezTo>
                  <a:pt x="11210" y="866"/>
                  <a:pt x="11217" y="862"/>
                  <a:pt x="11221" y="862"/>
                </a:cubicBezTo>
                <a:cubicBezTo>
                  <a:pt x="11224" y="862"/>
                  <a:pt x="11224" y="866"/>
                  <a:pt x="11216" y="882"/>
                </a:cubicBezTo>
                <a:lnTo>
                  <a:pt x="11252" y="846"/>
                </a:lnTo>
                <a:lnTo>
                  <a:pt x="11252" y="846"/>
                </a:lnTo>
                <a:cubicBezTo>
                  <a:pt x="11264" y="870"/>
                  <a:pt x="11240" y="905"/>
                  <a:pt x="11228" y="917"/>
                </a:cubicBezTo>
                <a:cubicBezTo>
                  <a:pt x="11218" y="938"/>
                  <a:pt x="11213" y="945"/>
                  <a:pt x="11212" y="945"/>
                </a:cubicBezTo>
                <a:cubicBezTo>
                  <a:pt x="11209" y="945"/>
                  <a:pt x="11213" y="927"/>
                  <a:pt x="11207" y="927"/>
                </a:cubicBezTo>
                <a:cubicBezTo>
                  <a:pt x="11205" y="927"/>
                  <a:pt x="11200" y="931"/>
                  <a:pt x="11193" y="941"/>
                </a:cubicBezTo>
                <a:lnTo>
                  <a:pt x="11204" y="941"/>
                </a:lnTo>
                <a:cubicBezTo>
                  <a:pt x="11191" y="968"/>
                  <a:pt x="11178" y="976"/>
                  <a:pt x="11169" y="976"/>
                </a:cubicBezTo>
                <a:cubicBezTo>
                  <a:pt x="11162" y="976"/>
                  <a:pt x="11157" y="970"/>
                  <a:pt x="11157" y="965"/>
                </a:cubicBezTo>
                <a:cubicBezTo>
                  <a:pt x="11157" y="941"/>
                  <a:pt x="11145" y="917"/>
                  <a:pt x="11157" y="894"/>
                </a:cubicBezTo>
                <a:lnTo>
                  <a:pt x="11193" y="882"/>
                </a:lnTo>
                <a:cubicBezTo>
                  <a:pt x="11193" y="875"/>
                  <a:pt x="11190" y="873"/>
                  <a:pt x="11186" y="873"/>
                </a:cubicBezTo>
                <a:cubicBezTo>
                  <a:pt x="11178" y="873"/>
                  <a:pt x="11162" y="884"/>
                  <a:pt x="11152" y="884"/>
                </a:cubicBezTo>
                <a:cubicBezTo>
                  <a:pt x="11149" y="884"/>
                  <a:pt x="11147" y="883"/>
                  <a:pt x="11145" y="882"/>
                </a:cubicBezTo>
                <a:cubicBezTo>
                  <a:pt x="11145" y="882"/>
                  <a:pt x="11145" y="870"/>
                  <a:pt x="11145" y="858"/>
                </a:cubicBezTo>
                <a:cubicBezTo>
                  <a:pt x="11145" y="858"/>
                  <a:pt x="11134" y="863"/>
                  <a:pt x="11124" y="863"/>
                </a:cubicBezTo>
                <a:cubicBezTo>
                  <a:pt x="11118" y="863"/>
                  <a:pt x="11113" y="862"/>
                  <a:pt x="11109" y="858"/>
                </a:cubicBezTo>
                <a:lnTo>
                  <a:pt x="11097" y="882"/>
                </a:lnTo>
                <a:lnTo>
                  <a:pt x="11109" y="870"/>
                </a:lnTo>
                <a:lnTo>
                  <a:pt x="11109" y="870"/>
                </a:lnTo>
                <a:cubicBezTo>
                  <a:pt x="11121" y="870"/>
                  <a:pt x="11121" y="894"/>
                  <a:pt x="11097" y="917"/>
                </a:cubicBezTo>
                <a:cubicBezTo>
                  <a:pt x="11095" y="918"/>
                  <a:pt x="11093" y="919"/>
                  <a:pt x="11092" y="919"/>
                </a:cubicBezTo>
                <a:cubicBezTo>
                  <a:pt x="11078" y="919"/>
                  <a:pt x="11098" y="867"/>
                  <a:pt x="11109" y="834"/>
                </a:cubicBezTo>
                <a:cubicBezTo>
                  <a:pt x="11116" y="824"/>
                  <a:pt x="11120" y="821"/>
                  <a:pt x="11122" y="821"/>
                </a:cubicBezTo>
                <a:cubicBezTo>
                  <a:pt x="11128" y="821"/>
                  <a:pt x="11128" y="836"/>
                  <a:pt x="11138" y="836"/>
                </a:cubicBezTo>
                <a:cubicBezTo>
                  <a:pt x="11140" y="836"/>
                  <a:pt x="11142" y="835"/>
                  <a:pt x="11145" y="834"/>
                </a:cubicBezTo>
                <a:cubicBezTo>
                  <a:pt x="11157" y="786"/>
                  <a:pt x="11121" y="822"/>
                  <a:pt x="11121" y="786"/>
                </a:cubicBezTo>
                <a:cubicBezTo>
                  <a:pt x="11133" y="771"/>
                  <a:pt x="11140" y="767"/>
                  <a:pt x="11144" y="767"/>
                </a:cubicBezTo>
                <a:cubicBezTo>
                  <a:pt x="11148" y="767"/>
                  <a:pt x="11151" y="771"/>
                  <a:pt x="11154" y="771"/>
                </a:cubicBezTo>
                <a:cubicBezTo>
                  <a:pt x="11157" y="771"/>
                  <a:pt x="11161" y="767"/>
                  <a:pt x="11169" y="751"/>
                </a:cubicBezTo>
                <a:cubicBezTo>
                  <a:pt x="11167" y="749"/>
                  <a:pt x="11165" y="748"/>
                  <a:pt x="11163" y="748"/>
                </a:cubicBezTo>
                <a:cubicBezTo>
                  <a:pt x="11156" y="748"/>
                  <a:pt x="11149" y="759"/>
                  <a:pt x="11142" y="759"/>
                </a:cubicBezTo>
                <a:cubicBezTo>
                  <a:pt x="11139" y="759"/>
                  <a:pt x="11136" y="757"/>
                  <a:pt x="11133" y="751"/>
                </a:cubicBezTo>
                <a:cubicBezTo>
                  <a:pt x="11145" y="727"/>
                  <a:pt x="11157" y="727"/>
                  <a:pt x="11181" y="703"/>
                </a:cubicBezTo>
                <a:lnTo>
                  <a:pt x="11169" y="681"/>
                </a:lnTo>
                <a:lnTo>
                  <a:pt x="11169" y="681"/>
                </a:lnTo>
                <a:cubicBezTo>
                  <a:pt x="11166" y="685"/>
                  <a:pt x="11161" y="689"/>
                  <a:pt x="11157" y="691"/>
                </a:cubicBezTo>
                <a:lnTo>
                  <a:pt x="11145" y="667"/>
                </a:lnTo>
                <a:cubicBezTo>
                  <a:pt x="11157" y="644"/>
                  <a:pt x="11193" y="632"/>
                  <a:pt x="11193" y="596"/>
                </a:cubicBezTo>
                <a:lnTo>
                  <a:pt x="11193" y="596"/>
                </a:lnTo>
                <a:lnTo>
                  <a:pt x="11169" y="608"/>
                </a:lnTo>
                <a:cubicBezTo>
                  <a:pt x="11157" y="620"/>
                  <a:pt x="11169" y="632"/>
                  <a:pt x="11145" y="655"/>
                </a:cubicBezTo>
                <a:cubicBezTo>
                  <a:pt x="11145" y="652"/>
                  <a:pt x="11144" y="651"/>
                  <a:pt x="11143" y="651"/>
                </a:cubicBezTo>
                <a:cubicBezTo>
                  <a:pt x="11135" y="651"/>
                  <a:pt x="11106" y="705"/>
                  <a:pt x="11085" y="715"/>
                </a:cubicBezTo>
                <a:cubicBezTo>
                  <a:pt x="11073" y="715"/>
                  <a:pt x="11073" y="703"/>
                  <a:pt x="11073" y="691"/>
                </a:cubicBezTo>
                <a:cubicBezTo>
                  <a:pt x="11038" y="727"/>
                  <a:pt x="11014" y="703"/>
                  <a:pt x="10966" y="739"/>
                </a:cubicBezTo>
                <a:cubicBezTo>
                  <a:pt x="10990" y="715"/>
                  <a:pt x="10990" y="691"/>
                  <a:pt x="11002" y="655"/>
                </a:cubicBezTo>
                <a:cubicBezTo>
                  <a:pt x="11003" y="657"/>
                  <a:pt x="11005" y="657"/>
                  <a:pt x="11006" y="657"/>
                </a:cubicBezTo>
                <a:cubicBezTo>
                  <a:pt x="11019" y="657"/>
                  <a:pt x="11039" y="616"/>
                  <a:pt x="11050" y="584"/>
                </a:cubicBezTo>
                <a:lnTo>
                  <a:pt x="11050" y="584"/>
                </a:lnTo>
                <a:cubicBezTo>
                  <a:pt x="11038" y="584"/>
                  <a:pt x="11014" y="632"/>
                  <a:pt x="11014" y="644"/>
                </a:cubicBezTo>
                <a:cubicBezTo>
                  <a:pt x="11012" y="639"/>
                  <a:pt x="11009" y="638"/>
                  <a:pt x="11007" y="638"/>
                </a:cubicBezTo>
                <a:cubicBezTo>
                  <a:pt x="10999" y="638"/>
                  <a:pt x="10990" y="651"/>
                  <a:pt x="10984" y="651"/>
                </a:cubicBezTo>
                <a:cubicBezTo>
                  <a:pt x="10980" y="651"/>
                  <a:pt x="10978" y="646"/>
                  <a:pt x="10978" y="632"/>
                </a:cubicBezTo>
                <a:cubicBezTo>
                  <a:pt x="10978" y="620"/>
                  <a:pt x="11014" y="596"/>
                  <a:pt x="11014" y="572"/>
                </a:cubicBezTo>
                <a:cubicBezTo>
                  <a:pt x="11013" y="571"/>
                  <a:pt x="11012" y="571"/>
                  <a:pt x="11011" y="571"/>
                </a:cubicBezTo>
                <a:cubicBezTo>
                  <a:pt x="11002" y="571"/>
                  <a:pt x="10992" y="613"/>
                  <a:pt x="10976" y="613"/>
                </a:cubicBezTo>
                <a:cubicBezTo>
                  <a:pt x="10973" y="613"/>
                  <a:pt x="10970" y="611"/>
                  <a:pt x="10966" y="608"/>
                </a:cubicBezTo>
                <a:cubicBezTo>
                  <a:pt x="10978" y="608"/>
                  <a:pt x="10978" y="596"/>
                  <a:pt x="10978" y="596"/>
                </a:cubicBezTo>
                <a:cubicBezTo>
                  <a:pt x="10978" y="589"/>
                  <a:pt x="10976" y="586"/>
                  <a:pt x="10973" y="586"/>
                </a:cubicBezTo>
                <a:cubicBezTo>
                  <a:pt x="10965" y="586"/>
                  <a:pt x="10951" y="603"/>
                  <a:pt x="10943" y="620"/>
                </a:cubicBezTo>
                <a:cubicBezTo>
                  <a:pt x="10966" y="548"/>
                  <a:pt x="10907" y="608"/>
                  <a:pt x="10943" y="548"/>
                </a:cubicBezTo>
                <a:cubicBezTo>
                  <a:pt x="10907" y="548"/>
                  <a:pt x="10931" y="584"/>
                  <a:pt x="10919" y="608"/>
                </a:cubicBezTo>
                <a:cubicBezTo>
                  <a:pt x="10914" y="610"/>
                  <a:pt x="10910" y="611"/>
                  <a:pt x="10906" y="611"/>
                </a:cubicBezTo>
                <a:cubicBezTo>
                  <a:pt x="10891" y="611"/>
                  <a:pt x="10883" y="594"/>
                  <a:pt x="10883" y="584"/>
                </a:cubicBezTo>
                <a:cubicBezTo>
                  <a:pt x="10891" y="584"/>
                  <a:pt x="10899" y="579"/>
                  <a:pt x="10903" y="579"/>
                </a:cubicBezTo>
                <a:cubicBezTo>
                  <a:pt x="10905" y="579"/>
                  <a:pt x="10907" y="580"/>
                  <a:pt x="10907" y="584"/>
                </a:cubicBezTo>
                <a:lnTo>
                  <a:pt x="10919" y="536"/>
                </a:lnTo>
                <a:cubicBezTo>
                  <a:pt x="10917" y="529"/>
                  <a:pt x="10914" y="526"/>
                  <a:pt x="10911" y="526"/>
                </a:cubicBezTo>
                <a:cubicBezTo>
                  <a:pt x="10896" y="526"/>
                  <a:pt x="10870" y="583"/>
                  <a:pt x="10855" y="583"/>
                </a:cubicBezTo>
                <a:cubicBezTo>
                  <a:pt x="10852" y="583"/>
                  <a:pt x="10849" y="580"/>
                  <a:pt x="10847" y="572"/>
                </a:cubicBezTo>
                <a:cubicBezTo>
                  <a:pt x="10871" y="560"/>
                  <a:pt x="10859" y="536"/>
                  <a:pt x="10883" y="513"/>
                </a:cubicBezTo>
                <a:lnTo>
                  <a:pt x="10883" y="513"/>
                </a:lnTo>
                <a:cubicBezTo>
                  <a:pt x="10880" y="516"/>
                  <a:pt x="10877" y="516"/>
                  <a:pt x="10874" y="516"/>
                </a:cubicBezTo>
                <a:cubicBezTo>
                  <a:pt x="10871" y="516"/>
                  <a:pt x="10869" y="516"/>
                  <a:pt x="10867" y="516"/>
                </a:cubicBezTo>
                <a:cubicBezTo>
                  <a:pt x="10862" y="516"/>
                  <a:pt x="10859" y="519"/>
                  <a:pt x="10859" y="536"/>
                </a:cubicBezTo>
                <a:cubicBezTo>
                  <a:pt x="10847" y="536"/>
                  <a:pt x="10847" y="524"/>
                  <a:pt x="10847" y="513"/>
                </a:cubicBezTo>
                <a:cubicBezTo>
                  <a:pt x="10823" y="524"/>
                  <a:pt x="10812" y="524"/>
                  <a:pt x="10788" y="548"/>
                </a:cubicBezTo>
                <a:cubicBezTo>
                  <a:pt x="10776" y="536"/>
                  <a:pt x="10776" y="501"/>
                  <a:pt x="10776" y="489"/>
                </a:cubicBezTo>
                <a:cubicBezTo>
                  <a:pt x="10773" y="490"/>
                  <a:pt x="10770" y="490"/>
                  <a:pt x="10768" y="490"/>
                </a:cubicBezTo>
                <a:cubicBezTo>
                  <a:pt x="10743" y="490"/>
                  <a:pt x="10729" y="448"/>
                  <a:pt x="10699" y="448"/>
                </a:cubicBezTo>
                <a:cubicBezTo>
                  <a:pt x="10694" y="448"/>
                  <a:pt x="10687" y="450"/>
                  <a:pt x="10681" y="453"/>
                </a:cubicBezTo>
                <a:cubicBezTo>
                  <a:pt x="10678" y="450"/>
                  <a:pt x="10675" y="449"/>
                  <a:pt x="10673" y="449"/>
                </a:cubicBezTo>
                <a:cubicBezTo>
                  <a:pt x="10660" y="449"/>
                  <a:pt x="10665" y="502"/>
                  <a:pt x="10649" y="502"/>
                </a:cubicBezTo>
                <a:cubicBezTo>
                  <a:pt x="10648" y="502"/>
                  <a:pt x="10646" y="501"/>
                  <a:pt x="10645" y="501"/>
                </a:cubicBezTo>
                <a:cubicBezTo>
                  <a:pt x="10669" y="453"/>
                  <a:pt x="10645" y="453"/>
                  <a:pt x="10645" y="429"/>
                </a:cubicBezTo>
                <a:cubicBezTo>
                  <a:pt x="10636" y="412"/>
                  <a:pt x="10625" y="409"/>
                  <a:pt x="10613" y="409"/>
                </a:cubicBezTo>
                <a:cubicBezTo>
                  <a:pt x="10605" y="409"/>
                  <a:pt x="10597" y="410"/>
                  <a:pt x="10590" y="410"/>
                </a:cubicBezTo>
                <a:cubicBezTo>
                  <a:pt x="10577" y="410"/>
                  <a:pt x="10566" y="406"/>
                  <a:pt x="10562" y="382"/>
                </a:cubicBezTo>
                <a:cubicBezTo>
                  <a:pt x="10562" y="382"/>
                  <a:pt x="10573" y="370"/>
                  <a:pt x="10573" y="370"/>
                </a:cubicBezTo>
                <a:cubicBezTo>
                  <a:pt x="10562" y="334"/>
                  <a:pt x="10538" y="346"/>
                  <a:pt x="10514" y="322"/>
                </a:cubicBezTo>
                <a:lnTo>
                  <a:pt x="10526" y="322"/>
                </a:lnTo>
                <a:cubicBezTo>
                  <a:pt x="10515" y="295"/>
                  <a:pt x="10499" y="288"/>
                  <a:pt x="10482" y="288"/>
                </a:cubicBezTo>
                <a:cubicBezTo>
                  <a:pt x="10461" y="288"/>
                  <a:pt x="10438" y="298"/>
                  <a:pt x="10419" y="298"/>
                </a:cubicBezTo>
                <a:cubicBezTo>
                  <a:pt x="10419" y="286"/>
                  <a:pt x="10431" y="274"/>
                  <a:pt x="10431" y="263"/>
                </a:cubicBezTo>
                <a:cubicBezTo>
                  <a:pt x="10424" y="256"/>
                  <a:pt x="10414" y="246"/>
                  <a:pt x="10400" y="246"/>
                </a:cubicBezTo>
                <a:cubicBezTo>
                  <a:pt x="10389" y="246"/>
                  <a:pt x="10375" y="253"/>
                  <a:pt x="10359" y="274"/>
                </a:cubicBezTo>
                <a:cubicBezTo>
                  <a:pt x="10359" y="245"/>
                  <a:pt x="10357" y="240"/>
                  <a:pt x="10354" y="240"/>
                </a:cubicBezTo>
                <a:cubicBezTo>
                  <a:pt x="10352" y="240"/>
                  <a:pt x="10350" y="241"/>
                  <a:pt x="10348" y="241"/>
                </a:cubicBezTo>
                <a:cubicBezTo>
                  <a:pt x="10344" y="241"/>
                  <a:pt x="10340" y="237"/>
                  <a:pt x="10335" y="215"/>
                </a:cubicBezTo>
                <a:cubicBezTo>
                  <a:pt x="10335" y="209"/>
                  <a:pt x="10338" y="209"/>
                  <a:pt x="10341" y="209"/>
                </a:cubicBezTo>
                <a:cubicBezTo>
                  <a:pt x="10344" y="209"/>
                  <a:pt x="10347" y="209"/>
                  <a:pt x="10347" y="203"/>
                </a:cubicBezTo>
                <a:cubicBezTo>
                  <a:pt x="10335" y="179"/>
                  <a:pt x="10323" y="191"/>
                  <a:pt x="10311" y="179"/>
                </a:cubicBezTo>
                <a:cubicBezTo>
                  <a:pt x="10283" y="189"/>
                  <a:pt x="10254" y="237"/>
                  <a:pt x="10232" y="237"/>
                </a:cubicBezTo>
                <a:cubicBezTo>
                  <a:pt x="10226" y="237"/>
                  <a:pt x="10221" y="234"/>
                  <a:pt x="10216" y="227"/>
                </a:cubicBezTo>
                <a:cubicBezTo>
                  <a:pt x="10240" y="155"/>
                  <a:pt x="10240" y="215"/>
                  <a:pt x="10264" y="155"/>
                </a:cubicBezTo>
                <a:lnTo>
                  <a:pt x="10264" y="155"/>
                </a:lnTo>
                <a:cubicBezTo>
                  <a:pt x="10257" y="162"/>
                  <a:pt x="10250" y="169"/>
                  <a:pt x="10246" y="169"/>
                </a:cubicBezTo>
                <a:cubicBezTo>
                  <a:pt x="10242" y="169"/>
                  <a:pt x="10240" y="165"/>
                  <a:pt x="10240" y="155"/>
                </a:cubicBezTo>
                <a:cubicBezTo>
                  <a:pt x="10252" y="132"/>
                  <a:pt x="10252" y="143"/>
                  <a:pt x="10264" y="120"/>
                </a:cubicBezTo>
                <a:cubicBezTo>
                  <a:pt x="10264" y="117"/>
                  <a:pt x="10263" y="115"/>
                  <a:pt x="10261" y="115"/>
                </a:cubicBezTo>
                <a:cubicBezTo>
                  <a:pt x="10251" y="115"/>
                  <a:pt x="10211" y="168"/>
                  <a:pt x="10205" y="168"/>
                </a:cubicBezTo>
                <a:cubicBezTo>
                  <a:pt x="10205" y="168"/>
                  <a:pt x="10204" y="168"/>
                  <a:pt x="10204" y="167"/>
                </a:cubicBezTo>
                <a:cubicBezTo>
                  <a:pt x="10192" y="191"/>
                  <a:pt x="10192" y="191"/>
                  <a:pt x="10204" y="191"/>
                </a:cubicBezTo>
                <a:cubicBezTo>
                  <a:pt x="10197" y="205"/>
                  <a:pt x="10191" y="210"/>
                  <a:pt x="10186" y="210"/>
                </a:cubicBezTo>
                <a:cubicBezTo>
                  <a:pt x="10174" y="210"/>
                  <a:pt x="10165" y="189"/>
                  <a:pt x="10151" y="189"/>
                </a:cubicBezTo>
                <a:cubicBezTo>
                  <a:pt x="10149" y="189"/>
                  <a:pt x="10147" y="190"/>
                  <a:pt x="10145" y="191"/>
                </a:cubicBezTo>
                <a:cubicBezTo>
                  <a:pt x="10145" y="203"/>
                  <a:pt x="10157" y="215"/>
                  <a:pt x="10145" y="251"/>
                </a:cubicBezTo>
                <a:cubicBezTo>
                  <a:pt x="10141" y="247"/>
                  <a:pt x="10137" y="245"/>
                  <a:pt x="10132" y="245"/>
                </a:cubicBezTo>
                <a:cubicBezTo>
                  <a:pt x="10110" y="245"/>
                  <a:pt x="10081" y="290"/>
                  <a:pt x="10061" y="310"/>
                </a:cubicBezTo>
                <a:cubicBezTo>
                  <a:pt x="10050" y="274"/>
                  <a:pt x="10097" y="263"/>
                  <a:pt x="10121" y="203"/>
                </a:cubicBezTo>
                <a:cubicBezTo>
                  <a:pt x="10121" y="191"/>
                  <a:pt x="10133" y="143"/>
                  <a:pt x="10145" y="132"/>
                </a:cubicBezTo>
                <a:cubicBezTo>
                  <a:pt x="10142" y="126"/>
                  <a:pt x="10138" y="124"/>
                  <a:pt x="10133" y="124"/>
                </a:cubicBezTo>
                <a:cubicBezTo>
                  <a:pt x="10116" y="124"/>
                  <a:pt x="10091" y="146"/>
                  <a:pt x="10073" y="155"/>
                </a:cubicBezTo>
                <a:lnTo>
                  <a:pt x="10085" y="143"/>
                </a:lnTo>
                <a:cubicBezTo>
                  <a:pt x="10083" y="142"/>
                  <a:pt x="10081" y="142"/>
                  <a:pt x="10078" y="142"/>
                </a:cubicBezTo>
                <a:cubicBezTo>
                  <a:pt x="10059" y="142"/>
                  <a:pt x="10033" y="167"/>
                  <a:pt x="10016" y="167"/>
                </a:cubicBezTo>
                <a:cubicBezTo>
                  <a:pt x="10010" y="167"/>
                  <a:pt x="10005" y="164"/>
                  <a:pt x="10002" y="155"/>
                </a:cubicBezTo>
                <a:lnTo>
                  <a:pt x="10002" y="167"/>
                </a:lnTo>
                <a:cubicBezTo>
                  <a:pt x="10002" y="179"/>
                  <a:pt x="9990" y="167"/>
                  <a:pt x="9966" y="191"/>
                </a:cubicBezTo>
                <a:cubicBezTo>
                  <a:pt x="9976" y="172"/>
                  <a:pt x="9978" y="153"/>
                  <a:pt x="9984" y="140"/>
                </a:cubicBezTo>
                <a:lnTo>
                  <a:pt x="9984" y="140"/>
                </a:lnTo>
                <a:cubicBezTo>
                  <a:pt x="9940" y="199"/>
                  <a:pt x="9917" y="158"/>
                  <a:pt x="9871" y="215"/>
                </a:cubicBezTo>
                <a:cubicBezTo>
                  <a:pt x="9871" y="203"/>
                  <a:pt x="9895" y="167"/>
                  <a:pt x="9907" y="155"/>
                </a:cubicBezTo>
                <a:cubicBezTo>
                  <a:pt x="9914" y="162"/>
                  <a:pt x="9916" y="169"/>
                  <a:pt x="9920" y="169"/>
                </a:cubicBezTo>
                <a:cubicBezTo>
                  <a:pt x="9923" y="169"/>
                  <a:pt x="9925" y="165"/>
                  <a:pt x="9930" y="155"/>
                </a:cubicBezTo>
                <a:cubicBezTo>
                  <a:pt x="9919" y="155"/>
                  <a:pt x="9919" y="132"/>
                  <a:pt x="9930" y="108"/>
                </a:cubicBezTo>
                <a:lnTo>
                  <a:pt x="9930" y="108"/>
                </a:lnTo>
                <a:cubicBezTo>
                  <a:pt x="9907" y="143"/>
                  <a:pt x="9883" y="155"/>
                  <a:pt x="9859" y="167"/>
                </a:cubicBezTo>
                <a:cubicBezTo>
                  <a:pt x="9847" y="167"/>
                  <a:pt x="9823" y="167"/>
                  <a:pt x="9859" y="155"/>
                </a:cubicBezTo>
                <a:lnTo>
                  <a:pt x="9847" y="155"/>
                </a:lnTo>
                <a:cubicBezTo>
                  <a:pt x="9847" y="143"/>
                  <a:pt x="9847" y="143"/>
                  <a:pt x="9847" y="143"/>
                </a:cubicBezTo>
                <a:lnTo>
                  <a:pt x="9907" y="132"/>
                </a:lnTo>
                <a:lnTo>
                  <a:pt x="9871" y="132"/>
                </a:lnTo>
                <a:cubicBezTo>
                  <a:pt x="9877" y="126"/>
                  <a:pt x="9877" y="123"/>
                  <a:pt x="9872" y="123"/>
                </a:cubicBezTo>
                <a:cubicBezTo>
                  <a:pt x="9868" y="123"/>
                  <a:pt x="9859" y="126"/>
                  <a:pt x="9847" y="132"/>
                </a:cubicBezTo>
                <a:lnTo>
                  <a:pt x="9835" y="132"/>
                </a:lnTo>
                <a:cubicBezTo>
                  <a:pt x="9835" y="132"/>
                  <a:pt x="9835" y="132"/>
                  <a:pt x="9835" y="143"/>
                </a:cubicBezTo>
                <a:cubicBezTo>
                  <a:pt x="9835" y="143"/>
                  <a:pt x="9823" y="143"/>
                  <a:pt x="9823" y="155"/>
                </a:cubicBezTo>
                <a:cubicBezTo>
                  <a:pt x="9811" y="167"/>
                  <a:pt x="9811" y="167"/>
                  <a:pt x="9800" y="167"/>
                </a:cubicBezTo>
                <a:cubicBezTo>
                  <a:pt x="9811" y="155"/>
                  <a:pt x="9811" y="155"/>
                  <a:pt x="9811" y="155"/>
                </a:cubicBezTo>
                <a:cubicBezTo>
                  <a:pt x="9811" y="143"/>
                  <a:pt x="9811" y="143"/>
                  <a:pt x="9811" y="143"/>
                </a:cubicBezTo>
                <a:cubicBezTo>
                  <a:pt x="9823" y="132"/>
                  <a:pt x="9823" y="132"/>
                  <a:pt x="9835" y="132"/>
                </a:cubicBezTo>
                <a:lnTo>
                  <a:pt x="9811" y="132"/>
                </a:lnTo>
                <a:cubicBezTo>
                  <a:pt x="9811" y="128"/>
                  <a:pt x="9810" y="126"/>
                  <a:pt x="9808" y="126"/>
                </a:cubicBezTo>
                <a:cubicBezTo>
                  <a:pt x="9805" y="126"/>
                  <a:pt x="9800" y="132"/>
                  <a:pt x="9800" y="132"/>
                </a:cubicBezTo>
                <a:cubicBezTo>
                  <a:pt x="9788" y="143"/>
                  <a:pt x="9788" y="143"/>
                  <a:pt x="9776" y="143"/>
                </a:cubicBezTo>
                <a:lnTo>
                  <a:pt x="9728" y="143"/>
                </a:lnTo>
                <a:lnTo>
                  <a:pt x="9776" y="132"/>
                </a:lnTo>
                <a:lnTo>
                  <a:pt x="9685" y="132"/>
                </a:lnTo>
                <a:cubicBezTo>
                  <a:pt x="9704" y="129"/>
                  <a:pt x="9728" y="126"/>
                  <a:pt x="9752" y="120"/>
                </a:cubicBezTo>
                <a:lnTo>
                  <a:pt x="9740" y="120"/>
                </a:lnTo>
                <a:lnTo>
                  <a:pt x="9776" y="108"/>
                </a:lnTo>
                <a:lnTo>
                  <a:pt x="9740" y="108"/>
                </a:lnTo>
                <a:cubicBezTo>
                  <a:pt x="9771" y="108"/>
                  <a:pt x="9775" y="90"/>
                  <a:pt x="9807" y="85"/>
                </a:cubicBezTo>
                <a:lnTo>
                  <a:pt x="9807" y="85"/>
                </a:lnTo>
                <a:cubicBezTo>
                  <a:pt x="9808" y="85"/>
                  <a:pt x="9810" y="84"/>
                  <a:pt x="9811" y="84"/>
                </a:cubicBezTo>
                <a:cubicBezTo>
                  <a:pt x="9776" y="84"/>
                  <a:pt x="9788" y="84"/>
                  <a:pt x="9776" y="96"/>
                </a:cubicBezTo>
                <a:cubicBezTo>
                  <a:pt x="9728" y="96"/>
                  <a:pt x="9752" y="84"/>
                  <a:pt x="9740" y="84"/>
                </a:cubicBezTo>
                <a:cubicBezTo>
                  <a:pt x="9764" y="84"/>
                  <a:pt x="9776" y="84"/>
                  <a:pt x="9788" y="72"/>
                </a:cubicBezTo>
                <a:lnTo>
                  <a:pt x="9788" y="72"/>
                </a:lnTo>
                <a:cubicBezTo>
                  <a:pt x="9780" y="76"/>
                  <a:pt x="9773" y="77"/>
                  <a:pt x="9769" y="77"/>
                </a:cubicBezTo>
                <a:cubicBezTo>
                  <a:pt x="9760" y="77"/>
                  <a:pt x="9760" y="72"/>
                  <a:pt x="9776" y="72"/>
                </a:cubicBezTo>
                <a:cubicBezTo>
                  <a:pt x="9740" y="72"/>
                  <a:pt x="9763" y="72"/>
                  <a:pt x="9764" y="60"/>
                </a:cubicBezTo>
                <a:lnTo>
                  <a:pt x="9764" y="60"/>
                </a:lnTo>
                <a:cubicBezTo>
                  <a:pt x="9763" y="72"/>
                  <a:pt x="9740" y="72"/>
                  <a:pt x="9704" y="72"/>
                </a:cubicBezTo>
                <a:lnTo>
                  <a:pt x="9669" y="72"/>
                </a:lnTo>
                <a:cubicBezTo>
                  <a:pt x="9621" y="72"/>
                  <a:pt x="9704" y="60"/>
                  <a:pt x="9692" y="60"/>
                </a:cubicBezTo>
                <a:lnTo>
                  <a:pt x="9740" y="60"/>
                </a:lnTo>
                <a:cubicBezTo>
                  <a:pt x="9728" y="60"/>
                  <a:pt x="9692" y="48"/>
                  <a:pt x="9680" y="48"/>
                </a:cubicBezTo>
                <a:cubicBezTo>
                  <a:pt x="9659" y="51"/>
                  <a:pt x="9646" y="52"/>
                  <a:pt x="9639" y="52"/>
                </a:cubicBezTo>
                <a:cubicBezTo>
                  <a:pt x="9610" y="52"/>
                  <a:pt x="9671" y="36"/>
                  <a:pt x="9633" y="36"/>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2"/>
          <p:cNvSpPr/>
          <p:nvPr/>
        </p:nvSpPr>
        <p:spPr>
          <a:xfrm rot="1290219">
            <a:off x="1846937" y="2450099"/>
            <a:ext cx="668102" cy="441650"/>
          </a:xfrm>
          <a:custGeom>
            <a:rect b="b" l="l" r="r" t="t"/>
            <a:pathLst>
              <a:path extrusionOk="0" h="9995" w="13098">
                <a:moveTo>
                  <a:pt x="9680" y="1"/>
                </a:moveTo>
                <a:cubicBezTo>
                  <a:pt x="9671" y="1"/>
                  <a:pt x="9648" y="1"/>
                  <a:pt x="9628" y="6"/>
                </a:cubicBezTo>
                <a:lnTo>
                  <a:pt x="9628" y="6"/>
                </a:lnTo>
                <a:cubicBezTo>
                  <a:pt x="9652" y="6"/>
                  <a:pt x="9688" y="1"/>
                  <a:pt x="9680" y="1"/>
                </a:cubicBezTo>
                <a:close/>
                <a:moveTo>
                  <a:pt x="9609" y="13"/>
                </a:moveTo>
                <a:cubicBezTo>
                  <a:pt x="9601" y="13"/>
                  <a:pt x="9603" y="13"/>
                  <a:pt x="9609" y="13"/>
                </a:cubicBezTo>
                <a:lnTo>
                  <a:pt x="9609" y="13"/>
                </a:lnTo>
                <a:cubicBezTo>
                  <a:pt x="9609" y="13"/>
                  <a:pt x="9609" y="13"/>
                  <a:pt x="9609" y="13"/>
                </a:cubicBezTo>
                <a:close/>
                <a:moveTo>
                  <a:pt x="9609" y="1"/>
                </a:moveTo>
                <a:lnTo>
                  <a:pt x="9609" y="1"/>
                </a:lnTo>
                <a:cubicBezTo>
                  <a:pt x="9597" y="13"/>
                  <a:pt x="9573" y="13"/>
                  <a:pt x="9549" y="13"/>
                </a:cubicBezTo>
                <a:cubicBezTo>
                  <a:pt x="9549" y="13"/>
                  <a:pt x="9538" y="24"/>
                  <a:pt x="9561" y="24"/>
                </a:cubicBezTo>
                <a:lnTo>
                  <a:pt x="9573" y="13"/>
                </a:lnTo>
                <a:lnTo>
                  <a:pt x="9609" y="13"/>
                </a:lnTo>
                <a:cubicBezTo>
                  <a:pt x="9615" y="10"/>
                  <a:pt x="9621" y="8"/>
                  <a:pt x="9628" y="6"/>
                </a:cubicBezTo>
                <a:lnTo>
                  <a:pt x="9628" y="6"/>
                </a:lnTo>
                <a:cubicBezTo>
                  <a:pt x="9627" y="6"/>
                  <a:pt x="9626" y="6"/>
                  <a:pt x="9625" y="6"/>
                </a:cubicBezTo>
                <a:cubicBezTo>
                  <a:pt x="9613" y="6"/>
                  <a:pt x="9605" y="5"/>
                  <a:pt x="9609" y="1"/>
                </a:cubicBezTo>
                <a:close/>
                <a:moveTo>
                  <a:pt x="9692" y="9"/>
                </a:moveTo>
                <a:cubicBezTo>
                  <a:pt x="9683" y="9"/>
                  <a:pt x="9672" y="10"/>
                  <a:pt x="9657" y="13"/>
                </a:cubicBezTo>
                <a:lnTo>
                  <a:pt x="9657" y="24"/>
                </a:lnTo>
                <a:cubicBezTo>
                  <a:pt x="9649" y="17"/>
                  <a:pt x="9621" y="14"/>
                  <a:pt x="9609" y="13"/>
                </a:cubicBezTo>
                <a:lnTo>
                  <a:pt x="9609" y="13"/>
                </a:lnTo>
                <a:cubicBezTo>
                  <a:pt x="9608" y="24"/>
                  <a:pt x="9573" y="24"/>
                  <a:pt x="9561" y="24"/>
                </a:cubicBezTo>
                <a:cubicBezTo>
                  <a:pt x="9559" y="27"/>
                  <a:pt x="9561" y="28"/>
                  <a:pt x="9565" y="28"/>
                </a:cubicBezTo>
                <a:cubicBezTo>
                  <a:pt x="9577" y="28"/>
                  <a:pt x="9608" y="21"/>
                  <a:pt x="9623" y="21"/>
                </a:cubicBezTo>
                <a:cubicBezTo>
                  <a:pt x="9629" y="21"/>
                  <a:pt x="9633" y="22"/>
                  <a:pt x="9633" y="24"/>
                </a:cubicBezTo>
                <a:lnTo>
                  <a:pt x="9621" y="24"/>
                </a:lnTo>
                <a:cubicBezTo>
                  <a:pt x="9645" y="36"/>
                  <a:pt x="9645" y="36"/>
                  <a:pt x="9692" y="36"/>
                </a:cubicBezTo>
                <a:cubicBezTo>
                  <a:pt x="9700" y="32"/>
                  <a:pt x="9708" y="31"/>
                  <a:pt x="9716" y="31"/>
                </a:cubicBezTo>
                <a:cubicBezTo>
                  <a:pt x="9732" y="31"/>
                  <a:pt x="9748" y="36"/>
                  <a:pt x="9764" y="36"/>
                </a:cubicBezTo>
                <a:cubicBezTo>
                  <a:pt x="9776" y="30"/>
                  <a:pt x="9761" y="30"/>
                  <a:pt x="9750" y="30"/>
                </a:cubicBezTo>
                <a:cubicBezTo>
                  <a:pt x="9740" y="30"/>
                  <a:pt x="9734" y="30"/>
                  <a:pt x="9764" y="24"/>
                </a:cubicBezTo>
                <a:lnTo>
                  <a:pt x="9788" y="13"/>
                </a:lnTo>
                <a:lnTo>
                  <a:pt x="9788" y="13"/>
                </a:lnTo>
                <a:cubicBezTo>
                  <a:pt x="9773" y="15"/>
                  <a:pt x="9761" y="16"/>
                  <a:pt x="9752" y="16"/>
                </a:cubicBezTo>
                <a:cubicBezTo>
                  <a:pt x="9727" y="16"/>
                  <a:pt x="9718" y="9"/>
                  <a:pt x="9692" y="9"/>
                </a:cubicBezTo>
                <a:close/>
                <a:moveTo>
                  <a:pt x="9692" y="36"/>
                </a:moveTo>
                <a:cubicBezTo>
                  <a:pt x="9645" y="36"/>
                  <a:pt x="9704" y="36"/>
                  <a:pt x="9680" y="48"/>
                </a:cubicBezTo>
                <a:lnTo>
                  <a:pt x="9728" y="36"/>
                </a:lnTo>
                <a:close/>
                <a:moveTo>
                  <a:pt x="9823" y="84"/>
                </a:moveTo>
                <a:cubicBezTo>
                  <a:pt x="9817" y="84"/>
                  <a:pt x="9812" y="84"/>
                  <a:pt x="9807" y="85"/>
                </a:cubicBezTo>
                <a:lnTo>
                  <a:pt x="9807" y="85"/>
                </a:lnTo>
                <a:cubicBezTo>
                  <a:pt x="9795" y="88"/>
                  <a:pt x="9793" y="89"/>
                  <a:pt x="9796" y="89"/>
                </a:cubicBezTo>
                <a:cubicBezTo>
                  <a:pt x="9802" y="89"/>
                  <a:pt x="9831" y="84"/>
                  <a:pt x="9823" y="84"/>
                </a:cubicBezTo>
                <a:close/>
                <a:moveTo>
                  <a:pt x="9728" y="84"/>
                </a:moveTo>
                <a:cubicBezTo>
                  <a:pt x="9716" y="90"/>
                  <a:pt x="9695" y="90"/>
                  <a:pt x="9672" y="90"/>
                </a:cubicBezTo>
                <a:cubicBezTo>
                  <a:pt x="9648" y="90"/>
                  <a:pt x="9621" y="90"/>
                  <a:pt x="9597" y="96"/>
                </a:cubicBezTo>
                <a:lnTo>
                  <a:pt x="9597" y="85"/>
                </a:lnTo>
                <a:lnTo>
                  <a:pt x="9597" y="85"/>
                </a:lnTo>
                <a:cubicBezTo>
                  <a:pt x="9617" y="87"/>
                  <a:pt x="9634" y="89"/>
                  <a:pt x="9650" y="89"/>
                </a:cubicBezTo>
                <a:cubicBezTo>
                  <a:pt x="9663" y="89"/>
                  <a:pt x="9676" y="88"/>
                  <a:pt x="9692" y="84"/>
                </a:cubicBezTo>
                <a:close/>
                <a:moveTo>
                  <a:pt x="9990" y="132"/>
                </a:moveTo>
                <a:cubicBezTo>
                  <a:pt x="9988" y="134"/>
                  <a:pt x="9986" y="137"/>
                  <a:pt x="9984" y="140"/>
                </a:cubicBezTo>
                <a:lnTo>
                  <a:pt x="9984" y="140"/>
                </a:lnTo>
                <a:cubicBezTo>
                  <a:pt x="9986" y="137"/>
                  <a:pt x="9988" y="135"/>
                  <a:pt x="9990" y="132"/>
                </a:cubicBezTo>
                <a:close/>
                <a:moveTo>
                  <a:pt x="9657" y="137"/>
                </a:moveTo>
                <a:cubicBezTo>
                  <a:pt x="9657" y="139"/>
                  <a:pt x="9657" y="141"/>
                  <a:pt x="9657" y="143"/>
                </a:cubicBezTo>
                <a:lnTo>
                  <a:pt x="9645" y="143"/>
                </a:lnTo>
                <a:cubicBezTo>
                  <a:pt x="9647" y="141"/>
                  <a:pt x="9651" y="139"/>
                  <a:pt x="9657" y="137"/>
                </a:cubicBezTo>
                <a:close/>
                <a:moveTo>
                  <a:pt x="9752" y="155"/>
                </a:moveTo>
                <a:cubicBezTo>
                  <a:pt x="9752" y="155"/>
                  <a:pt x="9752" y="155"/>
                  <a:pt x="9752" y="167"/>
                </a:cubicBezTo>
                <a:cubicBezTo>
                  <a:pt x="9740" y="167"/>
                  <a:pt x="9740" y="167"/>
                  <a:pt x="9740" y="155"/>
                </a:cubicBezTo>
                <a:close/>
                <a:moveTo>
                  <a:pt x="9800" y="143"/>
                </a:moveTo>
                <a:cubicBezTo>
                  <a:pt x="9800" y="143"/>
                  <a:pt x="9788" y="143"/>
                  <a:pt x="9788" y="155"/>
                </a:cubicBezTo>
                <a:cubicBezTo>
                  <a:pt x="9788" y="155"/>
                  <a:pt x="9788" y="155"/>
                  <a:pt x="9788" y="167"/>
                </a:cubicBezTo>
                <a:lnTo>
                  <a:pt x="9776" y="167"/>
                </a:lnTo>
                <a:cubicBezTo>
                  <a:pt x="9776" y="155"/>
                  <a:pt x="9776" y="155"/>
                  <a:pt x="9776" y="155"/>
                </a:cubicBezTo>
                <a:cubicBezTo>
                  <a:pt x="9776" y="143"/>
                  <a:pt x="9788" y="143"/>
                  <a:pt x="9800" y="143"/>
                </a:cubicBezTo>
                <a:close/>
                <a:moveTo>
                  <a:pt x="9859" y="179"/>
                </a:moveTo>
                <a:cubicBezTo>
                  <a:pt x="9847" y="191"/>
                  <a:pt x="9847" y="191"/>
                  <a:pt x="9835" y="203"/>
                </a:cubicBezTo>
                <a:cubicBezTo>
                  <a:pt x="9835" y="203"/>
                  <a:pt x="9835" y="191"/>
                  <a:pt x="9835" y="191"/>
                </a:cubicBezTo>
                <a:lnTo>
                  <a:pt x="9847" y="191"/>
                </a:lnTo>
                <a:cubicBezTo>
                  <a:pt x="9847" y="179"/>
                  <a:pt x="9847" y="179"/>
                  <a:pt x="9859" y="179"/>
                </a:cubicBezTo>
                <a:close/>
                <a:moveTo>
                  <a:pt x="9514" y="288"/>
                </a:moveTo>
                <a:cubicBezTo>
                  <a:pt x="9507" y="290"/>
                  <a:pt x="9501" y="293"/>
                  <a:pt x="9490" y="298"/>
                </a:cubicBezTo>
                <a:cubicBezTo>
                  <a:pt x="9500" y="295"/>
                  <a:pt x="9508" y="291"/>
                  <a:pt x="9514" y="288"/>
                </a:cubicBezTo>
                <a:close/>
                <a:moveTo>
                  <a:pt x="9573" y="286"/>
                </a:moveTo>
                <a:cubicBezTo>
                  <a:pt x="9573" y="286"/>
                  <a:pt x="9549" y="286"/>
                  <a:pt x="9538" y="298"/>
                </a:cubicBezTo>
                <a:cubicBezTo>
                  <a:pt x="9557" y="289"/>
                  <a:pt x="9560" y="287"/>
                  <a:pt x="9573" y="286"/>
                </a:cubicBezTo>
                <a:lnTo>
                  <a:pt x="9573" y="286"/>
                </a:lnTo>
                <a:cubicBezTo>
                  <a:pt x="9573" y="286"/>
                  <a:pt x="9573" y="286"/>
                  <a:pt x="9573" y="286"/>
                </a:cubicBezTo>
                <a:close/>
                <a:moveTo>
                  <a:pt x="11193" y="608"/>
                </a:moveTo>
                <a:cubicBezTo>
                  <a:pt x="11193" y="627"/>
                  <a:pt x="11185" y="661"/>
                  <a:pt x="11170" y="680"/>
                </a:cubicBezTo>
                <a:lnTo>
                  <a:pt x="11170" y="680"/>
                </a:lnTo>
                <a:cubicBezTo>
                  <a:pt x="11170" y="680"/>
                  <a:pt x="11169" y="679"/>
                  <a:pt x="11169" y="679"/>
                </a:cubicBezTo>
                <a:lnTo>
                  <a:pt x="11169" y="679"/>
                </a:lnTo>
                <a:lnTo>
                  <a:pt x="11169" y="681"/>
                </a:lnTo>
                <a:lnTo>
                  <a:pt x="11169" y="681"/>
                </a:lnTo>
                <a:cubicBezTo>
                  <a:pt x="11170" y="680"/>
                  <a:pt x="11170" y="680"/>
                  <a:pt x="11170" y="680"/>
                </a:cubicBezTo>
                <a:lnTo>
                  <a:pt x="11170" y="680"/>
                </a:lnTo>
                <a:cubicBezTo>
                  <a:pt x="11172" y="680"/>
                  <a:pt x="11174" y="681"/>
                  <a:pt x="11176" y="681"/>
                </a:cubicBezTo>
                <a:cubicBezTo>
                  <a:pt x="11205" y="681"/>
                  <a:pt x="11206" y="620"/>
                  <a:pt x="11228" y="620"/>
                </a:cubicBezTo>
                <a:cubicBezTo>
                  <a:pt x="11228" y="615"/>
                  <a:pt x="11227" y="614"/>
                  <a:pt x="11225" y="614"/>
                </a:cubicBezTo>
                <a:cubicBezTo>
                  <a:pt x="11220" y="614"/>
                  <a:pt x="11208" y="627"/>
                  <a:pt x="11200" y="627"/>
                </a:cubicBezTo>
                <a:cubicBezTo>
                  <a:pt x="11196" y="627"/>
                  <a:pt x="11193" y="622"/>
                  <a:pt x="11193" y="608"/>
                </a:cubicBezTo>
                <a:close/>
                <a:moveTo>
                  <a:pt x="9526" y="727"/>
                </a:moveTo>
                <a:cubicBezTo>
                  <a:pt x="9526" y="727"/>
                  <a:pt x="9371" y="751"/>
                  <a:pt x="9407" y="751"/>
                </a:cubicBezTo>
                <a:lnTo>
                  <a:pt x="9549" y="727"/>
                </a:lnTo>
                <a:close/>
                <a:moveTo>
                  <a:pt x="10335" y="751"/>
                </a:moveTo>
                <a:lnTo>
                  <a:pt x="10311" y="763"/>
                </a:lnTo>
                <a:lnTo>
                  <a:pt x="10335" y="763"/>
                </a:lnTo>
                <a:cubicBezTo>
                  <a:pt x="10335" y="759"/>
                  <a:pt x="10335" y="756"/>
                  <a:pt x="10335" y="754"/>
                </a:cubicBezTo>
                <a:cubicBezTo>
                  <a:pt x="10335" y="754"/>
                  <a:pt x="10335" y="753"/>
                  <a:pt x="10335" y="751"/>
                </a:cubicBezTo>
                <a:close/>
                <a:moveTo>
                  <a:pt x="11443" y="751"/>
                </a:moveTo>
                <a:cubicBezTo>
                  <a:pt x="11437" y="751"/>
                  <a:pt x="11426" y="767"/>
                  <a:pt x="11416" y="779"/>
                </a:cubicBezTo>
                <a:lnTo>
                  <a:pt x="11416" y="779"/>
                </a:lnTo>
                <a:cubicBezTo>
                  <a:pt x="11424" y="773"/>
                  <a:pt x="11433" y="764"/>
                  <a:pt x="11443" y="751"/>
                </a:cubicBezTo>
                <a:close/>
                <a:moveTo>
                  <a:pt x="11443" y="834"/>
                </a:moveTo>
                <a:cubicBezTo>
                  <a:pt x="11433" y="839"/>
                  <a:pt x="11427" y="846"/>
                  <a:pt x="11425" y="851"/>
                </a:cubicBezTo>
                <a:lnTo>
                  <a:pt x="11425" y="851"/>
                </a:lnTo>
                <a:cubicBezTo>
                  <a:pt x="11431" y="848"/>
                  <a:pt x="11437" y="843"/>
                  <a:pt x="11443" y="834"/>
                </a:cubicBezTo>
                <a:close/>
                <a:moveTo>
                  <a:pt x="9728" y="894"/>
                </a:moveTo>
                <a:cubicBezTo>
                  <a:pt x="9726" y="894"/>
                  <a:pt x="9724" y="894"/>
                  <a:pt x="9722" y="894"/>
                </a:cubicBezTo>
                <a:lnTo>
                  <a:pt x="9722" y="894"/>
                </a:lnTo>
                <a:cubicBezTo>
                  <a:pt x="9717" y="895"/>
                  <a:pt x="9712" y="897"/>
                  <a:pt x="9715" y="897"/>
                </a:cubicBezTo>
                <a:cubicBezTo>
                  <a:pt x="9718" y="897"/>
                  <a:pt x="9725" y="896"/>
                  <a:pt x="9740" y="894"/>
                </a:cubicBezTo>
                <a:close/>
                <a:moveTo>
                  <a:pt x="9538" y="870"/>
                </a:moveTo>
                <a:cubicBezTo>
                  <a:pt x="9454" y="882"/>
                  <a:pt x="9549" y="882"/>
                  <a:pt x="9514" y="882"/>
                </a:cubicBezTo>
                <a:cubicBezTo>
                  <a:pt x="9514" y="894"/>
                  <a:pt x="9514" y="894"/>
                  <a:pt x="9514" y="894"/>
                </a:cubicBezTo>
                <a:cubicBezTo>
                  <a:pt x="9502" y="882"/>
                  <a:pt x="9478" y="882"/>
                  <a:pt x="9442" y="882"/>
                </a:cubicBezTo>
                <a:cubicBezTo>
                  <a:pt x="9442" y="888"/>
                  <a:pt x="9463" y="888"/>
                  <a:pt x="9480" y="888"/>
                </a:cubicBezTo>
                <a:cubicBezTo>
                  <a:pt x="9496" y="888"/>
                  <a:pt x="9508" y="888"/>
                  <a:pt x="9490" y="894"/>
                </a:cubicBezTo>
                <a:cubicBezTo>
                  <a:pt x="9514" y="894"/>
                  <a:pt x="9442" y="905"/>
                  <a:pt x="9442" y="917"/>
                </a:cubicBezTo>
                <a:cubicBezTo>
                  <a:pt x="9466" y="917"/>
                  <a:pt x="9506" y="912"/>
                  <a:pt x="9526" y="912"/>
                </a:cubicBezTo>
                <a:cubicBezTo>
                  <a:pt x="9536" y="912"/>
                  <a:pt x="9542" y="913"/>
                  <a:pt x="9538" y="917"/>
                </a:cubicBezTo>
                <a:lnTo>
                  <a:pt x="9478" y="917"/>
                </a:lnTo>
                <a:cubicBezTo>
                  <a:pt x="9478" y="923"/>
                  <a:pt x="9496" y="923"/>
                  <a:pt x="9514" y="923"/>
                </a:cubicBezTo>
                <a:cubicBezTo>
                  <a:pt x="9532" y="923"/>
                  <a:pt x="9549" y="923"/>
                  <a:pt x="9549" y="929"/>
                </a:cubicBezTo>
                <a:cubicBezTo>
                  <a:pt x="9561" y="917"/>
                  <a:pt x="9597" y="917"/>
                  <a:pt x="9609" y="917"/>
                </a:cubicBezTo>
                <a:cubicBezTo>
                  <a:pt x="9633" y="917"/>
                  <a:pt x="9633" y="917"/>
                  <a:pt x="9621" y="929"/>
                </a:cubicBezTo>
                <a:lnTo>
                  <a:pt x="9657" y="929"/>
                </a:lnTo>
                <a:cubicBezTo>
                  <a:pt x="9692" y="917"/>
                  <a:pt x="9621" y="917"/>
                  <a:pt x="9668" y="905"/>
                </a:cubicBezTo>
                <a:lnTo>
                  <a:pt x="9668" y="905"/>
                </a:lnTo>
                <a:lnTo>
                  <a:pt x="9621" y="917"/>
                </a:lnTo>
                <a:cubicBezTo>
                  <a:pt x="9626" y="912"/>
                  <a:pt x="9639" y="907"/>
                  <a:pt x="9653" y="902"/>
                </a:cubicBezTo>
                <a:lnTo>
                  <a:pt x="9653" y="902"/>
                </a:lnTo>
                <a:cubicBezTo>
                  <a:pt x="9640" y="904"/>
                  <a:pt x="9625" y="905"/>
                  <a:pt x="9609" y="905"/>
                </a:cubicBezTo>
                <a:cubicBezTo>
                  <a:pt x="9633" y="894"/>
                  <a:pt x="9621" y="894"/>
                  <a:pt x="9633" y="894"/>
                </a:cubicBezTo>
                <a:cubicBezTo>
                  <a:pt x="9597" y="882"/>
                  <a:pt x="9526" y="882"/>
                  <a:pt x="9538" y="870"/>
                </a:cubicBezTo>
                <a:close/>
                <a:moveTo>
                  <a:pt x="9692" y="917"/>
                </a:moveTo>
                <a:lnTo>
                  <a:pt x="9692" y="917"/>
                </a:lnTo>
                <a:cubicBezTo>
                  <a:pt x="9657" y="929"/>
                  <a:pt x="9704" y="929"/>
                  <a:pt x="9704" y="929"/>
                </a:cubicBezTo>
                <a:lnTo>
                  <a:pt x="9692" y="917"/>
                </a:lnTo>
                <a:close/>
                <a:moveTo>
                  <a:pt x="9764" y="929"/>
                </a:moveTo>
                <a:lnTo>
                  <a:pt x="9764" y="929"/>
                </a:lnTo>
                <a:cubicBezTo>
                  <a:pt x="9785" y="940"/>
                  <a:pt x="9741" y="950"/>
                  <a:pt x="9706" y="953"/>
                </a:cubicBezTo>
                <a:lnTo>
                  <a:pt x="9706" y="953"/>
                </a:lnTo>
                <a:lnTo>
                  <a:pt x="9740" y="941"/>
                </a:lnTo>
                <a:lnTo>
                  <a:pt x="9716" y="941"/>
                </a:lnTo>
                <a:cubicBezTo>
                  <a:pt x="9716" y="941"/>
                  <a:pt x="9740" y="941"/>
                  <a:pt x="9764" y="929"/>
                </a:cubicBezTo>
                <a:close/>
                <a:moveTo>
                  <a:pt x="10663" y="985"/>
                </a:moveTo>
                <a:cubicBezTo>
                  <a:pt x="10661" y="986"/>
                  <a:pt x="10659" y="987"/>
                  <a:pt x="10657" y="989"/>
                </a:cubicBezTo>
                <a:cubicBezTo>
                  <a:pt x="10659" y="988"/>
                  <a:pt x="10661" y="986"/>
                  <a:pt x="10663" y="985"/>
                </a:cubicBezTo>
                <a:close/>
                <a:moveTo>
                  <a:pt x="9524" y="984"/>
                </a:moveTo>
                <a:cubicBezTo>
                  <a:pt x="9533" y="984"/>
                  <a:pt x="9543" y="985"/>
                  <a:pt x="9549" y="989"/>
                </a:cubicBezTo>
                <a:lnTo>
                  <a:pt x="9526" y="989"/>
                </a:lnTo>
                <a:cubicBezTo>
                  <a:pt x="9514" y="995"/>
                  <a:pt x="9499" y="995"/>
                  <a:pt x="9484" y="995"/>
                </a:cubicBezTo>
                <a:cubicBezTo>
                  <a:pt x="9478" y="995"/>
                  <a:pt x="9473" y="995"/>
                  <a:pt x="9467" y="995"/>
                </a:cubicBezTo>
                <a:lnTo>
                  <a:pt x="9467" y="995"/>
                </a:lnTo>
                <a:cubicBezTo>
                  <a:pt x="9484" y="989"/>
                  <a:pt x="9505" y="984"/>
                  <a:pt x="9524" y="984"/>
                </a:cubicBezTo>
                <a:close/>
                <a:moveTo>
                  <a:pt x="9585" y="1036"/>
                </a:moveTo>
                <a:lnTo>
                  <a:pt x="9585" y="1036"/>
                </a:lnTo>
                <a:cubicBezTo>
                  <a:pt x="9585" y="1036"/>
                  <a:pt x="9585" y="1037"/>
                  <a:pt x="9585" y="1037"/>
                </a:cubicBezTo>
                <a:lnTo>
                  <a:pt x="9585" y="1037"/>
                </a:lnTo>
                <a:cubicBezTo>
                  <a:pt x="9585" y="1037"/>
                  <a:pt x="9585" y="1037"/>
                  <a:pt x="9585" y="1037"/>
                </a:cubicBezTo>
                <a:lnTo>
                  <a:pt x="9585" y="1037"/>
                </a:lnTo>
                <a:cubicBezTo>
                  <a:pt x="9585" y="1037"/>
                  <a:pt x="9585" y="1036"/>
                  <a:pt x="9585" y="1036"/>
                </a:cubicBezTo>
                <a:close/>
                <a:moveTo>
                  <a:pt x="9585" y="1037"/>
                </a:moveTo>
                <a:cubicBezTo>
                  <a:pt x="9565" y="1037"/>
                  <a:pt x="9530" y="1039"/>
                  <a:pt x="9502" y="1048"/>
                </a:cubicBezTo>
                <a:cubicBezTo>
                  <a:pt x="9514" y="1048"/>
                  <a:pt x="9561" y="1048"/>
                  <a:pt x="9585" y="1037"/>
                </a:cubicBezTo>
                <a:close/>
                <a:moveTo>
                  <a:pt x="10133" y="1057"/>
                </a:moveTo>
                <a:cubicBezTo>
                  <a:pt x="10127" y="1057"/>
                  <a:pt x="10115" y="1059"/>
                  <a:pt x="10103" y="1060"/>
                </a:cubicBezTo>
                <a:lnTo>
                  <a:pt x="10133" y="1060"/>
                </a:lnTo>
                <a:cubicBezTo>
                  <a:pt x="10138" y="1058"/>
                  <a:pt x="10137" y="1057"/>
                  <a:pt x="10133" y="1057"/>
                </a:cubicBezTo>
                <a:close/>
                <a:moveTo>
                  <a:pt x="10097" y="1060"/>
                </a:moveTo>
                <a:cubicBezTo>
                  <a:pt x="10097" y="1061"/>
                  <a:pt x="10097" y="1061"/>
                  <a:pt x="10096" y="1061"/>
                </a:cubicBezTo>
                <a:lnTo>
                  <a:pt x="10096" y="1061"/>
                </a:lnTo>
                <a:cubicBezTo>
                  <a:pt x="10099" y="1061"/>
                  <a:pt x="10101" y="1061"/>
                  <a:pt x="10103" y="1060"/>
                </a:cubicBezTo>
                <a:close/>
                <a:moveTo>
                  <a:pt x="10736" y="1058"/>
                </a:moveTo>
                <a:cubicBezTo>
                  <a:pt x="10733" y="1059"/>
                  <a:pt x="10731" y="1059"/>
                  <a:pt x="10728" y="1060"/>
                </a:cubicBezTo>
                <a:cubicBezTo>
                  <a:pt x="10728" y="1064"/>
                  <a:pt x="10726" y="1069"/>
                  <a:pt x="10724" y="1074"/>
                </a:cubicBezTo>
                <a:lnTo>
                  <a:pt x="10724" y="1074"/>
                </a:lnTo>
                <a:lnTo>
                  <a:pt x="10736" y="1058"/>
                </a:lnTo>
                <a:close/>
                <a:moveTo>
                  <a:pt x="10724" y="1074"/>
                </a:moveTo>
                <a:lnTo>
                  <a:pt x="10716" y="1084"/>
                </a:lnTo>
                <a:cubicBezTo>
                  <a:pt x="10713" y="1090"/>
                  <a:pt x="10713" y="1092"/>
                  <a:pt x="10713" y="1092"/>
                </a:cubicBezTo>
                <a:cubicBezTo>
                  <a:pt x="10714" y="1092"/>
                  <a:pt x="10720" y="1083"/>
                  <a:pt x="10724" y="1074"/>
                </a:cubicBezTo>
                <a:close/>
                <a:moveTo>
                  <a:pt x="9585" y="1084"/>
                </a:moveTo>
                <a:cubicBezTo>
                  <a:pt x="9621" y="1084"/>
                  <a:pt x="9597" y="1096"/>
                  <a:pt x="9585" y="1096"/>
                </a:cubicBezTo>
                <a:cubicBezTo>
                  <a:pt x="9585" y="1096"/>
                  <a:pt x="9563" y="1096"/>
                  <a:pt x="9572" y="1085"/>
                </a:cubicBezTo>
                <a:lnTo>
                  <a:pt x="9572" y="1085"/>
                </a:lnTo>
                <a:cubicBezTo>
                  <a:pt x="9576" y="1085"/>
                  <a:pt x="9580" y="1084"/>
                  <a:pt x="9585" y="1084"/>
                </a:cubicBezTo>
                <a:close/>
                <a:moveTo>
                  <a:pt x="10097" y="1167"/>
                </a:moveTo>
                <a:lnTo>
                  <a:pt x="10062" y="1179"/>
                </a:lnTo>
                <a:lnTo>
                  <a:pt x="10062" y="1179"/>
                </a:lnTo>
                <a:cubicBezTo>
                  <a:pt x="10062" y="1179"/>
                  <a:pt x="10062" y="1179"/>
                  <a:pt x="10062" y="1179"/>
                </a:cubicBezTo>
                <a:lnTo>
                  <a:pt x="10062" y="1179"/>
                </a:lnTo>
                <a:lnTo>
                  <a:pt x="10061" y="1179"/>
                </a:lnTo>
                <a:lnTo>
                  <a:pt x="10061" y="1179"/>
                </a:lnTo>
                <a:lnTo>
                  <a:pt x="10062" y="1179"/>
                </a:lnTo>
                <a:lnTo>
                  <a:pt x="10062" y="1179"/>
                </a:lnTo>
                <a:cubicBezTo>
                  <a:pt x="10065" y="1179"/>
                  <a:pt x="10069" y="1179"/>
                  <a:pt x="10073" y="1179"/>
                </a:cubicBezTo>
                <a:lnTo>
                  <a:pt x="10097" y="1167"/>
                </a:lnTo>
                <a:close/>
                <a:moveTo>
                  <a:pt x="10966" y="1191"/>
                </a:moveTo>
                <a:lnTo>
                  <a:pt x="10966" y="1203"/>
                </a:lnTo>
                <a:cubicBezTo>
                  <a:pt x="10967" y="1199"/>
                  <a:pt x="10967" y="1195"/>
                  <a:pt x="10967" y="1192"/>
                </a:cubicBezTo>
                <a:lnTo>
                  <a:pt x="10967" y="1192"/>
                </a:lnTo>
                <a:cubicBezTo>
                  <a:pt x="10967" y="1192"/>
                  <a:pt x="10967" y="1191"/>
                  <a:pt x="10966" y="1191"/>
                </a:cubicBezTo>
                <a:close/>
                <a:moveTo>
                  <a:pt x="9371" y="1441"/>
                </a:moveTo>
                <a:cubicBezTo>
                  <a:pt x="9359" y="1441"/>
                  <a:pt x="9359" y="1453"/>
                  <a:pt x="9359" y="1465"/>
                </a:cubicBezTo>
                <a:lnTo>
                  <a:pt x="9371" y="1441"/>
                </a:lnTo>
                <a:close/>
                <a:moveTo>
                  <a:pt x="9657" y="1477"/>
                </a:moveTo>
                <a:cubicBezTo>
                  <a:pt x="9657" y="1477"/>
                  <a:pt x="9645" y="1489"/>
                  <a:pt x="9645" y="1489"/>
                </a:cubicBezTo>
                <a:cubicBezTo>
                  <a:pt x="9645" y="1489"/>
                  <a:pt x="9645" y="1477"/>
                  <a:pt x="9645" y="1477"/>
                </a:cubicBezTo>
                <a:close/>
                <a:moveTo>
                  <a:pt x="9502" y="1417"/>
                </a:moveTo>
                <a:cubicBezTo>
                  <a:pt x="9502" y="1417"/>
                  <a:pt x="9490" y="1429"/>
                  <a:pt x="9490" y="1441"/>
                </a:cubicBezTo>
                <a:lnTo>
                  <a:pt x="9494" y="1445"/>
                </a:lnTo>
                <a:lnTo>
                  <a:pt x="9494" y="1445"/>
                </a:lnTo>
                <a:cubicBezTo>
                  <a:pt x="9494" y="1445"/>
                  <a:pt x="9493" y="1445"/>
                  <a:pt x="9493" y="1445"/>
                </a:cubicBezTo>
                <a:cubicBezTo>
                  <a:pt x="9485" y="1445"/>
                  <a:pt x="9478" y="1465"/>
                  <a:pt x="9478" y="1465"/>
                </a:cubicBezTo>
                <a:cubicBezTo>
                  <a:pt x="9478" y="1477"/>
                  <a:pt x="9478" y="1477"/>
                  <a:pt x="9478" y="1489"/>
                </a:cubicBezTo>
                <a:lnTo>
                  <a:pt x="9502" y="1489"/>
                </a:lnTo>
                <a:cubicBezTo>
                  <a:pt x="9504" y="1491"/>
                  <a:pt x="9505" y="1491"/>
                  <a:pt x="9506" y="1491"/>
                </a:cubicBezTo>
                <a:cubicBezTo>
                  <a:pt x="9514" y="1491"/>
                  <a:pt x="9515" y="1463"/>
                  <a:pt x="9526" y="1453"/>
                </a:cubicBezTo>
                <a:cubicBezTo>
                  <a:pt x="9514" y="1441"/>
                  <a:pt x="9514" y="1429"/>
                  <a:pt x="9502" y="1417"/>
                </a:cubicBezTo>
                <a:close/>
                <a:moveTo>
                  <a:pt x="9633" y="1477"/>
                </a:moveTo>
                <a:cubicBezTo>
                  <a:pt x="9633" y="1489"/>
                  <a:pt x="9633" y="1489"/>
                  <a:pt x="9633" y="1489"/>
                </a:cubicBezTo>
                <a:lnTo>
                  <a:pt x="9621" y="1489"/>
                </a:lnTo>
                <a:cubicBezTo>
                  <a:pt x="9621" y="1489"/>
                  <a:pt x="9633" y="1489"/>
                  <a:pt x="9633" y="1501"/>
                </a:cubicBezTo>
                <a:cubicBezTo>
                  <a:pt x="9633" y="1513"/>
                  <a:pt x="9633" y="1513"/>
                  <a:pt x="9621" y="1513"/>
                </a:cubicBezTo>
                <a:cubicBezTo>
                  <a:pt x="9621" y="1501"/>
                  <a:pt x="9621" y="1501"/>
                  <a:pt x="9621" y="1489"/>
                </a:cubicBezTo>
                <a:cubicBezTo>
                  <a:pt x="9621" y="1489"/>
                  <a:pt x="9621" y="1477"/>
                  <a:pt x="9621" y="1477"/>
                </a:cubicBezTo>
                <a:close/>
                <a:moveTo>
                  <a:pt x="9657" y="1501"/>
                </a:moveTo>
                <a:cubicBezTo>
                  <a:pt x="9657" y="1513"/>
                  <a:pt x="9657" y="1513"/>
                  <a:pt x="9645" y="1513"/>
                </a:cubicBezTo>
                <a:cubicBezTo>
                  <a:pt x="9657" y="1513"/>
                  <a:pt x="9657" y="1501"/>
                  <a:pt x="9645" y="1501"/>
                </a:cubicBezTo>
                <a:close/>
                <a:moveTo>
                  <a:pt x="8907" y="1549"/>
                </a:moveTo>
                <a:cubicBezTo>
                  <a:pt x="8915" y="1557"/>
                  <a:pt x="8911" y="1560"/>
                  <a:pt x="8913" y="1575"/>
                </a:cubicBezTo>
                <a:lnTo>
                  <a:pt x="8913" y="1575"/>
                </a:lnTo>
                <a:cubicBezTo>
                  <a:pt x="8918" y="1566"/>
                  <a:pt x="8916" y="1558"/>
                  <a:pt x="8907" y="1549"/>
                </a:cubicBezTo>
                <a:close/>
                <a:moveTo>
                  <a:pt x="12477" y="1608"/>
                </a:moveTo>
                <a:lnTo>
                  <a:pt x="12477" y="1608"/>
                </a:lnTo>
                <a:cubicBezTo>
                  <a:pt x="12467" y="1615"/>
                  <a:pt x="12458" y="1620"/>
                  <a:pt x="12455" y="1620"/>
                </a:cubicBezTo>
                <a:cubicBezTo>
                  <a:pt x="12466" y="1608"/>
                  <a:pt x="12466" y="1608"/>
                  <a:pt x="12477" y="1608"/>
                </a:cubicBezTo>
                <a:close/>
                <a:moveTo>
                  <a:pt x="9586" y="1660"/>
                </a:moveTo>
                <a:cubicBezTo>
                  <a:pt x="9589" y="1665"/>
                  <a:pt x="9593" y="1667"/>
                  <a:pt x="9597" y="1667"/>
                </a:cubicBezTo>
                <a:cubicBezTo>
                  <a:pt x="9597" y="1667"/>
                  <a:pt x="9592" y="1662"/>
                  <a:pt x="9586" y="1660"/>
                </a:cubicBezTo>
                <a:close/>
                <a:moveTo>
                  <a:pt x="12571" y="1661"/>
                </a:moveTo>
                <a:lnTo>
                  <a:pt x="12571" y="1661"/>
                </a:lnTo>
                <a:cubicBezTo>
                  <a:pt x="12568" y="1665"/>
                  <a:pt x="12566" y="1667"/>
                  <a:pt x="12562" y="1667"/>
                </a:cubicBezTo>
                <a:cubicBezTo>
                  <a:pt x="12568" y="1667"/>
                  <a:pt x="12571" y="1664"/>
                  <a:pt x="12571" y="1661"/>
                </a:cubicBezTo>
                <a:close/>
                <a:moveTo>
                  <a:pt x="12086" y="1787"/>
                </a:moveTo>
                <a:cubicBezTo>
                  <a:pt x="12088" y="1794"/>
                  <a:pt x="12089" y="1798"/>
                  <a:pt x="12089" y="1801"/>
                </a:cubicBezTo>
                <a:lnTo>
                  <a:pt x="12089" y="1801"/>
                </a:lnTo>
                <a:cubicBezTo>
                  <a:pt x="12095" y="1798"/>
                  <a:pt x="12102" y="1794"/>
                  <a:pt x="12109" y="1787"/>
                </a:cubicBezTo>
                <a:close/>
                <a:moveTo>
                  <a:pt x="12089" y="1801"/>
                </a:moveTo>
                <a:cubicBezTo>
                  <a:pt x="12085" y="1802"/>
                  <a:pt x="12082" y="1803"/>
                  <a:pt x="12080" y="1804"/>
                </a:cubicBezTo>
                <a:lnTo>
                  <a:pt x="12080" y="1804"/>
                </a:lnTo>
                <a:cubicBezTo>
                  <a:pt x="12085" y="1804"/>
                  <a:pt x="12088" y="1804"/>
                  <a:pt x="12089" y="1801"/>
                </a:cubicBezTo>
                <a:close/>
                <a:moveTo>
                  <a:pt x="12871" y="1894"/>
                </a:moveTo>
                <a:cubicBezTo>
                  <a:pt x="12865" y="1894"/>
                  <a:pt x="12862" y="1897"/>
                  <a:pt x="12859" y="1900"/>
                </a:cubicBezTo>
                <a:lnTo>
                  <a:pt x="12871" y="1894"/>
                </a:lnTo>
                <a:close/>
                <a:moveTo>
                  <a:pt x="12859" y="1900"/>
                </a:moveTo>
                <a:lnTo>
                  <a:pt x="12848" y="1906"/>
                </a:lnTo>
                <a:cubicBezTo>
                  <a:pt x="12853" y="1906"/>
                  <a:pt x="12856" y="1903"/>
                  <a:pt x="12859" y="1900"/>
                </a:cubicBezTo>
                <a:close/>
                <a:moveTo>
                  <a:pt x="8692" y="1882"/>
                </a:moveTo>
                <a:cubicBezTo>
                  <a:pt x="8723" y="1892"/>
                  <a:pt x="8710" y="1928"/>
                  <a:pt x="8728" y="1953"/>
                </a:cubicBezTo>
                <a:lnTo>
                  <a:pt x="8728" y="1953"/>
                </a:lnTo>
                <a:cubicBezTo>
                  <a:pt x="8692" y="1953"/>
                  <a:pt x="8692" y="1929"/>
                  <a:pt x="8657" y="1906"/>
                </a:cubicBezTo>
                <a:cubicBezTo>
                  <a:pt x="8652" y="1893"/>
                  <a:pt x="8653" y="1889"/>
                  <a:pt x="8655" y="1889"/>
                </a:cubicBezTo>
                <a:lnTo>
                  <a:pt x="8655" y="1889"/>
                </a:lnTo>
                <a:cubicBezTo>
                  <a:pt x="8659" y="1889"/>
                  <a:pt x="8667" y="1896"/>
                  <a:pt x="8674" y="1896"/>
                </a:cubicBezTo>
                <a:cubicBezTo>
                  <a:pt x="8676" y="1896"/>
                  <a:pt x="8678" y="1896"/>
                  <a:pt x="8680" y="1894"/>
                </a:cubicBezTo>
                <a:cubicBezTo>
                  <a:pt x="8680" y="1894"/>
                  <a:pt x="8680" y="1894"/>
                  <a:pt x="8680" y="1906"/>
                </a:cubicBezTo>
                <a:lnTo>
                  <a:pt x="8692" y="1882"/>
                </a:lnTo>
                <a:close/>
                <a:moveTo>
                  <a:pt x="8766" y="1947"/>
                </a:moveTo>
                <a:cubicBezTo>
                  <a:pt x="8766" y="1947"/>
                  <a:pt x="8766" y="1948"/>
                  <a:pt x="8765" y="1948"/>
                </a:cubicBezTo>
                <a:lnTo>
                  <a:pt x="8765" y="1948"/>
                </a:lnTo>
                <a:cubicBezTo>
                  <a:pt x="8767" y="1950"/>
                  <a:pt x="8770" y="1953"/>
                  <a:pt x="8776" y="1953"/>
                </a:cubicBezTo>
                <a:cubicBezTo>
                  <a:pt x="8771" y="1949"/>
                  <a:pt x="8768" y="1947"/>
                  <a:pt x="8766" y="1947"/>
                </a:cubicBezTo>
                <a:close/>
                <a:moveTo>
                  <a:pt x="12725" y="2134"/>
                </a:moveTo>
                <a:cubicBezTo>
                  <a:pt x="12718" y="2134"/>
                  <a:pt x="12706" y="2154"/>
                  <a:pt x="12698" y="2164"/>
                </a:cubicBezTo>
                <a:lnTo>
                  <a:pt x="12698" y="2164"/>
                </a:lnTo>
                <a:lnTo>
                  <a:pt x="12728" y="2144"/>
                </a:lnTo>
                <a:cubicBezTo>
                  <a:pt x="12728" y="2136"/>
                  <a:pt x="12727" y="2134"/>
                  <a:pt x="12725" y="2134"/>
                </a:cubicBezTo>
                <a:close/>
                <a:moveTo>
                  <a:pt x="7121" y="2168"/>
                </a:moveTo>
                <a:lnTo>
                  <a:pt x="7121" y="2168"/>
                </a:lnTo>
                <a:cubicBezTo>
                  <a:pt x="7122" y="2170"/>
                  <a:pt x="7123" y="2173"/>
                  <a:pt x="7125" y="2175"/>
                </a:cubicBezTo>
                <a:lnTo>
                  <a:pt x="7125" y="2175"/>
                </a:lnTo>
                <a:cubicBezTo>
                  <a:pt x="7124" y="2173"/>
                  <a:pt x="7122" y="2170"/>
                  <a:pt x="7121" y="2168"/>
                </a:cubicBezTo>
                <a:close/>
                <a:moveTo>
                  <a:pt x="12754" y="2169"/>
                </a:moveTo>
                <a:cubicBezTo>
                  <a:pt x="12752" y="2169"/>
                  <a:pt x="12748" y="2172"/>
                  <a:pt x="12740" y="2179"/>
                </a:cubicBezTo>
                <a:cubicBezTo>
                  <a:pt x="12748" y="2179"/>
                  <a:pt x="12756" y="2169"/>
                  <a:pt x="12754" y="2169"/>
                </a:cubicBezTo>
                <a:close/>
                <a:moveTo>
                  <a:pt x="12955" y="2037"/>
                </a:moveTo>
                <a:lnTo>
                  <a:pt x="12955" y="2037"/>
                </a:lnTo>
                <a:cubicBezTo>
                  <a:pt x="12919" y="2084"/>
                  <a:pt x="12871" y="2072"/>
                  <a:pt x="12848" y="2120"/>
                </a:cubicBezTo>
                <a:lnTo>
                  <a:pt x="12800" y="2144"/>
                </a:lnTo>
                <a:cubicBezTo>
                  <a:pt x="12788" y="2168"/>
                  <a:pt x="12776" y="2168"/>
                  <a:pt x="12776" y="2179"/>
                </a:cubicBezTo>
                <a:cubicBezTo>
                  <a:pt x="12781" y="2175"/>
                  <a:pt x="12788" y="2172"/>
                  <a:pt x="12794" y="2172"/>
                </a:cubicBezTo>
                <a:cubicBezTo>
                  <a:pt x="12802" y="2172"/>
                  <a:pt x="12807" y="2177"/>
                  <a:pt x="12800" y="2191"/>
                </a:cubicBezTo>
                <a:cubicBezTo>
                  <a:pt x="12808" y="2179"/>
                  <a:pt x="12812" y="2175"/>
                  <a:pt x="12814" y="2175"/>
                </a:cubicBezTo>
                <a:lnTo>
                  <a:pt x="12814" y="2175"/>
                </a:lnTo>
                <a:cubicBezTo>
                  <a:pt x="12817" y="2175"/>
                  <a:pt x="12812" y="2191"/>
                  <a:pt x="12812" y="2191"/>
                </a:cubicBezTo>
                <a:cubicBezTo>
                  <a:pt x="12812" y="2191"/>
                  <a:pt x="12824" y="2156"/>
                  <a:pt x="12848" y="2144"/>
                </a:cubicBezTo>
                <a:cubicBezTo>
                  <a:pt x="12853" y="2138"/>
                  <a:pt x="12859" y="2135"/>
                  <a:pt x="12864" y="2135"/>
                </a:cubicBezTo>
                <a:cubicBezTo>
                  <a:pt x="12868" y="2135"/>
                  <a:pt x="12871" y="2138"/>
                  <a:pt x="12871" y="2144"/>
                </a:cubicBezTo>
                <a:lnTo>
                  <a:pt x="12883" y="2120"/>
                </a:lnTo>
                <a:cubicBezTo>
                  <a:pt x="12890" y="2114"/>
                  <a:pt x="12893" y="2111"/>
                  <a:pt x="12895" y="2111"/>
                </a:cubicBezTo>
                <a:lnTo>
                  <a:pt x="12895" y="2111"/>
                </a:lnTo>
                <a:cubicBezTo>
                  <a:pt x="12904" y="2111"/>
                  <a:pt x="12876" y="2168"/>
                  <a:pt x="12895" y="2168"/>
                </a:cubicBezTo>
                <a:cubicBezTo>
                  <a:pt x="12871" y="2179"/>
                  <a:pt x="12871" y="2168"/>
                  <a:pt x="12848" y="2191"/>
                </a:cubicBezTo>
                <a:cubicBezTo>
                  <a:pt x="12871" y="2179"/>
                  <a:pt x="12895" y="2168"/>
                  <a:pt x="12919" y="2168"/>
                </a:cubicBezTo>
                <a:lnTo>
                  <a:pt x="12919" y="2168"/>
                </a:lnTo>
                <a:lnTo>
                  <a:pt x="12919" y="2168"/>
                </a:lnTo>
                <a:cubicBezTo>
                  <a:pt x="12938" y="2145"/>
                  <a:pt x="12949" y="2137"/>
                  <a:pt x="12955" y="2137"/>
                </a:cubicBezTo>
                <a:cubicBezTo>
                  <a:pt x="12968" y="2137"/>
                  <a:pt x="12960" y="2174"/>
                  <a:pt x="12976" y="2174"/>
                </a:cubicBezTo>
                <a:cubicBezTo>
                  <a:pt x="12979" y="2174"/>
                  <a:pt x="12984" y="2172"/>
                  <a:pt x="12990" y="2168"/>
                </a:cubicBezTo>
                <a:cubicBezTo>
                  <a:pt x="12990" y="2144"/>
                  <a:pt x="13026" y="2132"/>
                  <a:pt x="13050" y="2108"/>
                </a:cubicBezTo>
                <a:lnTo>
                  <a:pt x="13050" y="2108"/>
                </a:lnTo>
                <a:lnTo>
                  <a:pt x="12990" y="2120"/>
                </a:lnTo>
                <a:cubicBezTo>
                  <a:pt x="12999" y="2111"/>
                  <a:pt x="13014" y="2083"/>
                  <a:pt x="13008" y="2083"/>
                </a:cubicBezTo>
                <a:lnTo>
                  <a:pt x="13008" y="2083"/>
                </a:lnTo>
                <a:cubicBezTo>
                  <a:pt x="13005" y="2083"/>
                  <a:pt x="13000" y="2087"/>
                  <a:pt x="12990" y="2096"/>
                </a:cubicBezTo>
                <a:cubicBezTo>
                  <a:pt x="12981" y="2096"/>
                  <a:pt x="12966" y="2116"/>
                  <a:pt x="12959" y="2116"/>
                </a:cubicBezTo>
                <a:cubicBezTo>
                  <a:pt x="12956" y="2116"/>
                  <a:pt x="12955" y="2114"/>
                  <a:pt x="12955" y="2108"/>
                </a:cubicBezTo>
                <a:cubicBezTo>
                  <a:pt x="12955" y="2108"/>
                  <a:pt x="12967" y="2096"/>
                  <a:pt x="12978" y="2084"/>
                </a:cubicBezTo>
                <a:cubicBezTo>
                  <a:pt x="12976" y="2082"/>
                  <a:pt x="12974" y="2081"/>
                  <a:pt x="12972" y="2081"/>
                </a:cubicBezTo>
                <a:cubicBezTo>
                  <a:pt x="12962" y="2081"/>
                  <a:pt x="12952" y="2098"/>
                  <a:pt x="12943" y="2108"/>
                </a:cubicBezTo>
                <a:cubicBezTo>
                  <a:pt x="12943" y="2084"/>
                  <a:pt x="12967" y="2072"/>
                  <a:pt x="12967" y="2060"/>
                </a:cubicBezTo>
                <a:lnTo>
                  <a:pt x="12967" y="2060"/>
                </a:lnTo>
                <a:cubicBezTo>
                  <a:pt x="12959" y="2065"/>
                  <a:pt x="12955" y="2067"/>
                  <a:pt x="12953" y="2067"/>
                </a:cubicBezTo>
                <a:cubicBezTo>
                  <a:pt x="12943" y="2067"/>
                  <a:pt x="12964" y="2037"/>
                  <a:pt x="12955" y="2037"/>
                </a:cubicBezTo>
                <a:close/>
                <a:moveTo>
                  <a:pt x="12931" y="2203"/>
                </a:moveTo>
                <a:cubicBezTo>
                  <a:pt x="12931" y="2215"/>
                  <a:pt x="12919" y="2215"/>
                  <a:pt x="12907" y="2227"/>
                </a:cubicBezTo>
                <a:lnTo>
                  <a:pt x="12907" y="2215"/>
                </a:lnTo>
                <a:lnTo>
                  <a:pt x="12895" y="2215"/>
                </a:lnTo>
                <a:cubicBezTo>
                  <a:pt x="12898" y="2212"/>
                  <a:pt x="12900" y="2212"/>
                  <a:pt x="12902" y="2212"/>
                </a:cubicBezTo>
                <a:cubicBezTo>
                  <a:pt x="12905" y="2212"/>
                  <a:pt x="12908" y="2214"/>
                  <a:pt x="12912" y="2214"/>
                </a:cubicBezTo>
                <a:cubicBezTo>
                  <a:pt x="12917" y="2214"/>
                  <a:pt x="12922" y="2212"/>
                  <a:pt x="12931" y="2203"/>
                </a:cubicBezTo>
                <a:close/>
                <a:moveTo>
                  <a:pt x="13049" y="2204"/>
                </a:moveTo>
                <a:cubicBezTo>
                  <a:pt x="13040" y="2209"/>
                  <a:pt x="13028" y="2220"/>
                  <a:pt x="13016" y="2229"/>
                </a:cubicBezTo>
                <a:lnTo>
                  <a:pt x="13016" y="2229"/>
                </a:lnTo>
                <a:cubicBezTo>
                  <a:pt x="13030" y="2224"/>
                  <a:pt x="13042" y="2218"/>
                  <a:pt x="13049" y="2204"/>
                </a:cubicBezTo>
                <a:close/>
                <a:moveTo>
                  <a:pt x="13016" y="2229"/>
                </a:moveTo>
                <a:lnTo>
                  <a:pt x="13016" y="2229"/>
                </a:lnTo>
                <a:cubicBezTo>
                  <a:pt x="13008" y="2232"/>
                  <a:pt x="12999" y="2235"/>
                  <a:pt x="12990" y="2239"/>
                </a:cubicBezTo>
                <a:cubicBezTo>
                  <a:pt x="12991" y="2240"/>
                  <a:pt x="12993" y="2241"/>
                  <a:pt x="12995" y="2241"/>
                </a:cubicBezTo>
                <a:cubicBezTo>
                  <a:pt x="13000" y="2241"/>
                  <a:pt x="13008" y="2235"/>
                  <a:pt x="13016" y="2229"/>
                </a:cubicBezTo>
                <a:close/>
                <a:moveTo>
                  <a:pt x="8302" y="2249"/>
                </a:moveTo>
                <a:cubicBezTo>
                  <a:pt x="8301" y="2253"/>
                  <a:pt x="8300" y="2257"/>
                  <a:pt x="8299" y="2263"/>
                </a:cubicBezTo>
                <a:cubicBezTo>
                  <a:pt x="8303" y="2259"/>
                  <a:pt x="8303" y="2254"/>
                  <a:pt x="8302" y="2249"/>
                </a:cubicBezTo>
                <a:close/>
                <a:moveTo>
                  <a:pt x="6746" y="2297"/>
                </a:moveTo>
                <a:cubicBezTo>
                  <a:pt x="6736" y="2297"/>
                  <a:pt x="6752" y="2328"/>
                  <a:pt x="6740" y="2328"/>
                </a:cubicBezTo>
                <a:cubicBezTo>
                  <a:pt x="6738" y="2328"/>
                  <a:pt x="6734" y="2326"/>
                  <a:pt x="6728" y="2322"/>
                </a:cubicBezTo>
                <a:lnTo>
                  <a:pt x="6728" y="2322"/>
                </a:lnTo>
                <a:cubicBezTo>
                  <a:pt x="6737" y="2342"/>
                  <a:pt x="6771" y="2361"/>
                  <a:pt x="6777" y="2381"/>
                </a:cubicBezTo>
                <a:lnTo>
                  <a:pt x="6777" y="2381"/>
                </a:lnTo>
                <a:cubicBezTo>
                  <a:pt x="6809" y="2357"/>
                  <a:pt x="6740" y="2322"/>
                  <a:pt x="6752" y="2299"/>
                </a:cubicBezTo>
                <a:cubicBezTo>
                  <a:pt x="6749" y="2297"/>
                  <a:pt x="6748" y="2297"/>
                  <a:pt x="6746" y="2297"/>
                </a:cubicBezTo>
                <a:close/>
                <a:moveTo>
                  <a:pt x="6777" y="2381"/>
                </a:moveTo>
                <a:cubicBezTo>
                  <a:pt x="6776" y="2381"/>
                  <a:pt x="6776" y="2382"/>
                  <a:pt x="6775" y="2382"/>
                </a:cubicBezTo>
                <a:lnTo>
                  <a:pt x="6777" y="2382"/>
                </a:lnTo>
                <a:cubicBezTo>
                  <a:pt x="6777" y="2382"/>
                  <a:pt x="6777" y="2381"/>
                  <a:pt x="6777" y="2381"/>
                </a:cubicBezTo>
                <a:close/>
                <a:moveTo>
                  <a:pt x="12856" y="2534"/>
                </a:moveTo>
                <a:cubicBezTo>
                  <a:pt x="12857" y="2535"/>
                  <a:pt x="12858" y="2536"/>
                  <a:pt x="12859" y="2537"/>
                </a:cubicBezTo>
                <a:cubicBezTo>
                  <a:pt x="12859" y="2536"/>
                  <a:pt x="12858" y="2535"/>
                  <a:pt x="12856" y="2534"/>
                </a:cubicBezTo>
                <a:close/>
                <a:moveTo>
                  <a:pt x="12214" y="2692"/>
                </a:moveTo>
                <a:cubicBezTo>
                  <a:pt x="12215" y="2696"/>
                  <a:pt x="12216" y="2699"/>
                  <a:pt x="12216" y="2703"/>
                </a:cubicBezTo>
                <a:cubicBezTo>
                  <a:pt x="12216" y="2696"/>
                  <a:pt x="12216" y="2693"/>
                  <a:pt x="12214" y="2692"/>
                </a:cubicBezTo>
                <a:close/>
                <a:moveTo>
                  <a:pt x="12205" y="2691"/>
                </a:moveTo>
                <a:cubicBezTo>
                  <a:pt x="12205" y="2703"/>
                  <a:pt x="12205" y="2703"/>
                  <a:pt x="12193" y="2715"/>
                </a:cubicBezTo>
                <a:cubicBezTo>
                  <a:pt x="12209" y="2715"/>
                  <a:pt x="12203" y="2710"/>
                  <a:pt x="12205" y="2710"/>
                </a:cubicBezTo>
                <a:lnTo>
                  <a:pt x="12205" y="2710"/>
                </a:lnTo>
                <a:cubicBezTo>
                  <a:pt x="12206" y="2710"/>
                  <a:pt x="12209" y="2711"/>
                  <a:pt x="12216" y="2715"/>
                </a:cubicBezTo>
                <a:lnTo>
                  <a:pt x="12205" y="2691"/>
                </a:lnTo>
                <a:close/>
                <a:moveTo>
                  <a:pt x="12086" y="2727"/>
                </a:moveTo>
                <a:cubicBezTo>
                  <a:pt x="12086" y="2732"/>
                  <a:pt x="12088" y="2735"/>
                  <a:pt x="12090" y="2737"/>
                </a:cubicBezTo>
                <a:lnTo>
                  <a:pt x="12090" y="2737"/>
                </a:lnTo>
                <a:lnTo>
                  <a:pt x="12086" y="2727"/>
                </a:lnTo>
                <a:close/>
                <a:moveTo>
                  <a:pt x="11943" y="2965"/>
                </a:moveTo>
                <a:cubicBezTo>
                  <a:pt x="11944" y="2968"/>
                  <a:pt x="11946" y="2971"/>
                  <a:pt x="11948" y="2974"/>
                </a:cubicBezTo>
                <a:lnTo>
                  <a:pt x="11948" y="2974"/>
                </a:lnTo>
                <a:cubicBezTo>
                  <a:pt x="11947" y="2972"/>
                  <a:pt x="11945" y="2969"/>
                  <a:pt x="11943" y="2965"/>
                </a:cubicBezTo>
                <a:close/>
                <a:moveTo>
                  <a:pt x="11840" y="2998"/>
                </a:moveTo>
                <a:lnTo>
                  <a:pt x="11840" y="2998"/>
                </a:lnTo>
                <a:cubicBezTo>
                  <a:pt x="11836" y="2998"/>
                  <a:pt x="11862" y="3015"/>
                  <a:pt x="11871" y="3025"/>
                </a:cubicBezTo>
                <a:lnTo>
                  <a:pt x="11847" y="3001"/>
                </a:lnTo>
                <a:cubicBezTo>
                  <a:pt x="11843" y="2999"/>
                  <a:pt x="11840" y="2998"/>
                  <a:pt x="11840" y="2998"/>
                </a:cubicBezTo>
                <a:close/>
                <a:moveTo>
                  <a:pt x="12380" y="3259"/>
                </a:moveTo>
                <a:cubicBezTo>
                  <a:pt x="12381" y="3260"/>
                  <a:pt x="12382" y="3262"/>
                  <a:pt x="12383" y="3263"/>
                </a:cubicBezTo>
                <a:cubicBezTo>
                  <a:pt x="12382" y="3262"/>
                  <a:pt x="12381" y="3260"/>
                  <a:pt x="12380" y="3259"/>
                </a:cubicBezTo>
                <a:close/>
                <a:moveTo>
                  <a:pt x="6299" y="3287"/>
                </a:moveTo>
                <a:lnTo>
                  <a:pt x="6299" y="3322"/>
                </a:lnTo>
                <a:cubicBezTo>
                  <a:pt x="6299" y="3311"/>
                  <a:pt x="6299" y="3311"/>
                  <a:pt x="6311" y="3299"/>
                </a:cubicBezTo>
                <a:cubicBezTo>
                  <a:pt x="6308" y="3296"/>
                  <a:pt x="6307" y="3295"/>
                  <a:pt x="6306" y="3295"/>
                </a:cubicBezTo>
                <a:cubicBezTo>
                  <a:pt x="6305" y="3295"/>
                  <a:pt x="6305" y="3298"/>
                  <a:pt x="6305" y="3298"/>
                </a:cubicBezTo>
                <a:cubicBezTo>
                  <a:pt x="6305" y="3298"/>
                  <a:pt x="6303" y="3296"/>
                  <a:pt x="6299" y="3287"/>
                </a:cubicBezTo>
                <a:close/>
                <a:moveTo>
                  <a:pt x="12231" y="3477"/>
                </a:moveTo>
                <a:cubicBezTo>
                  <a:pt x="12231" y="3477"/>
                  <a:pt x="12230" y="3477"/>
                  <a:pt x="12228" y="3477"/>
                </a:cubicBezTo>
                <a:cubicBezTo>
                  <a:pt x="12232" y="3481"/>
                  <a:pt x="12235" y="3483"/>
                  <a:pt x="12239" y="3485"/>
                </a:cubicBezTo>
                <a:lnTo>
                  <a:pt x="12239" y="3485"/>
                </a:lnTo>
                <a:cubicBezTo>
                  <a:pt x="12236" y="3482"/>
                  <a:pt x="12234" y="3479"/>
                  <a:pt x="12231" y="3477"/>
                </a:cubicBezTo>
                <a:close/>
                <a:moveTo>
                  <a:pt x="5466" y="3513"/>
                </a:moveTo>
                <a:cubicBezTo>
                  <a:pt x="5467" y="3516"/>
                  <a:pt x="5469" y="3518"/>
                  <a:pt x="5470" y="3521"/>
                </a:cubicBezTo>
                <a:lnTo>
                  <a:pt x="5470" y="3521"/>
                </a:lnTo>
                <a:cubicBezTo>
                  <a:pt x="5469" y="3518"/>
                  <a:pt x="5467" y="3516"/>
                  <a:pt x="5466" y="3513"/>
                </a:cubicBezTo>
                <a:close/>
                <a:moveTo>
                  <a:pt x="12239" y="3485"/>
                </a:moveTo>
                <a:lnTo>
                  <a:pt x="12239" y="3485"/>
                </a:lnTo>
                <a:cubicBezTo>
                  <a:pt x="12250" y="3500"/>
                  <a:pt x="12261" y="3517"/>
                  <a:pt x="12276" y="3525"/>
                </a:cubicBezTo>
                <a:lnTo>
                  <a:pt x="12264" y="3501"/>
                </a:lnTo>
                <a:cubicBezTo>
                  <a:pt x="12256" y="3493"/>
                  <a:pt x="12247" y="3490"/>
                  <a:pt x="12239" y="3485"/>
                </a:cubicBezTo>
                <a:close/>
                <a:moveTo>
                  <a:pt x="5466" y="3763"/>
                </a:moveTo>
                <a:cubicBezTo>
                  <a:pt x="5478" y="3763"/>
                  <a:pt x="5478" y="3775"/>
                  <a:pt x="5466" y="3787"/>
                </a:cubicBezTo>
                <a:lnTo>
                  <a:pt x="5454" y="3787"/>
                </a:lnTo>
                <a:cubicBezTo>
                  <a:pt x="5454" y="3775"/>
                  <a:pt x="5454" y="3763"/>
                  <a:pt x="5466" y="3763"/>
                </a:cubicBezTo>
                <a:close/>
                <a:moveTo>
                  <a:pt x="5692" y="3787"/>
                </a:moveTo>
                <a:cubicBezTo>
                  <a:pt x="5692" y="3799"/>
                  <a:pt x="5704" y="3811"/>
                  <a:pt x="5716" y="3811"/>
                </a:cubicBezTo>
                <a:lnTo>
                  <a:pt x="5680" y="3811"/>
                </a:lnTo>
                <a:cubicBezTo>
                  <a:pt x="5680" y="3811"/>
                  <a:pt x="5692" y="3811"/>
                  <a:pt x="5692" y="3787"/>
                </a:cubicBezTo>
                <a:close/>
                <a:moveTo>
                  <a:pt x="5811" y="3787"/>
                </a:moveTo>
                <a:cubicBezTo>
                  <a:pt x="5823" y="3787"/>
                  <a:pt x="5835" y="3787"/>
                  <a:pt x="5823" y="3799"/>
                </a:cubicBezTo>
                <a:cubicBezTo>
                  <a:pt x="5799" y="3811"/>
                  <a:pt x="5775" y="3811"/>
                  <a:pt x="5739" y="3811"/>
                </a:cubicBezTo>
                <a:cubicBezTo>
                  <a:pt x="5739" y="3799"/>
                  <a:pt x="5739" y="3799"/>
                  <a:pt x="5739" y="3787"/>
                </a:cubicBezTo>
                <a:cubicBezTo>
                  <a:pt x="5753" y="3794"/>
                  <a:pt x="5775" y="3801"/>
                  <a:pt x="5791" y="3801"/>
                </a:cubicBezTo>
                <a:cubicBezTo>
                  <a:pt x="5802" y="3801"/>
                  <a:pt x="5811" y="3797"/>
                  <a:pt x="5811" y="3787"/>
                </a:cubicBezTo>
                <a:close/>
                <a:moveTo>
                  <a:pt x="5430" y="3811"/>
                </a:moveTo>
                <a:cubicBezTo>
                  <a:pt x="5430" y="3823"/>
                  <a:pt x="5430" y="3823"/>
                  <a:pt x="5430" y="3823"/>
                </a:cubicBezTo>
                <a:lnTo>
                  <a:pt x="5418" y="3823"/>
                </a:lnTo>
                <a:cubicBezTo>
                  <a:pt x="5418" y="3811"/>
                  <a:pt x="5430" y="3811"/>
                  <a:pt x="5430" y="3811"/>
                </a:cubicBezTo>
                <a:close/>
                <a:moveTo>
                  <a:pt x="10550" y="3834"/>
                </a:moveTo>
                <a:cubicBezTo>
                  <a:pt x="10550" y="3834"/>
                  <a:pt x="10550" y="3834"/>
                  <a:pt x="10550" y="3834"/>
                </a:cubicBezTo>
                <a:cubicBezTo>
                  <a:pt x="10550" y="3834"/>
                  <a:pt x="10550" y="3834"/>
                  <a:pt x="10550" y="3834"/>
                </a:cubicBezTo>
                <a:close/>
                <a:moveTo>
                  <a:pt x="10655" y="3868"/>
                </a:moveTo>
                <a:lnTo>
                  <a:pt x="10655" y="3868"/>
                </a:lnTo>
                <a:cubicBezTo>
                  <a:pt x="10657" y="3881"/>
                  <a:pt x="10664" y="3903"/>
                  <a:pt x="10668" y="3917"/>
                </a:cubicBezTo>
                <a:lnTo>
                  <a:pt x="10668" y="3917"/>
                </a:lnTo>
                <a:cubicBezTo>
                  <a:pt x="10668" y="3902"/>
                  <a:pt x="10666" y="3879"/>
                  <a:pt x="10657" y="3870"/>
                </a:cubicBezTo>
                <a:cubicBezTo>
                  <a:pt x="10656" y="3869"/>
                  <a:pt x="10655" y="3869"/>
                  <a:pt x="10655" y="3868"/>
                </a:cubicBezTo>
                <a:close/>
                <a:moveTo>
                  <a:pt x="10204" y="3906"/>
                </a:moveTo>
                <a:cubicBezTo>
                  <a:pt x="10209" y="3915"/>
                  <a:pt x="10212" y="3921"/>
                  <a:pt x="10214" y="3926"/>
                </a:cubicBezTo>
                <a:lnTo>
                  <a:pt x="10214" y="3926"/>
                </a:lnTo>
                <a:cubicBezTo>
                  <a:pt x="10213" y="3919"/>
                  <a:pt x="10210" y="3911"/>
                  <a:pt x="10204" y="3906"/>
                </a:cubicBezTo>
                <a:close/>
                <a:moveTo>
                  <a:pt x="10668" y="3917"/>
                </a:moveTo>
                <a:cubicBezTo>
                  <a:pt x="10669" y="3922"/>
                  <a:pt x="10669" y="3927"/>
                  <a:pt x="10669" y="3930"/>
                </a:cubicBezTo>
                <a:cubicBezTo>
                  <a:pt x="10669" y="3930"/>
                  <a:pt x="10670" y="3931"/>
                  <a:pt x="10670" y="3931"/>
                </a:cubicBezTo>
                <a:cubicBezTo>
                  <a:pt x="10672" y="3931"/>
                  <a:pt x="10671" y="3925"/>
                  <a:pt x="10668" y="3917"/>
                </a:cubicBezTo>
                <a:close/>
                <a:moveTo>
                  <a:pt x="10131" y="3942"/>
                </a:moveTo>
                <a:cubicBezTo>
                  <a:pt x="10132" y="3949"/>
                  <a:pt x="10133" y="3953"/>
                  <a:pt x="10133" y="3953"/>
                </a:cubicBezTo>
                <a:cubicBezTo>
                  <a:pt x="10124" y="3944"/>
                  <a:pt x="10129" y="3942"/>
                  <a:pt x="10131" y="3942"/>
                </a:cubicBezTo>
                <a:close/>
                <a:moveTo>
                  <a:pt x="10597" y="3897"/>
                </a:moveTo>
                <a:cubicBezTo>
                  <a:pt x="10600" y="3897"/>
                  <a:pt x="10609" y="3908"/>
                  <a:pt x="10615" y="3908"/>
                </a:cubicBezTo>
                <a:cubicBezTo>
                  <a:pt x="10616" y="3908"/>
                  <a:pt x="10616" y="3908"/>
                  <a:pt x="10616" y="3908"/>
                </a:cubicBezTo>
                <a:lnTo>
                  <a:pt x="10616" y="3908"/>
                </a:lnTo>
                <a:cubicBezTo>
                  <a:pt x="10615" y="3918"/>
                  <a:pt x="10616" y="3932"/>
                  <a:pt x="10621" y="3953"/>
                </a:cubicBezTo>
                <a:cubicBezTo>
                  <a:pt x="10617" y="3939"/>
                  <a:pt x="10616" y="3934"/>
                  <a:pt x="10615" y="3934"/>
                </a:cubicBezTo>
                <a:lnTo>
                  <a:pt x="10615" y="3934"/>
                </a:lnTo>
                <a:cubicBezTo>
                  <a:pt x="10615" y="3934"/>
                  <a:pt x="10616" y="3947"/>
                  <a:pt x="10614" y="3947"/>
                </a:cubicBezTo>
                <a:cubicBezTo>
                  <a:pt x="10613" y="3947"/>
                  <a:pt x="10611" y="3946"/>
                  <a:pt x="10609" y="3942"/>
                </a:cubicBezTo>
                <a:cubicBezTo>
                  <a:pt x="10596" y="3906"/>
                  <a:pt x="10594" y="3897"/>
                  <a:pt x="10597" y="3897"/>
                </a:cubicBezTo>
                <a:close/>
                <a:moveTo>
                  <a:pt x="11157" y="3953"/>
                </a:moveTo>
                <a:cubicBezTo>
                  <a:pt x="11157" y="3956"/>
                  <a:pt x="11159" y="3959"/>
                  <a:pt x="11162" y="3962"/>
                </a:cubicBezTo>
                <a:lnTo>
                  <a:pt x="11162" y="3962"/>
                </a:lnTo>
                <a:cubicBezTo>
                  <a:pt x="11161" y="3960"/>
                  <a:pt x="11159" y="3957"/>
                  <a:pt x="11157" y="3953"/>
                </a:cubicBezTo>
                <a:close/>
                <a:moveTo>
                  <a:pt x="9737" y="4015"/>
                </a:moveTo>
                <a:lnTo>
                  <a:pt x="9737" y="4015"/>
                </a:lnTo>
                <a:cubicBezTo>
                  <a:pt x="9736" y="4015"/>
                  <a:pt x="9737" y="4018"/>
                  <a:pt x="9740" y="4025"/>
                </a:cubicBezTo>
                <a:cubicBezTo>
                  <a:pt x="9739" y="4021"/>
                  <a:pt x="9738" y="4018"/>
                  <a:pt x="9737" y="4015"/>
                </a:cubicBezTo>
                <a:close/>
                <a:moveTo>
                  <a:pt x="10675" y="4033"/>
                </a:moveTo>
                <a:cubicBezTo>
                  <a:pt x="10673" y="4033"/>
                  <a:pt x="10672" y="4035"/>
                  <a:pt x="10671" y="4037"/>
                </a:cubicBezTo>
                <a:lnTo>
                  <a:pt x="10681" y="4037"/>
                </a:lnTo>
                <a:cubicBezTo>
                  <a:pt x="10678" y="4034"/>
                  <a:pt x="10676" y="4033"/>
                  <a:pt x="10675" y="4033"/>
                </a:cubicBezTo>
                <a:close/>
                <a:moveTo>
                  <a:pt x="10632" y="3797"/>
                </a:moveTo>
                <a:cubicBezTo>
                  <a:pt x="10627" y="3797"/>
                  <a:pt x="10626" y="3801"/>
                  <a:pt x="10633" y="3823"/>
                </a:cubicBezTo>
                <a:cubicBezTo>
                  <a:pt x="10645" y="3846"/>
                  <a:pt x="10633" y="3858"/>
                  <a:pt x="10645" y="3858"/>
                </a:cubicBezTo>
                <a:cubicBezTo>
                  <a:pt x="10643" y="3860"/>
                  <a:pt x="10642" y="3861"/>
                  <a:pt x="10640" y="3861"/>
                </a:cubicBezTo>
                <a:cubicBezTo>
                  <a:pt x="10630" y="3861"/>
                  <a:pt x="10621" y="3833"/>
                  <a:pt x="10621" y="3823"/>
                </a:cubicBezTo>
                <a:cubicBezTo>
                  <a:pt x="10619" y="3822"/>
                  <a:pt x="10618" y="3821"/>
                  <a:pt x="10617" y="3821"/>
                </a:cubicBezTo>
                <a:lnTo>
                  <a:pt x="10617" y="3821"/>
                </a:lnTo>
                <a:cubicBezTo>
                  <a:pt x="10603" y="3821"/>
                  <a:pt x="10644" y="3894"/>
                  <a:pt x="10633" y="3894"/>
                </a:cubicBezTo>
                <a:lnTo>
                  <a:pt x="10621" y="3882"/>
                </a:lnTo>
                <a:cubicBezTo>
                  <a:pt x="10621" y="3885"/>
                  <a:pt x="10620" y="3888"/>
                  <a:pt x="10619" y="3892"/>
                </a:cubicBezTo>
                <a:lnTo>
                  <a:pt x="10619" y="3892"/>
                </a:lnTo>
                <a:cubicBezTo>
                  <a:pt x="10598" y="3868"/>
                  <a:pt x="10609" y="3834"/>
                  <a:pt x="10597" y="3811"/>
                </a:cubicBezTo>
                <a:lnTo>
                  <a:pt x="10597" y="3870"/>
                </a:lnTo>
                <a:cubicBezTo>
                  <a:pt x="10589" y="3862"/>
                  <a:pt x="10574" y="3828"/>
                  <a:pt x="10571" y="3828"/>
                </a:cubicBezTo>
                <a:lnTo>
                  <a:pt x="10571" y="3828"/>
                </a:lnTo>
                <a:cubicBezTo>
                  <a:pt x="10570" y="3828"/>
                  <a:pt x="10570" y="3833"/>
                  <a:pt x="10573" y="3846"/>
                </a:cubicBezTo>
                <a:cubicBezTo>
                  <a:pt x="10573" y="3857"/>
                  <a:pt x="10582" y="3884"/>
                  <a:pt x="10577" y="3884"/>
                </a:cubicBezTo>
                <a:cubicBezTo>
                  <a:pt x="10576" y="3884"/>
                  <a:pt x="10575" y="3884"/>
                  <a:pt x="10573" y="3882"/>
                </a:cubicBezTo>
                <a:cubicBezTo>
                  <a:pt x="10573" y="3882"/>
                  <a:pt x="10562" y="3858"/>
                  <a:pt x="10562" y="3858"/>
                </a:cubicBezTo>
                <a:cubicBezTo>
                  <a:pt x="10560" y="3857"/>
                  <a:pt x="10559" y="3856"/>
                  <a:pt x="10558" y="3856"/>
                </a:cubicBezTo>
                <a:lnTo>
                  <a:pt x="10558" y="3856"/>
                </a:lnTo>
                <a:cubicBezTo>
                  <a:pt x="10553" y="3856"/>
                  <a:pt x="10561" y="3884"/>
                  <a:pt x="10562" y="3894"/>
                </a:cubicBezTo>
                <a:lnTo>
                  <a:pt x="10562" y="3894"/>
                </a:lnTo>
                <a:cubicBezTo>
                  <a:pt x="10561" y="3882"/>
                  <a:pt x="10550" y="3846"/>
                  <a:pt x="10550" y="3834"/>
                </a:cubicBezTo>
                <a:cubicBezTo>
                  <a:pt x="10550" y="3850"/>
                  <a:pt x="10547" y="3856"/>
                  <a:pt x="10543" y="3856"/>
                </a:cubicBezTo>
                <a:cubicBezTo>
                  <a:pt x="10536" y="3856"/>
                  <a:pt x="10526" y="3834"/>
                  <a:pt x="10526" y="3834"/>
                </a:cubicBezTo>
                <a:lnTo>
                  <a:pt x="10526" y="3834"/>
                </a:lnTo>
                <a:cubicBezTo>
                  <a:pt x="10550" y="3894"/>
                  <a:pt x="10526" y="3930"/>
                  <a:pt x="10562" y="3965"/>
                </a:cubicBezTo>
                <a:lnTo>
                  <a:pt x="10550" y="4013"/>
                </a:lnTo>
                <a:cubicBezTo>
                  <a:pt x="10562" y="4049"/>
                  <a:pt x="10562" y="4049"/>
                  <a:pt x="10573" y="4061"/>
                </a:cubicBezTo>
                <a:cubicBezTo>
                  <a:pt x="10573" y="4052"/>
                  <a:pt x="10573" y="4039"/>
                  <a:pt x="10577" y="4039"/>
                </a:cubicBezTo>
                <a:cubicBezTo>
                  <a:pt x="10579" y="4039"/>
                  <a:pt x="10582" y="4041"/>
                  <a:pt x="10585" y="4049"/>
                </a:cubicBezTo>
                <a:cubicBezTo>
                  <a:pt x="10580" y="4033"/>
                  <a:pt x="10579" y="4029"/>
                  <a:pt x="10581" y="4029"/>
                </a:cubicBezTo>
                <a:lnTo>
                  <a:pt x="10581" y="4029"/>
                </a:lnTo>
                <a:cubicBezTo>
                  <a:pt x="10584" y="4029"/>
                  <a:pt x="10590" y="4037"/>
                  <a:pt x="10597" y="4037"/>
                </a:cubicBezTo>
                <a:lnTo>
                  <a:pt x="10597" y="4037"/>
                </a:lnTo>
                <a:cubicBezTo>
                  <a:pt x="10585" y="4037"/>
                  <a:pt x="10573" y="4013"/>
                  <a:pt x="10562" y="3977"/>
                </a:cubicBezTo>
                <a:cubicBezTo>
                  <a:pt x="10562" y="3965"/>
                  <a:pt x="10562" y="3965"/>
                  <a:pt x="10573" y="3965"/>
                </a:cubicBezTo>
                <a:lnTo>
                  <a:pt x="10562" y="3953"/>
                </a:lnTo>
                <a:cubicBezTo>
                  <a:pt x="10558" y="3938"/>
                  <a:pt x="10559" y="3932"/>
                  <a:pt x="10561" y="3932"/>
                </a:cubicBezTo>
                <a:lnTo>
                  <a:pt x="10561" y="3932"/>
                </a:lnTo>
                <a:cubicBezTo>
                  <a:pt x="10566" y="3932"/>
                  <a:pt x="10582" y="3967"/>
                  <a:pt x="10585" y="3967"/>
                </a:cubicBezTo>
                <a:cubicBezTo>
                  <a:pt x="10585" y="3967"/>
                  <a:pt x="10585" y="3966"/>
                  <a:pt x="10585" y="3965"/>
                </a:cubicBezTo>
                <a:cubicBezTo>
                  <a:pt x="10597" y="3977"/>
                  <a:pt x="10585" y="3977"/>
                  <a:pt x="10597" y="4013"/>
                </a:cubicBezTo>
                <a:cubicBezTo>
                  <a:pt x="10597" y="3989"/>
                  <a:pt x="10597" y="3965"/>
                  <a:pt x="10597" y="3942"/>
                </a:cubicBezTo>
                <a:lnTo>
                  <a:pt x="10621" y="3989"/>
                </a:lnTo>
                <a:cubicBezTo>
                  <a:pt x="10621" y="3965"/>
                  <a:pt x="10633" y="3989"/>
                  <a:pt x="10621" y="3953"/>
                </a:cubicBezTo>
                <a:lnTo>
                  <a:pt x="10621" y="3953"/>
                </a:lnTo>
                <a:cubicBezTo>
                  <a:pt x="10645" y="3977"/>
                  <a:pt x="10633" y="4001"/>
                  <a:pt x="10633" y="4025"/>
                </a:cubicBezTo>
                <a:cubicBezTo>
                  <a:pt x="10636" y="4028"/>
                  <a:pt x="10638" y="4029"/>
                  <a:pt x="10639" y="4029"/>
                </a:cubicBezTo>
                <a:cubicBezTo>
                  <a:pt x="10646" y="4029"/>
                  <a:pt x="10636" y="3998"/>
                  <a:pt x="10642" y="3998"/>
                </a:cubicBezTo>
                <a:lnTo>
                  <a:pt x="10642" y="3998"/>
                </a:lnTo>
                <a:cubicBezTo>
                  <a:pt x="10644" y="3998"/>
                  <a:pt x="10649" y="4002"/>
                  <a:pt x="10657" y="4013"/>
                </a:cubicBezTo>
                <a:lnTo>
                  <a:pt x="10669" y="4049"/>
                </a:lnTo>
                <a:cubicBezTo>
                  <a:pt x="10669" y="4049"/>
                  <a:pt x="10669" y="4041"/>
                  <a:pt x="10671" y="4037"/>
                </a:cubicBezTo>
                <a:lnTo>
                  <a:pt x="10669" y="4037"/>
                </a:lnTo>
                <a:cubicBezTo>
                  <a:pt x="10645" y="3965"/>
                  <a:pt x="10669" y="3977"/>
                  <a:pt x="10645" y="3918"/>
                </a:cubicBezTo>
                <a:lnTo>
                  <a:pt x="10645" y="3906"/>
                </a:lnTo>
                <a:cubicBezTo>
                  <a:pt x="10645" y="3896"/>
                  <a:pt x="10637" y="3864"/>
                  <a:pt x="10647" y="3864"/>
                </a:cubicBezTo>
                <a:cubicBezTo>
                  <a:pt x="10648" y="3864"/>
                  <a:pt x="10651" y="3865"/>
                  <a:pt x="10655" y="3868"/>
                </a:cubicBezTo>
                <a:lnTo>
                  <a:pt x="10655" y="3868"/>
                </a:lnTo>
                <a:cubicBezTo>
                  <a:pt x="10654" y="3862"/>
                  <a:pt x="10654" y="3858"/>
                  <a:pt x="10657" y="3858"/>
                </a:cubicBezTo>
                <a:cubicBezTo>
                  <a:pt x="10657" y="3846"/>
                  <a:pt x="10645" y="3823"/>
                  <a:pt x="10645" y="3799"/>
                </a:cubicBezTo>
                <a:cubicBezTo>
                  <a:pt x="10640" y="3799"/>
                  <a:pt x="10635" y="3797"/>
                  <a:pt x="10632" y="3797"/>
                </a:cubicBezTo>
                <a:close/>
                <a:moveTo>
                  <a:pt x="10454" y="4061"/>
                </a:moveTo>
                <a:cubicBezTo>
                  <a:pt x="10448" y="4067"/>
                  <a:pt x="10445" y="4070"/>
                  <a:pt x="10444" y="4070"/>
                </a:cubicBezTo>
                <a:cubicBezTo>
                  <a:pt x="10442" y="4070"/>
                  <a:pt x="10442" y="4067"/>
                  <a:pt x="10442" y="4061"/>
                </a:cubicBezTo>
                <a:close/>
                <a:moveTo>
                  <a:pt x="10526" y="4073"/>
                </a:moveTo>
                <a:cubicBezTo>
                  <a:pt x="10522" y="4073"/>
                  <a:pt x="10523" y="4073"/>
                  <a:pt x="10525" y="4073"/>
                </a:cubicBezTo>
                <a:lnTo>
                  <a:pt x="10525" y="4073"/>
                </a:lnTo>
                <a:cubicBezTo>
                  <a:pt x="10526" y="4073"/>
                  <a:pt x="10526" y="4073"/>
                  <a:pt x="10526" y="4073"/>
                </a:cubicBezTo>
                <a:close/>
                <a:moveTo>
                  <a:pt x="10490" y="4073"/>
                </a:moveTo>
                <a:cubicBezTo>
                  <a:pt x="10478" y="4073"/>
                  <a:pt x="10478" y="4073"/>
                  <a:pt x="10478" y="4084"/>
                </a:cubicBezTo>
                <a:cubicBezTo>
                  <a:pt x="10478" y="4084"/>
                  <a:pt x="10478" y="4084"/>
                  <a:pt x="10490" y="4073"/>
                </a:cubicBezTo>
                <a:close/>
                <a:moveTo>
                  <a:pt x="10493" y="4068"/>
                </a:moveTo>
                <a:cubicBezTo>
                  <a:pt x="10491" y="4068"/>
                  <a:pt x="10490" y="4069"/>
                  <a:pt x="10490" y="4073"/>
                </a:cubicBezTo>
                <a:lnTo>
                  <a:pt x="10502" y="4084"/>
                </a:lnTo>
                <a:cubicBezTo>
                  <a:pt x="10502" y="4076"/>
                  <a:pt x="10496" y="4068"/>
                  <a:pt x="10493" y="4068"/>
                </a:cubicBezTo>
                <a:close/>
                <a:moveTo>
                  <a:pt x="10538" y="4073"/>
                </a:moveTo>
                <a:cubicBezTo>
                  <a:pt x="10532" y="4073"/>
                  <a:pt x="10529" y="4073"/>
                  <a:pt x="10529" y="4074"/>
                </a:cubicBezTo>
                <a:cubicBezTo>
                  <a:pt x="10528" y="4074"/>
                  <a:pt x="10526" y="4073"/>
                  <a:pt x="10525" y="4073"/>
                </a:cubicBezTo>
                <a:lnTo>
                  <a:pt x="10525" y="4073"/>
                </a:lnTo>
                <a:cubicBezTo>
                  <a:pt x="10523" y="4075"/>
                  <a:pt x="10513" y="4084"/>
                  <a:pt x="10502" y="4084"/>
                </a:cubicBezTo>
                <a:lnTo>
                  <a:pt x="10514" y="4084"/>
                </a:lnTo>
                <a:cubicBezTo>
                  <a:pt x="10525" y="4081"/>
                  <a:pt x="10529" y="4078"/>
                  <a:pt x="10530" y="4076"/>
                </a:cubicBezTo>
                <a:lnTo>
                  <a:pt x="10530" y="4076"/>
                </a:lnTo>
                <a:cubicBezTo>
                  <a:pt x="10531" y="4078"/>
                  <a:pt x="10534" y="4081"/>
                  <a:pt x="10538" y="4084"/>
                </a:cubicBezTo>
                <a:lnTo>
                  <a:pt x="10538" y="4073"/>
                </a:lnTo>
                <a:close/>
                <a:moveTo>
                  <a:pt x="10550" y="4073"/>
                </a:moveTo>
                <a:cubicBezTo>
                  <a:pt x="10550" y="4084"/>
                  <a:pt x="10538" y="4084"/>
                  <a:pt x="10538" y="4084"/>
                </a:cubicBezTo>
                <a:cubicBezTo>
                  <a:pt x="10550" y="4084"/>
                  <a:pt x="10562" y="4084"/>
                  <a:pt x="10550" y="4073"/>
                </a:cubicBezTo>
                <a:close/>
                <a:moveTo>
                  <a:pt x="10502" y="4084"/>
                </a:moveTo>
                <a:cubicBezTo>
                  <a:pt x="10502" y="4084"/>
                  <a:pt x="10502" y="4096"/>
                  <a:pt x="10502" y="4096"/>
                </a:cubicBezTo>
                <a:lnTo>
                  <a:pt x="10514" y="4096"/>
                </a:lnTo>
                <a:cubicBezTo>
                  <a:pt x="10526" y="4096"/>
                  <a:pt x="10526" y="4084"/>
                  <a:pt x="10538" y="4084"/>
                </a:cubicBezTo>
                <a:lnTo>
                  <a:pt x="10514" y="4084"/>
                </a:lnTo>
                <a:cubicBezTo>
                  <a:pt x="10514" y="4088"/>
                  <a:pt x="10513" y="4090"/>
                  <a:pt x="10511" y="4090"/>
                </a:cubicBezTo>
                <a:cubicBezTo>
                  <a:pt x="10507" y="4090"/>
                  <a:pt x="10502" y="4084"/>
                  <a:pt x="10502" y="4084"/>
                </a:cubicBezTo>
                <a:close/>
                <a:moveTo>
                  <a:pt x="10478" y="4096"/>
                </a:moveTo>
                <a:cubicBezTo>
                  <a:pt x="10478" y="4102"/>
                  <a:pt x="10478" y="4105"/>
                  <a:pt x="10480" y="4108"/>
                </a:cubicBezTo>
                <a:lnTo>
                  <a:pt x="10480" y="4108"/>
                </a:lnTo>
                <a:cubicBezTo>
                  <a:pt x="10479" y="4108"/>
                  <a:pt x="10479" y="4108"/>
                  <a:pt x="10478" y="4108"/>
                </a:cubicBezTo>
                <a:cubicBezTo>
                  <a:pt x="10478" y="4108"/>
                  <a:pt x="10478" y="4120"/>
                  <a:pt x="10466" y="4120"/>
                </a:cubicBezTo>
                <a:lnTo>
                  <a:pt x="10478" y="4120"/>
                </a:lnTo>
                <a:cubicBezTo>
                  <a:pt x="10478" y="4120"/>
                  <a:pt x="10482" y="4116"/>
                  <a:pt x="10483" y="4113"/>
                </a:cubicBezTo>
                <a:lnTo>
                  <a:pt x="10483" y="4113"/>
                </a:lnTo>
                <a:cubicBezTo>
                  <a:pt x="10485" y="4115"/>
                  <a:pt x="10487" y="4117"/>
                  <a:pt x="10490" y="4120"/>
                </a:cubicBezTo>
                <a:cubicBezTo>
                  <a:pt x="10490" y="4132"/>
                  <a:pt x="10478" y="4132"/>
                  <a:pt x="10466" y="4132"/>
                </a:cubicBezTo>
                <a:lnTo>
                  <a:pt x="10502" y="4132"/>
                </a:lnTo>
                <a:cubicBezTo>
                  <a:pt x="10514" y="4120"/>
                  <a:pt x="10526" y="4120"/>
                  <a:pt x="10538" y="4120"/>
                </a:cubicBezTo>
                <a:lnTo>
                  <a:pt x="10514" y="4120"/>
                </a:lnTo>
                <a:lnTo>
                  <a:pt x="10502" y="4096"/>
                </a:lnTo>
                <a:lnTo>
                  <a:pt x="10502" y="4096"/>
                </a:lnTo>
                <a:cubicBezTo>
                  <a:pt x="10502" y="4108"/>
                  <a:pt x="10514" y="4120"/>
                  <a:pt x="10514" y="4120"/>
                </a:cubicBezTo>
                <a:lnTo>
                  <a:pt x="10502" y="4120"/>
                </a:lnTo>
                <a:lnTo>
                  <a:pt x="10502" y="4108"/>
                </a:lnTo>
                <a:cubicBezTo>
                  <a:pt x="10490" y="4108"/>
                  <a:pt x="10490" y="4108"/>
                  <a:pt x="10478" y="4096"/>
                </a:cubicBezTo>
                <a:close/>
                <a:moveTo>
                  <a:pt x="10538" y="4084"/>
                </a:moveTo>
                <a:cubicBezTo>
                  <a:pt x="10538" y="4096"/>
                  <a:pt x="10538" y="4108"/>
                  <a:pt x="10538" y="4120"/>
                </a:cubicBezTo>
                <a:lnTo>
                  <a:pt x="10550" y="4120"/>
                </a:lnTo>
                <a:cubicBezTo>
                  <a:pt x="10538" y="4120"/>
                  <a:pt x="10526" y="4132"/>
                  <a:pt x="10514" y="4132"/>
                </a:cubicBezTo>
                <a:lnTo>
                  <a:pt x="10550" y="4132"/>
                </a:lnTo>
                <a:cubicBezTo>
                  <a:pt x="10562" y="4144"/>
                  <a:pt x="10562" y="4156"/>
                  <a:pt x="10573" y="4156"/>
                </a:cubicBezTo>
                <a:cubicBezTo>
                  <a:pt x="10562" y="4144"/>
                  <a:pt x="10562" y="4132"/>
                  <a:pt x="10562" y="4120"/>
                </a:cubicBezTo>
                <a:lnTo>
                  <a:pt x="10562" y="4120"/>
                </a:lnTo>
                <a:cubicBezTo>
                  <a:pt x="10567" y="4126"/>
                  <a:pt x="10570" y="4129"/>
                  <a:pt x="10572" y="4129"/>
                </a:cubicBezTo>
                <a:cubicBezTo>
                  <a:pt x="10573" y="4129"/>
                  <a:pt x="10573" y="4126"/>
                  <a:pt x="10573" y="4120"/>
                </a:cubicBezTo>
                <a:cubicBezTo>
                  <a:pt x="10565" y="4112"/>
                  <a:pt x="10557" y="4098"/>
                  <a:pt x="10557" y="4098"/>
                </a:cubicBezTo>
                <a:lnTo>
                  <a:pt x="10557" y="4098"/>
                </a:lnTo>
                <a:cubicBezTo>
                  <a:pt x="10556" y="4098"/>
                  <a:pt x="10558" y="4101"/>
                  <a:pt x="10562" y="4108"/>
                </a:cubicBezTo>
                <a:lnTo>
                  <a:pt x="10550" y="4108"/>
                </a:lnTo>
                <a:lnTo>
                  <a:pt x="10538" y="4084"/>
                </a:lnTo>
                <a:close/>
                <a:moveTo>
                  <a:pt x="10252" y="4192"/>
                </a:moveTo>
                <a:cubicBezTo>
                  <a:pt x="10252" y="4192"/>
                  <a:pt x="10252" y="4204"/>
                  <a:pt x="10252" y="4204"/>
                </a:cubicBezTo>
                <a:lnTo>
                  <a:pt x="10240" y="4204"/>
                </a:lnTo>
                <a:cubicBezTo>
                  <a:pt x="10252" y="4204"/>
                  <a:pt x="10252" y="4204"/>
                  <a:pt x="10252" y="4215"/>
                </a:cubicBezTo>
                <a:lnTo>
                  <a:pt x="10240" y="4215"/>
                </a:lnTo>
                <a:cubicBezTo>
                  <a:pt x="10240" y="4215"/>
                  <a:pt x="10240" y="4215"/>
                  <a:pt x="10240" y="4204"/>
                </a:cubicBezTo>
                <a:cubicBezTo>
                  <a:pt x="10252" y="4204"/>
                  <a:pt x="10252" y="4192"/>
                  <a:pt x="10240" y="4192"/>
                </a:cubicBezTo>
                <a:close/>
                <a:moveTo>
                  <a:pt x="9347" y="4215"/>
                </a:moveTo>
                <a:lnTo>
                  <a:pt x="9347" y="4215"/>
                </a:lnTo>
                <a:cubicBezTo>
                  <a:pt x="9349" y="4219"/>
                  <a:pt x="9351" y="4222"/>
                  <a:pt x="9353" y="4225"/>
                </a:cubicBezTo>
                <a:lnTo>
                  <a:pt x="9353" y="4225"/>
                </a:lnTo>
                <a:cubicBezTo>
                  <a:pt x="9351" y="4222"/>
                  <a:pt x="9349" y="4219"/>
                  <a:pt x="9347" y="4215"/>
                </a:cubicBezTo>
                <a:close/>
                <a:moveTo>
                  <a:pt x="11038" y="4168"/>
                </a:moveTo>
                <a:cubicBezTo>
                  <a:pt x="11014" y="4168"/>
                  <a:pt x="10978" y="4168"/>
                  <a:pt x="10990" y="4192"/>
                </a:cubicBezTo>
                <a:lnTo>
                  <a:pt x="11050" y="4227"/>
                </a:lnTo>
                <a:cubicBezTo>
                  <a:pt x="11062" y="4215"/>
                  <a:pt x="11026" y="4180"/>
                  <a:pt x="11038" y="4168"/>
                </a:cubicBezTo>
                <a:close/>
                <a:moveTo>
                  <a:pt x="10526" y="4227"/>
                </a:moveTo>
                <a:lnTo>
                  <a:pt x="10502" y="4239"/>
                </a:lnTo>
                <a:lnTo>
                  <a:pt x="10514" y="4239"/>
                </a:lnTo>
                <a:cubicBezTo>
                  <a:pt x="10502" y="4239"/>
                  <a:pt x="10514" y="4239"/>
                  <a:pt x="10502" y="4251"/>
                </a:cubicBezTo>
                <a:lnTo>
                  <a:pt x="10538" y="4251"/>
                </a:lnTo>
                <a:cubicBezTo>
                  <a:pt x="10562" y="4239"/>
                  <a:pt x="10538" y="4227"/>
                  <a:pt x="10526" y="4227"/>
                </a:cubicBezTo>
                <a:close/>
                <a:moveTo>
                  <a:pt x="10145" y="4263"/>
                </a:moveTo>
                <a:cubicBezTo>
                  <a:pt x="10145" y="4264"/>
                  <a:pt x="10145" y="4265"/>
                  <a:pt x="10145" y="4266"/>
                </a:cubicBezTo>
                <a:lnTo>
                  <a:pt x="10145" y="4266"/>
                </a:lnTo>
                <a:cubicBezTo>
                  <a:pt x="10145" y="4265"/>
                  <a:pt x="10145" y="4264"/>
                  <a:pt x="10145" y="4263"/>
                </a:cubicBezTo>
                <a:close/>
                <a:moveTo>
                  <a:pt x="10252" y="4263"/>
                </a:moveTo>
                <a:cubicBezTo>
                  <a:pt x="10240" y="4263"/>
                  <a:pt x="10240" y="4275"/>
                  <a:pt x="10228" y="4275"/>
                </a:cubicBezTo>
                <a:cubicBezTo>
                  <a:pt x="10228" y="4275"/>
                  <a:pt x="10240" y="4263"/>
                  <a:pt x="10240" y="4263"/>
                </a:cubicBezTo>
                <a:close/>
                <a:moveTo>
                  <a:pt x="10204" y="4263"/>
                </a:moveTo>
                <a:cubicBezTo>
                  <a:pt x="10204" y="4275"/>
                  <a:pt x="10216" y="4275"/>
                  <a:pt x="10216" y="4275"/>
                </a:cubicBezTo>
                <a:cubicBezTo>
                  <a:pt x="10216" y="4275"/>
                  <a:pt x="10204" y="4287"/>
                  <a:pt x="10204" y="4287"/>
                </a:cubicBezTo>
                <a:cubicBezTo>
                  <a:pt x="10204" y="4275"/>
                  <a:pt x="10192" y="4275"/>
                  <a:pt x="10192" y="4263"/>
                </a:cubicBezTo>
                <a:lnTo>
                  <a:pt x="10192" y="4263"/>
                </a:lnTo>
                <a:cubicBezTo>
                  <a:pt x="10192" y="4263"/>
                  <a:pt x="10204" y="4275"/>
                  <a:pt x="10204" y="4275"/>
                </a:cubicBezTo>
                <a:cubicBezTo>
                  <a:pt x="10204" y="4275"/>
                  <a:pt x="10204" y="4263"/>
                  <a:pt x="10204" y="4263"/>
                </a:cubicBezTo>
                <a:close/>
                <a:moveTo>
                  <a:pt x="10238" y="4285"/>
                </a:moveTo>
                <a:lnTo>
                  <a:pt x="10238" y="4285"/>
                </a:lnTo>
                <a:cubicBezTo>
                  <a:pt x="10235" y="4285"/>
                  <a:pt x="10231" y="4286"/>
                  <a:pt x="10228" y="4287"/>
                </a:cubicBezTo>
                <a:lnTo>
                  <a:pt x="10240" y="4287"/>
                </a:lnTo>
                <a:cubicBezTo>
                  <a:pt x="10239" y="4286"/>
                  <a:pt x="10238" y="4285"/>
                  <a:pt x="10238" y="4285"/>
                </a:cubicBezTo>
                <a:close/>
                <a:moveTo>
                  <a:pt x="10216" y="4287"/>
                </a:moveTo>
                <a:cubicBezTo>
                  <a:pt x="10228" y="4299"/>
                  <a:pt x="10228" y="4299"/>
                  <a:pt x="10228" y="4299"/>
                </a:cubicBezTo>
                <a:lnTo>
                  <a:pt x="10216" y="4299"/>
                </a:lnTo>
                <a:cubicBezTo>
                  <a:pt x="10216" y="4299"/>
                  <a:pt x="10216" y="4287"/>
                  <a:pt x="10216" y="4287"/>
                </a:cubicBezTo>
                <a:close/>
                <a:moveTo>
                  <a:pt x="10274" y="4278"/>
                </a:moveTo>
                <a:cubicBezTo>
                  <a:pt x="10282" y="4278"/>
                  <a:pt x="10282" y="4281"/>
                  <a:pt x="10276" y="4287"/>
                </a:cubicBezTo>
                <a:lnTo>
                  <a:pt x="10264" y="4287"/>
                </a:lnTo>
                <a:cubicBezTo>
                  <a:pt x="10252" y="4287"/>
                  <a:pt x="10240" y="4299"/>
                  <a:pt x="10228" y="4299"/>
                </a:cubicBezTo>
                <a:cubicBezTo>
                  <a:pt x="10228" y="4299"/>
                  <a:pt x="10228" y="4299"/>
                  <a:pt x="10228" y="4287"/>
                </a:cubicBezTo>
                <a:cubicBezTo>
                  <a:pt x="10228" y="4281"/>
                  <a:pt x="10228" y="4278"/>
                  <a:pt x="10230" y="4278"/>
                </a:cubicBezTo>
                <a:cubicBezTo>
                  <a:pt x="10231" y="4278"/>
                  <a:pt x="10233" y="4280"/>
                  <a:pt x="10238" y="4285"/>
                </a:cubicBezTo>
                <a:lnTo>
                  <a:pt x="10238" y="4285"/>
                </a:lnTo>
                <a:cubicBezTo>
                  <a:pt x="10256" y="4280"/>
                  <a:pt x="10268" y="4278"/>
                  <a:pt x="10274" y="4278"/>
                </a:cubicBezTo>
                <a:close/>
                <a:moveTo>
                  <a:pt x="10133" y="4227"/>
                </a:moveTo>
                <a:cubicBezTo>
                  <a:pt x="10145" y="4227"/>
                  <a:pt x="10145" y="4239"/>
                  <a:pt x="10145" y="4239"/>
                </a:cubicBezTo>
                <a:cubicBezTo>
                  <a:pt x="10145" y="4239"/>
                  <a:pt x="10145" y="4251"/>
                  <a:pt x="10145" y="4251"/>
                </a:cubicBezTo>
                <a:cubicBezTo>
                  <a:pt x="10157" y="4251"/>
                  <a:pt x="10157" y="4251"/>
                  <a:pt x="10157" y="4263"/>
                </a:cubicBezTo>
                <a:lnTo>
                  <a:pt x="10181" y="4263"/>
                </a:lnTo>
                <a:cubicBezTo>
                  <a:pt x="10181" y="4275"/>
                  <a:pt x="10192" y="4287"/>
                  <a:pt x="10192" y="4287"/>
                </a:cubicBezTo>
                <a:cubicBezTo>
                  <a:pt x="10192" y="4299"/>
                  <a:pt x="10192" y="4299"/>
                  <a:pt x="10192" y="4299"/>
                </a:cubicBezTo>
                <a:cubicBezTo>
                  <a:pt x="10181" y="4299"/>
                  <a:pt x="10157" y="4311"/>
                  <a:pt x="10169" y="4311"/>
                </a:cubicBezTo>
                <a:cubicBezTo>
                  <a:pt x="10180" y="4311"/>
                  <a:pt x="10192" y="4299"/>
                  <a:pt x="10192" y="4299"/>
                </a:cubicBezTo>
                <a:lnTo>
                  <a:pt x="10192" y="4299"/>
                </a:lnTo>
                <a:cubicBezTo>
                  <a:pt x="10192" y="4299"/>
                  <a:pt x="10181" y="4311"/>
                  <a:pt x="10181" y="4311"/>
                </a:cubicBezTo>
                <a:cubicBezTo>
                  <a:pt x="10169" y="4317"/>
                  <a:pt x="10160" y="4317"/>
                  <a:pt x="10152" y="4317"/>
                </a:cubicBezTo>
                <a:cubicBezTo>
                  <a:pt x="10145" y="4317"/>
                  <a:pt x="10139" y="4317"/>
                  <a:pt x="10133" y="4323"/>
                </a:cubicBezTo>
                <a:cubicBezTo>
                  <a:pt x="10133" y="4288"/>
                  <a:pt x="10144" y="4310"/>
                  <a:pt x="10145" y="4266"/>
                </a:cubicBezTo>
                <a:lnTo>
                  <a:pt x="10145" y="4266"/>
                </a:lnTo>
                <a:cubicBezTo>
                  <a:pt x="10145" y="4266"/>
                  <a:pt x="10145" y="4266"/>
                  <a:pt x="10145" y="4266"/>
                </a:cubicBezTo>
                <a:cubicBezTo>
                  <a:pt x="10144" y="4266"/>
                  <a:pt x="10143" y="4247"/>
                  <a:pt x="10133" y="4227"/>
                </a:cubicBezTo>
                <a:close/>
                <a:moveTo>
                  <a:pt x="11050" y="4227"/>
                </a:moveTo>
                <a:lnTo>
                  <a:pt x="11050" y="4227"/>
                </a:lnTo>
                <a:cubicBezTo>
                  <a:pt x="11038" y="4239"/>
                  <a:pt x="11073" y="4263"/>
                  <a:pt x="11062" y="4275"/>
                </a:cubicBezTo>
                <a:cubicBezTo>
                  <a:pt x="11055" y="4261"/>
                  <a:pt x="11044" y="4255"/>
                  <a:pt x="11036" y="4255"/>
                </a:cubicBezTo>
                <a:cubicBezTo>
                  <a:pt x="11030" y="4255"/>
                  <a:pt x="11026" y="4258"/>
                  <a:pt x="11026" y="4263"/>
                </a:cubicBezTo>
                <a:cubicBezTo>
                  <a:pt x="11034" y="4263"/>
                  <a:pt x="11036" y="4258"/>
                  <a:pt x="11041" y="4258"/>
                </a:cubicBezTo>
                <a:cubicBezTo>
                  <a:pt x="11043" y="4258"/>
                  <a:pt x="11046" y="4259"/>
                  <a:pt x="11050" y="4263"/>
                </a:cubicBezTo>
                <a:cubicBezTo>
                  <a:pt x="11038" y="4275"/>
                  <a:pt x="11073" y="4311"/>
                  <a:pt x="11073" y="4334"/>
                </a:cubicBezTo>
                <a:cubicBezTo>
                  <a:pt x="11081" y="4331"/>
                  <a:pt x="11089" y="4329"/>
                  <a:pt x="11097" y="4329"/>
                </a:cubicBezTo>
                <a:cubicBezTo>
                  <a:pt x="11113" y="4329"/>
                  <a:pt x="11129" y="4334"/>
                  <a:pt x="11145" y="4334"/>
                </a:cubicBezTo>
                <a:cubicBezTo>
                  <a:pt x="11121" y="4334"/>
                  <a:pt x="11109" y="4311"/>
                  <a:pt x="11085" y="4299"/>
                </a:cubicBezTo>
                <a:cubicBezTo>
                  <a:pt x="11062" y="4275"/>
                  <a:pt x="11157" y="4287"/>
                  <a:pt x="11050" y="4227"/>
                </a:cubicBezTo>
                <a:close/>
                <a:moveTo>
                  <a:pt x="10232" y="4335"/>
                </a:moveTo>
                <a:cubicBezTo>
                  <a:pt x="10242" y="4336"/>
                  <a:pt x="10252" y="4339"/>
                  <a:pt x="10252" y="4346"/>
                </a:cubicBezTo>
                <a:cubicBezTo>
                  <a:pt x="10231" y="4346"/>
                  <a:pt x="10238" y="4337"/>
                  <a:pt x="10232" y="4335"/>
                </a:cubicBezTo>
                <a:close/>
                <a:moveTo>
                  <a:pt x="10740" y="4323"/>
                </a:moveTo>
                <a:lnTo>
                  <a:pt x="10669" y="4334"/>
                </a:lnTo>
                <a:cubicBezTo>
                  <a:pt x="10669" y="4346"/>
                  <a:pt x="10716" y="4346"/>
                  <a:pt x="10716" y="4346"/>
                </a:cubicBezTo>
                <a:cubicBezTo>
                  <a:pt x="10728" y="4334"/>
                  <a:pt x="10764" y="4323"/>
                  <a:pt x="10740" y="4323"/>
                </a:cubicBezTo>
                <a:close/>
                <a:moveTo>
                  <a:pt x="10216" y="4334"/>
                </a:moveTo>
                <a:cubicBezTo>
                  <a:pt x="10220" y="4334"/>
                  <a:pt x="10224" y="4334"/>
                  <a:pt x="10228" y="4335"/>
                </a:cubicBezTo>
                <a:lnTo>
                  <a:pt x="10228" y="4335"/>
                </a:lnTo>
                <a:cubicBezTo>
                  <a:pt x="10228" y="4347"/>
                  <a:pt x="10216" y="4358"/>
                  <a:pt x="10216" y="4358"/>
                </a:cubicBezTo>
                <a:cubicBezTo>
                  <a:pt x="10216" y="4346"/>
                  <a:pt x="10216" y="4346"/>
                  <a:pt x="10216" y="4334"/>
                </a:cubicBezTo>
                <a:close/>
                <a:moveTo>
                  <a:pt x="10669" y="4358"/>
                </a:moveTo>
                <a:cubicBezTo>
                  <a:pt x="10654" y="4366"/>
                  <a:pt x="10627" y="4368"/>
                  <a:pt x="10610" y="4369"/>
                </a:cubicBezTo>
                <a:lnTo>
                  <a:pt x="10610" y="4369"/>
                </a:lnTo>
                <a:cubicBezTo>
                  <a:pt x="10618" y="4361"/>
                  <a:pt x="10622" y="4359"/>
                  <a:pt x="10626" y="4359"/>
                </a:cubicBezTo>
                <a:cubicBezTo>
                  <a:pt x="10630" y="4359"/>
                  <a:pt x="10634" y="4362"/>
                  <a:pt x="10644" y="4362"/>
                </a:cubicBezTo>
                <a:cubicBezTo>
                  <a:pt x="10650" y="4362"/>
                  <a:pt x="10658" y="4361"/>
                  <a:pt x="10669" y="4358"/>
                </a:cubicBezTo>
                <a:close/>
                <a:moveTo>
                  <a:pt x="10204" y="4334"/>
                </a:moveTo>
                <a:cubicBezTo>
                  <a:pt x="10204" y="4346"/>
                  <a:pt x="10204" y="4358"/>
                  <a:pt x="10216" y="4370"/>
                </a:cubicBezTo>
                <a:cubicBezTo>
                  <a:pt x="10216" y="4370"/>
                  <a:pt x="10204" y="4370"/>
                  <a:pt x="10204" y="4382"/>
                </a:cubicBezTo>
                <a:cubicBezTo>
                  <a:pt x="10204" y="4370"/>
                  <a:pt x="10192" y="4346"/>
                  <a:pt x="10204" y="4334"/>
                </a:cubicBezTo>
                <a:close/>
                <a:moveTo>
                  <a:pt x="10670" y="4377"/>
                </a:moveTo>
                <a:cubicBezTo>
                  <a:pt x="10666" y="4377"/>
                  <a:pt x="10645" y="4382"/>
                  <a:pt x="10645" y="4382"/>
                </a:cubicBezTo>
                <a:lnTo>
                  <a:pt x="10657" y="4382"/>
                </a:lnTo>
                <a:cubicBezTo>
                  <a:pt x="10669" y="4378"/>
                  <a:pt x="10671" y="4377"/>
                  <a:pt x="10670" y="4377"/>
                </a:cubicBezTo>
                <a:close/>
                <a:moveTo>
                  <a:pt x="10157" y="4323"/>
                </a:moveTo>
                <a:lnTo>
                  <a:pt x="10145" y="4334"/>
                </a:lnTo>
                <a:cubicBezTo>
                  <a:pt x="10169" y="4346"/>
                  <a:pt x="10145" y="4346"/>
                  <a:pt x="10169" y="4394"/>
                </a:cubicBezTo>
                <a:cubicBezTo>
                  <a:pt x="10149" y="4375"/>
                  <a:pt x="10146" y="4331"/>
                  <a:pt x="10138" y="4323"/>
                </a:cubicBezTo>
                <a:close/>
                <a:moveTo>
                  <a:pt x="10181" y="4323"/>
                </a:moveTo>
                <a:cubicBezTo>
                  <a:pt x="10181" y="4323"/>
                  <a:pt x="10181" y="4323"/>
                  <a:pt x="10181" y="4334"/>
                </a:cubicBezTo>
                <a:cubicBezTo>
                  <a:pt x="10181" y="4346"/>
                  <a:pt x="10181" y="4358"/>
                  <a:pt x="10192" y="4382"/>
                </a:cubicBezTo>
                <a:cubicBezTo>
                  <a:pt x="10192" y="4394"/>
                  <a:pt x="10181" y="4394"/>
                  <a:pt x="10181" y="4394"/>
                </a:cubicBezTo>
                <a:cubicBezTo>
                  <a:pt x="10181" y="4394"/>
                  <a:pt x="10181" y="4394"/>
                  <a:pt x="10181" y="4382"/>
                </a:cubicBezTo>
                <a:cubicBezTo>
                  <a:pt x="10157" y="4358"/>
                  <a:pt x="10169" y="4346"/>
                  <a:pt x="10157" y="4323"/>
                </a:cubicBezTo>
                <a:close/>
                <a:moveTo>
                  <a:pt x="9073" y="4383"/>
                </a:moveTo>
                <a:cubicBezTo>
                  <a:pt x="9080" y="4396"/>
                  <a:pt x="9084" y="4406"/>
                  <a:pt x="9073" y="4406"/>
                </a:cubicBezTo>
                <a:cubicBezTo>
                  <a:pt x="9073" y="4394"/>
                  <a:pt x="9073" y="4394"/>
                  <a:pt x="9073" y="4383"/>
                </a:cubicBezTo>
                <a:close/>
                <a:moveTo>
                  <a:pt x="10049" y="4518"/>
                </a:moveTo>
                <a:cubicBezTo>
                  <a:pt x="10049" y="4520"/>
                  <a:pt x="10049" y="4522"/>
                  <a:pt x="10050" y="4525"/>
                </a:cubicBezTo>
                <a:cubicBezTo>
                  <a:pt x="10050" y="4523"/>
                  <a:pt x="10049" y="4521"/>
                  <a:pt x="10049" y="4518"/>
                </a:cubicBezTo>
                <a:close/>
                <a:moveTo>
                  <a:pt x="10994" y="4499"/>
                </a:moveTo>
                <a:cubicBezTo>
                  <a:pt x="10978" y="4499"/>
                  <a:pt x="10980" y="4528"/>
                  <a:pt x="10990" y="4549"/>
                </a:cubicBezTo>
                <a:lnTo>
                  <a:pt x="11002" y="4549"/>
                </a:lnTo>
                <a:cubicBezTo>
                  <a:pt x="11014" y="4537"/>
                  <a:pt x="11014" y="4525"/>
                  <a:pt x="11038" y="4525"/>
                </a:cubicBezTo>
                <a:cubicBezTo>
                  <a:pt x="11026" y="4513"/>
                  <a:pt x="11014" y="4513"/>
                  <a:pt x="11002" y="4501"/>
                </a:cubicBezTo>
                <a:cubicBezTo>
                  <a:pt x="10999" y="4500"/>
                  <a:pt x="10996" y="4499"/>
                  <a:pt x="10994" y="4499"/>
                </a:cubicBezTo>
                <a:close/>
                <a:moveTo>
                  <a:pt x="8489" y="4584"/>
                </a:moveTo>
                <a:cubicBezTo>
                  <a:pt x="8496" y="4588"/>
                  <a:pt x="8502" y="4591"/>
                  <a:pt x="8509" y="4593"/>
                </a:cubicBezTo>
                <a:lnTo>
                  <a:pt x="8509" y="4593"/>
                </a:lnTo>
                <a:cubicBezTo>
                  <a:pt x="8502" y="4590"/>
                  <a:pt x="8496" y="4587"/>
                  <a:pt x="8489" y="4584"/>
                </a:cubicBezTo>
                <a:close/>
                <a:moveTo>
                  <a:pt x="11312" y="4573"/>
                </a:moveTo>
                <a:cubicBezTo>
                  <a:pt x="11321" y="4582"/>
                  <a:pt x="11316" y="4591"/>
                  <a:pt x="11313" y="4594"/>
                </a:cubicBezTo>
                <a:lnTo>
                  <a:pt x="11313" y="4594"/>
                </a:lnTo>
                <a:cubicBezTo>
                  <a:pt x="11310" y="4586"/>
                  <a:pt x="11309" y="4578"/>
                  <a:pt x="11312" y="4573"/>
                </a:cubicBezTo>
                <a:close/>
                <a:moveTo>
                  <a:pt x="4066" y="4593"/>
                </a:moveTo>
                <a:lnTo>
                  <a:pt x="4061" y="4596"/>
                </a:lnTo>
                <a:cubicBezTo>
                  <a:pt x="4065" y="4596"/>
                  <a:pt x="4066" y="4595"/>
                  <a:pt x="4066" y="4593"/>
                </a:cubicBezTo>
                <a:close/>
                <a:moveTo>
                  <a:pt x="8597" y="4620"/>
                </a:moveTo>
                <a:cubicBezTo>
                  <a:pt x="8597" y="4632"/>
                  <a:pt x="8609" y="4632"/>
                  <a:pt x="8609" y="4632"/>
                </a:cubicBezTo>
                <a:cubicBezTo>
                  <a:pt x="8609" y="4632"/>
                  <a:pt x="8609" y="4632"/>
                  <a:pt x="8597" y="4620"/>
                </a:cubicBezTo>
                <a:close/>
                <a:moveTo>
                  <a:pt x="8592" y="4631"/>
                </a:moveTo>
                <a:lnTo>
                  <a:pt x="8609" y="4656"/>
                </a:lnTo>
                <a:cubicBezTo>
                  <a:pt x="8609" y="4637"/>
                  <a:pt x="8601" y="4641"/>
                  <a:pt x="8592" y="4631"/>
                </a:cubicBezTo>
                <a:close/>
                <a:moveTo>
                  <a:pt x="11338" y="4656"/>
                </a:moveTo>
                <a:lnTo>
                  <a:pt x="11338" y="4656"/>
                </a:lnTo>
                <a:cubicBezTo>
                  <a:pt x="11337" y="4656"/>
                  <a:pt x="11336" y="4656"/>
                  <a:pt x="11335" y="4656"/>
                </a:cubicBezTo>
                <a:cubicBezTo>
                  <a:pt x="11339" y="4658"/>
                  <a:pt x="11340" y="4658"/>
                  <a:pt x="11341" y="4658"/>
                </a:cubicBezTo>
                <a:cubicBezTo>
                  <a:pt x="11341" y="4658"/>
                  <a:pt x="11340" y="4657"/>
                  <a:pt x="11338" y="4656"/>
                </a:cubicBezTo>
                <a:close/>
                <a:moveTo>
                  <a:pt x="8609" y="4620"/>
                </a:moveTo>
                <a:cubicBezTo>
                  <a:pt x="8621" y="4656"/>
                  <a:pt x="8633" y="4692"/>
                  <a:pt x="8621" y="4692"/>
                </a:cubicBezTo>
                <a:lnTo>
                  <a:pt x="8609" y="4692"/>
                </a:lnTo>
                <a:cubicBezTo>
                  <a:pt x="8573" y="4632"/>
                  <a:pt x="8609" y="4668"/>
                  <a:pt x="8585" y="4620"/>
                </a:cubicBezTo>
                <a:lnTo>
                  <a:pt x="8585" y="4620"/>
                </a:lnTo>
                <a:cubicBezTo>
                  <a:pt x="8587" y="4625"/>
                  <a:pt x="8590" y="4628"/>
                  <a:pt x="8592" y="4631"/>
                </a:cubicBezTo>
                <a:lnTo>
                  <a:pt x="8592" y="4631"/>
                </a:lnTo>
                <a:lnTo>
                  <a:pt x="8585" y="4620"/>
                </a:lnTo>
                <a:lnTo>
                  <a:pt x="8585" y="4620"/>
                </a:lnTo>
                <a:cubicBezTo>
                  <a:pt x="8585" y="4620"/>
                  <a:pt x="8585" y="4620"/>
                  <a:pt x="8585" y="4620"/>
                </a:cubicBezTo>
                <a:lnTo>
                  <a:pt x="8585" y="4620"/>
                </a:lnTo>
                <a:cubicBezTo>
                  <a:pt x="8585" y="4629"/>
                  <a:pt x="8585" y="4637"/>
                  <a:pt x="8581" y="4637"/>
                </a:cubicBezTo>
                <a:cubicBezTo>
                  <a:pt x="8579" y="4637"/>
                  <a:pt x="8577" y="4636"/>
                  <a:pt x="8573" y="4632"/>
                </a:cubicBezTo>
                <a:cubicBezTo>
                  <a:pt x="8561" y="4620"/>
                  <a:pt x="8561" y="4620"/>
                  <a:pt x="8561" y="4620"/>
                </a:cubicBezTo>
                <a:close/>
                <a:moveTo>
                  <a:pt x="10258" y="4710"/>
                </a:moveTo>
                <a:lnTo>
                  <a:pt x="10258" y="4710"/>
                </a:lnTo>
                <a:cubicBezTo>
                  <a:pt x="10259" y="4710"/>
                  <a:pt x="10256" y="4715"/>
                  <a:pt x="10264" y="4715"/>
                </a:cubicBezTo>
                <a:cubicBezTo>
                  <a:pt x="10240" y="4715"/>
                  <a:pt x="10204" y="4727"/>
                  <a:pt x="10204" y="4727"/>
                </a:cubicBezTo>
                <a:cubicBezTo>
                  <a:pt x="10192" y="4731"/>
                  <a:pt x="10186" y="4733"/>
                  <a:pt x="10182" y="4733"/>
                </a:cubicBezTo>
                <a:cubicBezTo>
                  <a:pt x="10175" y="4733"/>
                  <a:pt x="10181" y="4727"/>
                  <a:pt x="10181" y="4727"/>
                </a:cubicBezTo>
                <a:lnTo>
                  <a:pt x="10181" y="4727"/>
                </a:lnTo>
                <a:lnTo>
                  <a:pt x="10252" y="4715"/>
                </a:lnTo>
                <a:cubicBezTo>
                  <a:pt x="10256" y="4712"/>
                  <a:pt x="10257" y="4710"/>
                  <a:pt x="10258" y="4710"/>
                </a:cubicBezTo>
                <a:close/>
                <a:moveTo>
                  <a:pt x="10788" y="4692"/>
                </a:moveTo>
                <a:lnTo>
                  <a:pt x="10788" y="4692"/>
                </a:lnTo>
                <a:cubicBezTo>
                  <a:pt x="10800" y="4715"/>
                  <a:pt x="10812" y="4715"/>
                  <a:pt x="10847" y="4739"/>
                </a:cubicBezTo>
                <a:lnTo>
                  <a:pt x="10835" y="4715"/>
                </a:lnTo>
                <a:lnTo>
                  <a:pt x="10788" y="4692"/>
                </a:lnTo>
                <a:close/>
                <a:moveTo>
                  <a:pt x="8097" y="4442"/>
                </a:moveTo>
                <a:cubicBezTo>
                  <a:pt x="8109" y="4477"/>
                  <a:pt x="8156" y="4501"/>
                  <a:pt x="8204" y="4537"/>
                </a:cubicBezTo>
                <a:cubicBezTo>
                  <a:pt x="8276" y="4561"/>
                  <a:pt x="8335" y="4573"/>
                  <a:pt x="8406" y="4596"/>
                </a:cubicBezTo>
                <a:cubicBezTo>
                  <a:pt x="8466" y="4620"/>
                  <a:pt x="8537" y="4656"/>
                  <a:pt x="8585" y="4715"/>
                </a:cubicBezTo>
                <a:lnTo>
                  <a:pt x="8573" y="4715"/>
                </a:lnTo>
                <a:cubicBezTo>
                  <a:pt x="8585" y="4715"/>
                  <a:pt x="8597" y="4727"/>
                  <a:pt x="8621" y="4751"/>
                </a:cubicBezTo>
                <a:cubicBezTo>
                  <a:pt x="8609" y="4751"/>
                  <a:pt x="8609" y="4763"/>
                  <a:pt x="8609" y="4763"/>
                </a:cubicBezTo>
                <a:cubicBezTo>
                  <a:pt x="8597" y="4751"/>
                  <a:pt x="8585" y="4739"/>
                  <a:pt x="8561" y="4727"/>
                </a:cubicBezTo>
                <a:cubicBezTo>
                  <a:pt x="8549" y="4715"/>
                  <a:pt x="8537" y="4692"/>
                  <a:pt x="8526" y="4680"/>
                </a:cubicBezTo>
                <a:cubicBezTo>
                  <a:pt x="8526" y="4680"/>
                  <a:pt x="8526" y="4692"/>
                  <a:pt x="8526" y="4704"/>
                </a:cubicBezTo>
                <a:cubicBezTo>
                  <a:pt x="8514" y="4692"/>
                  <a:pt x="8490" y="4680"/>
                  <a:pt x="8478" y="4680"/>
                </a:cubicBezTo>
                <a:lnTo>
                  <a:pt x="8478" y="4715"/>
                </a:lnTo>
                <a:cubicBezTo>
                  <a:pt x="8406" y="4680"/>
                  <a:pt x="8311" y="4632"/>
                  <a:pt x="8252" y="4585"/>
                </a:cubicBezTo>
                <a:cubicBezTo>
                  <a:pt x="8210" y="4559"/>
                  <a:pt x="8187" y="4553"/>
                  <a:pt x="8166" y="4553"/>
                </a:cubicBezTo>
                <a:cubicBezTo>
                  <a:pt x="8150" y="4553"/>
                  <a:pt x="8135" y="4556"/>
                  <a:pt x="8115" y="4556"/>
                </a:cubicBezTo>
                <a:cubicBezTo>
                  <a:pt x="8101" y="4556"/>
                  <a:pt x="8084" y="4554"/>
                  <a:pt x="8061" y="4549"/>
                </a:cubicBezTo>
                <a:cubicBezTo>
                  <a:pt x="8037" y="4501"/>
                  <a:pt x="8061" y="4465"/>
                  <a:pt x="8097" y="4442"/>
                </a:cubicBezTo>
                <a:close/>
                <a:moveTo>
                  <a:pt x="10133" y="4775"/>
                </a:moveTo>
                <a:lnTo>
                  <a:pt x="10121" y="4787"/>
                </a:lnTo>
                <a:cubicBezTo>
                  <a:pt x="10131" y="4782"/>
                  <a:pt x="10142" y="4779"/>
                  <a:pt x="10152" y="4777"/>
                </a:cubicBezTo>
                <a:lnTo>
                  <a:pt x="10152" y="4777"/>
                </a:lnTo>
                <a:cubicBezTo>
                  <a:pt x="10154" y="4779"/>
                  <a:pt x="10149" y="4780"/>
                  <a:pt x="10149" y="4780"/>
                </a:cubicBezTo>
                <a:cubicBezTo>
                  <a:pt x="10149" y="4780"/>
                  <a:pt x="10152" y="4779"/>
                  <a:pt x="10166" y="4776"/>
                </a:cubicBezTo>
                <a:lnTo>
                  <a:pt x="10166" y="4776"/>
                </a:lnTo>
                <a:cubicBezTo>
                  <a:pt x="10162" y="4776"/>
                  <a:pt x="10157" y="4776"/>
                  <a:pt x="10152" y="4777"/>
                </a:cubicBezTo>
                <a:lnTo>
                  <a:pt x="10152" y="4777"/>
                </a:lnTo>
                <a:cubicBezTo>
                  <a:pt x="10151" y="4776"/>
                  <a:pt x="10146" y="4775"/>
                  <a:pt x="10133" y="4775"/>
                </a:cubicBezTo>
                <a:close/>
                <a:moveTo>
                  <a:pt x="9273" y="4828"/>
                </a:moveTo>
                <a:lnTo>
                  <a:pt x="9273" y="4828"/>
                </a:lnTo>
                <a:cubicBezTo>
                  <a:pt x="9272" y="4832"/>
                  <a:pt x="9273" y="4838"/>
                  <a:pt x="9276" y="4846"/>
                </a:cubicBezTo>
                <a:cubicBezTo>
                  <a:pt x="9276" y="4841"/>
                  <a:pt x="9274" y="4835"/>
                  <a:pt x="9273" y="4828"/>
                </a:cubicBezTo>
                <a:close/>
                <a:moveTo>
                  <a:pt x="10407" y="4858"/>
                </a:moveTo>
                <a:cubicBezTo>
                  <a:pt x="10400" y="4858"/>
                  <a:pt x="10401" y="4858"/>
                  <a:pt x="10403" y="4860"/>
                </a:cubicBezTo>
                <a:lnTo>
                  <a:pt x="10403" y="4860"/>
                </a:lnTo>
                <a:cubicBezTo>
                  <a:pt x="10410" y="4859"/>
                  <a:pt x="10417" y="4859"/>
                  <a:pt x="10424" y="4858"/>
                </a:cubicBezTo>
                <a:lnTo>
                  <a:pt x="10424" y="4858"/>
                </a:lnTo>
                <a:cubicBezTo>
                  <a:pt x="10424" y="4858"/>
                  <a:pt x="10424" y="4858"/>
                  <a:pt x="10425" y="4858"/>
                </a:cubicBezTo>
                <a:close/>
                <a:moveTo>
                  <a:pt x="9347" y="4846"/>
                </a:moveTo>
                <a:lnTo>
                  <a:pt x="9359" y="4870"/>
                </a:lnTo>
                <a:cubicBezTo>
                  <a:pt x="9361" y="4872"/>
                  <a:pt x="9362" y="4873"/>
                  <a:pt x="9362" y="4873"/>
                </a:cubicBezTo>
                <a:cubicBezTo>
                  <a:pt x="9365" y="4873"/>
                  <a:pt x="9347" y="4847"/>
                  <a:pt x="9347" y="4846"/>
                </a:cubicBezTo>
                <a:close/>
                <a:moveTo>
                  <a:pt x="10395" y="4882"/>
                </a:moveTo>
                <a:cubicBezTo>
                  <a:pt x="10379" y="4890"/>
                  <a:pt x="10394" y="4893"/>
                  <a:pt x="10406" y="4894"/>
                </a:cubicBezTo>
                <a:lnTo>
                  <a:pt x="10406" y="4894"/>
                </a:lnTo>
                <a:lnTo>
                  <a:pt x="10395" y="4882"/>
                </a:lnTo>
                <a:close/>
                <a:moveTo>
                  <a:pt x="10241" y="4892"/>
                </a:moveTo>
                <a:lnTo>
                  <a:pt x="10241" y="4892"/>
                </a:lnTo>
                <a:cubicBezTo>
                  <a:pt x="10237" y="4893"/>
                  <a:pt x="10233" y="4893"/>
                  <a:pt x="10228" y="4894"/>
                </a:cubicBezTo>
                <a:lnTo>
                  <a:pt x="10240" y="4894"/>
                </a:lnTo>
                <a:cubicBezTo>
                  <a:pt x="10241" y="4893"/>
                  <a:pt x="10241" y="4893"/>
                  <a:pt x="10241" y="4892"/>
                </a:cubicBezTo>
                <a:close/>
                <a:moveTo>
                  <a:pt x="10240" y="4846"/>
                </a:moveTo>
                <a:cubicBezTo>
                  <a:pt x="10198" y="4852"/>
                  <a:pt x="10201" y="4852"/>
                  <a:pt x="10212" y="4852"/>
                </a:cubicBezTo>
                <a:cubicBezTo>
                  <a:pt x="10222" y="4852"/>
                  <a:pt x="10240" y="4852"/>
                  <a:pt x="10228" y="4858"/>
                </a:cubicBezTo>
                <a:lnTo>
                  <a:pt x="10145" y="4858"/>
                </a:lnTo>
                <a:cubicBezTo>
                  <a:pt x="10151" y="4864"/>
                  <a:pt x="10172" y="4864"/>
                  <a:pt x="10186" y="4864"/>
                </a:cubicBezTo>
                <a:cubicBezTo>
                  <a:pt x="10201" y="4864"/>
                  <a:pt x="10210" y="4864"/>
                  <a:pt x="10192" y="4870"/>
                </a:cubicBezTo>
                <a:cubicBezTo>
                  <a:pt x="10216" y="4870"/>
                  <a:pt x="10157" y="4882"/>
                  <a:pt x="10145" y="4894"/>
                </a:cubicBezTo>
                <a:cubicBezTo>
                  <a:pt x="10163" y="4888"/>
                  <a:pt x="10189" y="4885"/>
                  <a:pt x="10210" y="4885"/>
                </a:cubicBezTo>
                <a:cubicBezTo>
                  <a:pt x="10228" y="4885"/>
                  <a:pt x="10242" y="4887"/>
                  <a:pt x="10241" y="4892"/>
                </a:cubicBezTo>
                <a:lnTo>
                  <a:pt x="10241" y="4892"/>
                </a:lnTo>
                <a:cubicBezTo>
                  <a:pt x="10247" y="4891"/>
                  <a:pt x="10252" y="4891"/>
                  <a:pt x="10256" y="4891"/>
                </a:cubicBezTo>
                <a:cubicBezTo>
                  <a:pt x="10261" y="4891"/>
                  <a:pt x="10264" y="4892"/>
                  <a:pt x="10264" y="4894"/>
                </a:cubicBezTo>
                <a:cubicBezTo>
                  <a:pt x="10264" y="4894"/>
                  <a:pt x="10311" y="4894"/>
                  <a:pt x="10311" y="4882"/>
                </a:cubicBezTo>
                <a:cubicBezTo>
                  <a:pt x="10335" y="4882"/>
                  <a:pt x="10347" y="4894"/>
                  <a:pt x="10323" y="4894"/>
                </a:cubicBezTo>
                <a:lnTo>
                  <a:pt x="10359" y="4894"/>
                </a:lnTo>
                <a:cubicBezTo>
                  <a:pt x="10377" y="4888"/>
                  <a:pt x="10368" y="4888"/>
                  <a:pt x="10361" y="4888"/>
                </a:cubicBezTo>
                <a:cubicBezTo>
                  <a:pt x="10353" y="4888"/>
                  <a:pt x="10347" y="4888"/>
                  <a:pt x="10371" y="4882"/>
                </a:cubicBezTo>
                <a:lnTo>
                  <a:pt x="10323" y="4882"/>
                </a:lnTo>
                <a:cubicBezTo>
                  <a:pt x="10335" y="4870"/>
                  <a:pt x="10383" y="4870"/>
                  <a:pt x="10407" y="4870"/>
                </a:cubicBezTo>
                <a:cubicBezTo>
                  <a:pt x="10407" y="4865"/>
                  <a:pt x="10404" y="4862"/>
                  <a:pt x="10403" y="4860"/>
                </a:cubicBezTo>
                <a:lnTo>
                  <a:pt x="10403" y="4860"/>
                </a:lnTo>
                <a:cubicBezTo>
                  <a:pt x="10378" y="4864"/>
                  <a:pt x="10353" y="4870"/>
                  <a:pt x="10328" y="4870"/>
                </a:cubicBezTo>
                <a:lnTo>
                  <a:pt x="10328" y="4870"/>
                </a:lnTo>
                <a:cubicBezTo>
                  <a:pt x="10332" y="4870"/>
                  <a:pt x="10325" y="4868"/>
                  <a:pt x="10335" y="4858"/>
                </a:cubicBezTo>
                <a:cubicBezTo>
                  <a:pt x="10300" y="4858"/>
                  <a:pt x="10228" y="4858"/>
                  <a:pt x="10240" y="4846"/>
                </a:cubicBezTo>
                <a:close/>
                <a:moveTo>
                  <a:pt x="10192" y="4894"/>
                </a:moveTo>
                <a:cubicBezTo>
                  <a:pt x="10192" y="4897"/>
                  <a:pt x="10196" y="4898"/>
                  <a:pt x="10201" y="4898"/>
                </a:cubicBezTo>
                <a:cubicBezTo>
                  <a:pt x="10208" y="4898"/>
                  <a:pt x="10218" y="4896"/>
                  <a:pt x="10228" y="4894"/>
                </a:cubicBezTo>
                <a:close/>
                <a:moveTo>
                  <a:pt x="10466" y="4894"/>
                </a:moveTo>
                <a:cubicBezTo>
                  <a:pt x="10487" y="4905"/>
                  <a:pt x="10443" y="4915"/>
                  <a:pt x="10408" y="4917"/>
                </a:cubicBezTo>
                <a:lnTo>
                  <a:pt x="10408" y="4917"/>
                </a:lnTo>
                <a:lnTo>
                  <a:pt x="10442" y="4906"/>
                </a:lnTo>
                <a:lnTo>
                  <a:pt x="10419" y="4906"/>
                </a:lnTo>
                <a:cubicBezTo>
                  <a:pt x="10419" y="4906"/>
                  <a:pt x="10442" y="4894"/>
                  <a:pt x="10466" y="4894"/>
                </a:cubicBezTo>
                <a:close/>
                <a:moveTo>
                  <a:pt x="9038" y="4918"/>
                </a:moveTo>
                <a:cubicBezTo>
                  <a:pt x="9038" y="4924"/>
                  <a:pt x="9035" y="4924"/>
                  <a:pt x="9035" y="4924"/>
                </a:cubicBezTo>
                <a:cubicBezTo>
                  <a:pt x="9035" y="4924"/>
                  <a:pt x="9035" y="4924"/>
                  <a:pt x="9038" y="4925"/>
                </a:cubicBezTo>
                <a:lnTo>
                  <a:pt x="9038" y="4918"/>
                </a:lnTo>
                <a:close/>
                <a:moveTo>
                  <a:pt x="9038" y="4925"/>
                </a:moveTo>
                <a:lnTo>
                  <a:pt x="9038" y="4942"/>
                </a:lnTo>
                <a:cubicBezTo>
                  <a:pt x="9038" y="4930"/>
                  <a:pt x="9038" y="4930"/>
                  <a:pt x="9049" y="4930"/>
                </a:cubicBezTo>
                <a:cubicBezTo>
                  <a:pt x="9043" y="4927"/>
                  <a:pt x="9040" y="4925"/>
                  <a:pt x="9038" y="4925"/>
                </a:cubicBezTo>
                <a:close/>
                <a:moveTo>
                  <a:pt x="10816" y="4948"/>
                </a:moveTo>
                <a:cubicBezTo>
                  <a:pt x="10809" y="4948"/>
                  <a:pt x="10788" y="4954"/>
                  <a:pt x="10788" y="4954"/>
                </a:cubicBezTo>
                <a:lnTo>
                  <a:pt x="10812" y="4954"/>
                </a:lnTo>
                <a:cubicBezTo>
                  <a:pt x="10819" y="4950"/>
                  <a:pt x="10819" y="4948"/>
                  <a:pt x="10816" y="4948"/>
                </a:cubicBezTo>
                <a:close/>
                <a:moveTo>
                  <a:pt x="9124" y="4954"/>
                </a:moveTo>
                <a:cubicBezTo>
                  <a:pt x="9126" y="4957"/>
                  <a:pt x="9128" y="4961"/>
                  <a:pt x="9133" y="4966"/>
                </a:cubicBezTo>
                <a:cubicBezTo>
                  <a:pt x="9133" y="4955"/>
                  <a:pt x="9133" y="4954"/>
                  <a:pt x="9124" y="4954"/>
                </a:cubicBezTo>
                <a:close/>
                <a:moveTo>
                  <a:pt x="11062" y="4942"/>
                </a:moveTo>
                <a:lnTo>
                  <a:pt x="11073" y="4966"/>
                </a:lnTo>
                <a:cubicBezTo>
                  <a:pt x="11073" y="4954"/>
                  <a:pt x="11073" y="4942"/>
                  <a:pt x="11062" y="4942"/>
                </a:cubicBezTo>
                <a:close/>
                <a:moveTo>
                  <a:pt x="10216" y="4966"/>
                </a:moveTo>
                <a:cubicBezTo>
                  <a:pt x="10214" y="4966"/>
                  <a:pt x="10211" y="4966"/>
                  <a:pt x="10209" y="4966"/>
                </a:cubicBezTo>
                <a:lnTo>
                  <a:pt x="10209" y="4966"/>
                </a:lnTo>
                <a:cubicBezTo>
                  <a:pt x="10212" y="4966"/>
                  <a:pt x="10214" y="4966"/>
                  <a:pt x="10216" y="4966"/>
                </a:cubicBezTo>
                <a:lnTo>
                  <a:pt x="10216" y="4966"/>
                </a:lnTo>
                <a:cubicBezTo>
                  <a:pt x="10216" y="4966"/>
                  <a:pt x="10216" y="4966"/>
                  <a:pt x="10216" y="4966"/>
                </a:cubicBezTo>
                <a:close/>
                <a:moveTo>
                  <a:pt x="10209" y="4966"/>
                </a:moveTo>
                <a:cubicBezTo>
                  <a:pt x="10189" y="4967"/>
                  <a:pt x="10173" y="4969"/>
                  <a:pt x="10157" y="4977"/>
                </a:cubicBezTo>
                <a:lnTo>
                  <a:pt x="10169" y="4977"/>
                </a:lnTo>
                <a:cubicBezTo>
                  <a:pt x="10190" y="4977"/>
                  <a:pt x="10192" y="4968"/>
                  <a:pt x="10209" y="4966"/>
                </a:cubicBezTo>
                <a:close/>
                <a:moveTo>
                  <a:pt x="10800" y="4966"/>
                </a:moveTo>
                <a:cubicBezTo>
                  <a:pt x="10812" y="4977"/>
                  <a:pt x="10812" y="4977"/>
                  <a:pt x="10812" y="4977"/>
                </a:cubicBezTo>
                <a:cubicBezTo>
                  <a:pt x="10812" y="4977"/>
                  <a:pt x="10812" y="4966"/>
                  <a:pt x="10812" y="4966"/>
                </a:cubicBezTo>
                <a:close/>
                <a:moveTo>
                  <a:pt x="10812" y="4977"/>
                </a:moveTo>
                <a:cubicBezTo>
                  <a:pt x="10812" y="4989"/>
                  <a:pt x="10812" y="4989"/>
                  <a:pt x="10812" y="4989"/>
                </a:cubicBezTo>
                <a:lnTo>
                  <a:pt x="10823" y="4989"/>
                </a:lnTo>
                <a:cubicBezTo>
                  <a:pt x="10823" y="4989"/>
                  <a:pt x="10823" y="4977"/>
                  <a:pt x="10812" y="4977"/>
                </a:cubicBezTo>
                <a:close/>
                <a:moveTo>
                  <a:pt x="10822" y="4930"/>
                </a:moveTo>
                <a:cubicBezTo>
                  <a:pt x="10831" y="4931"/>
                  <a:pt x="10839" y="4933"/>
                  <a:pt x="10847" y="4942"/>
                </a:cubicBezTo>
                <a:cubicBezTo>
                  <a:pt x="10847" y="4954"/>
                  <a:pt x="10859" y="4966"/>
                  <a:pt x="10847" y="4977"/>
                </a:cubicBezTo>
                <a:lnTo>
                  <a:pt x="10859" y="4977"/>
                </a:lnTo>
                <a:cubicBezTo>
                  <a:pt x="10870" y="4988"/>
                  <a:pt x="10871" y="4991"/>
                  <a:pt x="10867" y="4991"/>
                </a:cubicBezTo>
                <a:cubicBezTo>
                  <a:pt x="10862" y="4991"/>
                  <a:pt x="10843" y="4982"/>
                  <a:pt x="10832" y="4982"/>
                </a:cubicBezTo>
                <a:cubicBezTo>
                  <a:pt x="10827" y="4982"/>
                  <a:pt x="10823" y="4984"/>
                  <a:pt x="10823" y="4989"/>
                </a:cubicBezTo>
                <a:cubicBezTo>
                  <a:pt x="10823" y="5001"/>
                  <a:pt x="10823" y="5001"/>
                  <a:pt x="10823" y="5001"/>
                </a:cubicBezTo>
                <a:lnTo>
                  <a:pt x="10812" y="5001"/>
                </a:lnTo>
                <a:lnTo>
                  <a:pt x="10776" y="4989"/>
                </a:lnTo>
                <a:lnTo>
                  <a:pt x="10776" y="4989"/>
                </a:lnTo>
                <a:cubicBezTo>
                  <a:pt x="10776" y="5001"/>
                  <a:pt x="10788" y="5001"/>
                  <a:pt x="10788" y="5001"/>
                </a:cubicBezTo>
                <a:lnTo>
                  <a:pt x="10764" y="5001"/>
                </a:lnTo>
                <a:cubicBezTo>
                  <a:pt x="10764" y="5001"/>
                  <a:pt x="10764" y="5001"/>
                  <a:pt x="10764" y="4989"/>
                </a:cubicBezTo>
                <a:cubicBezTo>
                  <a:pt x="10764" y="4989"/>
                  <a:pt x="10752" y="4989"/>
                  <a:pt x="10752" y="4977"/>
                </a:cubicBezTo>
                <a:lnTo>
                  <a:pt x="10776" y="4977"/>
                </a:lnTo>
                <a:lnTo>
                  <a:pt x="10776" y="4966"/>
                </a:lnTo>
                <a:cubicBezTo>
                  <a:pt x="10740" y="4966"/>
                  <a:pt x="10740" y="4966"/>
                  <a:pt x="10764" y="4954"/>
                </a:cubicBezTo>
                <a:lnTo>
                  <a:pt x="10788" y="4954"/>
                </a:lnTo>
                <a:cubicBezTo>
                  <a:pt x="10752" y="4954"/>
                  <a:pt x="10787" y="4942"/>
                  <a:pt x="10822" y="4930"/>
                </a:cubicBezTo>
                <a:close/>
                <a:moveTo>
                  <a:pt x="10752" y="4989"/>
                </a:moveTo>
                <a:cubicBezTo>
                  <a:pt x="10752" y="4998"/>
                  <a:pt x="10752" y="5006"/>
                  <a:pt x="10744" y="5006"/>
                </a:cubicBezTo>
                <a:cubicBezTo>
                  <a:pt x="10740" y="5006"/>
                  <a:pt x="10735" y="5005"/>
                  <a:pt x="10728" y="5001"/>
                </a:cubicBezTo>
                <a:lnTo>
                  <a:pt x="10716" y="5001"/>
                </a:lnTo>
                <a:cubicBezTo>
                  <a:pt x="10728" y="5001"/>
                  <a:pt x="10740" y="5001"/>
                  <a:pt x="10752" y="4989"/>
                </a:cubicBezTo>
                <a:close/>
                <a:moveTo>
                  <a:pt x="10217" y="5013"/>
                </a:moveTo>
                <a:cubicBezTo>
                  <a:pt x="10216" y="5013"/>
                  <a:pt x="10216" y="5013"/>
                  <a:pt x="10216" y="5013"/>
                </a:cubicBezTo>
                <a:cubicBezTo>
                  <a:pt x="10216" y="5013"/>
                  <a:pt x="10217" y="5013"/>
                  <a:pt x="10217" y="5013"/>
                </a:cubicBezTo>
                <a:close/>
                <a:moveTo>
                  <a:pt x="10713" y="5004"/>
                </a:moveTo>
                <a:lnTo>
                  <a:pt x="10713" y="5004"/>
                </a:lnTo>
                <a:cubicBezTo>
                  <a:pt x="10715" y="5005"/>
                  <a:pt x="10716" y="5007"/>
                  <a:pt x="10717" y="5008"/>
                </a:cubicBezTo>
                <a:lnTo>
                  <a:pt x="10717" y="5008"/>
                </a:lnTo>
                <a:cubicBezTo>
                  <a:pt x="10715" y="5009"/>
                  <a:pt x="10710" y="5010"/>
                  <a:pt x="10704" y="5013"/>
                </a:cubicBezTo>
                <a:cubicBezTo>
                  <a:pt x="10683" y="5013"/>
                  <a:pt x="10701" y="5013"/>
                  <a:pt x="10713" y="5004"/>
                </a:cubicBezTo>
                <a:close/>
                <a:moveTo>
                  <a:pt x="10719" y="5010"/>
                </a:moveTo>
                <a:cubicBezTo>
                  <a:pt x="10722" y="5012"/>
                  <a:pt x="10724" y="5013"/>
                  <a:pt x="10728" y="5013"/>
                </a:cubicBezTo>
                <a:cubicBezTo>
                  <a:pt x="10716" y="5013"/>
                  <a:pt x="10704" y="5025"/>
                  <a:pt x="10681" y="5025"/>
                </a:cubicBezTo>
                <a:cubicBezTo>
                  <a:pt x="10705" y="5019"/>
                  <a:pt x="10717" y="5013"/>
                  <a:pt x="10719" y="5010"/>
                </a:cubicBezTo>
                <a:close/>
                <a:moveTo>
                  <a:pt x="10300" y="5049"/>
                </a:moveTo>
                <a:cubicBezTo>
                  <a:pt x="10323" y="5049"/>
                  <a:pt x="10300" y="5061"/>
                  <a:pt x="10300" y="5061"/>
                </a:cubicBezTo>
                <a:cubicBezTo>
                  <a:pt x="10288" y="5061"/>
                  <a:pt x="10276" y="5061"/>
                  <a:pt x="10287" y="5050"/>
                </a:cubicBezTo>
                <a:lnTo>
                  <a:pt x="10287" y="5050"/>
                </a:lnTo>
                <a:cubicBezTo>
                  <a:pt x="10291" y="5049"/>
                  <a:pt x="10295" y="5049"/>
                  <a:pt x="10300" y="5049"/>
                </a:cubicBezTo>
                <a:close/>
                <a:moveTo>
                  <a:pt x="9049" y="5064"/>
                </a:moveTo>
                <a:lnTo>
                  <a:pt x="9049" y="5064"/>
                </a:lnTo>
                <a:cubicBezTo>
                  <a:pt x="9070" y="5085"/>
                  <a:pt x="9098" y="5115"/>
                  <a:pt x="9109" y="5120"/>
                </a:cubicBezTo>
                <a:cubicBezTo>
                  <a:pt x="9098" y="5098"/>
                  <a:pt x="9074" y="5081"/>
                  <a:pt x="9049" y="5064"/>
                </a:cubicBezTo>
                <a:close/>
                <a:moveTo>
                  <a:pt x="10716" y="5120"/>
                </a:moveTo>
                <a:cubicBezTo>
                  <a:pt x="10732" y="5120"/>
                  <a:pt x="10740" y="5122"/>
                  <a:pt x="10745" y="5123"/>
                </a:cubicBezTo>
                <a:lnTo>
                  <a:pt x="10745" y="5123"/>
                </a:lnTo>
                <a:cubicBezTo>
                  <a:pt x="10718" y="5132"/>
                  <a:pt x="10726" y="5132"/>
                  <a:pt x="10704" y="5132"/>
                </a:cubicBezTo>
                <a:cubicBezTo>
                  <a:pt x="10708" y="5132"/>
                  <a:pt x="10711" y="5132"/>
                  <a:pt x="10713" y="5133"/>
                </a:cubicBezTo>
                <a:lnTo>
                  <a:pt x="10713" y="5133"/>
                </a:lnTo>
                <a:cubicBezTo>
                  <a:pt x="10703" y="5135"/>
                  <a:pt x="10697" y="5136"/>
                  <a:pt x="10693" y="5136"/>
                </a:cubicBezTo>
                <a:cubicBezTo>
                  <a:pt x="10678" y="5136"/>
                  <a:pt x="10716" y="5120"/>
                  <a:pt x="10716" y="5120"/>
                </a:cubicBezTo>
                <a:close/>
                <a:moveTo>
                  <a:pt x="10329" y="5440"/>
                </a:moveTo>
                <a:lnTo>
                  <a:pt x="10329" y="5440"/>
                </a:lnTo>
                <a:cubicBezTo>
                  <a:pt x="10324" y="5440"/>
                  <a:pt x="10318" y="5441"/>
                  <a:pt x="10311" y="5442"/>
                </a:cubicBezTo>
                <a:cubicBezTo>
                  <a:pt x="10318" y="5442"/>
                  <a:pt x="10324" y="5441"/>
                  <a:pt x="10329" y="5440"/>
                </a:cubicBezTo>
                <a:close/>
                <a:moveTo>
                  <a:pt x="10359" y="5454"/>
                </a:moveTo>
                <a:cubicBezTo>
                  <a:pt x="10359" y="5454"/>
                  <a:pt x="10335" y="5466"/>
                  <a:pt x="10323" y="5466"/>
                </a:cubicBezTo>
                <a:lnTo>
                  <a:pt x="10371" y="5466"/>
                </a:lnTo>
                <a:cubicBezTo>
                  <a:pt x="10371" y="5454"/>
                  <a:pt x="10395" y="5454"/>
                  <a:pt x="10359" y="5454"/>
                </a:cubicBezTo>
                <a:close/>
                <a:moveTo>
                  <a:pt x="870" y="6168"/>
                </a:moveTo>
                <a:cubicBezTo>
                  <a:pt x="870" y="6171"/>
                  <a:pt x="870" y="6173"/>
                  <a:pt x="871" y="6175"/>
                </a:cubicBezTo>
                <a:lnTo>
                  <a:pt x="871" y="6175"/>
                </a:lnTo>
                <a:cubicBezTo>
                  <a:pt x="871" y="6173"/>
                  <a:pt x="870" y="6170"/>
                  <a:pt x="870" y="6168"/>
                </a:cubicBezTo>
                <a:close/>
                <a:moveTo>
                  <a:pt x="96" y="7549"/>
                </a:moveTo>
                <a:cubicBezTo>
                  <a:pt x="93" y="7552"/>
                  <a:pt x="91" y="7555"/>
                  <a:pt x="89" y="7558"/>
                </a:cubicBezTo>
                <a:lnTo>
                  <a:pt x="89" y="7558"/>
                </a:lnTo>
                <a:cubicBezTo>
                  <a:pt x="91" y="7555"/>
                  <a:pt x="94" y="7552"/>
                  <a:pt x="96" y="7549"/>
                </a:cubicBezTo>
                <a:close/>
                <a:moveTo>
                  <a:pt x="9502" y="8335"/>
                </a:moveTo>
                <a:lnTo>
                  <a:pt x="9502" y="8335"/>
                </a:lnTo>
                <a:cubicBezTo>
                  <a:pt x="9501" y="8340"/>
                  <a:pt x="9500" y="8345"/>
                  <a:pt x="9500" y="8350"/>
                </a:cubicBezTo>
                <a:lnTo>
                  <a:pt x="9500" y="8350"/>
                </a:lnTo>
                <a:cubicBezTo>
                  <a:pt x="9501" y="8346"/>
                  <a:pt x="9502" y="8340"/>
                  <a:pt x="9502" y="8335"/>
                </a:cubicBezTo>
                <a:close/>
                <a:moveTo>
                  <a:pt x="8668" y="8573"/>
                </a:moveTo>
                <a:cubicBezTo>
                  <a:pt x="8667" y="8576"/>
                  <a:pt x="8667" y="8578"/>
                  <a:pt x="8667" y="8580"/>
                </a:cubicBezTo>
                <a:lnTo>
                  <a:pt x="8667" y="8580"/>
                </a:lnTo>
                <a:cubicBezTo>
                  <a:pt x="8667" y="8578"/>
                  <a:pt x="8668" y="8576"/>
                  <a:pt x="8668" y="8573"/>
                </a:cubicBezTo>
                <a:close/>
                <a:moveTo>
                  <a:pt x="5287" y="9156"/>
                </a:moveTo>
                <a:lnTo>
                  <a:pt x="5287" y="9168"/>
                </a:lnTo>
                <a:cubicBezTo>
                  <a:pt x="5263" y="9168"/>
                  <a:pt x="5239" y="9156"/>
                  <a:pt x="5287" y="9156"/>
                </a:cubicBezTo>
                <a:close/>
                <a:moveTo>
                  <a:pt x="5466" y="9264"/>
                </a:moveTo>
                <a:lnTo>
                  <a:pt x="5478" y="9270"/>
                </a:lnTo>
                <a:cubicBezTo>
                  <a:pt x="5475" y="9267"/>
                  <a:pt x="5472" y="9264"/>
                  <a:pt x="5466" y="9264"/>
                </a:cubicBezTo>
                <a:close/>
                <a:moveTo>
                  <a:pt x="5478" y="9270"/>
                </a:moveTo>
                <a:cubicBezTo>
                  <a:pt x="5481" y="9273"/>
                  <a:pt x="5483" y="9276"/>
                  <a:pt x="5489" y="9276"/>
                </a:cubicBezTo>
                <a:lnTo>
                  <a:pt x="5478" y="9270"/>
                </a:lnTo>
                <a:close/>
                <a:moveTo>
                  <a:pt x="5775" y="9478"/>
                </a:moveTo>
                <a:cubicBezTo>
                  <a:pt x="5777" y="9479"/>
                  <a:pt x="5780" y="9480"/>
                  <a:pt x="5782" y="9481"/>
                </a:cubicBezTo>
                <a:lnTo>
                  <a:pt x="5782" y="9481"/>
                </a:lnTo>
                <a:cubicBezTo>
                  <a:pt x="5784" y="9481"/>
                  <a:pt x="5781" y="9478"/>
                  <a:pt x="5775" y="9478"/>
                </a:cubicBezTo>
                <a:close/>
                <a:moveTo>
                  <a:pt x="5918" y="9502"/>
                </a:moveTo>
                <a:lnTo>
                  <a:pt x="5918" y="9502"/>
                </a:lnTo>
                <a:cubicBezTo>
                  <a:pt x="6001" y="9549"/>
                  <a:pt x="6061" y="9549"/>
                  <a:pt x="6132" y="9585"/>
                </a:cubicBezTo>
                <a:cubicBezTo>
                  <a:pt x="6120" y="9573"/>
                  <a:pt x="6132" y="9561"/>
                  <a:pt x="6120" y="9549"/>
                </a:cubicBezTo>
                <a:lnTo>
                  <a:pt x="6120" y="9549"/>
                </a:lnTo>
                <a:cubicBezTo>
                  <a:pt x="6156" y="9561"/>
                  <a:pt x="6192" y="9573"/>
                  <a:pt x="6192" y="9609"/>
                </a:cubicBezTo>
                <a:cubicBezTo>
                  <a:pt x="6184" y="9615"/>
                  <a:pt x="6174" y="9618"/>
                  <a:pt x="6162" y="9618"/>
                </a:cubicBezTo>
                <a:cubicBezTo>
                  <a:pt x="6097" y="9618"/>
                  <a:pt x="5988" y="9532"/>
                  <a:pt x="5976" y="9532"/>
                </a:cubicBezTo>
                <a:lnTo>
                  <a:pt x="5976" y="9532"/>
                </a:lnTo>
                <a:cubicBezTo>
                  <a:pt x="5975" y="9532"/>
                  <a:pt x="5975" y="9534"/>
                  <a:pt x="5978" y="9537"/>
                </a:cubicBezTo>
                <a:cubicBezTo>
                  <a:pt x="5882" y="9537"/>
                  <a:pt x="5918" y="9514"/>
                  <a:pt x="5918" y="9502"/>
                </a:cubicBezTo>
                <a:close/>
                <a:moveTo>
                  <a:pt x="6430" y="9990"/>
                </a:moveTo>
                <a:cubicBezTo>
                  <a:pt x="6430" y="9991"/>
                  <a:pt x="6430" y="9991"/>
                  <a:pt x="6430" y="9991"/>
                </a:cubicBezTo>
                <a:cubicBezTo>
                  <a:pt x="6430" y="9991"/>
                  <a:pt x="6431" y="9991"/>
                  <a:pt x="6431" y="9990"/>
                </a:cubicBezTo>
                <a:lnTo>
                  <a:pt x="6431" y="9990"/>
                </a:lnTo>
                <a:cubicBezTo>
                  <a:pt x="6431" y="9990"/>
                  <a:pt x="6430" y="9990"/>
                  <a:pt x="6430" y="9990"/>
                </a:cubicBezTo>
                <a:close/>
                <a:moveTo>
                  <a:pt x="9549" y="36"/>
                </a:moveTo>
                <a:lnTo>
                  <a:pt x="9597" y="48"/>
                </a:lnTo>
                <a:cubicBezTo>
                  <a:pt x="9585" y="48"/>
                  <a:pt x="9538" y="60"/>
                  <a:pt x="9573" y="60"/>
                </a:cubicBezTo>
                <a:lnTo>
                  <a:pt x="9585" y="60"/>
                </a:lnTo>
                <a:cubicBezTo>
                  <a:pt x="9579" y="66"/>
                  <a:pt x="9585" y="66"/>
                  <a:pt x="9594" y="66"/>
                </a:cubicBezTo>
                <a:cubicBezTo>
                  <a:pt x="9603" y="66"/>
                  <a:pt x="9615" y="66"/>
                  <a:pt x="9621" y="72"/>
                </a:cubicBezTo>
                <a:lnTo>
                  <a:pt x="9561" y="72"/>
                </a:lnTo>
                <a:cubicBezTo>
                  <a:pt x="9609" y="72"/>
                  <a:pt x="9549" y="84"/>
                  <a:pt x="9561" y="84"/>
                </a:cubicBezTo>
                <a:cubicBezTo>
                  <a:pt x="9572" y="84"/>
                  <a:pt x="9582" y="84"/>
                  <a:pt x="9591" y="85"/>
                </a:cubicBezTo>
                <a:lnTo>
                  <a:pt x="9591" y="85"/>
                </a:lnTo>
                <a:cubicBezTo>
                  <a:pt x="9533" y="96"/>
                  <a:pt x="9654" y="97"/>
                  <a:pt x="9573" y="120"/>
                </a:cubicBezTo>
                <a:cubicBezTo>
                  <a:pt x="9561" y="120"/>
                  <a:pt x="9573" y="120"/>
                  <a:pt x="9538" y="132"/>
                </a:cubicBezTo>
                <a:lnTo>
                  <a:pt x="9609" y="120"/>
                </a:lnTo>
                <a:lnTo>
                  <a:pt x="9609" y="120"/>
                </a:lnTo>
                <a:cubicBezTo>
                  <a:pt x="9597" y="132"/>
                  <a:pt x="9561" y="132"/>
                  <a:pt x="9549" y="132"/>
                </a:cubicBezTo>
                <a:cubicBezTo>
                  <a:pt x="9549" y="132"/>
                  <a:pt x="9549" y="143"/>
                  <a:pt x="9549" y="143"/>
                </a:cubicBezTo>
                <a:lnTo>
                  <a:pt x="9514" y="143"/>
                </a:lnTo>
                <a:cubicBezTo>
                  <a:pt x="9538" y="143"/>
                  <a:pt x="9538" y="155"/>
                  <a:pt x="9538" y="155"/>
                </a:cubicBezTo>
                <a:cubicBezTo>
                  <a:pt x="9549" y="155"/>
                  <a:pt x="9585" y="143"/>
                  <a:pt x="9609" y="143"/>
                </a:cubicBezTo>
                <a:cubicBezTo>
                  <a:pt x="9585" y="155"/>
                  <a:pt x="9597" y="167"/>
                  <a:pt x="9549" y="179"/>
                </a:cubicBezTo>
                <a:lnTo>
                  <a:pt x="9502" y="179"/>
                </a:lnTo>
                <a:cubicBezTo>
                  <a:pt x="9496" y="185"/>
                  <a:pt x="9502" y="188"/>
                  <a:pt x="9512" y="188"/>
                </a:cubicBezTo>
                <a:cubicBezTo>
                  <a:pt x="9523" y="188"/>
                  <a:pt x="9538" y="185"/>
                  <a:pt x="9549" y="179"/>
                </a:cubicBezTo>
                <a:lnTo>
                  <a:pt x="9549" y="179"/>
                </a:lnTo>
                <a:cubicBezTo>
                  <a:pt x="9538" y="191"/>
                  <a:pt x="9526" y="191"/>
                  <a:pt x="9514" y="191"/>
                </a:cubicBezTo>
                <a:lnTo>
                  <a:pt x="9502" y="191"/>
                </a:lnTo>
                <a:cubicBezTo>
                  <a:pt x="9561" y="191"/>
                  <a:pt x="9538" y="203"/>
                  <a:pt x="9561" y="203"/>
                </a:cubicBezTo>
                <a:cubicBezTo>
                  <a:pt x="9561" y="203"/>
                  <a:pt x="9561" y="203"/>
                  <a:pt x="9561" y="191"/>
                </a:cubicBezTo>
                <a:cubicBezTo>
                  <a:pt x="9597" y="191"/>
                  <a:pt x="9633" y="191"/>
                  <a:pt x="9609" y="203"/>
                </a:cubicBezTo>
                <a:cubicBezTo>
                  <a:pt x="9601" y="201"/>
                  <a:pt x="9594" y="200"/>
                  <a:pt x="9588" y="200"/>
                </a:cubicBezTo>
                <a:cubicBezTo>
                  <a:pt x="9570" y="200"/>
                  <a:pt x="9556" y="206"/>
                  <a:pt x="9547" y="206"/>
                </a:cubicBezTo>
                <a:cubicBezTo>
                  <a:pt x="9543" y="206"/>
                  <a:pt x="9540" y="206"/>
                  <a:pt x="9538" y="203"/>
                </a:cubicBezTo>
                <a:cubicBezTo>
                  <a:pt x="9508" y="209"/>
                  <a:pt x="9520" y="209"/>
                  <a:pt x="9536" y="209"/>
                </a:cubicBezTo>
                <a:cubicBezTo>
                  <a:pt x="9552" y="209"/>
                  <a:pt x="9573" y="209"/>
                  <a:pt x="9561" y="215"/>
                </a:cubicBezTo>
                <a:lnTo>
                  <a:pt x="9538" y="215"/>
                </a:lnTo>
                <a:cubicBezTo>
                  <a:pt x="9526" y="219"/>
                  <a:pt x="9519" y="220"/>
                  <a:pt x="9515" y="220"/>
                </a:cubicBezTo>
                <a:cubicBezTo>
                  <a:pt x="9507" y="220"/>
                  <a:pt x="9510" y="215"/>
                  <a:pt x="9502" y="215"/>
                </a:cubicBezTo>
                <a:lnTo>
                  <a:pt x="9514" y="215"/>
                </a:lnTo>
                <a:cubicBezTo>
                  <a:pt x="9478" y="215"/>
                  <a:pt x="9502" y="203"/>
                  <a:pt x="9454" y="203"/>
                </a:cubicBezTo>
                <a:lnTo>
                  <a:pt x="9430" y="227"/>
                </a:lnTo>
                <a:cubicBezTo>
                  <a:pt x="9478" y="239"/>
                  <a:pt x="9430" y="263"/>
                  <a:pt x="9514" y="274"/>
                </a:cubicBezTo>
                <a:lnTo>
                  <a:pt x="9561" y="274"/>
                </a:lnTo>
                <a:cubicBezTo>
                  <a:pt x="9536" y="274"/>
                  <a:pt x="9529" y="280"/>
                  <a:pt x="9514" y="288"/>
                </a:cubicBezTo>
                <a:lnTo>
                  <a:pt x="9514" y="288"/>
                </a:lnTo>
                <a:cubicBezTo>
                  <a:pt x="9522" y="286"/>
                  <a:pt x="9530" y="286"/>
                  <a:pt x="9549" y="286"/>
                </a:cubicBezTo>
                <a:cubicBezTo>
                  <a:pt x="9573" y="286"/>
                  <a:pt x="9587" y="281"/>
                  <a:pt x="9589" y="281"/>
                </a:cubicBezTo>
                <a:lnTo>
                  <a:pt x="9589" y="281"/>
                </a:lnTo>
                <a:cubicBezTo>
                  <a:pt x="9590" y="281"/>
                  <a:pt x="9589" y="282"/>
                  <a:pt x="9585" y="286"/>
                </a:cubicBezTo>
                <a:cubicBezTo>
                  <a:pt x="9580" y="286"/>
                  <a:pt x="9576" y="286"/>
                  <a:pt x="9573" y="286"/>
                </a:cubicBezTo>
                <a:lnTo>
                  <a:pt x="9573" y="286"/>
                </a:lnTo>
                <a:cubicBezTo>
                  <a:pt x="9561" y="298"/>
                  <a:pt x="9549" y="298"/>
                  <a:pt x="9526" y="310"/>
                </a:cubicBezTo>
                <a:cubicBezTo>
                  <a:pt x="9514" y="310"/>
                  <a:pt x="9525" y="298"/>
                  <a:pt x="9537" y="298"/>
                </a:cubicBezTo>
                <a:lnTo>
                  <a:pt x="9537" y="298"/>
                </a:lnTo>
                <a:cubicBezTo>
                  <a:pt x="9525" y="298"/>
                  <a:pt x="9514" y="310"/>
                  <a:pt x="9490" y="310"/>
                </a:cubicBezTo>
                <a:cubicBezTo>
                  <a:pt x="9478" y="316"/>
                  <a:pt x="9469" y="316"/>
                  <a:pt x="9462" y="316"/>
                </a:cubicBezTo>
                <a:cubicBezTo>
                  <a:pt x="9454" y="316"/>
                  <a:pt x="9448" y="316"/>
                  <a:pt x="9442" y="322"/>
                </a:cubicBezTo>
                <a:cubicBezTo>
                  <a:pt x="9466" y="322"/>
                  <a:pt x="9526" y="322"/>
                  <a:pt x="9549" y="334"/>
                </a:cubicBezTo>
                <a:lnTo>
                  <a:pt x="9490" y="334"/>
                </a:lnTo>
                <a:cubicBezTo>
                  <a:pt x="9466" y="346"/>
                  <a:pt x="9561" y="346"/>
                  <a:pt x="9561" y="346"/>
                </a:cubicBezTo>
                <a:lnTo>
                  <a:pt x="9538" y="346"/>
                </a:lnTo>
                <a:cubicBezTo>
                  <a:pt x="9526" y="370"/>
                  <a:pt x="9526" y="382"/>
                  <a:pt x="9466" y="417"/>
                </a:cubicBezTo>
                <a:lnTo>
                  <a:pt x="9526" y="417"/>
                </a:lnTo>
                <a:lnTo>
                  <a:pt x="9490" y="429"/>
                </a:lnTo>
                <a:cubicBezTo>
                  <a:pt x="9454" y="453"/>
                  <a:pt x="9490" y="465"/>
                  <a:pt x="9514" y="477"/>
                </a:cubicBezTo>
                <a:cubicBezTo>
                  <a:pt x="9526" y="489"/>
                  <a:pt x="9478" y="489"/>
                  <a:pt x="9454" y="501"/>
                </a:cubicBezTo>
                <a:cubicBezTo>
                  <a:pt x="9454" y="507"/>
                  <a:pt x="9472" y="507"/>
                  <a:pt x="9491" y="507"/>
                </a:cubicBezTo>
                <a:cubicBezTo>
                  <a:pt x="9511" y="507"/>
                  <a:pt x="9532" y="507"/>
                  <a:pt x="9538" y="513"/>
                </a:cubicBezTo>
                <a:cubicBezTo>
                  <a:pt x="9514" y="524"/>
                  <a:pt x="9466" y="524"/>
                  <a:pt x="9466" y="524"/>
                </a:cubicBezTo>
                <a:lnTo>
                  <a:pt x="9478" y="524"/>
                </a:lnTo>
                <a:cubicBezTo>
                  <a:pt x="9454" y="536"/>
                  <a:pt x="9478" y="536"/>
                  <a:pt x="9466" y="548"/>
                </a:cubicBezTo>
                <a:cubicBezTo>
                  <a:pt x="9466" y="560"/>
                  <a:pt x="9514" y="560"/>
                  <a:pt x="9585" y="572"/>
                </a:cubicBezTo>
                <a:lnTo>
                  <a:pt x="9466" y="572"/>
                </a:lnTo>
                <a:cubicBezTo>
                  <a:pt x="9490" y="572"/>
                  <a:pt x="9502" y="584"/>
                  <a:pt x="9454" y="584"/>
                </a:cubicBezTo>
                <a:cubicBezTo>
                  <a:pt x="9454" y="596"/>
                  <a:pt x="9454" y="596"/>
                  <a:pt x="9490" y="596"/>
                </a:cubicBezTo>
                <a:lnTo>
                  <a:pt x="9514" y="596"/>
                </a:lnTo>
                <a:cubicBezTo>
                  <a:pt x="9502" y="596"/>
                  <a:pt x="9526" y="608"/>
                  <a:pt x="9466" y="608"/>
                </a:cubicBezTo>
                <a:cubicBezTo>
                  <a:pt x="9478" y="644"/>
                  <a:pt x="9466" y="667"/>
                  <a:pt x="9478" y="703"/>
                </a:cubicBezTo>
                <a:cubicBezTo>
                  <a:pt x="9502" y="703"/>
                  <a:pt x="9490" y="691"/>
                  <a:pt x="9502" y="691"/>
                </a:cubicBezTo>
                <a:cubicBezTo>
                  <a:pt x="9549" y="703"/>
                  <a:pt x="9490" y="703"/>
                  <a:pt x="9514" y="703"/>
                </a:cubicBezTo>
                <a:lnTo>
                  <a:pt x="9490" y="703"/>
                </a:lnTo>
                <a:cubicBezTo>
                  <a:pt x="9490" y="715"/>
                  <a:pt x="9538" y="715"/>
                  <a:pt x="9573" y="727"/>
                </a:cubicBezTo>
                <a:lnTo>
                  <a:pt x="9549" y="727"/>
                </a:lnTo>
                <a:cubicBezTo>
                  <a:pt x="9561" y="727"/>
                  <a:pt x="9561" y="739"/>
                  <a:pt x="9561" y="739"/>
                </a:cubicBezTo>
                <a:cubicBezTo>
                  <a:pt x="9538" y="739"/>
                  <a:pt x="9502" y="751"/>
                  <a:pt x="9502" y="751"/>
                </a:cubicBezTo>
                <a:cubicBezTo>
                  <a:pt x="9490" y="755"/>
                  <a:pt x="9483" y="756"/>
                  <a:pt x="9480" y="756"/>
                </a:cubicBezTo>
                <a:cubicBezTo>
                  <a:pt x="9473" y="756"/>
                  <a:pt x="9478" y="751"/>
                  <a:pt x="9478" y="751"/>
                </a:cubicBezTo>
                <a:cubicBezTo>
                  <a:pt x="9419" y="751"/>
                  <a:pt x="9442" y="763"/>
                  <a:pt x="9383" y="763"/>
                </a:cubicBezTo>
                <a:cubicBezTo>
                  <a:pt x="9387" y="767"/>
                  <a:pt x="9392" y="768"/>
                  <a:pt x="9398" y="768"/>
                </a:cubicBezTo>
                <a:cubicBezTo>
                  <a:pt x="9411" y="768"/>
                  <a:pt x="9426" y="763"/>
                  <a:pt x="9442" y="763"/>
                </a:cubicBezTo>
                <a:cubicBezTo>
                  <a:pt x="9466" y="763"/>
                  <a:pt x="9514" y="763"/>
                  <a:pt x="9478" y="775"/>
                </a:cubicBezTo>
                <a:lnTo>
                  <a:pt x="9538" y="775"/>
                </a:lnTo>
                <a:cubicBezTo>
                  <a:pt x="9490" y="775"/>
                  <a:pt x="9526" y="775"/>
                  <a:pt x="9514" y="786"/>
                </a:cubicBezTo>
                <a:lnTo>
                  <a:pt x="9490" y="786"/>
                </a:lnTo>
                <a:cubicBezTo>
                  <a:pt x="9490" y="786"/>
                  <a:pt x="9478" y="798"/>
                  <a:pt x="9466" y="798"/>
                </a:cubicBezTo>
                <a:lnTo>
                  <a:pt x="9430" y="798"/>
                </a:lnTo>
                <a:lnTo>
                  <a:pt x="9419" y="810"/>
                </a:lnTo>
                <a:cubicBezTo>
                  <a:pt x="9442" y="798"/>
                  <a:pt x="9466" y="798"/>
                  <a:pt x="9490" y="798"/>
                </a:cubicBezTo>
                <a:cubicBezTo>
                  <a:pt x="9538" y="798"/>
                  <a:pt x="9573" y="798"/>
                  <a:pt x="9573" y="810"/>
                </a:cubicBezTo>
                <a:cubicBezTo>
                  <a:pt x="9557" y="814"/>
                  <a:pt x="9548" y="816"/>
                  <a:pt x="9541" y="816"/>
                </a:cubicBezTo>
                <a:cubicBezTo>
                  <a:pt x="9527" y="816"/>
                  <a:pt x="9522" y="810"/>
                  <a:pt x="9490" y="810"/>
                </a:cubicBezTo>
                <a:cubicBezTo>
                  <a:pt x="9478" y="816"/>
                  <a:pt x="9508" y="816"/>
                  <a:pt x="9541" y="816"/>
                </a:cubicBezTo>
                <a:cubicBezTo>
                  <a:pt x="9573" y="816"/>
                  <a:pt x="9609" y="816"/>
                  <a:pt x="9609" y="822"/>
                </a:cubicBezTo>
                <a:cubicBezTo>
                  <a:pt x="9585" y="834"/>
                  <a:pt x="9633" y="834"/>
                  <a:pt x="9633" y="834"/>
                </a:cubicBezTo>
                <a:cubicBezTo>
                  <a:pt x="9609" y="834"/>
                  <a:pt x="9597" y="846"/>
                  <a:pt x="9573" y="858"/>
                </a:cubicBezTo>
                <a:lnTo>
                  <a:pt x="9514" y="858"/>
                </a:lnTo>
                <a:cubicBezTo>
                  <a:pt x="9561" y="858"/>
                  <a:pt x="9561" y="870"/>
                  <a:pt x="9573" y="870"/>
                </a:cubicBezTo>
                <a:lnTo>
                  <a:pt x="9609" y="870"/>
                </a:lnTo>
                <a:cubicBezTo>
                  <a:pt x="9621" y="870"/>
                  <a:pt x="9645" y="882"/>
                  <a:pt x="9645" y="882"/>
                </a:cubicBezTo>
                <a:cubicBezTo>
                  <a:pt x="9651" y="888"/>
                  <a:pt x="9660" y="888"/>
                  <a:pt x="9673" y="888"/>
                </a:cubicBezTo>
                <a:cubicBezTo>
                  <a:pt x="9684" y="888"/>
                  <a:pt x="9699" y="888"/>
                  <a:pt x="9718" y="891"/>
                </a:cubicBezTo>
                <a:lnTo>
                  <a:pt x="9718" y="891"/>
                </a:lnTo>
                <a:cubicBezTo>
                  <a:pt x="9724" y="890"/>
                  <a:pt x="9727" y="890"/>
                  <a:pt x="9729" y="890"/>
                </a:cubicBezTo>
                <a:cubicBezTo>
                  <a:pt x="9732" y="890"/>
                  <a:pt x="9729" y="891"/>
                  <a:pt x="9725" y="893"/>
                </a:cubicBezTo>
                <a:lnTo>
                  <a:pt x="9725" y="893"/>
                </a:lnTo>
                <a:cubicBezTo>
                  <a:pt x="9722" y="892"/>
                  <a:pt x="9720" y="892"/>
                  <a:pt x="9718" y="891"/>
                </a:cubicBezTo>
                <a:lnTo>
                  <a:pt x="9718" y="891"/>
                </a:lnTo>
                <a:cubicBezTo>
                  <a:pt x="9715" y="892"/>
                  <a:pt x="9710" y="893"/>
                  <a:pt x="9704" y="894"/>
                </a:cubicBezTo>
                <a:cubicBezTo>
                  <a:pt x="9691" y="894"/>
                  <a:pt x="9671" y="897"/>
                  <a:pt x="9653" y="902"/>
                </a:cubicBezTo>
                <a:lnTo>
                  <a:pt x="9653" y="902"/>
                </a:lnTo>
                <a:cubicBezTo>
                  <a:pt x="9678" y="899"/>
                  <a:pt x="9700" y="894"/>
                  <a:pt x="9722" y="894"/>
                </a:cubicBezTo>
                <a:lnTo>
                  <a:pt x="9722" y="894"/>
                </a:lnTo>
                <a:cubicBezTo>
                  <a:pt x="9723" y="893"/>
                  <a:pt x="9724" y="893"/>
                  <a:pt x="9725" y="893"/>
                </a:cubicBezTo>
                <a:lnTo>
                  <a:pt x="9725" y="893"/>
                </a:lnTo>
                <a:cubicBezTo>
                  <a:pt x="9726" y="893"/>
                  <a:pt x="9727" y="893"/>
                  <a:pt x="9728" y="894"/>
                </a:cubicBezTo>
                <a:cubicBezTo>
                  <a:pt x="9746" y="890"/>
                  <a:pt x="9757" y="889"/>
                  <a:pt x="9764" y="889"/>
                </a:cubicBezTo>
                <a:cubicBezTo>
                  <a:pt x="9782" y="889"/>
                  <a:pt x="9776" y="897"/>
                  <a:pt x="9776" y="905"/>
                </a:cubicBezTo>
                <a:cubicBezTo>
                  <a:pt x="9752" y="917"/>
                  <a:pt x="9740" y="917"/>
                  <a:pt x="9704" y="929"/>
                </a:cubicBezTo>
                <a:cubicBezTo>
                  <a:pt x="9704" y="929"/>
                  <a:pt x="9704" y="929"/>
                  <a:pt x="9692" y="941"/>
                </a:cubicBezTo>
                <a:cubicBezTo>
                  <a:pt x="9692" y="941"/>
                  <a:pt x="9716" y="941"/>
                  <a:pt x="9705" y="953"/>
                </a:cubicBezTo>
                <a:lnTo>
                  <a:pt x="9705" y="953"/>
                </a:lnTo>
                <a:cubicBezTo>
                  <a:pt x="9700" y="953"/>
                  <a:pt x="9696" y="953"/>
                  <a:pt x="9692" y="953"/>
                </a:cubicBezTo>
                <a:cubicBezTo>
                  <a:pt x="9678" y="957"/>
                  <a:pt x="9673" y="958"/>
                  <a:pt x="9671" y="958"/>
                </a:cubicBezTo>
                <a:cubicBezTo>
                  <a:pt x="9668" y="958"/>
                  <a:pt x="9689" y="950"/>
                  <a:pt x="9680" y="941"/>
                </a:cubicBezTo>
                <a:lnTo>
                  <a:pt x="9680" y="941"/>
                </a:lnTo>
                <a:cubicBezTo>
                  <a:pt x="9621" y="953"/>
                  <a:pt x="9669" y="953"/>
                  <a:pt x="9633" y="965"/>
                </a:cubicBezTo>
                <a:cubicBezTo>
                  <a:pt x="9601" y="965"/>
                  <a:pt x="9612" y="960"/>
                  <a:pt x="9608" y="960"/>
                </a:cubicBezTo>
                <a:lnTo>
                  <a:pt x="9608" y="960"/>
                </a:lnTo>
                <a:cubicBezTo>
                  <a:pt x="9606" y="960"/>
                  <a:pt x="9601" y="961"/>
                  <a:pt x="9585" y="965"/>
                </a:cubicBezTo>
                <a:cubicBezTo>
                  <a:pt x="9573" y="965"/>
                  <a:pt x="9621" y="965"/>
                  <a:pt x="9609" y="977"/>
                </a:cubicBezTo>
                <a:cubicBezTo>
                  <a:pt x="9585" y="977"/>
                  <a:pt x="9577" y="972"/>
                  <a:pt x="9564" y="972"/>
                </a:cubicBezTo>
                <a:cubicBezTo>
                  <a:pt x="9557" y="972"/>
                  <a:pt x="9549" y="973"/>
                  <a:pt x="9538" y="977"/>
                </a:cubicBezTo>
                <a:lnTo>
                  <a:pt x="9526" y="977"/>
                </a:lnTo>
                <a:cubicBezTo>
                  <a:pt x="9526" y="975"/>
                  <a:pt x="9523" y="974"/>
                  <a:pt x="9518" y="974"/>
                </a:cubicBezTo>
                <a:cubicBezTo>
                  <a:pt x="9499" y="974"/>
                  <a:pt x="9452" y="989"/>
                  <a:pt x="9442" y="989"/>
                </a:cubicBezTo>
                <a:cubicBezTo>
                  <a:pt x="9423" y="989"/>
                  <a:pt x="9467" y="989"/>
                  <a:pt x="9464" y="995"/>
                </a:cubicBezTo>
                <a:lnTo>
                  <a:pt x="9464" y="995"/>
                </a:lnTo>
                <a:cubicBezTo>
                  <a:pt x="9456" y="996"/>
                  <a:pt x="9449" y="997"/>
                  <a:pt x="9442" y="1001"/>
                </a:cubicBezTo>
                <a:lnTo>
                  <a:pt x="9454" y="1001"/>
                </a:lnTo>
                <a:cubicBezTo>
                  <a:pt x="9457" y="999"/>
                  <a:pt x="9460" y="998"/>
                  <a:pt x="9463" y="997"/>
                </a:cubicBezTo>
                <a:lnTo>
                  <a:pt x="9463" y="997"/>
                </a:lnTo>
                <a:cubicBezTo>
                  <a:pt x="9462" y="998"/>
                  <a:pt x="9459" y="999"/>
                  <a:pt x="9454" y="1001"/>
                </a:cubicBezTo>
                <a:lnTo>
                  <a:pt x="9609" y="1001"/>
                </a:lnTo>
                <a:cubicBezTo>
                  <a:pt x="9597" y="1001"/>
                  <a:pt x="9597" y="1001"/>
                  <a:pt x="9585" y="1013"/>
                </a:cubicBezTo>
                <a:cubicBezTo>
                  <a:pt x="9633" y="1013"/>
                  <a:pt x="9633" y="1025"/>
                  <a:pt x="9680" y="1025"/>
                </a:cubicBezTo>
                <a:cubicBezTo>
                  <a:pt x="9645" y="1025"/>
                  <a:pt x="9621" y="1036"/>
                  <a:pt x="9597" y="1036"/>
                </a:cubicBezTo>
                <a:cubicBezTo>
                  <a:pt x="9595" y="1036"/>
                  <a:pt x="9590" y="1036"/>
                  <a:pt x="9585" y="1037"/>
                </a:cubicBezTo>
                <a:lnTo>
                  <a:pt x="9585" y="1037"/>
                </a:lnTo>
                <a:cubicBezTo>
                  <a:pt x="9573" y="1042"/>
                  <a:pt x="9582" y="1042"/>
                  <a:pt x="9590" y="1042"/>
                </a:cubicBezTo>
                <a:cubicBezTo>
                  <a:pt x="9597" y="1042"/>
                  <a:pt x="9603" y="1042"/>
                  <a:pt x="9585" y="1048"/>
                </a:cubicBezTo>
                <a:cubicBezTo>
                  <a:pt x="9573" y="1054"/>
                  <a:pt x="9558" y="1054"/>
                  <a:pt x="9545" y="1054"/>
                </a:cubicBezTo>
                <a:cubicBezTo>
                  <a:pt x="9532" y="1054"/>
                  <a:pt x="9520" y="1054"/>
                  <a:pt x="9514" y="1060"/>
                </a:cubicBezTo>
                <a:cubicBezTo>
                  <a:pt x="9514" y="1060"/>
                  <a:pt x="9540" y="1055"/>
                  <a:pt x="9554" y="1055"/>
                </a:cubicBezTo>
                <a:cubicBezTo>
                  <a:pt x="9561" y="1055"/>
                  <a:pt x="9565" y="1056"/>
                  <a:pt x="9561" y="1060"/>
                </a:cubicBezTo>
                <a:lnTo>
                  <a:pt x="9549" y="1060"/>
                </a:lnTo>
                <a:cubicBezTo>
                  <a:pt x="9538" y="1072"/>
                  <a:pt x="9561" y="1072"/>
                  <a:pt x="9585" y="1072"/>
                </a:cubicBezTo>
                <a:cubicBezTo>
                  <a:pt x="9514" y="1084"/>
                  <a:pt x="9597" y="1084"/>
                  <a:pt x="9526" y="1084"/>
                </a:cubicBezTo>
                <a:cubicBezTo>
                  <a:pt x="9534" y="1088"/>
                  <a:pt x="9540" y="1089"/>
                  <a:pt x="9546" y="1089"/>
                </a:cubicBezTo>
                <a:cubicBezTo>
                  <a:pt x="9549" y="1089"/>
                  <a:pt x="9552" y="1089"/>
                  <a:pt x="9555" y="1089"/>
                </a:cubicBezTo>
                <a:lnTo>
                  <a:pt x="9555" y="1089"/>
                </a:lnTo>
                <a:lnTo>
                  <a:pt x="9526" y="1096"/>
                </a:lnTo>
                <a:cubicBezTo>
                  <a:pt x="9517" y="1105"/>
                  <a:pt x="9529" y="1107"/>
                  <a:pt x="9546" y="1107"/>
                </a:cubicBezTo>
                <a:cubicBezTo>
                  <a:pt x="9565" y="1107"/>
                  <a:pt x="9590" y="1104"/>
                  <a:pt x="9599" y="1104"/>
                </a:cubicBezTo>
                <a:cubicBezTo>
                  <a:pt x="9605" y="1104"/>
                  <a:pt x="9605" y="1105"/>
                  <a:pt x="9597" y="1108"/>
                </a:cubicBezTo>
                <a:lnTo>
                  <a:pt x="9526" y="1108"/>
                </a:lnTo>
                <a:cubicBezTo>
                  <a:pt x="9538" y="1108"/>
                  <a:pt x="9526" y="1120"/>
                  <a:pt x="9561" y="1120"/>
                </a:cubicBezTo>
                <a:cubicBezTo>
                  <a:pt x="9561" y="1120"/>
                  <a:pt x="9549" y="1120"/>
                  <a:pt x="9538" y="1132"/>
                </a:cubicBezTo>
                <a:lnTo>
                  <a:pt x="9609" y="1132"/>
                </a:lnTo>
                <a:cubicBezTo>
                  <a:pt x="9597" y="1144"/>
                  <a:pt x="9573" y="1144"/>
                  <a:pt x="9549" y="1156"/>
                </a:cubicBezTo>
                <a:cubicBezTo>
                  <a:pt x="9585" y="1167"/>
                  <a:pt x="9526" y="1179"/>
                  <a:pt x="9561" y="1191"/>
                </a:cubicBezTo>
                <a:lnTo>
                  <a:pt x="9573" y="1191"/>
                </a:lnTo>
                <a:cubicBezTo>
                  <a:pt x="9571" y="1194"/>
                  <a:pt x="9572" y="1195"/>
                  <a:pt x="9575" y="1195"/>
                </a:cubicBezTo>
                <a:cubicBezTo>
                  <a:pt x="9585" y="1195"/>
                  <a:pt x="9611" y="1188"/>
                  <a:pt x="9625" y="1188"/>
                </a:cubicBezTo>
                <a:cubicBezTo>
                  <a:pt x="9630" y="1188"/>
                  <a:pt x="9633" y="1189"/>
                  <a:pt x="9633" y="1191"/>
                </a:cubicBezTo>
                <a:cubicBezTo>
                  <a:pt x="9573" y="1191"/>
                  <a:pt x="9585" y="1203"/>
                  <a:pt x="9561" y="1215"/>
                </a:cubicBezTo>
                <a:cubicBezTo>
                  <a:pt x="9538" y="1227"/>
                  <a:pt x="9609" y="1227"/>
                  <a:pt x="9573" y="1251"/>
                </a:cubicBezTo>
                <a:lnTo>
                  <a:pt x="9538" y="1251"/>
                </a:lnTo>
                <a:cubicBezTo>
                  <a:pt x="9526" y="1263"/>
                  <a:pt x="9538" y="1263"/>
                  <a:pt x="9538" y="1275"/>
                </a:cubicBezTo>
                <a:lnTo>
                  <a:pt x="9526" y="1275"/>
                </a:lnTo>
                <a:cubicBezTo>
                  <a:pt x="9478" y="1298"/>
                  <a:pt x="9538" y="1298"/>
                  <a:pt x="9561" y="1310"/>
                </a:cubicBezTo>
                <a:cubicBezTo>
                  <a:pt x="9549" y="1310"/>
                  <a:pt x="9526" y="1322"/>
                  <a:pt x="9514" y="1322"/>
                </a:cubicBezTo>
                <a:cubicBezTo>
                  <a:pt x="9502" y="1322"/>
                  <a:pt x="9502" y="1334"/>
                  <a:pt x="9549" y="1334"/>
                </a:cubicBezTo>
                <a:cubicBezTo>
                  <a:pt x="9502" y="1358"/>
                  <a:pt x="9573" y="1346"/>
                  <a:pt x="9514" y="1358"/>
                </a:cubicBezTo>
                <a:lnTo>
                  <a:pt x="9502" y="1358"/>
                </a:lnTo>
                <a:cubicBezTo>
                  <a:pt x="9490" y="1370"/>
                  <a:pt x="9490" y="1370"/>
                  <a:pt x="9490" y="1382"/>
                </a:cubicBezTo>
                <a:cubicBezTo>
                  <a:pt x="9526" y="1382"/>
                  <a:pt x="9597" y="1382"/>
                  <a:pt x="9585" y="1394"/>
                </a:cubicBezTo>
                <a:cubicBezTo>
                  <a:pt x="9557" y="1398"/>
                  <a:pt x="9546" y="1399"/>
                  <a:pt x="9540" y="1399"/>
                </a:cubicBezTo>
                <a:cubicBezTo>
                  <a:pt x="9528" y="1399"/>
                  <a:pt x="9542" y="1394"/>
                  <a:pt x="9502" y="1394"/>
                </a:cubicBezTo>
                <a:cubicBezTo>
                  <a:pt x="9514" y="1406"/>
                  <a:pt x="9526" y="1406"/>
                  <a:pt x="9514" y="1406"/>
                </a:cubicBezTo>
                <a:lnTo>
                  <a:pt x="9466" y="1406"/>
                </a:lnTo>
                <a:cubicBezTo>
                  <a:pt x="9454" y="1417"/>
                  <a:pt x="9478" y="1417"/>
                  <a:pt x="9502" y="1417"/>
                </a:cubicBezTo>
                <a:lnTo>
                  <a:pt x="9538" y="1417"/>
                </a:lnTo>
                <a:cubicBezTo>
                  <a:pt x="9549" y="1417"/>
                  <a:pt x="9561" y="1406"/>
                  <a:pt x="9561" y="1406"/>
                </a:cubicBezTo>
                <a:cubicBezTo>
                  <a:pt x="9609" y="1406"/>
                  <a:pt x="9561" y="1417"/>
                  <a:pt x="9585" y="1429"/>
                </a:cubicBezTo>
                <a:cubicBezTo>
                  <a:pt x="9585" y="1429"/>
                  <a:pt x="9597" y="1417"/>
                  <a:pt x="9633" y="1417"/>
                </a:cubicBezTo>
                <a:cubicBezTo>
                  <a:pt x="9629" y="1421"/>
                  <a:pt x="9634" y="1423"/>
                  <a:pt x="9644" y="1423"/>
                </a:cubicBezTo>
                <a:cubicBezTo>
                  <a:pt x="9665" y="1423"/>
                  <a:pt x="9704" y="1417"/>
                  <a:pt x="9728" y="1417"/>
                </a:cubicBezTo>
                <a:cubicBezTo>
                  <a:pt x="9710" y="1429"/>
                  <a:pt x="9692" y="1432"/>
                  <a:pt x="9673" y="1432"/>
                </a:cubicBezTo>
                <a:cubicBezTo>
                  <a:pt x="9654" y="1432"/>
                  <a:pt x="9633" y="1429"/>
                  <a:pt x="9609" y="1429"/>
                </a:cubicBezTo>
                <a:cubicBezTo>
                  <a:pt x="9585" y="1429"/>
                  <a:pt x="9549" y="1441"/>
                  <a:pt x="9526" y="1441"/>
                </a:cubicBezTo>
                <a:cubicBezTo>
                  <a:pt x="9526" y="1441"/>
                  <a:pt x="9526" y="1441"/>
                  <a:pt x="9526" y="1453"/>
                </a:cubicBezTo>
                <a:lnTo>
                  <a:pt x="9573" y="1453"/>
                </a:lnTo>
                <a:lnTo>
                  <a:pt x="9561" y="1465"/>
                </a:lnTo>
                <a:lnTo>
                  <a:pt x="9573" y="1465"/>
                </a:lnTo>
                <a:cubicBezTo>
                  <a:pt x="9585" y="1525"/>
                  <a:pt x="9526" y="1548"/>
                  <a:pt x="9573" y="1596"/>
                </a:cubicBezTo>
                <a:lnTo>
                  <a:pt x="9538" y="1644"/>
                </a:lnTo>
                <a:cubicBezTo>
                  <a:pt x="9549" y="1679"/>
                  <a:pt x="9538" y="1679"/>
                  <a:pt x="9549" y="1703"/>
                </a:cubicBezTo>
                <a:cubicBezTo>
                  <a:pt x="9549" y="1686"/>
                  <a:pt x="9555" y="1670"/>
                  <a:pt x="9563" y="1670"/>
                </a:cubicBezTo>
                <a:cubicBezTo>
                  <a:pt x="9566" y="1670"/>
                  <a:pt x="9570" y="1672"/>
                  <a:pt x="9573" y="1679"/>
                </a:cubicBezTo>
                <a:cubicBezTo>
                  <a:pt x="9573" y="1664"/>
                  <a:pt x="9578" y="1660"/>
                  <a:pt x="9583" y="1660"/>
                </a:cubicBezTo>
                <a:cubicBezTo>
                  <a:pt x="9584" y="1660"/>
                  <a:pt x="9585" y="1660"/>
                  <a:pt x="9586" y="1660"/>
                </a:cubicBezTo>
                <a:lnTo>
                  <a:pt x="9586" y="1660"/>
                </a:lnTo>
                <a:cubicBezTo>
                  <a:pt x="9579" y="1651"/>
                  <a:pt x="9573" y="1632"/>
                  <a:pt x="9573" y="1608"/>
                </a:cubicBezTo>
                <a:cubicBezTo>
                  <a:pt x="9582" y="1600"/>
                  <a:pt x="9584" y="1591"/>
                  <a:pt x="9593" y="1591"/>
                </a:cubicBezTo>
                <a:cubicBezTo>
                  <a:pt x="9597" y="1591"/>
                  <a:pt x="9602" y="1593"/>
                  <a:pt x="9609" y="1596"/>
                </a:cubicBezTo>
                <a:lnTo>
                  <a:pt x="9585" y="1572"/>
                </a:lnTo>
                <a:cubicBezTo>
                  <a:pt x="9588" y="1561"/>
                  <a:pt x="9591" y="1557"/>
                  <a:pt x="9595" y="1557"/>
                </a:cubicBezTo>
                <a:cubicBezTo>
                  <a:pt x="9606" y="1557"/>
                  <a:pt x="9620" y="1589"/>
                  <a:pt x="9635" y="1589"/>
                </a:cubicBezTo>
                <a:cubicBezTo>
                  <a:pt x="9639" y="1589"/>
                  <a:pt x="9642" y="1587"/>
                  <a:pt x="9645" y="1584"/>
                </a:cubicBezTo>
                <a:lnTo>
                  <a:pt x="9645" y="1584"/>
                </a:lnTo>
                <a:cubicBezTo>
                  <a:pt x="9633" y="1608"/>
                  <a:pt x="9633" y="1608"/>
                  <a:pt x="9621" y="1644"/>
                </a:cubicBezTo>
                <a:cubicBezTo>
                  <a:pt x="9633" y="1620"/>
                  <a:pt x="9645" y="1596"/>
                  <a:pt x="9669" y="1572"/>
                </a:cubicBezTo>
                <a:cubicBezTo>
                  <a:pt x="9669" y="1560"/>
                  <a:pt x="9669" y="1560"/>
                  <a:pt x="9669" y="1548"/>
                </a:cubicBezTo>
                <a:cubicBezTo>
                  <a:pt x="9669" y="1548"/>
                  <a:pt x="9669" y="1548"/>
                  <a:pt x="9669" y="1537"/>
                </a:cubicBezTo>
                <a:cubicBezTo>
                  <a:pt x="9680" y="1525"/>
                  <a:pt x="9680" y="1525"/>
                  <a:pt x="9692" y="1525"/>
                </a:cubicBezTo>
                <a:cubicBezTo>
                  <a:pt x="9692" y="1537"/>
                  <a:pt x="9680" y="1537"/>
                  <a:pt x="9669" y="1537"/>
                </a:cubicBezTo>
                <a:lnTo>
                  <a:pt x="9728" y="1537"/>
                </a:lnTo>
                <a:cubicBezTo>
                  <a:pt x="9716" y="1537"/>
                  <a:pt x="9704" y="1537"/>
                  <a:pt x="9704" y="1548"/>
                </a:cubicBezTo>
                <a:lnTo>
                  <a:pt x="9716" y="1548"/>
                </a:lnTo>
                <a:cubicBezTo>
                  <a:pt x="9716" y="1548"/>
                  <a:pt x="9704" y="1548"/>
                  <a:pt x="9680" y="1560"/>
                </a:cubicBezTo>
                <a:lnTo>
                  <a:pt x="9716" y="1560"/>
                </a:lnTo>
                <a:cubicBezTo>
                  <a:pt x="9716" y="1560"/>
                  <a:pt x="9716" y="1572"/>
                  <a:pt x="9716" y="1572"/>
                </a:cubicBezTo>
                <a:cubicBezTo>
                  <a:pt x="9714" y="1567"/>
                  <a:pt x="9711" y="1565"/>
                  <a:pt x="9709" y="1565"/>
                </a:cubicBezTo>
                <a:cubicBezTo>
                  <a:pt x="9701" y="1565"/>
                  <a:pt x="9693" y="1579"/>
                  <a:pt x="9682" y="1579"/>
                </a:cubicBezTo>
                <a:cubicBezTo>
                  <a:pt x="9678" y="1579"/>
                  <a:pt x="9674" y="1577"/>
                  <a:pt x="9669" y="1572"/>
                </a:cubicBezTo>
                <a:lnTo>
                  <a:pt x="9669" y="1572"/>
                </a:lnTo>
                <a:lnTo>
                  <a:pt x="9692" y="1620"/>
                </a:lnTo>
                <a:cubicBezTo>
                  <a:pt x="9692" y="1596"/>
                  <a:pt x="9716" y="1620"/>
                  <a:pt x="9704" y="1584"/>
                </a:cubicBezTo>
                <a:lnTo>
                  <a:pt x="9704" y="1584"/>
                </a:lnTo>
                <a:cubicBezTo>
                  <a:pt x="9728" y="1608"/>
                  <a:pt x="9692" y="1632"/>
                  <a:pt x="9692" y="1656"/>
                </a:cubicBezTo>
                <a:cubicBezTo>
                  <a:pt x="9697" y="1659"/>
                  <a:pt x="9701" y="1660"/>
                  <a:pt x="9704" y="1660"/>
                </a:cubicBezTo>
                <a:cubicBezTo>
                  <a:pt x="9720" y="1660"/>
                  <a:pt x="9721" y="1629"/>
                  <a:pt x="9728" y="1629"/>
                </a:cubicBezTo>
                <a:cubicBezTo>
                  <a:pt x="9731" y="1629"/>
                  <a:pt x="9735" y="1633"/>
                  <a:pt x="9740" y="1644"/>
                </a:cubicBezTo>
                <a:lnTo>
                  <a:pt x="9740" y="1679"/>
                </a:lnTo>
                <a:cubicBezTo>
                  <a:pt x="9744" y="1679"/>
                  <a:pt x="9748" y="1678"/>
                  <a:pt x="9752" y="1677"/>
                </a:cubicBezTo>
                <a:lnTo>
                  <a:pt x="9752" y="1677"/>
                </a:lnTo>
                <a:cubicBezTo>
                  <a:pt x="9752" y="1677"/>
                  <a:pt x="9752" y="1678"/>
                  <a:pt x="9752" y="1679"/>
                </a:cubicBezTo>
                <a:cubicBezTo>
                  <a:pt x="9758" y="1679"/>
                  <a:pt x="9761" y="1676"/>
                  <a:pt x="9762" y="1675"/>
                </a:cubicBezTo>
                <a:lnTo>
                  <a:pt x="9762" y="1675"/>
                </a:lnTo>
                <a:cubicBezTo>
                  <a:pt x="9763" y="1676"/>
                  <a:pt x="9764" y="1677"/>
                  <a:pt x="9764" y="1679"/>
                </a:cubicBezTo>
                <a:cubicBezTo>
                  <a:pt x="9764" y="1675"/>
                  <a:pt x="9764" y="1674"/>
                  <a:pt x="9763" y="1674"/>
                </a:cubicBezTo>
                <a:cubicBezTo>
                  <a:pt x="9763" y="1674"/>
                  <a:pt x="9763" y="1674"/>
                  <a:pt x="9762" y="1675"/>
                </a:cubicBezTo>
                <a:lnTo>
                  <a:pt x="9762" y="1675"/>
                </a:lnTo>
                <a:cubicBezTo>
                  <a:pt x="9762" y="1674"/>
                  <a:pt x="9761" y="1674"/>
                  <a:pt x="9760" y="1674"/>
                </a:cubicBezTo>
                <a:cubicBezTo>
                  <a:pt x="9758" y="1674"/>
                  <a:pt x="9755" y="1675"/>
                  <a:pt x="9752" y="1677"/>
                </a:cubicBezTo>
                <a:lnTo>
                  <a:pt x="9752" y="1677"/>
                </a:lnTo>
                <a:cubicBezTo>
                  <a:pt x="9753" y="1620"/>
                  <a:pt x="9776" y="1619"/>
                  <a:pt x="9788" y="1584"/>
                </a:cubicBezTo>
                <a:cubicBezTo>
                  <a:pt x="9811" y="1584"/>
                  <a:pt x="9847" y="1572"/>
                  <a:pt x="9895" y="1572"/>
                </a:cubicBezTo>
                <a:lnTo>
                  <a:pt x="9871" y="1572"/>
                </a:lnTo>
                <a:cubicBezTo>
                  <a:pt x="9954" y="1548"/>
                  <a:pt x="9966" y="1525"/>
                  <a:pt x="9990" y="1501"/>
                </a:cubicBezTo>
                <a:cubicBezTo>
                  <a:pt x="9930" y="1501"/>
                  <a:pt x="10014" y="1489"/>
                  <a:pt x="9978" y="1477"/>
                </a:cubicBezTo>
                <a:cubicBezTo>
                  <a:pt x="9907" y="1477"/>
                  <a:pt x="9954" y="1477"/>
                  <a:pt x="9942" y="1465"/>
                </a:cubicBezTo>
                <a:lnTo>
                  <a:pt x="9942" y="1465"/>
                </a:lnTo>
                <a:cubicBezTo>
                  <a:pt x="9946" y="1469"/>
                  <a:pt x="9952" y="1470"/>
                  <a:pt x="9960" y="1470"/>
                </a:cubicBezTo>
                <a:cubicBezTo>
                  <a:pt x="9978" y="1470"/>
                  <a:pt x="10002" y="1462"/>
                  <a:pt x="10002" y="1453"/>
                </a:cubicBezTo>
                <a:lnTo>
                  <a:pt x="9978" y="1453"/>
                </a:lnTo>
                <a:cubicBezTo>
                  <a:pt x="10002" y="1453"/>
                  <a:pt x="10050" y="1429"/>
                  <a:pt x="10002" y="1429"/>
                </a:cubicBezTo>
                <a:cubicBezTo>
                  <a:pt x="10010" y="1425"/>
                  <a:pt x="10015" y="1424"/>
                  <a:pt x="10019" y="1424"/>
                </a:cubicBezTo>
                <a:cubicBezTo>
                  <a:pt x="10027" y="1424"/>
                  <a:pt x="10030" y="1429"/>
                  <a:pt x="10038" y="1429"/>
                </a:cubicBezTo>
                <a:cubicBezTo>
                  <a:pt x="10055" y="1423"/>
                  <a:pt x="10050" y="1423"/>
                  <a:pt x="10042" y="1423"/>
                </a:cubicBezTo>
                <a:cubicBezTo>
                  <a:pt x="10035" y="1423"/>
                  <a:pt x="10026" y="1423"/>
                  <a:pt x="10038" y="1417"/>
                </a:cubicBezTo>
                <a:lnTo>
                  <a:pt x="10050" y="1417"/>
                </a:lnTo>
                <a:cubicBezTo>
                  <a:pt x="10038" y="1417"/>
                  <a:pt x="10061" y="1406"/>
                  <a:pt x="10073" y="1394"/>
                </a:cubicBezTo>
                <a:lnTo>
                  <a:pt x="10073" y="1394"/>
                </a:lnTo>
                <a:cubicBezTo>
                  <a:pt x="10052" y="1397"/>
                  <a:pt x="10041" y="1399"/>
                  <a:pt x="10034" y="1399"/>
                </a:cubicBezTo>
                <a:cubicBezTo>
                  <a:pt x="10018" y="1399"/>
                  <a:pt x="10031" y="1390"/>
                  <a:pt x="10014" y="1382"/>
                </a:cubicBezTo>
                <a:cubicBezTo>
                  <a:pt x="10038" y="1382"/>
                  <a:pt x="10038" y="1382"/>
                  <a:pt x="10050" y="1370"/>
                </a:cubicBezTo>
                <a:lnTo>
                  <a:pt x="10002" y="1370"/>
                </a:lnTo>
                <a:cubicBezTo>
                  <a:pt x="9954" y="1370"/>
                  <a:pt x="10038" y="1370"/>
                  <a:pt x="10014" y="1358"/>
                </a:cubicBezTo>
                <a:lnTo>
                  <a:pt x="10002" y="1358"/>
                </a:lnTo>
                <a:cubicBezTo>
                  <a:pt x="9978" y="1358"/>
                  <a:pt x="10014" y="1346"/>
                  <a:pt x="10050" y="1334"/>
                </a:cubicBezTo>
                <a:cubicBezTo>
                  <a:pt x="9919" y="1310"/>
                  <a:pt x="10121" y="1251"/>
                  <a:pt x="10073" y="1215"/>
                </a:cubicBezTo>
                <a:lnTo>
                  <a:pt x="10014" y="1215"/>
                </a:lnTo>
                <a:cubicBezTo>
                  <a:pt x="10002" y="1215"/>
                  <a:pt x="10002" y="1215"/>
                  <a:pt x="9990" y="1227"/>
                </a:cubicBezTo>
                <a:lnTo>
                  <a:pt x="9978" y="1227"/>
                </a:lnTo>
                <a:cubicBezTo>
                  <a:pt x="9978" y="1221"/>
                  <a:pt x="9972" y="1221"/>
                  <a:pt x="9968" y="1221"/>
                </a:cubicBezTo>
                <a:cubicBezTo>
                  <a:pt x="9963" y="1221"/>
                  <a:pt x="9960" y="1221"/>
                  <a:pt x="9966" y="1215"/>
                </a:cubicBezTo>
                <a:lnTo>
                  <a:pt x="9978" y="1215"/>
                </a:lnTo>
                <a:lnTo>
                  <a:pt x="10002" y="1191"/>
                </a:lnTo>
                <a:cubicBezTo>
                  <a:pt x="9942" y="1191"/>
                  <a:pt x="10002" y="1179"/>
                  <a:pt x="10014" y="1179"/>
                </a:cubicBezTo>
                <a:cubicBezTo>
                  <a:pt x="10026" y="1175"/>
                  <a:pt x="10031" y="1174"/>
                  <a:pt x="10035" y="1174"/>
                </a:cubicBezTo>
                <a:cubicBezTo>
                  <a:pt x="10041" y="1174"/>
                  <a:pt x="10041" y="1178"/>
                  <a:pt x="10062" y="1179"/>
                </a:cubicBezTo>
                <a:lnTo>
                  <a:pt x="10062" y="1179"/>
                </a:lnTo>
                <a:lnTo>
                  <a:pt x="10073" y="1167"/>
                </a:lnTo>
                <a:lnTo>
                  <a:pt x="10061" y="1167"/>
                </a:lnTo>
                <a:cubicBezTo>
                  <a:pt x="10097" y="1156"/>
                  <a:pt x="10073" y="1156"/>
                  <a:pt x="10109" y="1156"/>
                </a:cubicBezTo>
                <a:cubicBezTo>
                  <a:pt x="10133" y="1132"/>
                  <a:pt x="10050" y="1144"/>
                  <a:pt x="10109" y="1120"/>
                </a:cubicBezTo>
                <a:lnTo>
                  <a:pt x="10050" y="1120"/>
                </a:lnTo>
                <a:cubicBezTo>
                  <a:pt x="10061" y="1108"/>
                  <a:pt x="10073" y="1108"/>
                  <a:pt x="10085" y="1108"/>
                </a:cubicBezTo>
                <a:lnTo>
                  <a:pt x="10061" y="1108"/>
                </a:lnTo>
                <a:cubicBezTo>
                  <a:pt x="10133" y="1096"/>
                  <a:pt x="10085" y="1096"/>
                  <a:pt x="10109" y="1072"/>
                </a:cubicBezTo>
                <a:lnTo>
                  <a:pt x="10121" y="1072"/>
                </a:lnTo>
                <a:cubicBezTo>
                  <a:pt x="10109" y="1072"/>
                  <a:pt x="10087" y="1072"/>
                  <a:pt x="10096" y="1061"/>
                </a:cubicBezTo>
                <a:lnTo>
                  <a:pt x="10096" y="1061"/>
                </a:lnTo>
                <a:cubicBezTo>
                  <a:pt x="10087" y="1063"/>
                  <a:pt x="10078" y="1064"/>
                  <a:pt x="10073" y="1064"/>
                </a:cubicBezTo>
                <a:cubicBezTo>
                  <a:pt x="10069" y="1064"/>
                  <a:pt x="10068" y="1063"/>
                  <a:pt x="10073" y="1060"/>
                </a:cubicBezTo>
                <a:cubicBezTo>
                  <a:pt x="10038" y="1060"/>
                  <a:pt x="10014" y="1072"/>
                  <a:pt x="9978" y="1072"/>
                </a:cubicBezTo>
                <a:cubicBezTo>
                  <a:pt x="10014" y="1072"/>
                  <a:pt x="10014" y="1060"/>
                  <a:pt x="9990" y="1060"/>
                </a:cubicBezTo>
                <a:lnTo>
                  <a:pt x="10002" y="1060"/>
                </a:lnTo>
                <a:lnTo>
                  <a:pt x="9978" y="1048"/>
                </a:lnTo>
                <a:lnTo>
                  <a:pt x="10050" y="1048"/>
                </a:lnTo>
                <a:cubicBezTo>
                  <a:pt x="10002" y="1048"/>
                  <a:pt x="10038" y="1036"/>
                  <a:pt x="10050" y="1025"/>
                </a:cubicBezTo>
                <a:lnTo>
                  <a:pt x="10073" y="1025"/>
                </a:lnTo>
                <a:cubicBezTo>
                  <a:pt x="10038" y="1025"/>
                  <a:pt x="10038" y="1013"/>
                  <a:pt x="10050" y="1001"/>
                </a:cubicBezTo>
                <a:lnTo>
                  <a:pt x="10073" y="1001"/>
                </a:lnTo>
                <a:cubicBezTo>
                  <a:pt x="10050" y="1001"/>
                  <a:pt x="10085" y="989"/>
                  <a:pt x="10109" y="989"/>
                </a:cubicBezTo>
                <a:cubicBezTo>
                  <a:pt x="10061" y="977"/>
                  <a:pt x="10192" y="953"/>
                  <a:pt x="10121" y="953"/>
                </a:cubicBezTo>
                <a:lnTo>
                  <a:pt x="10145" y="941"/>
                </a:lnTo>
                <a:cubicBezTo>
                  <a:pt x="10085" y="941"/>
                  <a:pt x="10169" y="917"/>
                  <a:pt x="10073" y="917"/>
                </a:cubicBezTo>
                <a:cubicBezTo>
                  <a:pt x="10120" y="904"/>
                  <a:pt x="10116" y="900"/>
                  <a:pt x="10099" y="900"/>
                </a:cubicBezTo>
                <a:cubicBezTo>
                  <a:pt x="10085" y="900"/>
                  <a:pt x="10064" y="902"/>
                  <a:pt x="10054" y="902"/>
                </a:cubicBezTo>
                <a:cubicBezTo>
                  <a:pt x="10044" y="902"/>
                  <a:pt x="10045" y="901"/>
                  <a:pt x="10073" y="894"/>
                </a:cubicBezTo>
                <a:lnTo>
                  <a:pt x="10061" y="894"/>
                </a:lnTo>
                <a:cubicBezTo>
                  <a:pt x="10073" y="846"/>
                  <a:pt x="10121" y="786"/>
                  <a:pt x="10061" y="739"/>
                </a:cubicBezTo>
                <a:lnTo>
                  <a:pt x="10085" y="739"/>
                </a:lnTo>
                <a:cubicBezTo>
                  <a:pt x="10097" y="715"/>
                  <a:pt x="10097" y="679"/>
                  <a:pt x="10085" y="655"/>
                </a:cubicBezTo>
                <a:cubicBezTo>
                  <a:pt x="10089" y="655"/>
                  <a:pt x="10093" y="655"/>
                  <a:pt x="10097" y="655"/>
                </a:cubicBezTo>
                <a:cubicBezTo>
                  <a:pt x="10192" y="655"/>
                  <a:pt x="10184" y="799"/>
                  <a:pt x="10288" y="822"/>
                </a:cubicBezTo>
                <a:cubicBezTo>
                  <a:pt x="10300" y="798"/>
                  <a:pt x="10300" y="786"/>
                  <a:pt x="10311" y="763"/>
                </a:cubicBezTo>
                <a:cubicBezTo>
                  <a:pt x="10323" y="751"/>
                  <a:pt x="10323" y="751"/>
                  <a:pt x="10323" y="739"/>
                </a:cubicBezTo>
                <a:lnTo>
                  <a:pt x="10323" y="739"/>
                </a:lnTo>
                <a:cubicBezTo>
                  <a:pt x="10311" y="751"/>
                  <a:pt x="10300" y="751"/>
                  <a:pt x="10300" y="751"/>
                </a:cubicBezTo>
                <a:cubicBezTo>
                  <a:pt x="10309" y="741"/>
                  <a:pt x="10326" y="708"/>
                  <a:pt x="10339" y="708"/>
                </a:cubicBezTo>
                <a:cubicBezTo>
                  <a:pt x="10342" y="708"/>
                  <a:pt x="10345" y="710"/>
                  <a:pt x="10347" y="715"/>
                </a:cubicBezTo>
                <a:cubicBezTo>
                  <a:pt x="10335" y="727"/>
                  <a:pt x="10335" y="727"/>
                  <a:pt x="10335" y="727"/>
                </a:cubicBezTo>
                <a:cubicBezTo>
                  <a:pt x="10338" y="729"/>
                  <a:pt x="10340" y="730"/>
                  <a:pt x="10341" y="730"/>
                </a:cubicBezTo>
                <a:cubicBezTo>
                  <a:pt x="10346" y="730"/>
                  <a:pt x="10348" y="723"/>
                  <a:pt x="10353" y="723"/>
                </a:cubicBezTo>
                <a:cubicBezTo>
                  <a:pt x="10355" y="723"/>
                  <a:pt x="10357" y="724"/>
                  <a:pt x="10359" y="727"/>
                </a:cubicBezTo>
                <a:cubicBezTo>
                  <a:pt x="10359" y="739"/>
                  <a:pt x="10359" y="727"/>
                  <a:pt x="10359" y="751"/>
                </a:cubicBezTo>
                <a:lnTo>
                  <a:pt x="10371" y="786"/>
                </a:lnTo>
                <a:cubicBezTo>
                  <a:pt x="10384" y="773"/>
                  <a:pt x="10393" y="768"/>
                  <a:pt x="10398" y="768"/>
                </a:cubicBezTo>
                <a:cubicBezTo>
                  <a:pt x="10413" y="768"/>
                  <a:pt x="10407" y="802"/>
                  <a:pt x="10407" y="810"/>
                </a:cubicBezTo>
                <a:cubicBezTo>
                  <a:pt x="10395" y="828"/>
                  <a:pt x="10389" y="828"/>
                  <a:pt x="10383" y="828"/>
                </a:cubicBezTo>
                <a:cubicBezTo>
                  <a:pt x="10377" y="828"/>
                  <a:pt x="10371" y="828"/>
                  <a:pt x="10359" y="846"/>
                </a:cubicBezTo>
                <a:lnTo>
                  <a:pt x="10359" y="882"/>
                </a:lnTo>
                <a:lnTo>
                  <a:pt x="10371" y="846"/>
                </a:lnTo>
                <a:lnTo>
                  <a:pt x="10383" y="870"/>
                </a:lnTo>
                <a:cubicBezTo>
                  <a:pt x="10383" y="861"/>
                  <a:pt x="10389" y="853"/>
                  <a:pt x="10392" y="853"/>
                </a:cubicBezTo>
                <a:cubicBezTo>
                  <a:pt x="10394" y="853"/>
                  <a:pt x="10395" y="854"/>
                  <a:pt x="10395" y="858"/>
                </a:cubicBezTo>
                <a:cubicBezTo>
                  <a:pt x="10395" y="870"/>
                  <a:pt x="10395" y="870"/>
                  <a:pt x="10383" y="882"/>
                </a:cubicBezTo>
                <a:lnTo>
                  <a:pt x="10383" y="882"/>
                </a:lnTo>
                <a:lnTo>
                  <a:pt x="10407" y="858"/>
                </a:lnTo>
                <a:lnTo>
                  <a:pt x="10407" y="858"/>
                </a:lnTo>
                <a:cubicBezTo>
                  <a:pt x="10383" y="894"/>
                  <a:pt x="10407" y="882"/>
                  <a:pt x="10395" y="917"/>
                </a:cubicBezTo>
                <a:cubicBezTo>
                  <a:pt x="10400" y="925"/>
                  <a:pt x="10407" y="928"/>
                  <a:pt x="10414" y="928"/>
                </a:cubicBezTo>
                <a:cubicBezTo>
                  <a:pt x="10426" y="928"/>
                  <a:pt x="10440" y="920"/>
                  <a:pt x="10450" y="920"/>
                </a:cubicBezTo>
                <a:cubicBezTo>
                  <a:pt x="10460" y="920"/>
                  <a:pt x="10466" y="927"/>
                  <a:pt x="10466" y="953"/>
                </a:cubicBezTo>
                <a:cubicBezTo>
                  <a:pt x="10466" y="933"/>
                  <a:pt x="10493" y="903"/>
                  <a:pt x="10508" y="903"/>
                </a:cubicBezTo>
                <a:cubicBezTo>
                  <a:pt x="10510" y="903"/>
                  <a:pt x="10512" y="904"/>
                  <a:pt x="10514" y="905"/>
                </a:cubicBezTo>
                <a:cubicBezTo>
                  <a:pt x="10514" y="917"/>
                  <a:pt x="10514" y="929"/>
                  <a:pt x="10502" y="941"/>
                </a:cubicBezTo>
                <a:lnTo>
                  <a:pt x="10526" y="929"/>
                </a:lnTo>
                <a:lnTo>
                  <a:pt x="10526" y="929"/>
                </a:lnTo>
                <a:cubicBezTo>
                  <a:pt x="10502" y="1001"/>
                  <a:pt x="10538" y="965"/>
                  <a:pt x="10550" y="1001"/>
                </a:cubicBezTo>
                <a:lnTo>
                  <a:pt x="10550" y="1013"/>
                </a:lnTo>
                <a:cubicBezTo>
                  <a:pt x="10558" y="1004"/>
                  <a:pt x="10566" y="996"/>
                  <a:pt x="10575" y="996"/>
                </a:cubicBezTo>
                <a:cubicBezTo>
                  <a:pt x="10578" y="996"/>
                  <a:pt x="10582" y="997"/>
                  <a:pt x="10585" y="1001"/>
                </a:cubicBezTo>
                <a:lnTo>
                  <a:pt x="10573" y="1036"/>
                </a:lnTo>
                <a:cubicBezTo>
                  <a:pt x="10573" y="1039"/>
                  <a:pt x="10574" y="1040"/>
                  <a:pt x="10575" y="1040"/>
                </a:cubicBezTo>
                <a:cubicBezTo>
                  <a:pt x="10582" y="1040"/>
                  <a:pt x="10608" y="993"/>
                  <a:pt x="10618" y="993"/>
                </a:cubicBezTo>
                <a:cubicBezTo>
                  <a:pt x="10620" y="993"/>
                  <a:pt x="10621" y="995"/>
                  <a:pt x="10621" y="1001"/>
                </a:cubicBezTo>
                <a:cubicBezTo>
                  <a:pt x="10645" y="965"/>
                  <a:pt x="10645" y="941"/>
                  <a:pt x="10657" y="906"/>
                </a:cubicBezTo>
                <a:lnTo>
                  <a:pt x="10657" y="906"/>
                </a:lnTo>
                <a:cubicBezTo>
                  <a:pt x="10649" y="929"/>
                  <a:pt x="10651" y="942"/>
                  <a:pt x="10657" y="942"/>
                </a:cubicBezTo>
                <a:cubicBezTo>
                  <a:pt x="10660" y="942"/>
                  <a:pt x="10664" y="938"/>
                  <a:pt x="10669" y="929"/>
                </a:cubicBezTo>
                <a:cubicBezTo>
                  <a:pt x="10676" y="926"/>
                  <a:pt x="10680" y="924"/>
                  <a:pt x="10681" y="924"/>
                </a:cubicBezTo>
                <a:lnTo>
                  <a:pt x="10681" y="924"/>
                </a:lnTo>
                <a:cubicBezTo>
                  <a:pt x="10686" y="924"/>
                  <a:pt x="10677" y="933"/>
                  <a:pt x="10669" y="941"/>
                </a:cubicBezTo>
                <a:lnTo>
                  <a:pt x="10692" y="929"/>
                </a:lnTo>
                <a:lnTo>
                  <a:pt x="10692" y="929"/>
                </a:lnTo>
                <a:cubicBezTo>
                  <a:pt x="10703" y="929"/>
                  <a:pt x="10684" y="969"/>
                  <a:pt x="10663" y="985"/>
                </a:cubicBezTo>
                <a:lnTo>
                  <a:pt x="10663" y="985"/>
                </a:lnTo>
                <a:cubicBezTo>
                  <a:pt x="10671" y="980"/>
                  <a:pt x="10677" y="979"/>
                  <a:pt x="10681" y="979"/>
                </a:cubicBezTo>
                <a:cubicBezTo>
                  <a:pt x="10694" y="979"/>
                  <a:pt x="10696" y="993"/>
                  <a:pt x="10704" y="1001"/>
                </a:cubicBezTo>
                <a:lnTo>
                  <a:pt x="10681" y="1025"/>
                </a:lnTo>
                <a:lnTo>
                  <a:pt x="10704" y="1036"/>
                </a:lnTo>
                <a:cubicBezTo>
                  <a:pt x="10716" y="1025"/>
                  <a:pt x="10725" y="1019"/>
                  <a:pt x="10733" y="1019"/>
                </a:cubicBezTo>
                <a:cubicBezTo>
                  <a:pt x="10740" y="1019"/>
                  <a:pt x="10746" y="1025"/>
                  <a:pt x="10752" y="1036"/>
                </a:cubicBezTo>
                <a:lnTo>
                  <a:pt x="10736" y="1058"/>
                </a:lnTo>
                <a:lnTo>
                  <a:pt x="10736" y="1058"/>
                </a:lnTo>
                <a:cubicBezTo>
                  <a:pt x="10737" y="1058"/>
                  <a:pt x="10739" y="1058"/>
                  <a:pt x="10740" y="1058"/>
                </a:cubicBezTo>
                <a:cubicBezTo>
                  <a:pt x="10761" y="1058"/>
                  <a:pt x="10750" y="1087"/>
                  <a:pt x="10740" y="1108"/>
                </a:cubicBezTo>
                <a:cubicBezTo>
                  <a:pt x="10746" y="1104"/>
                  <a:pt x="10750" y="1102"/>
                  <a:pt x="10753" y="1102"/>
                </a:cubicBezTo>
                <a:cubicBezTo>
                  <a:pt x="10775" y="1102"/>
                  <a:pt x="10766" y="1170"/>
                  <a:pt x="10788" y="1170"/>
                </a:cubicBezTo>
                <a:cubicBezTo>
                  <a:pt x="10794" y="1170"/>
                  <a:pt x="10801" y="1166"/>
                  <a:pt x="10812" y="1156"/>
                </a:cubicBezTo>
                <a:lnTo>
                  <a:pt x="10812" y="1156"/>
                </a:lnTo>
                <a:lnTo>
                  <a:pt x="10800" y="1179"/>
                </a:lnTo>
                <a:cubicBezTo>
                  <a:pt x="10810" y="1173"/>
                  <a:pt x="10818" y="1171"/>
                  <a:pt x="10824" y="1171"/>
                </a:cubicBezTo>
                <a:cubicBezTo>
                  <a:pt x="10846" y="1171"/>
                  <a:pt x="10853" y="1195"/>
                  <a:pt x="10870" y="1195"/>
                </a:cubicBezTo>
                <a:cubicBezTo>
                  <a:pt x="10878" y="1195"/>
                  <a:pt x="10890" y="1188"/>
                  <a:pt x="10907" y="1167"/>
                </a:cubicBezTo>
                <a:lnTo>
                  <a:pt x="10907" y="1167"/>
                </a:lnTo>
                <a:cubicBezTo>
                  <a:pt x="10904" y="1198"/>
                  <a:pt x="10907" y="1208"/>
                  <a:pt x="10913" y="1208"/>
                </a:cubicBezTo>
                <a:cubicBezTo>
                  <a:pt x="10926" y="1208"/>
                  <a:pt x="10950" y="1169"/>
                  <a:pt x="10961" y="1169"/>
                </a:cubicBezTo>
                <a:cubicBezTo>
                  <a:pt x="10966" y="1169"/>
                  <a:pt x="10968" y="1175"/>
                  <a:pt x="10967" y="1192"/>
                </a:cubicBezTo>
                <a:lnTo>
                  <a:pt x="10967" y="1192"/>
                </a:lnTo>
                <a:cubicBezTo>
                  <a:pt x="11062" y="1263"/>
                  <a:pt x="11145" y="1370"/>
                  <a:pt x="11276" y="1382"/>
                </a:cubicBezTo>
                <a:lnTo>
                  <a:pt x="11264" y="1406"/>
                </a:lnTo>
                <a:cubicBezTo>
                  <a:pt x="11395" y="1525"/>
                  <a:pt x="11562" y="1572"/>
                  <a:pt x="11705" y="1691"/>
                </a:cubicBezTo>
                <a:cubicBezTo>
                  <a:pt x="11728" y="1679"/>
                  <a:pt x="11752" y="1632"/>
                  <a:pt x="11776" y="1620"/>
                </a:cubicBezTo>
                <a:cubicBezTo>
                  <a:pt x="11776" y="1620"/>
                  <a:pt x="11788" y="1632"/>
                  <a:pt x="11776" y="1656"/>
                </a:cubicBezTo>
                <a:cubicBezTo>
                  <a:pt x="11752" y="1656"/>
                  <a:pt x="11752" y="1679"/>
                  <a:pt x="11740" y="1691"/>
                </a:cubicBezTo>
                <a:cubicBezTo>
                  <a:pt x="11758" y="1700"/>
                  <a:pt x="11763" y="1723"/>
                  <a:pt x="11779" y="1723"/>
                </a:cubicBezTo>
                <a:cubicBezTo>
                  <a:pt x="11785" y="1723"/>
                  <a:pt x="11791" y="1721"/>
                  <a:pt x="11800" y="1715"/>
                </a:cubicBezTo>
                <a:lnTo>
                  <a:pt x="11800" y="1679"/>
                </a:lnTo>
                <a:cubicBezTo>
                  <a:pt x="11812" y="1679"/>
                  <a:pt x="11824" y="1691"/>
                  <a:pt x="11824" y="1691"/>
                </a:cubicBezTo>
                <a:cubicBezTo>
                  <a:pt x="11812" y="1703"/>
                  <a:pt x="11800" y="1739"/>
                  <a:pt x="11788" y="1751"/>
                </a:cubicBezTo>
                <a:cubicBezTo>
                  <a:pt x="11806" y="1738"/>
                  <a:pt x="11816" y="1733"/>
                  <a:pt x="11822" y="1733"/>
                </a:cubicBezTo>
                <a:cubicBezTo>
                  <a:pt x="11840" y="1733"/>
                  <a:pt x="11804" y="1787"/>
                  <a:pt x="11829" y="1787"/>
                </a:cubicBezTo>
                <a:cubicBezTo>
                  <a:pt x="11831" y="1787"/>
                  <a:pt x="11833" y="1787"/>
                  <a:pt x="11835" y="1787"/>
                </a:cubicBezTo>
                <a:cubicBezTo>
                  <a:pt x="11883" y="1727"/>
                  <a:pt x="11955" y="1691"/>
                  <a:pt x="12002" y="1667"/>
                </a:cubicBezTo>
                <a:lnTo>
                  <a:pt x="12002" y="1691"/>
                </a:lnTo>
                <a:cubicBezTo>
                  <a:pt x="12001" y="1690"/>
                  <a:pt x="12000" y="1690"/>
                  <a:pt x="11999" y="1690"/>
                </a:cubicBezTo>
                <a:cubicBezTo>
                  <a:pt x="11989" y="1690"/>
                  <a:pt x="11979" y="1729"/>
                  <a:pt x="11961" y="1729"/>
                </a:cubicBezTo>
                <a:cubicBezTo>
                  <a:pt x="11959" y="1729"/>
                  <a:pt x="11957" y="1728"/>
                  <a:pt x="11955" y="1727"/>
                </a:cubicBezTo>
                <a:lnTo>
                  <a:pt x="11955" y="1727"/>
                </a:lnTo>
                <a:cubicBezTo>
                  <a:pt x="11966" y="1751"/>
                  <a:pt x="11990" y="1739"/>
                  <a:pt x="12002" y="1751"/>
                </a:cubicBezTo>
                <a:cubicBezTo>
                  <a:pt x="12014" y="1739"/>
                  <a:pt x="12026" y="1715"/>
                  <a:pt x="12038" y="1715"/>
                </a:cubicBezTo>
                <a:lnTo>
                  <a:pt x="12038" y="1715"/>
                </a:lnTo>
                <a:cubicBezTo>
                  <a:pt x="12038" y="1727"/>
                  <a:pt x="12014" y="1763"/>
                  <a:pt x="12026" y="1775"/>
                </a:cubicBezTo>
                <a:lnTo>
                  <a:pt x="12002" y="1787"/>
                </a:lnTo>
                <a:cubicBezTo>
                  <a:pt x="11998" y="1794"/>
                  <a:pt x="12000" y="1797"/>
                  <a:pt x="12003" y="1797"/>
                </a:cubicBezTo>
                <a:cubicBezTo>
                  <a:pt x="12010" y="1797"/>
                  <a:pt x="12026" y="1787"/>
                  <a:pt x="12026" y="1787"/>
                </a:cubicBezTo>
                <a:lnTo>
                  <a:pt x="12026" y="1787"/>
                </a:lnTo>
                <a:cubicBezTo>
                  <a:pt x="12014" y="1810"/>
                  <a:pt x="12026" y="1822"/>
                  <a:pt x="12002" y="1858"/>
                </a:cubicBezTo>
                <a:cubicBezTo>
                  <a:pt x="12038" y="1834"/>
                  <a:pt x="12038" y="1846"/>
                  <a:pt x="12062" y="1834"/>
                </a:cubicBezTo>
                <a:cubicBezTo>
                  <a:pt x="12062" y="1814"/>
                  <a:pt x="12069" y="1809"/>
                  <a:pt x="12080" y="1804"/>
                </a:cubicBezTo>
                <a:lnTo>
                  <a:pt x="12080" y="1804"/>
                </a:lnTo>
                <a:cubicBezTo>
                  <a:pt x="12080" y="1804"/>
                  <a:pt x="12080" y="1804"/>
                  <a:pt x="12080" y="1804"/>
                </a:cubicBezTo>
                <a:cubicBezTo>
                  <a:pt x="12071" y="1804"/>
                  <a:pt x="12056" y="1804"/>
                  <a:pt x="12038" y="1822"/>
                </a:cubicBezTo>
                <a:cubicBezTo>
                  <a:pt x="12038" y="1798"/>
                  <a:pt x="12109" y="1763"/>
                  <a:pt x="12086" y="1763"/>
                </a:cubicBezTo>
                <a:cubicBezTo>
                  <a:pt x="12093" y="1760"/>
                  <a:pt x="12098" y="1759"/>
                  <a:pt x="12103" y="1759"/>
                </a:cubicBezTo>
                <a:cubicBezTo>
                  <a:pt x="12115" y="1759"/>
                  <a:pt x="12118" y="1766"/>
                  <a:pt x="12134" y="1766"/>
                </a:cubicBezTo>
                <a:cubicBezTo>
                  <a:pt x="12139" y="1766"/>
                  <a:pt x="12147" y="1765"/>
                  <a:pt x="12157" y="1763"/>
                </a:cubicBezTo>
                <a:cubicBezTo>
                  <a:pt x="12145" y="1751"/>
                  <a:pt x="12181" y="1727"/>
                  <a:pt x="12181" y="1715"/>
                </a:cubicBezTo>
                <a:lnTo>
                  <a:pt x="12181" y="1715"/>
                </a:lnTo>
                <a:cubicBezTo>
                  <a:pt x="12205" y="1727"/>
                  <a:pt x="12181" y="1727"/>
                  <a:pt x="12169" y="1763"/>
                </a:cubicBezTo>
                <a:cubicBezTo>
                  <a:pt x="12177" y="1771"/>
                  <a:pt x="12168" y="1785"/>
                  <a:pt x="12174" y="1785"/>
                </a:cubicBezTo>
                <a:cubicBezTo>
                  <a:pt x="12176" y="1785"/>
                  <a:pt x="12182" y="1782"/>
                  <a:pt x="12193" y="1775"/>
                </a:cubicBezTo>
                <a:lnTo>
                  <a:pt x="12193" y="1775"/>
                </a:lnTo>
                <a:cubicBezTo>
                  <a:pt x="12205" y="1798"/>
                  <a:pt x="12169" y="1798"/>
                  <a:pt x="12169" y="1822"/>
                </a:cubicBezTo>
                <a:cubicBezTo>
                  <a:pt x="12165" y="1825"/>
                  <a:pt x="12161" y="1826"/>
                  <a:pt x="12158" y="1826"/>
                </a:cubicBezTo>
                <a:cubicBezTo>
                  <a:pt x="12145" y="1826"/>
                  <a:pt x="12140" y="1806"/>
                  <a:pt x="12129" y="1806"/>
                </a:cubicBezTo>
                <a:cubicBezTo>
                  <a:pt x="12120" y="1806"/>
                  <a:pt x="12108" y="1817"/>
                  <a:pt x="12086" y="1858"/>
                </a:cubicBezTo>
                <a:cubicBezTo>
                  <a:pt x="12084" y="1856"/>
                  <a:pt x="12082" y="1856"/>
                  <a:pt x="12079" y="1856"/>
                </a:cubicBezTo>
                <a:cubicBezTo>
                  <a:pt x="12066" y="1856"/>
                  <a:pt x="12045" y="1872"/>
                  <a:pt x="12033" y="1872"/>
                </a:cubicBezTo>
                <a:cubicBezTo>
                  <a:pt x="12030" y="1872"/>
                  <a:pt x="12028" y="1872"/>
                  <a:pt x="12026" y="1870"/>
                </a:cubicBezTo>
                <a:lnTo>
                  <a:pt x="12026" y="1870"/>
                </a:lnTo>
                <a:cubicBezTo>
                  <a:pt x="12026" y="1890"/>
                  <a:pt x="12026" y="1920"/>
                  <a:pt x="12041" y="1920"/>
                </a:cubicBezTo>
                <a:cubicBezTo>
                  <a:pt x="12044" y="1920"/>
                  <a:pt x="12047" y="1919"/>
                  <a:pt x="12050" y="1918"/>
                </a:cubicBezTo>
                <a:lnTo>
                  <a:pt x="12086" y="1870"/>
                </a:lnTo>
                <a:cubicBezTo>
                  <a:pt x="12096" y="1870"/>
                  <a:pt x="12123" y="1844"/>
                  <a:pt x="12131" y="1844"/>
                </a:cubicBezTo>
                <a:cubicBezTo>
                  <a:pt x="12132" y="1844"/>
                  <a:pt x="12133" y="1844"/>
                  <a:pt x="12133" y="1846"/>
                </a:cubicBezTo>
                <a:cubicBezTo>
                  <a:pt x="12121" y="1858"/>
                  <a:pt x="12109" y="1882"/>
                  <a:pt x="12121" y="1882"/>
                </a:cubicBezTo>
                <a:cubicBezTo>
                  <a:pt x="12121" y="1882"/>
                  <a:pt x="12121" y="1882"/>
                  <a:pt x="12121" y="1870"/>
                </a:cubicBezTo>
                <a:cubicBezTo>
                  <a:pt x="12142" y="1870"/>
                  <a:pt x="12162" y="1844"/>
                  <a:pt x="12182" y="1844"/>
                </a:cubicBezTo>
                <a:cubicBezTo>
                  <a:pt x="12186" y="1844"/>
                  <a:pt x="12189" y="1844"/>
                  <a:pt x="12193" y="1846"/>
                </a:cubicBezTo>
                <a:cubicBezTo>
                  <a:pt x="12193" y="1822"/>
                  <a:pt x="12205" y="1798"/>
                  <a:pt x="12205" y="1763"/>
                </a:cubicBezTo>
                <a:cubicBezTo>
                  <a:pt x="12212" y="1751"/>
                  <a:pt x="12216" y="1747"/>
                  <a:pt x="12218" y="1747"/>
                </a:cubicBezTo>
                <a:cubicBezTo>
                  <a:pt x="12223" y="1747"/>
                  <a:pt x="12220" y="1767"/>
                  <a:pt x="12228" y="1775"/>
                </a:cubicBezTo>
                <a:cubicBezTo>
                  <a:pt x="12216" y="1775"/>
                  <a:pt x="12216" y="1775"/>
                  <a:pt x="12216" y="1787"/>
                </a:cubicBezTo>
                <a:lnTo>
                  <a:pt x="12240" y="1775"/>
                </a:lnTo>
                <a:lnTo>
                  <a:pt x="12240" y="1775"/>
                </a:lnTo>
                <a:cubicBezTo>
                  <a:pt x="12240" y="1798"/>
                  <a:pt x="12193" y="1822"/>
                  <a:pt x="12193" y="1846"/>
                </a:cubicBezTo>
                <a:cubicBezTo>
                  <a:pt x="12188" y="1864"/>
                  <a:pt x="12192" y="1868"/>
                  <a:pt x="12198" y="1868"/>
                </a:cubicBezTo>
                <a:cubicBezTo>
                  <a:pt x="12204" y="1868"/>
                  <a:pt x="12213" y="1863"/>
                  <a:pt x="12217" y="1863"/>
                </a:cubicBezTo>
                <a:lnTo>
                  <a:pt x="12217" y="1863"/>
                </a:lnTo>
                <a:cubicBezTo>
                  <a:pt x="12219" y="1863"/>
                  <a:pt x="12219" y="1864"/>
                  <a:pt x="12216" y="1870"/>
                </a:cubicBezTo>
                <a:cubicBezTo>
                  <a:pt x="12216" y="1870"/>
                  <a:pt x="12228" y="1858"/>
                  <a:pt x="12228" y="1858"/>
                </a:cubicBezTo>
                <a:cubicBezTo>
                  <a:pt x="12234" y="1858"/>
                  <a:pt x="12240" y="1861"/>
                  <a:pt x="12248" y="1861"/>
                </a:cubicBezTo>
                <a:cubicBezTo>
                  <a:pt x="12255" y="1861"/>
                  <a:pt x="12264" y="1858"/>
                  <a:pt x="12276" y="1846"/>
                </a:cubicBezTo>
                <a:lnTo>
                  <a:pt x="12276" y="1846"/>
                </a:lnTo>
                <a:cubicBezTo>
                  <a:pt x="12272" y="1850"/>
                  <a:pt x="12272" y="1851"/>
                  <a:pt x="12274" y="1851"/>
                </a:cubicBezTo>
                <a:cubicBezTo>
                  <a:pt x="12279" y="1851"/>
                  <a:pt x="12292" y="1846"/>
                  <a:pt x="12300" y="1846"/>
                </a:cubicBezTo>
                <a:cubicBezTo>
                  <a:pt x="12306" y="1840"/>
                  <a:pt x="12320" y="1829"/>
                  <a:pt x="12327" y="1829"/>
                </a:cubicBezTo>
                <a:cubicBezTo>
                  <a:pt x="12333" y="1829"/>
                  <a:pt x="12334" y="1836"/>
                  <a:pt x="12324" y="1858"/>
                </a:cubicBezTo>
                <a:cubicBezTo>
                  <a:pt x="12324" y="1870"/>
                  <a:pt x="12324" y="1894"/>
                  <a:pt x="12312" y="1906"/>
                </a:cubicBezTo>
                <a:lnTo>
                  <a:pt x="12324" y="1929"/>
                </a:lnTo>
                <a:lnTo>
                  <a:pt x="12300" y="1965"/>
                </a:lnTo>
                <a:cubicBezTo>
                  <a:pt x="12304" y="1967"/>
                  <a:pt x="12308" y="1968"/>
                  <a:pt x="12312" y="1968"/>
                </a:cubicBezTo>
                <a:cubicBezTo>
                  <a:pt x="12329" y="1968"/>
                  <a:pt x="12342" y="1947"/>
                  <a:pt x="12371" y="1918"/>
                </a:cubicBezTo>
                <a:cubicBezTo>
                  <a:pt x="12371" y="1940"/>
                  <a:pt x="12386" y="1948"/>
                  <a:pt x="12399" y="1948"/>
                </a:cubicBezTo>
                <a:cubicBezTo>
                  <a:pt x="12407" y="1948"/>
                  <a:pt x="12415" y="1946"/>
                  <a:pt x="12419" y="1941"/>
                </a:cubicBezTo>
                <a:cubicBezTo>
                  <a:pt x="12419" y="1918"/>
                  <a:pt x="12395" y="1918"/>
                  <a:pt x="12395" y="1894"/>
                </a:cubicBezTo>
                <a:cubicBezTo>
                  <a:pt x="12395" y="1906"/>
                  <a:pt x="12383" y="1918"/>
                  <a:pt x="12383" y="1929"/>
                </a:cubicBezTo>
                <a:cubicBezTo>
                  <a:pt x="12371" y="1918"/>
                  <a:pt x="12383" y="1906"/>
                  <a:pt x="12395" y="1882"/>
                </a:cubicBezTo>
                <a:cubicBezTo>
                  <a:pt x="12401" y="1876"/>
                  <a:pt x="12405" y="1874"/>
                  <a:pt x="12408" y="1874"/>
                </a:cubicBezTo>
                <a:cubicBezTo>
                  <a:pt x="12422" y="1874"/>
                  <a:pt x="12412" y="1921"/>
                  <a:pt x="12416" y="1921"/>
                </a:cubicBezTo>
                <a:cubicBezTo>
                  <a:pt x="12417" y="1921"/>
                  <a:pt x="12418" y="1920"/>
                  <a:pt x="12419" y="1918"/>
                </a:cubicBezTo>
                <a:cubicBezTo>
                  <a:pt x="12426" y="1915"/>
                  <a:pt x="12430" y="1914"/>
                  <a:pt x="12433" y="1914"/>
                </a:cubicBezTo>
                <a:cubicBezTo>
                  <a:pt x="12446" y="1914"/>
                  <a:pt x="12429" y="1932"/>
                  <a:pt x="12419" y="1941"/>
                </a:cubicBezTo>
                <a:cubicBezTo>
                  <a:pt x="12419" y="1941"/>
                  <a:pt x="12419" y="1941"/>
                  <a:pt x="12431" y="1953"/>
                </a:cubicBezTo>
                <a:lnTo>
                  <a:pt x="12431" y="1929"/>
                </a:lnTo>
                <a:cubicBezTo>
                  <a:pt x="12433" y="1932"/>
                  <a:pt x="12436" y="1933"/>
                  <a:pt x="12438" y="1933"/>
                </a:cubicBezTo>
                <a:cubicBezTo>
                  <a:pt x="12445" y="1933"/>
                  <a:pt x="12452" y="1926"/>
                  <a:pt x="12459" y="1926"/>
                </a:cubicBezTo>
                <a:cubicBezTo>
                  <a:pt x="12461" y="1926"/>
                  <a:pt x="12464" y="1927"/>
                  <a:pt x="12467" y="1929"/>
                </a:cubicBezTo>
                <a:lnTo>
                  <a:pt x="12455" y="1941"/>
                </a:lnTo>
                <a:cubicBezTo>
                  <a:pt x="12450" y="1959"/>
                  <a:pt x="12454" y="1964"/>
                  <a:pt x="12460" y="1964"/>
                </a:cubicBezTo>
                <a:cubicBezTo>
                  <a:pt x="12467" y="1964"/>
                  <a:pt x="12478" y="1958"/>
                  <a:pt x="12484" y="1958"/>
                </a:cubicBezTo>
                <a:cubicBezTo>
                  <a:pt x="12488" y="1958"/>
                  <a:pt x="12490" y="1960"/>
                  <a:pt x="12490" y="1965"/>
                </a:cubicBezTo>
                <a:cubicBezTo>
                  <a:pt x="12490" y="1974"/>
                  <a:pt x="12469" y="2012"/>
                  <a:pt x="12470" y="2012"/>
                </a:cubicBezTo>
                <a:cubicBezTo>
                  <a:pt x="12471" y="2012"/>
                  <a:pt x="12473" y="2009"/>
                  <a:pt x="12478" y="2001"/>
                </a:cubicBezTo>
                <a:cubicBezTo>
                  <a:pt x="12478" y="2005"/>
                  <a:pt x="12480" y="2006"/>
                  <a:pt x="12482" y="2006"/>
                </a:cubicBezTo>
                <a:cubicBezTo>
                  <a:pt x="12485" y="2006"/>
                  <a:pt x="12490" y="2001"/>
                  <a:pt x="12490" y="2001"/>
                </a:cubicBezTo>
                <a:lnTo>
                  <a:pt x="12502" y="2013"/>
                </a:lnTo>
                <a:cubicBezTo>
                  <a:pt x="12490" y="2001"/>
                  <a:pt x="12490" y="2001"/>
                  <a:pt x="12502" y="2001"/>
                </a:cubicBezTo>
                <a:cubicBezTo>
                  <a:pt x="12502" y="1992"/>
                  <a:pt x="12508" y="1984"/>
                  <a:pt x="12512" y="1984"/>
                </a:cubicBezTo>
                <a:cubicBezTo>
                  <a:pt x="12513" y="1984"/>
                  <a:pt x="12514" y="1985"/>
                  <a:pt x="12514" y="1989"/>
                </a:cubicBezTo>
                <a:lnTo>
                  <a:pt x="12526" y="2001"/>
                </a:lnTo>
                <a:cubicBezTo>
                  <a:pt x="12526" y="2013"/>
                  <a:pt x="12538" y="2013"/>
                  <a:pt x="12538" y="2013"/>
                </a:cubicBezTo>
                <a:cubicBezTo>
                  <a:pt x="12544" y="2007"/>
                  <a:pt x="12550" y="2004"/>
                  <a:pt x="12551" y="2004"/>
                </a:cubicBezTo>
                <a:lnTo>
                  <a:pt x="12551" y="2004"/>
                </a:lnTo>
                <a:cubicBezTo>
                  <a:pt x="12553" y="2004"/>
                  <a:pt x="12550" y="2007"/>
                  <a:pt x="12538" y="2013"/>
                </a:cubicBezTo>
                <a:lnTo>
                  <a:pt x="12526" y="2025"/>
                </a:lnTo>
                <a:cubicBezTo>
                  <a:pt x="12538" y="2025"/>
                  <a:pt x="12538" y="2037"/>
                  <a:pt x="12526" y="2037"/>
                </a:cubicBezTo>
                <a:cubicBezTo>
                  <a:pt x="12521" y="2066"/>
                  <a:pt x="12531" y="2071"/>
                  <a:pt x="12542" y="2071"/>
                </a:cubicBezTo>
                <a:cubicBezTo>
                  <a:pt x="12548" y="2071"/>
                  <a:pt x="12555" y="2070"/>
                  <a:pt x="12561" y="2070"/>
                </a:cubicBezTo>
                <a:cubicBezTo>
                  <a:pt x="12571" y="2070"/>
                  <a:pt x="12578" y="2074"/>
                  <a:pt x="12574" y="2096"/>
                </a:cubicBezTo>
                <a:cubicBezTo>
                  <a:pt x="12597" y="2084"/>
                  <a:pt x="12597" y="2060"/>
                  <a:pt x="12597" y="2048"/>
                </a:cubicBezTo>
                <a:cubicBezTo>
                  <a:pt x="12621" y="2037"/>
                  <a:pt x="12645" y="2025"/>
                  <a:pt x="12657" y="2013"/>
                </a:cubicBezTo>
                <a:lnTo>
                  <a:pt x="12657" y="2013"/>
                </a:lnTo>
                <a:cubicBezTo>
                  <a:pt x="12645" y="2060"/>
                  <a:pt x="12657" y="2108"/>
                  <a:pt x="12609" y="2156"/>
                </a:cubicBezTo>
                <a:cubicBezTo>
                  <a:pt x="12611" y="2160"/>
                  <a:pt x="12613" y="2161"/>
                  <a:pt x="12615" y="2161"/>
                </a:cubicBezTo>
                <a:cubicBezTo>
                  <a:pt x="12625" y="2161"/>
                  <a:pt x="12635" y="2118"/>
                  <a:pt x="12645" y="2108"/>
                </a:cubicBezTo>
                <a:lnTo>
                  <a:pt x="12645" y="2120"/>
                </a:lnTo>
                <a:cubicBezTo>
                  <a:pt x="12645" y="2108"/>
                  <a:pt x="12657" y="2084"/>
                  <a:pt x="12669" y="2060"/>
                </a:cubicBezTo>
                <a:cubicBezTo>
                  <a:pt x="12683" y="2046"/>
                  <a:pt x="12693" y="2041"/>
                  <a:pt x="12699" y="2041"/>
                </a:cubicBezTo>
                <a:cubicBezTo>
                  <a:pt x="12703" y="2041"/>
                  <a:pt x="12705" y="2044"/>
                  <a:pt x="12705" y="2048"/>
                </a:cubicBezTo>
                <a:lnTo>
                  <a:pt x="12681" y="2084"/>
                </a:lnTo>
                <a:cubicBezTo>
                  <a:pt x="12705" y="2084"/>
                  <a:pt x="12740" y="2025"/>
                  <a:pt x="12788" y="2001"/>
                </a:cubicBezTo>
                <a:lnTo>
                  <a:pt x="12788" y="2001"/>
                </a:lnTo>
                <a:cubicBezTo>
                  <a:pt x="12788" y="2025"/>
                  <a:pt x="12752" y="2048"/>
                  <a:pt x="12728" y="2084"/>
                </a:cubicBezTo>
                <a:lnTo>
                  <a:pt x="12752" y="2084"/>
                </a:lnTo>
                <a:lnTo>
                  <a:pt x="12728" y="2120"/>
                </a:lnTo>
                <a:cubicBezTo>
                  <a:pt x="12736" y="2120"/>
                  <a:pt x="12750" y="2109"/>
                  <a:pt x="12758" y="2109"/>
                </a:cubicBezTo>
                <a:cubicBezTo>
                  <a:pt x="12762" y="2109"/>
                  <a:pt x="12764" y="2112"/>
                  <a:pt x="12764" y="2120"/>
                </a:cubicBezTo>
                <a:cubicBezTo>
                  <a:pt x="12740" y="2132"/>
                  <a:pt x="12764" y="2156"/>
                  <a:pt x="12728" y="2179"/>
                </a:cubicBezTo>
                <a:lnTo>
                  <a:pt x="12705" y="2179"/>
                </a:lnTo>
                <a:cubicBezTo>
                  <a:pt x="12705" y="2168"/>
                  <a:pt x="12705" y="2168"/>
                  <a:pt x="12695" y="2168"/>
                </a:cubicBezTo>
                <a:lnTo>
                  <a:pt x="12695" y="2168"/>
                </a:lnTo>
                <a:cubicBezTo>
                  <a:pt x="12694" y="2168"/>
                  <a:pt x="12694" y="2169"/>
                  <a:pt x="12693" y="2169"/>
                </a:cubicBezTo>
                <a:cubicBezTo>
                  <a:pt x="12693" y="2169"/>
                  <a:pt x="12693" y="2168"/>
                  <a:pt x="12693" y="2168"/>
                </a:cubicBezTo>
                <a:lnTo>
                  <a:pt x="12693" y="2168"/>
                </a:lnTo>
                <a:cubicBezTo>
                  <a:pt x="12694" y="2168"/>
                  <a:pt x="12694" y="2168"/>
                  <a:pt x="12695" y="2168"/>
                </a:cubicBezTo>
                <a:lnTo>
                  <a:pt x="12695" y="2168"/>
                </a:lnTo>
                <a:cubicBezTo>
                  <a:pt x="12696" y="2167"/>
                  <a:pt x="12697" y="2165"/>
                  <a:pt x="12698" y="2164"/>
                </a:cubicBezTo>
                <a:lnTo>
                  <a:pt x="12698" y="2164"/>
                </a:lnTo>
                <a:lnTo>
                  <a:pt x="12693" y="2168"/>
                </a:lnTo>
                <a:cubicBezTo>
                  <a:pt x="12693" y="2168"/>
                  <a:pt x="12681" y="2179"/>
                  <a:pt x="12681" y="2179"/>
                </a:cubicBezTo>
                <a:cubicBezTo>
                  <a:pt x="12657" y="2179"/>
                  <a:pt x="12633" y="2191"/>
                  <a:pt x="12609" y="2203"/>
                </a:cubicBezTo>
                <a:cubicBezTo>
                  <a:pt x="12645" y="2263"/>
                  <a:pt x="12562" y="2227"/>
                  <a:pt x="12586" y="2275"/>
                </a:cubicBezTo>
                <a:cubicBezTo>
                  <a:pt x="12633" y="2310"/>
                  <a:pt x="12586" y="2287"/>
                  <a:pt x="12586" y="2310"/>
                </a:cubicBezTo>
                <a:cubicBezTo>
                  <a:pt x="12586" y="2287"/>
                  <a:pt x="12550" y="2275"/>
                  <a:pt x="12538" y="2275"/>
                </a:cubicBezTo>
                <a:lnTo>
                  <a:pt x="12538" y="2275"/>
                </a:lnTo>
                <a:cubicBezTo>
                  <a:pt x="12550" y="2287"/>
                  <a:pt x="12550" y="2299"/>
                  <a:pt x="12550" y="2310"/>
                </a:cubicBezTo>
                <a:cubicBezTo>
                  <a:pt x="12538" y="2304"/>
                  <a:pt x="12517" y="2299"/>
                  <a:pt x="12504" y="2299"/>
                </a:cubicBezTo>
                <a:cubicBezTo>
                  <a:pt x="12490" y="2299"/>
                  <a:pt x="12484" y="2304"/>
                  <a:pt x="12502" y="2322"/>
                </a:cubicBezTo>
                <a:cubicBezTo>
                  <a:pt x="12467" y="2322"/>
                  <a:pt x="12478" y="2310"/>
                  <a:pt x="12467" y="2299"/>
                </a:cubicBezTo>
                <a:cubicBezTo>
                  <a:pt x="12463" y="2297"/>
                  <a:pt x="12461" y="2296"/>
                  <a:pt x="12460" y="2296"/>
                </a:cubicBezTo>
                <a:lnTo>
                  <a:pt x="12460" y="2296"/>
                </a:lnTo>
                <a:cubicBezTo>
                  <a:pt x="12456" y="2296"/>
                  <a:pt x="12477" y="2313"/>
                  <a:pt x="12473" y="2313"/>
                </a:cubicBezTo>
                <a:cubicBezTo>
                  <a:pt x="12472" y="2313"/>
                  <a:pt x="12470" y="2312"/>
                  <a:pt x="12467" y="2310"/>
                </a:cubicBezTo>
                <a:lnTo>
                  <a:pt x="12455" y="2310"/>
                </a:lnTo>
                <a:cubicBezTo>
                  <a:pt x="12443" y="2322"/>
                  <a:pt x="12431" y="2322"/>
                  <a:pt x="12407" y="2334"/>
                </a:cubicBezTo>
                <a:cubicBezTo>
                  <a:pt x="12467" y="2382"/>
                  <a:pt x="12419" y="2370"/>
                  <a:pt x="12431" y="2394"/>
                </a:cubicBezTo>
                <a:cubicBezTo>
                  <a:pt x="12419" y="2382"/>
                  <a:pt x="12407" y="2382"/>
                  <a:pt x="12383" y="2382"/>
                </a:cubicBezTo>
                <a:lnTo>
                  <a:pt x="12419" y="2418"/>
                </a:lnTo>
                <a:cubicBezTo>
                  <a:pt x="12433" y="2431"/>
                  <a:pt x="12430" y="2435"/>
                  <a:pt x="12423" y="2435"/>
                </a:cubicBezTo>
                <a:cubicBezTo>
                  <a:pt x="12417" y="2435"/>
                  <a:pt x="12408" y="2432"/>
                  <a:pt x="12402" y="2432"/>
                </a:cubicBezTo>
                <a:cubicBezTo>
                  <a:pt x="12395" y="2432"/>
                  <a:pt x="12392" y="2434"/>
                  <a:pt x="12395" y="2441"/>
                </a:cubicBezTo>
                <a:lnTo>
                  <a:pt x="12407" y="2453"/>
                </a:lnTo>
                <a:cubicBezTo>
                  <a:pt x="12413" y="2459"/>
                  <a:pt x="12404" y="2462"/>
                  <a:pt x="12389" y="2462"/>
                </a:cubicBezTo>
                <a:cubicBezTo>
                  <a:pt x="12374" y="2462"/>
                  <a:pt x="12353" y="2459"/>
                  <a:pt x="12336" y="2453"/>
                </a:cubicBezTo>
                <a:lnTo>
                  <a:pt x="12336" y="2453"/>
                </a:lnTo>
                <a:cubicBezTo>
                  <a:pt x="12383" y="2620"/>
                  <a:pt x="12181" y="2549"/>
                  <a:pt x="12157" y="2656"/>
                </a:cubicBezTo>
                <a:cubicBezTo>
                  <a:pt x="12169" y="2668"/>
                  <a:pt x="12181" y="2668"/>
                  <a:pt x="12205" y="2691"/>
                </a:cubicBezTo>
                <a:cubicBezTo>
                  <a:pt x="12209" y="2691"/>
                  <a:pt x="12212" y="2691"/>
                  <a:pt x="12214" y="2692"/>
                </a:cubicBezTo>
                <a:lnTo>
                  <a:pt x="12214" y="2692"/>
                </a:lnTo>
                <a:cubicBezTo>
                  <a:pt x="12211" y="2685"/>
                  <a:pt x="12208" y="2680"/>
                  <a:pt x="12216" y="2680"/>
                </a:cubicBezTo>
                <a:cubicBezTo>
                  <a:pt x="12228" y="2691"/>
                  <a:pt x="12264" y="2727"/>
                  <a:pt x="12240" y="2727"/>
                </a:cubicBezTo>
                <a:cubicBezTo>
                  <a:pt x="12240" y="2715"/>
                  <a:pt x="12240" y="2715"/>
                  <a:pt x="12240" y="2715"/>
                </a:cubicBezTo>
                <a:cubicBezTo>
                  <a:pt x="12228" y="2715"/>
                  <a:pt x="12240" y="2727"/>
                  <a:pt x="12228" y="2727"/>
                </a:cubicBezTo>
                <a:cubicBezTo>
                  <a:pt x="12222" y="2733"/>
                  <a:pt x="12222" y="2736"/>
                  <a:pt x="12222" y="2736"/>
                </a:cubicBezTo>
                <a:cubicBezTo>
                  <a:pt x="12222" y="2736"/>
                  <a:pt x="12222" y="2733"/>
                  <a:pt x="12216" y="2727"/>
                </a:cubicBezTo>
                <a:lnTo>
                  <a:pt x="12169" y="2739"/>
                </a:lnTo>
                <a:cubicBezTo>
                  <a:pt x="12193" y="2763"/>
                  <a:pt x="12190" y="2769"/>
                  <a:pt x="12179" y="2769"/>
                </a:cubicBezTo>
                <a:cubicBezTo>
                  <a:pt x="12169" y="2769"/>
                  <a:pt x="12151" y="2763"/>
                  <a:pt x="12145" y="2763"/>
                </a:cubicBezTo>
                <a:cubicBezTo>
                  <a:pt x="12109" y="2739"/>
                  <a:pt x="12145" y="2739"/>
                  <a:pt x="12109" y="2715"/>
                </a:cubicBezTo>
                <a:lnTo>
                  <a:pt x="12086" y="2703"/>
                </a:lnTo>
                <a:lnTo>
                  <a:pt x="12109" y="2727"/>
                </a:lnTo>
                <a:lnTo>
                  <a:pt x="12086" y="2727"/>
                </a:lnTo>
                <a:lnTo>
                  <a:pt x="12086" y="2727"/>
                </a:lnTo>
                <a:lnTo>
                  <a:pt x="12086" y="2727"/>
                </a:lnTo>
                <a:cubicBezTo>
                  <a:pt x="12086" y="2727"/>
                  <a:pt x="12086" y="2727"/>
                  <a:pt x="12086" y="2727"/>
                </a:cubicBezTo>
                <a:lnTo>
                  <a:pt x="12086" y="2727"/>
                </a:lnTo>
                <a:cubicBezTo>
                  <a:pt x="12090" y="2731"/>
                  <a:pt x="12094" y="2736"/>
                  <a:pt x="12097" y="2739"/>
                </a:cubicBezTo>
                <a:cubicBezTo>
                  <a:pt x="12097" y="2739"/>
                  <a:pt x="12094" y="2739"/>
                  <a:pt x="12090" y="2737"/>
                </a:cubicBezTo>
                <a:lnTo>
                  <a:pt x="12090" y="2737"/>
                </a:lnTo>
                <a:lnTo>
                  <a:pt x="12097" y="2751"/>
                </a:lnTo>
                <a:cubicBezTo>
                  <a:pt x="12080" y="2739"/>
                  <a:pt x="12074" y="2739"/>
                  <a:pt x="12069" y="2739"/>
                </a:cubicBezTo>
                <a:cubicBezTo>
                  <a:pt x="12065" y="2739"/>
                  <a:pt x="12062" y="2739"/>
                  <a:pt x="12050" y="2727"/>
                </a:cubicBezTo>
                <a:lnTo>
                  <a:pt x="12050" y="2727"/>
                </a:lnTo>
                <a:cubicBezTo>
                  <a:pt x="12007" y="2748"/>
                  <a:pt x="12050" y="2789"/>
                  <a:pt x="12018" y="2789"/>
                </a:cubicBezTo>
                <a:cubicBezTo>
                  <a:pt x="12014" y="2789"/>
                  <a:pt x="12009" y="2788"/>
                  <a:pt x="12002" y="2787"/>
                </a:cubicBezTo>
                <a:lnTo>
                  <a:pt x="12002" y="2787"/>
                </a:lnTo>
                <a:cubicBezTo>
                  <a:pt x="12014" y="2799"/>
                  <a:pt x="12050" y="2834"/>
                  <a:pt x="12038" y="2846"/>
                </a:cubicBezTo>
                <a:cubicBezTo>
                  <a:pt x="12026" y="2846"/>
                  <a:pt x="12014" y="2834"/>
                  <a:pt x="12002" y="2822"/>
                </a:cubicBezTo>
                <a:lnTo>
                  <a:pt x="12002" y="2822"/>
                </a:lnTo>
                <a:lnTo>
                  <a:pt x="12014" y="2846"/>
                </a:lnTo>
                <a:cubicBezTo>
                  <a:pt x="12000" y="2840"/>
                  <a:pt x="11990" y="2838"/>
                  <a:pt x="11984" y="2838"/>
                </a:cubicBezTo>
                <a:cubicBezTo>
                  <a:pt x="11963" y="2838"/>
                  <a:pt x="11970" y="2861"/>
                  <a:pt x="11943" y="2870"/>
                </a:cubicBezTo>
                <a:lnTo>
                  <a:pt x="11931" y="2858"/>
                </a:lnTo>
                <a:lnTo>
                  <a:pt x="11931" y="2858"/>
                </a:lnTo>
                <a:cubicBezTo>
                  <a:pt x="11943" y="2870"/>
                  <a:pt x="11955" y="2894"/>
                  <a:pt x="11943" y="2894"/>
                </a:cubicBezTo>
                <a:lnTo>
                  <a:pt x="11907" y="2870"/>
                </a:lnTo>
                <a:lnTo>
                  <a:pt x="11907" y="2870"/>
                </a:lnTo>
                <a:cubicBezTo>
                  <a:pt x="11883" y="2870"/>
                  <a:pt x="11966" y="2930"/>
                  <a:pt x="11943" y="2930"/>
                </a:cubicBezTo>
                <a:cubicBezTo>
                  <a:pt x="11978" y="2953"/>
                  <a:pt x="12002" y="2953"/>
                  <a:pt x="12026" y="2977"/>
                </a:cubicBezTo>
                <a:cubicBezTo>
                  <a:pt x="12011" y="2967"/>
                  <a:pt x="12000" y="2963"/>
                  <a:pt x="11994" y="2963"/>
                </a:cubicBezTo>
                <a:cubicBezTo>
                  <a:pt x="11987" y="2963"/>
                  <a:pt x="11988" y="2970"/>
                  <a:pt x="12002" y="2977"/>
                </a:cubicBezTo>
                <a:cubicBezTo>
                  <a:pt x="12002" y="2989"/>
                  <a:pt x="12002" y="2992"/>
                  <a:pt x="12001" y="2992"/>
                </a:cubicBezTo>
                <a:cubicBezTo>
                  <a:pt x="11999" y="2992"/>
                  <a:pt x="11996" y="2989"/>
                  <a:pt x="11990" y="2989"/>
                </a:cubicBezTo>
                <a:lnTo>
                  <a:pt x="12002" y="3013"/>
                </a:lnTo>
                <a:cubicBezTo>
                  <a:pt x="12001" y="3015"/>
                  <a:pt x="11998" y="3015"/>
                  <a:pt x="11996" y="3015"/>
                </a:cubicBezTo>
                <a:cubicBezTo>
                  <a:pt x="11983" y="3015"/>
                  <a:pt x="11961" y="2994"/>
                  <a:pt x="11948" y="2974"/>
                </a:cubicBezTo>
                <a:lnTo>
                  <a:pt x="11948" y="2974"/>
                </a:lnTo>
                <a:cubicBezTo>
                  <a:pt x="11960" y="2999"/>
                  <a:pt x="11930" y="2990"/>
                  <a:pt x="11919" y="3001"/>
                </a:cubicBezTo>
                <a:lnTo>
                  <a:pt x="11907" y="2989"/>
                </a:lnTo>
                <a:lnTo>
                  <a:pt x="11895" y="3001"/>
                </a:lnTo>
                <a:cubicBezTo>
                  <a:pt x="11919" y="3025"/>
                  <a:pt x="11907" y="3037"/>
                  <a:pt x="11883" y="3037"/>
                </a:cubicBezTo>
                <a:lnTo>
                  <a:pt x="11871" y="3025"/>
                </a:lnTo>
                <a:lnTo>
                  <a:pt x="11871" y="3025"/>
                </a:lnTo>
                <a:cubicBezTo>
                  <a:pt x="11876" y="3035"/>
                  <a:pt x="11873" y="3039"/>
                  <a:pt x="11864" y="3039"/>
                </a:cubicBezTo>
                <a:cubicBezTo>
                  <a:pt x="11853" y="3039"/>
                  <a:pt x="11832" y="3032"/>
                  <a:pt x="11812" y="3025"/>
                </a:cubicBezTo>
                <a:lnTo>
                  <a:pt x="11812" y="3025"/>
                </a:lnTo>
                <a:cubicBezTo>
                  <a:pt x="11826" y="3044"/>
                  <a:pt x="11814" y="3046"/>
                  <a:pt x="11797" y="3046"/>
                </a:cubicBezTo>
                <a:cubicBezTo>
                  <a:pt x="11792" y="3046"/>
                  <a:pt x="11788" y="3046"/>
                  <a:pt x="11783" y="3046"/>
                </a:cubicBezTo>
                <a:cubicBezTo>
                  <a:pt x="11761" y="3046"/>
                  <a:pt x="11740" y="3049"/>
                  <a:pt x="11764" y="3084"/>
                </a:cubicBezTo>
                <a:lnTo>
                  <a:pt x="11740" y="3061"/>
                </a:lnTo>
                <a:lnTo>
                  <a:pt x="11740" y="3061"/>
                </a:lnTo>
                <a:cubicBezTo>
                  <a:pt x="11776" y="3132"/>
                  <a:pt x="11681" y="3096"/>
                  <a:pt x="11740" y="3168"/>
                </a:cubicBezTo>
                <a:cubicBezTo>
                  <a:pt x="11729" y="3165"/>
                  <a:pt x="11721" y="3164"/>
                  <a:pt x="11716" y="3164"/>
                </a:cubicBezTo>
                <a:cubicBezTo>
                  <a:pt x="11675" y="3164"/>
                  <a:pt x="11763" y="3223"/>
                  <a:pt x="11742" y="3223"/>
                </a:cubicBezTo>
                <a:cubicBezTo>
                  <a:pt x="11738" y="3223"/>
                  <a:pt x="11730" y="3220"/>
                  <a:pt x="11716" y="3215"/>
                </a:cubicBezTo>
                <a:lnTo>
                  <a:pt x="11716" y="3215"/>
                </a:lnTo>
                <a:lnTo>
                  <a:pt x="11728" y="3227"/>
                </a:lnTo>
                <a:cubicBezTo>
                  <a:pt x="11645" y="3311"/>
                  <a:pt x="11538" y="3370"/>
                  <a:pt x="11514" y="3489"/>
                </a:cubicBezTo>
                <a:lnTo>
                  <a:pt x="11502" y="3477"/>
                </a:lnTo>
                <a:cubicBezTo>
                  <a:pt x="11371" y="3584"/>
                  <a:pt x="11324" y="3751"/>
                  <a:pt x="11216" y="3870"/>
                </a:cubicBezTo>
                <a:cubicBezTo>
                  <a:pt x="11216" y="3894"/>
                  <a:pt x="11264" y="3918"/>
                  <a:pt x="11276" y="3942"/>
                </a:cubicBezTo>
                <a:cubicBezTo>
                  <a:pt x="11276" y="3942"/>
                  <a:pt x="11271" y="3947"/>
                  <a:pt x="11260" y="3947"/>
                </a:cubicBezTo>
                <a:cubicBezTo>
                  <a:pt x="11255" y="3947"/>
                  <a:pt x="11248" y="3946"/>
                  <a:pt x="11240" y="3942"/>
                </a:cubicBezTo>
                <a:cubicBezTo>
                  <a:pt x="11240" y="3930"/>
                  <a:pt x="11216" y="3918"/>
                  <a:pt x="11204" y="3906"/>
                </a:cubicBezTo>
                <a:cubicBezTo>
                  <a:pt x="11204" y="3930"/>
                  <a:pt x="11157" y="3930"/>
                  <a:pt x="11181" y="3953"/>
                </a:cubicBezTo>
                <a:lnTo>
                  <a:pt x="11216" y="3965"/>
                </a:lnTo>
                <a:cubicBezTo>
                  <a:pt x="11228" y="3977"/>
                  <a:pt x="11216" y="3989"/>
                  <a:pt x="11204" y="3989"/>
                </a:cubicBezTo>
                <a:cubicBezTo>
                  <a:pt x="11195" y="3980"/>
                  <a:pt x="11173" y="3971"/>
                  <a:pt x="11162" y="3962"/>
                </a:cubicBezTo>
                <a:lnTo>
                  <a:pt x="11162" y="3962"/>
                </a:lnTo>
                <a:cubicBezTo>
                  <a:pt x="11175" y="3983"/>
                  <a:pt x="11171" y="3987"/>
                  <a:pt x="11162" y="3987"/>
                </a:cubicBezTo>
                <a:cubicBezTo>
                  <a:pt x="11154" y="3987"/>
                  <a:pt x="11142" y="3983"/>
                  <a:pt x="11132" y="3983"/>
                </a:cubicBezTo>
                <a:cubicBezTo>
                  <a:pt x="11123" y="3983"/>
                  <a:pt x="11118" y="3987"/>
                  <a:pt x="11121" y="4001"/>
                </a:cubicBezTo>
                <a:cubicBezTo>
                  <a:pt x="11181" y="4049"/>
                  <a:pt x="11204" y="4108"/>
                  <a:pt x="11240" y="4156"/>
                </a:cubicBezTo>
                <a:lnTo>
                  <a:pt x="11216" y="4156"/>
                </a:lnTo>
                <a:cubicBezTo>
                  <a:pt x="11216" y="4144"/>
                  <a:pt x="11169" y="4132"/>
                  <a:pt x="11181" y="4108"/>
                </a:cubicBezTo>
                <a:lnTo>
                  <a:pt x="11181" y="4108"/>
                </a:lnTo>
                <a:cubicBezTo>
                  <a:pt x="11157" y="4120"/>
                  <a:pt x="11169" y="4144"/>
                  <a:pt x="11157" y="4156"/>
                </a:cubicBezTo>
                <a:cubicBezTo>
                  <a:pt x="11169" y="4156"/>
                  <a:pt x="11193" y="4180"/>
                  <a:pt x="11193" y="4192"/>
                </a:cubicBezTo>
                <a:cubicBezTo>
                  <a:pt x="11183" y="4192"/>
                  <a:pt x="11158" y="4176"/>
                  <a:pt x="11143" y="4176"/>
                </a:cubicBezTo>
                <a:cubicBezTo>
                  <a:pt x="11139" y="4176"/>
                  <a:pt x="11135" y="4177"/>
                  <a:pt x="11133" y="4180"/>
                </a:cubicBezTo>
                <a:lnTo>
                  <a:pt x="11121" y="4156"/>
                </a:lnTo>
                <a:cubicBezTo>
                  <a:pt x="11117" y="4154"/>
                  <a:pt x="11114" y="4153"/>
                  <a:pt x="11112" y="4153"/>
                </a:cubicBezTo>
                <a:lnTo>
                  <a:pt x="11112" y="4153"/>
                </a:lnTo>
                <a:cubicBezTo>
                  <a:pt x="11106" y="4153"/>
                  <a:pt x="11121" y="4170"/>
                  <a:pt x="11121" y="4180"/>
                </a:cubicBezTo>
                <a:cubicBezTo>
                  <a:pt x="11097" y="4168"/>
                  <a:pt x="11085" y="4168"/>
                  <a:pt x="11050" y="4156"/>
                </a:cubicBezTo>
                <a:lnTo>
                  <a:pt x="11050" y="4156"/>
                </a:lnTo>
                <a:cubicBezTo>
                  <a:pt x="11085" y="4192"/>
                  <a:pt x="11062" y="4180"/>
                  <a:pt x="11073" y="4204"/>
                </a:cubicBezTo>
                <a:cubicBezTo>
                  <a:pt x="11109" y="4215"/>
                  <a:pt x="11097" y="4239"/>
                  <a:pt x="11121" y="4251"/>
                </a:cubicBezTo>
                <a:lnTo>
                  <a:pt x="11121" y="4227"/>
                </a:lnTo>
                <a:cubicBezTo>
                  <a:pt x="11117" y="4229"/>
                  <a:pt x="11114" y="4230"/>
                  <a:pt x="11112" y="4230"/>
                </a:cubicBezTo>
                <a:cubicBezTo>
                  <a:pt x="11104" y="4230"/>
                  <a:pt x="11115" y="4209"/>
                  <a:pt x="11085" y="4180"/>
                </a:cubicBezTo>
                <a:lnTo>
                  <a:pt x="11085" y="4180"/>
                </a:lnTo>
                <a:cubicBezTo>
                  <a:pt x="11105" y="4190"/>
                  <a:pt x="11134" y="4233"/>
                  <a:pt x="11142" y="4233"/>
                </a:cubicBezTo>
                <a:cubicBezTo>
                  <a:pt x="11144" y="4233"/>
                  <a:pt x="11145" y="4231"/>
                  <a:pt x="11145" y="4227"/>
                </a:cubicBezTo>
                <a:lnTo>
                  <a:pt x="11145" y="4227"/>
                </a:lnTo>
                <a:cubicBezTo>
                  <a:pt x="11157" y="4263"/>
                  <a:pt x="11133" y="4251"/>
                  <a:pt x="11157" y="4299"/>
                </a:cubicBezTo>
                <a:cubicBezTo>
                  <a:pt x="11157" y="4297"/>
                  <a:pt x="11157" y="4296"/>
                  <a:pt x="11158" y="4296"/>
                </a:cubicBezTo>
                <a:cubicBezTo>
                  <a:pt x="11164" y="4296"/>
                  <a:pt x="11184" y="4323"/>
                  <a:pt x="11204" y="4323"/>
                </a:cubicBezTo>
                <a:cubicBezTo>
                  <a:pt x="11201" y="4330"/>
                  <a:pt x="11197" y="4333"/>
                  <a:pt x="11193" y="4333"/>
                </a:cubicBezTo>
                <a:cubicBezTo>
                  <a:pt x="11183" y="4333"/>
                  <a:pt x="11170" y="4319"/>
                  <a:pt x="11145" y="4311"/>
                </a:cubicBezTo>
                <a:cubicBezTo>
                  <a:pt x="11145" y="4314"/>
                  <a:pt x="11143" y="4314"/>
                  <a:pt x="11142" y="4314"/>
                </a:cubicBezTo>
                <a:cubicBezTo>
                  <a:pt x="11140" y="4314"/>
                  <a:pt x="11137" y="4314"/>
                  <a:pt x="11136" y="4314"/>
                </a:cubicBezTo>
                <a:cubicBezTo>
                  <a:pt x="11133" y="4314"/>
                  <a:pt x="11133" y="4317"/>
                  <a:pt x="11145" y="4334"/>
                </a:cubicBezTo>
                <a:cubicBezTo>
                  <a:pt x="11166" y="4356"/>
                  <a:pt x="11162" y="4360"/>
                  <a:pt x="11155" y="4360"/>
                </a:cubicBezTo>
                <a:cubicBezTo>
                  <a:pt x="11151" y="4360"/>
                  <a:pt x="11145" y="4358"/>
                  <a:pt x="11145" y="4358"/>
                </a:cubicBezTo>
                <a:lnTo>
                  <a:pt x="11133" y="4358"/>
                </a:lnTo>
                <a:lnTo>
                  <a:pt x="11145" y="4370"/>
                </a:lnTo>
                <a:cubicBezTo>
                  <a:pt x="11142" y="4372"/>
                  <a:pt x="11140" y="4372"/>
                  <a:pt x="11137" y="4372"/>
                </a:cubicBezTo>
                <a:cubicBezTo>
                  <a:pt x="11116" y="4372"/>
                  <a:pt x="11093" y="4334"/>
                  <a:pt x="11062" y="4334"/>
                </a:cubicBezTo>
                <a:cubicBezTo>
                  <a:pt x="11056" y="4333"/>
                  <a:pt x="11053" y="4332"/>
                  <a:pt x="11051" y="4332"/>
                </a:cubicBezTo>
                <a:cubicBezTo>
                  <a:pt x="11038" y="4332"/>
                  <a:pt x="11070" y="4358"/>
                  <a:pt x="11050" y="4358"/>
                </a:cubicBezTo>
                <a:lnTo>
                  <a:pt x="11062" y="4358"/>
                </a:lnTo>
                <a:cubicBezTo>
                  <a:pt x="11062" y="4370"/>
                  <a:pt x="11050" y="4382"/>
                  <a:pt x="11073" y="4406"/>
                </a:cubicBezTo>
                <a:cubicBezTo>
                  <a:pt x="11071" y="4404"/>
                  <a:pt x="11070" y="4403"/>
                  <a:pt x="11069" y="4403"/>
                </a:cubicBezTo>
                <a:lnTo>
                  <a:pt x="11069" y="4403"/>
                </a:lnTo>
                <a:cubicBezTo>
                  <a:pt x="11066" y="4403"/>
                  <a:pt x="11076" y="4420"/>
                  <a:pt x="11085" y="4430"/>
                </a:cubicBezTo>
                <a:cubicBezTo>
                  <a:pt x="11085" y="4439"/>
                  <a:pt x="11099" y="4462"/>
                  <a:pt x="11085" y="4462"/>
                </a:cubicBezTo>
                <a:cubicBezTo>
                  <a:pt x="11080" y="4462"/>
                  <a:pt x="11073" y="4459"/>
                  <a:pt x="11062" y="4454"/>
                </a:cubicBezTo>
                <a:cubicBezTo>
                  <a:pt x="11050" y="4454"/>
                  <a:pt x="11026" y="4454"/>
                  <a:pt x="11014" y="4442"/>
                </a:cubicBezTo>
                <a:lnTo>
                  <a:pt x="10990" y="4454"/>
                </a:lnTo>
                <a:lnTo>
                  <a:pt x="10954" y="4418"/>
                </a:lnTo>
                <a:lnTo>
                  <a:pt x="10954" y="4418"/>
                </a:lnTo>
                <a:cubicBezTo>
                  <a:pt x="10954" y="4442"/>
                  <a:pt x="10978" y="4465"/>
                  <a:pt x="11002" y="4501"/>
                </a:cubicBezTo>
                <a:cubicBezTo>
                  <a:pt x="11014" y="4501"/>
                  <a:pt x="11026" y="4501"/>
                  <a:pt x="11050" y="4513"/>
                </a:cubicBezTo>
                <a:cubicBezTo>
                  <a:pt x="11085" y="4549"/>
                  <a:pt x="10990" y="4537"/>
                  <a:pt x="11026" y="4549"/>
                </a:cubicBezTo>
                <a:cubicBezTo>
                  <a:pt x="11026" y="4557"/>
                  <a:pt x="11025" y="4559"/>
                  <a:pt x="11022" y="4559"/>
                </a:cubicBezTo>
                <a:cubicBezTo>
                  <a:pt x="11018" y="4559"/>
                  <a:pt x="11010" y="4549"/>
                  <a:pt x="11002" y="4549"/>
                </a:cubicBezTo>
                <a:lnTo>
                  <a:pt x="11002" y="4549"/>
                </a:lnTo>
                <a:cubicBezTo>
                  <a:pt x="10990" y="4561"/>
                  <a:pt x="11014" y="4573"/>
                  <a:pt x="11014" y="4585"/>
                </a:cubicBezTo>
                <a:lnTo>
                  <a:pt x="10990" y="4585"/>
                </a:lnTo>
                <a:cubicBezTo>
                  <a:pt x="10981" y="4580"/>
                  <a:pt x="10975" y="4578"/>
                  <a:pt x="10973" y="4578"/>
                </a:cubicBezTo>
                <a:cubicBezTo>
                  <a:pt x="10963" y="4578"/>
                  <a:pt x="10997" y="4608"/>
                  <a:pt x="10978" y="4608"/>
                </a:cubicBezTo>
                <a:cubicBezTo>
                  <a:pt x="10969" y="4608"/>
                  <a:pt x="10934" y="4588"/>
                  <a:pt x="10926" y="4588"/>
                </a:cubicBezTo>
                <a:lnTo>
                  <a:pt x="10926" y="4588"/>
                </a:lnTo>
                <a:cubicBezTo>
                  <a:pt x="10924" y="4588"/>
                  <a:pt x="10925" y="4590"/>
                  <a:pt x="10931" y="4596"/>
                </a:cubicBezTo>
                <a:cubicBezTo>
                  <a:pt x="10931" y="4596"/>
                  <a:pt x="10931" y="4608"/>
                  <a:pt x="10943" y="4608"/>
                </a:cubicBezTo>
                <a:cubicBezTo>
                  <a:pt x="10954" y="4620"/>
                  <a:pt x="10966" y="4632"/>
                  <a:pt x="10954" y="4632"/>
                </a:cubicBezTo>
                <a:lnTo>
                  <a:pt x="10943" y="4644"/>
                </a:lnTo>
                <a:cubicBezTo>
                  <a:pt x="10931" y="4644"/>
                  <a:pt x="10931" y="4644"/>
                  <a:pt x="10931" y="4656"/>
                </a:cubicBezTo>
                <a:lnTo>
                  <a:pt x="10919" y="4644"/>
                </a:lnTo>
                <a:cubicBezTo>
                  <a:pt x="10919" y="4648"/>
                  <a:pt x="10917" y="4649"/>
                  <a:pt x="10916" y="4649"/>
                </a:cubicBezTo>
                <a:cubicBezTo>
                  <a:pt x="10912" y="4649"/>
                  <a:pt x="10907" y="4644"/>
                  <a:pt x="10907" y="4644"/>
                </a:cubicBezTo>
                <a:cubicBezTo>
                  <a:pt x="10900" y="4643"/>
                  <a:pt x="10895" y="4642"/>
                  <a:pt x="10891" y="4642"/>
                </a:cubicBezTo>
                <a:cubicBezTo>
                  <a:pt x="10852" y="4642"/>
                  <a:pt x="10891" y="4681"/>
                  <a:pt x="10861" y="4681"/>
                </a:cubicBezTo>
                <a:cubicBezTo>
                  <a:pt x="10857" y="4681"/>
                  <a:pt x="10853" y="4681"/>
                  <a:pt x="10847" y="4680"/>
                </a:cubicBezTo>
                <a:lnTo>
                  <a:pt x="10847" y="4680"/>
                </a:lnTo>
                <a:cubicBezTo>
                  <a:pt x="10871" y="4704"/>
                  <a:pt x="10883" y="4704"/>
                  <a:pt x="10907" y="4715"/>
                </a:cubicBezTo>
                <a:cubicBezTo>
                  <a:pt x="10919" y="4727"/>
                  <a:pt x="10931" y="4751"/>
                  <a:pt x="10943" y="4775"/>
                </a:cubicBezTo>
                <a:cubicBezTo>
                  <a:pt x="10895" y="4751"/>
                  <a:pt x="10847" y="4763"/>
                  <a:pt x="10800" y="4727"/>
                </a:cubicBezTo>
                <a:lnTo>
                  <a:pt x="10800" y="4727"/>
                </a:lnTo>
                <a:cubicBezTo>
                  <a:pt x="10788" y="4739"/>
                  <a:pt x="10835" y="4739"/>
                  <a:pt x="10847" y="4763"/>
                </a:cubicBezTo>
                <a:cubicBezTo>
                  <a:pt x="10847" y="4763"/>
                  <a:pt x="10871" y="4763"/>
                  <a:pt x="10895" y="4775"/>
                </a:cubicBezTo>
                <a:cubicBezTo>
                  <a:pt x="10919" y="4799"/>
                  <a:pt x="10919" y="4811"/>
                  <a:pt x="10907" y="4811"/>
                </a:cubicBezTo>
                <a:lnTo>
                  <a:pt x="10871" y="4787"/>
                </a:lnTo>
                <a:lnTo>
                  <a:pt x="10871" y="4787"/>
                </a:lnTo>
                <a:cubicBezTo>
                  <a:pt x="10871" y="4811"/>
                  <a:pt x="10931" y="4846"/>
                  <a:pt x="10966" y="4882"/>
                </a:cubicBezTo>
                <a:cubicBezTo>
                  <a:pt x="10943" y="4882"/>
                  <a:pt x="10919" y="4858"/>
                  <a:pt x="10871" y="4835"/>
                </a:cubicBezTo>
                <a:lnTo>
                  <a:pt x="10871" y="4846"/>
                </a:lnTo>
                <a:lnTo>
                  <a:pt x="10847" y="4835"/>
                </a:lnTo>
                <a:lnTo>
                  <a:pt x="10847" y="4835"/>
                </a:lnTo>
                <a:cubicBezTo>
                  <a:pt x="10847" y="4846"/>
                  <a:pt x="10871" y="4870"/>
                  <a:pt x="10859" y="4870"/>
                </a:cubicBezTo>
                <a:cubicBezTo>
                  <a:pt x="10835" y="4846"/>
                  <a:pt x="10812" y="4870"/>
                  <a:pt x="10788" y="4835"/>
                </a:cubicBezTo>
                <a:cubicBezTo>
                  <a:pt x="10776" y="4835"/>
                  <a:pt x="10788" y="4846"/>
                  <a:pt x="10800" y="4858"/>
                </a:cubicBezTo>
                <a:cubicBezTo>
                  <a:pt x="10804" y="4862"/>
                  <a:pt x="10806" y="4864"/>
                  <a:pt x="10808" y="4864"/>
                </a:cubicBezTo>
                <a:cubicBezTo>
                  <a:pt x="10813" y="4864"/>
                  <a:pt x="10816" y="4858"/>
                  <a:pt x="10823" y="4858"/>
                </a:cubicBezTo>
                <a:cubicBezTo>
                  <a:pt x="10847" y="4882"/>
                  <a:pt x="10847" y="4882"/>
                  <a:pt x="10835" y="4894"/>
                </a:cubicBezTo>
                <a:cubicBezTo>
                  <a:pt x="10816" y="4884"/>
                  <a:pt x="10851" y="4867"/>
                  <a:pt x="10821" y="4867"/>
                </a:cubicBezTo>
                <a:cubicBezTo>
                  <a:pt x="10815" y="4867"/>
                  <a:pt x="10805" y="4868"/>
                  <a:pt x="10791" y="4870"/>
                </a:cubicBezTo>
                <a:lnTo>
                  <a:pt x="10791" y="4870"/>
                </a:lnTo>
                <a:cubicBezTo>
                  <a:pt x="10794" y="4869"/>
                  <a:pt x="10800" y="4866"/>
                  <a:pt x="10800" y="4858"/>
                </a:cubicBezTo>
                <a:lnTo>
                  <a:pt x="10788" y="4858"/>
                </a:lnTo>
                <a:cubicBezTo>
                  <a:pt x="10764" y="4858"/>
                  <a:pt x="10728" y="4858"/>
                  <a:pt x="10776" y="4846"/>
                </a:cubicBezTo>
                <a:lnTo>
                  <a:pt x="10764" y="4846"/>
                </a:lnTo>
                <a:cubicBezTo>
                  <a:pt x="10764" y="4835"/>
                  <a:pt x="10764" y="4835"/>
                  <a:pt x="10776" y="4823"/>
                </a:cubicBezTo>
                <a:cubicBezTo>
                  <a:pt x="10784" y="4823"/>
                  <a:pt x="10792" y="4828"/>
                  <a:pt x="10793" y="4828"/>
                </a:cubicBezTo>
                <a:cubicBezTo>
                  <a:pt x="10793" y="4828"/>
                  <a:pt x="10792" y="4827"/>
                  <a:pt x="10788" y="4823"/>
                </a:cubicBezTo>
                <a:cubicBezTo>
                  <a:pt x="10776" y="4811"/>
                  <a:pt x="10776" y="4811"/>
                  <a:pt x="10776" y="4811"/>
                </a:cubicBezTo>
                <a:lnTo>
                  <a:pt x="10800" y="4811"/>
                </a:lnTo>
                <a:lnTo>
                  <a:pt x="10823" y="4835"/>
                </a:lnTo>
                <a:cubicBezTo>
                  <a:pt x="10847" y="4835"/>
                  <a:pt x="10788" y="4811"/>
                  <a:pt x="10800" y="4799"/>
                </a:cubicBezTo>
                <a:lnTo>
                  <a:pt x="10788" y="4799"/>
                </a:lnTo>
                <a:cubicBezTo>
                  <a:pt x="10800" y="4763"/>
                  <a:pt x="10812" y="4727"/>
                  <a:pt x="10764" y="4704"/>
                </a:cubicBezTo>
                <a:lnTo>
                  <a:pt x="10788" y="4704"/>
                </a:lnTo>
                <a:cubicBezTo>
                  <a:pt x="10788" y="4704"/>
                  <a:pt x="10788" y="4704"/>
                  <a:pt x="10788" y="4692"/>
                </a:cubicBezTo>
                <a:cubicBezTo>
                  <a:pt x="10812" y="4620"/>
                  <a:pt x="10764" y="4561"/>
                  <a:pt x="10764" y="4489"/>
                </a:cubicBezTo>
                <a:cubicBezTo>
                  <a:pt x="10748" y="4489"/>
                  <a:pt x="10722" y="4495"/>
                  <a:pt x="10699" y="4495"/>
                </a:cubicBezTo>
                <a:cubicBezTo>
                  <a:pt x="10687" y="4495"/>
                  <a:pt x="10677" y="4493"/>
                  <a:pt x="10669" y="4489"/>
                </a:cubicBezTo>
                <a:cubicBezTo>
                  <a:pt x="10669" y="4489"/>
                  <a:pt x="10669" y="4489"/>
                  <a:pt x="10692" y="4477"/>
                </a:cubicBezTo>
                <a:cubicBezTo>
                  <a:pt x="10700" y="4481"/>
                  <a:pt x="10708" y="4483"/>
                  <a:pt x="10715" y="4483"/>
                </a:cubicBezTo>
                <a:cubicBezTo>
                  <a:pt x="10730" y="4483"/>
                  <a:pt x="10740" y="4477"/>
                  <a:pt x="10740" y="4477"/>
                </a:cubicBezTo>
                <a:cubicBezTo>
                  <a:pt x="10740" y="4477"/>
                  <a:pt x="10776" y="4454"/>
                  <a:pt x="10740" y="4454"/>
                </a:cubicBezTo>
                <a:lnTo>
                  <a:pt x="10704" y="4465"/>
                </a:lnTo>
                <a:cubicBezTo>
                  <a:pt x="10692" y="4465"/>
                  <a:pt x="10692" y="4465"/>
                  <a:pt x="10692" y="4454"/>
                </a:cubicBezTo>
                <a:cubicBezTo>
                  <a:pt x="10716" y="4454"/>
                  <a:pt x="10752" y="4442"/>
                  <a:pt x="10764" y="4442"/>
                </a:cubicBezTo>
                <a:cubicBezTo>
                  <a:pt x="10669" y="4442"/>
                  <a:pt x="10800" y="4430"/>
                  <a:pt x="10764" y="4418"/>
                </a:cubicBezTo>
                <a:lnTo>
                  <a:pt x="10764" y="4418"/>
                </a:lnTo>
                <a:cubicBezTo>
                  <a:pt x="10728" y="4424"/>
                  <a:pt x="10692" y="4427"/>
                  <a:pt x="10660" y="4427"/>
                </a:cubicBezTo>
                <a:cubicBezTo>
                  <a:pt x="10627" y="4427"/>
                  <a:pt x="10597" y="4424"/>
                  <a:pt x="10573" y="4418"/>
                </a:cubicBezTo>
                <a:lnTo>
                  <a:pt x="10585" y="4418"/>
                </a:lnTo>
                <a:cubicBezTo>
                  <a:pt x="10585" y="4418"/>
                  <a:pt x="10612" y="4413"/>
                  <a:pt x="10629" y="4413"/>
                </a:cubicBezTo>
                <a:cubicBezTo>
                  <a:pt x="10638" y="4413"/>
                  <a:pt x="10645" y="4414"/>
                  <a:pt x="10645" y="4418"/>
                </a:cubicBezTo>
                <a:cubicBezTo>
                  <a:pt x="10657" y="4406"/>
                  <a:pt x="10633" y="4406"/>
                  <a:pt x="10633" y="4394"/>
                </a:cubicBezTo>
                <a:cubicBezTo>
                  <a:pt x="10625" y="4394"/>
                  <a:pt x="10612" y="4399"/>
                  <a:pt x="10600" y="4399"/>
                </a:cubicBezTo>
                <a:cubicBezTo>
                  <a:pt x="10595" y="4399"/>
                  <a:pt x="10589" y="4398"/>
                  <a:pt x="10585" y="4394"/>
                </a:cubicBezTo>
                <a:cubicBezTo>
                  <a:pt x="10597" y="4394"/>
                  <a:pt x="10633" y="4382"/>
                  <a:pt x="10633" y="4382"/>
                </a:cubicBezTo>
                <a:lnTo>
                  <a:pt x="10645" y="4382"/>
                </a:lnTo>
                <a:cubicBezTo>
                  <a:pt x="10681" y="4370"/>
                  <a:pt x="10681" y="4358"/>
                  <a:pt x="10716" y="4358"/>
                </a:cubicBezTo>
                <a:cubicBezTo>
                  <a:pt x="10669" y="4358"/>
                  <a:pt x="10692" y="4346"/>
                  <a:pt x="10669" y="4346"/>
                </a:cubicBezTo>
                <a:cubicBezTo>
                  <a:pt x="10633" y="4358"/>
                  <a:pt x="10621" y="4358"/>
                  <a:pt x="10597" y="4358"/>
                </a:cubicBezTo>
                <a:lnTo>
                  <a:pt x="10608" y="4370"/>
                </a:lnTo>
                <a:lnTo>
                  <a:pt x="10608" y="4370"/>
                </a:lnTo>
                <a:cubicBezTo>
                  <a:pt x="10601" y="4370"/>
                  <a:pt x="10596" y="4370"/>
                  <a:pt x="10596" y="4370"/>
                </a:cubicBezTo>
                <a:lnTo>
                  <a:pt x="10596" y="4370"/>
                </a:lnTo>
                <a:cubicBezTo>
                  <a:pt x="10562" y="4370"/>
                  <a:pt x="10585" y="4358"/>
                  <a:pt x="10550" y="4358"/>
                </a:cubicBezTo>
                <a:cubicBezTo>
                  <a:pt x="10550" y="4358"/>
                  <a:pt x="10514" y="4358"/>
                  <a:pt x="10490" y="4370"/>
                </a:cubicBezTo>
                <a:cubicBezTo>
                  <a:pt x="10490" y="4358"/>
                  <a:pt x="10514" y="4358"/>
                  <a:pt x="10550" y="4358"/>
                </a:cubicBezTo>
                <a:cubicBezTo>
                  <a:pt x="10538" y="4346"/>
                  <a:pt x="10573" y="4346"/>
                  <a:pt x="10538" y="4346"/>
                </a:cubicBezTo>
                <a:cubicBezTo>
                  <a:pt x="10550" y="4334"/>
                  <a:pt x="10573" y="4334"/>
                  <a:pt x="10597" y="4334"/>
                </a:cubicBezTo>
                <a:cubicBezTo>
                  <a:pt x="10603" y="4333"/>
                  <a:pt x="10605" y="4332"/>
                  <a:pt x="10606" y="4332"/>
                </a:cubicBezTo>
                <a:lnTo>
                  <a:pt x="10606" y="4332"/>
                </a:lnTo>
                <a:cubicBezTo>
                  <a:pt x="10611" y="4332"/>
                  <a:pt x="10590" y="4343"/>
                  <a:pt x="10611" y="4343"/>
                </a:cubicBezTo>
                <a:cubicBezTo>
                  <a:pt x="10620" y="4343"/>
                  <a:pt x="10638" y="4341"/>
                  <a:pt x="10669" y="4334"/>
                </a:cubicBezTo>
                <a:lnTo>
                  <a:pt x="10633" y="4334"/>
                </a:lnTo>
                <a:cubicBezTo>
                  <a:pt x="10645" y="4334"/>
                  <a:pt x="10681" y="4323"/>
                  <a:pt x="10669" y="4323"/>
                </a:cubicBezTo>
                <a:lnTo>
                  <a:pt x="10585" y="4323"/>
                </a:lnTo>
                <a:cubicBezTo>
                  <a:pt x="10573" y="4323"/>
                  <a:pt x="10550" y="4334"/>
                  <a:pt x="10526" y="4346"/>
                </a:cubicBezTo>
                <a:cubicBezTo>
                  <a:pt x="10478" y="4346"/>
                  <a:pt x="10514" y="4334"/>
                  <a:pt x="10514" y="4334"/>
                </a:cubicBezTo>
                <a:lnTo>
                  <a:pt x="10502" y="4334"/>
                </a:lnTo>
                <a:cubicBezTo>
                  <a:pt x="10526" y="4323"/>
                  <a:pt x="10573" y="4323"/>
                  <a:pt x="10597" y="4311"/>
                </a:cubicBezTo>
                <a:cubicBezTo>
                  <a:pt x="10615" y="4305"/>
                  <a:pt x="10609" y="4305"/>
                  <a:pt x="10602" y="4305"/>
                </a:cubicBezTo>
                <a:cubicBezTo>
                  <a:pt x="10594" y="4305"/>
                  <a:pt x="10585" y="4305"/>
                  <a:pt x="10597" y="4299"/>
                </a:cubicBezTo>
                <a:cubicBezTo>
                  <a:pt x="10585" y="4299"/>
                  <a:pt x="10585" y="4311"/>
                  <a:pt x="10585" y="4311"/>
                </a:cubicBezTo>
                <a:cubicBezTo>
                  <a:pt x="10585" y="4311"/>
                  <a:pt x="10585" y="4299"/>
                  <a:pt x="10585" y="4299"/>
                </a:cubicBezTo>
                <a:lnTo>
                  <a:pt x="10526" y="4299"/>
                </a:lnTo>
                <a:cubicBezTo>
                  <a:pt x="10514" y="4299"/>
                  <a:pt x="10466" y="4299"/>
                  <a:pt x="10526" y="4287"/>
                </a:cubicBezTo>
                <a:cubicBezTo>
                  <a:pt x="10526" y="4275"/>
                  <a:pt x="10550" y="4275"/>
                  <a:pt x="10562" y="4263"/>
                </a:cubicBezTo>
                <a:lnTo>
                  <a:pt x="10573" y="4251"/>
                </a:lnTo>
                <a:lnTo>
                  <a:pt x="10621" y="4251"/>
                </a:lnTo>
                <a:cubicBezTo>
                  <a:pt x="10617" y="4247"/>
                  <a:pt x="10612" y="4246"/>
                  <a:pt x="10605" y="4246"/>
                </a:cubicBezTo>
                <a:cubicBezTo>
                  <a:pt x="10591" y="4246"/>
                  <a:pt x="10569" y="4251"/>
                  <a:pt x="10538" y="4251"/>
                </a:cubicBezTo>
                <a:cubicBezTo>
                  <a:pt x="10538" y="4251"/>
                  <a:pt x="10526" y="4251"/>
                  <a:pt x="10490" y="4263"/>
                </a:cubicBezTo>
                <a:cubicBezTo>
                  <a:pt x="10442" y="4263"/>
                  <a:pt x="10526" y="4239"/>
                  <a:pt x="10502" y="4239"/>
                </a:cubicBezTo>
                <a:cubicBezTo>
                  <a:pt x="10502" y="4227"/>
                  <a:pt x="10478" y="4227"/>
                  <a:pt x="10478" y="4227"/>
                </a:cubicBezTo>
                <a:lnTo>
                  <a:pt x="10502" y="4227"/>
                </a:lnTo>
                <a:cubicBezTo>
                  <a:pt x="10550" y="4215"/>
                  <a:pt x="10478" y="4215"/>
                  <a:pt x="10490" y="4215"/>
                </a:cubicBezTo>
                <a:cubicBezTo>
                  <a:pt x="10502" y="4204"/>
                  <a:pt x="10562" y="4192"/>
                  <a:pt x="10526" y="4192"/>
                </a:cubicBezTo>
                <a:lnTo>
                  <a:pt x="10514" y="4192"/>
                </a:lnTo>
                <a:cubicBezTo>
                  <a:pt x="10506" y="4192"/>
                  <a:pt x="10498" y="4197"/>
                  <a:pt x="10494" y="4197"/>
                </a:cubicBezTo>
                <a:cubicBezTo>
                  <a:pt x="10491" y="4197"/>
                  <a:pt x="10490" y="4196"/>
                  <a:pt x="10490" y="4192"/>
                </a:cubicBezTo>
                <a:lnTo>
                  <a:pt x="10502" y="4192"/>
                </a:lnTo>
                <a:cubicBezTo>
                  <a:pt x="10502" y="4192"/>
                  <a:pt x="10502" y="4180"/>
                  <a:pt x="10502" y="4180"/>
                </a:cubicBezTo>
                <a:lnTo>
                  <a:pt x="10514" y="4192"/>
                </a:lnTo>
                <a:cubicBezTo>
                  <a:pt x="10514" y="4192"/>
                  <a:pt x="10514" y="4180"/>
                  <a:pt x="10514" y="4180"/>
                </a:cubicBezTo>
                <a:cubicBezTo>
                  <a:pt x="10514" y="4180"/>
                  <a:pt x="10526" y="4168"/>
                  <a:pt x="10526" y="4168"/>
                </a:cubicBezTo>
                <a:cubicBezTo>
                  <a:pt x="10585" y="4156"/>
                  <a:pt x="10490" y="4168"/>
                  <a:pt x="10550" y="4144"/>
                </a:cubicBezTo>
                <a:lnTo>
                  <a:pt x="10502" y="4144"/>
                </a:lnTo>
                <a:cubicBezTo>
                  <a:pt x="10502" y="4144"/>
                  <a:pt x="10502" y="4144"/>
                  <a:pt x="10502" y="4156"/>
                </a:cubicBezTo>
                <a:cubicBezTo>
                  <a:pt x="10502" y="4144"/>
                  <a:pt x="10490" y="4144"/>
                  <a:pt x="10490" y="4144"/>
                </a:cubicBezTo>
                <a:lnTo>
                  <a:pt x="10490" y="4156"/>
                </a:lnTo>
                <a:lnTo>
                  <a:pt x="10466" y="4156"/>
                </a:lnTo>
                <a:cubicBezTo>
                  <a:pt x="10466" y="4156"/>
                  <a:pt x="10466" y="4144"/>
                  <a:pt x="10454" y="4144"/>
                </a:cubicBezTo>
                <a:lnTo>
                  <a:pt x="10466" y="4144"/>
                </a:lnTo>
                <a:cubicBezTo>
                  <a:pt x="10466" y="4144"/>
                  <a:pt x="10466" y="4144"/>
                  <a:pt x="10466" y="4132"/>
                </a:cubicBezTo>
                <a:lnTo>
                  <a:pt x="10454" y="4132"/>
                </a:lnTo>
                <a:lnTo>
                  <a:pt x="10466" y="4120"/>
                </a:lnTo>
                <a:lnTo>
                  <a:pt x="10454" y="4120"/>
                </a:lnTo>
                <a:cubicBezTo>
                  <a:pt x="10454" y="4120"/>
                  <a:pt x="10442" y="4120"/>
                  <a:pt x="10442" y="4108"/>
                </a:cubicBezTo>
                <a:cubicBezTo>
                  <a:pt x="10442" y="4096"/>
                  <a:pt x="10442" y="4096"/>
                  <a:pt x="10442" y="4096"/>
                </a:cubicBezTo>
                <a:cubicBezTo>
                  <a:pt x="10454" y="4096"/>
                  <a:pt x="10454" y="4084"/>
                  <a:pt x="10466" y="4084"/>
                </a:cubicBezTo>
                <a:lnTo>
                  <a:pt x="10442" y="4084"/>
                </a:lnTo>
                <a:cubicBezTo>
                  <a:pt x="10442" y="4084"/>
                  <a:pt x="10442" y="4084"/>
                  <a:pt x="10442" y="4073"/>
                </a:cubicBezTo>
                <a:lnTo>
                  <a:pt x="10454" y="4073"/>
                </a:lnTo>
                <a:cubicBezTo>
                  <a:pt x="10466" y="4073"/>
                  <a:pt x="10466" y="4084"/>
                  <a:pt x="10466" y="4084"/>
                </a:cubicBezTo>
                <a:lnTo>
                  <a:pt x="10478" y="4096"/>
                </a:lnTo>
                <a:cubicBezTo>
                  <a:pt x="10478" y="4096"/>
                  <a:pt x="10478" y="4084"/>
                  <a:pt x="10478" y="4084"/>
                </a:cubicBezTo>
                <a:cubicBezTo>
                  <a:pt x="10478" y="4073"/>
                  <a:pt x="10466" y="4073"/>
                  <a:pt x="10466" y="4073"/>
                </a:cubicBezTo>
                <a:cubicBezTo>
                  <a:pt x="10466" y="4061"/>
                  <a:pt x="10466" y="4061"/>
                  <a:pt x="10466" y="4049"/>
                </a:cubicBezTo>
                <a:cubicBezTo>
                  <a:pt x="10466" y="4040"/>
                  <a:pt x="10466" y="4032"/>
                  <a:pt x="10470" y="4032"/>
                </a:cubicBezTo>
                <a:cubicBezTo>
                  <a:pt x="10472" y="4032"/>
                  <a:pt x="10475" y="4033"/>
                  <a:pt x="10478" y="4037"/>
                </a:cubicBezTo>
                <a:lnTo>
                  <a:pt x="10478" y="4049"/>
                </a:lnTo>
                <a:lnTo>
                  <a:pt x="10490" y="4073"/>
                </a:lnTo>
                <a:cubicBezTo>
                  <a:pt x="10490" y="4049"/>
                  <a:pt x="10466" y="3989"/>
                  <a:pt x="10466" y="3942"/>
                </a:cubicBezTo>
                <a:lnTo>
                  <a:pt x="10466" y="3942"/>
                </a:lnTo>
                <a:cubicBezTo>
                  <a:pt x="10478" y="3965"/>
                  <a:pt x="10490" y="4001"/>
                  <a:pt x="10502" y="4037"/>
                </a:cubicBezTo>
                <a:lnTo>
                  <a:pt x="10514" y="4025"/>
                </a:lnTo>
                <a:lnTo>
                  <a:pt x="10526" y="4061"/>
                </a:lnTo>
                <a:cubicBezTo>
                  <a:pt x="10526" y="4050"/>
                  <a:pt x="10517" y="4023"/>
                  <a:pt x="10522" y="4023"/>
                </a:cubicBezTo>
                <a:lnTo>
                  <a:pt x="10522" y="4023"/>
                </a:lnTo>
                <a:cubicBezTo>
                  <a:pt x="10523" y="4023"/>
                  <a:pt x="10524" y="4023"/>
                  <a:pt x="10526" y="4025"/>
                </a:cubicBezTo>
                <a:cubicBezTo>
                  <a:pt x="10538" y="4061"/>
                  <a:pt x="10550" y="4049"/>
                  <a:pt x="10562" y="4096"/>
                </a:cubicBezTo>
                <a:cubicBezTo>
                  <a:pt x="10563" y="4097"/>
                  <a:pt x="10563" y="4098"/>
                  <a:pt x="10564" y="4098"/>
                </a:cubicBezTo>
                <a:cubicBezTo>
                  <a:pt x="10566" y="4098"/>
                  <a:pt x="10564" y="4089"/>
                  <a:pt x="10562" y="4081"/>
                </a:cubicBezTo>
                <a:lnTo>
                  <a:pt x="10562" y="4081"/>
                </a:lnTo>
                <a:cubicBezTo>
                  <a:pt x="10562" y="4066"/>
                  <a:pt x="10561" y="4064"/>
                  <a:pt x="10560" y="4064"/>
                </a:cubicBezTo>
                <a:cubicBezTo>
                  <a:pt x="10559" y="4064"/>
                  <a:pt x="10558" y="4064"/>
                  <a:pt x="10556" y="4064"/>
                </a:cubicBezTo>
                <a:cubicBezTo>
                  <a:pt x="10555" y="4064"/>
                  <a:pt x="10553" y="4064"/>
                  <a:pt x="10550" y="4061"/>
                </a:cubicBezTo>
                <a:cubicBezTo>
                  <a:pt x="10526" y="4013"/>
                  <a:pt x="10550" y="4037"/>
                  <a:pt x="10550" y="4013"/>
                </a:cubicBezTo>
                <a:cubicBezTo>
                  <a:pt x="10538" y="3989"/>
                  <a:pt x="10538" y="3930"/>
                  <a:pt x="10514" y="3882"/>
                </a:cubicBezTo>
                <a:lnTo>
                  <a:pt x="10526" y="3882"/>
                </a:lnTo>
                <a:cubicBezTo>
                  <a:pt x="10520" y="3865"/>
                  <a:pt x="10517" y="3860"/>
                  <a:pt x="10514" y="3860"/>
                </a:cubicBezTo>
                <a:cubicBezTo>
                  <a:pt x="10508" y="3860"/>
                  <a:pt x="10508" y="3887"/>
                  <a:pt x="10503" y="3887"/>
                </a:cubicBezTo>
                <a:cubicBezTo>
                  <a:pt x="10500" y="3887"/>
                  <a:pt x="10496" y="3880"/>
                  <a:pt x="10490" y="3858"/>
                </a:cubicBezTo>
                <a:cubicBezTo>
                  <a:pt x="10485" y="3858"/>
                  <a:pt x="10482" y="3860"/>
                  <a:pt x="10479" y="3860"/>
                </a:cubicBezTo>
                <a:cubicBezTo>
                  <a:pt x="10474" y="3860"/>
                  <a:pt x="10469" y="3856"/>
                  <a:pt x="10454" y="3834"/>
                </a:cubicBezTo>
                <a:lnTo>
                  <a:pt x="10454" y="3834"/>
                </a:lnTo>
                <a:lnTo>
                  <a:pt x="10478" y="3906"/>
                </a:lnTo>
                <a:cubicBezTo>
                  <a:pt x="10466" y="3894"/>
                  <a:pt x="10454" y="3858"/>
                  <a:pt x="10454" y="3846"/>
                </a:cubicBezTo>
                <a:lnTo>
                  <a:pt x="10442" y="3846"/>
                </a:lnTo>
                <a:cubicBezTo>
                  <a:pt x="10442" y="3834"/>
                  <a:pt x="10431" y="3834"/>
                  <a:pt x="10442" y="3823"/>
                </a:cubicBezTo>
                <a:cubicBezTo>
                  <a:pt x="10432" y="3812"/>
                  <a:pt x="10427" y="3809"/>
                  <a:pt x="10424" y="3809"/>
                </a:cubicBezTo>
                <a:lnTo>
                  <a:pt x="10424" y="3809"/>
                </a:lnTo>
                <a:cubicBezTo>
                  <a:pt x="10421" y="3809"/>
                  <a:pt x="10424" y="3816"/>
                  <a:pt x="10431" y="3823"/>
                </a:cubicBezTo>
                <a:cubicBezTo>
                  <a:pt x="10431" y="3846"/>
                  <a:pt x="10431" y="3846"/>
                  <a:pt x="10419" y="3846"/>
                </a:cubicBezTo>
                <a:cubicBezTo>
                  <a:pt x="10419" y="3858"/>
                  <a:pt x="10442" y="3894"/>
                  <a:pt x="10442" y="3906"/>
                </a:cubicBezTo>
                <a:cubicBezTo>
                  <a:pt x="10419" y="3894"/>
                  <a:pt x="10419" y="3906"/>
                  <a:pt x="10383" y="3858"/>
                </a:cubicBezTo>
                <a:cubicBezTo>
                  <a:pt x="10383" y="3846"/>
                  <a:pt x="10371" y="3823"/>
                  <a:pt x="10371" y="3823"/>
                </a:cubicBezTo>
                <a:cubicBezTo>
                  <a:pt x="10369" y="3821"/>
                  <a:pt x="10368" y="3820"/>
                  <a:pt x="10367" y="3820"/>
                </a:cubicBezTo>
                <a:lnTo>
                  <a:pt x="10367" y="3820"/>
                </a:lnTo>
                <a:cubicBezTo>
                  <a:pt x="10362" y="3820"/>
                  <a:pt x="10373" y="3850"/>
                  <a:pt x="10383" y="3870"/>
                </a:cubicBezTo>
                <a:cubicBezTo>
                  <a:pt x="10383" y="3870"/>
                  <a:pt x="10383" y="3870"/>
                  <a:pt x="10371" y="3882"/>
                </a:cubicBezTo>
                <a:cubicBezTo>
                  <a:pt x="10371" y="3858"/>
                  <a:pt x="10359" y="3846"/>
                  <a:pt x="10359" y="3846"/>
                </a:cubicBezTo>
                <a:cubicBezTo>
                  <a:pt x="10359" y="3834"/>
                  <a:pt x="10347" y="3834"/>
                  <a:pt x="10347" y="3834"/>
                </a:cubicBezTo>
                <a:lnTo>
                  <a:pt x="10347" y="3834"/>
                </a:lnTo>
                <a:cubicBezTo>
                  <a:pt x="10359" y="3882"/>
                  <a:pt x="10347" y="3858"/>
                  <a:pt x="10347" y="3882"/>
                </a:cubicBezTo>
                <a:cubicBezTo>
                  <a:pt x="10353" y="3888"/>
                  <a:pt x="10356" y="3891"/>
                  <a:pt x="10358" y="3891"/>
                </a:cubicBezTo>
                <a:cubicBezTo>
                  <a:pt x="10359" y="3891"/>
                  <a:pt x="10359" y="3888"/>
                  <a:pt x="10359" y="3882"/>
                </a:cubicBezTo>
                <a:cubicBezTo>
                  <a:pt x="10368" y="3909"/>
                  <a:pt x="10370" y="3942"/>
                  <a:pt x="10366" y="3942"/>
                </a:cubicBezTo>
                <a:cubicBezTo>
                  <a:pt x="10364" y="3942"/>
                  <a:pt x="10362" y="3939"/>
                  <a:pt x="10359" y="3930"/>
                </a:cubicBezTo>
                <a:cubicBezTo>
                  <a:pt x="10359" y="3906"/>
                  <a:pt x="10335" y="3882"/>
                  <a:pt x="10347" y="3870"/>
                </a:cubicBezTo>
                <a:cubicBezTo>
                  <a:pt x="10339" y="3857"/>
                  <a:pt x="10335" y="3852"/>
                  <a:pt x="10334" y="3852"/>
                </a:cubicBezTo>
                <a:lnTo>
                  <a:pt x="10334" y="3852"/>
                </a:lnTo>
                <a:cubicBezTo>
                  <a:pt x="10330" y="3852"/>
                  <a:pt x="10348" y="3897"/>
                  <a:pt x="10341" y="3897"/>
                </a:cubicBezTo>
                <a:cubicBezTo>
                  <a:pt x="10339" y="3897"/>
                  <a:pt x="10338" y="3896"/>
                  <a:pt x="10335" y="3894"/>
                </a:cubicBezTo>
                <a:lnTo>
                  <a:pt x="10323" y="3870"/>
                </a:lnTo>
                <a:cubicBezTo>
                  <a:pt x="10312" y="3836"/>
                  <a:pt x="10322" y="3856"/>
                  <a:pt x="10313" y="3837"/>
                </a:cubicBezTo>
                <a:lnTo>
                  <a:pt x="10313" y="3837"/>
                </a:lnTo>
                <a:cubicBezTo>
                  <a:pt x="10318" y="3822"/>
                  <a:pt x="10335" y="3817"/>
                  <a:pt x="10335" y="3787"/>
                </a:cubicBezTo>
                <a:lnTo>
                  <a:pt x="10300" y="3775"/>
                </a:lnTo>
                <a:cubicBezTo>
                  <a:pt x="10288" y="3823"/>
                  <a:pt x="10228" y="3787"/>
                  <a:pt x="10240" y="3882"/>
                </a:cubicBezTo>
                <a:cubicBezTo>
                  <a:pt x="10240" y="3882"/>
                  <a:pt x="10240" y="3882"/>
                  <a:pt x="10240" y="3906"/>
                </a:cubicBezTo>
                <a:lnTo>
                  <a:pt x="10240" y="3918"/>
                </a:lnTo>
                <a:cubicBezTo>
                  <a:pt x="10228" y="3894"/>
                  <a:pt x="10216" y="3894"/>
                  <a:pt x="10192" y="3870"/>
                </a:cubicBezTo>
                <a:lnTo>
                  <a:pt x="10192" y="3870"/>
                </a:lnTo>
                <a:cubicBezTo>
                  <a:pt x="10204" y="3882"/>
                  <a:pt x="10204" y="3882"/>
                  <a:pt x="10216" y="3906"/>
                </a:cubicBezTo>
                <a:cubicBezTo>
                  <a:pt x="10225" y="3942"/>
                  <a:pt x="10234" y="3958"/>
                  <a:pt x="10233" y="3958"/>
                </a:cubicBezTo>
                <a:cubicBezTo>
                  <a:pt x="10232" y="3958"/>
                  <a:pt x="10231" y="3956"/>
                  <a:pt x="10228" y="3953"/>
                </a:cubicBezTo>
                <a:cubicBezTo>
                  <a:pt x="10221" y="3939"/>
                  <a:pt x="10218" y="3933"/>
                  <a:pt x="10214" y="3926"/>
                </a:cubicBezTo>
                <a:lnTo>
                  <a:pt x="10214" y="3926"/>
                </a:lnTo>
                <a:cubicBezTo>
                  <a:pt x="10216" y="3934"/>
                  <a:pt x="10216" y="3942"/>
                  <a:pt x="10216" y="3942"/>
                </a:cubicBezTo>
                <a:cubicBezTo>
                  <a:pt x="10204" y="3930"/>
                  <a:pt x="10192" y="3930"/>
                  <a:pt x="10181" y="3906"/>
                </a:cubicBezTo>
                <a:cubicBezTo>
                  <a:pt x="10181" y="3902"/>
                  <a:pt x="10182" y="3901"/>
                  <a:pt x="10184" y="3901"/>
                </a:cubicBezTo>
                <a:cubicBezTo>
                  <a:pt x="10187" y="3901"/>
                  <a:pt x="10192" y="3906"/>
                  <a:pt x="10192" y="3906"/>
                </a:cubicBezTo>
                <a:cubicBezTo>
                  <a:pt x="10192" y="3894"/>
                  <a:pt x="10181" y="3882"/>
                  <a:pt x="10169" y="3870"/>
                </a:cubicBezTo>
                <a:cubicBezTo>
                  <a:pt x="10157" y="3858"/>
                  <a:pt x="10157" y="3834"/>
                  <a:pt x="10157" y="3823"/>
                </a:cubicBezTo>
                <a:cubicBezTo>
                  <a:pt x="10145" y="3846"/>
                  <a:pt x="10157" y="3906"/>
                  <a:pt x="10157" y="3930"/>
                </a:cubicBezTo>
                <a:cubicBezTo>
                  <a:pt x="10149" y="3922"/>
                  <a:pt x="10135" y="3892"/>
                  <a:pt x="10131" y="3881"/>
                </a:cubicBezTo>
                <a:lnTo>
                  <a:pt x="10131" y="3881"/>
                </a:lnTo>
                <a:cubicBezTo>
                  <a:pt x="10132" y="3881"/>
                  <a:pt x="10132" y="3881"/>
                  <a:pt x="10133" y="3882"/>
                </a:cubicBezTo>
                <a:cubicBezTo>
                  <a:pt x="10131" y="3878"/>
                  <a:pt x="10130" y="3876"/>
                  <a:pt x="10130" y="3876"/>
                </a:cubicBezTo>
                <a:lnTo>
                  <a:pt x="10130" y="3876"/>
                </a:lnTo>
                <a:cubicBezTo>
                  <a:pt x="10129" y="3876"/>
                  <a:pt x="10130" y="3878"/>
                  <a:pt x="10131" y="3881"/>
                </a:cubicBezTo>
                <a:lnTo>
                  <a:pt x="10131" y="3881"/>
                </a:lnTo>
                <a:cubicBezTo>
                  <a:pt x="10131" y="3881"/>
                  <a:pt x="10131" y="3881"/>
                  <a:pt x="10131" y="3881"/>
                </a:cubicBezTo>
                <a:lnTo>
                  <a:pt x="10131" y="3881"/>
                </a:lnTo>
                <a:cubicBezTo>
                  <a:pt x="10125" y="3881"/>
                  <a:pt x="10129" y="3920"/>
                  <a:pt x="10131" y="3941"/>
                </a:cubicBezTo>
                <a:lnTo>
                  <a:pt x="10131" y="3941"/>
                </a:lnTo>
                <a:cubicBezTo>
                  <a:pt x="10085" y="3930"/>
                  <a:pt x="10061" y="3941"/>
                  <a:pt x="10002" y="3894"/>
                </a:cubicBezTo>
                <a:lnTo>
                  <a:pt x="10002" y="3894"/>
                </a:lnTo>
                <a:lnTo>
                  <a:pt x="10026" y="3965"/>
                </a:lnTo>
                <a:lnTo>
                  <a:pt x="10002" y="3930"/>
                </a:lnTo>
                <a:cubicBezTo>
                  <a:pt x="9993" y="3925"/>
                  <a:pt x="9985" y="3923"/>
                  <a:pt x="9978" y="3923"/>
                </a:cubicBezTo>
                <a:cubicBezTo>
                  <a:pt x="9949" y="3923"/>
                  <a:pt x="9938" y="3958"/>
                  <a:pt x="9919" y="3977"/>
                </a:cubicBezTo>
                <a:cubicBezTo>
                  <a:pt x="9917" y="3979"/>
                  <a:pt x="9916" y="3979"/>
                  <a:pt x="9915" y="3979"/>
                </a:cubicBezTo>
                <a:cubicBezTo>
                  <a:pt x="9904" y="3979"/>
                  <a:pt x="9893" y="3940"/>
                  <a:pt x="9883" y="3930"/>
                </a:cubicBezTo>
                <a:cubicBezTo>
                  <a:pt x="9859" y="3930"/>
                  <a:pt x="9883" y="4001"/>
                  <a:pt x="9871" y="4025"/>
                </a:cubicBezTo>
                <a:cubicBezTo>
                  <a:pt x="9859" y="4001"/>
                  <a:pt x="9847" y="3953"/>
                  <a:pt x="9835" y="3953"/>
                </a:cubicBezTo>
                <a:lnTo>
                  <a:pt x="9835" y="3953"/>
                </a:lnTo>
                <a:cubicBezTo>
                  <a:pt x="9835" y="3973"/>
                  <a:pt x="9843" y="3992"/>
                  <a:pt x="9840" y="3992"/>
                </a:cubicBezTo>
                <a:cubicBezTo>
                  <a:pt x="9839" y="3992"/>
                  <a:pt x="9837" y="3991"/>
                  <a:pt x="9835" y="3989"/>
                </a:cubicBezTo>
                <a:lnTo>
                  <a:pt x="9835" y="3977"/>
                </a:lnTo>
                <a:cubicBezTo>
                  <a:pt x="9831" y="3968"/>
                  <a:pt x="9828" y="3966"/>
                  <a:pt x="9826" y="3966"/>
                </a:cubicBezTo>
                <a:cubicBezTo>
                  <a:pt x="9823" y="3966"/>
                  <a:pt x="9821" y="3969"/>
                  <a:pt x="9818" y="3969"/>
                </a:cubicBezTo>
                <a:cubicBezTo>
                  <a:pt x="9816" y="3969"/>
                  <a:pt x="9814" y="3968"/>
                  <a:pt x="9811" y="3965"/>
                </a:cubicBezTo>
                <a:cubicBezTo>
                  <a:pt x="9788" y="3977"/>
                  <a:pt x="9788" y="4025"/>
                  <a:pt x="9811" y="4096"/>
                </a:cubicBezTo>
                <a:cubicBezTo>
                  <a:pt x="9788" y="4096"/>
                  <a:pt x="9776" y="4037"/>
                  <a:pt x="9776" y="4025"/>
                </a:cubicBezTo>
                <a:lnTo>
                  <a:pt x="9776" y="4025"/>
                </a:lnTo>
                <a:cubicBezTo>
                  <a:pt x="9778" y="4027"/>
                  <a:pt x="9779" y="4028"/>
                  <a:pt x="9780" y="4028"/>
                </a:cubicBezTo>
                <a:cubicBezTo>
                  <a:pt x="9783" y="4028"/>
                  <a:pt x="9774" y="4009"/>
                  <a:pt x="9764" y="3989"/>
                </a:cubicBezTo>
                <a:cubicBezTo>
                  <a:pt x="9764" y="4001"/>
                  <a:pt x="9764" y="4010"/>
                  <a:pt x="9761" y="4010"/>
                </a:cubicBezTo>
                <a:cubicBezTo>
                  <a:pt x="9758" y="4010"/>
                  <a:pt x="9752" y="4001"/>
                  <a:pt x="9740" y="3977"/>
                </a:cubicBezTo>
                <a:cubicBezTo>
                  <a:pt x="9740" y="3988"/>
                  <a:pt x="9730" y="3989"/>
                  <a:pt x="9737" y="4015"/>
                </a:cubicBezTo>
                <a:lnTo>
                  <a:pt x="9737" y="4015"/>
                </a:lnTo>
                <a:cubicBezTo>
                  <a:pt x="9737" y="4015"/>
                  <a:pt x="9737" y="4015"/>
                  <a:pt x="9737" y="4015"/>
                </a:cubicBezTo>
                <a:lnTo>
                  <a:pt x="9737" y="4015"/>
                </a:lnTo>
                <a:cubicBezTo>
                  <a:pt x="9740" y="4015"/>
                  <a:pt x="9752" y="4032"/>
                  <a:pt x="9752" y="4049"/>
                </a:cubicBezTo>
                <a:cubicBezTo>
                  <a:pt x="9748" y="4045"/>
                  <a:pt x="9744" y="4045"/>
                  <a:pt x="9740" y="4045"/>
                </a:cubicBezTo>
                <a:lnTo>
                  <a:pt x="9740" y="4045"/>
                </a:lnTo>
                <a:cubicBezTo>
                  <a:pt x="9731" y="4045"/>
                  <a:pt x="9720" y="4045"/>
                  <a:pt x="9704" y="4013"/>
                </a:cubicBezTo>
                <a:cubicBezTo>
                  <a:pt x="9669" y="4037"/>
                  <a:pt x="9621" y="4049"/>
                  <a:pt x="9573" y="4073"/>
                </a:cubicBezTo>
                <a:cubicBezTo>
                  <a:pt x="9585" y="4096"/>
                  <a:pt x="9585" y="4084"/>
                  <a:pt x="9597" y="4096"/>
                </a:cubicBezTo>
                <a:cubicBezTo>
                  <a:pt x="9597" y="4107"/>
                  <a:pt x="9595" y="4111"/>
                  <a:pt x="9592" y="4111"/>
                </a:cubicBezTo>
                <a:cubicBezTo>
                  <a:pt x="9589" y="4111"/>
                  <a:pt x="9584" y="4106"/>
                  <a:pt x="9583" y="4106"/>
                </a:cubicBezTo>
                <a:lnTo>
                  <a:pt x="9583" y="4106"/>
                </a:lnTo>
                <a:cubicBezTo>
                  <a:pt x="9581" y="4106"/>
                  <a:pt x="9581" y="4109"/>
                  <a:pt x="9585" y="4120"/>
                </a:cubicBezTo>
                <a:lnTo>
                  <a:pt x="9573" y="4084"/>
                </a:lnTo>
                <a:cubicBezTo>
                  <a:pt x="9561" y="4096"/>
                  <a:pt x="9573" y="4144"/>
                  <a:pt x="9573" y="4180"/>
                </a:cubicBezTo>
                <a:cubicBezTo>
                  <a:pt x="9561" y="4144"/>
                  <a:pt x="9549" y="4156"/>
                  <a:pt x="9549" y="4132"/>
                </a:cubicBezTo>
                <a:cubicBezTo>
                  <a:pt x="9549" y="4133"/>
                  <a:pt x="9549" y="4133"/>
                  <a:pt x="9549" y="4133"/>
                </a:cubicBezTo>
                <a:cubicBezTo>
                  <a:pt x="9543" y="4133"/>
                  <a:pt x="9479" y="4034"/>
                  <a:pt x="9477" y="4034"/>
                </a:cubicBezTo>
                <a:lnTo>
                  <a:pt x="9477" y="4034"/>
                </a:lnTo>
                <a:cubicBezTo>
                  <a:pt x="9477" y="4034"/>
                  <a:pt x="9477" y="4035"/>
                  <a:pt x="9478" y="4037"/>
                </a:cubicBezTo>
                <a:lnTo>
                  <a:pt x="9549" y="4168"/>
                </a:lnTo>
                <a:cubicBezTo>
                  <a:pt x="9555" y="4174"/>
                  <a:pt x="9555" y="4174"/>
                  <a:pt x="9554" y="4174"/>
                </a:cubicBezTo>
                <a:cubicBezTo>
                  <a:pt x="9552" y="4174"/>
                  <a:pt x="9549" y="4174"/>
                  <a:pt x="9549" y="4180"/>
                </a:cubicBezTo>
                <a:cubicBezTo>
                  <a:pt x="9538" y="4156"/>
                  <a:pt x="9514" y="4132"/>
                  <a:pt x="9502" y="4132"/>
                </a:cubicBezTo>
                <a:cubicBezTo>
                  <a:pt x="9490" y="4108"/>
                  <a:pt x="9502" y="4108"/>
                  <a:pt x="9502" y="4108"/>
                </a:cubicBezTo>
                <a:cubicBezTo>
                  <a:pt x="9478" y="4049"/>
                  <a:pt x="9466" y="4073"/>
                  <a:pt x="9454" y="4025"/>
                </a:cubicBezTo>
                <a:lnTo>
                  <a:pt x="9454" y="4025"/>
                </a:lnTo>
                <a:cubicBezTo>
                  <a:pt x="9442" y="4037"/>
                  <a:pt x="9466" y="4049"/>
                  <a:pt x="9478" y="4073"/>
                </a:cubicBezTo>
                <a:lnTo>
                  <a:pt x="9454" y="4073"/>
                </a:lnTo>
                <a:lnTo>
                  <a:pt x="9478" y="4084"/>
                </a:lnTo>
                <a:cubicBezTo>
                  <a:pt x="9478" y="4094"/>
                  <a:pt x="9486" y="4127"/>
                  <a:pt x="9476" y="4127"/>
                </a:cubicBezTo>
                <a:cubicBezTo>
                  <a:pt x="9474" y="4127"/>
                  <a:pt x="9471" y="4125"/>
                  <a:pt x="9466" y="4120"/>
                </a:cubicBezTo>
                <a:lnTo>
                  <a:pt x="9466" y="4120"/>
                </a:lnTo>
                <a:lnTo>
                  <a:pt x="9490" y="4180"/>
                </a:lnTo>
                <a:cubicBezTo>
                  <a:pt x="9482" y="4163"/>
                  <a:pt x="9478" y="4158"/>
                  <a:pt x="9476" y="4158"/>
                </a:cubicBezTo>
                <a:cubicBezTo>
                  <a:pt x="9472" y="4158"/>
                  <a:pt x="9473" y="4170"/>
                  <a:pt x="9469" y="4170"/>
                </a:cubicBezTo>
                <a:cubicBezTo>
                  <a:pt x="9469" y="4170"/>
                  <a:pt x="9468" y="4169"/>
                  <a:pt x="9466" y="4168"/>
                </a:cubicBezTo>
                <a:lnTo>
                  <a:pt x="9454" y="4144"/>
                </a:lnTo>
                <a:cubicBezTo>
                  <a:pt x="9442" y="4144"/>
                  <a:pt x="9442" y="4132"/>
                  <a:pt x="9430" y="4120"/>
                </a:cubicBezTo>
                <a:cubicBezTo>
                  <a:pt x="9423" y="4109"/>
                  <a:pt x="9421" y="4106"/>
                  <a:pt x="9422" y="4106"/>
                </a:cubicBezTo>
                <a:lnTo>
                  <a:pt x="9422" y="4106"/>
                </a:lnTo>
                <a:cubicBezTo>
                  <a:pt x="9423" y="4106"/>
                  <a:pt x="9426" y="4111"/>
                  <a:pt x="9427" y="4111"/>
                </a:cubicBezTo>
                <a:cubicBezTo>
                  <a:pt x="9428" y="4111"/>
                  <a:pt x="9426" y="4107"/>
                  <a:pt x="9419" y="4096"/>
                </a:cubicBezTo>
                <a:lnTo>
                  <a:pt x="9407" y="4084"/>
                </a:lnTo>
                <a:lnTo>
                  <a:pt x="9407" y="4084"/>
                </a:lnTo>
                <a:cubicBezTo>
                  <a:pt x="9419" y="4108"/>
                  <a:pt x="9419" y="4132"/>
                  <a:pt x="9442" y="4144"/>
                </a:cubicBezTo>
                <a:cubicBezTo>
                  <a:pt x="9454" y="4192"/>
                  <a:pt x="9466" y="4227"/>
                  <a:pt x="9454" y="4239"/>
                </a:cubicBezTo>
                <a:cubicBezTo>
                  <a:pt x="9419" y="4204"/>
                  <a:pt x="9442" y="4192"/>
                  <a:pt x="9419" y="4156"/>
                </a:cubicBezTo>
                <a:cubicBezTo>
                  <a:pt x="9417" y="4155"/>
                  <a:pt x="9416" y="4155"/>
                  <a:pt x="9414" y="4155"/>
                </a:cubicBezTo>
                <a:cubicBezTo>
                  <a:pt x="9389" y="4155"/>
                  <a:pt x="9453" y="4275"/>
                  <a:pt x="9430" y="4275"/>
                </a:cubicBezTo>
                <a:cubicBezTo>
                  <a:pt x="9429" y="4273"/>
                  <a:pt x="9428" y="4273"/>
                  <a:pt x="9427" y="4273"/>
                </a:cubicBezTo>
                <a:lnTo>
                  <a:pt x="9427" y="4273"/>
                </a:lnTo>
                <a:cubicBezTo>
                  <a:pt x="9421" y="4273"/>
                  <a:pt x="9429" y="4300"/>
                  <a:pt x="9419" y="4311"/>
                </a:cubicBezTo>
                <a:cubicBezTo>
                  <a:pt x="9407" y="4287"/>
                  <a:pt x="9395" y="4287"/>
                  <a:pt x="9383" y="4263"/>
                </a:cubicBezTo>
                <a:lnTo>
                  <a:pt x="9371" y="4239"/>
                </a:lnTo>
                <a:cubicBezTo>
                  <a:pt x="9371" y="4239"/>
                  <a:pt x="9362" y="4239"/>
                  <a:pt x="9353" y="4225"/>
                </a:cubicBezTo>
                <a:lnTo>
                  <a:pt x="9353" y="4225"/>
                </a:lnTo>
                <a:cubicBezTo>
                  <a:pt x="9367" y="4253"/>
                  <a:pt x="9347" y="4265"/>
                  <a:pt x="9347" y="4287"/>
                </a:cubicBezTo>
                <a:lnTo>
                  <a:pt x="9371" y="4311"/>
                </a:lnTo>
                <a:cubicBezTo>
                  <a:pt x="9371" y="4330"/>
                  <a:pt x="9371" y="4350"/>
                  <a:pt x="9364" y="4350"/>
                </a:cubicBezTo>
                <a:cubicBezTo>
                  <a:pt x="9363" y="4350"/>
                  <a:pt x="9361" y="4349"/>
                  <a:pt x="9359" y="4346"/>
                </a:cubicBezTo>
                <a:lnTo>
                  <a:pt x="9359" y="4346"/>
                </a:lnTo>
                <a:cubicBezTo>
                  <a:pt x="9347" y="4370"/>
                  <a:pt x="9371" y="4394"/>
                  <a:pt x="9383" y="4430"/>
                </a:cubicBezTo>
                <a:cubicBezTo>
                  <a:pt x="9359" y="4406"/>
                  <a:pt x="9335" y="4370"/>
                  <a:pt x="9323" y="4334"/>
                </a:cubicBezTo>
                <a:lnTo>
                  <a:pt x="9323" y="4334"/>
                </a:lnTo>
                <a:cubicBezTo>
                  <a:pt x="9329" y="4346"/>
                  <a:pt x="9332" y="4349"/>
                  <a:pt x="9335" y="4349"/>
                </a:cubicBezTo>
                <a:cubicBezTo>
                  <a:pt x="9338" y="4349"/>
                  <a:pt x="9341" y="4346"/>
                  <a:pt x="9347" y="4346"/>
                </a:cubicBezTo>
                <a:cubicBezTo>
                  <a:pt x="9347" y="4313"/>
                  <a:pt x="9327" y="4250"/>
                  <a:pt x="9342" y="4250"/>
                </a:cubicBezTo>
                <a:cubicBezTo>
                  <a:pt x="9344" y="4250"/>
                  <a:pt x="9345" y="4250"/>
                  <a:pt x="9347" y="4251"/>
                </a:cubicBezTo>
                <a:cubicBezTo>
                  <a:pt x="9332" y="4225"/>
                  <a:pt x="9325" y="4216"/>
                  <a:pt x="9322" y="4216"/>
                </a:cubicBezTo>
                <a:lnTo>
                  <a:pt x="9322" y="4216"/>
                </a:lnTo>
                <a:cubicBezTo>
                  <a:pt x="9317" y="4216"/>
                  <a:pt x="9324" y="4243"/>
                  <a:pt x="9317" y="4243"/>
                </a:cubicBezTo>
                <a:cubicBezTo>
                  <a:pt x="9316" y="4243"/>
                  <a:pt x="9314" y="4242"/>
                  <a:pt x="9311" y="4239"/>
                </a:cubicBezTo>
                <a:cubicBezTo>
                  <a:pt x="9311" y="4227"/>
                  <a:pt x="9311" y="4227"/>
                  <a:pt x="9311" y="4227"/>
                </a:cubicBezTo>
                <a:cubicBezTo>
                  <a:pt x="9311" y="4215"/>
                  <a:pt x="9311" y="4204"/>
                  <a:pt x="9288" y="4156"/>
                </a:cubicBezTo>
                <a:lnTo>
                  <a:pt x="9288" y="4156"/>
                </a:lnTo>
                <a:cubicBezTo>
                  <a:pt x="9288" y="4166"/>
                  <a:pt x="9314" y="4220"/>
                  <a:pt x="9306" y="4220"/>
                </a:cubicBezTo>
                <a:cubicBezTo>
                  <a:pt x="9305" y="4220"/>
                  <a:pt x="9303" y="4219"/>
                  <a:pt x="9299" y="4215"/>
                </a:cubicBezTo>
                <a:cubicBezTo>
                  <a:pt x="9299" y="4219"/>
                  <a:pt x="9298" y="4221"/>
                  <a:pt x="9297" y="4221"/>
                </a:cubicBezTo>
                <a:cubicBezTo>
                  <a:pt x="9288" y="4221"/>
                  <a:pt x="9262" y="4180"/>
                  <a:pt x="9252" y="4180"/>
                </a:cubicBezTo>
                <a:lnTo>
                  <a:pt x="9252" y="4180"/>
                </a:lnTo>
                <a:cubicBezTo>
                  <a:pt x="9264" y="4215"/>
                  <a:pt x="9299" y="4275"/>
                  <a:pt x="9276" y="4275"/>
                </a:cubicBezTo>
                <a:lnTo>
                  <a:pt x="9264" y="4227"/>
                </a:lnTo>
                <a:lnTo>
                  <a:pt x="9264" y="4227"/>
                </a:lnTo>
                <a:cubicBezTo>
                  <a:pt x="9240" y="4227"/>
                  <a:pt x="9288" y="4287"/>
                  <a:pt x="9276" y="4299"/>
                </a:cubicBezTo>
                <a:cubicBezTo>
                  <a:pt x="9276" y="4299"/>
                  <a:pt x="9285" y="4336"/>
                  <a:pt x="9295" y="4336"/>
                </a:cubicBezTo>
                <a:cubicBezTo>
                  <a:pt x="9297" y="4336"/>
                  <a:pt x="9298" y="4336"/>
                  <a:pt x="9299" y="4334"/>
                </a:cubicBezTo>
                <a:lnTo>
                  <a:pt x="9299" y="4334"/>
                </a:lnTo>
                <a:cubicBezTo>
                  <a:pt x="9311" y="4358"/>
                  <a:pt x="9299" y="4370"/>
                  <a:pt x="9288" y="4370"/>
                </a:cubicBezTo>
                <a:cubicBezTo>
                  <a:pt x="9288" y="4370"/>
                  <a:pt x="9299" y="4382"/>
                  <a:pt x="9299" y="4394"/>
                </a:cubicBezTo>
                <a:cubicBezTo>
                  <a:pt x="9306" y="4398"/>
                  <a:pt x="9310" y="4400"/>
                  <a:pt x="9312" y="4400"/>
                </a:cubicBezTo>
                <a:cubicBezTo>
                  <a:pt x="9321" y="4400"/>
                  <a:pt x="9314" y="4382"/>
                  <a:pt x="9320" y="4382"/>
                </a:cubicBezTo>
                <a:lnTo>
                  <a:pt x="9320" y="4382"/>
                </a:lnTo>
                <a:cubicBezTo>
                  <a:pt x="9322" y="4382"/>
                  <a:pt x="9326" y="4385"/>
                  <a:pt x="9335" y="4394"/>
                </a:cubicBezTo>
                <a:lnTo>
                  <a:pt x="9311" y="4346"/>
                </a:lnTo>
                <a:lnTo>
                  <a:pt x="9311" y="4346"/>
                </a:lnTo>
                <a:cubicBezTo>
                  <a:pt x="9323" y="4358"/>
                  <a:pt x="9347" y="4394"/>
                  <a:pt x="9359" y="4418"/>
                </a:cubicBezTo>
                <a:cubicBezTo>
                  <a:pt x="9373" y="4435"/>
                  <a:pt x="9377" y="4441"/>
                  <a:pt x="9376" y="4441"/>
                </a:cubicBezTo>
                <a:cubicBezTo>
                  <a:pt x="9375" y="4441"/>
                  <a:pt x="9365" y="4431"/>
                  <a:pt x="9361" y="4431"/>
                </a:cubicBezTo>
                <a:lnTo>
                  <a:pt x="9361" y="4431"/>
                </a:lnTo>
                <a:cubicBezTo>
                  <a:pt x="9359" y="4431"/>
                  <a:pt x="9360" y="4436"/>
                  <a:pt x="9371" y="4454"/>
                </a:cubicBezTo>
                <a:lnTo>
                  <a:pt x="9371" y="4442"/>
                </a:lnTo>
                <a:cubicBezTo>
                  <a:pt x="9407" y="4489"/>
                  <a:pt x="9383" y="4489"/>
                  <a:pt x="9371" y="4489"/>
                </a:cubicBezTo>
                <a:cubicBezTo>
                  <a:pt x="9359" y="4477"/>
                  <a:pt x="9347" y="4477"/>
                  <a:pt x="9323" y="4442"/>
                </a:cubicBezTo>
                <a:lnTo>
                  <a:pt x="9323" y="4418"/>
                </a:lnTo>
                <a:cubicBezTo>
                  <a:pt x="9319" y="4413"/>
                  <a:pt x="9316" y="4411"/>
                  <a:pt x="9314" y="4411"/>
                </a:cubicBezTo>
                <a:lnTo>
                  <a:pt x="9314" y="4411"/>
                </a:lnTo>
                <a:cubicBezTo>
                  <a:pt x="9307" y="4411"/>
                  <a:pt x="9321" y="4444"/>
                  <a:pt x="9311" y="4454"/>
                </a:cubicBezTo>
                <a:cubicBezTo>
                  <a:pt x="9311" y="4442"/>
                  <a:pt x="9311" y="4442"/>
                  <a:pt x="9311" y="4442"/>
                </a:cubicBezTo>
                <a:lnTo>
                  <a:pt x="9299" y="4442"/>
                </a:lnTo>
                <a:cubicBezTo>
                  <a:pt x="9299" y="4442"/>
                  <a:pt x="9299" y="4457"/>
                  <a:pt x="9293" y="4457"/>
                </a:cubicBezTo>
                <a:cubicBezTo>
                  <a:pt x="9292" y="4457"/>
                  <a:pt x="9290" y="4456"/>
                  <a:pt x="9288" y="4454"/>
                </a:cubicBezTo>
                <a:lnTo>
                  <a:pt x="9288" y="4454"/>
                </a:lnTo>
                <a:lnTo>
                  <a:pt x="9299" y="4477"/>
                </a:lnTo>
                <a:lnTo>
                  <a:pt x="9299" y="4465"/>
                </a:lnTo>
                <a:cubicBezTo>
                  <a:pt x="9299" y="4465"/>
                  <a:pt x="9323" y="4477"/>
                  <a:pt x="9323" y="4501"/>
                </a:cubicBezTo>
                <a:cubicBezTo>
                  <a:pt x="9323" y="4506"/>
                  <a:pt x="9322" y="4508"/>
                  <a:pt x="9320" y="4508"/>
                </a:cubicBezTo>
                <a:cubicBezTo>
                  <a:pt x="9310" y="4508"/>
                  <a:pt x="9285" y="4473"/>
                  <a:pt x="9276" y="4454"/>
                </a:cubicBezTo>
                <a:cubicBezTo>
                  <a:pt x="9265" y="4433"/>
                  <a:pt x="9266" y="4428"/>
                  <a:pt x="9270" y="4428"/>
                </a:cubicBezTo>
                <a:cubicBezTo>
                  <a:pt x="9274" y="4428"/>
                  <a:pt x="9282" y="4432"/>
                  <a:pt x="9285" y="4432"/>
                </a:cubicBezTo>
                <a:cubicBezTo>
                  <a:pt x="9287" y="4432"/>
                  <a:pt x="9288" y="4432"/>
                  <a:pt x="9288" y="4430"/>
                </a:cubicBezTo>
                <a:cubicBezTo>
                  <a:pt x="9274" y="4412"/>
                  <a:pt x="9268" y="4408"/>
                  <a:pt x="9263" y="4408"/>
                </a:cubicBezTo>
                <a:cubicBezTo>
                  <a:pt x="9258" y="4408"/>
                  <a:pt x="9256" y="4413"/>
                  <a:pt x="9252" y="4413"/>
                </a:cubicBezTo>
                <a:cubicBezTo>
                  <a:pt x="9249" y="4413"/>
                  <a:pt x="9245" y="4411"/>
                  <a:pt x="9240" y="4406"/>
                </a:cubicBezTo>
                <a:cubicBezTo>
                  <a:pt x="9216" y="4358"/>
                  <a:pt x="9252" y="4394"/>
                  <a:pt x="9228" y="4358"/>
                </a:cubicBezTo>
                <a:cubicBezTo>
                  <a:pt x="9226" y="4357"/>
                  <a:pt x="9225" y="4356"/>
                  <a:pt x="9224" y="4356"/>
                </a:cubicBezTo>
                <a:lnTo>
                  <a:pt x="9224" y="4356"/>
                </a:lnTo>
                <a:cubicBezTo>
                  <a:pt x="9219" y="4356"/>
                  <a:pt x="9226" y="4382"/>
                  <a:pt x="9216" y="4382"/>
                </a:cubicBezTo>
                <a:cubicBezTo>
                  <a:pt x="9204" y="4358"/>
                  <a:pt x="9216" y="4346"/>
                  <a:pt x="9192" y="4323"/>
                </a:cubicBezTo>
                <a:lnTo>
                  <a:pt x="9180" y="4311"/>
                </a:lnTo>
                <a:cubicBezTo>
                  <a:pt x="9192" y="4299"/>
                  <a:pt x="9145" y="4251"/>
                  <a:pt x="9145" y="4227"/>
                </a:cubicBezTo>
                <a:cubicBezTo>
                  <a:pt x="9144" y="4226"/>
                  <a:pt x="9143" y="4226"/>
                  <a:pt x="9142" y="4226"/>
                </a:cubicBezTo>
                <a:lnTo>
                  <a:pt x="9142" y="4226"/>
                </a:lnTo>
                <a:cubicBezTo>
                  <a:pt x="9138" y="4226"/>
                  <a:pt x="9149" y="4257"/>
                  <a:pt x="9141" y="4257"/>
                </a:cubicBezTo>
                <a:cubicBezTo>
                  <a:pt x="9139" y="4257"/>
                  <a:pt x="9137" y="4255"/>
                  <a:pt x="9133" y="4251"/>
                </a:cubicBezTo>
                <a:lnTo>
                  <a:pt x="9133" y="4251"/>
                </a:lnTo>
                <a:cubicBezTo>
                  <a:pt x="9145" y="4275"/>
                  <a:pt x="9180" y="4299"/>
                  <a:pt x="9180" y="4323"/>
                </a:cubicBezTo>
                <a:lnTo>
                  <a:pt x="9168" y="4323"/>
                </a:lnTo>
                <a:cubicBezTo>
                  <a:pt x="9145" y="4299"/>
                  <a:pt x="9145" y="4263"/>
                  <a:pt x="9121" y="4251"/>
                </a:cubicBezTo>
                <a:lnTo>
                  <a:pt x="9121" y="4263"/>
                </a:lnTo>
                <a:cubicBezTo>
                  <a:pt x="9133" y="4287"/>
                  <a:pt x="9145" y="4287"/>
                  <a:pt x="9157" y="4311"/>
                </a:cubicBezTo>
                <a:cubicBezTo>
                  <a:pt x="9155" y="4310"/>
                  <a:pt x="9153" y="4309"/>
                  <a:pt x="9152" y="4309"/>
                </a:cubicBezTo>
                <a:lnTo>
                  <a:pt x="9152" y="4309"/>
                </a:lnTo>
                <a:cubicBezTo>
                  <a:pt x="9140" y="4309"/>
                  <a:pt x="9180" y="4372"/>
                  <a:pt x="9180" y="4394"/>
                </a:cubicBezTo>
                <a:cubicBezTo>
                  <a:pt x="9180" y="4394"/>
                  <a:pt x="9168" y="4394"/>
                  <a:pt x="9157" y="4382"/>
                </a:cubicBezTo>
                <a:lnTo>
                  <a:pt x="9157" y="4382"/>
                </a:lnTo>
                <a:cubicBezTo>
                  <a:pt x="9168" y="4430"/>
                  <a:pt x="9157" y="4442"/>
                  <a:pt x="9168" y="4489"/>
                </a:cubicBezTo>
                <a:cubicBezTo>
                  <a:pt x="9157" y="4454"/>
                  <a:pt x="9145" y="4442"/>
                  <a:pt x="9121" y="4418"/>
                </a:cubicBezTo>
                <a:cubicBezTo>
                  <a:pt x="9133" y="4406"/>
                  <a:pt x="9097" y="4358"/>
                  <a:pt x="9085" y="4334"/>
                </a:cubicBezTo>
                <a:lnTo>
                  <a:pt x="9085" y="4334"/>
                </a:lnTo>
                <a:cubicBezTo>
                  <a:pt x="9073" y="4346"/>
                  <a:pt x="9109" y="4394"/>
                  <a:pt x="9121" y="4406"/>
                </a:cubicBezTo>
                <a:cubicBezTo>
                  <a:pt x="9118" y="4405"/>
                  <a:pt x="9116" y="4404"/>
                  <a:pt x="9115" y="4404"/>
                </a:cubicBezTo>
                <a:cubicBezTo>
                  <a:pt x="9107" y="4404"/>
                  <a:pt x="9119" y="4425"/>
                  <a:pt x="9111" y="4425"/>
                </a:cubicBezTo>
                <a:cubicBezTo>
                  <a:pt x="9109" y="4425"/>
                  <a:pt x="9104" y="4423"/>
                  <a:pt x="9097" y="4418"/>
                </a:cubicBezTo>
                <a:cubicBezTo>
                  <a:pt x="9085" y="4406"/>
                  <a:pt x="9073" y="4370"/>
                  <a:pt x="9061" y="4346"/>
                </a:cubicBezTo>
                <a:lnTo>
                  <a:pt x="9061" y="4346"/>
                </a:lnTo>
                <a:cubicBezTo>
                  <a:pt x="9055" y="4353"/>
                  <a:pt x="9065" y="4368"/>
                  <a:pt x="9073" y="4382"/>
                </a:cubicBezTo>
                <a:lnTo>
                  <a:pt x="9073" y="4382"/>
                </a:lnTo>
                <a:cubicBezTo>
                  <a:pt x="9061" y="4383"/>
                  <a:pt x="9062" y="4406"/>
                  <a:pt x="9073" y="4430"/>
                </a:cubicBezTo>
                <a:cubicBezTo>
                  <a:pt x="9061" y="4410"/>
                  <a:pt x="9056" y="4405"/>
                  <a:pt x="9053" y="4405"/>
                </a:cubicBezTo>
                <a:cubicBezTo>
                  <a:pt x="9049" y="4405"/>
                  <a:pt x="9049" y="4412"/>
                  <a:pt x="9044" y="4412"/>
                </a:cubicBezTo>
                <a:cubicBezTo>
                  <a:pt x="9041" y="4412"/>
                  <a:pt x="9036" y="4408"/>
                  <a:pt x="9026" y="4394"/>
                </a:cubicBezTo>
                <a:lnTo>
                  <a:pt x="9026" y="4394"/>
                </a:lnTo>
                <a:cubicBezTo>
                  <a:pt x="9026" y="4418"/>
                  <a:pt x="9049" y="4418"/>
                  <a:pt x="9061" y="4442"/>
                </a:cubicBezTo>
                <a:cubicBezTo>
                  <a:pt x="9067" y="4454"/>
                  <a:pt x="9064" y="4457"/>
                  <a:pt x="9058" y="4457"/>
                </a:cubicBezTo>
                <a:cubicBezTo>
                  <a:pt x="9052" y="4457"/>
                  <a:pt x="9043" y="4454"/>
                  <a:pt x="9038" y="4454"/>
                </a:cubicBezTo>
                <a:cubicBezTo>
                  <a:pt x="9038" y="4442"/>
                  <a:pt x="9038" y="4430"/>
                  <a:pt x="9038" y="4430"/>
                </a:cubicBezTo>
                <a:lnTo>
                  <a:pt x="9014" y="4394"/>
                </a:lnTo>
                <a:cubicBezTo>
                  <a:pt x="9012" y="4393"/>
                  <a:pt x="9010" y="4393"/>
                  <a:pt x="9009" y="4393"/>
                </a:cubicBezTo>
                <a:cubicBezTo>
                  <a:pt x="8989" y="4393"/>
                  <a:pt x="9045" y="4469"/>
                  <a:pt x="9033" y="4469"/>
                </a:cubicBezTo>
                <a:cubicBezTo>
                  <a:pt x="9032" y="4469"/>
                  <a:pt x="9029" y="4468"/>
                  <a:pt x="9026" y="4465"/>
                </a:cubicBezTo>
                <a:cubicBezTo>
                  <a:pt x="9014" y="4442"/>
                  <a:pt x="9002" y="4442"/>
                  <a:pt x="8990" y="4406"/>
                </a:cubicBezTo>
                <a:lnTo>
                  <a:pt x="8990" y="4406"/>
                </a:lnTo>
                <a:cubicBezTo>
                  <a:pt x="8990" y="4418"/>
                  <a:pt x="8978" y="4418"/>
                  <a:pt x="9002" y="4442"/>
                </a:cubicBezTo>
                <a:cubicBezTo>
                  <a:pt x="8990" y="4442"/>
                  <a:pt x="8990" y="4442"/>
                  <a:pt x="8978" y="4430"/>
                </a:cubicBezTo>
                <a:lnTo>
                  <a:pt x="8978" y="4430"/>
                </a:lnTo>
                <a:cubicBezTo>
                  <a:pt x="8978" y="4454"/>
                  <a:pt x="8978" y="4465"/>
                  <a:pt x="8990" y="4501"/>
                </a:cubicBezTo>
                <a:cubicBezTo>
                  <a:pt x="8978" y="4501"/>
                  <a:pt x="8954" y="4477"/>
                  <a:pt x="8942" y="4465"/>
                </a:cubicBezTo>
                <a:cubicBezTo>
                  <a:pt x="8942" y="4483"/>
                  <a:pt x="8930" y="4483"/>
                  <a:pt x="8918" y="4483"/>
                </a:cubicBezTo>
                <a:cubicBezTo>
                  <a:pt x="8907" y="4483"/>
                  <a:pt x="8895" y="4483"/>
                  <a:pt x="8895" y="4501"/>
                </a:cubicBezTo>
                <a:lnTo>
                  <a:pt x="8895" y="4513"/>
                </a:lnTo>
                <a:cubicBezTo>
                  <a:pt x="8871" y="4513"/>
                  <a:pt x="8942" y="4561"/>
                  <a:pt x="8918" y="4561"/>
                </a:cubicBezTo>
                <a:cubicBezTo>
                  <a:pt x="8895" y="4513"/>
                  <a:pt x="8895" y="4537"/>
                  <a:pt x="8871" y="4513"/>
                </a:cubicBezTo>
                <a:cubicBezTo>
                  <a:pt x="8868" y="4512"/>
                  <a:pt x="8866" y="4512"/>
                  <a:pt x="8864" y="4512"/>
                </a:cubicBezTo>
                <a:cubicBezTo>
                  <a:pt x="8841" y="4512"/>
                  <a:pt x="8853" y="4562"/>
                  <a:pt x="8830" y="4562"/>
                </a:cubicBezTo>
                <a:cubicBezTo>
                  <a:pt x="8828" y="4562"/>
                  <a:pt x="8826" y="4562"/>
                  <a:pt x="8823" y="4561"/>
                </a:cubicBezTo>
                <a:cubicBezTo>
                  <a:pt x="8811" y="4549"/>
                  <a:pt x="8799" y="4537"/>
                  <a:pt x="8811" y="4525"/>
                </a:cubicBezTo>
                <a:cubicBezTo>
                  <a:pt x="8787" y="4525"/>
                  <a:pt x="8776" y="4537"/>
                  <a:pt x="8764" y="4549"/>
                </a:cubicBezTo>
                <a:lnTo>
                  <a:pt x="8764" y="4537"/>
                </a:lnTo>
                <a:cubicBezTo>
                  <a:pt x="8756" y="4533"/>
                  <a:pt x="8750" y="4531"/>
                  <a:pt x="8745" y="4531"/>
                </a:cubicBezTo>
                <a:cubicBezTo>
                  <a:pt x="8719" y="4531"/>
                  <a:pt x="8726" y="4576"/>
                  <a:pt x="8716" y="4596"/>
                </a:cubicBezTo>
                <a:cubicBezTo>
                  <a:pt x="8716" y="4596"/>
                  <a:pt x="8704" y="4573"/>
                  <a:pt x="8704" y="4573"/>
                </a:cubicBezTo>
                <a:cubicBezTo>
                  <a:pt x="8699" y="4570"/>
                  <a:pt x="8693" y="4568"/>
                  <a:pt x="8688" y="4568"/>
                </a:cubicBezTo>
                <a:cubicBezTo>
                  <a:pt x="8672" y="4568"/>
                  <a:pt x="8662" y="4584"/>
                  <a:pt x="8680" y="4620"/>
                </a:cubicBezTo>
                <a:cubicBezTo>
                  <a:pt x="8670" y="4610"/>
                  <a:pt x="8666" y="4606"/>
                  <a:pt x="8666" y="4606"/>
                </a:cubicBezTo>
                <a:lnTo>
                  <a:pt x="8666" y="4606"/>
                </a:lnTo>
                <a:cubicBezTo>
                  <a:pt x="8665" y="4606"/>
                  <a:pt x="8671" y="4615"/>
                  <a:pt x="8664" y="4615"/>
                </a:cubicBezTo>
                <a:cubicBezTo>
                  <a:pt x="8661" y="4615"/>
                  <a:pt x="8655" y="4614"/>
                  <a:pt x="8645" y="4608"/>
                </a:cubicBezTo>
                <a:cubicBezTo>
                  <a:pt x="8633" y="4596"/>
                  <a:pt x="8633" y="4596"/>
                  <a:pt x="8633" y="4596"/>
                </a:cubicBezTo>
                <a:cubicBezTo>
                  <a:pt x="8629" y="4592"/>
                  <a:pt x="8625" y="4591"/>
                  <a:pt x="8621" y="4591"/>
                </a:cubicBezTo>
                <a:cubicBezTo>
                  <a:pt x="8614" y="4591"/>
                  <a:pt x="8609" y="4596"/>
                  <a:pt x="8609" y="4596"/>
                </a:cubicBezTo>
                <a:cubicBezTo>
                  <a:pt x="8609" y="4596"/>
                  <a:pt x="8609" y="4596"/>
                  <a:pt x="8609" y="4608"/>
                </a:cubicBezTo>
                <a:cubicBezTo>
                  <a:pt x="8585" y="4596"/>
                  <a:pt x="8561" y="4596"/>
                  <a:pt x="8549" y="4596"/>
                </a:cubicBezTo>
                <a:cubicBezTo>
                  <a:pt x="8534" y="4596"/>
                  <a:pt x="8521" y="4596"/>
                  <a:pt x="8509" y="4593"/>
                </a:cubicBezTo>
                <a:lnTo>
                  <a:pt x="8509" y="4593"/>
                </a:lnTo>
                <a:cubicBezTo>
                  <a:pt x="8521" y="4598"/>
                  <a:pt x="8534" y="4603"/>
                  <a:pt x="8549" y="4608"/>
                </a:cubicBezTo>
                <a:cubicBezTo>
                  <a:pt x="8559" y="4628"/>
                  <a:pt x="8561" y="4649"/>
                  <a:pt x="8568" y="4654"/>
                </a:cubicBezTo>
                <a:lnTo>
                  <a:pt x="8568" y="4654"/>
                </a:lnTo>
                <a:cubicBezTo>
                  <a:pt x="8532" y="4642"/>
                  <a:pt x="8477" y="4619"/>
                  <a:pt x="8466" y="4585"/>
                </a:cubicBezTo>
                <a:lnTo>
                  <a:pt x="8478" y="4585"/>
                </a:lnTo>
                <a:cubicBezTo>
                  <a:pt x="8466" y="4585"/>
                  <a:pt x="8466" y="4585"/>
                  <a:pt x="8466" y="4573"/>
                </a:cubicBezTo>
                <a:lnTo>
                  <a:pt x="8466" y="4573"/>
                </a:lnTo>
                <a:cubicBezTo>
                  <a:pt x="8474" y="4576"/>
                  <a:pt x="8481" y="4580"/>
                  <a:pt x="8489" y="4584"/>
                </a:cubicBezTo>
                <a:lnTo>
                  <a:pt x="8489" y="4584"/>
                </a:lnTo>
                <a:cubicBezTo>
                  <a:pt x="8479" y="4577"/>
                  <a:pt x="8467" y="4566"/>
                  <a:pt x="8454" y="4549"/>
                </a:cubicBezTo>
                <a:cubicBezTo>
                  <a:pt x="8383" y="4513"/>
                  <a:pt x="8359" y="4418"/>
                  <a:pt x="8323" y="4382"/>
                </a:cubicBezTo>
                <a:cubicBezTo>
                  <a:pt x="8285" y="4382"/>
                  <a:pt x="8257" y="4396"/>
                  <a:pt x="8223" y="4396"/>
                </a:cubicBezTo>
                <a:cubicBezTo>
                  <a:pt x="8193" y="4396"/>
                  <a:pt x="8159" y="4385"/>
                  <a:pt x="8109" y="4346"/>
                </a:cubicBezTo>
                <a:lnTo>
                  <a:pt x="8180" y="4334"/>
                </a:lnTo>
                <a:cubicBezTo>
                  <a:pt x="8143" y="4314"/>
                  <a:pt x="8120" y="4308"/>
                  <a:pt x="8102" y="4308"/>
                </a:cubicBezTo>
                <a:cubicBezTo>
                  <a:pt x="8077" y="4308"/>
                  <a:pt x="8064" y="4320"/>
                  <a:pt x="8042" y="4320"/>
                </a:cubicBezTo>
                <a:cubicBezTo>
                  <a:pt x="8026" y="4320"/>
                  <a:pt x="8003" y="4313"/>
                  <a:pt x="7966" y="4287"/>
                </a:cubicBezTo>
                <a:lnTo>
                  <a:pt x="7966" y="4287"/>
                </a:lnTo>
                <a:cubicBezTo>
                  <a:pt x="8002" y="4323"/>
                  <a:pt x="7895" y="4311"/>
                  <a:pt x="7978" y="4358"/>
                </a:cubicBezTo>
                <a:cubicBezTo>
                  <a:pt x="7930" y="4358"/>
                  <a:pt x="7835" y="4311"/>
                  <a:pt x="7775" y="4263"/>
                </a:cubicBezTo>
                <a:cubicBezTo>
                  <a:pt x="7752" y="4263"/>
                  <a:pt x="7764" y="4275"/>
                  <a:pt x="7752" y="4299"/>
                </a:cubicBezTo>
                <a:cubicBezTo>
                  <a:pt x="7811" y="4358"/>
                  <a:pt x="7883" y="4323"/>
                  <a:pt x="7918" y="4406"/>
                </a:cubicBezTo>
                <a:lnTo>
                  <a:pt x="8002" y="4382"/>
                </a:lnTo>
                <a:lnTo>
                  <a:pt x="8002" y="4382"/>
                </a:lnTo>
                <a:cubicBezTo>
                  <a:pt x="8049" y="4442"/>
                  <a:pt x="8037" y="4477"/>
                  <a:pt x="7990" y="4477"/>
                </a:cubicBezTo>
                <a:cubicBezTo>
                  <a:pt x="8002" y="4489"/>
                  <a:pt x="8025" y="4489"/>
                  <a:pt x="8037" y="4501"/>
                </a:cubicBezTo>
                <a:cubicBezTo>
                  <a:pt x="8030" y="4519"/>
                  <a:pt x="8022" y="4526"/>
                  <a:pt x="8014" y="4526"/>
                </a:cubicBezTo>
                <a:cubicBezTo>
                  <a:pt x="7990" y="4526"/>
                  <a:pt x="7966" y="4468"/>
                  <a:pt x="7937" y="4468"/>
                </a:cubicBezTo>
                <a:cubicBezTo>
                  <a:pt x="7931" y="4468"/>
                  <a:pt x="7925" y="4471"/>
                  <a:pt x="7918" y="4477"/>
                </a:cubicBezTo>
                <a:lnTo>
                  <a:pt x="7966" y="4501"/>
                </a:lnTo>
                <a:cubicBezTo>
                  <a:pt x="7963" y="4516"/>
                  <a:pt x="7953" y="4522"/>
                  <a:pt x="7940" y="4522"/>
                </a:cubicBezTo>
                <a:cubicBezTo>
                  <a:pt x="7898" y="4522"/>
                  <a:pt x="7820" y="4468"/>
                  <a:pt x="7775" y="4442"/>
                </a:cubicBezTo>
                <a:cubicBezTo>
                  <a:pt x="7716" y="4382"/>
                  <a:pt x="7656" y="4346"/>
                  <a:pt x="7668" y="4311"/>
                </a:cubicBezTo>
                <a:lnTo>
                  <a:pt x="7668" y="4311"/>
                </a:lnTo>
                <a:lnTo>
                  <a:pt x="7764" y="4346"/>
                </a:lnTo>
                <a:cubicBezTo>
                  <a:pt x="7728" y="4287"/>
                  <a:pt x="7633" y="4299"/>
                  <a:pt x="7585" y="4275"/>
                </a:cubicBezTo>
                <a:cubicBezTo>
                  <a:pt x="7585" y="4263"/>
                  <a:pt x="7573" y="4263"/>
                  <a:pt x="7573" y="4251"/>
                </a:cubicBezTo>
                <a:cubicBezTo>
                  <a:pt x="7573" y="4263"/>
                  <a:pt x="7573" y="4263"/>
                  <a:pt x="7573" y="4263"/>
                </a:cubicBezTo>
                <a:cubicBezTo>
                  <a:pt x="7561" y="4263"/>
                  <a:pt x="7549" y="4251"/>
                  <a:pt x="7549" y="4239"/>
                </a:cubicBezTo>
                <a:cubicBezTo>
                  <a:pt x="7502" y="4215"/>
                  <a:pt x="7418" y="4204"/>
                  <a:pt x="7371" y="4180"/>
                </a:cubicBezTo>
                <a:lnTo>
                  <a:pt x="7371" y="4215"/>
                </a:lnTo>
                <a:lnTo>
                  <a:pt x="7383" y="4204"/>
                </a:lnTo>
                <a:cubicBezTo>
                  <a:pt x="7418" y="4215"/>
                  <a:pt x="7478" y="4263"/>
                  <a:pt x="7430" y="4275"/>
                </a:cubicBezTo>
                <a:cubicBezTo>
                  <a:pt x="7323" y="4251"/>
                  <a:pt x="7323" y="4180"/>
                  <a:pt x="7311" y="4144"/>
                </a:cubicBezTo>
                <a:cubicBezTo>
                  <a:pt x="7317" y="4138"/>
                  <a:pt x="7324" y="4135"/>
                  <a:pt x="7332" y="4135"/>
                </a:cubicBezTo>
                <a:cubicBezTo>
                  <a:pt x="7368" y="4135"/>
                  <a:pt x="7417" y="4192"/>
                  <a:pt x="7466" y="4192"/>
                </a:cubicBezTo>
                <a:cubicBezTo>
                  <a:pt x="7454" y="4132"/>
                  <a:pt x="7371" y="4144"/>
                  <a:pt x="7263" y="4073"/>
                </a:cubicBezTo>
                <a:cubicBezTo>
                  <a:pt x="7277" y="4066"/>
                  <a:pt x="7289" y="4063"/>
                  <a:pt x="7302" y="4063"/>
                </a:cubicBezTo>
                <a:cubicBezTo>
                  <a:pt x="7344" y="4063"/>
                  <a:pt x="7382" y="4094"/>
                  <a:pt x="7415" y="4094"/>
                </a:cubicBezTo>
                <a:cubicBezTo>
                  <a:pt x="7424" y="4094"/>
                  <a:pt x="7433" y="4091"/>
                  <a:pt x="7442" y="4084"/>
                </a:cubicBezTo>
                <a:cubicBezTo>
                  <a:pt x="7347" y="4037"/>
                  <a:pt x="7311" y="4061"/>
                  <a:pt x="7228" y="4025"/>
                </a:cubicBezTo>
                <a:cubicBezTo>
                  <a:pt x="7234" y="4013"/>
                  <a:pt x="7261" y="4013"/>
                  <a:pt x="7287" y="4013"/>
                </a:cubicBezTo>
                <a:cubicBezTo>
                  <a:pt x="7314" y="4013"/>
                  <a:pt x="7341" y="4013"/>
                  <a:pt x="7347" y="4001"/>
                </a:cubicBezTo>
                <a:cubicBezTo>
                  <a:pt x="7323" y="3989"/>
                  <a:pt x="7299" y="3977"/>
                  <a:pt x="7287" y="3965"/>
                </a:cubicBezTo>
                <a:lnTo>
                  <a:pt x="7287" y="3965"/>
                </a:lnTo>
                <a:cubicBezTo>
                  <a:pt x="7312" y="3973"/>
                  <a:pt x="7328" y="3976"/>
                  <a:pt x="7339" y="3976"/>
                </a:cubicBezTo>
                <a:cubicBezTo>
                  <a:pt x="7389" y="3976"/>
                  <a:pt x="7322" y="3912"/>
                  <a:pt x="7370" y="3912"/>
                </a:cubicBezTo>
                <a:cubicBezTo>
                  <a:pt x="7379" y="3912"/>
                  <a:pt x="7390" y="3913"/>
                  <a:pt x="7406" y="3918"/>
                </a:cubicBezTo>
                <a:cubicBezTo>
                  <a:pt x="7389" y="3901"/>
                  <a:pt x="7372" y="3897"/>
                  <a:pt x="7354" y="3897"/>
                </a:cubicBezTo>
                <a:cubicBezTo>
                  <a:pt x="7342" y="3897"/>
                  <a:pt x="7330" y="3899"/>
                  <a:pt x="7317" y="3899"/>
                </a:cubicBezTo>
                <a:cubicBezTo>
                  <a:pt x="7294" y="3899"/>
                  <a:pt x="7269" y="3894"/>
                  <a:pt x="7240" y="3870"/>
                </a:cubicBezTo>
                <a:lnTo>
                  <a:pt x="7240" y="3870"/>
                </a:lnTo>
                <a:cubicBezTo>
                  <a:pt x="7252" y="3906"/>
                  <a:pt x="7311" y="3965"/>
                  <a:pt x="7228" y="3965"/>
                </a:cubicBezTo>
                <a:lnTo>
                  <a:pt x="7144" y="3918"/>
                </a:lnTo>
                <a:cubicBezTo>
                  <a:pt x="7109" y="3882"/>
                  <a:pt x="7252" y="3894"/>
                  <a:pt x="7192" y="3846"/>
                </a:cubicBezTo>
                <a:lnTo>
                  <a:pt x="7097" y="3846"/>
                </a:lnTo>
                <a:cubicBezTo>
                  <a:pt x="7097" y="3858"/>
                  <a:pt x="7144" y="3882"/>
                  <a:pt x="7109" y="3894"/>
                </a:cubicBezTo>
                <a:cubicBezTo>
                  <a:pt x="7099" y="3887"/>
                  <a:pt x="7089" y="3884"/>
                  <a:pt x="7079" y="3884"/>
                </a:cubicBezTo>
                <a:cubicBezTo>
                  <a:pt x="7037" y="3884"/>
                  <a:pt x="6987" y="3932"/>
                  <a:pt x="6930" y="3942"/>
                </a:cubicBezTo>
                <a:cubicBezTo>
                  <a:pt x="6882" y="3930"/>
                  <a:pt x="6847" y="3918"/>
                  <a:pt x="6835" y="3894"/>
                </a:cubicBezTo>
                <a:cubicBezTo>
                  <a:pt x="6693" y="3918"/>
                  <a:pt x="6540" y="3894"/>
                  <a:pt x="6421" y="3929"/>
                </a:cubicBezTo>
                <a:lnTo>
                  <a:pt x="6421" y="3929"/>
                </a:lnTo>
                <a:cubicBezTo>
                  <a:pt x="6499" y="3905"/>
                  <a:pt x="6418" y="3870"/>
                  <a:pt x="6382" y="3834"/>
                </a:cubicBezTo>
                <a:cubicBezTo>
                  <a:pt x="6466" y="3834"/>
                  <a:pt x="6478" y="3787"/>
                  <a:pt x="6478" y="3751"/>
                </a:cubicBezTo>
                <a:cubicBezTo>
                  <a:pt x="6418" y="3751"/>
                  <a:pt x="6371" y="3799"/>
                  <a:pt x="6406" y="3823"/>
                </a:cubicBezTo>
                <a:cubicBezTo>
                  <a:pt x="6389" y="3818"/>
                  <a:pt x="6376" y="3817"/>
                  <a:pt x="6365" y="3817"/>
                </a:cubicBezTo>
                <a:cubicBezTo>
                  <a:pt x="6334" y="3817"/>
                  <a:pt x="6324" y="3830"/>
                  <a:pt x="6304" y="3830"/>
                </a:cubicBezTo>
                <a:cubicBezTo>
                  <a:pt x="6292" y="3830"/>
                  <a:pt x="6277" y="3825"/>
                  <a:pt x="6251" y="3811"/>
                </a:cubicBezTo>
                <a:cubicBezTo>
                  <a:pt x="6204" y="3787"/>
                  <a:pt x="6287" y="3763"/>
                  <a:pt x="6263" y="3739"/>
                </a:cubicBezTo>
                <a:cubicBezTo>
                  <a:pt x="6256" y="3738"/>
                  <a:pt x="6250" y="3738"/>
                  <a:pt x="6244" y="3738"/>
                </a:cubicBezTo>
                <a:cubicBezTo>
                  <a:pt x="6184" y="3738"/>
                  <a:pt x="6222" y="3788"/>
                  <a:pt x="6145" y="3788"/>
                </a:cubicBezTo>
                <a:cubicBezTo>
                  <a:pt x="6138" y="3788"/>
                  <a:pt x="6130" y="3788"/>
                  <a:pt x="6120" y="3787"/>
                </a:cubicBezTo>
                <a:cubicBezTo>
                  <a:pt x="6132" y="3775"/>
                  <a:pt x="6144" y="3775"/>
                  <a:pt x="6132" y="3763"/>
                </a:cubicBezTo>
                <a:cubicBezTo>
                  <a:pt x="6121" y="3761"/>
                  <a:pt x="6111" y="3760"/>
                  <a:pt x="6100" y="3760"/>
                </a:cubicBezTo>
                <a:cubicBezTo>
                  <a:pt x="6052" y="3760"/>
                  <a:pt x="6009" y="3779"/>
                  <a:pt x="5990" y="3799"/>
                </a:cubicBezTo>
                <a:cubicBezTo>
                  <a:pt x="5954" y="3763"/>
                  <a:pt x="5906" y="3763"/>
                  <a:pt x="5870" y="3763"/>
                </a:cubicBezTo>
                <a:cubicBezTo>
                  <a:pt x="5882" y="3763"/>
                  <a:pt x="5906" y="3751"/>
                  <a:pt x="5918" y="3751"/>
                </a:cubicBezTo>
                <a:cubicBezTo>
                  <a:pt x="5870" y="3692"/>
                  <a:pt x="5918" y="3703"/>
                  <a:pt x="5906" y="3680"/>
                </a:cubicBezTo>
                <a:lnTo>
                  <a:pt x="5906" y="3680"/>
                </a:lnTo>
                <a:cubicBezTo>
                  <a:pt x="5912" y="3686"/>
                  <a:pt x="5921" y="3686"/>
                  <a:pt x="5930" y="3686"/>
                </a:cubicBezTo>
                <a:cubicBezTo>
                  <a:pt x="5939" y="3686"/>
                  <a:pt x="5948" y="3686"/>
                  <a:pt x="5954" y="3692"/>
                </a:cubicBezTo>
                <a:lnTo>
                  <a:pt x="5930" y="3644"/>
                </a:lnTo>
                <a:cubicBezTo>
                  <a:pt x="5920" y="3625"/>
                  <a:pt x="5924" y="3621"/>
                  <a:pt x="5932" y="3621"/>
                </a:cubicBezTo>
                <a:cubicBezTo>
                  <a:pt x="5938" y="3621"/>
                  <a:pt x="5945" y="3623"/>
                  <a:pt x="5951" y="3623"/>
                </a:cubicBezTo>
                <a:cubicBezTo>
                  <a:pt x="5959" y="3623"/>
                  <a:pt x="5966" y="3620"/>
                  <a:pt x="5966" y="3608"/>
                </a:cubicBezTo>
                <a:lnTo>
                  <a:pt x="5954" y="3608"/>
                </a:lnTo>
                <a:cubicBezTo>
                  <a:pt x="5954" y="3594"/>
                  <a:pt x="5974" y="3588"/>
                  <a:pt x="5998" y="3588"/>
                </a:cubicBezTo>
                <a:cubicBezTo>
                  <a:pt x="6015" y="3588"/>
                  <a:pt x="6034" y="3591"/>
                  <a:pt x="6049" y="3596"/>
                </a:cubicBezTo>
                <a:cubicBezTo>
                  <a:pt x="6049" y="3406"/>
                  <a:pt x="6251" y="3489"/>
                  <a:pt x="6335" y="3370"/>
                </a:cubicBezTo>
                <a:cubicBezTo>
                  <a:pt x="6335" y="3346"/>
                  <a:pt x="6311" y="3346"/>
                  <a:pt x="6299" y="3322"/>
                </a:cubicBezTo>
                <a:cubicBezTo>
                  <a:pt x="6287" y="3322"/>
                  <a:pt x="6287" y="3311"/>
                  <a:pt x="6287" y="3311"/>
                </a:cubicBezTo>
                <a:cubicBezTo>
                  <a:pt x="6287" y="3322"/>
                  <a:pt x="6287" y="3334"/>
                  <a:pt x="6275" y="3334"/>
                </a:cubicBezTo>
                <a:cubicBezTo>
                  <a:pt x="6275" y="3311"/>
                  <a:pt x="6240" y="3275"/>
                  <a:pt x="6275" y="3275"/>
                </a:cubicBezTo>
                <a:cubicBezTo>
                  <a:pt x="6275" y="3287"/>
                  <a:pt x="6275" y="3287"/>
                  <a:pt x="6275" y="3299"/>
                </a:cubicBezTo>
                <a:cubicBezTo>
                  <a:pt x="6285" y="3289"/>
                  <a:pt x="6279" y="3272"/>
                  <a:pt x="6283" y="3272"/>
                </a:cubicBezTo>
                <a:lnTo>
                  <a:pt x="6283" y="3272"/>
                </a:lnTo>
                <a:cubicBezTo>
                  <a:pt x="6283" y="3272"/>
                  <a:pt x="6285" y="3273"/>
                  <a:pt x="6287" y="3275"/>
                </a:cubicBezTo>
                <a:cubicBezTo>
                  <a:pt x="6303" y="3275"/>
                  <a:pt x="6298" y="3270"/>
                  <a:pt x="6300" y="3270"/>
                </a:cubicBezTo>
                <a:lnTo>
                  <a:pt x="6300" y="3270"/>
                </a:lnTo>
                <a:cubicBezTo>
                  <a:pt x="6300" y="3270"/>
                  <a:pt x="6303" y="3271"/>
                  <a:pt x="6311" y="3275"/>
                </a:cubicBezTo>
                <a:lnTo>
                  <a:pt x="6359" y="3263"/>
                </a:lnTo>
                <a:cubicBezTo>
                  <a:pt x="6348" y="3236"/>
                  <a:pt x="6354" y="3228"/>
                  <a:pt x="6364" y="3228"/>
                </a:cubicBezTo>
                <a:cubicBezTo>
                  <a:pt x="6377" y="3228"/>
                  <a:pt x="6394" y="3239"/>
                  <a:pt x="6394" y="3239"/>
                </a:cubicBezTo>
                <a:cubicBezTo>
                  <a:pt x="6430" y="3275"/>
                  <a:pt x="6382" y="3263"/>
                  <a:pt x="6406" y="3299"/>
                </a:cubicBezTo>
                <a:lnTo>
                  <a:pt x="6442" y="3322"/>
                </a:lnTo>
                <a:lnTo>
                  <a:pt x="6418" y="3287"/>
                </a:lnTo>
                <a:lnTo>
                  <a:pt x="6442" y="3287"/>
                </a:lnTo>
                <a:cubicBezTo>
                  <a:pt x="6442" y="3278"/>
                  <a:pt x="6436" y="3270"/>
                  <a:pt x="6437" y="3270"/>
                </a:cubicBezTo>
                <a:lnTo>
                  <a:pt x="6437" y="3270"/>
                </a:lnTo>
                <a:cubicBezTo>
                  <a:pt x="6437" y="3270"/>
                  <a:pt x="6438" y="3271"/>
                  <a:pt x="6442" y="3275"/>
                </a:cubicBezTo>
                <a:cubicBezTo>
                  <a:pt x="6442" y="3275"/>
                  <a:pt x="6454" y="3275"/>
                  <a:pt x="6454" y="3287"/>
                </a:cubicBezTo>
                <a:lnTo>
                  <a:pt x="6454" y="3263"/>
                </a:lnTo>
                <a:cubicBezTo>
                  <a:pt x="6460" y="3275"/>
                  <a:pt x="6463" y="3275"/>
                  <a:pt x="6469" y="3275"/>
                </a:cubicBezTo>
                <a:cubicBezTo>
                  <a:pt x="6475" y="3275"/>
                  <a:pt x="6484" y="3275"/>
                  <a:pt x="6501" y="3287"/>
                </a:cubicBezTo>
                <a:cubicBezTo>
                  <a:pt x="6542" y="3277"/>
                  <a:pt x="6522" y="3222"/>
                  <a:pt x="6560" y="3222"/>
                </a:cubicBezTo>
                <a:cubicBezTo>
                  <a:pt x="6567" y="3222"/>
                  <a:pt x="6575" y="3224"/>
                  <a:pt x="6585" y="3227"/>
                </a:cubicBezTo>
                <a:cubicBezTo>
                  <a:pt x="6561" y="3215"/>
                  <a:pt x="6549" y="3168"/>
                  <a:pt x="6561" y="3156"/>
                </a:cubicBezTo>
                <a:lnTo>
                  <a:pt x="6561" y="3156"/>
                </a:lnTo>
                <a:cubicBezTo>
                  <a:pt x="6573" y="3168"/>
                  <a:pt x="6585" y="3168"/>
                  <a:pt x="6597" y="3191"/>
                </a:cubicBezTo>
                <a:lnTo>
                  <a:pt x="6597" y="3156"/>
                </a:lnTo>
                <a:cubicBezTo>
                  <a:pt x="6610" y="3166"/>
                  <a:pt x="6619" y="3169"/>
                  <a:pt x="6627" y="3169"/>
                </a:cubicBezTo>
                <a:cubicBezTo>
                  <a:pt x="6647" y="3169"/>
                  <a:pt x="6654" y="3144"/>
                  <a:pt x="6680" y="3144"/>
                </a:cubicBezTo>
                <a:lnTo>
                  <a:pt x="6692" y="3168"/>
                </a:lnTo>
                <a:cubicBezTo>
                  <a:pt x="6680" y="3132"/>
                  <a:pt x="6680" y="3120"/>
                  <a:pt x="6704" y="3108"/>
                </a:cubicBezTo>
                <a:lnTo>
                  <a:pt x="6728" y="3144"/>
                </a:lnTo>
                <a:cubicBezTo>
                  <a:pt x="6752" y="3144"/>
                  <a:pt x="6692" y="3072"/>
                  <a:pt x="6728" y="3072"/>
                </a:cubicBezTo>
                <a:cubicBezTo>
                  <a:pt x="6692" y="3037"/>
                  <a:pt x="6668" y="3037"/>
                  <a:pt x="6644" y="3001"/>
                </a:cubicBezTo>
                <a:lnTo>
                  <a:pt x="6644" y="3001"/>
                </a:lnTo>
                <a:cubicBezTo>
                  <a:pt x="6660" y="3017"/>
                  <a:pt x="6674" y="3024"/>
                  <a:pt x="6682" y="3024"/>
                </a:cubicBezTo>
                <a:cubicBezTo>
                  <a:pt x="6692" y="3024"/>
                  <a:pt x="6693" y="3014"/>
                  <a:pt x="6680" y="3001"/>
                </a:cubicBezTo>
                <a:cubicBezTo>
                  <a:pt x="6685" y="2991"/>
                  <a:pt x="6688" y="2987"/>
                  <a:pt x="6691" y="2987"/>
                </a:cubicBezTo>
                <a:cubicBezTo>
                  <a:pt x="6694" y="2987"/>
                  <a:pt x="6697" y="2994"/>
                  <a:pt x="6704" y="3001"/>
                </a:cubicBezTo>
                <a:lnTo>
                  <a:pt x="6692" y="2965"/>
                </a:lnTo>
                <a:cubicBezTo>
                  <a:pt x="6716" y="2965"/>
                  <a:pt x="6728" y="3013"/>
                  <a:pt x="6740" y="3037"/>
                </a:cubicBezTo>
                <a:cubicBezTo>
                  <a:pt x="6732" y="3005"/>
                  <a:pt x="6745" y="3000"/>
                  <a:pt x="6758" y="3000"/>
                </a:cubicBezTo>
                <a:cubicBezTo>
                  <a:pt x="6765" y="3000"/>
                  <a:pt x="6771" y="3001"/>
                  <a:pt x="6775" y="3001"/>
                </a:cubicBezTo>
                <a:lnTo>
                  <a:pt x="6787" y="3013"/>
                </a:lnTo>
                <a:lnTo>
                  <a:pt x="6811" y="3013"/>
                </a:lnTo>
                <a:cubicBezTo>
                  <a:pt x="6801" y="2983"/>
                  <a:pt x="6816" y="2962"/>
                  <a:pt x="6834" y="2962"/>
                </a:cubicBezTo>
                <a:cubicBezTo>
                  <a:pt x="6838" y="2962"/>
                  <a:pt x="6843" y="2963"/>
                  <a:pt x="6847" y="2965"/>
                </a:cubicBezTo>
                <a:lnTo>
                  <a:pt x="6871" y="3013"/>
                </a:lnTo>
                <a:cubicBezTo>
                  <a:pt x="6874" y="3015"/>
                  <a:pt x="6876" y="3015"/>
                  <a:pt x="6877" y="3015"/>
                </a:cubicBezTo>
                <a:cubicBezTo>
                  <a:pt x="6885" y="3015"/>
                  <a:pt x="6859" y="2987"/>
                  <a:pt x="6859" y="2977"/>
                </a:cubicBezTo>
                <a:cubicBezTo>
                  <a:pt x="6859" y="2970"/>
                  <a:pt x="6861" y="2967"/>
                  <a:pt x="6865" y="2967"/>
                </a:cubicBezTo>
                <a:cubicBezTo>
                  <a:pt x="6875" y="2967"/>
                  <a:pt x="6894" y="2981"/>
                  <a:pt x="6918" y="2989"/>
                </a:cubicBezTo>
                <a:cubicBezTo>
                  <a:pt x="6915" y="2973"/>
                  <a:pt x="6921" y="2968"/>
                  <a:pt x="6932" y="2968"/>
                </a:cubicBezTo>
                <a:cubicBezTo>
                  <a:pt x="6947" y="2968"/>
                  <a:pt x="6970" y="2978"/>
                  <a:pt x="6987" y="2978"/>
                </a:cubicBezTo>
                <a:cubicBezTo>
                  <a:pt x="7001" y="2978"/>
                  <a:pt x="7010" y="2970"/>
                  <a:pt x="7002" y="2941"/>
                </a:cubicBezTo>
                <a:lnTo>
                  <a:pt x="7002" y="2941"/>
                </a:lnTo>
                <a:lnTo>
                  <a:pt x="7025" y="2965"/>
                </a:lnTo>
                <a:cubicBezTo>
                  <a:pt x="7013" y="2882"/>
                  <a:pt x="7109" y="2941"/>
                  <a:pt x="7085" y="2846"/>
                </a:cubicBezTo>
                <a:lnTo>
                  <a:pt x="7085" y="2846"/>
                </a:lnTo>
                <a:cubicBezTo>
                  <a:pt x="7102" y="2855"/>
                  <a:pt x="7113" y="2859"/>
                  <a:pt x="7119" y="2859"/>
                </a:cubicBezTo>
                <a:cubicBezTo>
                  <a:pt x="7150" y="2859"/>
                  <a:pt x="7102" y="2786"/>
                  <a:pt x="7127" y="2786"/>
                </a:cubicBezTo>
                <a:cubicBezTo>
                  <a:pt x="7132" y="2786"/>
                  <a:pt x="7141" y="2789"/>
                  <a:pt x="7156" y="2799"/>
                </a:cubicBezTo>
                <a:lnTo>
                  <a:pt x="7144" y="2787"/>
                </a:lnTo>
                <a:cubicBezTo>
                  <a:pt x="7287" y="2715"/>
                  <a:pt x="7454" y="2691"/>
                  <a:pt x="7549" y="2572"/>
                </a:cubicBezTo>
                <a:lnTo>
                  <a:pt x="7561" y="2596"/>
                </a:lnTo>
                <a:cubicBezTo>
                  <a:pt x="7668" y="2549"/>
                  <a:pt x="7764" y="2501"/>
                  <a:pt x="7871" y="2453"/>
                </a:cubicBezTo>
                <a:cubicBezTo>
                  <a:pt x="7966" y="2394"/>
                  <a:pt x="8073" y="2346"/>
                  <a:pt x="8180" y="2310"/>
                </a:cubicBezTo>
                <a:cubicBezTo>
                  <a:pt x="8192" y="2287"/>
                  <a:pt x="8156" y="2239"/>
                  <a:pt x="8168" y="2215"/>
                </a:cubicBezTo>
                <a:cubicBezTo>
                  <a:pt x="8168" y="2215"/>
                  <a:pt x="8174" y="2212"/>
                  <a:pt x="8182" y="2212"/>
                </a:cubicBezTo>
                <a:cubicBezTo>
                  <a:pt x="8189" y="2212"/>
                  <a:pt x="8198" y="2215"/>
                  <a:pt x="8204" y="2227"/>
                </a:cubicBezTo>
                <a:cubicBezTo>
                  <a:pt x="8192" y="2251"/>
                  <a:pt x="8204" y="2263"/>
                  <a:pt x="8204" y="2275"/>
                </a:cubicBezTo>
                <a:cubicBezTo>
                  <a:pt x="8212" y="2271"/>
                  <a:pt x="8223" y="2271"/>
                  <a:pt x="8233" y="2271"/>
                </a:cubicBezTo>
                <a:lnTo>
                  <a:pt x="8233" y="2271"/>
                </a:lnTo>
                <a:cubicBezTo>
                  <a:pt x="8254" y="2271"/>
                  <a:pt x="8276" y="2271"/>
                  <a:pt x="8276" y="2239"/>
                </a:cubicBezTo>
                <a:lnTo>
                  <a:pt x="8252" y="2215"/>
                </a:lnTo>
                <a:cubicBezTo>
                  <a:pt x="8252" y="2203"/>
                  <a:pt x="8276" y="2203"/>
                  <a:pt x="8276" y="2203"/>
                </a:cubicBezTo>
                <a:cubicBezTo>
                  <a:pt x="8284" y="2220"/>
                  <a:pt x="8298" y="2236"/>
                  <a:pt x="8302" y="2249"/>
                </a:cubicBezTo>
                <a:lnTo>
                  <a:pt x="8302" y="2249"/>
                </a:lnTo>
                <a:cubicBezTo>
                  <a:pt x="8305" y="2231"/>
                  <a:pt x="8310" y="2225"/>
                  <a:pt x="8316" y="2225"/>
                </a:cubicBezTo>
                <a:cubicBezTo>
                  <a:pt x="8329" y="2225"/>
                  <a:pt x="8346" y="2251"/>
                  <a:pt x="8364" y="2251"/>
                </a:cubicBezTo>
                <a:cubicBezTo>
                  <a:pt x="8370" y="2251"/>
                  <a:pt x="8376" y="2248"/>
                  <a:pt x="8383" y="2239"/>
                </a:cubicBezTo>
                <a:cubicBezTo>
                  <a:pt x="8359" y="2168"/>
                  <a:pt x="8383" y="2096"/>
                  <a:pt x="8395" y="2025"/>
                </a:cubicBezTo>
                <a:lnTo>
                  <a:pt x="8418" y="2037"/>
                </a:lnTo>
                <a:cubicBezTo>
                  <a:pt x="8395" y="2048"/>
                  <a:pt x="8442" y="2096"/>
                  <a:pt x="8418" y="2096"/>
                </a:cubicBezTo>
                <a:cubicBezTo>
                  <a:pt x="8422" y="2098"/>
                  <a:pt x="8425" y="2099"/>
                  <a:pt x="8428" y="2099"/>
                </a:cubicBezTo>
                <a:cubicBezTo>
                  <a:pt x="8446" y="2099"/>
                  <a:pt x="8458" y="2072"/>
                  <a:pt x="8478" y="2072"/>
                </a:cubicBezTo>
                <a:cubicBezTo>
                  <a:pt x="8466" y="2060"/>
                  <a:pt x="8466" y="2037"/>
                  <a:pt x="8466" y="2025"/>
                </a:cubicBezTo>
                <a:lnTo>
                  <a:pt x="8466" y="2025"/>
                </a:lnTo>
                <a:cubicBezTo>
                  <a:pt x="8486" y="2035"/>
                  <a:pt x="8498" y="2063"/>
                  <a:pt x="8509" y="2063"/>
                </a:cubicBezTo>
                <a:cubicBezTo>
                  <a:pt x="8510" y="2063"/>
                  <a:pt x="8512" y="2062"/>
                  <a:pt x="8514" y="2060"/>
                </a:cubicBezTo>
                <a:lnTo>
                  <a:pt x="8514" y="2060"/>
                </a:lnTo>
                <a:lnTo>
                  <a:pt x="8502" y="2096"/>
                </a:lnTo>
                <a:cubicBezTo>
                  <a:pt x="8506" y="2101"/>
                  <a:pt x="8510" y="2103"/>
                  <a:pt x="8513" y="2103"/>
                </a:cubicBezTo>
                <a:cubicBezTo>
                  <a:pt x="8526" y="2103"/>
                  <a:pt x="8528" y="2072"/>
                  <a:pt x="8537" y="2072"/>
                </a:cubicBezTo>
                <a:cubicBezTo>
                  <a:pt x="8549" y="2096"/>
                  <a:pt x="8573" y="2096"/>
                  <a:pt x="8573" y="2132"/>
                </a:cubicBezTo>
                <a:cubicBezTo>
                  <a:pt x="8585" y="2084"/>
                  <a:pt x="8597" y="2108"/>
                  <a:pt x="8609" y="2072"/>
                </a:cubicBezTo>
                <a:cubicBezTo>
                  <a:pt x="8573" y="2048"/>
                  <a:pt x="8609" y="2037"/>
                  <a:pt x="8597" y="2013"/>
                </a:cubicBezTo>
                <a:lnTo>
                  <a:pt x="8597" y="2013"/>
                </a:lnTo>
                <a:lnTo>
                  <a:pt x="8573" y="2025"/>
                </a:lnTo>
                <a:cubicBezTo>
                  <a:pt x="8621" y="2037"/>
                  <a:pt x="8561" y="2037"/>
                  <a:pt x="8585" y="2084"/>
                </a:cubicBezTo>
                <a:cubicBezTo>
                  <a:pt x="8564" y="2074"/>
                  <a:pt x="8571" y="2009"/>
                  <a:pt x="8557" y="2009"/>
                </a:cubicBezTo>
                <a:cubicBezTo>
                  <a:pt x="8555" y="2009"/>
                  <a:pt x="8552" y="2010"/>
                  <a:pt x="8549" y="2013"/>
                </a:cubicBezTo>
                <a:cubicBezTo>
                  <a:pt x="8573" y="1977"/>
                  <a:pt x="8597" y="2001"/>
                  <a:pt x="8621" y="1941"/>
                </a:cubicBezTo>
                <a:lnTo>
                  <a:pt x="8621" y="1941"/>
                </a:lnTo>
                <a:cubicBezTo>
                  <a:pt x="8618" y="1943"/>
                  <a:pt x="8616" y="1943"/>
                  <a:pt x="8614" y="1943"/>
                </a:cubicBezTo>
                <a:cubicBezTo>
                  <a:pt x="8599" y="1943"/>
                  <a:pt x="8608" y="1904"/>
                  <a:pt x="8597" y="1894"/>
                </a:cubicBezTo>
                <a:cubicBezTo>
                  <a:pt x="8601" y="1892"/>
                  <a:pt x="8604" y="1891"/>
                  <a:pt x="8607" y="1891"/>
                </a:cubicBezTo>
                <a:cubicBezTo>
                  <a:pt x="8617" y="1891"/>
                  <a:pt x="8611" y="1912"/>
                  <a:pt x="8621" y="1941"/>
                </a:cubicBezTo>
                <a:cubicBezTo>
                  <a:pt x="8625" y="1939"/>
                  <a:pt x="8628" y="1939"/>
                  <a:pt x="8631" y="1939"/>
                </a:cubicBezTo>
                <a:cubicBezTo>
                  <a:pt x="8639" y="1939"/>
                  <a:pt x="8646" y="1943"/>
                  <a:pt x="8650" y="1943"/>
                </a:cubicBezTo>
                <a:cubicBezTo>
                  <a:pt x="8654" y="1943"/>
                  <a:pt x="8657" y="1938"/>
                  <a:pt x="8657" y="1918"/>
                </a:cubicBezTo>
                <a:cubicBezTo>
                  <a:pt x="8680" y="1929"/>
                  <a:pt x="8668" y="1965"/>
                  <a:pt x="8680" y="1977"/>
                </a:cubicBezTo>
                <a:cubicBezTo>
                  <a:pt x="8680" y="2013"/>
                  <a:pt x="8597" y="1953"/>
                  <a:pt x="8645" y="2060"/>
                </a:cubicBezTo>
                <a:cubicBezTo>
                  <a:pt x="8633" y="2072"/>
                  <a:pt x="8633" y="2120"/>
                  <a:pt x="8609" y="2120"/>
                </a:cubicBezTo>
                <a:cubicBezTo>
                  <a:pt x="8625" y="2128"/>
                  <a:pt x="8647" y="2142"/>
                  <a:pt x="8663" y="2142"/>
                </a:cubicBezTo>
                <a:cubicBezTo>
                  <a:pt x="8671" y="2142"/>
                  <a:pt x="8677" y="2139"/>
                  <a:pt x="8680" y="2132"/>
                </a:cubicBezTo>
                <a:lnTo>
                  <a:pt x="8657" y="2060"/>
                </a:lnTo>
                <a:cubicBezTo>
                  <a:pt x="8668" y="2060"/>
                  <a:pt x="8657" y="2013"/>
                  <a:pt x="8668" y="2013"/>
                </a:cubicBezTo>
                <a:cubicBezTo>
                  <a:pt x="8668" y="2032"/>
                  <a:pt x="8684" y="2052"/>
                  <a:pt x="8697" y="2052"/>
                </a:cubicBezTo>
                <a:cubicBezTo>
                  <a:pt x="8699" y="2052"/>
                  <a:pt x="8702" y="2051"/>
                  <a:pt x="8704" y="2048"/>
                </a:cubicBezTo>
                <a:cubicBezTo>
                  <a:pt x="8692" y="2048"/>
                  <a:pt x="8692" y="2048"/>
                  <a:pt x="8692" y="2037"/>
                </a:cubicBezTo>
                <a:cubicBezTo>
                  <a:pt x="8716" y="2025"/>
                  <a:pt x="8704" y="1977"/>
                  <a:pt x="8728" y="1953"/>
                </a:cubicBezTo>
                <a:lnTo>
                  <a:pt x="8728" y="1953"/>
                </a:lnTo>
                <a:cubicBezTo>
                  <a:pt x="8731" y="1958"/>
                  <a:pt x="8735" y="1962"/>
                  <a:pt x="8740" y="1965"/>
                </a:cubicBezTo>
                <a:cubicBezTo>
                  <a:pt x="8744" y="1969"/>
                  <a:pt x="8747" y="1971"/>
                  <a:pt x="8749" y="1971"/>
                </a:cubicBezTo>
                <a:cubicBezTo>
                  <a:pt x="8758" y="1971"/>
                  <a:pt x="8757" y="1949"/>
                  <a:pt x="8765" y="1948"/>
                </a:cubicBezTo>
                <a:lnTo>
                  <a:pt x="8765" y="1948"/>
                </a:lnTo>
                <a:cubicBezTo>
                  <a:pt x="8764" y="1944"/>
                  <a:pt x="8764" y="1941"/>
                  <a:pt x="8764" y="1941"/>
                </a:cubicBezTo>
                <a:lnTo>
                  <a:pt x="8776" y="1941"/>
                </a:lnTo>
                <a:cubicBezTo>
                  <a:pt x="8787" y="1929"/>
                  <a:pt x="8799" y="1929"/>
                  <a:pt x="8799" y="1894"/>
                </a:cubicBezTo>
                <a:cubicBezTo>
                  <a:pt x="8799" y="1896"/>
                  <a:pt x="8800" y="1897"/>
                  <a:pt x="8801" y="1897"/>
                </a:cubicBezTo>
                <a:cubicBezTo>
                  <a:pt x="8803" y="1897"/>
                  <a:pt x="8811" y="1880"/>
                  <a:pt x="8811" y="1870"/>
                </a:cubicBezTo>
                <a:cubicBezTo>
                  <a:pt x="8811" y="1862"/>
                  <a:pt x="8816" y="1841"/>
                  <a:pt x="8826" y="1841"/>
                </a:cubicBezTo>
                <a:cubicBezTo>
                  <a:pt x="8831" y="1841"/>
                  <a:pt x="8838" y="1848"/>
                  <a:pt x="8847" y="1870"/>
                </a:cubicBezTo>
                <a:cubicBezTo>
                  <a:pt x="8871" y="1870"/>
                  <a:pt x="8883" y="1882"/>
                  <a:pt x="8883" y="1906"/>
                </a:cubicBezTo>
                <a:lnTo>
                  <a:pt x="8918" y="1906"/>
                </a:lnTo>
                <a:lnTo>
                  <a:pt x="8930" y="1953"/>
                </a:lnTo>
                <a:cubicBezTo>
                  <a:pt x="8954" y="1929"/>
                  <a:pt x="8942" y="1906"/>
                  <a:pt x="8954" y="1858"/>
                </a:cubicBezTo>
                <a:cubicBezTo>
                  <a:pt x="8960" y="1864"/>
                  <a:pt x="8965" y="1866"/>
                  <a:pt x="8971" y="1866"/>
                </a:cubicBezTo>
                <a:cubicBezTo>
                  <a:pt x="8988" y="1866"/>
                  <a:pt x="9005" y="1841"/>
                  <a:pt x="9014" y="1822"/>
                </a:cubicBezTo>
                <a:cubicBezTo>
                  <a:pt x="9006" y="1820"/>
                  <a:pt x="9000" y="1819"/>
                  <a:pt x="8995" y="1819"/>
                </a:cubicBezTo>
                <a:cubicBezTo>
                  <a:pt x="8982" y="1819"/>
                  <a:pt x="8976" y="1826"/>
                  <a:pt x="8967" y="1826"/>
                </a:cubicBezTo>
                <a:cubicBezTo>
                  <a:pt x="8963" y="1826"/>
                  <a:pt x="8959" y="1825"/>
                  <a:pt x="8954" y="1822"/>
                </a:cubicBezTo>
                <a:lnTo>
                  <a:pt x="8954" y="1822"/>
                </a:lnTo>
                <a:cubicBezTo>
                  <a:pt x="8954" y="1834"/>
                  <a:pt x="8954" y="1846"/>
                  <a:pt x="8966" y="1858"/>
                </a:cubicBezTo>
                <a:cubicBezTo>
                  <a:pt x="8954" y="1858"/>
                  <a:pt x="8942" y="1846"/>
                  <a:pt x="8930" y="1822"/>
                </a:cubicBezTo>
                <a:cubicBezTo>
                  <a:pt x="8930" y="1804"/>
                  <a:pt x="8937" y="1798"/>
                  <a:pt x="8946" y="1798"/>
                </a:cubicBezTo>
                <a:cubicBezTo>
                  <a:pt x="8962" y="1798"/>
                  <a:pt x="8985" y="1815"/>
                  <a:pt x="8990" y="1815"/>
                </a:cubicBezTo>
                <a:cubicBezTo>
                  <a:pt x="8992" y="1815"/>
                  <a:pt x="8992" y="1814"/>
                  <a:pt x="8990" y="1810"/>
                </a:cubicBezTo>
                <a:cubicBezTo>
                  <a:pt x="8994" y="1803"/>
                  <a:pt x="8996" y="1800"/>
                  <a:pt x="8998" y="1800"/>
                </a:cubicBezTo>
                <a:cubicBezTo>
                  <a:pt x="9003" y="1800"/>
                  <a:pt x="9005" y="1814"/>
                  <a:pt x="9014" y="1822"/>
                </a:cubicBezTo>
                <a:cubicBezTo>
                  <a:pt x="9014" y="1826"/>
                  <a:pt x="9014" y="1828"/>
                  <a:pt x="9014" y="1828"/>
                </a:cubicBezTo>
                <a:cubicBezTo>
                  <a:pt x="9015" y="1828"/>
                  <a:pt x="9018" y="1822"/>
                  <a:pt x="9026" y="1822"/>
                </a:cubicBezTo>
                <a:lnTo>
                  <a:pt x="9014" y="1810"/>
                </a:lnTo>
                <a:cubicBezTo>
                  <a:pt x="9026" y="1810"/>
                  <a:pt x="9026" y="1787"/>
                  <a:pt x="9038" y="1775"/>
                </a:cubicBezTo>
                <a:cubicBezTo>
                  <a:pt x="9049" y="1775"/>
                  <a:pt x="9049" y="1775"/>
                  <a:pt x="9049" y="1787"/>
                </a:cubicBezTo>
                <a:lnTo>
                  <a:pt x="9038" y="1787"/>
                </a:lnTo>
                <a:lnTo>
                  <a:pt x="9049" y="1798"/>
                </a:lnTo>
                <a:cubicBezTo>
                  <a:pt x="9055" y="1809"/>
                  <a:pt x="9059" y="1813"/>
                  <a:pt x="9062" y="1813"/>
                </a:cubicBezTo>
                <a:cubicBezTo>
                  <a:pt x="9073" y="1813"/>
                  <a:pt x="9078" y="1773"/>
                  <a:pt x="9092" y="1773"/>
                </a:cubicBezTo>
                <a:cubicBezTo>
                  <a:pt x="9094" y="1773"/>
                  <a:pt x="9095" y="1774"/>
                  <a:pt x="9097" y="1775"/>
                </a:cubicBezTo>
                <a:cubicBezTo>
                  <a:pt x="9085" y="1787"/>
                  <a:pt x="9085" y="1787"/>
                  <a:pt x="9085" y="1787"/>
                </a:cubicBezTo>
                <a:cubicBezTo>
                  <a:pt x="9094" y="1795"/>
                  <a:pt x="9115" y="1829"/>
                  <a:pt x="9121" y="1829"/>
                </a:cubicBezTo>
                <a:cubicBezTo>
                  <a:pt x="9124" y="1829"/>
                  <a:pt x="9124" y="1824"/>
                  <a:pt x="9121" y="1810"/>
                </a:cubicBezTo>
                <a:lnTo>
                  <a:pt x="9121" y="1810"/>
                </a:lnTo>
                <a:cubicBezTo>
                  <a:pt x="9124" y="1814"/>
                  <a:pt x="9127" y="1815"/>
                  <a:pt x="9129" y="1815"/>
                </a:cubicBezTo>
                <a:cubicBezTo>
                  <a:pt x="9133" y="1815"/>
                  <a:pt x="9133" y="1807"/>
                  <a:pt x="9133" y="1798"/>
                </a:cubicBezTo>
                <a:cubicBezTo>
                  <a:pt x="9133" y="1787"/>
                  <a:pt x="9133" y="1775"/>
                  <a:pt x="9133" y="1775"/>
                </a:cubicBezTo>
                <a:lnTo>
                  <a:pt x="9168" y="1787"/>
                </a:lnTo>
                <a:cubicBezTo>
                  <a:pt x="9168" y="1787"/>
                  <a:pt x="9180" y="1775"/>
                  <a:pt x="9180" y="1775"/>
                </a:cubicBezTo>
                <a:lnTo>
                  <a:pt x="9192" y="1787"/>
                </a:lnTo>
                <a:cubicBezTo>
                  <a:pt x="9192" y="1787"/>
                  <a:pt x="9204" y="1798"/>
                  <a:pt x="9204" y="1798"/>
                </a:cubicBezTo>
                <a:cubicBezTo>
                  <a:pt x="9216" y="1814"/>
                  <a:pt x="9225" y="1819"/>
                  <a:pt x="9231" y="1819"/>
                </a:cubicBezTo>
                <a:cubicBezTo>
                  <a:pt x="9244" y="1819"/>
                  <a:pt x="9249" y="1796"/>
                  <a:pt x="9264" y="1796"/>
                </a:cubicBezTo>
                <a:cubicBezTo>
                  <a:pt x="9270" y="1796"/>
                  <a:pt x="9277" y="1800"/>
                  <a:pt x="9288" y="1810"/>
                </a:cubicBezTo>
                <a:cubicBezTo>
                  <a:pt x="9288" y="1775"/>
                  <a:pt x="9276" y="1763"/>
                  <a:pt x="9276" y="1751"/>
                </a:cubicBezTo>
                <a:cubicBezTo>
                  <a:pt x="9276" y="1727"/>
                  <a:pt x="9288" y="1691"/>
                  <a:pt x="9299" y="1679"/>
                </a:cubicBezTo>
                <a:cubicBezTo>
                  <a:pt x="9323" y="1715"/>
                  <a:pt x="9371" y="1739"/>
                  <a:pt x="9383" y="1810"/>
                </a:cubicBezTo>
                <a:cubicBezTo>
                  <a:pt x="9407" y="1810"/>
                  <a:pt x="9359" y="1775"/>
                  <a:pt x="9371" y="1751"/>
                </a:cubicBezTo>
                <a:lnTo>
                  <a:pt x="9383" y="1751"/>
                </a:lnTo>
                <a:cubicBezTo>
                  <a:pt x="9371" y="1739"/>
                  <a:pt x="9359" y="1727"/>
                  <a:pt x="9347" y="1703"/>
                </a:cubicBezTo>
                <a:cubicBezTo>
                  <a:pt x="9338" y="1676"/>
                  <a:pt x="9349" y="1663"/>
                  <a:pt x="9360" y="1663"/>
                </a:cubicBezTo>
                <a:cubicBezTo>
                  <a:pt x="9364" y="1663"/>
                  <a:pt x="9368" y="1665"/>
                  <a:pt x="9371" y="1667"/>
                </a:cubicBezTo>
                <a:lnTo>
                  <a:pt x="9371" y="1715"/>
                </a:lnTo>
                <a:cubicBezTo>
                  <a:pt x="9395" y="1691"/>
                  <a:pt x="9383" y="1620"/>
                  <a:pt x="9395" y="1572"/>
                </a:cubicBezTo>
                <a:cubicBezTo>
                  <a:pt x="9419" y="1584"/>
                  <a:pt x="9407" y="1632"/>
                  <a:pt x="9419" y="1667"/>
                </a:cubicBezTo>
                <a:lnTo>
                  <a:pt x="9442" y="1656"/>
                </a:lnTo>
                <a:lnTo>
                  <a:pt x="9454" y="1691"/>
                </a:lnTo>
                <a:cubicBezTo>
                  <a:pt x="9464" y="1681"/>
                  <a:pt x="9466" y="1653"/>
                  <a:pt x="9474" y="1653"/>
                </a:cubicBezTo>
                <a:cubicBezTo>
                  <a:pt x="9475" y="1653"/>
                  <a:pt x="9476" y="1654"/>
                  <a:pt x="9478" y="1656"/>
                </a:cubicBezTo>
                <a:cubicBezTo>
                  <a:pt x="9478" y="1691"/>
                  <a:pt x="9526" y="1691"/>
                  <a:pt x="9502" y="1739"/>
                </a:cubicBezTo>
                <a:cubicBezTo>
                  <a:pt x="9519" y="1739"/>
                  <a:pt x="9518" y="1709"/>
                  <a:pt x="9520" y="1709"/>
                </a:cubicBezTo>
                <a:cubicBezTo>
                  <a:pt x="9521" y="1709"/>
                  <a:pt x="9522" y="1713"/>
                  <a:pt x="9526" y="1727"/>
                </a:cubicBezTo>
                <a:cubicBezTo>
                  <a:pt x="9526" y="1679"/>
                  <a:pt x="9514" y="1703"/>
                  <a:pt x="9502" y="1691"/>
                </a:cubicBezTo>
                <a:cubicBezTo>
                  <a:pt x="9490" y="1644"/>
                  <a:pt x="9526" y="1667"/>
                  <a:pt x="9538" y="1644"/>
                </a:cubicBezTo>
                <a:cubicBezTo>
                  <a:pt x="9526" y="1620"/>
                  <a:pt x="9549" y="1560"/>
                  <a:pt x="9538" y="1513"/>
                </a:cubicBezTo>
                <a:lnTo>
                  <a:pt x="9561" y="1513"/>
                </a:lnTo>
                <a:cubicBezTo>
                  <a:pt x="9558" y="1491"/>
                  <a:pt x="9554" y="1484"/>
                  <a:pt x="9548" y="1484"/>
                </a:cubicBezTo>
                <a:cubicBezTo>
                  <a:pt x="9536" y="1484"/>
                  <a:pt x="9520" y="1511"/>
                  <a:pt x="9503" y="1511"/>
                </a:cubicBezTo>
                <a:cubicBezTo>
                  <a:pt x="9495" y="1511"/>
                  <a:pt x="9486" y="1505"/>
                  <a:pt x="9478" y="1489"/>
                </a:cubicBezTo>
                <a:cubicBezTo>
                  <a:pt x="9466" y="1489"/>
                  <a:pt x="9466" y="1489"/>
                  <a:pt x="9442" y="1465"/>
                </a:cubicBezTo>
                <a:lnTo>
                  <a:pt x="9442" y="1465"/>
                </a:lnTo>
                <a:lnTo>
                  <a:pt x="9454" y="1525"/>
                </a:lnTo>
                <a:cubicBezTo>
                  <a:pt x="9430" y="1513"/>
                  <a:pt x="9430" y="1477"/>
                  <a:pt x="9419" y="1465"/>
                </a:cubicBezTo>
                <a:cubicBezTo>
                  <a:pt x="9419" y="1469"/>
                  <a:pt x="9417" y="1470"/>
                  <a:pt x="9415" y="1470"/>
                </a:cubicBezTo>
                <a:cubicBezTo>
                  <a:pt x="9411" y="1470"/>
                  <a:pt x="9403" y="1465"/>
                  <a:pt x="9395" y="1465"/>
                </a:cubicBezTo>
                <a:cubicBezTo>
                  <a:pt x="9395" y="1465"/>
                  <a:pt x="9395" y="1453"/>
                  <a:pt x="9407" y="1441"/>
                </a:cubicBezTo>
                <a:cubicBezTo>
                  <a:pt x="9397" y="1427"/>
                  <a:pt x="9392" y="1422"/>
                  <a:pt x="9388" y="1422"/>
                </a:cubicBezTo>
                <a:cubicBezTo>
                  <a:pt x="9383" y="1422"/>
                  <a:pt x="9383" y="1434"/>
                  <a:pt x="9383" y="1441"/>
                </a:cubicBezTo>
                <a:cubicBezTo>
                  <a:pt x="9383" y="1465"/>
                  <a:pt x="9371" y="1465"/>
                  <a:pt x="9359" y="1465"/>
                </a:cubicBezTo>
                <a:lnTo>
                  <a:pt x="9347" y="1465"/>
                </a:lnTo>
                <a:cubicBezTo>
                  <a:pt x="9359" y="1477"/>
                  <a:pt x="9371" y="1525"/>
                  <a:pt x="9383" y="1537"/>
                </a:cubicBezTo>
                <a:cubicBezTo>
                  <a:pt x="9347" y="1513"/>
                  <a:pt x="9323" y="1537"/>
                  <a:pt x="9288" y="1489"/>
                </a:cubicBezTo>
                <a:cubicBezTo>
                  <a:pt x="9276" y="1465"/>
                  <a:pt x="9288" y="1441"/>
                  <a:pt x="9288" y="1441"/>
                </a:cubicBezTo>
                <a:cubicBezTo>
                  <a:pt x="9284" y="1440"/>
                  <a:pt x="9281" y="1439"/>
                  <a:pt x="9279" y="1439"/>
                </a:cubicBezTo>
                <a:cubicBezTo>
                  <a:pt x="9264" y="1439"/>
                  <a:pt x="9264" y="1468"/>
                  <a:pt x="9264" y="1489"/>
                </a:cubicBezTo>
                <a:cubicBezTo>
                  <a:pt x="9264" y="1501"/>
                  <a:pt x="9264" y="1501"/>
                  <a:pt x="9252" y="1501"/>
                </a:cubicBezTo>
                <a:cubicBezTo>
                  <a:pt x="9252" y="1489"/>
                  <a:pt x="9240" y="1465"/>
                  <a:pt x="9240" y="1465"/>
                </a:cubicBezTo>
                <a:cubicBezTo>
                  <a:pt x="9240" y="1465"/>
                  <a:pt x="9228" y="1453"/>
                  <a:pt x="9228" y="1453"/>
                </a:cubicBezTo>
                <a:cubicBezTo>
                  <a:pt x="9228" y="1501"/>
                  <a:pt x="9204" y="1489"/>
                  <a:pt x="9192" y="1513"/>
                </a:cubicBezTo>
                <a:lnTo>
                  <a:pt x="9216" y="1513"/>
                </a:lnTo>
                <a:cubicBezTo>
                  <a:pt x="9216" y="1540"/>
                  <a:pt x="9216" y="1568"/>
                  <a:pt x="9211" y="1568"/>
                </a:cubicBezTo>
                <a:cubicBezTo>
                  <a:pt x="9209" y="1568"/>
                  <a:pt x="9207" y="1566"/>
                  <a:pt x="9204" y="1560"/>
                </a:cubicBezTo>
                <a:cubicBezTo>
                  <a:pt x="9216" y="1525"/>
                  <a:pt x="9168" y="1513"/>
                  <a:pt x="9192" y="1489"/>
                </a:cubicBezTo>
                <a:cubicBezTo>
                  <a:pt x="9184" y="1476"/>
                  <a:pt x="9180" y="1471"/>
                  <a:pt x="9178" y="1471"/>
                </a:cubicBezTo>
                <a:lnTo>
                  <a:pt x="9178" y="1471"/>
                </a:lnTo>
                <a:cubicBezTo>
                  <a:pt x="9170" y="1471"/>
                  <a:pt x="9185" y="1526"/>
                  <a:pt x="9172" y="1526"/>
                </a:cubicBezTo>
                <a:cubicBezTo>
                  <a:pt x="9171" y="1526"/>
                  <a:pt x="9170" y="1525"/>
                  <a:pt x="9168" y="1525"/>
                </a:cubicBezTo>
                <a:lnTo>
                  <a:pt x="9145" y="1501"/>
                </a:lnTo>
                <a:cubicBezTo>
                  <a:pt x="9133" y="1465"/>
                  <a:pt x="9168" y="1477"/>
                  <a:pt x="9157" y="1465"/>
                </a:cubicBezTo>
                <a:lnTo>
                  <a:pt x="9145" y="1465"/>
                </a:lnTo>
                <a:cubicBezTo>
                  <a:pt x="9157" y="1441"/>
                  <a:pt x="9192" y="1453"/>
                  <a:pt x="9216" y="1406"/>
                </a:cubicBezTo>
                <a:lnTo>
                  <a:pt x="9157" y="1394"/>
                </a:lnTo>
                <a:cubicBezTo>
                  <a:pt x="9109" y="1453"/>
                  <a:pt x="9014" y="1417"/>
                  <a:pt x="8978" y="1513"/>
                </a:cubicBezTo>
                <a:cubicBezTo>
                  <a:pt x="8978" y="1513"/>
                  <a:pt x="8978" y="1513"/>
                  <a:pt x="8978" y="1537"/>
                </a:cubicBezTo>
                <a:lnTo>
                  <a:pt x="8978" y="1548"/>
                </a:lnTo>
                <a:cubicBezTo>
                  <a:pt x="8954" y="1525"/>
                  <a:pt x="8930" y="1525"/>
                  <a:pt x="8907" y="1501"/>
                </a:cubicBezTo>
                <a:lnTo>
                  <a:pt x="8907" y="1501"/>
                </a:lnTo>
                <a:cubicBezTo>
                  <a:pt x="8918" y="1525"/>
                  <a:pt x="8918" y="1525"/>
                  <a:pt x="8930" y="1548"/>
                </a:cubicBezTo>
                <a:cubicBezTo>
                  <a:pt x="8942" y="1584"/>
                  <a:pt x="8942" y="1596"/>
                  <a:pt x="8918" y="1596"/>
                </a:cubicBezTo>
                <a:cubicBezTo>
                  <a:pt x="8915" y="1587"/>
                  <a:pt x="8914" y="1580"/>
                  <a:pt x="8913" y="1575"/>
                </a:cubicBezTo>
                <a:lnTo>
                  <a:pt x="8913" y="1575"/>
                </a:lnTo>
                <a:cubicBezTo>
                  <a:pt x="8912" y="1578"/>
                  <a:pt x="8910" y="1581"/>
                  <a:pt x="8907" y="1584"/>
                </a:cubicBezTo>
                <a:cubicBezTo>
                  <a:pt x="8895" y="1572"/>
                  <a:pt x="8871" y="1572"/>
                  <a:pt x="8871" y="1537"/>
                </a:cubicBezTo>
                <a:lnTo>
                  <a:pt x="8871" y="1537"/>
                </a:lnTo>
                <a:cubicBezTo>
                  <a:pt x="8871" y="1537"/>
                  <a:pt x="8871" y="1537"/>
                  <a:pt x="8883" y="1548"/>
                </a:cubicBezTo>
                <a:cubicBezTo>
                  <a:pt x="8883" y="1537"/>
                  <a:pt x="8859" y="1525"/>
                  <a:pt x="8859" y="1501"/>
                </a:cubicBezTo>
                <a:lnTo>
                  <a:pt x="8847" y="1513"/>
                </a:lnTo>
                <a:cubicBezTo>
                  <a:pt x="8835" y="1489"/>
                  <a:pt x="8847" y="1477"/>
                  <a:pt x="8835" y="1465"/>
                </a:cubicBezTo>
                <a:cubicBezTo>
                  <a:pt x="8811" y="1489"/>
                  <a:pt x="8811" y="1548"/>
                  <a:pt x="8787" y="1584"/>
                </a:cubicBezTo>
                <a:cubicBezTo>
                  <a:pt x="8787" y="1564"/>
                  <a:pt x="8779" y="1519"/>
                  <a:pt x="8776" y="1519"/>
                </a:cubicBezTo>
                <a:cubicBezTo>
                  <a:pt x="8776" y="1519"/>
                  <a:pt x="8776" y="1521"/>
                  <a:pt x="8776" y="1525"/>
                </a:cubicBezTo>
                <a:cubicBezTo>
                  <a:pt x="8774" y="1524"/>
                  <a:pt x="8773" y="1523"/>
                  <a:pt x="8771" y="1523"/>
                </a:cubicBezTo>
                <a:cubicBezTo>
                  <a:pt x="8752" y="1523"/>
                  <a:pt x="8750" y="1597"/>
                  <a:pt x="8728" y="1608"/>
                </a:cubicBezTo>
                <a:cubicBezTo>
                  <a:pt x="8728" y="1596"/>
                  <a:pt x="8740" y="1596"/>
                  <a:pt x="8740" y="1584"/>
                </a:cubicBezTo>
                <a:cubicBezTo>
                  <a:pt x="8707" y="1584"/>
                  <a:pt x="8677" y="1586"/>
                  <a:pt x="8648" y="1586"/>
                </a:cubicBezTo>
                <a:cubicBezTo>
                  <a:pt x="8605" y="1586"/>
                  <a:pt x="8564" y="1582"/>
                  <a:pt x="8514" y="1560"/>
                </a:cubicBezTo>
                <a:lnTo>
                  <a:pt x="8514" y="1632"/>
                </a:lnTo>
                <a:lnTo>
                  <a:pt x="8490" y="1596"/>
                </a:lnTo>
                <a:cubicBezTo>
                  <a:pt x="8482" y="1595"/>
                  <a:pt x="8475" y="1594"/>
                  <a:pt x="8468" y="1594"/>
                </a:cubicBezTo>
                <a:cubicBezTo>
                  <a:pt x="8398" y="1594"/>
                  <a:pt x="8354" y="1647"/>
                  <a:pt x="8299" y="1679"/>
                </a:cubicBezTo>
                <a:cubicBezTo>
                  <a:pt x="8297" y="1681"/>
                  <a:pt x="8294" y="1681"/>
                  <a:pt x="8292" y="1681"/>
                </a:cubicBezTo>
                <a:cubicBezTo>
                  <a:pt x="8275" y="1681"/>
                  <a:pt x="8273" y="1642"/>
                  <a:pt x="8252" y="1632"/>
                </a:cubicBezTo>
                <a:cubicBezTo>
                  <a:pt x="8204" y="1644"/>
                  <a:pt x="8216" y="1703"/>
                  <a:pt x="8180" y="1739"/>
                </a:cubicBezTo>
                <a:cubicBezTo>
                  <a:pt x="8180" y="1715"/>
                  <a:pt x="8180" y="1667"/>
                  <a:pt x="8156" y="1667"/>
                </a:cubicBezTo>
                <a:cubicBezTo>
                  <a:pt x="8156" y="1687"/>
                  <a:pt x="8164" y="1706"/>
                  <a:pt x="8154" y="1706"/>
                </a:cubicBezTo>
                <a:cubicBezTo>
                  <a:pt x="8152" y="1706"/>
                  <a:pt x="8149" y="1705"/>
                  <a:pt x="8145" y="1703"/>
                </a:cubicBezTo>
                <a:lnTo>
                  <a:pt x="8145" y="1691"/>
                </a:lnTo>
                <a:cubicBezTo>
                  <a:pt x="8141" y="1683"/>
                  <a:pt x="8138" y="1681"/>
                  <a:pt x="8135" y="1681"/>
                </a:cubicBezTo>
                <a:cubicBezTo>
                  <a:pt x="8129" y="1681"/>
                  <a:pt x="8121" y="1691"/>
                  <a:pt x="8097" y="1691"/>
                </a:cubicBezTo>
                <a:cubicBezTo>
                  <a:pt x="8061" y="1703"/>
                  <a:pt x="8037" y="1763"/>
                  <a:pt x="8037" y="1846"/>
                </a:cubicBezTo>
                <a:cubicBezTo>
                  <a:pt x="8002" y="1846"/>
                  <a:pt x="8014" y="1775"/>
                  <a:pt x="8002" y="1763"/>
                </a:cubicBezTo>
                <a:lnTo>
                  <a:pt x="8002" y="1763"/>
                </a:lnTo>
                <a:cubicBezTo>
                  <a:pt x="8008" y="1765"/>
                  <a:pt x="8013" y="1766"/>
                  <a:pt x="8016" y="1766"/>
                </a:cubicBezTo>
                <a:cubicBezTo>
                  <a:pt x="8029" y="1766"/>
                  <a:pt x="8014" y="1746"/>
                  <a:pt x="8014" y="1727"/>
                </a:cubicBezTo>
                <a:cubicBezTo>
                  <a:pt x="8007" y="1740"/>
                  <a:pt x="8001" y="1750"/>
                  <a:pt x="7992" y="1750"/>
                </a:cubicBezTo>
                <a:cubicBezTo>
                  <a:pt x="7985" y="1750"/>
                  <a:pt x="7977" y="1743"/>
                  <a:pt x="7966" y="1727"/>
                </a:cubicBezTo>
                <a:cubicBezTo>
                  <a:pt x="7954" y="1739"/>
                  <a:pt x="7942" y="1739"/>
                  <a:pt x="7930" y="1775"/>
                </a:cubicBezTo>
                <a:cubicBezTo>
                  <a:pt x="7934" y="1768"/>
                  <a:pt x="7937" y="1765"/>
                  <a:pt x="7940" y="1765"/>
                </a:cubicBezTo>
                <a:cubicBezTo>
                  <a:pt x="7948" y="1765"/>
                  <a:pt x="7954" y="1782"/>
                  <a:pt x="7954" y="1798"/>
                </a:cubicBezTo>
                <a:cubicBezTo>
                  <a:pt x="7950" y="1796"/>
                  <a:pt x="7946" y="1796"/>
                  <a:pt x="7942" y="1796"/>
                </a:cubicBezTo>
                <a:cubicBezTo>
                  <a:pt x="7934" y="1796"/>
                  <a:pt x="7926" y="1798"/>
                  <a:pt x="7918" y="1798"/>
                </a:cubicBezTo>
                <a:cubicBezTo>
                  <a:pt x="7906" y="1798"/>
                  <a:pt x="7895" y="1792"/>
                  <a:pt x="7883" y="1763"/>
                </a:cubicBezTo>
                <a:cubicBezTo>
                  <a:pt x="7799" y="1810"/>
                  <a:pt x="7704" y="1846"/>
                  <a:pt x="7621" y="1894"/>
                </a:cubicBezTo>
                <a:cubicBezTo>
                  <a:pt x="7615" y="1906"/>
                  <a:pt x="7618" y="1906"/>
                  <a:pt x="7622" y="1906"/>
                </a:cubicBezTo>
                <a:cubicBezTo>
                  <a:pt x="7627" y="1906"/>
                  <a:pt x="7633" y="1906"/>
                  <a:pt x="7633" y="1918"/>
                </a:cubicBezTo>
                <a:cubicBezTo>
                  <a:pt x="7629" y="1933"/>
                  <a:pt x="7625" y="1937"/>
                  <a:pt x="7621" y="1937"/>
                </a:cubicBezTo>
                <a:cubicBezTo>
                  <a:pt x="7616" y="1937"/>
                  <a:pt x="7611" y="1929"/>
                  <a:pt x="7606" y="1929"/>
                </a:cubicBezTo>
                <a:cubicBezTo>
                  <a:pt x="7603" y="1929"/>
                  <a:pt x="7600" y="1932"/>
                  <a:pt x="7597" y="1941"/>
                </a:cubicBezTo>
                <a:lnTo>
                  <a:pt x="7597" y="1906"/>
                </a:lnTo>
                <a:cubicBezTo>
                  <a:pt x="7573" y="1918"/>
                  <a:pt x="7561" y="1989"/>
                  <a:pt x="7549" y="2025"/>
                </a:cubicBezTo>
                <a:cubicBezTo>
                  <a:pt x="7537" y="1989"/>
                  <a:pt x="7525" y="2001"/>
                  <a:pt x="7537" y="1977"/>
                </a:cubicBezTo>
                <a:lnTo>
                  <a:pt x="7537" y="1977"/>
                </a:lnTo>
                <a:cubicBezTo>
                  <a:pt x="7537" y="1978"/>
                  <a:pt x="7536" y="1978"/>
                  <a:pt x="7535" y="1978"/>
                </a:cubicBezTo>
                <a:cubicBezTo>
                  <a:pt x="7520" y="1978"/>
                  <a:pt x="7460" y="1888"/>
                  <a:pt x="7445" y="1888"/>
                </a:cubicBezTo>
                <a:cubicBezTo>
                  <a:pt x="7443" y="1888"/>
                  <a:pt x="7442" y="1889"/>
                  <a:pt x="7442" y="1894"/>
                </a:cubicBezTo>
                <a:lnTo>
                  <a:pt x="7525" y="2013"/>
                </a:lnTo>
                <a:cubicBezTo>
                  <a:pt x="7525" y="2025"/>
                  <a:pt x="7502" y="2025"/>
                  <a:pt x="7514" y="2037"/>
                </a:cubicBezTo>
                <a:cubicBezTo>
                  <a:pt x="7490" y="2013"/>
                  <a:pt x="7466" y="1989"/>
                  <a:pt x="7454" y="1989"/>
                </a:cubicBezTo>
                <a:cubicBezTo>
                  <a:pt x="7430" y="1965"/>
                  <a:pt x="7454" y="1965"/>
                  <a:pt x="7466" y="1953"/>
                </a:cubicBezTo>
                <a:cubicBezTo>
                  <a:pt x="7442" y="1906"/>
                  <a:pt x="7418" y="1941"/>
                  <a:pt x="7406" y="1882"/>
                </a:cubicBezTo>
                <a:lnTo>
                  <a:pt x="7406" y="1882"/>
                </a:lnTo>
                <a:cubicBezTo>
                  <a:pt x="7383" y="1906"/>
                  <a:pt x="7418" y="1906"/>
                  <a:pt x="7418" y="1929"/>
                </a:cubicBezTo>
                <a:lnTo>
                  <a:pt x="7394" y="1929"/>
                </a:lnTo>
                <a:lnTo>
                  <a:pt x="7418" y="1941"/>
                </a:lnTo>
                <a:cubicBezTo>
                  <a:pt x="7409" y="1961"/>
                  <a:pt x="7422" y="1995"/>
                  <a:pt x="7403" y="1995"/>
                </a:cubicBezTo>
                <a:cubicBezTo>
                  <a:pt x="7398" y="1995"/>
                  <a:pt x="7392" y="1993"/>
                  <a:pt x="7383" y="1989"/>
                </a:cubicBezTo>
                <a:lnTo>
                  <a:pt x="7383" y="1989"/>
                </a:lnTo>
                <a:lnTo>
                  <a:pt x="7394" y="2060"/>
                </a:lnTo>
                <a:cubicBezTo>
                  <a:pt x="7386" y="2044"/>
                  <a:pt x="7381" y="2039"/>
                  <a:pt x="7377" y="2039"/>
                </a:cubicBezTo>
                <a:cubicBezTo>
                  <a:pt x="7371" y="2039"/>
                  <a:pt x="7368" y="2050"/>
                  <a:pt x="7363" y="2050"/>
                </a:cubicBezTo>
                <a:cubicBezTo>
                  <a:pt x="7361" y="2050"/>
                  <a:pt x="7360" y="2050"/>
                  <a:pt x="7359" y="2048"/>
                </a:cubicBezTo>
                <a:lnTo>
                  <a:pt x="7347" y="2025"/>
                </a:lnTo>
                <a:cubicBezTo>
                  <a:pt x="7343" y="2028"/>
                  <a:pt x="7340" y="2030"/>
                  <a:pt x="7336" y="2030"/>
                </a:cubicBezTo>
                <a:cubicBezTo>
                  <a:pt x="7328" y="2030"/>
                  <a:pt x="7320" y="2021"/>
                  <a:pt x="7311" y="2013"/>
                </a:cubicBezTo>
                <a:cubicBezTo>
                  <a:pt x="7305" y="1995"/>
                  <a:pt x="7308" y="1995"/>
                  <a:pt x="7311" y="1995"/>
                </a:cubicBezTo>
                <a:cubicBezTo>
                  <a:pt x="7314" y="1995"/>
                  <a:pt x="7317" y="1995"/>
                  <a:pt x="7311" y="1977"/>
                </a:cubicBezTo>
                <a:lnTo>
                  <a:pt x="7287" y="1977"/>
                </a:lnTo>
                <a:cubicBezTo>
                  <a:pt x="7299" y="2001"/>
                  <a:pt x="7299" y="2025"/>
                  <a:pt x="7323" y="2037"/>
                </a:cubicBezTo>
                <a:cubicBezTo>
                  <a:pt x="7323" y="2084"/>
                  <a:pt x="7335" y="2132"/>
                  <a:pt x="7299" y="2144"/>
                </a:cubicBezTo>
                <a:cubicBezTo>
                  <a:pt x="7263" y="2108"/>
                  <a:pt x="7299" y="2096"/>
                  <a:pt x="7275" y="2060"/>
                </a:cubicBezTo>
                <a:lnTo>
                  <a:pt x="7275" y="2060"/>
                </a:lnTo>
                <a:cubicBezTo>
                  <a:pt x="7228" y="2072"/>
                  <a:pt x="7287" y="2191"/>
                  <a:pt x="7252" y="2203"/>
                </a:cubicBezTo>
                <a:cubicBezTo>
                  <a:pt x="7216" y="2203"/>
                  <a:pt x="7240" y="2239"/>
                  <a:pt x="7216" y="2263"/>
                </a:cubicBezTo>
                <a:cubicBezTo>
                  <a:pt x="7204" y="2227"/>
                  <a:pt x="7180" y="2239"/>
                  <a:pt x="7156" y="2215"/>
                </a:cubicBezTo>
                <a:lnTo>
                  <a:pt x="7156" y="2179"/>
                </a:lnTo>
                <a:cubicBezTo>
                  <a:pt x="7151" y="2184"/>
                  <a:pt x="7146" y="2187"/>
                  <a:pt x="7142" y="2187"/>
                </a:cubicBezTo>
                <a:cubicBezTo>
                  <a:pt x="7136" y="2187"/>
                  <a:pt x="7130" y="2184"/>
                  <a:pt x="7125" y="2175"/>
                </a:cubicBezTo>
                <a:lnTo>
                  <a:pt x="7125" y="2175"/>
                </a:lnTo>
                <a:cubicBezTo>
                  <a:pt x="7139" y="2207"/>
                  <a:pt x="7108" y="2229"/>
                  <a:pt x="7097" y="2251"/>
                </a:cubicBezTo>
                <a:lnTo>
                  <a:pt x="7121" y="2287"/>
                </a:lnTo>
                <a:cubicBezTo>
                  <a:pt x="7109" y="2299"/>
                  <a:pt x="7097" y="2334"/>
                  <a:pt x="7073" y="2334"/>
                </a:cubicBezTo>
                <a:cubicBezTo>
                  <a:pt x="7061" y="2358"/>
                  <a:pt x="7085" y="2382"/>
                  <a:pt x="7085" y="2429"/>
                </a:cubicBezTo>
                <a:cubicBezTo>
                  <a:pt x="7061" y="2406"/>
                  <a:pt x="7037" y="2370"/>
                  <a:pt x="7025" y="2334"/>
                </a:cubicBezTo>
                <a:lnTo>
                  <a:pt x="7025" y="2334"/>
                </a:lnTo>
                <a:cubicBezTo>
                  <a:pt x="7029" y="2338"/>
                  <a:pt x="7032" y="2340"/>
                  <a:pt x="7035" y="2340"/>
                </a:cubicBezTo>
                <a:cubicBezTo>
                  <a:pt x="7040" y="2340"/>
                  <a:pt x="7045" y="2334"/>
                  <a:pt x="7061" y="2334"/>
                </a:cubicBezTo>
                <a:cubicBezTo>
                  <a:pt x="7073" y="2287"/>
                  <a:pt x="7061" y="2215"/>
                  <a:pt x="7097" y="2203"/>
                </a:cubicBezTo>
                <a:cubicBezTo>
                  <a:pt x="7090" y="2180"/>
                  <a:pt x="7086" y="2171"/>
                  <a:pt x="7083" y="2171"/>
                </a:cubicBezTo>
                <a:cubicBezTo>
                  <a:pt x="7076" y="2171"/>
                  <a:pt x="7075" y="2216"/>
                  <a:pt x="7055" y="2216"/>
                </a:cubicBezTo>
                <a:cubicBezTo>
                  <a:pt x="7053" y="2216"/>
                  <a:pt x="7051" y="2216"/>
                  <a:pt x="7049" y="2215"/>
                </a:cubicBezTo>
                <a:cubicBezTo>
                  <a:pt x="7049" y="2203"/>
                  <a:pt x="7049" y="2203"/>
                  <a:pt x="7049" y="2203"/>
                </a:cubicBezTo>
                <a:cubicBezTo>
                  <a:pt x="7049" y="2191"/>
                  <a:pt x="7061" y="2168"/>
                  <a:pt x="7037" y="2120"/>
                </a:cubicBezTo>
                <a:lnTo>
                  <a:pt x="7037" y="2120"/>
                </a:lnTo>
                <a:cubicBezTo>
                  <a:pt x="7026" y="2142"/>
                  <a:pt x="7065" y="2193"/>
                  <a:pt x="7036" y="2193"/>
                </a:cubicBezTo>
                <a:cubicBezTo>
                  <a:pt x="7033" y="2193"/>
                  <a:pt x="7030" y="2192"/>
                  <a:pt x="7025" y="2191"/>
                </a:cubicBezTo>
                <a:cubicBezTo>
                  <a:pt x="7025" y="2196"/>
                  <a:pt x="7023" y="2198"/>
                  <a:pt x="7020" y="2198"/>
                </a:cubicBezTo>
                <a:cubicBezTo>
                  <a:pt x="7008" y="2198"/>
                  <a:pt x="6975" y="2168"/>
                  <a:pt x="6966" y="2168"/>
                </a:cubicBezTo>
                <a:lnTo>
                  <a:pt x="6966" y="2168"/>
                </a:lnTo>
                <a:cubicBezTo>
                  <a:pt x="6966" y="2203"/>
                  <a:pt x="7002" y="2263"/>
                  <a:pt x="6966" y="2275"/>
                </a:cubicBezTo>
                <a:lnTo>
                  <a:pt x="6954" y="2227"/>
                </a:lnTo>
                <a:lnTo>
                  <a:pt x="6954" y="2227"/>
                </a:lnTo>
                <a:cubicBezTo>
                  <a:pt x="6930" y="2239"/>
                  <a:pt x="6978" y="2299"/>
                  <a:pt x="6954" y="2310"/>
                </a:cubicBezTo>
                <a:cubicBezTo>
                  <a:pt x="6964" y="2310"/>
                  <a:pt x="6966" y="2348"/>
                  <a:pt x="6983" y="2348"/>
                </a:cubicBezTo>
                <a:cubicBezTo>
                  <a:pt x="6985" y="2348"/>
                  <a:pt x="6987" y="2347"/>
                  <a:pt x="6990" y="2346"/>
                </a:cubicBezTo>
                <a:lnTo>
                  <a:pt x="6990" y="2346"/>
                </a:lnTo>
                <a:cubicBezTo>
                  <a:pt x="6990" y="2370"/>
                  <a:pt x="6978" y="2394"/>
                  <a:pt x="6954" y="2394"/>
                </a:cubicBezTo>
                <a:cubicBezTo>
                  <a:pt x="6954" y="2394"/>
                  <a:pt x="6954" y="2406"/>
                  <a:pt x="6966" y="2418"/>
                </a:cubicBezTo>
                <a:cubicBezTo>
                  <a:pt x="6971" y="2421"/>
                  <a:pt x="6975" y="2423"/>
                  <a:pt x="6978" y="2423"/>
                </a:cubicBezTo>
                <a:cubicBezTo>
                  <a:pt x="6991" y="2423"/>
                  <a:pt x="6987" y="2395"/>
                  <a:pt x="6998" y="2395"/>
                </a:cubicBezTo>
                <a:cubicBezTo>
                  <a:pt x="7001" y="2395"/>
                  <a:pt x="7006" y="2398"/>
                  <a:pt x="7013" y="2406"/>
                </a:cubicBezTo>
                <a:lnTo>
                  <a:pt x="7002" y="2358"/>
                </a:lnTo>
                <a:cubicBezTo>
                  <a:pt x="7025" y="2358"/>
                  <a:pt x="7049" y="2394"/>
                  <a:pt x="7049" y="2418"/>
                </a:cubicBezTo>
                <a:cubicBezTo>
                  <a:pt x="7049" y="2418"/>
                  <a:pt x="7049" y="2412"/>
                  <a:pt x="7053" y="2412"/>
                </a:cubicBezTo>
                <a:cubicBezTo>
                  <a:pt x="7054" y="2412"/>
                  <a:pt x="7057" y="2414"/>
                  <a:pt x="7061" y="2418"/>
                </a:cubicBezTo>
                <a:cubicBezTo>
                  <a:pt x="7078" y="2438"/>
                  <a:pt x="7078" y="2443"/>
                  <a:pt x="7074" y="2443"/>
                </a:cubicBezTo>
                <a:cubicBezTo>
                  <a:pt x="7070" y="2443"/>
                  <a:pt x="7062" y="2440"/>
                  <a:pt x="7057" y="2440"/>
                </a:cubicBezTo>
                <a:cubicBezTo>
                  <a:pt x="7051" y="2440"/>
                  <a:pt x="7049" y="2444"/>
                  <a:pt x="7061" y="2465"/>
                </a:cubicBezTo>
                <a:lnTo>
                  <a:pt x="7061" y="2453"/>
                </a:lnTo>
                <a:lnTo>
                  <a:pt x="7061" y="2453"/>
                </a:lnTo>
                <a:cubicBezTo>
                  <a:pt x="7097" y="2489"/>
                  <a:pt x="7061" y="2501"/>
                  <a:pt x="7049" y="2513"/>
                </a:cubicBezTo>
                <a:cubicBezTo>
                  <a:pt x="7025" y="2501"/>
                  <a:pt x="7002" y="2501"/>
                  <a:pt x="6978" y="2477"/>
                </a:cubicBezTo>
                <a:lnTo>
                  <a:pt x="6990" y="2441"/>
                </a:lnTo>
                <a:cubicBezTo>
                  <a:pt x="6987" y="2440"/>
                  <a:pt x="6985" y="2439"/>
                  <a:pt x="6983" y="2439"/>
                </a:cubicBezTo>
                <a:cubicBezTo>
                  <a:pt x="6968" y="2439"/>
                  <a:pt x="6976" y="2478"/>
                  <a:pt x="6966" y="2489"/>
                </a:cubicBezTo>
                <a:cubicBezTo>
                  <a:pt x="6954" y="2477"/>
                  <a:pt x="6954" y="2477"/>
                  <a:pt x="6954" y="2477"/>
                </a:cubicBezTo>
                <a:cubicBezTo>
                  <a:pt x="6954" y="2477"/>
                  <a:pt x="6954" y="2477"/>
                  <a:pt x="6954" y="2489"/>
                </a:cubicBezTo>
                <a:cubicBezTo>
                  <a:pt x="6954" y="2489"/>
                  <a:pt x="6954" y="2477"/>
                  <a:pt x="6942" y="2477"/>
                </a:cubicBezTo>
                <a:cubicBezTo>
                  <a:pt x="6930" y="2477"/>
                  <a:pt x="6930" y="2513"/>
                  <a:pt x="6906" y="2513"/>
                </a:cubicBezTo>
                <a:lnTo>
                  <a:pt x="6930" y="2537"/>
                </a:lnTo>
                <a:lnTo>
                  <a:pt x="6918" y="2513"/>
                </a:lnTo>
                <a:cubicBezTo>
                  <a:pt x="6930" y="2513"/>
                  <a:pt x="6954" y="2525"/>
                  <a:pt x="6966" y="2549"/>
                </a:cubicBezTo>
                <a:cubicBezTo>
                  <a:pt x="6963" y="2557"/>
                  <a:pt x="6959" y="2560"/>
                  <a:pt x="6953" y="2560"/>
                </a:cubicBezTo>
                <a:cubicBezTo>
                  <a:pt x="6934" y="2560"/>
                  <a:pt x="6904" y="2522"/>
                  <a:pt x="6894" y="2513"/>
                </a:cubicBezTo>
                <a:cubicBezTo>
                  <a:pt x="6879" y="2481"/>
                  <a:pt x="6894" y="2481"/>
                  <a:pt x="6907" y="2481"/>
                </a:cubicBezTo>
                <a:lnTo>
                  <a:pt x="6907" y="2481"/>
                </a:lnTo>
                <a:cubicBezTo>
                  <a:pt x="6913" y="2481"/>
                  <a:pt x="6918" y="2481"/>
                  <a:pt x="6918" y="2477"/>
                </a:cubicBezTo>
                <a:cubicBezTo>
                  <a:pt x="6906" y="2460"/>
                  <a:pt x="6899" y="2455"/>
                  <a:pt x="6894" y="2455"/>
                </a:cubicBezTo>
                <a:cubicBezTo>
                  <a:pt x="6885" y="2455"/>
                  <a:pt x="6880" y="2467"/>
                  <a:pt x="6861" y="2467"/>
                </a:cubicBezTo>
                <a:cubicBezTo>
                  <a:pt x="6857" y="2467"/>
                  <a:pt x="6852" y="2467"/>
                  <a:pt x="6847" y="2465"/>
                </a:cubicBezTo>
                <a:cubicBezTo>
                  <a:pt x="6823" y="2418"/>
                  <a:pt x="6871" y="2453"/>
                  <a:pt x="6847" y="2406"/>
                </a:cubicBezTo>
                <a:cubicBezTo>
                  <a:pt x="6823" y="2406"/>
                  <a:pt x="6847" y="2441"/>
                  <a:pt x="6811" y="2453"/>
                </a:cubicBezTo>
                <a:cubicBezTo>
                  <a:pt x="6799" y="2429"/>
                  <a:pt x="6823" y="2406"/>
                  <a:pt x="6799" y="2382"/>
                </a:cubicBezTo>
                <a:lnTo>
                  <a:pt x="6777" y="2382"/>
                </a:lnTo>
                <a:cubicBezTo>
                  <a:pt x="6778" y="2386"/>
                  <a:pt x="6777" y="2390"/>
                  <a:pt x="6775" y="2394"/>
                </a:cubicBezTo>
                <a:lnTo>
                  <a:pt x="6752" y="2394"/>
                </a:lnTo>
                <a:cubicBezTo>
                  <a:pt x="6728" y="2382"/>
                  <a:pt x="6740" y="2334"/>
                  <a:pt x="6716" y="2322"/>
                </a:cubicBezTo>
                <a:lnTo>
                  <a:pt x="6704" y="2358"/>
                </a:lnTo>
                <a:cubicBezTo>
                  <a:pt x="6716" y="2370"/>
                  <a:pt x="6728" y="2370"/>
                  <a:pt x="6740" y="2394"/>
                </a:cubicBezTo>
                <a:cubicBezTo>
                  <a:pt x="6738" y="2393"/>
                  <a:pt x="6736" y="2392"/>
                  <a:pt x="6735" y="2392"/>
                </a:cubicBezTo>
                <a:cubicBezTo>
                  <a:pt x="6721" y="2392"/>
                  <a:pt x="6752" y="2456"/>
                  <a:pt x="6752" y="2489"/>
                </a:cubicBezTo>
                <a:cubicBezTo>
                  <a:pt x="6740" y="2489"/>
                  <a:pt x="6728" y="2489"/>
                  <a:pt x="6716" y="2477"/>
                </a:cubicBezTo>
                <a:cubicBezTo>
                  <a:pt x="6716" y="2537"/>
                  <a:pt x="6692" y="2560"/>
                  <a:pt x="6692" y="2620"/>
                </a:cubicBezTo>
                <a:cubicBezTo>
                  <a:pt x="6692" y="2572"/>
                  <a:pt x="6656" y="2572"/>
                  <a:pt x="6632" y="2549"/>
                </a:cubicBezTo>
                <a:cubicBezTo>
                  <a:pt x="6644" y="2537"/>
                  <a:pt x="6621" y="2489"/>
                  <a:pt x="6597" y="2465"/>
                </a:cubicBezTo>
                <a:lnTo>
                  <a:pt x="6597" y="2465"/>
                </a:lnTo>
                <a:cubicBezTo>
                  <a:pt x="6585" y="2477"/>
                  <a:pt x="6609" y="2525"/>
                  <a:pt x="6632" y="2537"/>
                </a:cubicBezTo>
                <a:cubicBezTo>
                  <a:pt x="6602" y="2537"/>
                  <a:pt x="6624" y="2563"/>
                  <a:pt x="6608" y="2563"/>
                </a:cubicBezTo>
                <a:cubicBezTo>
                  <a:pt x="6605" y="2563"/>
                  <a:pt x="6602" y="2562"/>
                  <a:pt x="6597" y="2560"/>
                </a:cubicBezTo>
                <a:cubicBezTo>
                  <a:pt x="6585" y="2549"/>
                  <a:pt x="6573" y="2513"/>
                  <a:pt x="6561" y="2501"/>
                </a:cubicBezTo>
                <a:lnTo>
                  <a:pt x="6561" y="2501"/>
                </a:lnTo>
                <a:cubicBezTo>
                  <a:pt x="6537" y="2513"/>
                  <a:pt x="6597" y="2560"/>
                  <a:pt x="6561" y="2560"/>
                </a:cubicBezTo>
                <a:cubicBezTo>
                  <a:pt x="6561" y="2560"/>
                  <a:pt x="6561" y="2549"/>
                  <a:pt x="6549" y="2549"/>
                </a:cubicBezTo>
                <a:cubicBezTo>
                  <a:pt x="6537" y="2549"/>
                  <a:pt x="6537" y="2572"/>
                  <a:pt x="6549" y="2596"/>
                </a:cubicBezTo>
                <a:cubicBezTo>
                  <a:pt x="6537" y="2585"/>
                  <a:pt x="6529" y="2581"/>
                  <a:pt x="6523" y="2581"/>
                </a:cubicBezTo>
                <a:cubicBezTo>
                  <a:pt x="6512" y="2581"/>
                  <a:pt x="6507" y="2595"/>
                  <a:pt x="6499" y="2595"/>
                </a:cubicBezTo>
                <a:cubicBezTo>
                  <a:pt x="6494" y="2595"/>
                  <a:pt x="6488" y="2589"/>
                  <a:pt x="6478" y="2572"/>
                </a:cubicBezTo>
                <a:lnTo>
                  <a:pt x="6478" y="2572"/>
                </a:lnTo>
                <a:cubicBezTo>
                  <a:pt x="6466" y="2608"/>
                  <a:pt x="6513" y="2596"/>
                  <a:pt x="6513" y="2620"/>
                </a:cubicBezTo>
                <a:cubicBezTo>
                  <a:pt x="6521" y="2643"/>
                  <a:pt x="6509" y="2651"/>
                  <a:pt x="6497" y="2651"/>
                </a:cubicBezTo>
                <a:cubicBezTo>
                  <a:pt x="6490" y="2651"/>
                  <a:pt x="6482" y="2648"/>
                  <a:pt x="6478" y="2644"/>
                </a:cubicBezTo>
                <a:cubicBezTo>
                  <a:pt x="6478" y="2644"/>
                  <a:pt x="6478" y="2620"/>
                  <a:pt x="6490" y="2620"/>
                </a:cubicBezTo>
                <a:lnTo>
                  <a:pt x="6454" y="2596"/>
                </a:lnTo>
                <a:cubicBezTo>
                  <a:pt x="6398" y="2596"/>
                  <a:pt x="6479" y="2681"/>
                  <a:pt x="6449" y="2681"/>
                </a:cubicBezTo>
                <a:cubicBezTo>
                  <a:pt x="6447" y="2681"/>
                  <a:pt x="6445" y="2680"/>
                  <a:pt x="6442" y="2680"/>
                </a:cubicBezTo>
                <a:cubicBezTo>
                  <a:pt x="6442" y="2656"/>
                  <a:pt x="6418" y="2656"/>
                  <a:pt x="6406" y="2620"/>
                </a:cubicBezTo>
                <a:lnTo>
                  <a:pt x="6406" y="2620"/>
                </a:lnTo>
                <a:cubicBezTo>
                  <a:pt x="6406" y="2632"/>
                  <a:pt x="6382" y="2644"/>
                  <a:pt x="6418" y="2656"/>
                </a:cubicBezTo>
                <a:cubicBezTo>
                  <a:pt x="6406" y="2668"/>
                  <a:pt x="6382" y="2668"/>
                  <a:pt x="6371" y="2668"/>
                </a:cubicBezTo>
                <a:cubicBezTo>
                  <a:pt x="6371" y="2691"/>
                  <a:pt x="6371" y="2703"/>
                  <a:pt x="6382" y="2739"/>
                </a:cubicBezTo>
                <a:cubicBezTo>
                  <a:pt x="6378" y="2741"/>
                  <a:pt x="6372" y="2742"/>
                  <a:pt x="6367" y="2742"/>
                </a:cubicBezTo>
                <a:cubicBezTo>
                  <a:pt x="6345" y="2742"/>
                  <a:pt x="6321" y="2727"/>
                  <a:pt x="6311" y="2727"/>
                </a:cubicBezTo>
                <a:cubicBezTo>
                  <a:pt x="6287" y="2775"/>
                  <a:pt x="6228" y="2763"/>
                  <a:pt x="6204" y="2822"/>
                </a:cubicBezTo>
                <a:lnTo>
                  <a:pt x="6216" y="2822"/>
                </a:lnTo>
                <a:cubicBezTo>
                  <a:pt x="6180" y="2834"/>
                  <a:pt x="6263" y="2858"/>
                  <a:pt x="6228" y="2882"/>
                </a:cubicBezTo>
                <a:cubicBezTo>
                  <a:pt x="6216" y="2858"/>
                  <a:pt x="6207" y="2855"/>
                  <a:pt x="6196" y="2855"/>
                </a:cubicBezTo>
                <a:cubicBezTo>
                  <a:pt x="6193" y="2855"/>
                  <a:pt x="6189" y="2855"/>
                  <a:pt x="6185" y="2855"/>
                </a:cubicBezTo>
                <a:cubicBezTo>
                  <a:pt x="6177" y="2855"/>
                  <a:pt x="6168" y="2854"/>
                  <a:pt x="6156" y="2846"/>
                </a:cubicBezTo>
                <a:cubicBezTo>
                  <a:pt x="6109" y="2858"/>
                  <a:pt x="6120" y="2941"/>
                  <a:pt x="6061" y="2941"/>
                </a:cubicBezTo>
                <a:cubicBezTo>
                  <a:pt x="6061" y="2930"/>
                  <a:pt x="6049" y="2918"/>
                  <a:pt x="6061" y="2906"/>
                </a:cubicBezTo>
                <a:lnTo>
                  <a:pt x="6061" y="2906"/>
                </a:lnTo>
                <a:cubicBezTo>
                  <a:pt x="6013" y="2918"/>
                  <a:pt x="6001" y="2941"/>
                  <a:pt x="5978" y="2965"/>
                </a:cubicBezTo>
                <a:lnTo>
                  <a:pt x="5978" y="2953"/>
                </a:lnTo>
                <a:cubicBezTo>
                  <a:pt x="5906" y="2953"/>
                  <a:pt x="5906" y="3025"/>
                  <a:pt x="5882" y="3072"/>
                </a:cubicBezTo>
                <a:cubicBezTo>
                  <a:pt x="5882" y="3061"/>
                  <a:pt x="5870" y="3049"/>
                  <a:pt x="5859" y="3037"/>
                </a:cubicBezTo>
                <a:cubicBezTo>
                  <a:pt x="5835" y="3049"/>
                  <a:pt x="5799" y="3072"/>
                  <a:pt x="5823" y="3120"/>
                </a:cubicBezTo>
                <a:cubicBezTo>
                  <a:pt x="5814" y="3118"/>
                  <a:pt x="5808" y="3118"/>
                  <a:pt x="5804" y="3118"/>
                </a:cubicBezTo>
                <a:cubicBezTo>
                  <a:pt x="5782" y="3118"/>
                  <a:pt x="5802" y="3134"/>
                  <a:pt x="5775" y="3134"/>
                </a:cubicBezTo>
                <a:cubicBezTo>
                  <a:pt x="5769" y="3134"/>
                  <a:pt x="5762" y="3134"/>
                  <a:pt x="5751" y="3132"/>
                </a:cubicBezTo>
                <a:cubicBezTo>
                  <a:pt x="5751" y="3132"/>
                  <a:pt x="5751" y="3132"/>
                  <a:pt x="5751" y="3120"/>
                </a:cubicBezTo>
                <a:cubicBezTo>
                  <a:pt x="5728" y="3120"/>
                  <a:pt x="5716" y="3132"/>
                  <a:pt x="5704" y="3144"/>
                </a:cubicBezTo>
                <a:cubicBezTo>
                  <a:pt x="5692" y="3203"/>
                  <a:pt x="5739" y="3263"/>
                  <a:pt x="5692" y="3287"/>
                </a:cubicBezTo>
                <a:cubicBezTo>
                  <a:pt x="5632" y="3227"/>
                  <a:pt x="5692" y="3251"/>
                  <a:pt x="5656" y="3203"/>
                </a:cubicBezTo>
                <a:lnTo>
                  <a:pt x="5656" y="3203"/>
                </a:lnTo>
                <a:cubicBezTo>
                  <a:pt x="5656" y="3215"/>
                  <a:pt x="5656" y="3239"/>
                  <a:pt x="5632" y="3239"/>
                </a:cubicBezTo>
                <a:cubicBezTo>
                  <a:pt x="5620" y="3203"/>
                  <a:pt x="5620" y="3215"/>
                  <a:pt x="5609" y="3191"/>
                </a:cubicBezTo>
                <a:lnTo>
                  <a:pt x="5609" y="3191"/>
                </a:lnTo>
                <a:cubicBezTo>
                  <a:pt x="5586" y="3191"/>
                  <a:pt x="5627" y="3276"/>
                  <a:pt x="5632" y="3276"/>
                </a:cubicBezTo>
                <a:cubicBezTo>
                  <a:pt x="5632" y="3276"/>
                  <a:pt x="5632" y="3276"/>
                  <a:pt x="5632" y="3275"/>
                </a:cubicBezTo>
                <a:cubicBezTo>
                  <a:pt x="5644" y="3287"/>
                  <a:pt x="5644" y="3287"/>
                  <a:pt x="5656" y="3287"/>
                </a:cubicBezTo>
                <a:cubicBezTo>
                  <a:pt x="5680" y="3322"/>
                  <a:pt x="5620" y="3322"/>
                  <a:pt x="5620" y="3346"/>
                </a:cubicBezTo>
                <a:cubicBezTo>
                  <a:pt x="5620" y="3346"/>
                  <a:pt x="5626" y="3344"/>
                  <a:pt x="5634" y="3344"/>
                </a:cubicBezTo>
                <a:cubicBezTo>
                  <a:pt x="5645" y="3344"/>
                  <a:pt x="5661" y="3349"/>
                  <a:pt x="5668" y="3370"/>
                </a:cubicBezTo>
                <a:cubicBezTo>
                  <a:pt x="5644" y="3382"/>
                  <a:pt x="5692" y="3442"/>
                  <a:pt x="5692" y="3477"/>
                </a:cubicBezTo>
                <a:cubicBezTo>
                  <a:pt x="5644" y="3477"/>
                  <a:pt x="5656" y="3418"/>
                  <a:pt x="5620" y="3382"/>
                </a:cubicBezTo>
                <a:cubicBezTo>
                  <a:pt x="5597" y="3382"/>
                  <a:pt x="5561" y="3358"/>
                  <a:pt x="5549" y="3334"/>
                </a:cubicBezTo>
                <a:cubicBezTo>
                  <a:pt x="5525" y="3346"/>
                  <a:pt x="5549" y="3394"/>
                  <a:pt x="5537" y="3418"/>
                </a:cubicBezTo>
                <a:lnTo>
                  <a:pt x="5525" y="3406"/>
                </a:lnTo>
                <a:lnTo>
                  <a:pt x="5525" y="3406"/>
                </a:lnTo>
                <a:cubicBezTo>
                  <a:pt x="5513" y="3430"/>
                  <a:pt x="5537" y="3501"/>
                  <a:pt x="5489" y="3501"/>
                </a:cubicBezTo>
                <a:lnTo>
                  <a:pt x="5513" y="3513"/>
                </a:lnTo>
                <a:cubicBezTo>
                  <a:pt x="5525" y="3513"/>
                  <a:pt x="5501" y="3525"/>
                  <a:pt x="5525" y="3561"/>
                </a:cubicBezTo>
                <a:cubicBezTo>
                  <a:pt x="5504" y="3540"/>
                  <a:pt x="5483" y="3537"/>
                  <a:pt x="5470" y="3521"/>
                </a:cubicBezTo>
                <a:lnTo>
                  <a:pt x="5470" y="3521"/>
                </a:lnTo>
                <a:cubicBezTo>
                  <a:pt x="5509" y="3586"/>
                  <a:pt x="5455" y="3610"/>
                  <a:pt x="5501" y="3668"/>
                </a:cubicBezTo>
                <a:cubicBezTo>
                  <a:pt x="5478" y="3668"/>
                  <a:pt x="5454" y="3632"/>
                  <a:pt x="5442" y="3620"/>
                </a:cubicBezTo>
                <a:cubicBezTo>
                  <a:pt x="5466" y="3608"/>
                  <a:pt x="5478" y="3620"/>
                  <a:pt x="5466" y="3584"/>
                </a:cubicBezTo>
                <a:lnTo>
                  <a:pt x="5466" y="3584"/>
                </a:lnTo>
                <a:cubicBezTo>
                  <a:pt x="5460" y="3590"/>
                  <a:pt x="5451" y="3593"/>
                  <a:pt x="5442" y="3593"/>
                </a:cubicBezTo>
                <a:cubicBezTo>
                  <a:pt x="5433" y="3593"/>
                  <a:pt x="5424" y="3590"/>
                  <a:pt x="5418" y="3584"/>
                </a:cubicBezTo>
                <a:lnTo>
                  <a:pt x="5418" y="3584"/>
                </a:lnTo>
                <a:cubicBezTo>
                  <a:pt x="5442" y="3632"/>
                  <a:pt x="5430" y="3680"/>
                  <a:pt x="5466" y="3715"/>
                </a:cubicBezTo>
                <a:cubicBezTo>
                  <a:pt x="5430" y="3703"/>
                  <a:pt x="5418" y="3703"/>
                  <a:pt x="5382" y="3680"/>
                </a:cubicBezTo>
                <a:lnTo>
                  <a:pt x="5382" y="3680"/>
                </a:lnTo>
                <a:cubicBezTo>
                  <a:pt x="5382" y="3715"/>
                  <a:pt x="5442" y="3727"/>
                  <a:pt x="5466" y="3751"/>
                </a:cubicBezTo>
                <a:cubicBezTo>
                  <a:pt x="5454" y="3751"/>
                  <a:pt x="5442" y="3751"/>
                  <a:pt x="5430" y="3763"/>
                </a:cubicBezTo>
                <a:cubicBezTo>
                  <a:pt x="5430" y="3755"/>
                  <a:pt x="5424" y="3746"/>
                  <a:pt x="5416" y="3746"/>
                </a:cubicBezTo>
                <a:cubicBezTo>
                  <a:pt x="5413" y="3746"/>
                  <a:pt x="5410" y="3748"/>
                  <a:pt x="5406" y="3751"/>
                </a:cubicBezTo>
                <a:lnTo>
                  <a:pt x="5406" y="3739"/>
                </a:lnTo>
                <a:cubicBezTo>
                  <a:pt x="5389" y="3732"/>
                  <a:pt x="5378" y="3729"/>
                  <a:pt x="5373" y="3729"/>
                </a:cubicBezTo>
                <a:cubicBezTo>
                  <a:pt x="5361" y="3729"/>
                  <a:pt x="5377" y="3746"/>
                  <a:pt x="5394" y="3763"/>
                </a:cubicBezTo>
                <a:cubicBezTo>
                  <a:pt x="5382" y="3763"/>
                  <a:pt x="5370" y="3775"/>
                  <a:pt x="5370" y="3775"/>
                </a:cubicBezTo>
                <a:cubicBezTo>
                  <a:pt x="5358" y="3775"/>
                  <a:pt x="5358" y="3787"/>
                  <a:pt x="5370" y="3787"/>
                </a:cubicBezTo>
                <a:lnTo>
                  <a:pt x="5239" y="3787"/>
                </a:lnTo>
                <a:cubicBezTo>
                  <a:pt x="5180" y="3811"/>
                  <a:pt x="5120" y="3834"/>
                  <a:pt x="5097" y="3858"/>
                </a:cubicBezTo>
                <a:cubicBezTo>
                  <a:pt x="5078" y="3861"/>
                  <a:pt x="5061" y="3861"/>
                  <a:pt x="5045" y="3861"/>
                </a:cubicBezTo>
                <a:cubicBezTo>
                  <a:pt x="4975" y="3861"/>
                  <a:pt x="4921" y="3844"/>
                  <a:pt x="4882" y="3834"/>
                </a:cubicBezTo>
                <a:cubicBezTo>
                  <a:pt x="4704" y="3906"/>
                  <a:pt x="4525" y="3882"/>
                  <a:pt x="4335" y="3977"/>
                </a:cubicBezTo>
                <a:lnTo>
                  <a:pt x="4346" y="3977"/>
                </a:lnTo>
                <a:cubicBezTo>
                  <a:pt x="4204" y="4013"/>
                  <a:pt x="4430" y="4013"/>
                  <a:pt x="4275" y="4061"/>
                </a:cubicBezTo>
                <a:cubicBezTo>
                  <a:pt x="4280" y="4036"/>
                  <a:pt x="4265" y="4030"/>
                  <a:pt x="4242" y="4030"/>
                </a:cubicBezTo>
                <a:cubicBezTo>
                  <a:pt x="4215" y="4030"/>
                  <a:pt x="4176" y="4039"/>
                  <a:pt x="4143" y="4039"/>
                </a:cubicBezTo>
                <a:cubicBezTo>
                  <a:pt x="4135" y="4039"/>
                  <a:pt x="4127" y="4038"/>
                  <a:pt x="4120" y="4037"/>
                </a:cubicBezTo>
                <a:cubicBezTo>
                  <a:pt x="3918" y="4061"/>
                  <a:pt x="3811" y="4192"/>
                  <a:pt x="3620" y="4215"/>
                </a:cubicBezTo>
                <a:cubicBezTo>
                  <a:pt x="3620" y="4204"/>
                  <a:pt x="3620" y="4180"/>
                  <a:pt x="3656" y="4168"/>
                </a:cubicBezTo>
                <a:lnTo>
                  <a:pt x="3656" y="4168"/>
                </a:lnTo>
                <a:cubicBezTo>
                  <a:pt x="3525" y="4204"/>
                  <a:pt x="3418" y="4263"/>
                  <a:pt x="3299" y="4311"/>
                </a:cubicBezTo>
                <a:lnTo>
                  <a:pt x="3311" y="4299"/>
                </a:lnTo>
                <a:lnTo>
                  <a:pt x="3311" y="4299"/>
                </a:lnTo>
                <a:cubicBezTo>
                  <a:pt x="3108" y="4346"/>
                  <a:pt x="2965" y="4477"/>
                  <a:pt x="2787" y="4596"/>
                </a:cubicBezTo>
                <a:cubicBezTo>
                  <a:pt x="2799" y="4585"/>
                  <a:pt x="2787" y="4561"/>
                  <a:pt x="2799" y="4549"/>
                </a:cubicBezTo>
                <a:lnTo>
                  <a:pt x="2799" y="4549"/>
                </a:lnTo>
                <a:cubicBezTo>
                  <a:pt x="2703" y="4585"/>
                  <a:pt x="2549" y="4668"/>
                  <a:pt x="2513" y="4751"/>
                </a:cubicBezTo>
                <a:cubicBezTo>
                  <a:pt x="2382" y="4763"/>
                  <a:pt x="2453" y="4799"/>
                  <a:pt x="2287" y="4846"/>
                </a:cubicBezTo>
                <a:cubicBezTo>
                  <a:pt x="2275" y="4846"/>
                  <a:pt x="2299" y="4835"/>
                  <a:pt x="2299" y="4823"/>
                </a:cubicBezTo>
                <a:lnTo>
                  <a:pt x="2299" y="4823"/>
                </a:lnTo>
                <a:cubicBezTo>
                  <a:pt x="2227" y="4858"/>
                  <a:pt x="2180" y="4894"/>
                  <a:pt x="2120" y="4930"/>
                </a:cubicBezTo>
                <a:cubicBezTo>
                  <a:pt x="1989" y="5061"/>
                  <a:pt x="2001" y="5144"/>
                  <a:pt x="1822" y="5251"/>
                </a:cubicBezTo>
                <a:cubicBezTo>
                  <a:pt x="1763" y="5204"/>
                  <a:pt x="1918" y="5168"/>
                  <a:pt x="1882" y="5108"/>
                </a:cubicBezTo>
                <a:lnTo>
                  <a:pt x="1882" y="5108"/>
                </a:lnTo>
                <a:cubicBezTo>
                  <a:pt x="1858" y="5144"/>
                  <a:pt x="1834" y="5180"/>
                  <a:pt x="1775" y="5204"/>
                </a:cubicBezTo>
                <a:cubicBezTo>
                  <a:pt x="1787" y="5156"/>
                  <a:pt x="1775" y="5180"/>
                  <a:pt x="1775" y="5144"/>
                </a:cubicBezTo>
                <a:cubicBezTo>
                  <a:pt x="1729" y="5156"/>
                  <a:pt x="1694" y="5311"/>
                  <a:pt x="1691" y="5311"/>
                </a:cubicBezTo>
                <a:cubicBezTo>
                  <a:pt x="1691" y="5311"/>
                  <a:pt x="1691" y="5311"/>
                  <a:pt x="1691" y="5311"/>
                </a:cubicBezTo>
                <a:lnTo>
                  <a:pt x="1691" y="5311"/>
                </a:lnTo>
                <a:cubicBezTo>
                  <a:pt x="1691" y="5320"/>
                  <a:pt x="1695" y="5324"/>
                  <a:pt x="1700" y="5324"/>
                </a:cubicBezTo>
                <a:cubicBezTo>
                  <a:pt x="1710" y="5324"/>
                  <a:pt x="1724" y="5314"/>
                  <a:pt x="1739" y="5299"/>
                </a:cubicBezTo>
                <a:lnTo>
                  <a:pt x="1739" y="5299"/>
                </a:lnTo>
                <a:cubicBezTo>
                  <a:pt x="1739" y="5370"/>
                  <a:pt x="1584" y="5430"/>
                  <a:pt x="1525" y="5513"/>
                </a:cubicBezTo>
                <a:cubicBezTo>
                  <a:pt x="1541" y="5497"/>
                  <a:pt x="1591" y="5464"/>
                  <a:pt x="1617" y="5464"/>
                </a:cubicBezTo>
                <a:cubicBezTo>
                  <a:pt x="1629" y="5464"/>
                  <a:pt x="1636" y="5471"/>
                  <a:pt x="1632" y="5489"/>
                </a:cubicBezTo>
                <a:cubicBezTo>
                  <a:pt x="1525" y="5561"/>
                  <a:pt x="1537" y="5644"/>
                  <a:pt x="1501" y="5728"/>
                </a:cubicBezTo>
                <a:cubicBezTo>
                  <a:pt x="1483" y="5736"/>
                  <a:pt x="1471" y="5740"/>
                  <a:pt x="1463" y="5740"/>
                </a:cubicBezTo>
                <a:cubicBezTo>
                  <a:pt x="1417" y="5740"/>
                  <a:pt x="1506" y="5617"/>
                  <a:pt x="1465" y="5597"/>
                </a:cubicBezTo>
                <a:cubicBezTo>
                  <a:pt x="1441" y="5597"/>
                  <a:pt x="1370" y="5597"/>
                  <a:pt x="1394" y="5549"/>
                </a:cubicBezTo>
                <a:lnTo>
                  <a:pt x="1394" y="5549"/>
                </a:lnTo>
                <a:cubicBezTo>
                  <a:pt x="1298" y="5620"/>
                  <a:pt x="1275" y="5704"/>
                  <a:pt x="1215" y="5787"/>
                </a:cubicBezTo>
                <a:lnTo>
                  <a:pt x="1203" y="5775"/>
                </a:lnTo>
                <a:cubicBezTo>
                  <a:pt x="1120" y="5870"/>
                  <a:pt x="1060" y="6025"/>
                  <a:pt x="965" y="6097"/>
                </a:cubicBezTo>
                <a:lnTo>
                  <a:pt x="1025" y="6061"/>
                </a:lnTo>
                <a:lnTo>
                  <a:pt x="1025" y="6061"/>
                </a:lnTo>
                <a:cubicBezTo>
                  <a:pt x="1013" y="6085"/>
                  <a:pt x="965" y="6132"/>
                  <a:pt x="965" y="6180"/>
                </a:cubicBezTo>
                <a:cubicBezTo>
                  <a:pt x="960" y="6175"/>
                  <a:pt x="952" y="6173"/>
                  <a:pt x="944" y="6173"/>
                </a:cubicBezTo>
                <a:cubicBezTo>
                  <a:pt x="925" y="6173"/>
                  <a:pt x="901" y="6182"/>
                  <a:pt x="885" y="6182"/>
                </a:cubicBezTo>
                <a:cubicBezTo>
                  <a:pt x="879" y="6182"/>
                  <a:pt x="874" y="6180"/>
                  <a:pt x="871" y="6175"/>
                </a:cubicBezTo>
                <a:lnTo>
                  <a:pt x="871" y="6175"/>
                </a:lnTo>
                <a:cubicBezTo>
                  <a:pt x="885" y="6272"/>
                  <a:pt x="716" y="6444"/>
                  <a:pt x="739" y="6537"/>
                </a:cubicBezTo>
                <a:cubicBezTo>
                  <a:pt x="732" y="6539"/>
                  <a:pt x="727" y="6539"/>
                  <a:pt x="722" y="6539"/>
                </a:cubicBezTo>
                <a:cubicBezTo>
                  <a:pt x="691" y="6539"/>
                  <a:pt x="690" y="6510"/>
                  <a:pt x="679" y="6490"/>
                </a:cubicBezTo>
                <a:cubicBezTo>
                  <a:pt x="739" y="6430"/>
                  <a:pt x="775" y="6418"/>
                  <a:pt x="775" y="6359"/>
                </a:cubicBezTo>
                <a:lnTo>
                  <a:pt x="775" y="6359"/>
                </a:lnTo>
                <a:cubicBezTo>
                  <a:pt x="735" y="6408"/>
                  <a:pt x="695" y="6433"/>
                  <a:pt x="676" y="6433"/>
                </a:cubicBezTo>
                <a:cubicBezTo>
                  <a:pt x="672" y="6433"/>
                  <a:pt x="669" y="6432"/>
                  <a:pt x="667" y="6430"/>
                </a:cubicBezTo>
                <a:cubicBezTo>
                  <a:pt x="667" y="6513"/>
                  <a:pt x="584" y="6668"/>
                  <a:pt x="596" y="6716"/>
                </a:cubicBezTo>
                <a:cubicBezTo>
                  <a:pt x="565" y="6739"/>
                  <a:pt x="539" y="6757"/>
                  <a:pt x="518" y="6757"/>
                </a:cubicBezTo>
                <a:cubicBezTo>
                  <a:pt x="507" y="6757"/>
                  <a:pt x="497" y="6752"/>
                  <a:pt x="489" y="6740"/>
                </a:cubicBezTo>
                <a:lnTo>
                  <a:pt x="489" y="6740"/>
                </a:lnTo>
                <a:cubicBezTo>
                  <a:pt x="443" y="6822"/>
                  <a:pt x="467" y="6831"/>
                  <a:pt x="499" y="6831"/>
                </a:cubicBezTo>
                <a:cubicBezTo>
                  <a:pt x="508" y="6831"/>
                  <a:pt x="517" y="6830"/>
                  <a:pt x="526" y="6830"/>
                </a:cubicBezTo>
                <a:cubicBezTo>
                  <a:pt x="557" y="6830"/>
                  <a:pt x="576" y="6840"/>
                  <a:pt x="513" y="6930"/>
                </a:cubicBezTo>
                <a:cubicBezTo>
                  <a:pt x="497" y="6942"/>
                  <a:pt x="487" y="6947"/>
                  <a:pt x="480" y="6947"/>
                </a:cubicBezTo>
                <a:cubicBezTo>
                  <a:pt x="457" y="6947"/>
                  <a:pt x="480" y="6890"/>
                  <a:pt x="469" y="6890"/>
                </a:cubicBezTo>
                <a:lnTo>
                  <a:pt x="469" y="6890"/>
                </a:lnTo>
                <a:cubicBezTo>
                  <a:pt x="464" y="6890"/>
                  <a:pt x="453" y="6900"/>
                  <a:pt x="429" y="6930"/>
                </a:cubicBezTo>
                <a:lnTo>
                  <a:pt x="441" y="6894"/>
                </a:lnTo>
                <a:lnTo>
                  <a:pt x="441" y="6894"/>
                </a:lnTo>
                <a:cubicBezTo>
                  <a:pt x="286" y="6930"/>
                  <a:pt x="465" y="7013"/>
                  <a:pt x="394" y="7109"/>
                </a:cubicBezTo>
                <a:cubicBezTo>
                  <a:pt x="347" y="7099"/>
                  <a:pt x="380" y="7046"/>
                  <a:pt x="358" y="7046"/>
                </a:cubicBezTo>
                <a:cubicBezTo>
                  <a:pt x="351" y="7046"/>
                  <a:pt x="340" y="7051"/>
                  <a:pt x="322" y="7061"/>
                </a:cubicBezTo>
                <a:cubicBezTo>
                  <a:pt x="275" y="7168"/>
                  <a:pt x="322" y="7263"/>
                  <a:pt x="251" y="7347"/>
                </a:cubicBezTo>
                <a:lnTo>
                  <a:pt x="239" y="7323"/>
                </a:lnTo>
                <a:cubicBezTo>
                  <a:pt x="203" y="7382"/>
                  <a:pt x="120" y="7502"/>
                  <a:pt x="96" y="7573"/>
                </a:cubicBezTo>
                <a:cubicBezTo>
                  <a:pt x="87" y="7573"/>
                  <a:pt x="85" y="7566"/>
                  <a:pt x="89" y="7558"/>
                </a:cubicBezTo>
                <a:lnTo>
                  <a:pt x="89" y="7558"/>
                </a:lnTo>
                <a:cubicBezTo>
                  <a:pt x="17" y="7654"/>
                  <a:pt x="93" y="7611"/>
                  <a:pt x="1" y="7692"/>
                </a:cubicBezTo>
                <a:lnTo>
                  <a:pt x="13" y="7728"/>
                </a:lnTo>
                <a:cubicBezTo>
                  <a:pt x="60" y="7692"/>
                  <a:pt x="132" y="7609"/>
                  <a:pt x="132" y="7537"/>
                </a:cubicBezTo>
                <a:cubicBezTo>
                  <a:pt x="132" y="7552"/>
                  <a:pt x="137" y="7558"/>
                  <a:pt x="145" y="7558"/>
                </a:cubicBezTo>
                <a:cubicBezTo>
                  <a:pt x="170" y="7558"/>
                  <a:pt x="224" y="7510"/>
                  <a:pt x="260" y="7510"/>
                </a:cubicBezTo>
                <a:cubicBezTo>
                  <a:pt x="271" y="7510"/>
                  <a:pt x="280" y="7515"/>
                  <a:pt x="286" y="7525"/>
                </a:cubicBezTo>
                <a:lnTo>
                  <a:pt x="275" y="7502"/>
                </a:lnTo>
                <a:cubicBezTo>
                  <a:pt x="441" y="7394"/>
                  <a:pt x="560" y="7204"/>
                  <a:pt x="715" y="7037"/>
                </a:cubicBezTo>
                <a:cubicBezTo>
                  <a:pt x="751" y="6882"/>
                  <a:pt x="882" y="6847"/>
                  <a:pt x="929" y="6704"/>
                </a:cubicBezTo>
                <a:cubicBezTo>
                  <a:pt x="894" y="6644"/>
                  <a:pt x="941" y="6668"/>
                  <a:pt x="1013" y="6561"/>
                </a:cubicBezTo>
                <a:lnTo>
                  <a:pt x="1013" y="6561"/>
                </a:lnTo>
                <a:cubicBezTo>
                  <a:pt x="996" y="6589"/>
                  <a:pt x="1003" y="6598"/>
                  <a:pt x="1018" y="6598"/>
                </a:cubicBezTo>
                <a:cubicBezTo>
                  <a:pt x="1036" y="6598"/>
                  <a:pt x="1065" y="6586"/>
                  <a:pt x="1084" y="6573"/>
                </a:cubicBezTo>
                <a:cubicBezTo>
                  <a:pt x="1084" y="6537"/>
                  <a:pt x="1096" y="6513"/>
                  <a:pt x="1120" y="6490"/>
                </a:cubicBezTo>
                <a:cubicBezTo>
                  <a:pt x="1144" y="6478"/>
                  <a:pt x="1298" y="6394"/>
                  <a:pt x="1310" y="6311"/>
                </a:cubicBezTo>
                <a:cubicBezTo>
                  <a:pt x="1322" y="6304"/>
                  <a:pt x="1329" y="6301"/>
                  <a:pt x="1333" y="6301"/>
                </a:cubicBezTo>
                <a:cubicBezTo>
                  <a:pt x="1349" y="6301"/>
                  <a:pt x="1310" y="6351"/>
                  <a:pt x="1310" y="6370"/>
                </a:cubicBezTo>
                <a:cubicBezTo>
                  <a:pt x="1358" y="6370"/>
                  <a:pt x="1334" y="6299"/>
                  <a:pt x="1370" y="6299"/>
                </a:cubicBezTo>
                <a:cubicBezTo>
                  <a:pt x="1370" y="6299"/>
                  <a:pt x="1370" y="6299"/>
                  <a:pt x="1370" y="6311"/>
                </a:cubicBezTo>
                <a:cubicBezTo>
                  <a:pt x="1441" y="6216"/>
                  <a:pt x="1513" y="6180"/>
                  <a:pt x="1608" y="6097"/>
                </a:cubicBezTo>
                <a:cubicBezTo>
                  <a:pt x="1560" y="6049"/>
                  <a:pt x="1679" y="5989"/>
                  <a:pt x="1703" y="5942"/>
                </a:cubicBezTo>
                <a:cubicBezTo>
                  <a:pt x="1703" y="5946"/>
                  <a:pt x="1705" y="5947"/>
                  <a:pt x="1709" y="5947"/>
                </a:cubicBezTo>
                <a:cubicBezTo>
                  <a:pt x="1726" y="5947"/>
                  <a:pt x="1781" y="5904"/>
                  <a:pt x="1810" y="5894"/>
                </a:cubicBezTo>
                <a:lnTo>
                  <a:pt x="1822" y="5811"/>
                </a:lnTo>
                <a:cubicBezTo>
                  <a:pt x="1846" y="5739"/>
                  <a:pt x="1918" y="5775"/>
                  <a:pt x="1965" y="5704"/>
                </a:cubicBezTo>
                <a:lnTo>
                  <a:pt x="1941" y="5704"/>
                </a:lnTo>
                <a:cubicBezTo>
                  <a:pt x="1977" y="5644"/>
                  <a:pt x="2132" y="5573"/>
                  <a:pt x="2203" y="5561"/>
                </a:cubicBezTo>
                <a:cubicBezTo>
                  <a:pt x="2299" y="5454"/>
                  <a:pt x="2394" y="5358"/>
                  <a:pt x="2489" y="5299"/>
                </a:cubicBezTo>
                <a:cubicBezTo>
                  <a:pt x="2596" y="5227"/>
                  <a:pt x="2691" y="5180"/>
                  <a:pt x="2799" y="5132"/>
                </a:cubicBezTo>
                <a:cubicBezTo>
                  <a:pt x="2906" y="5085"/>
                  <a:pt x="3013" y="5037"/>
                  <a:pt x="3132" y="4989"/>
                </a:cubicBezTo>
                <a:cubicBezTo>
                  <a:pt x="3251" y="4942"/>
                  <a:pt x="3370" y="4894"/>
                  <a:pt x="3501" y="4823"/>
                </a:cubicBezTo>
                <a:cubicBezTo>
                  <a:pt x="3525" y="4787"/>
                  <a:pt x="3465" y="4799"/>
                  <a:pt x="3477" y="4763"/>
                </a:cubicBezTo>
                <a:cubicBezTo>
                  <a:pt x="3525" y="4727"/>
                  <a:pt x="3549" y="4715"/>
                  <a:pt x="3596" y="4704"/>
                </a:cubicBezTo>
                <a:cubicBezTo>
                  <a:pt x="3576" y="4704"/>
                  <a:pt x="3565" y="4705"/>
                  <a:pt x="3560" y="4706"/>
                </a:cubicBezTo>
                <a:lnTo>
                  <a:pt x="3560" y="4706"/>
                </a:lnTo>
                <a:cubicBezTo>
                  <a:pt x="3560" y="4706"/>
                  <a:pt x="3561" y="4705"/>
                  <a:pt x="3561" y="4704"/>
                </a:cubicBezTo>
                <a:lnTo>
                  <a:pt x="3561" y="4704"/>
                </a:lnTo>
                <a:cubicBezTo>
                  <a:pt x="3537" y="4715"/>
                  <a:pt x="3513" y="4727"/>
                  <a:pt x="3489" y="4751"/>
                </a:cubicBezTo>
                <a:cubicBezTo>
                  <a:pt x="3477" y="4751"/>
                  <a:pt x="3489" y="4739"/>
                  <a:pt x="3477" y="4739"/>
                </a:cubicBezTo>
                <a:cubicBezTo>
                  <a:pt x="3453" y="4751"/>
                  <a:pt x="3430" y="4787"/>
                  <a:pt x="3394" y="4799"/>
                </a:cubicBezTo>
                <a:cubicBezTo>
                  <a:pt x="3430" y="4751"/>
                  <a:pt x="3430" y="4704"/>
                  <a:pt x="3501" y="4692"/>
                </a:cubicBezTo>
                <a:lnTo>
                  <a:pt x="3501" y="4692"/>
                </a:lnTo>
                <a:cubicBezTo>
                  <a:pt x="3501" y="4704"/>
                  <a:pt x="3489" y="4704"/>
                  <a:pt x="3477" y="4715"/>
                </a:cubicBezTo>
                <a:cubicBezTo>
                  <a:pt x="3525" y="4692"/>
                  <a:pt x="3525" y="4668"/>
                  <a:pt x="3573" y="4668"/>
                </a:cubicBezTo>
                <a:cubicBezTo>
                  <a:pt x="3607" y="4661"/>
                  <a:pt x="3613" y="4654"/>
                  <a:pt x="3615" y="4654"/>
                </a:cubicBezTo>
                <a:lnTo>
                  <a:pt x="3615" y="4654"/>
                </a:lnTo>
                <a:cubicBezTo>
                  <a:pt x="3616" y="4654"/>
                  <a:pt x="3615" y="4658"/>
                  <a:pt x="3620" y="4668"/>
                </a:cubicBezTo>
                <a:lnTo>
                  <a:pt x="3799" y="4620"/>
                </a:lnTo>
                <a:cubicBezTo>
                  <a:pt x="3845" y="4555"/>
                  <a:pt x="3927" y="4548"/>
                  <a:pt x="3973" y="4548"/>
                </a:cubicBezTo>
                <a:cubicBezTo>
                  <a:pt x="3986" y="4548"/>
                  <a:pt x="3996" y="4549"/>
                  <a:pt x="4001" y="4549"/>
                </a:cubicBezTo>
                <a:cubicBezTo>
                  <a:pt x="4001" y="4596"/>
                  <a:pt x="3894" y="4596"/>
                  <a:pt x="3870" y="4656"/>
                </a:cubicBezTo>
                <a:lnTo>
                  <a:pt x="3942" y="4668"/>
                </a:lnTo>
                <a:lnTo>
                  <a:pt x="3942" y="4632"/>
                </a:lnTo>
                <a:lnTo>
                  <a:pt x="4025" y="4608"/>
                </a:lnTo>
                <a:lnTo>
                  <a:pt x="4025" y="4620"/>
                </a:lnTo>
                <a:cubicBezTo>
                  <a:pt x="4025" y="4596"/>
                  <a:pt x="4025" y="4585"/>
                  <a:pt x="4061" y="4585"/>
                </a:cubicBezTo>
                <a:cubicBezTo>
                  <a:pt x="4061" y="4585"/>
                  <a:pt x="4066" y="4590"/>
                  <a:pt x="4066" y="4593"/>
                </a:cubicBezTo>
                <a:lnTo>
                  <a:pt x="4066" y="4593"/>
                </a:lnTo>
                <a:lnTo>
                  <a:pt x="4120" y="4561"/>
                </a:lnTo>
                <a:lnTo>
                  <a:pt x="4120" y="4561"/>
                </a:lnTo>
                <a:cubicBezTo>
                  <a:pt x="4112" y="4577"/>
                  <a:pt x="4115" y="4581"/>
                  <a:pt x="4122" y="4581"/>
                </a:cubicBezTo>
                <a:cubicBezTo>
                  <a:pt x="4130" y="4581"/>
                  <a:pt x="4142" y="4577"/>
                  <a:pt x="4154" y="4577"/>
                </a:cubicBezTo>
                <a:cubicBezTo>
                  <a:pt x="4165" y="4577"/>
                  <a:pt x="4176" y="4581"/>
                  <a:pt x="4180" y="4596"/>
                </a:cubicBezTo>
                <a:cubicBezTo>
                  <a:pt x="4359" y="4563"/>
                  <a:pt x="4401" y="4476"/>
                  <a:pt x="4565" y="4476"/>
                </a:cubicBezTo>
                <a:cubicBezTo>
                  <a:pt x="4575" y="4476"/>
                  <a:pt x="4585" y="4477"/>
                  <a:pt x="4596" y="4477"/>
                </a:cubicBezTo>
                <a:cubicBezTo>
                  <a:pt x="4561" y="4465"/>
                  <a:pt x="4632" y="4394"/>
                  <a:pt x="4692" y="4394"/>
                </a:cubicBezTo>
                <a:cubicBezTo>
                  <a:pt x="4727" y="4394"/>
                  <a:pt x="4727" y="4406"/>
                  <a:pt x="4716" y="4418"/>
                </a:cubicBezTo>
                <a:cubicBezTo>
                  <a:pt x="4739" y="4406"/>
                  <a:pt x="4763" y="4394"/>
                  <a:pt x="4787" y="4382"/>
                </a:cubicBezTo>
                <a:cubicBezTo>
                  <a:pt x="4814" y="4396"/>
                  <a:pt x="4840" y="4401"/>
                  <a:pt x="4867" y="4401"/>
                </a:cubicBezTo>
                <a:cubicBezTo>
                  <a:pt x="4934" y="4401"/>
                  <a:pt x="5003" y="4370"/>
                  <a:pt x="5097" y="4370"/>
                </a:cubicBezTo>
                <a:lnTo>
                  <a:pt x="5097" y="4394"/>
                </a:lnTo>
                <a:cubicBezTo>
                  <a:pt x="5132" y="4370"/>
                  <a:pt x="5192" y="4334"/>
                  <a:pt x="5263" y="4334"/>
                </a:cubicBezTo>
                <a:lnTo>
                  <a:pt x="5251" y="4382"/>
                </a:lnTo>
                <a:cubicBezTo>
                  <a:pt x="5256" y="4383"/>
                  <a:pt x="5261" y="4383"/>
                  <a:pt x="5265" y="4383"/>
                </a:cubicBezTo>
                <a:cubicBezTo>
                  <a:pt x="5339" y="4383"/>
                  <a:pt x="5319" y="4298"/>
                  <a:pt x="5392" y="4298"/>
                </a:cubicBezTo>
                <a:cubicBezTo>
                  <a:pt x="5396" y="4298"/>
                  <a:pt x="5401" y="4298"/>
                  <a:pt x="5406" y="4299"/>
                </a:cubicBezTo>
                <a:cubicBezTo>
                  <a:pt x="5406" y="4263"/>
                  <a:pt x="5347" y="4251"/>
                  <a:pt x="5323" y="4215"/>
                </a:cubicBezTo>
                <a:lnTo>
                  <a:pt x="5323" y="4215"/>
                </a:lnTo>
                <a:cubicBezTo>
                  <a:pt x="5341" y="4233"/>
                  <a:pt x="5376" y="4242"/>
                  <a:pt x="5405" y="4242"/>
                </a:cubicBezTo>
                <a:cubicBezTo>
                  <a:pt x="5433" y="4242"/>
                  <a:pt x="5454" y="4233"/>
                  <a:pt x="5442" y="4215"/>
                </a:cubicBezTo>
                <a:cubicBezTo>
                  <a:pt x="5471" y="4208"/>
                  <a:pt x="5488" y="4205"/>
                  <a:pt x="5498" y="4205"/>
                </a:cubicBezTo>
                <a:cubicBezTo>
                  <a:pt x="5519" y="4205"/>
                  <a:pt x="5505" y="4219"/>
                  <a:pt x="5513" y="4227"/>
                </a:cubicBezTo>
                <a:lnTo>
                  <a:pt x="5573" y="4192"/>
                </a:lnTo>
                <a:cubicBezTo>
                  <a:pt x="5644" y="4192"/>
                  <a:pt x="5597" y="4251"/>
                  <a:pt x="5573" y="4275"/>
                </a:cubicBezTo>
                <a:cubicBezTo>
                  <a:pt x="5603" y="4251"/>
                  <a:pt x="5635" y="4245"/>
                  <a:pt x="5671" y="4245"/>
                </a:cubicBezTo>
                <a:cubicBezTo>
                  <a:pt x="5707" y="4245"/>
                  <a:pt x="5745" y="4251"/>
                  <a:pt x="5787" y="4251"/>
                </a:cubicBezTo>
                <a:lnTo>
                  <a:pt x="5751" y="4275"/>
                </a:lnTo>
                <a:cubicBezTo>
                  <a:pt x="5787" y="4275"/>
                  <a:pt x="5811" y="4275"/>
                  <a:pt x="5847" y="4287"/>
                </a:cubicBezTo>
                <a:cubicBezTo>
                  <a:pt x="5879" y="4267"/>
                  <a:pt x="5923" y="4258"/>
                  <a:pt x="5969" y="4258"/>
                </a:cubicBezTo>
                <a:cubicBezTo>
                  <a:pt x="6007" y="4258"/>
                  <a:pt x="6047" y="4264"/>
                  <a:pt x="6085" y="4275"/>
                </a:cubicBezTo>
                <a:lnTo>
                  <a:pt x="6025" y="4323"/>
                </a:lnTo>
                <a:cubicBezTo>
                  <a:pt x="6035" y="4327"/>
                  <a:pt x="6041" y="4329"/>
                  <a:pt x="6046" y="4329"/>
                </a:cubicBezTo>
                <a:cubicBezTo>
                  <a:pt x="6065" y="4329"/>
                  <a:pt x="6054" y="4299"/>
                  <a:pt x="6073" y="4299"/>
                </a:cubicBezTo>
                <a:cubicBezTo>
                  <a:pt x="6092" y="4293"/>
                  <a:pt x="6107" y="4291"/>
                  <a:pt x="6121" y="4291"/>
                </a:cubicBezTo>
                <a:cubicBezTo>
                  <a:pt x="6168" y="4291"/>
                  <a:pt x="6188" y="4319"/>
                  <a:pt x="6216" y="4346"/>
                </a:cubicBezTo>
                <a:cubicBezTo>
                  <a:pt x="6236" y="4340"/>
                  <a:pt x="6255" y="4338"/>
                  <a:pt x="6273" y="4338"/>
                </a:cubicBezTo>
                <a:cubicBezTo>
                  <a:pt x="6378" y="4338"/>
                  <a:pt x="6468" y="4419"/>
                  <a:pt x="6560" y="4419"/>
                </a:cubicBezTo>
                <a:cubicBezTo>
                  <a:pt x="6580" y="4419"/>
                  <a:pt x="6600" y="4415"/>
                  <a:pt x="6621" y="4406"/>
                </a:cubicBezTo>
                <a:lnTo>
                  <a:pt x="6621" y="4442"/>
                </a:lnTo>
                <a:cubicBezTo>
                  <a:pt x="6647" y="4435"/>
                  <a:pt x="6672" y="4432"/>
                  <a:pt x="6698" y="4432"/>
                </a:cubicBezTo>
                <a:cubicBezTo>
                  <a:pt x="6819" y="4432"/>
                  <a:pt x="6931" y="4499"/>
                  <a:pt x="7041" y="4499"/>
                </a:cubicBezTo>
                <a:cubicBezTo>
                  <a:pt x="7063" y="4499"/>
                  <a:pt x="7086" y="4496"/>
                  <a:pt x="7109" y="4489"/>
                </a:cubicBezTo>
                <a:cubicBezTo>
                  <a:pt x="7152" y="4540"/>
                  <a:pt x="7184" y="4554"/>
                  <a:pt x="7210" y="4554"/>
                </a:cubicBezTo>
                <a:cubicBezTo>
                  <a:pt x="7244" y="4554"/>
                  <a:pt x="7271" y="4531"/>
                  <a:pt x="7305" y="4531"/>
                </a:cubicBezTo>
                <a:cubicBezTo>
                  <a:pt x="7331" y="4531"/>
                  <a:pt x="7363" y="4546"/>
                  <a:pt x="7406" y="4596"/>
                </a:cubicBezTo>
                <a:lnTo>
                  <a:pt x="7406" y="4585"/>
                </a:lnTo>
                <a:cubicBezTo>
                  <a:pt x="7668" y="4704"/>
                  <a:pt x="7930" y="4882"/>
                  <a:pt x="8156" y="5073"/>
                </a:cubicBezTo>
                <a:cubicBezTo>
                  <a:pt x="8383" y="5275"/>
                  <a:pt x="8585" y="5489"/>
                  <a:pt x="8764" y="5704"/>
                </a:cubicBezTo>
                <a:lnTo>
                  <a:pt x="8740" y="5716"/>
                </a:lnTo>
                <a:cubicBezTo>
                  <a:pt x="8978" y="6085"/>
                  <a:pt x="9133" y="6490"/>
                  <a:pt x="9180" y="6906"/>
                </a:cubicBezTo>
                <a:cubicBezTo>
                  <a:pt x="9228" y="7323"/>
                  <a:pt x="9145" y="7752"/>
                  <a:pt x="8942" y="8144"/>
                </a:cubicBezTo>
                <a:cubicBezTo>
                  <a:pt x="8930" y="8216"/>
                  <a:pt x="8990" y="8204"/>
                  <a:pt x="8978" y="8275"/>
                </a:cubicBezTo>
                <a:cubicBezTo>
                  <a:pt x="8967" y="8297"/>
                  <a:pt x="8937" y="8348"/>
                  <a:pt x="8913" y="8348"/>
                </a:cubicBezTo>
                <a:cubicBezTo>
                  <a:pt x="8911" y="8348"/>
                  <a:pt x="8909" y="8348"/>
                  <a:pt x="8907" y="8347"/>
                </a:cubicBezTo>
                <a:cubicBezTo>
                  <a:pt x="8930" y="8287"/>
                  <a:pt x="8883" y="8311"/>
                  <a:pt x="8883" y="8287"/>
                </a:cubicBezTo>
                <a:cubicBezTo>
                  <a:pt x="8847" y="8371"/>
                  <a:pt x="8752" y="8454"/>
                  <a:pt x="8728" y="8549"/>
                </a:cubicBezTo>
                <a:lnTo>
                  <a:pt x="8799" y="8502"/>
                </a:lnTo>
                <a:lnTo>
                  <a:pt x="8799" y="8502"/>
                </a:lnTo>
                <a:cubicBezTo>
                  <a:pt x="8787" y="8549"/>
                  <a:pt x="8752" y="8585"/>
                  <a:pt x="8728" y="8609"/>
                </a:cubicBezTo>
                <a:cubicBezTo>
                  <a:pt x="8717" y="8588"/>
                  <a:pt x="8670" y="8595"/>
                  <a:pt x="8667" y="8580"/>
                </a:cubicBezTo>
                <a:lnTo>
                  <a:pt x="8667" y="8580"/>
                </a:lnTo>
                <a:cubicBezTo>
                  <a:pt x="8631" y="8761"/>
                  <a:pt x="8548" y="8658"/>
                  <a:pt x="8478" y="8787"/>
                </a:cubicBezTo>
                <a:cubicBezTo>
                  <a:pt x="8514" y="8859"/>
                  <a:pt x="8406" y="9037"/>
                  <a:pt x="8335" y="9168"/>
                </a:cubicBezTo>
                <a:cubicBezTo>
                  <a:pt x="8311" y="9180"/>
                  <a:pt x="8287" y="9180"/>
                  <a:pt x="8264" y="9192"/>
                </a:cubicBezTo>
                <a:cubicBezTo>
                  <a:pt x="8335" y="9145"/>
                  <a:pt x="8228" y="9145"/>
                  <a:pt x="8323" y="9085"/>
                </a:cubicBezTo>
                <a:lnTo>
                  <a:pt x="8323" y="9085"/>
                </a:lnTo>
                <a:cubicBezTo>
                  <a:pt x="8240" y="9121"/>
                  <a:pt x="8180" y="9192"/>
                  <a:pt x="8097" y="9240"/>
                </a:cubicBezTo>
                <a:cubicBezTo>
                  <a:pt x="8121" y="9240"/>
                  <a:pt x="8133" y="9264"/>
                  <a:pt x="8109" y="9287"/>
                </a:cubicBezTo>
                <a:cubicBezTo>
                  <a:pt x="8091" y="9295"/>
                  <a:pt x="8077" y="9296"/>
                  <a:pt x="8064" y="9296"/>
                </a:cubicBezTo>
                <a:cubicBezTo>
                  <a:pt x="8050" y="9296"/>
                  <a:pt x="8038" y="9294"/>
                  <a:pt x="8026" y="9294"/>
                </a:cubicBezTo>
                <a:cubicBezTo>
                  <a:pt x="8011" y="9294"/>
                  <a:pt x="7996" y="9297"/>
                  <a:pt x="7978" y="9311"/>
                </a:cubicBezTo>
                <a:lnTo>
                  <a:pt x="8014" y="9252"/>
                </a:lnTo>
                <a:cubicBezTo>
                  <a:pt x="7966" y="9252"/>
                  <a:pt x="7954" y="9299"/>
                  <a:pt x="7918" y="9323"/>
                </a:cubicBezTo>
                <a:cubicBezTo>
                  <a:pt x="7910" y="9315"/>
                  <a:pt x="7896" y="9314"/>
                  <a:pt x="7880" y="9314"/>
                </a:cubicBezTo>
                <a:cubicBezTo>
                  <a:pt x="7872" y="9314"/>
                  <a:pt x="7864" y="9314"/>
                  <a:pt x="7856" y="9314"/>
                </a:cubicBezTo>
                <a:cubicBezTo>
                  <a:pt x="7832" y="9314"/>
                  <a:pt x="7811" y="9311"/>
                  <a:pt x="7811" y="9287"/>
                </a:cubicBezTo>
                <a:cubicBezTo>
                  <a:pt x="7752" y="9371"/>
                  <a:pt x="7716" y="9347"/>
                  <a:pt x="7644" y="9407"/>
                </a:cubicBezTo>
                <a:cubicBezTo>
                  <a:pt x="7740" y="9407"/>
                  <a:pt x="7633" y="9454"/>
                  <a:pt x="7656" y="9478"/>
                </a:cubicBezTo>
                <a:lnTo>
                  <a:pt x="7752" y="9430"/>
                </a:lnTo>
                <a:lnTo>
                  <a:pt x="7752" y="9430"/>
                </a:lnTo>
                <a:cubicBezTo>
                  <a:pt x="7723" y="9435"/>
                  <a:pt x="7707" y="9437"/>
                  <a:pt x="7699" y="9437"/>
                </a:cubicBezTo>
                <a:cubicBezTo>
                  <a:pt x="7663" y="9437"/>
                  <a:pt x="7793" y="9398"/>
                  <a:pt x="7764" y="9359"/>
                </a:cubicBezTo>
                <a:cubicBezTo>
                  <a:pt x="7823" y="9359"/>
                  <a:pt x="7742" y="9442"/>
                  <a:pt x="7775" y="9442"/>
                </a:cubicBezTo>
                <a:cubicBezTo>
                  <a:pt x="7782" y="9442"/>
                  <a:pt x="7793" y="9438"/>
                  <a:pt x="7811" y="9430"/>
                </a:cubicBezTo>
                <a:lnTo>
                  <a:pt x="7811" y="9430"/>
                </a:lnTo>
                <a:cubicBezTo>
                  <a:pt x="7692" y="9502"/>
                  <a:pt x="7656" y="9490"/>
                  <a:pt x="7525" y="9573"/>
                </a:cubicBezTo>
                <a:cubicBezTo>
                  <a:pt x="7542" y="9566"/>
                  <a:pt x="7552" y="9563"/>
                  <a:pt x="7557" y="9563"/>
                </a:cubicBezTo>
                <a:cubicBezTo>
                  <a:pt x="7576" y="9563"/>
                  <a:pt x="7523" y="9609"/>
                  <a:pt x="7561" y="9609"/>
                </a:cubicBezTo>
                <a:cubicBezTo>
                  <a:pt x="7529" y="9620"/>
                  <a:pt x="7514" y="9624"/>
                  <a:pt x="7507" y="9624"/>
                </a:cubicBezTo>
                <a:cubicBezTo>
                  <a:pt x="7493" y="9624"/>
                  <a:pt x="7523" y="9602"/>
                  <a:pt x="7490" y="9585"/>
                </a:cubicBezTo>
                <a:cubicBezTo>
                  <a:pt x="7470" y="9589"/>
                  <a:pt x="7453" y="9589"/>
                  <a:pt x="7437" y="9589"/>
                </a:cubicBezTo>
                <a:lnTo>
                  <a:pt x="7437" y="9589"/>
                </a:lnTo>
                <a:cubicBezTo>
                  <a:pt x="7405" y="9589"/>
                  <a:pt x="7379" y="9589"/>
                  <a:pt x="7347" y="9621"/>
                </a:cubicBezTo>
                <a:cubicBezTo>
                  <a:pt x="7252" y="9621"/>
                  <a:pt x="7359" y="9573"/>
                  <a:pt x="7311" y="9561"/>
                </a:cubicBezTo>
                <a:cubicBezTo>
                  <a:pt x="7323" y="9549"/>
                  <a:pt x="7394" y="9537"/>
                  <a:pt x="7454" y="9526"/>
                </a:cubicBezTo>
                <a:cubicBezTo>
                  <a:pt x="7514" y="9514"/>
                  <a:pt x="7561" y="9490"/>
                  <a:pt x="7525" y="9442"/>
                </a:cubicBezTo>
                <a:cubicBezTo>
                  <a:pt x="7573" y="9430"/>
                  <a:pt x="7621" y="9371"/>
                  <a:pt x="7692" y="9347"/>
                </a:cubicBezTo>
                <a:cubicBezTo>
                  <a:pt x="7668" y="9347"/>
                  <a:pt x="7642" y="9346"/>
                  <a:pt x="7615" y="9346"/>
                </a:cubicBezTo>
                <a:cubicBezTo>
                  <a:pt x="7561" y="9346"/>
                  <a:pt x="7506" y="9351"/>
                  <a:pt x="7466" y="9383"/>
                </a:cubicBezTo>
                <a:lnTo>
                  <a:pt x="7478" y="9454"/>
                </a:lnTo>
                <a:cubicBezTo>
                  <a:pt x="7418" y="9466"/>
                  <a:pt x="7418" y="9514"/>
                  <a:pt x="7371" y="9514"/>
                </a:cubicBezTo>
                <a:cubicBezTo>
                  <a:pt x="7388" y="9496"/>
                  <a:pt x="7367" y="9485"/>
                  <a:pt x="7336" y="9485"/>
                </a:cubicBezTo>
                <a:cubicBezTo>
                  <a:pt x="7325" y="9485"/>
                  <a:pt x="7312" y="9487"/>
                  <a:pt x="7299" y="9490"/>
                </a:cubicBezTo>
                <a:cubicBezTo>
                  <a:pt x="7311" y="9490"/>
                  <a:pt x="7335" y="9490"/>
                  <a:pt x="7335" y="9502"/>
                </a:cubicBezTo>
                <a:cubicBezTo>
                  <a:pt x="7252" y="9526"/>
                  <a:pt x="7240" y="9561"/>
                  <a:pt x="7133" y="9597"/>
                </a:cubicBezTo>
                <a:cubicBezTo>
                  <a:pt x="7228" y="9597"/>
                  <a:pt x="7252" y="9621"/>
                  <a:pt x="7335" y="9633"/>
                </a:cubicBezTo>
                <a:cubicBezTo>
                  <a:pt x="7330" y="9653"/>
                  <a:pt x="7318" y="9658"/>
                  <a:pt x="7302" y="9658"/>
                </a:cubicBezTo>
                <a:cubicBezTo>
                  <a:pt x="7288" y="9658"/>
                  <a:pt x="7270" y="9654"/>
                  <a:pt x="7251" y="9654"/>
                </a:cubicBezTo>
                <a:cubicBezTo>
                  <a:pt x="7244" y="9654"/>
                  <a:pt x="7238" y="9654"/>
                  <a:pt x="7231" y="9656"/>
                </a:cubicBezTo>
                <a:lnTo>
                  <a:pt x="7231" y="9656"/>
                </a:lnTo>
                <a:cubicBezTo>
                  <a:pt x="7233" y="9655"/>
                  <a:pt x="7235" y="9652"/>
                  <a:pt x="7228" y="9645"/>
                </a:cubicBezTo>
                <a:lnTo>
                  <a:pt x="7180" y="9668"/>
                </a:lnTo>
                <a:cubicBezTo>
                  <a:pt x="7061" y="9668"/>
                  <a:pt x="7180" y="9609"/>
                  <a:pt x="7085" y="9597"/>
                </a:cubicBezTo>
                <a:cubicBezTo>
                  <a:pt x="7070" y="9588"/>
                  <a:pt x="7058" y="9585"/>
                  <a:pt x="7047" y="9585"/>
                </a:cubicBezTo>
                <a:cubicBezTo>
                  <a:pt x="7020" y="9585"/>
                  <a:pt x="7001" y="9603"/>
                  <a:pt x="6977" y="9603"/>
                </a:cubicBezTo>
                <a:cubicBezTo>
                  <a:pt x="6970" y="9603"/>
                  <a:pt x="6962" y="9601"/>
                  <a:pt x="6954" y="9597"/>
                </a:cubicBezTo>
                <a:lnTo>
                  <a:pt x="6954" y="9597"/>
                </a:lnTo>
                <a:cubicBezTo>
                  <a:pt x="6954" y="9609"/>
                  <a:pt x="6966" y="9609"/>
                  <a:pt x="6966" y="9609"/>
                </a:cubicBezTo>
                <a:lnTo>
                  <a:pt x="6942" y="9609"/>
                </a:lnTo>
                <a:cubicBezTo>
                  <a:pt x="6882" y="9621"/>
                  <a:pt x="6811" y="9609"/>
                  <a:pt x="6799" y="9645"/>
                </a:cubicBezTo>
                <a:cubicBezTo>
                  <a:pt x="6797" y="9642"/>
                  <a:pt x="6793" y="9641"/>
                  <a:pt x="6789" y="9641"/>
                </a:cubicBezTo>
                <a:cubicBezTo>
                  <a:pt x="6770" y="9641"/>
                  <a:pt x="6737" y="9659"/>
                  <a:pt x="6728" y="9668"/>
                </a:cubicBezTo>
                <a:cubicBezTo>
                  <a:pt x="6710" y="9674"/>
                  <a:pt x="6680" y="9683"/>
                  <a:pt x="6649" y="9683"/>
                </a:cubicBezTo>
                <a:cubicBezTo>
                  <a:pt x="6618" y="9683"/>
                  <a:pt x="6585" y="9674"/>
                  <a:pt x="6561" y="9645"/>
                </a:cubicBezTo>
                <a:cubicBezTo>
                  <a:pt x="6490" y="9633"/>
                  <a:pt x="6430" y="9609"/>
                  <a:pt x="6454" y="9585"/>
                </a:cubicBezTo>
                <a:lnTo>
                  <a:pt x="6335" y="9561"/>
                </a:lnTo>
                <a:lnTo>
                  <a:pt x="6359" y="9514"/>
                </a:lnTo>
                <a:cubicBezTo>
                  <a:pt x="6340" y="9512"/>
                  <a:pt x="6324" y="9511"/>
                  <a:pt x="6311" y="9511"/>
                </a:cubicBezTo>
                <a:cubicBezTo>
                  <a:pt x="6249" y="9511"/>
                  <a:pt x="6237" y="9532"/>
                  <a:pt x="6168" y="9561"/>
                </a:cubicBezTo>
                <a:cubicBezTo>
                  <a:pt x="6097" y="9514"/>
                  <a:pt x="5966" y="9490"/>
                  <a:pt x="5906" y="9490"/>
                </a:cubicBezTo>
                <a:cubicBezTo>
                  <a:pt x="5906" y="9478"/>
                  <a:pt x="5894" y="9478"/>
                  <a:pt x="5870" y="9466"/>
                </a:cubicBezTo>
                <a:lnTo>
                  <a:pt x="5870" y="9466"/>
                </a:lnTo>
                <a:lnTo>
                  <a:pt x="5906" y="9502"/>
                </a:lnTo>
                <a:cubicBezTo>
                  <a:pt x="5874" y="9488"/>
                  <a:pt x="5854" y="9485"/>
                  <a:pt x="5839" y="9485"/>
                </a:cubicBezTo>
                <a:cubicBezTo>
                  <a:pt x="5827" y="9485"/>
                  <a:pt x="5818" y="9487"/>
                  <a:pt x="5808" y="9487"/>
                </a:cubicBezTo>
                <a:cubicBezTo>
                  <a:pt x="5801" y="9487"/>
                  <a:pt x="5792" y="9486"/>
                  <a:pt x="5782" y="9481"/>
                </a:cubicBezTo>
                <a:lnTo>
                  <a:pt x="5782" y="9481"/>
                </a:lnTo>
                <a:cubicBezTo>
                  <a:pt x="5781" y="9481"/>
                  <a:pt x="5781" y="9481"/>
                  <a:pt x="5781" y="9481"/>
                </a:cubicBezTo>
                <a:cubicBezTo>
                  <a:pt x="5778" y="9481"/>
                  <a:pt x="5769" y="9478"/>
                  <a:pt x="5751" y="9466"/>
                </a:cubicBezTo>
                <a:cubicBezTo>
                  <a:pt x="5751" y="9466"/>
                  <a:pt x="5739" y="9454"/>
                  <a:pt x="5728" y="9454"/>
                </a:cubicBezTo>
                <a:cubicBezTo>
                  <a:pt x="5728" y="9451"/>
                  <a:pt x="5729" y="9449"/>
                  <a:pt x="5730" y="9449"/>
                </a:cubicBezTo>
                <a:cubicBezTo>
                  <a:pt x="5735" y="9449"/>
                  <a:pt x="5743" y="9458"/>
                  <a:pt x="5751" y="9466"/>
                </a:cubicBezTo>
                <a:lnTo>
                  <a:pt x="5751" y="9442"/>
                </a:lnTo>
                <a:cubicBezTo>
                  <a:pt x="5704" y="9371"/>
                  <a:pt x="5644" y="9418"/>
                  <a:pt x="5585" y="9371"/>
                </a:cubicBezTo>
                <a:lnTo>
                  <a:pt x="5585" y="9371"/>
                </a:lnTo>
                <a:cubicBezTo>
                  <a:pt x="5585" y="9371"/>
                  <a:pt x="5597" y="9371"/>
                  <a:pt x="5609" y="9383"/>
                </a:cubicBezTo>
                <a:cubicBezTo>
                  <a:pt x="5577" y="9351"/>
                  <a:pt x="5564" y="9283"/>
                  <a:pt x="5537" y="9283"/>
                </a:cubicBezTo>
                <a:cubicBezTo>
                  <a:pt x="5534" y="9283"/>
                  <a:pt x="5530" y="9285"/>
                  <a:pt x="5525" y="9287"/>
                </a:cubicBezTo>
                <a:cubicBezTo>
                  <a:pt x="5513" y="9276"/>
                  <a:pt x="5501" y="9276"/>
                  <a:pt x="5489" y="9276"/>
                </a:cubicBezTo>
                <a:cubicBezTo>
                  <a:pt x="5474" y="9276"/>
                  <a:pt x="5458" y="9281"/>
                  <a:pt x="5449" y="9281"/>
                </a:cubicBezTo>
                <a:cubicBezTo>
                  <a:pt x="5444" y="9281"/>
                  <a:pt x="5442" y="9280"/>
                  <a:pt x="5442" y="9276"/>
                </a:cubicBezTo>
                <a:cubicBezTo>
                  <a:pt x="5406" y="9252"/>
                  <a:pt x="5382" y="9228"/>
                  <a:pt x="5358" y="9204"/>
                </a:cubicBezTo>
                <a:cubicBezTo>
                  <a:pt x="5347" y="9192"/>
                  <a:pt x="5323" y="9180"/>
                  <a:pt x="5299" y="9168"/>
                </a:cubicBezTo>
                <a:lnTo>
                  <a:pt x="5287" y="9145"/>
                </a:lnTo>
                <a:cubicBezTo>
                  <a:pt x="5263" y="9133"/>
                  <a:pt x="5263" y="9121"/>
                  <a:pt x="5275" y="9121"/>
                </a:cubicBezTo>
                <a:cubicBezTo>
                  <a:pt x="5239" y="9049"/>
                  <a:pt x="5204" y="9026"/>
                  <a:pt x="5156" y="9002"/>
                </a:cubicBezTo>
                <a:cubicBezTo>
                  <a:pt x="5108" y="8966"/>
                  <a:pt x="5061" y="8942"/>
                  <a:pt x="5037" y="8871"/>
                </a:cubicBezTo>
                <a:cubicBezTo>
                  <a:pt x="4989" y="8871"/>
                  <a:pt x="5025" y="8918"/>
                  <a:pt x="5013" y="8942"/>
                </a:cubicBezTo>
                <a:cubicBezTo>
                  <a:pt x="4977" y="8942"/>
                  <a:pt x="4906" y="8895"/>
                  <a:pt x="4870" y="8871"/>
                </a:cubicBezTo>
                <a:cubicBezTo>
                  <a:pt x="4847" y="8787"/>
                  <a:pt x="4763" y="8609"/>
                  <a:pt x="4835" y="8597"/>
                </a:cubicBezTo>
                <a:cubicBezTo>
                  <a:pt x="4816" y="8573"/>
                  <a:pt x="4807" y="8564"/>
                  <a:pt x="4802" y="8564"/>
                </a:cubicBezTo>
                <a:cubicBezTo>
                  <a:pt x="4788" y="8564"/>
                  <a:pt x="4806" y="8623"/>
                  <a:pt x="4784" y="8623"/>
                </a:cubicBezTo>
                <a:cubicBezTo>
                  <a:pt x="4782" y="8623"/>
                  <a:pt x="4779" y="8623"/>
                  <a:pt x="4775" y="8621"/>
                </a:cubicBezTo>
                <a:lnTo>
                  <a:pt x="4763" y="8597"/>
                </a:lnTo>
                <a:lnTo>
                  <a:pt x="4763" y="8597"/>
                </a:lnTo>
                <a:cubicBezTo>
                  <a:pt x="4787" y="8645"/>
                  <a:pt x="4787" y="8680"/>
                  <a:pt x="4775" y="8716"/>
                </a:cubicBezTo>
                <a:cubicBezTo>
                  <a:pt x="4774" y="8719"/>
                  <a:pt x="4771" y="8720"/>
                  <a:pt x="4768" y="8720"/>
                </a:cubicBezTo>
                <a:cubicBezTo>
                  <a:pt x="4747" y="8720"/>
                  <a:pt x="4690" y="8652"/>
                  <a:pt x="4680" y="8621"/>
                </a:cubicBezTo>
                <a:lnTo>
                  <a:pt x="4727" y="8621"/>
                </a:lnTo>
                <a:cubicBezTo>
                  <a:pt x="4656" y="8537"/>
                  <a:pt x="4608" y="8585"/>
                  <a:pt x="4525" y="8549"/>
                </a:cubicBezTo>
                <a:cubicBezTo>
                  <a:pt x="4489" y="8466"/>
                  <a:pt x="4561" y="8490"/>
                  <a:pt x="4585" y="8454"/>
                </a:cubicBezTo>
                <a:lnTo>
                  <a:pt x="4537" y="8371"/>
                </a:lnTo>
                <a:lnTo>
                  <a:pt x="4561" y="8359"/>
                </a:lnTo>
                <a:cubicBezTo>
                  <a:pt x="4525" y="8311"/>
                  <a:pt x="4489" y="8311"/>
                  <a:pt x="4466" y="8228"/>
                </a:cubicBezTo>
                <a:lnTo>
                  <a:pt x="4466" y="8228"/>
                </a:lnTo>
                <a:cubicBezTo>
                  <a:pt x="4471" y="8231"/>
                  <a:pt x="4476" y="8233"/>
                  <a:pt x="4479" y="8233"/>
                </a:cubicBezTo>
                <a:cubicBezTo>
                  <a:pt x="4505" y="8233"/>
                  <a:pt x="4468" y="8143"/>
                  <a:pt x="4497" y="8143"/>
                </a:cubicBezTo>
                <a:cubicBezTo>
                  <a:pt x="4503" y="8143"/>
                  <a:pt x="4512" y="8147"/>
                  <a:pt x="4525" y="8156"/>
                </a:cubicBezTo>
                <a:cubicBezTo>
                  <a:pt x="4513" y="8109"/>
                  <a:pt x="4442" y="8121"/>
                  <a:pt x="4477" y="8085"/>
                </a:cubicBezTo>
                <a:cubicBezTo>
                  <a:pt x="4470" y="8081"/>
                  <a:pt x="4465" y="8079"/>
                  <a:pt x="4461" y="8079"/>
                </a:cubicBezTo>
                <a:cubicBezTo>
                  <a:pt x="4444" y="8079"/>
                  <a:pt x="4477" y="8126"/>
                  <a:pt x="4477" y="8156"/>
                </a:cubicBezTo>
                <a:cubicBezTo>
                  <a:pt x="4471" y="8161"/>
                  <a:pt x="4466" y="8163"/>
                  <a:pt x="4460" y="8163"/>
                </a:cubicBezTo>
                <a:cubicBezTo>
                  <a:pt x="4424" y="8163"/>
                  <a:pt x="4403" y="8066"/>
                  <a:pt x="4382" y="8014"/>
                </a:cubicBezTo>
                <a:cubicBezTo>
                  <a:pt x="4386" y="8012"/>
                  <a:pt x="4390" y="8011"/>
                  <a:pt x="4394" y="8011"/>
                </a:cubicBezTo>
                <a:cubicBezTo>
                  <a:pt x="4402" y="8011"/>
                  <a:pt x="4408" y="8014"/>
                  <a:pt x="4413" y="8014"/>
                </a:cubicBezTo>
                <a:cubicBezTo>
                  <a:pt x="4421" y="8014"/>
                  <a:pt x="4424" y="8008"/>
                  <a:pt x="4418" y="7978"/>
                </a:cubicBezTo>
                <a:cubicBezTo>
                  <a:pt x="4394" y="7966"/>
                  <a:pt x="4370" y="7930"/>
                  <a:pt x="4382" y="7894"/>
                </a:cubicBezTo>
                <a:cubicBezTo>
                  <a:pt x="4346" y="7894"/>
                  <a:pt x="4358" y="7823"/>
                  <a:pt x="4346" y="7787"/>
                </a:cubicBezTo>
                <a:cubicBezTo>
                  <a:pt x="4346" y="7818"/>
                  <a:pt x="4338" y="7875"/>
                  <a:pt x="4312" y="7875"/>
                </a:cubicBezTo>
                <a:cubicBezTo>
                  <a:pt x="4308" y="7875"/>
                  <a:pt x="4304" y="7874"/>
                  <a:pt x="4299" y="7871"/>
                </a:cubicBezTo>
                <a:cubicBezTo>
                  <a:pt x="4275" y="7847"/>
                  <a:pt x="4263" y="7823"/>
                  <a:pt x="4251" y="7740"/>
                </a:cubicBezTo>
                <a:lnTo>
                  <a:pt x="4251" y="7799"/>
                </a:lnTo>
                <a:cubicBezTo>
                  <a:pt x="4180" y="7740"/>
                  <a:pt x="4263" y="7680"/>
                  <a:pt x="4227" y="7597"/>
                </a:cubicBezTo>
                <a:lnTo>
                  <a:pt x="4227" y="7597"/>
                </a:lnTo>
                <a:cubicBezTo>
                  <a:pt x="4251" y="7633"/>
                  <a:pt x="4263" y="7656"/>
                  <a:pt x="4287" y="7680"/>
                </a:cubicBezTo>
                <a:cubicBezTo>
                  <a:pt x="4263" y="7644"/>
                  <a:pt x="4227" y="7561"/>
                  <a:pt x="4192" y="7502"/>
                </a:cubicBezTo>
                <a:lnTo>
                  <a:pt x="4239" y="7418"/>
                </a:lnTo>
                <a:cubicBezTo>
                  <a:pt x="4215" y="7406"/>
                  <a:pt x="4227" y="7335"/>
                  <a:pt x="4192" y="7335"/>
                </a:cubicBezTo>
                <a:cubicBezTo>
                  <a:pt x="4197" y="7314"/>
                  <a:pt x="4203" y="7306"/>
                  <a:pt x="4209" y="7306"/>
                </a:cubicBezTo>
                <a:cubicBezTo>
                  <a:pt x="4231" y="7306"/>
                  <a:pt x="4256" y="7409"/>
                  <a:pt x="4275" y="7418"/>
                </a:cubicBezTo>
                <a:cubicBezTo>
                  <a:pt x="4287" y="7299"/>
                  <a:pt x="4204" y="7323"/>
                  <a:pt x="4251" y="7204"/>
                </a:cubicBezTo>
                <a:lnTo>
                  <a:pt x="4251" y="7204"/>
                </a:lnTo>
                <a:lnTo>
                  <a:pt x="4287" y="7240"/>
                </a:lnTo>
                <a:cubicBezTo>
                  <a:pt x="4287" y="7204"/>
                  <a:pt x="4263" y="7132"/>
                  <a:pt x="4287" y="7132"/>
                </a:cubicBezTo>
                <a:lnTo>
                  <a:pt x="4287" y="7132"/>
                </a:lnTo>
                <a:cubicBezTo>
                  <a:pt x="4275" y="7132"/>
                  <a:pt x="4275" y="7144"/>
                  <a:pt x="4275" y="7168"/>
                </a:cubicBezTo>
                <a:cubicBezTo>
                  <a:pt x="4206" y="7145"/>
                  <a:pt x="4226" y="7001"/>
                  <a:pt x="4163" y="7001"/>
                </a:cubicBezTo>
                <a:cubicBezTo>
                  <a:pt x="4161" y="7001"/>
                  <a:pt x="4159" y="7001"/>
                  <a:pt x="4156" y="7001"/>
                </a:cubicBezTo>
                <a:lnTo>
                  <a:pt x="4144" y="7061"/>
                </a:lnTo>
                <a:cubicBezTo>
                  <a:pt x="4132" y="6978"/>
                  <a:pt x="4085" y="6918"/>
                  <a:pt x="4120" y="6859"/>
                </a:cubicBezTo>
                <a:cubicBezTo>
                  <a:pt x="4125" y="6848"/>
                  <a:pt x="4130" y="6844"/>
                  <a:pt x="4136" y="6844"/>
                </a:cubicBezTo>
                <a:cubicBezTo>
                  <a:pt x="4154" y="6844"/>
                  <a:pt x="4170" y="6899"/>
                  <a:pt x="4180" y="6918"/>
                </a:cubicBezTo>
                <a:cubicBezTo>
                  <a:pt x="4192" y="6847"/>
                  <a:pt x="4108" y="6847"/>
                  <a:pt x="4120" y="6763"/>
                </a:cubicBezTo>
                <a:lnTo>
                  <a:pt x="4120" y="6763"/>
                </a:lnTo>
                <a:cubicBezTo>
                  <a:pt x="4115" y="6785"/>
                  <a:pt x="4107" y="6795"/>
                  <a:pt x="4097" y="6795"/>
                </a:cubicBezTo>
                <a:cubicBezTo>
                  <a:pt x="4086" y="6795"/>
                  <a:pt x="4073" y="6782"/>
                  <a:pt x="4061" y="6763"/>
                </a:cubicBezTo>
                <a:cubicBezTo>
                  <a:pt x="4049" y="6820"/>
                  <a:pt x="4027" y="6919"/>
                  <a:pt x="4056" y="6919"/>
                </a:cubicBezTo>
                <a:cubicBezTo>
                  <a:pt x="4057" y="6919"/>
                  <a:pt x="4059" y="6919"/>
                  <a:pt x="4061" y="6918"/>
                </a:cubicBezTo>
                <a:cubicBezTo>
                  <a:pt x="4061" y="6906"/>
                  <a:pt x="4073" y="6906"/>
                  <a:pt x="4073" y="6894"/>
                </a:cubicBezTo>
                <a:cubicBezTo>
                  <a:pt x="4085" y="6906"/>
                  <a:pt x="4096" y="6930"/>
                  <a:pt x="4108" y="6942"/>
                </a:cubicBezTo>
                <a:cubicBezTo>
                  <a:pt x="4102" y="6984"/>
                  <a:pt x="4093" y="6993"/>
                  <a:pt x="4085" y="6993"/>
                </a:cubicBezTo>
                <a:cubicBezTo>
                  <a:pt x="4078" y="6993"/>
                  <a:pt x="4071" y="6988"/>
                  <a:pt x="4066" y="6988"/>
                </a:cubicBezTo>
                <a:cubicBezTo>
                  <a:pt x="4064" y="6988"/>
                  <a:pt x="4062" y="6988"/>
                  <a:pt x="4061" y="6990"/>
                </a:cubicBezTo>
                <a:cubicBezTo>
                  <a:pt x="4037" y="7121"/>
                  <a:pt x="4132" y="7001"/>
                  <a:pt x="4120" y="7121"/>
                </a:cubicBezTo>
                <a:lnTo>
                  <a:pt x="4108" y="7132"/>
                </a:lnTo>
                <a:cubicBezTo>
                  <a:pt x="4132" y="7192"/>
                  <a:pt x="4144" y="7275"/>
                  <a:pt x="4180" y="7287"/>
                </a:cubicBezTo>
                <a:cubicBezTo>
                  <a:pt x="4132" y="7335"/>
                  <a:pt x="4215" y="7406"/>
                  <a:pt x="4192" y="7466"/>
                </a:cubicBezTo>
                <a:cubicBezTo>
                  <a:pt x="4186" y="7467"/>
                  <a:pt x="4181" y="7468"/>
                  <a:pt x="4176" y="7468"/>
                </a:cubicBezTo>
                <a:cubicBezTo>
                  <a:pt x="4094" y="7468"/>
                  <a:pt x="4177" y="7272"/>
                  <a:pt x="4120" y="7216"/>
                </a:cubicBezTo>
                <a:lnTo>
                  <a:pt x="4120" y="7216"/>
                </a:lnTo>
                <a:cubicBezTo>
                  <a:pt x="4115" y="7230"/>
                  <a:pt x="4109" y="7235"/>
                  <a:pt x="4104" y="7235"/>
                </a:cubicBezTo>
                <a:cubicBezTo>
                  <a:pt x="4085" y="7235"/>
                  <a:pt x="4067" y="7175"/>
                  <a:pt x="4049" y="7156"/>
                </a:cubicBezTo>
                <a:lnTo>
                  <a:pt x="4049" y="7156"/>
                </a:lnTo>
                <a:cubicBezTo>
                  <a:pt x="4061" y="7216"/>
                  <a:pt x="4085" y="7287"/>
                  <a:pt x="4096" y="7347"/>
                </a:cubicBezTo>
                <a:cubicBezTo>
                  <a:pt x="4085" y="7359"/>
                  <a:pt x="4037" y="7418"/>
                  <a:pt x="4085" y="7454"/>
                </a:cubicBezTo>
                <a:lnTo>
                  <a:pt x="4085" y="7442"/>
                </a:lnTo>
                <a:cubicBezTo>
                  <a:pt x="4108" y="7513"/>
                  <a:pt x="4144" y="7490"/>
                  <a:pt x="4144" y="7549"/>
                </a:cubicBezTo>
                <a:cubicBezTo>
                  <a:pt x="4141" y="7553"/>
                  <a:pt x="4136" y="7554"/>
                  <a:pt x="4131" y="7554"/>
                </a:cubicBezTo>
                <a:cubicBezTo>
                  <a:pt x="4120" y="7554"/>
                  <a:pt x="4108" y="7546"/>
                  <a:pt x="4108" y="7537"/>
                </a:cubicBezTo>
                <a:lnTo>
                  <a:pt x="4108" y="7537"/>
                </a:lnTo>
                <a:cubicBezTo>
                  <a:pt x="4108" y="7597"/>
                  <a:pt x="4132" y="7585"/>
                  <a:pt x="4156" y="7621"/>
                </a:cubicBezTo>
                <a:cubicBezTo>
                  <a:pt x="4156" y="7638"/>
                  <a:pt x="4152" y="7643"/>
                  <a:pt x="4146" y="7643"/>
                </a:cubicBezTo>
                <a:cubicBezTo>
                  <a:pt x="4138" y="7643"/>
                  <a:pt x="4126" y="7634"/>
                  <a:pt x="4118" y="7634"/>
                </a:cubicBezTo>
                <a:cubicBezTo>
                  <a:pt x="4112" y="7634"/>
                  <a:pt x="4108" y="7639"/>
                  <a:pt x="4108" y="7656"/>
                </a:cubicBezTo>
                <a:cubicBezTo>
                  <a:pt x="4156" y="7716"/>
                  <a:pt x="4120" y="7763"/>
                  <a:pt x="4132" y="7823"/>
                </a:cubicBezTo>
                <a:cubicBezTo>
                  <a:pt x="4136" y="7820"/>
                  <a:pt x="4141" y="7819"/>
                  <a:pt x="4145" y="7819"/>
                </a:cubicBezTo>
                <a:cubicBezTo>
                  <a:pt x="4189" y="7819"/>
                  <a:pt x="4242" y="7934"/>
                  <a:pt x="4270" y="7934"/>
                </a:cubicBezTo>
                <a:cubicBezTo>
                  <a:pt x="4278" y="7934"/>
                  <a:pt x="4284" y="7923"/>
                  <a:pt x="4287" y="7894"/>
                </a:cubicBezTo>
                <a:cubicBezTo>
                  <a:pt x="4323" y="7930"/>
                  <a:pt x="4346" y="7966"/>
                  <a:pt x="4370" y="8014"/>
                </a:cubicBezTo>
                <a:cubicBezTo>
                  <a:pt x="4368" y="8022"/>
                  <a:pt x="4364" y="8025"/>
                  <a:pt x="4357" y="8025"/>
                </a:cubicBezTo>
                <a:cubicBezTo>
                  <a:pt x="4335" y="8025"/>
                  <a:pt x="4290" y="7985"/>
                  <a:pt x="4256" y="7985"/>
                </a:cubicBezTo>
                <a:cubicBezTo>
                  <a:pt x="4245" y="7985"/>
                  <a:pt x="4235" y="7989"/>
                  <a:pt x="4227" y="8002"/>
                </a:cubicBezTo>
                <a:cubicBezTo>
                  <a:pt x="4215" y="7966"/>
                  <a:pt x="4204" y="7930"/>
                  <a:pt x="4192" y="7883"/>
                </a:cubicBezTo>
                <a:lnTo>
                  <a:pt x="4192" y="7883"/>
                </a:lnTo>
                <a:cubicBezTo>
                  <a:pt x="4132" y="7930"/>
                  <a:pt x="4311" y="8097"/>
                  <a:pt x="4275" y="8204"/>
                </a:cubicBezTo>
                <a:cubicBezTo>
                  <a:pt x="4287" y="8264"/>
                  <a:pt x="4299" y="8240"/>
                  <a:pt x="4311" y="8359"/>
                </a:cubicBezTo>
                <a:lnTo>
                  <a:pt x="4358" y="8311"/>
                </a:lnTo>
                <a:lnTo>
                  <a:pt x="4358" y="8311"/>
                </a:lnTo>
                <a:cubicBezTo>
                  <a:pt x="4370" y="8383"/>
                  <a:pt x="4346" y="8406"/>
                  <a:pt x="4335" y="8418"/>
                </a:cubicBezTo>
                <a:cubicBezTo>
                  <a:pt x="4358" y="8454"/>
                  <a:pt x="4370" y="8478"/>
                  <a:pt x="4382" y="8514"/>
                </a:cubicBezTo>
                <a:cubicBezTo>
                  <a:pt x="4370" y="8502"/>
                  <a:pt x="4358" y="8502"/>
                  <a:pt x="4346" y="8478"/>
                </a:cubicBezTo>
                <a:lnTo>
                  <a:pt x="4346" y="8478"/>
                </a:lnTo>
                <a:cubicBezTo>
                  <a:pt x="4335" y="8537"/>
                  <a:pt x="4358" y="8549"/>
                  <a:pt x="4382" y="8549"/>
                </a:cubicBezTo>
                <a:cubicBezTo>
                  <a:pt x="4406" y="8561"/>
                  <a:pt x="4430" y="8597"/>
                  <a:pt x="4442" y="8633"/>
                </a:cubicBezTo>
                <a:lnTo>
                  <a:pt x="4406" y="8621"/>
                </a:lnTo>
                <a:lnTo>
                  <a:pt x="4406" y="8621"/>
                </a:lnTo>
                <a:cubicBezTo>
                  <a:pt x="4416" y="8630"/>
                  <a:pt x="4433" y="8648"/>
                  <a:pt x="4446" y="8648"/>
                </a:cubicBezTo>
                <a:cubicBezTo>
                  <a:pt x="4449" y="8648"/>
                  <a:pt x="4451" y="8647"/>
                  <a:pt x="4454" y="8645"/>
                </a:cubicBezTo>
                <a:cubicBezTo>
                  <a:pt x="4466" y="8668"/>
                  <a:pt x="4477" y="8680"/>
                  <a:pt x="4489" y="8680"/>
                </a:cubicBezTo>
                <a:cubicBezTo>
                  <a:pt x="4489" y="8668"/>
                  <a:pt x="4513" y="8633"/>
                  <a:pt x="4489" y="8573"/>
                </a:cubicBezTo>
                <a:lnTo>
                  <a:pt x="4489" y="8573"/>
                </a:lnTo>
                <a:cubicBezTo>
                  <a:pt x="4549" y="8704"/>
                  <a:pt x="4620" y="8787"/>
                  <a:pt x="4656" y="8918"/>
                </a:cubicBezTo>
                <a:cubicBezTo>
                  <a:pt x="4652" y="8920"/>
                  <a:pt x="4648" y="8921"/>
                  <a:pt x="4644" y="8921"/>
                </a:cubicBezTo>
                <a:cubicBezTo>
                  <a:pt x="4627" y="8921"/>
                  <a:pt x="4606" y="8910"/>
                  <a:pt x="4598" y="8910"/>
                </a:cubicBezTo>
                <a:cubicBezTo>
                  <a:pt x="4594" y="8910"/>
                  <a:pt x="4593" y="8912"/>
                  <a:pt x="4596" y="8918"/>
                </a:cubicBezTo>
                <a:cubicBezTo>
                  <a:pt x="4615" y="8956"/>
                  <a:pt x="4663" y="8985"/>
                  <a:pt x="4694" y="8985"/>
                </a:cubicBezTo>
                <a:cubicBezTo>
                  <a:pt x="4703" y="8985"/>
                  <a:pt x="4710" y="8983"/>
                  <a:pt x="4716" y="8978"/>
                </a:cubicBezTo>
                <a:cubicBezTo>
                  <a:pt x="4727" y="8990"/>
                  <a:pt x="4727" y="8990"/>
                  <a:pt x="4739" y="9002"/>
                </a:cubicBezTo>
                <a:cubicBezTo>
                  <a:pt x="4727" y="9014"/>
                  <a:pt x="4727" y="9037"/>
                  <a:pt x="4739" y="9061"/>
                </a:cubicBezTo>
                <a:cubicBezTo>
                  <a:pt x="4739" y="9073"/>
                  <a:pt x="4751" y="9085"/>
                  <a:pt x="4763" y="9109"/>
                </a:cubicBezTo>
                <a:cubicBezTo>
                  <a:pt x="4768" y="9106"/>
                  <a:pt x="4774" y="9105"/>
                  <a:pt x="4780" y="9105"/>
                </a:cubicBezTo>
                <a:cubicBezTo>
                  <a:pt x="4826" y="9105"/>
                  <a:pt x="4886" y="9180"/>
                  <a:pt x="4918" y="9180"/>
                </a:cubicBezTo>
                <a:cubicBezTo>
                  <a:pt x="4894" y="9156"/>
                  <a:pt x="4870" y="9133"/>
                  <a:pt x="4847" y="9121"/>
                </a:cubicBezTo>
                <a:cubicBezTo>
                  <a:pt x="4906" y="9121"/>
                  <a:pt x="4966" y="9121"/>
                  <a:pt x="4977" y="9168"/>
                </a:cubicBezTo>
                <a:cubicBezTo>
                  <a:pt x="4967" y="9164"/>
                  <a:pt x="4959" y="9163"/>
                  <a:pt x="4953" y="9163"/>
                </a:cubicBezTo>
                <a:cubicBezTo>
                  <a:pt x="4921" y="9163"/>
                  <a:pt x="4961" y="9219"/>
                  <a:pt x="4943" y="9219"/>
                </a:cubicBezTo>
                <a:cubicBezTo>
                  <a:pt x="4936" y="9219"/>
                  <a:pt x="4922" y="9212"/>
                  <a:pt x="4894" y="9192"/>
                </a:cubicBezTo>
                <a:lnTo>
                  <a:pt x="4894" y="9192"/>
                </a:lnTo>
                <a:cubicBezTo>
                  <a:pt x="4908" y="9239"/>
                  <a:pt x="4922" y="9249"/>
                  <a:pt x="4938" y="9249"/>
                </a:cubicBezTo>
                <a:cubicBezTo>
                  <a:pt x="4949" y="9249"/>
                  <a:pt x="4962" y="9243"/>
                  <a:pt x="4976" y="9243"/>
                </a:cubicBezTo>
                <a:cubicBezTo>
                  <a:pt x="4990" y="9243"/>
                  <a:pt x="5007" y="9250"/>
                  <a:pt x="5025" y="9276"/>
                </a:cubicBezTo>
                <a:lnTo>
                  <a:pt x="5061" y="9347"/>
                </a:lnTo>
                <a:cubicBezTo>
                  <a:pt x="5058" y="9350"/>
                  <a:pt x="5054" y="9351"/>
                  <a:pt x="5050" y="9351"/>
                </a:cubicBezTo>
                <a:cubicBezTo>
                  <a:pt x="5024" y="9351"/>
                  <a:pt x="4982" y="9307"/>
                  <a:pt x="4977" y="9307"/>
                </a:cubicBezTo>
                <a:lnTo>
                  <a:pt x="4977" y="9307"/>
                </a:lnTo>
                <a:cubicBezTo>
                  <a:pt x="4976" y="9307"/>
                  <a:pt x="4976" y="9308"/>
                  <a:pt x="4977" y="9311"/>
                </a:cubicBezTo>
                <a:lnTo>
                  <a:pt x="5013" y="9335"/>
                </a:lnTo>
                <a:cubicBezTo>
                  <a:pt x="4989" y="9335"/>
                  <a:pt x="4942" y="9299"/>
                  <a:pt x="4882" y="9252"/>
                </a:cubicBezTo>
                <a:cubicBezTo>
                  <a:pt x="4835" y="9216"/>
                  <a:pt x="4787" y="9168"/>
                  <a:pt x="4727" y="9145"/>
                </a:cubicBezTo>
                <a:lnTo>
                  <a:pt x="4727" y="9145"/>
                </a:lnTo>
                <a:cubicBezTo>
                  <a:pt x="4775" y="9204"/>
                  <a:pt x="4823" y="9264"/>
                  <a:pt x="4870" y="9311"/>
                </a:cubicBezTo>
                <a:cubicBezTo>
                  <a:pt x="5108" y="9478"/>
                  <a:pt x="5382" y="9704"/>
                  <a:pt x="5632" y="9716"/>
                </a:cubicBezTo>
                <a:cubicBezTo>
                  <a:pt x="5632" y="9716"/>
                  <a:pt x="5644" y="9704"/>
                  <a:pt x="5644" y="9692"/>
                </a:cubicBezTo>
                <a:lnTo>
                  <a:pt x="5656" y="9704"/>
                </a:lnTo>
                <a:lnTo>
                  <a:pt x="5704" y="9704"/>
                </a:lnTo>
                <a:cubicBezTo>
                  <a:pt x="5739" y="9752"/>
                  <a:pt x="5823" y="9799"/>
                  <a:pt x="5894" y="9847"/>
                </a:cubicBezTo>
                <a:cubicBezTo>
                  <a:pt x="5859" y="9811"/>
                  <a:pt x="5859" y="9811"/>
                  <a:pt x="5859" y="9776"/>
                </a:cubicBezTo>
                <a:cubicBezTo>
                  <a:pt x="5872" y="9763"/>
                  <a:pt x="5881" y="9753"/>
                  <a:pt x="5899" y="9753"/>
                </a:cubicBezTo>
                <a:cubicBezTo>
                  <a:pt x="5913" y="9753"/>
                  <a:pt x="5933" y="9759"/>
                  <a:pt x="5966" y="9776"/>
                </a:cubicBezTo>
                <a:cubicBezTo>
                  <a:pt x="5954" y="9799"/>
                  <a:pt x="5918" y="9788"/>
                  <a:pt x="5966" y="9823"/>
                </a:cubicBezTo>
                <a:cubicBezTo>
                  <a:pt x="5948" y="9806"/>
                  <a:pt x="5956" y="9795"/>
                  <a:pt x="5976" y="9795"/>
                </a:cubicBezTo>
                <a:cubicBezTo>
                  <a:pt x="5983" y="9795"/>
                  <a:pt x="5992" y="9796"/>
                  <a:pt x="6001" y="9799"/>
                </a:cubicBezTo>
                <a:cubicBezTo>
                  <a:pt x="6037" y="9823"/>
                  <a:pt x="6109" y="9847"/>
                  <a:pt x="6097" y="9871"/>
                </a:cubicBezTo>
                <a:cubicBezTo>
                  <a:pt x="6073" y="9871"/>
                  <a:pt x="6061" y="9859"/>
                  <a:pt x="6049" y="9859"/>
                </a:cubicBezTo>
                <a:cubicBezTo>
                  <a:pt x="6025" y="9859"/>
                  <a:pt x="6120" y="9895"/>
                  <a:pt x="6061" y="9907"/>
                </a:cubicBezTo>
                <a:lnTo>
                  <a:pt x="6144" y="9918"/>
                </a:lnTo>
                <a:cubicBezTo>
                  <a:pt x="6180" y="9954"/>
                  <a:pt x="6097" y="9942"/>
                  <a:pt x="6120" y="9966"/>
                </a:cubicBezTo>
                <a:cubicBezTo>
                  <a:pt x="6135" y="9967"/>
                  <a:pt x="6149" y="9968"/>
                  <a:pt x="6162" y="9968"/>
                </a:cubicBezTo>
                <a:cubicBezTo>
                  <a:pt x="6270" y="9968"/>
                  <a:pt x="6348" y="9930"/>
                  <a:pt x="6454" y="9930"/>
                </a:cubicBezTo>
                <a:cubicBezTo>
                  <a:pt x="6444" y="9940"/>
                  <a:pt x="6434" y="9982"/>
                  <a:pt x="6431" y="9990"/>
                </a:cubicBezTo>
                <a:lnTo>
                  <a:pt x="6431" y="9990"/>
                </a:lnTo>
                <a:cubicBezTo>
                  <a:pt x="6444" y="9993"/>
                  <a:pt x="6458" y="9995"/>
                  <a:pt x="6472" y="9995"/>
                </a:cubicBezTo>
                <a:cubicBezTo>
                  <a:pt x="6556" y="9995"/>
                  <a:pt x="6648" y="9942"/>
                  <a:pt x="6740" y="9942"/>
                </a:cubicBezTo>
                <a:cubicBezTo>
                  <a:pt x="6728" y="9954"/>
                  <a:pt x="6680" y="9954"/>
                  <a:pt x="6656" y="9954"/>
                </a:cubicBezTo>
                <a:cubicBezTo>
                  <a:pt x="6797" y="9976"/>
                  <a:pt x="6927" y="9983"/>
                  <a:pt x="7057" y="9983"/>
                </a:cubicBezTo>
                <a:cubicBezTo>
                  <a:pt x="7213" y="9983"/>
                  <a:pt x="7368" y="9973"/>
                  <a:pt x="7537" y="9966"/>
                </a:cubicBezTo>
                <a:lnTo>
                  <a:pt x="7597" y="9883"/>
                </a:lnTo>
                <a:lnTo>
                  <a:pt x="7692" y="9907"/>
                </a:lnTo>
                <a:cubicBezTo>
                  <a:pt x="8014" y="9847"/>
                  <a:pt x="8228" y="9704"/>
                  <a:pt x="8466" y="9514"/>
                </a:cubicBezTo>
                <a:cubicBezTo>
                  <a:pt x="8488" y="9495"/>
                  <a:pt x="8503" y="9489"/>
                  <a:pt x="8515" y="9489"/>
                </a:cubicBezTo>
                <a:cubicBezTo>
                  <a:pt x="8536" y="9489"/>
                  <a:pt x="8547" y="9507"/>
                  <a:pt x="8566" y="9507"/>
                </a:cubicBezTo>
                <a:cubicBezTo>
                  <a:pt x="8572" y="9507"/>
                  <a:pt x="8578" y="9505"/>
                  <a:pt x="8585" y="9502"/>
                </a:cubicBezTo>
                <a:cubicBezTo>
                  <a:pt x="8752" y="9383"/>
                  <a:pt x="8752" y="9287"/>
                  <a:pt x="8883" y="9145"/>
                </a:cubicBezTo>
                <a:lnTo>
                  <a:pt x="8883" y="9145"/>
                </a:lnTo>
                <a:cubicBezTo>
                  <a:pt x="8874" y="9170"/>
                  <a:pt x="8878" y="9215"/>
                  <a:pt x="8903" y="9215"/>
                </a:cubicBezTo>
                <a:cubicBezTo>
                  <a:pt x="8913" y="9215"/>
                  <a:pt x="8926" y="9209"/>
                  <a:pt x="8942" y="9192"/>
                </a:cubicBezTo>
                <a:cubicBezTo>
                  <a:pt x="8942" y="9168"/>
                  <a:pt x="8918" y="9145"/>
                  <a:pt x="8966" y="9109"/>
                </a:cubicBezTo>
                <a:lnTo>
                  <a:pt x="8966" y="9145"/>
                </a:lnTo>
                <a:cubicBezTo>
                  <a:pt x="9014" y="9121"/>
                  <a:pt x="9038" y="9073"/>
                  <a:pt x="9109" y="9002"/>
                </a:cubicBezTo>
                <a:cubicBezTo>
                  <a:pt x="9168" y="8930"/>
                  <a:pt x="9204" y="8847"/>
                  <a:pt x="9240" y="8764"/>
                </a:cubicBezTo>
                <a:cubicBezTo>
                  <a:pt x="9264" y="8692"/>
                  <a:pt x="9288" y="8609"/>
                  <a:pt x="9288" y="8525"/>
                </a:cubicBezTo>
                <a:cubicBezTo>
                  <a:pt x="9310" y="8490"/>
                  <a:pt x="9325" y="8477"/>
                  <a:pt x="9335" y="8477"/>
                </a:cubicBezTo>
                <a:cubicBezTo>
                  <a:pt x="9359" y="8477"/>
                  <a:pt x="9355" y="8551"/>
                  <a:pt x="9367" y="8551"/>
                </a:cubicBezTo>
                <a:cubicBezTo>
                  <a:pt x="9368" y="8551"/>
                  <a:pt x="9369" y="8551"/>
                  <a:pt x="9371" y="8549"/>
                </a:cubicBezTo>
                <a:lnTo>
                  <a:pt x="9371" y="8549"/>
                </a:lnTo>
                <a:cubicBezTo>
                  <a:pt x="9288" y="8633"/>
                  <a:pt x="9335" y="8621"/>
                  <a:pt x="9347" y="8656"/>
                </a:cubicBezTo>
                <a:cubicBezTo>
                  <a:pt x="9359" y="8597"/>
                  <a:pt x="9383" y="8525"/>
                  <a:pt x="9442" y="8525"/>
                </a:cubicBezTo>
                <a:cubicBezTo>
                  <a:pt x="9476" y="8459"/>
                  <a:pt x="9488" y="8423"/>
                  <a:pt x="9500" y="8350"/>
                </a:cubicBezTo>
                <a:lnTo>
                  <a:pt x="9500" y="8350"/>
                </a:lnTo>
                <a:cubicBezTo>
                  <a:pt x="9495" y="8364"/>
                  <a:pt x="9486" y="8374"/>
                  <a:pt x="9479" y="8374"/>
                </a:cubicBezTo>
                <a:cubicBezTo>
                  <a:pt x="9472" y="8374"/>
                  <a:pt x="9466" y="8366"/>
                  <a:pt x="9466" y="8347"/>
                </a:cubicBezTo>
                <a:cubicBezTo>
                  <a:pt x="9499" y="8302"/>
                  <a:pt x="9543" y="8154"/>
                  <a:pt x="9588" y="8154"/>
                </a:cubicBezTo>
                <a:cubicBezTo>
                  <a:pt x="9591" y="8154"/>
                  <a:pt x="9594" y="8155"/>
                  <a:pt x="9597" y="8156"/>
                </a:cubicBezTo>
                <a:cubicBezTo>
                  <a:pt x="9728" y="7787"/>
                  <a:pt x="9835" y="7347"/>
                  <a:pt x="9800" y="6906"/>
                </a:cubicBezTo>
                <a:cubicBezTo>
                  <a:pt x="9792" y="6894"/>
                  <a:pt x="9787" y="6889"/>
                  <a:pt x="9784" y="6889"/>
                </a:cubicBezTo>
                <a:cubicBezTo>
                  <a:pt x="9774" y="6889"/>
                  <a:pt x="9780" y="6937"/>
                  <a:pt x="9771" y="6937"/>
                </a:cubicBezTo>
                <a:cubicBezTo>
                  <a:pt x="9769" y="6937"/>
                  <a:pt x="9767" y="6935"/>
                  <a:pt x="9764" y="6930"/>
                </a:cubicBezTo>
                <a:cubicBezTo>
                  <a:pt x="9716" y="6823"/>
                  <a:pt x="9776" y="6847"/>
                  <a:pt x="9740" y="6763"/>
                </a:cubicBezTo>
                <a:lnTo>
                  <a:pt x="9740" y="6763"/>
                </a:lnTo>
                <a:lnTo>
                  <a:pt x="9776" y="6799"/>
                </a:lnTo>
                <a:cubicBezTo>
                  <a:pt x="9764" y="6668"/>
                  <a:pt x="9692" y="6549"/>
                  <a:pt x="9633" y="6442"/>
                </a:cubicBezTo>
                <a:lnTo>
                  <a:pt x="9633" y="6442"/>
                </a:lnTo>
                <a:cubicBezTo>
                  <a:pt x="9635" y="6443"/>
                  <a:pt x="9636" y="6443"/>
                  <a:pt x="9638" y="6443"/>
                </a:cubicBezTo>
                <a:cubicBezTo>
                  <a:pt x="9657" y="6443"/>
                  <a:pt x="9648" y="6398"/>
                  <a:pt x="9656" y="6398"/>
                </a:cubicBezTo>
                <a:lnTo>
                  <a:pt x="9656" y="6398"/>
                </a:lnTo>
                <a:cubicBezTo>
                  <a:pt x="9660" y="6398"/>
                  <a:pt x="9667" y="6406"/>
                  <a:pt x="9680" y="6430"/>
                </a:cubicBezTo>
                <a:cubicBezTo>
                  <a:pt x="9657" y="6382"/>
                  <a:pt x="9788" y="6263"/>
                  <a:pt x="9740" y="6228"/>
                </a:cubicBezTo>
                <a:lnTo>
                  <a:pt x="9740" y="6228"/>
                </a:lnTo>
                <a:lnTo>
                  <a:pt x="9621" y="6335"/>
                </a:lnTo>
                <a:cubicBezTo>
                  <a:pt x="9609" y="6335"/>
                  <a:pt x="9597" y="6263"/>
                  <a:pt x="9585" y="6263"/>
                </a:cubicBezTo>
                <a:cubicBezTo>
                  <a:pt x="9597" y="6216"/>
                  <a:pt x="9609" y="6144"/>
                  <a:pt x="9597" y="6109"/>
                </a:cubicBezTo>
                <a:cubicBezTo>
                  <a:pt x="9603" y="6103"/>
                  <a:pt x="9607" y="6101"/>
                  <a:pt x="9612" y="6101"/>
                </a:cubicBezTo>
                <a:cubicBezTo>
                  <a:pt x="9637" y="6101"/>
                  <a:pt x="9648" y="6175"/>
                  <a:pt x="9669" y="6216"/>
                </a:cubicBezTo>
                <a:cubicBezTo>
                  <a:pt x="9719" y="6206"/>
                  <a:pt x="9667" y="6084"/>
                  <a:pt x="9701" y="6084"/>
                </a:cubicBezTo>
                <a:cubicBezTo>
                  <a:pt x="9707" y="6084"/>
                  <a:pt x="9716" y="6088"/>
                  <a:pt x="9728" y="6097"/>
                </a:cubicBezTo>
                <a:cubicBezTo>
                  <a:pt x="9713" y="6063"/>
                  <a:pt x="9705" y="6053"/>
                  <a:pt x="9700" y="6053"/>
                </a:cubicBezTo>
                <a:cubicBezTo>
                  <a:pt x="9692" y="6053"/>
                  <a:pt x="9690" y="6077"/>
                  <a:pt x="9678" y="6077"/>
                </a:cubicBezTo>
                <a:cubicBezTo>
                  <a:pt x="9673" y="6077"/>
                  <a:pt x="9666" y="6073"/>
                  <a:pt x="9657" y="6061"/>
                </a:cubicBezTo>
                <a:lnTo>
                  <a:pt x="9633" y="5978"/>
                </a:lnTo>
                <a:lnTo>
                  <a:pt x="9645" y="6049"/>
                </a:lnTo>
                <a:cubicBezTo>
                  <a:pt x="9597" y="5978"/>
                  <a:pt x="9549" y="5978"/>
                  <a:pt x="9538" y="5870"/>
                </a:cubicBezTo>
                <a:lnTo>
                  <a:pt x="9430" y="5799"/>
                </a:lnTo>
                <a:cubicBezTo>
                  <a:pt x="9466" y="5775"/>
                  <a:pt x="9407" y="5728"/>
                  <a:pt x="9395" y="5680"/>
                </a:cubicBezTo>
                <a:lnTo>
                  <a:pt x="9395" y="5680"/>
                </a:lnTo>
                <a:lnTo>
                  <a:pt x="9430" y="5692"/>
                </a:lnTo>
                <a:cubicBezTo>
                  <a:pt x="9395" y="5632"/>
                  <a:pt x="9395" y="5608"/>
                  <a:pt x="9383" y="5561"/>
                </a:cubicBezTo>
                <a:lnTo>
                  <a:pt x="9383" y="5561"/>
                </a:lnTo>
                <a:cubicBezTo>
                  <a:pt x="9436" y="5571"/>
                  <a:pt x="9413" y="5610"/>
                  <a:pt x="9441" y="5610"/>
                </a:cubicBezTo>
                <a:cubicBezTo>
                  <a:pt x="9445" y="5610"/>
                  <a:pt x="9449" y="5610"/>
                  <a:pt x="9454" y="5608"/>
                </a:cubicBezTo>
                <a:lnTo>
                  <a:pt x="9419" y="5537"/>
                </a:lnTo>
                <a:cubicBezTo>
                  <a:pt x="9417" y="5539"/>
                  <a:pt x="9414" y="5540"/>
                  <a:pt x="9410" y="5540"/>
                </a:cubicBezTo>
                <a:cubicBezTo>
                  <a:pt x="9403" y="5540"/>
                  <a:pt x="9394" y="5537"/>
                  <a:pt x="9386" y="5537"/>
                </a:cubicBezTo>
                <a:cubicBezTo>
                  <a:pt x="9374" y="5537"/>
                  <a:pt x="9365" y="5543"/>
                  <a:pt x="9371" y="5573"/>
                </a:cubicBezTo>
                <a:cubicBezTo>
                  <a:pt x="9288" y="5537"/>
                  <a:pt x="9240" y="5525"/>
                  <a:pt x="9133" y="5382"/>
                </a:cubicBezTo>
                <a:cubicBezTo>
                  <a:pt x="9133" y="5357"/>
                  <a:pt x="9139" y="5348"/>
                  <a:pt x="9148" y="5348"/>
                </a:cubicBezTo>
                <a:cubicBezTo>
                  <a:pt x="9166" y="5348"/>
                  <a:pt x="9199" y="5385"/>
                  <a:pt x="9222" y="5385"/>
                </a:cubicBezTo>
                <a:cubicBezTo>
                  <a:pt x="9229" y="5385"/>
                  <a:pt x="9236" y="5381"/>
                  <a:pt x="9240" y="5370"/>
                </a:cubicBezTo>
                <a:cubicBezTo>
                  <a:pt x="9145" y="5204"/>
                  <a:pt x="9002" y="5263"/>
                  <a:pt x="8942" y="5180"/>
                </a:cubicBezTo>
                <a:cubicBezTo>
                  <a:pt x="8895" y="5108"/>
                  <a:pt x="8871" y="5096"/>
                  <a:pt x="8847" y="5073"/>
                </a:cubicBezTo>
                <a:lnTo>
                  <a:pt x="8835" y="5049"/>
                </a:lnTo>
                <a:cubicBezTo>
                  <a:pt x="8829" y="5040"/>
                  <a:pt x="8828" y="5037"/>
                  <a:pt x="8829" y="5037"/>
                </a:cubicBezTo>
                <a:lnTo>
                  <a:pt x="8829" y="5037"/>
                </a:lnTo>
                <a:cubicBezTo>
                  <a:pt x="8830" y="5037"/>
                  <a:pt x="8846" y="5055"/>
                  <a:pt x="8848" y="5055"/>
                </a:cubicBezTo>
                <a:cubicBezTo>
                  <a:pt x="8849" y="5055"/>
                  <a:pt x="8849" y="5053"/>
                  <a:pt x="8847" y="5049"/>
                </a:cubicBezTo>
                <a:lnTo>
                  <a:pt x="8847" y="5037"/>
                </a:lnTo>
                <a:cubicBezTo>
                  <a:pt x="8844" y="5030"/>
                  <a:pt x="8845" y="5027"/>
                  <a:pt x="8850" y="5027"/>
                </a:cubicBezTo>
                <a:cubicBezTo>
                  <a:pt x="8861" y="5027"/>
                  <a:pt x="8890" y="5044"/>
                  <a:pt x="8907" y="5061"/>
                </a:cubicBezTo>
                <a:cubicBezTo>
                  <a:pt x="8895" y="5025"/>
                  <a:pt x="8907" y="5013"/>
                  <a:pt x="8918" y="5001"/>
                </a:cubicBezTo>
                <a:cubicBezTo>
                  <a:pt x="8942" y="5001"/>
                  <a:pt x="8978" y="5001"/>
                  <a:pt x="9026" y="5073"/>
                </a:cubicBezTo>
                <a:cubicBezTo>
                  <a:pt x="9018" y="5055"/>
                  <a:pt x="9016" y="5046"/>
                  <a:pt x="9019" y="5044"/>
                </a:cubicBezTo>
                <a:lnTo>
                  <a:pt x="9019" y="5044"/>
                </a:lnTo>
                <a:cubicBezTo>
                  <a:pt x="9028" y="5051"/>
                  <a:pt x="9038" y="5057"/>
                  <a:pt x="9049" y="5064"/>
                </a:cubicBezTo>
                <a:lnTo>
                  <a:pt x="9049" y="5064"/>
                </a:lnTo>
                <a:cubicBezTo>
                  <a:pt x="9036" y="5052"/>
                  <a:pt x="9025" y="5043"/>
                  <a:pt x="9021" y="5043"/>
                </a:cubicBezTo>
                <a:lnTo>
                  <a:pt x="9021" y="5043"/>
                </a:lnTo>
                <a:cubicBezTo>
                  <a:pt x="9020" y="5043"/>
                  <a:pt x="9019" y="5043"/>
                  <a:pt x="9019" y="5044"/>
                </a:cubicBezTo>
                <a:lnTo>
                  <a:pt x="9019" y="5044"/>
                </a:lnTo>
                <a:cubicBezTo>
                  <a:pt x="9001" y="5031"/>
                  <a:pt x="8986" y="5018"/>
                  <a:pt x="8978" y="5001"/>
                </a:cubicBezTo>
                <a:lnTo>
                  <a:pt x="8978" y="5001"/>
                </a:lnTo>
                <a:cubicBezTo>
                  <a:pt x="8996" y="5007"/>
                  <a:pt x="9014" y="5013"/>
                  <a:pt x="9030" y="5013"/>
                </a:cubicBezTo>
                <a:cubicBezTo>
                  <a:pt x="9046" y="5013"/>
                  <a:pt x="9061" y="5007"/>
                  <a:pt x="9073" y="4989"/>
                </a:cubicBezTo>
                <a:cubicBezTo>
                  <a:pt x="9061" y="4977"/>
                  <a:pt x="9049" y="4966"/>
                  <a:pt x="9038" y="4942"/>
                </a:cubicBezTo>
                <a:cubicBezTo>
                  <a:pt x="9026" y="4930"/>
                  <a:pt x="9026" y="4930"/>
                  <a:pt x="9026" y="4918"/>
                </a:cubicBezTo>
                <a:cubicBezTo>
                  <a:pt x="9026" y="4930"/>
                  <a:pt x="9026" y="4942"/>
                  <a:pt x="9026" y="4942"/>
                </a:cubicBezTo>
                <a:cubicBezTo>
                  <a:pt x="9015" y="4931"/>
                  <a:pt x="8995" y="4892"/>
                  <a:pt x="9008" y="4892"/>
                </a:cubicBezTo>
                <a:cubicBezTo>
                  <a:pt x="9009" y="4892"/>
                  <a:pt x="9011" y="4893"/>
                  <a:pt x="9014" y="4894"/>
                </a:cubicBezTo>
                <a:cubicBezTo>
                  <a:pt x="9014" y="4906"/>
                  <a:pt x="9014" y="4906"/>
                  <a:pt x="9014" y="4906"/>
                </a:cubicBezTo>
                <a:cubicBezTo>
                  <a:pt x="9023" y="4906"/>
                  <a:pt x="9018" y="4891"/>
                  <a:pt x="9021" y="4891"/>
                </a:cubicBezTo>
                <a:lnTo>
                  <a:pt x="9021" y="4891"/>
                </a:lnTo>
                <a:cubicBezTo>
                  <a:pt x="9022" y="4891"/>
                  <a:pt x="9023" y="4892"/>
                  <a:pt x="9026" y="4894"/>
                </a:cubicBezTo>
                <a:cubicBezTo>
                  <a:pt x="9038" y="4894"/>
                  <a:pt x="9026" y="4894"/>
                  <a:pt x="9038" y="4906"/>
                </a:cubicBezTo>
                <a:lnTo>
                  <a:pt x="9073" y="4918"/>
                </a:lnTo>
                <a:cubicBezTo>
                  <a:pt x="9059" y="4895"/>
                  <a:pt x="9058" y="4888"/>
                  <a:pt x="9062" y="4888"/>
                </a:cubicBezTo>
                <a:lnTo>
                  <a:pt x="9062" y="4888"/>
                </a:lnTo>
                <a:cubicBezTo>
                  <a:pt x="9069" y="4888"/>
                  <a:pt x="9090" y="4906"/>
                  <a:pt x="9097" y="4906"/>
                </a:cubicBezTo>
                <a:cubicBezTo>
                  <a:pt x="9109" y="4942"/>
                  <a:pt x="9085" y="4918"/>
                  <a:pt x="9109" y="4966"/>
                </a:cubicBezTo>
                <a:lnTo>
                  <a:pt x="9133" y="4989"/>
                </a:lnTo>
                <a:lnTo>
                  <a:pt x="9109" y="4954"/>
                </a:lnTo>
                <a:lnTo>
                  <a:pt x="9121" y="4954"/>
                </a:lnTo>
                <a:cubicBezTo>
                  <a:pt x="9122" y="4954"/>
                  <a:pt x="9123" y="4954"/>
                  <a:pt x="9124" y="4954"/>
                </a:cubicBezTo>
                <a:lnTo>
                  <a:pt x="9124" y="4954"/>
                </a:lnTo>
                <a:cubicBezTo>
                  <a:pt x="9124" y="4954"/>
                  <a:pt x="9124" y="4954"/>
                  <a:pt x="9124" y="4954"/>
                </a:cubicBezTo>
                <a:lnTo>
                  <a:pt x="9133" y="4954"/>
                </a:lnTo>
                <a:lnTo>
                  <a:pt x="9133" y="4942"/>
                </a:lnTo>
                <a:cubicBezTo>
                  <a:pt x="9139" y="4960"/>
                  <a:pt x="9142" y="4960"/>
                  <a:pt x="9146" y="4960"/>
                </a:cubicBezTo>
                <a:cubicBezTo>
                  <a:pt x="9151" y="4960"/>
                  <a:pt x="9157" y="4960"/>
                  <a:pt x="9168" y="4977"/>
                </a:cubicBezTo>
                <a:cubicBezTo>
                  <a:pt x="9170" y="4978"/>
                  <a:pt x="9172" y="4979"/>
                  <a:pt x="9173" y="4979"/>
                </a:cubicBezTo>
                <a:cubicBezTo>
                  <a:pt x="9184" y="4979"/>
                  <a:pt x="9170" y="4944"/>
                  <a:pt x="9184" y="4944"/>
                </a:cubicBezTo>
                <a:cubicBezTo>
                  <a:pt x="9188" y="4944"/>
                  <a:pt x="9195" y="4946"/>
                  <a:pt x="9204" y="4954"/>
                </a:cubicBezTo>
                <a:cubicBezTo>
                  <a:pt x="9192" y="4942"/>
                  <a:pt x="9180" y="4894"/>
                  <a:pt x="9192" y="4894"/>
                </a:cubicBezTo>
                <a:lnTo>
                  <a:pt x="9192" y="4894"/>
                </a:lnTo>
                <a:cubicBezTo>
                  <a:pt x="9192" y="4906"/>
                  <a:pt x="9204" y="4906"/>
                  <a:pt x="9204" y="4930"/>
                </a:cubicBezTo>
                <a:lnTo>
                  <a:pt x="9204" y="4906"/>
                </a:lnTo>
                <a:cubicBezTo>
                  <a:pt x="9223" y="4925"/>
                  <a:pt x="9233" y="4931"/>
                  <a:pt x="9239" y="4931"/>
                </a:cubicBezTo>
                <a:cubicBezTo>
                  <a:pt x="9248" y="4931"/>
                  <a:pt x="9249" y="4918"/>
                  <a:pt x="9264" y="4918"/>
                </a:cubicBezTo>
                <a:lnTo>
                  <a:pt x="9276" y="4942"/>
                </a:lnTo>
                <a:cubicBezTo>
                  <a:pt x="9264" y="4918"/>
                  <a:pt x="9264" y="4894"/>
                  <a:pt x="9264" y="4894"/>
                </a:cubicBezTo>
                <a:lnTo>
                  <a:pt x="9264" y="4894"/>
                </a:lnTo>
                <a:lnTo>
                  <a:pt x="9288" y="4930"/>
                </a:lnTo>
                <a:cubicBezTo>
                  <a:pt x="9290" y="4932"/>
                  <a:pt x="9292" y="4934"/>
                  <a:pt x="9293" y="4934"/>
                </a:cubicBezTo>
                <a:cubicBezTo>
                  <a:pt x="9299" y="4934"/>
                  <a:pt x="9260" y="4869"/>
                  <a:pt x="9272" y="4869"/>
                </a:cubicBezTo>
                <a:lnTo>
                  <a:pt x="9272" y="4869"/>
                </a:lnTo>
                <a:cubicBezTo>
                  <a:pt x="9273" y="4869"/>
                  <a:pt x="9274" y="4870"/>
                  <a:pt x="9276" y="4870"/>
                </a:cubicBezTo>
                <a:cubicBezTo>
                  <a:pt x="9259" y="4853"/>
                  <a:pt x="9248" y="4836"/>
                  <a:pt x="9234" y="4820"/>
                </a:cubicBezTo>
                <a:lnTo>
                  <a:pt x="9234" y="4820"/>
                </a:lnTo>
                <a:cubicBezTo>
                  <a:pt x="9236" y="4821"/>
                  <a:pt x="9238" y="4821"/>
                  <a:pt x="9239" y="4821"/>
                </a:cubicBezTo>
                <a:cubicBezTo>
                  <a:pt x="9243" y="4821"/>
                  <a:pt x="9241" y="4812"/>
                  <a:pt x="9228" y="4799"/>
                </a:cubicBezTo>
                <a:cubicBezTo>
                  <a:pt x="9231" y="4795"/>
                  <a:pt x="9234" y="4794"/>
                  <a:pt x="9236" y="4794"/>
                </a:cubicBezTo>
                <a:cubicBezTo>
                  <a:pt x="9241" y="4794"/>
                  <a:pt x="9243" y="4802"/>
                  <a:pt x="9252" y="4811"/>
                </a:cubicBezTo>
                <a:lnTo>
                  <a:pt x="9240" y="4787"/>
                </a:lnTo>
                <a:cubicBezTo>
                  <a:pt x="9241" y="4786"/>
                  <a:pt x="9243" y="4785"/>
                  <a:pt x="9244" y="4785"/>
                </a:cubicBezTo>
                <a:cubicBezTo>
                  <a:pt x="9254" y="4785"/>
                  <a:pt x="9267" y="4808"/>
                  <a:pt x="9273" y="4828"/>
                </a:cubicBezTo>
                <a:lnTo>
                  <a:pt x="9273" y="4828"/>
                </a:lnTo>
                <a:cubicBezTo>
                  <a:pt x="9273" y="4824"/>
                  <a:pt x="9276" y="4823"/>
                  <a:pt x="9279" y="4823"/>
                </a:cubicBezTo>
                <a:cubicBezTo>
                  <a:pt x="9285" y="4823"/>
                  <a:pt x="9293" y="4829"/>
                  <a:pt x="9299" y="4835"/>
                </a:cubicBezTo>
                <a:lnTo>
                  <a:pt x="9311" y="4846"/>
                </a:lnTo>
                <a:lnTo>
                  <a:pt x="9323" y="4846"/>
                </a:lnTo>
                <a:cubicBezTo>
                  <a:pt x="9316" y="4824"/>
                  <a:pt x="9313" y="4816"/>
                  <a:pt x="9318" y="4816"/>
                </a:cubicBezTo>
                <a:cubicBezTo>
                  <a:pt x="9321" y="4816"/>
                  <a:pt x="9326" y="4818"/>
                  <a:pt x="9335" y="4823"/>
                </a:cubicBezTo>
                <a:lnTo>
                  <a:pt x="9347" y="4846"/>
                </a:lnTo>
                <a:cubicBezTo>
                  <a:pt x="9347" y="4836"/>
                  <a:pt x="9348" y="4831"/>
                  <a:pt x="9350" y="4831"/>
                </a:cubicBezTo>
                <a:cubicBezTo>
                  <a:pt x="9355" y="4831"/>
                  <a:pt x="9366" y="4854"/>
                  <a:pt x="9383" y="4870"/>
                </a:cubicBezTo>
                <a:cubicBezTo>
                  <a:pt x="9380" y="4856"/>
                  <a:pt x="9382" y="4851"/>
                  <a:pt x="9388" y="4851"/>
                </a:cubicBezTo>
                <a:cubicBezTo>
                  <a:pt x="9398" y="4851"/>
                  <a:pt x="9421" y="4872"/>
                  <a:pt x="9430" y="4872"/>
                </a:cubicBezTo>
                <a:cubicBezTo>
                  <a:pt x="9435" y="4872"/>
                  <a:pt x="9437" y="4866"/>
                  <a:pt x="9430" y="4846"/>
                </a:cubicBezTo>
                <a:lnTo>
                  <a:pt x="9430" y="4846"/>
                </a:lnTo>
                <a:lnTo>
                  <a:pt x="9442" y="4870"/>
                </a:lnTo>
                <a:cubicBezTo>
                  <a:pt x="9430" y="4799"/>
                  <a:pt x="9502" y="4870"/>
                  <a:pt x="9466" y="4787"/>
                </a:cubicBezTo>
                <a:lnTo>
                  <a:pt x="9466" y="4787"/>
                </a:lnTo>
                <a:cubicBezTo>
                  <a:pt x="9480" y="4803"/>
                  <a:pt x="9487" y="4810"/>
                  <a:pt x="9490" y="4810"/>
                </a:cubicBezTo>
                <a:cubicBezTo>
                  <a:pt x="9499" y="4810"/>
                  <a:pt x="9465" y="4746"/>
                  <a:pt x="9472" y="4746"/>
                </a:cubicBezTo>
                <a:lnTo>
                  <a:pt x="9472" y="4746"/>
                </a:lnTo>
                <a:cubicBezTo>
                  <a:pt x="9474" y="4746"/>
                  <a:pt x="9480" y="4751"/>
                  <a:pt x="9490" y="4763"/>
                </a:cubicBezTo>
                <a:lnTo>
                  <a:pt x="9490" y="4751"/>
                </a:lnTo>
                <a:cubicBezTo>
                  <a:pt x="9561" y="4727"/>
                  <a:pt x="9657" y="4739"/>
                  <a:pt x="9692" y="4668"/>
                </a:cubicBezTo>
                <a:lnTo>
                  <a:pt x="9704" y="4680"/>
                </a:lnTo>
                <a:cubicBezTo>
                  <a:pt x="9811" y="4668"/>
                  <a:pt x="9883" y="4573"/>
                  <a:pt x="9990" y="4549"/>
                </a:cubicBezTo>
                <a:cubicBezTo>
                  <a:pt x="9990" y="4525"/>
                  <a:pt x="9966" y="4477"/>
                  <a:pt x="9966" y="4454"/>
                </a:cubicBezTo>
                <a:cubicBezTo>
                  <a:pt x="9966" y="4454"/>
                  <a:pt x="9968" y="4452"/>
                  <a:pt x="9971" y="4452"/>
                </a:cubicBezTo>
                <a:cubicBezTo>
                  <a:pt x="9976" y="4452"/>
                  <a:pt x="9983" y="4456"/>
                  <a:pt x="9990" y="4477"/>
                </a:cubicBezTo>
                <a:cubicBezTo>
                  <a:pt x="9990" y="4489"/>
                  <a:pt x="10002" y="4513"/>
                  <a:pt x="10002" y="4525"/>
                </a:cubicBezTo>
                <a:cubicBezTo>
                  <a:pt x="10005" y="4522"/>
                  <a:pt x="10009" y="4521"/>
                  <a:pt x="10013" y="4521"/>
                </a:cubicBezTo>
                <a:cubicBezTo>
                  <a:pt x="10016" y="4521"/>
                  <a:pt x="10021" y="4522"/>
                  <a:pt x="10024" y="4522"/>
                </a:cubicBezTo>
                <a:cubicBezTo>
                  <a:pt x="10032" y="4522"/>
                  <a:pt x="10038" y="4519"/>
                  <a:pt x="10038" y="4501"/>
                </a:cubicBezTo>
                <a:lnTo>
                  <a:pt x="10014" y="4465"/>
                </a:lnTo>
                <a:cubicBezTo>
                  <a:pt x="10014" y="4461"/>
                  <a:pt x="10015" y="4460"/>
                  <a:pt x="10017" y="4460"/>
                </a:cubicBezTo>
                <a:cubicBezTo>
                  <a:pt x="10020" y="4460"/>
                  <a:pt x="10026" y="4465"/>
                  <a:pt x="10026" y="4465"/>
                </a:cubicBezTo>
                <a:cubicBezTo>
                  <a:pt x="10036" y="4475"/>
                  <a:pt x="10046" y="4503"/>
                  <a:pt x="10049" y="4518"/>
                </a:cubicBezTo>
                <a:lnTo>
                  <a:pt x="10049" y="4518"/>
                </a:lnTo>
                <a:cubicBezTo>
                  <a:pt x="10046" y="4495"/>
                  <a:pt x="10048" y="4487"/>
                  <a:pt x="10052" y="4487"/>
                </a:cubicBezTo>
                <a:cubicBezTo>
                  <a:pt x="10060" y="4487"/>
                  <a:pt x="10077" y="4520"/>
                  <a:pt x="10083" y="4520"/>
                </a:cubicBezTo>
                <a:cubicBezTo>
                  <a:pt x="10084" y="4520"/>
                  <a:pt x="10085" y="4518"/>
                  <a:pt x="10085" y="4513"/>
                </a:cubicBezTo>
                <a:cubicBezTo>
                  <a:pt x="10061" y="4442"/>
                  <a:pt x="10061" y="4370"/>
                  <a:pt x="10050" y="4311"/>
                </a:cubicBezTo>
                <a:lnTo>
                  <a:pt x="10050" y="4311"/>
                </a:lnTo>
                <a:lnTo>
                  <a:pt x="10061" y="4334"/>
                </a:lnTo>
                <a:cubicBezTo>
                  <a:pt x="10061" y="4334"/>
                  <a:pt x="10085" y="4382"/>
                  <a:pt x="10073" y="4382"/>
                </a:cubicBezTo>
                <a:cubicBezTo>
                  <a:pt x="10077" y="4384"/>
                  <a:pt x="10080" y="4385"/>
                  <a:pt x="10082" y="4385"/>
                </a:cubicBezTo>
                <a:cubicBezTo>
                  <a:pt x="10095" y="4385"/>
                  <a:pt x="10098" y="4368"/>
                  <a:pt x="10104" y="4368"/>
                </a:cubicBezTo>
                <a:cubicBezTo>
                  <a:pt x="10106" y="4368"/>
                  <a:pt x="10107" y="4368"/>
                  <a:pt x="10109" y="4370"/>
                </a:cubicBezTo>
                <a:cubicBezTo>
                  <a:pt x="10097" y="4358"/>
                  <a:pt x="10085" y="4334"/>
                  <a:pt x="10085" y="4323"/>
                </a:cubicBezTo>
                <a:lnTo>
                  <a:pt x="10085" y="4323"/>
                </a:lnTo>
                <a:cubicBezTo>
                  <a:pt x="10097" y="4323"/>
                  <a:pt x="10109" y="4358"/>
                  <a:pt x="10121" y="4358"/>
                </a:cubicBezTo>
                <a:lnTo>
                  <a:pt x="10121" y="4382"/>
                </a:lnTo>
                <a:cubicBezTo>
                  <a:pt x="10127" y="4388"/>
                  <a:pt x="10131" y="4390"/>
                  <a:pt x="10133" y="4390"/>
                </a:cubicBezTo>
                <a:cubicBezTo>
                  <a:pt x="10140" y="4390"/>
                  <a:pt x="10133" y="4370"/>
                  <a:pt x="10133" y="4370"/>
                </a:cubicBezTo>
                <a:lnTo>
                  <a:pt x="10133" y="4370"/>
                </a:lnTo>
                <a:cubicBezTo>
                  <a:pt x="10145" y="4382"/>
                  <a:pt x="10157" y="4394"/>
                  <a:pt x="10157" y="4406"/>
                </a:cubicBezTo>
                <a:cubicBezTo>
                  <a:pt x="10169" y="4418"/>
                  <a:pt x="10169" y="4418"/>
                  <a:pt x="10169" y="4430"/>
                </a:cubicBezTo>
                <a:cubicBezTo>
                  <a:pt x="10169" y="4418"/>
                  <a:pt x="10169" y="4418"/>
                  <a:pt x="10169" y="4406"/>
                </a:cubicBezTo>
                <a:lnTo>
                  <a:pt x="10192" y="4406"/>
                </a:lnTo>
                <a:cubicBezTo>
                  <a:pt x="10192" y="4406"/>
                  <a:pt x="10192" y="4418"/>
                  <a:pt x="10192" y="4418"/>
                </a:cubicBezTo>
                <a:lnTo>
                  <a:pt x="10181" y="4418"/>
                </a:lnTo>
                <a:cubicBezTo>
                  <a:pt x="10181" y="4418"/>
                  <a:pt x="10181" y="4430"/>
                  <a:pt x="10169" y="4430"/>
                </a:cubicBezTo>
                <a:cubicBezTo>
                  <a:pt x="10157" y="4442"/>
                  <a:pt x="10192" y="4454"/>
                  <a:pt x="10204" y="4465"/>
                </a:cubicBezTo>
                <a:cubicBezTo>
                  <a:pt x="10216" y="4477"/>
                  <a:pt x="10169" y="4477"/>
                  <a:pt x="10145" y="4489"/>
                </a:cubicBezTo>
                <a:cubicBezTo>
                  <a:pt x="10145" y="4495"/>
                  <a:pt x="10163" y="4495"/>
                  <a:pt x="10182" y="4495"/>
                </a:cubicBezTo>
                <a:cubicBezTo>
                  <a:pt x="10201" y="4495"/>
                  <a:pt x="10222" y="4495"/>
                  <a:pt x="10228" y="4501"/>
                </a:cubicBezTo>
                <a:cubicBezTo>
                  <a:pt x="10216" y="4501"/>
                  <a:pt x="10157" y="4513"/>
                  <a:pt x="10157" y="4513"/>
                </a:cubicBezTo>
                <a:lnTo>
                  <a:pt x="10169" y="4513"/>
                </a:lnTo>
                <a:cubicBezTo>
                  <a:pt x="10145" y="4525"/>
                  <a:pt x="10169" y="4525"/>
                  <a:pt x="10157" y="4537"/>
                </a:cubicBezTo>
                <a:cubicBezTo>
                  <a:pt x="10169" y="4549"/>
                  <a:pt x="10204" y="4549"/>
                  <a:pt x="10276" y="4549"/>
                </a:cubicBezTo>
                <a:cubicBezTo>
                  <a:pt x="10276" y="4561"/>
                  <a:pt x="10216" y="4561"/>
                  <a:pt x="10204" y="4561"/>
                </a:cubicBezTo>
                <a:cubicBezTo>
                  <a:pt x="10208" y="4557"/>
                  <a:pt x="10208" y="4555"/>
                  <a:pt x="10206" y="4555"/>
                </a:cubicBezTo>
                <a:cubicBezTo>
                  <a:pt x="10200" y="4555"/>
                  <a:pt x="10184" y="4561"/>
                  <a:pt x="10169" y="4561"/>
                </a:cubicBezTo>
                <a:cubicBezTo>
                  <a:pt x="10181" y="4561"/>
                  <a:pt x="10192" y="4561"/>
                  <a:pt x="10157" y="4573"/>
                </a:cubicBezTo>
                <a:cubicBezTo>
                  <a:pt x="10157" y="4585"/>
                  <a:pt x="10157" y="4585"/>
                  <a:pt x="10181" y="4585"/>
                </a:cubicBezTo>
                <a:cubicBezTo>
                  <a:pt x="10169" y="4585"/>
                  <a:pt x="10192" y="4573"/>
                  <a:pt x="10216" y="4573"/>
                </a:cubicBezTo>
                <a:cubicBezTo>
                  <a:pt x="10192" y="4585"/>
                  <a:pt x="10216" y="4596"/>
                  <a:pt x="10157" y="4596"/>
                </a:cubicBezTo>
                <a:cubicBezTo>
                  <a:pt x="10181" y="4620"/>
                  <a:pt x="10169" y="4656"/>
                  <a:pt x="10181" y="4680"/>
                </a:cubicBezTo>
                <a:lnTo>
                  <a:pt x="10216" y="4680"/>
                </a:lnTo>
                <a:lnTo>
                  <a:pt x="10192" y="4692"/>
                </a:lnTo>
                <a:cubicBezTo>
                  <a:pt x="10181" y="4692"/>
                  <a:pt x="10240" y="4692"/>
                  <a:pt x="10276" y="4704"/>
                </a:cubicBezTo>
                <a:cubicBezTo>
                  <a:pt x="10252" y="4704"/>
                  <a:pt x="10244" y="4709"/>
                  <a:pt x="10234" y="4709"/>
                </a:cubicBezTo>
                <a:cubicBezTo>
                  <a:pt x="10229" y="4709"/>
                  <a:pt x="10224" y="4708"/>
                  <a:pt x="10216" y="4704"/>
                </a:cubicBezTo>
                <a:lnTo>
                  <a:pt x="10216" y="4704"/>
                </a:lnTo>
                <a:cubicBezTo>
                  <a:pt x="10228" y="4715"/>
                  <a:pt x="10073" y="4739"/>
                  <a:pt x="10109" y="4739"/>
                </a:cubicBezTo>
                <a:lnTo>
                  <a:pt x="10181" y="4727"/>
                </a:lnTo>
                <a:lnTo>
                  <a:pt x="10181" y="4727"/>
                </a:lnTo>
                <a:cubicBezTo>
                  <a:pt x="10143" y="4735"/>
                  <a:pt x="10138" y="4743"/>
                  <a:pt x="10125" y="4747"/>
                </a:cubicBezTo>
                <a:lnTo>
                  <a:pt x="10125" y="4747"/>
                </a:lnTo>
                <a:lnTo>
                  <a:pt x="10133" y="4739"/>
                </a:lnTo>
                <a:cubicBezTo>
                  <a:pt x="10109" y="4739"/>
                  <a:pt x="10097" y="4751"/>
                  <a:pt x="10085" y="4751"/>
                </a:cubicBezTo>
                <a:cubicBezTo>
                  <a:pt x="10107" y="4751"/>
                  <a:pt x="10117" y="4750"/>
                  <a:pt x="10125" y="4747"/>
                </a:cubicBezTo>
                <a:lnTo>
                  <a:pt x="10125" y="4747"/>
                </a:lnTo>
                <a:lnTo>
                  <a:pt x="10121" y="4751"/>
                </a:lnTo>
                <a:lnTo>
                  <a:pt x="10145" y="4739"/>
                </a:lnTo>
                <a:cubicBezTo>
                  <a:pt x="10157" y="4745"/>
                  <a:pt x="10172" y="4745"/>
                  <a:pt x="10181" y="4745"/>
                </a:cubicBezTo>
                <a:cubicBezTo>
                  <a:pt x="10189" y="4745"/>
                  <a:pt x="10192" y="4745"/>
                  <a:pt x="10181" y="4751"/>
                </a:cubicBezTo>
                <a:lnTo>
                  <a:pt x="10240" y="4751"/>
                </a:lnTo>
                <a:cubicBezTo>
                  <a:pt x="10192" y="4763"/>
                  <a:pt x="10228" y="4763"/>
                  <a:pt x="10216" y="4763"/>
                </a:cubicBezTo>
                <a:lnTo>
                  <a:pt x="10192" y="4763"/>
                </a:lnTo>
                <a:cubicBezTo>
                  <a:pt x="10192" y="4775"/>
                  <a:pt x="10181" y="4775"/>
                  <a:pt x="10169" y="4775"/>
                </a:cubicBezTo>
                <a:cubicBezTo>
                  <a:pt x="10168" y="4775"/>
                  <a:pt x="10167" y="4775"/>
                  <a:pt x="10166" y="4776"/>
                </a:cubicBezTo>
                <a:lnTo>
                  <a:pt x="10166" y="4776"/>
                </a:lnTo>
                <a:cubicBezTo>
                  <a:pt x="10175" y="4775"/>
                  <a:pt x="10184" y="4775"/>
                  <a:pt x="10192" y="4775"/>
                </a:cubicBezTo>
                <a:cubicBezTo>
                  <a:pt x="10224" y="4775"/>
                  <a:pt x="10251" y="4770"/>
                  <a:pt x="10265" y="4770"/>
                </a:cubicBezTo>
                <a:cubicBezTo>
                  <a:pt x="10272" y="4770"/>
                  <a:pt x="10276" y="4771"/>
                  <a:pt x="10276" y="4775"/>
                </a:cubicBezTo>
                <a:cubicBezTo>
                  <a:pt x="10252" y="4787"/>
                  <a:pt x="10243" y="4790"/>
                  <a:pt x="10234" y="4790"/>
                </a:cubicBezTo>
                <a:cubicBezTo>
                  <a:pt x="10225" y="4790"/>
                  <a:pt x="10216" y="4787"/>
                  <a:pt x="10192" y="4787"/>
                </a:cubicBezTo>
                <a:cubicBezTo>
                  <a:pt x="10184" y="4796"/>
                  <a:pt x="10198" y="4798"/>
                  <a:pt x="10219" y="4798"/>
                </a:cubicBezTo>
                <a:cubicBezTo>
                  <a:pt x="10242" y="4798"/>
                  <a:pt x="10273" y="4795"/>
                  <a:pt x="10293" y="4795"/>
                </a:cubicBezTo>
                <a:cubicBezTo>
                  <a:pt x="10304" y="4795"/>
                  <a:pt x="10311" y="4796"/>
                  <a:pt x="10311" y="4799"/>
                </a:cubicBezTo>
                <a:cubicBezTo>
                  <a:pt x="10300" y="4805"/>
                  <a:pt x="10306" y="4805"/>
                  <a:pt x="10314" y="4805"/>
                </a:cubicBezTo>
                <a:cubicBezTo>
                  <a:pt x="10323" y="4805"/>
                  <a:pt x="10335" y="4805"/>
                  <a:pt x="10335" y="4811"/>
                </a:cubicBezTo>
                <a:cubicBezTo>
                  <a:pt x="10311" y="4811"/>
                  <a:pt x="10300" y="4823"/>
                  <a:pt x="10276" y="4823"/>
                </a:cubicBezTo>
                <a:lnTo>
                  <a:pt x="10240" y="4835"/>
                </a:lnTo>
                <a:lnTo>
                  <a:pt x="10216" y="4835"/>
                </a:lnTo>
                <a:cubicBezTo>
                  <a:pt x="10264" y="4835"/>
                  <a:pt x="10264" y="4846"/>
                  <a:pt x="10276" y="4846"/>
                </a:cubicBezTo>
                <a:lnTo>
                  <a:pt x="10311" y="4835"/>
                </a:lnTo>
                <a:cubicBezTo>
                  <a:pt x="10323" y="4846"/>
                  <a:pt x="10359" y="4846"/>
                  <a:pt x="10347" y="4858"/>
                </a:cubicBezTo>
                <a:lnTo>
                  <a:pt x="10407" y="4858"/>
                </a:lnTo>
                <a:cubicBezTo>
                  <a:pt x="10422" y="4856"/>
                  <a:pt x="10429" y="4855"/>
                  <a:pt x="10431" y="4855"/>
                </a:cubicBezTo>
                <a:cubicBezTo>
                  <a:pt x="10435" y="4855"/>
                  <a:pt x="10430" y="4857"/>
                  <a:pt x="10425" y="4858"/>
                </a:cubicBezTo>
                <a:lnTo>
                  <a:pt x="10431" y="4858"/>
                </a:lnTo>
                <a:cubicBezTo>
                  <a:pt x="10428" y="4858"/>
                  <a:pt x="10426" y="4858"/>
                  <a:pt x="10424" y="4858"/>
                </a:cubicBezTo>
                <a:lnTo>
                  <a:pt x="10424" y="4858"/>
                </a:lnTo>
                <a:cubicBezTo>
                  <a:pt x="10419" y="4860"/>
                  <a:pt x="10414" y="4862"/>
                  <a:pt x="10418" y="4862"/>
                </a:cubicBezTo>
                <a:cubicBezTo>
                  <a:pt x="10420" y="4862"/>
                  <a:pt x="10427" y="4861"/>
                  <a:pt x="10442" y="4858"/>
                </a:cubicBezTo>
                <a:cubicBezTo>
                  <a:pt x="10456" y="4855"/>
                  <a:pt x="10466" y="4853"/>
                  <a:pt x="10473" y="4853"/>
                </a:cubicBezTo>
                <a:cubicBezTo>
                  <a:pt x="10489" y="4853"/>
                  <a:pt x="10487" y="4862"/>
                  <a:pt x="10478" y="4870"/>
                </a:cubicBezTo>
                <a:cubicBezTo>
                  <a:pt x="10455" y="4882"/>
                  <a:pt x="10454" y="4882"/>
                  <a:pt x="10408" y="4894"/>
                </a:cubicBezTo>
                <a:lnTo>
                  <a:pt x="10408" y="4894"/>
                </a:lnTo>
                <a:cubicBezTo>
                  <a:pt x="10408" y="4894"/>
                  <a:pt x="10407" y="4894"/>
                  <a:pt x="10406" y="4894"/>
                </a:cubicBezTo>
                <a:lnTo>
                  <a:pt x="10406" y="4894"/>
                </a:lnTo>
                <a:lnTo>
                  <a:pt x="10407" y="4894"/>
                </a:lnTo>
                <a:cubicBezTo>
                  <a:pt x="10407" y="4894"/>
                  <a:pt x="10408" y="4894"/>
                  <a:pt x="10408" y="4894"/>
                </a:cubicBezTo>
                <a:lnTo>
                  <a:pt x="10408" y="4894"/>
                </a:lnTo>
                <a:cubicBezTo>
                  <a:pt x="10414" y="4894"/>
                  <a:pt x="10419" y="4894"/>
                  <a:pt x="10419" y="4894"/>
                </a:cubicBezTo>
                <a:lnTo>
                  <a:pt x="10407" y="4894"/>
                </a:lnTo>
                <a:cubicBezTo>
                  <a:pt x="10407" y="4894"/>
                  <a:pt x="10407" y="4906"/>
                  <a:pt x="10395" y="4906"/>
                </a:cubicBezTo>
                <a:cubicBezTo>
                  <a:pt x="10395" y="4906"/>
                  <a:pt x="10418" y="4906"/>
                  <a:pt x="10407" y="4917"/>
                </a:cubicBezTo>
                <a:lnTo>
                  <a:pt x="10407" y="4917"/>
                </a:lnTo>
                <a:cubicBezTo>
                  <a:pt x="10403" y="4918"/>
                  <a:pt x="10399" y="4918"/>
                  <a:pt x="10395" y="4918"/>
                </a:cubicBezTo>
                <a:cubicBezTo>
                  <a:pt x="10381" y="4921"/>
                  <a:pt x="10375" y="4923"/>
                  <a:pt x="10374" y="4923"/>
                </a:cubicBezTo>
                <a:cubicBezTo>
                  <a:pt x="10370" y="4923"/>
                  <a:pt x="10391" y="4914"/>
                  <a:pt x="10383" y="4906"/>
                </a:cubicBezTo>
                <a:lnTo>
                  <a:pt x="10383" y="4906"/>
                </a:lnTo>
                <a:cubicBezTo>
                  <a:pt x="10335" y="4918"/>
                  <a:pt x="10383" y="4918"/>
                  <a:pt x="10347" y="4930"/>
                </a:cubicBezTo>
                <a:cubicBezTo>
                  <a:pt x="10327" y="4934"/>
                  <a:pt x="10321" y="4935"/>
                  <a:pt x="10319" y="4935"/>
                </a:cubicBezTo>
                <a:cubicBezTo>
                  <a:pt x="10314" y="4935"/>
                  <a:pt x="10327" y="4930"/>
                  <a:pt x="10288" y="4930"/>
                </a:cubicBezTo>
                <a:cubicBezTo>
                  <a:pt x="10288" y="4936"/>
                  <a:pt x="10297" y="4936"/>
                  <a:pt x="10304" y="4936"/>
                </a:cubicBezTo>
                <a:cubicBezTo>
                  <a:pt x="10311" y="4936"/>
                  <a:pt x="10317" y="4936"/>
                  <a:pt x="10311" y="4942"/>
                </a:cubicBezTo>
                <a:lnTo>
                  <a:pt x="10252" y="4942"/>
                </a:lnTo>
                <a:lnTo>
                  <a:pt x="10228" y="4954"/>
                </a:lnTo>
                <a:cubicBezTo>
                  <a:pt x="10228" y="4951"/>
                  <a:pt x="10225" y="4950"/>
                  <a:pt x="10221" y="4950"/>
                </a:cubicBezTo>
                <a:cubicBezTo>
                  <a:pt x="10209" y="4950"/>
                  <a:pt x="10184" y="4957"/>
                  <a:pt x="10164" y="4957"/>
                </a:cubicBezTo>
                <a:cubicBezTo>
                  <a:pt x="10156" y="4957"/>
                  <a:pt x="10150" y="4956"/>
                  <a:pt x="10145" y="4954"/>
                </a:cubicBezTo>
                <a:lnTo>
                  <a:pt x="10145" y="4954"/>
                </a:lnTo>
                <a:cubicBezTo>
                  <a:pt x="10139" y="4960"/>
                  <a:pt x="10151" y="4960"/>
                  <a:pt x="10160" y="4960"/>
                </a:cubicBezTo>
                <a:cubicBezTo>
                  <a:pt x="10169" y="4960"/>
                  <a:pt x="10175" y="4960"/>
                  <a:pt x="10157" y="4966"/>
                </a:cubicBezTo>
                <a:cubicBezTo>
                  <a:pt x="10181" y="4966"/>
                  <a:pt x="10228" y="4954"/>
                  <a:pt x="10252" y="4954"/>
                </a:cubicBezTo>
                <a:lnTo>
                  <a:pt x="10240" y="4966"/>
                </a:lnTo>
                <a:cubicBezTo>
                  <a:pt x="10231" y="4966"/>
                  <a:pt x="10223" y="4966"/>
                  <a:pt x="10216" y="4966"/>
                </a:cubicBezTo>
                <a:lnTo>
                  <a:pt x="10216" y="4966"/>
                </a:lnTo>
                <a:cubicBezTo>
                  <a:pt x="10212" y="4970"/>
                  <a:pt x="10219" y="4971"/>
                  <a:pt x="10230" y="4971"/>
                </a:cubicBezTo>
                <a:cubicBezTo>
                  <a:pt x="10253" y="4971"/>
                  <a:pt x="10296" y="4966"/>
                  <a:pt x="10311" y="4966"/>
                </a:cubicBezTo>
                <a:cubicBezTo>
                  <a:pt x="10311" y="4966"/>
                  <a:pt x="10311" y="4966"/>
                  <a:pt x="10288" y="4977"/>
                </a:cubicBezTo>
                <a:cubicBezTo>
                  <a:pt x="10335" y="4977"/>
                  <a:pt x="10335" y="4989"/>
                  <a:pt x="10383" y="4989"/>
                </a:cubicBezTo>
                <a:cubicBezTo>
                  <a:pt x="10347" y="4989"/>
                  <a:pt x="10335" y="5001"/>
                  <a:pt x="10300" y="5001"/>
                </a:cubicBezTo>
                <a:cubicBezTo>
                  <a:pt x="10300" y="5001"/>
                  <a:pt x="10293" y="5003"/>
                  <a:pt x="10283" y="5004"/>
                </a:cubicBezTo>
                <a:lnTo>
                  <a:pt x="10283" y="5004"/>
                </a:lnTo>
                <a:cubicBezTo>
                  <a:pt x="10285" y="5003"/>
                  <a:pt x="10287" y="5002"/>
                  <a:pt x="10288" y="5001"/>
                </a:cubicBezTo>
                <a:lnTo>
                  <a:pt x="10288" y="5001"/>
                </a:lnTo>
                <a:cubicBezTo>
                  <a:pt x="10285" y="5003"/>
                  <a:pt x="10283" y="5004"/>
                  <a:pt x="10282" y="5004"/>
                </a:cubicBezTo>
                <a:lnTo>
                  <a:pt x="10282" y="5004"/>
                </a:lnTo>
                <a:cubicBezTo>
                  <a:pt x="10263" y="5008"/>
                  <a:pt x="10233" y="5013"/>
                  <a:pt x="10217" y="5013"/>
                </a:cubicBezTo>
                <a:lnTo>
                  <a:pt x="10217" y="5013"/>
                </a:lnTo>
                <a:cubicBezTo>
                  <a:pt x="10222" y="5013"/>
                  <a:pt x="10265" y="5013"/>
                  <a:pt x="10282" y="5005"/>
                </a:cubicBezTo>
                <a:lnTo>
                  <a:pt x="10282" y="5005"/>
                </a:lnTo>
                <a:cubicBezTo>
                  <a:pt x="10280" y="5007"/>
                  <a:pt x="10287" y="5007"/>
                  <a:pt x="10292" y="5007"/>
                </a:cubicBezTo>
                <a:cubicBezTo>
                  <a:pt x="10300" y="5007"/>
                  <a:pt x="10306" y="5007"/>
                  <a:pt x="10288" y="5013"/>
                </a:cubicBezTo>
                <a:cubicBezTo>
                  <a:pt x="10276" y="5025"/>
                  <a:pt x="10240" y="5025"/>
                  <a:pt x="10216" y="5025"/>
                </a:cubicBezTo>
                <a:cubicBezTo>
                  <a:pt x="10216" y="5028"/>
                  <a:pt x="10219" y="5028"/>
                  <a:pt x="10224" y="5028"/>
                </a:cubicBezTo>
                <a:cubicBezTo>
                  <a:pt x="10238" y="5028"/>
                  <a:pt x="10264" y="5022"/>
                  <a:pt x="10274" y="5022"/>
                </a:cubicBezTo>
                <a:cubicBezTo>
                  <a:pt x="10277" y="5022"/>
                  <a:pt x="10278" y="5023"/>
                  <a:pt x="10276" y="5025"/>
                </a:cubicBezTo>
                <a:lnTo>
                  <a:pt x="10252" y="5025"/>
                </a:lnTo>
                <a:cubicBezTo>
                  <a:pt x="10240" y="5037"/>
                  <a:pt x="10264" y="5037"/>
                  <a:pt x="10300" y="5037"/>
                </a:cubicBezTo>
                <a:cubicBezTo>
                  <a:pt x="10228" y="5049"/>
                  <a:pt x="10300" y="5049"/>
                  <a:pt x="10240" y="5049"/>
                </a:cubicBezTo>
                <a:cubicBezTo>
                  <a:pt x="10244" y="5053"/>
                  <a:pt x="10249" y="5054"/>
                  <a:pt x="10255" y="5054"/>
                </a:cubicBezTo>
                <a:cubicBezTo>
                  <a:pt x="10262" y="5054"/>
                  <a:pt x="10271" y="5052"/>
                  <a:pt x="10279" y="5051"/>
                </a:cubicBezTo>
                <a:lnTo>
                  <a:pt x="10279" y="5051"/>
                </a:lnTo>
                <a:lnTo>
                  <a:pt x="10240" y="5061"/>
                </a:lnTo>
                <a:cubicBezTo>
                  <a:pt x="10227" y="5070"/>
                  <a:pt x="10238" y="5072"/>
                  <a:pt x="10256" y="5072"/>
                </a:cubicBezTo>
                <a:cubicBezTo>
                  <a:pt x="10275" y="5072"/>
                  <a:pt x="10302" y="5069"/>
                  <a:pt x="10312" y="5069"/>
                </a:cubicBezTo>
                <a:cubicBezTo>
                  <a:pt x="10318" y="5069"/>
                  <a:pt x="10320" y="5070"/>
                  <a:pt x="10311" y="5073"/>
                </a:cubicBezTo>
                <a:lnTo>
                  <a:pt x="10240" y="5073"/>
                </a:lnTo>
                <a:cubicBezTo>
                  <a:pt x="10252" y="5073"/>
                  <a:pt x="10240" y="5085"/>
                  <a:pt x="10276" y="5085"/>
                </a:cubicBezTo>
                <a:cubicBezTo>
                  <a:pt x="10264" y="5085"/>
                  <a:pt x="10264" y="5085"/>
                  <a:pt x="10252" y="5096"/>
                </a:cubicBezTo>
                <a:lnTo>
                  <a:pt x="10311" y="5096"/>
                </a:lnTo>
                <a:cubicBezTo>
                  <a:pt x="10311" y="5096"/>
                  <a:pt x="10276" y="5108"/>
                  <a:pt x="10264" y="5120"/>
                </a:cubicBezTo>
                <a:cubicBezTo>
                  <a:pt x="10300" y="5120"/>
                  <a:pt x="10240" y="5144"/>
                  <a:pt x="10276" y="5156"/>
                </a:cubicBezTo>
                <a:cubicBezTo>
                  <a:pt x="10276" y="5158"/>
                  <a:pt x="10279" y="5159"/>
                  <a:pt x="10283" y="5159"/>
                </a:cubicBezTo>
                <a:cubicBezTo>
                  <a:pt x="10289" y="5159"/>
                  <a:pt x="10298" y="5158"/>
                  <a:pt x="10308" y="5155"/>
                </a:cubicBezTo>
                <a:lnTo>
                  <a:pt x="10308" y="5155"/>
                </a:lnTo>
                <a:cubicBezTo>
                  <a:pt x="10292" y="5163"/>
                  <a:pt x="10292" y="5168"/>
                  <a:pt x="10276" y="5168"/>
                </a:cubicBezTo>
                <a:cubicBezTo>
                  <a:pt x="10252" y="5192"/>
                  <a:pt x="10323" y="5192"/>
                  <a:pt x="10288" y="5204"/>
                </a:cubicBezTo>
                <a:cubicBezTo>
                  <a:pt x="10280" y="5204"/>
                  <a:pt x="10272" y="5209"/>
                  <a:pt x="10264" y="5209"/>
                </a:cubicBezTo>
                <a:cubicBezTo>
                  <a:pt x="10260" y="5209"/>
                  <a:pt x="10256" y="5208"/>
                  <a:pt x="10252" y="5204"/>
                </a:cubicBezTo>
                <a:cubicBezTo>
                  <a:pt x="10240" y="5216"/>
                  <a:pt x="10252" y="5227"/>
                  <a:pt x="10252" y="5239"/>
                </a:cubicBezTo>
                <a:lnTo>
                  <a:pt x="10240" y="5239"/>
                </a:lnTo>
                <a:cubicBezTo>
                  <a:pt x="10204" y="5251"/>
                  <a:pt x="10252" y="5263"/>
                  <a:pt x="10276" y="5275"/>
                </a:cubicBezTo>
                <a:lnTo>
                  <a:pt x="10240" y="5275"/>
                </a:lnTo>
                <a:cubicBezTo>
                  <a:pt x="10228" y="5287"/>
                  <a:pt x="10216" y="5299"/>
                  <a:pt x="10276" y="5299"/>
                </a:cubicBezTo>
                <a:cubicBezTo>
                  <a:pt x="10216" y="5311"/>
                  <a:pt x="10288" y="5299"/>
                  <a:pt x="10240" y="5323"/>
                </a:cubicBezTo>
                <a:lnTo>
                  <a:pt x="10228" y="5323"/>
                </a:lnTo>
                <a:cubicBezTo>
                  <a:pt x="10204" y="5323"/>
                  <a:pt x="10216" y="5335"/>
                  <a:pt x="10204" y="5335"/>
                </a:cubicBezTo>
                <a:cubicBezTo>
                  <a:pt x="10228" y="5341"/>
                  <a:pt x="10258" y="5341"/>
                  <a:pt x="10279" y="5341"/>
                </a:cubicBezTo>
                <a:cubicBezTo>
                  <a:pt x="10300" y="5341"/>
                  <a:pt x="10311" y="5341"/>
                  <a:pt x="10300" y="5347"/>
                </a:cubicBezTo>
                <a:cubicBezTo>
                  <a:pt x="10273" y="5355"/>
                  <a:pt x="10263" y="5358"/>
                  <a:pt x="10258" y="5358"/>
                </a:cubicBezTo>
                <a:cubicBezTo>
                  <a:pt x="10252" y="5358"/>
                  <a:pt x="10252" y="5355"/>
                  <a:pt x="10243" y="5355"/>
                </a:cubicBezTo>
                <a:cubicBezTo>
                  <a:pt x="10238" y="5355"/>
                  <a:pt x="10230" y="5356"/>
                  <a:pt x="10216" y="5358"/>
                </a:cubicBezTo>
                <a:lnTo>
                  <a:pt x="10228" y="5358"/>
                </a:lnTo>
                <a:cubicBezTo>
                  <a:pt x="10204" y="5370"/>
                  <a:pt x="10216" y="5370"/>
                  <a:pt x="10181" y="5370"/>
                </a:cubicBezTo>
                <a:lnTo>
                  <a:pt x="10264" y="5370"/>
                </a:lnTo>
                <a:cubicBezTo>
                  <a:pt x="10276" y="5370"/>
                  <a:pt x="10276" y="5358"/>
                  <a:pt x="10276" y="5358"/>
                </a:cubicBezTo>
                <a:cubicBezTo>
                  <a:pt x="10323" y="5358"/>
                  <a:pt x="10288" y="5370"/>
                  <a:pt x="10300" y="5382"/>
                </a:cubicBezTo>
                <a:cubicBezTo>
                  <a:pt x="10300" y="5382"/>
                  <a:pt x="10323" y="5370"/>
                  <a:pt x="10359" y="5358"/>
                </a:cubicBezTo>
                <a:lnTo>
                  <a:pt x="10359" y="5358"/>
                </a:lnTo>
                <a:cubicBezTo>
                  <a:pt x="10335" y="5370"/>
                  <a:pt x="10419" y="5370"/>
                  <a:pt x="10442" y="5370"/>
                </a:cubicBezTo>
                <a:cubicBezTo>
                  <a:pt x="10431" y="5376"/>
                  <a:pt x="10416" y="5376"/>
                  <a:pt x="10396" y="5376"/>
                </a:cubicBezTo>
                <a:cubicBezTo>
                  <a:pt x="10377" y="5376"/>
                  <a:pt x="10353" y="5376"/>
                  <a:pt x="10323" y="5382"/>
                </a:cubicBezTo>
                <a:cubicBezTo>
                  <a:pt x="10311" y="5382"/>
                  <a:pt x="10264" y="5394"/>
                  <a:pt x="10240" y="5394"/>
                </a:cubicBezTo>
                <a:cubicBezTo>
                  <a:pt x="10240" y="5406"/>
                  <a:pt x="10276" y="5406"/>
                  <a:pt x="10300" y="5406"/>
                </a:cubicBezTo>
                <a:lnTo>
                  <a:pt x="10276" y="5418"/>
                </a:lnTo>
                <a:cubicBezTo>
                  <a:pt x="10288" y="5418"/>
                  <a:pt x="10359" y="5418"/>
                  <a:pt x="10323" y="5430"/>
                </a:cubicBezTo>
                <a:lnTo>
                  <a:pt x="10383" y="5430"/>
                </a:lnTo>
                <a:cubicBezTo>
                  <a:pt x="10357" y="5430"/>
                  <a:pt x="10344" y="5436"/>
                  <a:pt x="10329" y="5440"/>
                </a:cubicBezTo>
                <a:lnTo>
                  <a:pt x="10329" y="5440"/>
                </a:lnTo>
                <a:cubicBezTo>
                  <a:pt x="10337" y="5439"/>
                  <a:pt x="10344" y="5438"/>
                  <a:pt x="10349" y="5438"/>
                </a:cubicBezTo>
                <a:cubicBezTo>
                  <a:pt x="10385" y="5438"/>
                  <a:pt x="10376" y="5454"/>
                  <a:pt x="10442" y="5454"/>
                </a:cubicBezTo>
                <a:cubicBezTo>
                  <a:pt x="10419" y="5454"/>
                  <a:pt x="10383" y="5454"/>
                  <a:pt x="10371" y="5466"/>
                </a:cubicBezTo>
                <a:lnTo>
                  <a:pt x="10442" y="5466"/>
                </a:lnTo>
                <a:cubicBezTo>
                  <a:pt x="10419" y="5477"/>
                  <a:pt x="10407" y="5477"/>
                  <a:pt x="10359" y="5489"/>
                </a:cubicBezTo>
                <a:cubicBezTo>
                  <a:pt x="10363" y="5491"/>
                  <a:pt x="10368" y="5491"/>
                  <a:pt x="10373" y="5491"/>
                </a:cubicBezTo>
                <a:cubicBezTo>
                  <a:pt x="10406" y="5491"/>
                  <a:pt x="10457" y="5471"/>
                  <a:pt x="10479" y="5471"/>
                </a:cubicBezTo>
                <a:cubicBezTo>
                  <a:pt x="10486" y="5471"/>
                  <a:pt x="10490" y="5473"/>
                  <a:pt x="10490" y="5477"/>
                </a:cubicBezTo>
                <a:cubicBezTo>
                  <a:pt x="10472" y="5483"/>
                  <a:pt x="10460" y="5483"/>
                  <a:pt x="10451" y="5483"/>
                </a:cubicBezTo>
                <a:cubicBezTo>
                  <a:pt x="10442" y="5483"/>
                  <a:pt x="10436" y="5483"/>
                  <a:pt x="10431" y="5489"/>
                </a:cubicBezTo>
                <a:lnTo>
                  <a:pt x="10419" y="5489"/>
                </a:lnTo>
                <a:cubicBezTo>
                  <a:pt x="10391" y="5496"/>
                  <a:pt x="10383" y="5498"/>
                  <a:pt x="10387" y="5498"/>
                </a:cubicBezTo>
                <a:cubicBezTo>
                  <a:pt x="10395" y="5498"/>
                  <a:pt x="10461" y="5487"/>
                  <a:pt x="10483" y="5487"/>
                </a:cubicBezTo>
                <a:cubicBezTo>
                  <a:pt x="10489" y="5487"/>
                  <a:pt x="10492" y="5488"/>
                  <a:pt x="10490" y="5489"/>
                </a:cubicBezTo>
                <a:cubicBezTo>
                  <a:pt x="10460" y="5495"/>
                  <a:pt x="10451" y="5495"/>
                  <a:pt x="10444" y="5495"/>
                </a:cubicBezTo>
                <a:cubicBezTo>
                  <a:pt x="10436" y="5495"/>
                  <a:pt x="10431" y="5495"/>
                  <a:pt x="10407" y="5501"/>
                </a:cubicBezTo>
                <a:cubicBezTo>
                  <a:pt x="10419" y="5507"/>
                  <a:pt x="10445" y="5507"/>
                  <a:pt x="10468" y="5507"/>
                </a:cubicBezTo>
                <a:cubicBezTo>
                  <a:pt x="10490" y="5507"/>
                  <a:pt x="10508" y="5507"/>
                  <a:pt x="10502" y="5513"/>
                </a:cubicBezTo>
                <a:lnTo>
                  <a:pt x="10466" y="5513"/>
                </a:lnTo>
                <a:cubicBezTo>
                  <a:pt x="10478" y="5513"/>
                  <a:pt x="10466" y="5525"/>
                  <a:pt x="10466" y="5537"/>
                </a:cubicBezTo>
                <a:lnTo>
                  <a:pt x="10454" y="5537"/>
                </a:lnTo>
                <a:cubicBezTo>
                  <a:pt x="10448" y="5543"/>
                  <a:pt x="10457" y="5543"/>
                  <a:pt x="10463" y="5543"/>
                </a:cubicBezTo>
                <a:cubicBezTo>
                  <a:pt x="10469" y="5543"/>
                  <a:pt x="10472" y="5543"/>
                  <a:pt x="10454" y="5549"/>
                </a:cubicBezTo>
                <a:lnTo>
                  <a:pt x="10478" y="5549"/>
                </a:lnTo>
                <a:cubicBezTo>
                  <a:pt x="10502" y="5537"/>
                  <a:pt x="10526" y="5525"/>
                  <a:pt x="10490" y="5525"/>
                </a:cubicBezTo>
                <a:cubicBezTo>
                  <a:pt x="10526" y="5525"/>
                  <a:pt x="10562" y="5501"/>
                  <a:pt x="10609" y="5501"/>
                </a:cubicBezTo>
                <a:lnTo>
                  <a:pt x="10597" y="5501"/>
                </a:lnTo>
                <a:cubicBezTo>
                  <a:pt x="10681" y="5477"/>
                  <a:pt x="10692" y="5454"/>
                  <a:pt x="10716" y="5442"/>
                </a:cubicBezTo>
                <a:cubicBezTo>
                  <a:pt x="10657" y="5442"/>
                  <a:pt x="10740" y="5418"/>
                  <a:pt x="10692" y="5406"/>
                </a:cubicBezTo>
                <a:lnTo>
                  <a:pt x="10692" y="5406"/>
                </a:lnTo>
                <a:cubicBezTo>
                  <a:pt x="10669" y="5410"/>
                  <a:pt x="10659" y="5411"/>
                  <a:pt x="10657" y="5411"/>
                </a:cubicBezTo>
                <a:cubicBezTo>
                  <a:pt x="10653" y="5411"/>
                  <a:pt x="10677" y="5406"/>
                  <a:pt x="10669" y="5406"/>
                </a:cubicBezTo>
                <a:cubicBezTo>
                  <a:pt x="10681" y="5406"/>
                  <a:pt x="10716" y="5394"/>
                  <a:pt x="10728" y="5394"/>
                </a:cubicBezTo>
                <a:lnTo>
                  <a:pt x="10692" y="5394"/>
                </a:lnTo>
                <a:cubicBezTo>
                  <a:pt x="10712" y="5384"/>
                  <a:pt x="10754" y="5367"/>
                  <a:pt x="10745" y="5367"/>
                </a:cubicBezTo>
                <a:cubicBezTo>
                  <a:pt x="10742" y="5367"/>
                  <a:pt x="10737" y="5368"/>
                  <a:pt x="10728" y="5370"/>
                </a:cubicBezTo>
                <a:cubicBezTo>
                  <a:pt x="10740" y="5358"/>
                  <a:pt x="10752" y="5358"/>
                  <a:pt x="10764" y="5358"/>
                </a:cubicBezTo>
                <a:cubicBezTo>
                  <a:pt x="10764" y="5347"/>
                  <a:pt x="10776" y="5335"/>
                  <a:pt x="10788" y="5335"/>
                </a:cubicBezTo>
                <a:cubicBezTo>
                  <a:pt x="10716" y="5335"/>
                  <a:pt x="10764" y="5323"/>
                  <a:pt x="10740" y="5323"/>
                </a:cubicBezTo>
                <a:cubicBezTo>
                  <a:pt x="10752" y="5323"/>
                  <a:pt x="10764" y="5311"/>
                  <a:pt x="10776" y="5311"/>
                </a:cubicBezTo>
                <a:lnTo>
                  <a:pt x="10716" y="5311"/>
                </a:lnTo>
                <a:cubicBezTo>
                  <a:pt x="10681" y="5311"/>
                  <a:pt x="10752" y="5299"/>
                  <a:pt x="10728" y="5299"/>
                </a:cubicBezTo>
                <a:lnTo>
                  <a:pt x="10716" y="5299"/>
                </a:lnTo>
                <a:cubicBezTo>
                  <a:pt x="10692" y="5299"/>
                  <a:pt x="10728" y="5287"/>
                  <a:pt x="10764" y="5275"/>
                </a:cubicBezTo>
                <a:cubicBezTo>
                  <a:pt x="10716" y="5263"/>
                  <a:pt x="10716" y="5251"/>
                  <a:pt x="10728" y="5227"/>
                </a:cubicBezTo>
                <a:lnTo>
                  <a:pt x="10728" y="5227"/>
                </a:lnTo>
                <a:cubicBezTo>
                  <a:pt x="10728" y="5233"/>
                  <a:pt x="10731" y="5236"/>
                  <a:pt x="10733" y="5236"/>
                </a:cubicBezTo>
                <a:cubicBezTo>
                  <a:pt x="10734" y="5236"/>
                  <a:pt x="10734" y="5233"/>
                  <a:pt x="10728" y="5227"/>
                </a:cubicBezTo>
                <a:lnTo>
                  <a:pt x="10728" y="5227"/>
                </a:lnTo>
                <a:cubicBezTo>
                  <a:pt x="10728" y="5227"/>
                  <a:pt x="10728" y="5227"/>
                  <a:pt x="10728" y="5227"/>
                </a:cubicBezTo>
                <a:cubicBezTo>
                  <a:pt x="10740" y="5216"/>
                  <a:pt x="10752" y="5216"/>
                  <a:pt x="10764" y="5204"/>
                </a:cubicBezTo>
                <a:cubicBezTo>
                  <a:pt x="10776" y="5192"/>
                  <a:pt x="10788" y="5180"/>
                  <a:pt x="10788" y="5168"/>
                </a:cubicBezTo>
                <a:cubicBezTo>
                  <a:pt x="10800" y="5180"/>
                  <a:pt x="10812" y="5192"/>
                  <a:pt x="10800" y="5192"/>
                </a:cubicBezTo>
                <a:cubicBezTo>
                  <a:pt x="10805" y="5197"/>
                  <a:pt x="10809" y="5199"/>
                  <a:pt x="10812" y="5199"/>
                </a:cubicBezTo>
                <a:cubicBezTo>
                  <a:pt x="10820" y="5199"/>
                  <a:pt x="10826" y="5190"/>
                  <a:pt x="10835" y="5190"/>
                </a:cubicBezTo>
                <a:cubicBezTo>
                  <a:pt x="10841" y="5190"/>
                  <a:pt x="10849" y="5193"/>
                  <a:pt x="10859" y="5204"/>
                </a:cubicBezTo>
                <a:cubicBezTo>
                  <a:pt x="10883" y="5192"/>
                  <a:pt x="10835" y="5180"/>
                  <a:pt x="10823" y="5168"/>
                </a:cubicBezTo>
                <a:lnTo>
                  <a:pt x="10823" y="5180"/>
                </a:lnTo>
                <a:cubicBezTo>
                  <a:pt x="10812" y="5180"/>
                  <a:pt x="10800" y="5168"/>
                  <a:pt x="10788" y="5156"/>
                </a:cubicBezTo>
                <a:cubicBezTo>
                  <a:pt x="10776" y="5144"/>
                  <a:pt x="10776" y="5144"/>
                  <a:pt x="10764" y="5144"/>
                </a:cubicBezTo>
                <a:cubicBezTo>
                  <a:pt x="10764" y="5144"/>
                  <a:pt x="10764" y="5156"/>
                  <a:pt x="10776" y="5156"/>
                </a:cubicBezTo>
                <a:cubicBezTo>
                  <a:pt x="10764" y="5156"/>
                  <a:pt x="10740" y="5156"/>
                  <a:pt x="10728" y="5168"/>
                </a:cubicBezTo>
                <a:cubicBezTo>
                  <a:pt x="10728" y="5168"/>
                  <a:pt x="10728" y="5168"/>
                  <a:pt x="10716" y="5156"/>
                </a:cubicBezTo>
                <a:lnTo>
                  <a:pt x="10704" y="5156"/>
                </a:lnTo>
                <a:lnTo>
                  <a:pt x="10716" y="5168"/>
                </a:lnTo>
                <a:cubicBezTo>
                  <a:pt x="10708" y="5168"/>
                  <a:pt x="10685" y="5173"/>
                  <a:pt x="10673" y="5173"/>
                </a:cubicBezTo>
                <a:cubicBezTo>
                  <a:pt x="10667" y="5173"/>
                  <a:pt x="10665" y="5172"/>
                  <a:pt x="10669" y="5168"/>
                </a:cubicBezTo>
                <a:lnTo>
                  <a:pt x="10692" y="5168"/>
                </a:lnTo>
                <a:cubicBezTo>
                  <a:pt x="10692" y="5168"/>
                  <a:pt x="10669" y="5168"/>
                  <a:pt x="10681" y="5156"/>
                </a:cubicBezTo>
                <a:lnTo>
                  <a:pt x="10692" y="5156"/>
                </a:lnTo>
                <a:lnTo>
                  <a:pt x="10715" y="5133"/>
                </a:lnTo>
                <a:lnTo>
                  <a:pt x="10715" y="5133"/>
                </a:lnTo>
                <a:cubicBezTo>
                  <a:pt x="10724" y="5137"/>
                  <a:pt x="10719" y="5144"/>
                  <a:pt x="10728" y="5144"/>
                </a:cubicBezTo>
                <a:lnTo>
                  <a:pt x="10776" y="5144"/>
                </a:lnTo>
                <a:lnTo>
                  <a:pt x="10752" y="5132"/>
                </a:lnTo>
                <a:lnTo>
                  <a:pt x="10776" y="5132"/>
                </a:lnTo>
                <a:cubicBezTo>
                  <a:pt x="10788" y="5126"/>
                  <a:pt x="10779" y="5126"/>
                  <a:pt x="10768" y="5126"/>
                </a:cubicBezTo>
                <a:cubicBezTo>
                  <a:pt x="10763" y="5126"/>
                  <a:pt x="10758" y="5126"/>
                  <a:pt x="10754" y="5126"/>
                </a:cubicBezTo>
                <a:lnTo>
                  <a:pt x="10754" y="5126"/>
                </a:lnTo>
                <a:cubicBezTo>
                  <a:pt x="10755" y="5126"/>
                  <a:pt x="10755" y="5126"/>
                  <a:pt x="10755" y="5126"/>
                </a:cubicBezTo>
                <a:cubicBezTo>
                  <a:pt x="10759" y="5126"/>
                  <a:pt x="10764" y="5124"/>
                  <a:pt x="10776" y="5120"/>
                </a:cubicBezTo>
                <a:lnTo>
                  <a:pt x="10788" y="5120"/>
                </a:lnTo>
                <a:lnTo>
                  <a:pt x="10788" y="5108"/>
                </a:lnTo>
                <a:lnTo>
                  <a:pt x="10776" y="5108"/>
                </a:lnTo>
                <a:cubicBezTo>
                  <a:pt x="10800" y="5108"/>
                  <a:pt x="10800" y="5096"/>
                  <a:pt x="10800" y="5096"/>
                </a:cubicBezTo>
                <a:cubicBezTo>
                  <a:pt x="10809" y="5116"/>
                  <a:pt x="10827" y="5135"/>
                  <a:pt x="10820" y="5135"/>
                </a:cubicBezTo>
                <a:cubicBezTo>
                  <a:pt x="10819" y="5135"/>
                  <a:pt x="10816" y="5134"/>
                  <a:pt x="10812" y="5132"/>
                </a:cubicBezTo>
                <a:cubicBezTo>
                  <a:pt x="10800" y="5132"/>
                  <a:pt x="10800" y="5132"/>
                  <a:pt x="10788" y="5121"/>
                </a:cubicBezTo>
                <a:lnTo>
                  <a:pt x="10788" y="5121"/>
                </a:lnTo>
                <a:cubicBezTo>
                  <a:pt x="10800" y="5132"/>
                  <a:pt x="10811" y="5144"/>
                  <a:pt x="10800" y="5144"/>
                </a:cubicBezTo>
                <a:cubicBezTo>
                  <a:pt x="10823" y="5144"/>
                  <a:pt x="10835" y="5168"/>
                  <a:pt x="10847" y="5180"/>
                </a:cubicBezTo>
                <a:cubicBezTo>
                  <a:pt x="10859" y="5180"/>
                  <a:pt x="10883" y="5168"/>
                  <a:pt x="10859" y="5156"/>
                </a:cubicBezTo>
                <a:lnTo>
                  <a:pt x="10847" y="5156"/>
                </a:lnTo>
                <a:cubicBezTo>
                  <a:pt x="10835" y="5144"/>
                  <a:pt x="10835" y="5132"/>
                  <a:pt x="10823" y="5120"/>
                </a:cubicBezTo>
                <a:lnTo>
                  <a:pt x="10823" y="5120"/>
                </a:lnTo>
                <a:cubicBezTo>
                  <a:pt x="10835" y="5120"/>
                  <a:pt x="10859" y="5144"/>
                  <a:pt x="10871" y="5144"/>
                </a:cubicBezTo>
                <a:cubicBezTo>
                  <a:pt x="10883" y="5132"/>
                  <a:pt x="10823" y="5108"/>
                  <a:pt x="10823" y="5096"/>
                </a:cubicBezTo>
                <a:cubicBezTo>
                  <a:pt x="10823" y="5096"/>
                  <a:pt x="10823" y="5096"/>
                  <a:pt x="10823" y="5085"/>
                </a:cubicBezTo>
                <a:lnTo>
                  <a:pt x="10835" y="5096"/>
                </a:lnTo>
                <a:cubicBezTo>
                  <a:pt x="10823" y="5085"/>
                  <a:pt x="10823" y="5073"/>
                  <a:pt x="10823" y="5061"/>
                </a:cubicBezTo>
                <a:cubicBezTo>
                  <a:pt x="10812" y="5061"/>
                  <a:pt x="10812" y="5049"/>
                  <a:pt x="10800" y="5037"/>
                </a:cubicBezTo>
                <a:lnTo>
                  <a:pt x="10812" y="5037"/>
                </a:lnTo>
                <a:cubicBezTo>
                  <a:pt x="10812" y="5037"/>
                  <a:pt x="10812" y="5037"/>
                  <a:pt x="10812" y="5025"/>
                </a:cubicBezTo>
                <a:lnTo>
                  <a:pt x="10823" y="5025"/>
                </a:lnTo>
                <a:cubicBezTo>
                  <a:pt x="10823" y="5025"/>
                  <a:pt x="10812" y="5025"/>
                  <a:pt x="10812" y="5013"/>
                </a:cubicBezTo>
                <a:lnTo>
                  <a:pt x="10823" y="5013"/>
                </a:lnTo>
                <a:cubicBezTo>
                  <a:pt x="10823" y="5013"/>
                  <a:pt x="10823" y="5013"/>
                  <a:pt x="10823" y="5025"/>
                </a:cubicBezTo>
                <a:cubicBezTo>
                  <a:pt x="10895" y="5073"/>
                  <a:pt x="10800" y="5037"/>
                  <a:pt x="10835" y="5073"/>
                </a:cubicBezTo>
                <a:cubicBezTo>
                  <a:pt x="10859" y="5085"/>
                  <a:pt x="10871" y="5108"/>
                  <a:pt x="10895" y="5132"/>
                </a:cubicBezTo>
                <a:lnTo>
                  <a:pt x="10871" y="5073"/>
                </a:lnTo>
                <a:lnTo>
                  <a:pt x="10871" y="5073"/>
                </a:lnTo>
                <a:cubicBezTo>
                  <a:pt x="10879" y="5081"/>
                  <a:pt x="10904" y="5095"/>
                  <a:pt x="10912" y="5095"/>
                </a:cubicBezTo>
                <a:cubicBezTo>
                  <a:pt x="10915" y="5095"/>
                  <a:pt x="10914" y="5092"/>
                  <a:pt x="10907" y="5085"/>
                </a:cubicBezTo>
                <a:lnTo>
                  <a:pt x="10895" y="5085"/>
                </a:lnTo>
                <a:cubicBezTo>
                  <a:pt x="10895" y="5061"/>
                  <a:pt x="10859" y="5037"/>
                  <a:pt x="10883" y="5037"/>
                </a:cubicBezTo>
                <a:cubicBezTo>
                  <a:pt x="10883" y="5049"/>
                  <a:pt x="10895" y="5061"/>
                  <a:pt x="10907" y="5061"/>
                </a:cubicBezTo>
                <a:cubicBezTo>
                  <a:pt x="10919" y="5061"/>
                  <a:pt x="10895" y="5037"/>
                  <a:pt x="10883" y="5025"/>
                </a:cubicBezTo>
                <a:lnTo>
                  <a:pt x="10883" y="5025"/>
                </a:lnTo>
                <a:cubicBezTo>
                  <a:pt x="10895" y="5025"/>
                  <a:pt x="10919" y="5061"/>
                  <a:pt x="10931" y="5061"/>
                </a:cubicBezTo>
                <a:cubicBezTo>
                  <a:pt x="10919" y="5043"/>
                  <a:pt x="10925" y="5040"/>
                  <a:pt x="10934" y="5040"/>
                </a:cubicBezTo>
                <a:cubicBezTo>
                  <a:pt x="10938" y="5040"/>
                  <a:pt x="10943" y="5041"/>
                  <a:pt x="10947" y="5041"/>
                </a:cubicBezTo>
                <a:cubicBezTo>
                  <a:pt x="10951" y="5041"/>
                  <a:pt x="10954" y="5040"/>
                  <a:pt x="10954" y="5037"/>
                </a:cubicBezTo>
                <a:cubicBezTo>
                  <a:pt x="10907" y="5013"/>
                  <a:pt x="10907" y="4966"/>
                  <a:pt x="10859" y="4954"/>
                </a:cubicBezTo>
                <a:lnTo>
                  <a:pt x="10835" y="4906"/>
                </a:lnTo>
                <a:lnTo>
                  <a:pt x="10835" y="4906"/>
                </a:lnTo>
                <a:cubicBezTo>
                  <a:pt x="10871" y="4930"/>
                  <a:pt x="10895" y="4966"/>
                  <a:pt x="10943" y="4989"/>
                </a:cubicBezTo>
                <a:lnTo>
                  <a:pt x="10931" y="5001"/>
                </a:lnTo>
                <a:cubicBezTo>
                  <a:pt x="10942" y="5010"/>
                  <a:pt x="10948" y="5014"/>
                  <a:pt x="10951" y="5014"/>
                </a:cubicBezTo>
                <a:cubicBezTo>
                  <a:pt x="10962" y="5014"/>
                  <a:pt x="10936" y="4970"/>
                  <a:pt x="10963" y="4970"/>
                </a:cubicBezTo>
                <a:cubicBezTo>
                  <a:pt x="10969" y="4970"/>
                  <a:pt x="10978" y="4972"/>
                  <a:pt x="10990" y="4977"/>
                </a:cubicBezTo>
                <a:cubicBezTo>
                  <a:pt x="10990" y="4977"/>
                  <a:pt x="10985" y="4972"/>
                  <a:pt x="10995" y="4972"/>
                </a:cubicBezTo>
                <a:cubicBezTo>
                  <a:pt x="11001" y="4972"/>
                  <a:pt x="11010" y="4973"/>
                  <a:pt x="11026" y="4977"/>
                </a:cubicBezTo>
                <a:lnTo>
                  <a:pt x="10966" y="4942"/>
                </a:lnTo>
                <a:cubicBezTo>
                  <a:pt x="10990" y="4942"/>
                  <a:pt x="11014" y="4966"/>
                  <a:pt x="11026" y="4966"/>
                </a:cubicBezTo>
                <a:cubicBezTo>
                  <a:pt x="11026" y="4954"/>
                  <a:pt x="11038" y="4954"/>
                  <a:pt x="11038" y="4954"/>
                </a:cubicBezTo>
                <a:cubicBezTo>
                  <a:pt x="11050" y="4966"/>
                  <a:pt x="11050" y="4966"/>
                  <a:pt x="11050" y="4977"/>
                </a:cubicBezTo>
                <a:cubicBezTo>
                  <a:pt x="11060" y="4981"/>
                  <a:pt x="11067" y="4982"/>
                  <a:pt x="11070" y="4982"/>
                </a:cubicBezTo>
                <a:cubicBezTo>
                  <a:pt x="11078" y="4982"/>
                  <a:pt x="11070" y="4974"/>
                  <a:pt x="11062" y="4966"/>
                </a:cubicBezTo>
                <a:cubicBezTo>
                  <a:pt x="11050" y="4954"/>
                  <a:pt x="11050" y="4942"/>
                  <a:pt x="11062" y="4942"/>
                </a:cubicBezTo>
                <a:cubicBezTo>
                  <a:pt x="11062" y="4942"/>
                  <a:pt x="11062" y="4930"/>
                  <a:pt x="11062" y="4930"/>
                </a:cubicBezTo>
                <a:cubicBezTo>
                  <a:pt x="11050" y="4930"/>
                  <a:pt x="11014" y="4906"/>
                  <a:pt x="11002" y="4906"/>
                </a:cubicBezTo>
                <a:cubicBezTo>
                  <a:pt x="11019" y="4898"/>
                  <a:pt x="11024" y="4889"/>
                  <a:pt x="11046" y="4889"/>
                </a:cubicBezTo>
                <a:cubicBezTo>
                  <a:pt x="11056" y="4889"/>
                  <a:pt x="11068" y="4891"/>
                  <a:pt x="11085" y="4894"/>
                </a:cubicBezTo>
                <a:cubicBezTo>
                  <a:pt x="11097" y="4906"/>
                  <a:pt x="11121" y="4918"/>
                  <a:pt x="11121" y="4918"/>
                </a:cubicBezTo>
                <a:cubicBezTo>
                  <a:pt x="11133" y="4918"/>
                  <a:pt x="11109" y="4894"/>
                  <a:pt x="11085" y="4882"/>
                </a:cubicBezTo>
                <a:cubicBezTo>
                  <a:pt x="11085" y="4870"/>
                  <a:pt x="11085" y="4870"/>
                  <a:pt x="11085" y="4870"/>
                </a:cubicBezTo>
                <a:cubicBezTo>
                  <a:pt x="11097" y="4882"/>
                  <a:pt x="11121" y="4882"/>
                  <a:pt x="11121" y="4882"/>
                </a:cubicBezTo>
                <a:cubicBezTo>
                  <a:pt x="11129" y="4882"/>
                  <a:pt x="11132" y="4887"/>
                  <a:pt x="11133" y="4887"/>
                </a:cubicBezTo>
                <a:cubicBezTo>
                  <a:pt x="11133" y="4887"/>
                  <a:pt x="11133" y="4886"/>
                  <a:pt x="11133" y="4882"/>
                </a:cubicBezTo>
                <a:cubicBezTo>
                  <a:pt x="11097" y="4858"/>
                  <a:pt x="11133" y="4858"/>
                  <a:pt x="11109" y="4835"/>
                </a:cubicBezTo>
                <a:lnTo>
                  <a:pt x="11109" y="4835"/>
                </a:lnTo>
                <a:cubicBezTo>
                  <a:pt x="11109" y="4835"/>
                  <a:pt x="11097" y="4846"/>
                  <a:pt x="11097" y="4846"/>
                </a:cubicBezTo>
                <a:cubicBezTo>
                  <a:pt x="11077" y="4826"/>
                  <a:pt x="11056" y="4796"/>
                  <a:pt x="11066" y="4796"/>
                </a:cubicBezTo>
                <a:cubicBezTo>
                  <a:pt x="11068" y="4796"/>
                  <a:pt x="11070" y="4797"/>
                  <a:pt x="11073" y="4799"/>
                </a:cubicBezTo>
                <a:cubicBezTo>
                  <a:pt x="11097" y="4835"/>
                  <a:pt x="11133" y="4823"/>
                  <a:pt x="11133" y="4846"/>
                </a:cubicBezTo>
                <a:cubicBezTo>
                  <a:pt x="11143" y="4850"/>
                  <a:pt x="11149" y="4852"/>
                  <a:pt x="11151" y="4852"/>
                </a:cubicBezTo>
                <a:cubicBezTo>
                  <a:pt x="11164" y="4852"/>
                  <a:pt x="11101" y="4811"/>
                  <a:pt x="11121" y="4811"/>
                </a:cubicBezTo>
                <a:lnTo>
                  <a:pt x="11121" y="4811"/>
                </a:lnTo>
                <a:lnTo>
                  <a:pt x="11145" y="4823"/>
                </a:lnTo>
                <a:cubicBezTo>
                  <a:pt x="11181" y="4846"/>
                  <a:pt x="11157" y="4846"/>
                  <a:pt x="11169" y="4846"/>
                </a:cubicBezTo>
                <a:cubicBezTo>
                  <a:pt x="11193" y="4870"/>
                  <a:pt x="11157" y="4882"/>
                  <a:pt x="11181" y="4918"/>
                </a:cubicBezTo>
                <a:lnTo>
                  <a:pt x="11216" y="4894"/>
                </a:lnTo>
                <a:cubicBezTo>
                  <a:pt x="11204" y="4835"/>
                  <a:pt x="11276" y="4823"/>
                  <a:pt x="11228" y="4739"/>
                </a:cubicBezTo>
                <a:lnTo>
                  <a:pt x="11228" y="4739"/>
                </a:lnTo>
                <a:cubicBezTo>
                  <a:pt x="11228" y="4751"/>
                  <a:pt x="11228" y="4751"/>
                  <a:pt x="11228" y="4751"/>
                </a:cubicBezTo>
                <a:cubicBezTo>
                  <a:pt x="11228" y="4739"/>
                  <a:pt x="11228" y="4739"/>
                  <a:pt x="11216" y="4727"/>
                </a:cubicBezTo>
                <a:lnTo>
                  <a:pt x="11216" y="4739"/>
                </a:lnTo>
                <a:lnTo>
                  <a:pt x="11204" y="4715"/>
                </a:lnTo>
                <a:lnTo>
                  <a:pt x="11204" y="4715"/>
                </a:lnTo>
                <a:cubicBezTo>
                  <a:pt x="11222" y="4721"/>
                  <a:pt x="11234" y="4721"/>
                  <a:pt x="11246" y="4721"/>
                </a:cubicBezTo>
                <a:cubicBezTo>
                  <a:pt x="11258" y="4721"/>
                  <a:pt x="11270" y="4721"/>
                  <a:pt x="11288" y="4727"/>
                </a:cubicBezTo>
                <a:cubicBezTo>
                  <a:pt x="11252" y="4715"/>
                  <a:pt x="11252" y="4715"/>
                  <a:pt x="11228" y="4704"/>
                </a:cubicBezTo>
                <a:cubicBezTo>
                  <a:pt x="11204" y="4680"/>
                  <a:pt x="11193" y="4668"/>
                  <a:pt x="11204" y="4668"/>
                </a:cubicBezTo>
                <a:lnTo>
                  <a:pt x="11204" y="4668"/>
                </a:lnTo>
                <a:cubicBezTo>
                  <a:pt x="11228" y="4680"/>
                  <a:pt x="11228" y="4692"/>
                  <a:pt x="11252" y="4692"/>
                </a:cubicBezTo>
                <a:cubicBezTo>
                  <a:pt x="11240" y="4692"/>
                  <a:pt x="11228" y="4668"/>
                  <a:pt x="11228" y="4668"/>
                </a:cubicBezTo>
                <a:lnTo>
                  <a:pt x="11228" y="4668"/>
                </a:lnTo>
                <a:cubicBezTo>
                  <a:pt x="11240" y="4668"/>
                  <a:pt x="11252" y="4668"/>
                  <a:pt x="11276" y="4680"/>
                </a:cubicBezTo>
                <a:cubicBezTo>
                  <a:pt x="11276" y="4684"/>
                  <a:pt x="11275" y="4685"/>
                  <a:pt x="11273" y="4685"/>
                </a:cubicBezTo>
                <a:cubicBezTo>
                  <a:pt x="11269" y="4685"/>
                  <a:pt x="11264" y="4680"/>
                  <a:pt x="11264" y="4680"/>
                </a:cubicBezTo>
                <a:lnTo>
                  <a:pt x="11264" y="4680"/>
                </a:lnTo>
                <a:cubicBezTo>
                  <a:pt x="11264" y="4692"/>
                  <a:pt x="11288" y="4680"/>
                  <a:pt x="11300" y="4704"/>
                </a:cubicBezTo>
                <a:lnTo>
                  <a:pt x="11300" y="4692"/>
                </a:lnTo>
                <a:cubicBezTo>
                  <a:pt x="11324" y="4704"/>
                  <a:pt x="11335" y="4715"/>
                  <a:pt x="11347" y="4727"/>
                </a:cubicBezTo>
                <a:cubicBezTo>
                  <a:pt x="11347" y="4692"/>
                  <a:pt x="11300" y="4644"/>
                  <a:pt x="11288" y="4620"/>
                </a:cubicBezTo>
                <a:lnTo>
                  <a:pt x="11288" y="4620"/>
                </a:lnTo>
                <a:cubicBezTo>
                  <a:pt x="11296" y="4629"/>
                  <a:pt x="11328" y="4648"/>
                  <a:pt x="11338" y="4656"/>
                </a:cubicBezTo>
                <a:lnTo>
                  <a:pt x="11338" y="4656"/>
                </a:lnTo>
                <a:cubicBezTo>
                  <a:pt x="11350" y="4652"/>
                  <a:pt x="11324" y="4621"/>
                  <a:pt x="11314" y="4595"/>
                </a:cubicBezTo>
                <a:lnTo>
                  <a:pt x="11314" y="4595"/>
                </a:lnTo>
                <a:cubicBezTo>
                  <a:pt x="11360" y="4572"/>
                  <a:pt x="11396" y="4537"/>
                  <a:pt x="11466" y="4537"/>
                </a:cubicBezTo>
                <a:lnTo>
                  <a:pt x="11419" y="4489"/>
                </a:lnTo>
                <a:lnTo>
                  <a:pt x="11466" y="4501"/>
                </a:lnTo>
                <a:cubicBezTo>
                  <a:pt x="11526" y="4477"/>
                  <a:pt x="11514" y="4430"/>
                  <a:pt x="11526" y="4382"/>
                </a:cubicBezTo>
                <a:cubicBezTo>
                  <a:pt x="11526" y="4376"/>
                  <a:pt x="11528" y="4374"/>
                  <a:pt x="11532" y="4374"/>
                </a:cubicBezTo>
                <a:cubicBezTo>
                  <a:pt x="11543" y="4374"/>
                  <a:pt x="11568" y="4394"/>
                  <a:pt x="11585" y="4394"/>
                </a:cubicBezTo>
                <a:cubicBezTo>
                  <a:pt x="11609" y="4382"/>
                  <a:pt x="11550" y="4334"/>
                  <a:pt x="11562" y="4299"/>
                </a:cubicBezTo>
                <a:lnTo>
                  <a:pt x="11562" y="4299"/>
                </a:lnTo>
                <a:cubicBezTo>
                  <a:pt x="11572" y="4309"/>
                  <a:pt x="11600" y="4337"/>
                  <a:pt x="11615" y="4337"/>
                </a:cubicBezTo>
                <a:cubicBezTo>
                  <a:pt x="11617" y="4337"/>
                  <a:pt x="11620" y="4336"/>
                  <a:pt x="11621" y="4334"/>
                </a:cubicBezTo>
                <a:cubicBezTo>
                  <a:pt x="11609" y="4323"/>
                  <a:pt x="11585" y="4311"/>
                  <a:pt x="11597" y="4311"/>
                </a:cubicBezTo>
                <a:lnTo>
                  <a:pt x="11609" y="4323"/>
                </a:lnTo>
                <a:cubicBezTo>
                  <a:pt x="11616" y="4325"/>
                  <a:pt x="11621" y="4326"/>
                  <a:pt x="11624" y="4326"/>
                </a:cubicBezTo>
                <a:cubicBezTo>
                  <a:pt x="11638" y="4326"/>
                  <a:pt x="11626" y="4308"/>
                  <a:pt x="11645" y="4299"/>
                </a:cubicBezTo>
                <a:cubicBezTo>
                  <a:pt x="11657" y="4275"/>
                  <a:pt x="11633" y="4239"/>
                  <a:pt x="11597" y="4180"/>
                </a:cubicBezTo>
                <a:cubicBezTo>
                  <a:pt x="11599" y="4176"/>
                  <a:pt x="11602" y="4174"/>
                  <a:pt x="11605" y="4174"/>
                </a:cubicBezTo>
                <a:cubicBezTo>
                  <a:pt x="11621" y="4174"/>
                  <a:pt x="11647" y="4215"/>
                  <a:pt x="11657" y="4215"/>
                </a:cubicBezTo>
                <a:cubicBezTo>
                  <a:pt x="11633" y="4215"/>
                  <a:pt x="11657" y="4239"/>
                  <a:pt x="11681" y="4251"/>
                </a:cubicBezTo>
                <a:cubicBezTo>
                  <a:pt x="11672" y="4243"/>
                  <a:pt x="11670" y="4229"/>
                  <a:pt x="11681" y="4229"/>
                </a:cubicBezTo>
                <a:cubicBezTo>
                  <a:pt x="11686" y="4229"/>
                  <a:pt x="11693" y="4232"/>
                  <a:pt x="11705" y="4239"/>
                </a:cubicBezTo>
                <a:cubicBezTo>
                  <a:pt x="11716" y="4227"/>
                  <a:pt x="11716" y="4227"/>
                  <a:pt x="11693" y="4192"/>
                </a:cubicBezTo>
                <a:lnTo>
                  <a:pt x="11693" y="4192"/>
                </a:lnTo>
                <a:cubicBezTo>
                  <a:pt x="11697" y="4201"/>
                  <a:pt x="11696" y="4205"/>
                  <a:pt x="11693" y="4205"/>
                </a:cubicBezTo>
                <a:cubicBezTo>
                  <a:pt x="11688" y="4205"/>
                  <a:pt x="11676" y="4194"/>
                  <a:pt x="11669" y="4180"/>
                </a:cubicBezTo>
                <a:cubicBezTo>
                  <a:pt x="11682" y="4180"/>
                  <a:pt x="11688" y="4172"/>
                  <a:pt x="11700" y="4172"/>
                </a:cubicBezTo>
                <a:cubicBezTo>
                  <a:pt x="11708" y="4172"/>
                  <a:pt x="11720" y="4176"/>
                  <a:pt x="11740" y="4192"/>
                </a:cubicBezTo>
                <a:cubicBezTo>
                  <a:pt x="11764" y="4132"/>
                  <a:pt x="11812" y="4084"/>
                  <a:pt x="11847" y="4025"/>
                </a:cubicBezTo>
                <a:cubicBezTo>
                  <a:pt x="11839" y="4016"/>
                  <a:pt x="11835" y="4014"/>
                  <a:pt x="11833" y="4014"/>
                </a:cubicBezTo>
                <a:cubicBezTo>
                  <a:pt x="11830" y="4014"/>
                  <a:pt x="11830" y="4017"/>
                  <a:pt x="11829" y="4017"/>
                </a:cubicBezTo>
                <a:cubicBezTo>
                  <a:pt x="11828" y="4017"/>
                  <a:pt x="11826" y="4016"/>
                  <a:pt x="11824" y="4013"/>
                </a:cubicBezTo>
                <a:cubicBezTo>
                  <a:pt x="11812" y="3995"/>
                  <a:pt x="11818" y="3995"/>
                  <a:pt x="11824" y="3995"/>
                </a:cubicBezTo>
                <a:cubicBezTo>
                  <a:pt x="11830" y="3995"/>
                  <a:pt x="11835" y="3995"/>
                  <a:pt x="11824" y="3977"/>
                </a:cubicBezTo>
                <a:lnTo>
                  <a:pt x="11824" y="3977"/>
                </a:lnTo>
                <a:lnTo>
                  <a:pt x="11847" y="4001"/>
                </a:lnTo>
                <a:cubicBezTo>
                  <a:pt x="11859" y="3989"/>
                  <a:pt x="11824" y="3942"/>
                  <a:pt x="11812" y="3906"/>
                </a:cubicBezTo>
                <a:lnTo>
                  <a:pt x="11812" y="3906"/>
                </a:lnTo>
                <a:cubicBezTo>
                  <a:pt x="11835" y="3930"/>
                  <a:pt x="11847" y="3918"/>
                  <a:pt x="11859" y="3942"/>
                </a:cubicBezTo>
                <a:cubicBezTo>
                  <a:pt x="11859" y="3941"/>
                  <a:pt x="11860" y="3940"/>
                  <a:pt x="11862" y="3940"/>
                </a:cubicBezTo>
                <a:cubicBezTo>
                  <a:pt x="11876" y="3940"/>
                  <a:pt x="11956" y="3982"/>
                  <a:pt x="11968" y="3982"/>
                </a:cubicBezTo>
                <a:cubicBezTo>
                  <a:pt x="11970" y="3982"/>
                  <a:pt x="11970" y="3981"/>
                  <a:pt x="11966" y="3977"/>
                </a:cubicBezTo>
                <a:lnTo>
                  <a:pt x="11847" y="3906"/>
                </a:lnTo>
                <a:cubicBezTo>
                  <a:pt x="11839" y="3906"/>
                  <a:pt x="11842" y="3900"/>
                  <a:pt x="11841" y="3896"/>
                </a:cubicBezTo>
                <a:lnTo>
                  <a:pt x="11841" y="3896"/>
                </a:lnTo>
                <a:cubicBezTo>
                  <a:pt x="11864" y="3906"/>
                  <a:pt x="11895" y="3906"/>
                  <a:pt x="11895" y="3906"/>
                </a:cubicBezTo>
                <a:cubicBezTo>
                  <a:pt x="11931" y="3930"/>
                  <a:pt x="11919" y="3930"/>
                  <a:pt x="11919" y="3942"/>
                </a:cubicBezTo>
                <a:cubicBezTo>
                  <a:pt x="11943" y="3959"/>
                  <a:pt x="11952" y="3959"/>
                  <a:pt x="11960" y="3959"/>
                </a:cubicBezTo>
                <a:cubicBezTo>
                  <a:pt x="11969" y="3959"/>
                  <a:pt x="11978" y="3959"/>
                  <a:pt x="12002" y="3977"/>
                </a:cubicBezTo>
                <a:cubicBezTo>
                  <a:pt x="12002" y="3965"/>
                  <a:pt x="11978" y="3965"/>
                  <a:pt x="11955" y="3942"/>
                </a:cubicBezTo>
                <a:cubicBezTo>
                  <a:pt x="11944" y="3921"/>
                  <a:pt x="11916" y="3892"/>
                  <a:pt x="11932" y="3892"/>
                </a:cubicBezTo>
                <a:cubicBezTo>
                  <a:pt x="11934" y="3892"/>
                  <a:pt x="11938" y="3892"/>
                  <a:pt x="11943" y="3894"/>
                </a:cubicBezTo>
                <a:lnTo>
                  <a:pt x="11907" y="3846"/>
                </a:lnTo>
                <a:lnTo>
                  <a:pt x="11907" y="3846"/>
                </a:lnTo>
                <a:cubicBezTo>
                  <a:pt x="11923" y="3854"/>
                  <a:pt x="11929" y="3857"/>
                  <a:pt x="11932" y="3857"/>
                </a:cubicBezTo>
                <a:cubicBezTo>
                  <a:pt x="11936" y="3857"/>
                  <a:pt x="11923" y="3846"/>
                  <a:pt x="11931" y="3846"/>
                </a:cubicBezTo>
                <a:lnTo>
                  <a:pt x="11931" y="3846"/>
                </a:lnTo>
                <a:lnTo>
                  <a:pt x="11955" y="3858"/>
                </a:lnTo>
                <a:lnTo>
                  <a:pt x="11990" y="3858"/>
                </a:lnTo>
                <a:cubicBezTo>
                  <a:pt x="12008" y="3870"/>
                  <a:pt x="12005" y="3870"/>
                  <a:pt x="12002" y="3870"/>
                </a:cubicBezTo>
                <a:cubicBezTo>
                  <a:pt x="11999" y="3870"/>
                  <a:pt x="11996" y="3870"/>
                  <a:pt x="12014" y="3882"/>
                </a:cubicBezTo>
                <a:lnTo>
                  <a:pt x="12026" y="3882"/>
                </a:lnTo>
                <a:cubicBezTo>
                  <a:pt x="12002" y="3870"/>
                  <a:pt x="11990" y="3846"/>
                  <a:pt x="11978" y="3846"/>
                </a:cubicBezTo>
                <a:cubicBezTo>
                  <a:pt x="11943" y="3811"/>
                  <a:pt x="11907" y="3775"/>
                  <a:pt x="11931" y="3763"/>
                </a:cubicBezTo>
                <a:lnTo>
                  <a:pt x="11931" y="3763"/>
                </a:lnTo>
                <a:cubicBezTo>
                  <a:pt x="11966" y="3775"/>
                  <a:pt x="11955" y="3799"/>
                  <a:pt x="11990" y="3811"/>
                </a:cubicBezTo>
                <a:cubicBezTo>
                  <a:pt x="12026" y="3799"/>
                  <a:pt x="11919" y="3715"/>
                  <a:pt x="11931" y="3703"/>
                </a:cubicBezTo>
                <a:cubicBezTo>
                  <a:pt x="11955" y="3703"/>
                  <a:pt x="11919" y="3680"/>
                  <a:pt x="11931" y="3656"/>
                </a:cubicBezTo>
                <a:lnTo>
                  <a:pt x="11931" y="3656"/>
                </a:lnTo>
                <a:cubicBezTo>
                  <a:pt x="11955" y="3680"/>
                  <a:pt x="11966" y="3668"/>
                  <a:pt x="11990" y="3680"/>
                </a:cubicBezTo>
                <a:lnTo>
                  <a:pt x="12014" y="3703"/>
                </a:lnTo>
                <a:cubicBezTo>
                  <a:pt x="12014" y="3697"/>
                  <a:pt x="12017" y="3695"/>
                  <a:pt x="12023" y="3695"/>
                </a:cubicBezTo>
                <a:cubicBezTo>
                  <a:pt x="12029" y="3695"/>
                  <a:pt x="12038" y="3697"/>
                  <a:pt x="12050" y="3703"/>
                </a:cubicBezTo>
                <a:cubicBezTo>
                  <a:pt x="12014" y="3680"/>
                  <a:pt x="12026" y="3656"/>
                  <a:pt x="12014" y="3632"/>
                </a:cubicBezTo>
                <a:lnTo>
                  <a:pt x="11990" y="3620"/>
                </a:lnTo>
                <a:cubicBezTo>
                  <a:pt x="11990" y="3596"/>
                  <a:pt x="11978" y="3572"/>
                  <a:pt x="11990" y="3572"/>
                </a:cubicBezTo>
                <a:cubicBezTo>
                  <a:pt x="11990" y="3549"/>
                  <a:pt x="11966" y="3537"/>
                  <a:pt x="11943" y="3501"/>
                </a:cubicBezTo>
                <a:lnTo>
                  <a:pt x="11943" y="3501"/>
                </a:lnTo>
                <a:cubicBezTo>
                  <a:pt x="11966" y="3513"/>
                  <a:pt x="12002" y="3537"/>
                  <a:pt x="12038" y="3561"/>
                </a:cubicBezTo>
                <a:cubicBezTo>
                  <a:pt x="12030" y="3557"/>
                  <a:pt x="12025" y="3555"/>
                  <a:pt x="12021" y="3555"/>
                </a:cubicBezTo>
                <a:cubicBezTo>
                  <a:pt x="12013" y="3555"/>
                  <a:pt x="12010" y="3561"/>
                  <a:pt x="12002" y="3561"/>
                </a:cubicBezTo>
                <a:cubicBezTo>
                  <a:pt x="12014" y="3596"/>
                  <a:pt x="12074" y="3656"/>
                  <a:pt x="12038" y="3668"/>
                </a:cubicBezTo>
                <a:cubicBezTo>
                  <a:pt x="12059" y="3685"/>
                  <a:pt x="12068" y="3691"/>
                  <a:pt x="12070" y="3691"/>
                </a:cubicBezTo>
                <a:cubicBezTo>
                  <a:pt x="12077" y="3691"/>
                  <a:pt x="12048" y="3656"/>
                  <a:pt x="12074" y="3656"/>
                </a:cubicBezTo>
                <a:cubicBezTo>
                  <a:pt x="12074" y="3668"/>
                  <a:pt x="12074" y="3668"/>
                  <a:pt x="12086" y="3668"/>
                </a:cubicBezTo>
                <a:cubicBezTo>
                  <a:pt x="12086" y="3680"/>
                  <a:pt x="12086" y="3703"/>
                  <a:pt x="12121" y="3727"/>
                </a:cubicBezTo>
                <a:cubicBezTo>
                  <a:pt x="12132" y="3707"/>
                  <a:pt x="12080" y="3677"/>
                  <a:pt x="12088" y="3677"/>
                </a:cubicBezTo>
                <a:lnTo>
                  <a:pt x="12088" y="3677"/>
                </a:lnTo>
                <a:cubicBezTo>
                  <a:pt x="12090" y="3677"/>
                  <a:pt x="12093" y="3678"/>
                  <a:pt x="12097" y="3680"/>
                </a:cubicBezTo>
                <a:cubicBezTo>
                  <a:pt x="12093" y="3668"/>
                  <a:pt x="12099" y="3664"/>
                  <a:pt x="12108" y="3664"/>
                </a:cubicBezTo>
                <a:cubicBezTo>
                  <a:pt x="12125" y="3664"/>
                  <a:pt x="12157" y="3680"/>
                  <a:pt x="12157" y="3680"/>
                </a:cubicBezTo>
                <a:cubicBezTo>
                  <a:pt x="12145" y="3656"/>
                  <a:pt x="12086" y="3608"/>
                  <a:pt x="12109" y="3596"/>
                </a:cubicBezTo>
                <a:lnTo>
                  <a:pt x="12109" y="3596"/>
                </a:lnTo>
                <a:lnTo>
                  <a:pt x="12145" y="3632"/>
                </a:lnTo>
                <a:cubicBezTo>
                  <a:pt x="12157" y="3620"/>
                  <a:pt x="12086" y="3584"/>
                  <a:pt x="12097" y="3572"/>
                </a:cubicBezTo>
                <a:cubicBezTo>
                  <a:pt x="12097" y="3572"/>
                  <a:pt x="12071" y="3546"/>
                  <a:pt x="12064" y="3546"/>
                </a:cubicBezTo>
                <a:cubicBezTo>
                  <a:pt x="12062" y="3546"/>
                  <a:pt x="12062" y="3547"/>
                  <a:pt x="12062" y="3549"/>
                </a:cubicBezTo>
                <a:cubicBezTo>
                  <a:pt x="12038" y="3525"/>
                  <a:pt x="12050" y="3513"/>
                  <a:pt x="12062" y="3501"/>
                </a:cubicBezTo>
                <a:cubicBezTo>
                  <a:pt x="12062" y="3501"/>
                  <a:pt x="12050" y="3501"/>
                  <a:pt x="12038" y="3489"/>
                </a:cubicBezTo>
                <a:cubicBezTo>
                  <a:pt x="12034" y="3488"/>
                  <a:pt x="12031" y="3487"/>
                  <a:pt x="12029" y="3487"/>
                </a:cubicBezTo>
                <a:cubicBezTo>
                  <a:pt x="12016" y="3487"/>
                  <a:pt x="12032" y="3508"/>
                  <a:pt x="12021" y="3508"/>
                </a:cubicBezTo>
                <a:cubicBezTo>
                  <a:pt x="12018" y="3508"/>
                  <a:pt x="12012" y="3506"/>
                  <a:pt x="12002" y="3501"/>
                </a:cubicBezTo>
                <a:lnTo>
                  <a:pt x="12002" y="3501"/>
                </a:lnTo>
                <a:lnTo>
                  <a:pt x="12038" y="3537"/>
                </a:lnTo>
                <a:cubicBezTo>
                  <a:pt x="12014" y="3537"/>
                  <a:pt x="11978" y="3513"/>
                  <a:pt x="11966" y="3501"/>
                </a:cubicBezTo>
                <a:cubicBezTo>
                  <a:pt x="11943" y="3489"/>
                  <a:pt x="11939" y="3486"/>
                  <a:pt x="11942" y="3486"/>
                </a:cubicBezTo>
                <a:cubicBezTo>
                  <a:pt x="11944" y="3486"/>
                  <a:pt x="11951" y="3488"/>
                  <a:pt x="11956" y="3488"/>
                </a:cubicBezTo>
                <a:cubicBezTo>
                  <a:pt x="11964" y="3488"/>
                  <a:pt x="11966" y="3484"/>
                  <a:pt x="11943" y="3465"/>
                </a:cubicBezTo>
                <a:lnTo>
                  <a:pt x="11943" y="3477"/>
                </a:lnTo>
                <a:cubicBezTo>
                  <a:pt x="11895" y="3453"/>
                  <a:pt x="11919" y="3430"/>
                  <a:pt x="11931" y="3430"/>
                </a:cubicBezTo>
                <a:cubicBezTo>
                  <a:pt x="11955" y="3430"/>
                  <a:pt x="11966" y="3430"/>
                  <a:pt x="12002" y="3442"/>
                </a:cubicBezTo>
                <a:lnTo>
                  <a:pt x="12002" y="3465"/>
                </a:lnTo>
                <a:cubicBezTo>
                  <a:pt x="12007" y="3467"/>
                  <a:pt x="12011" y="3468"/>
                  <a:pt x="12013" y="3468"/>
                </a:cubicBezTo>
                <a:cubicBezTo>
                  <a:pt x="12029" y="3468"/>
                  <a:pt x="12004" y="3440"/>
                  <a:pt x="12014" y="3430"/>
                </a:cubicBezTo>
                <a:lnTo>
                  <a:pt x="12014" y="3430"/>
                </a:lnTo>
                <a:cubicBezTo>
                  <a:pt x="12014" y="3430"/>
                  <a:pt x="12014" y="3430"/>
                  <a:pt x="12026" y="3442"/>
                </a:cubicBezTo>
                <a:cubicBezTo>
                  <a:pt x="12038" y="3430"/>
                  <a:pt x="12026" y="3406"/>
                  <a:pt x="12038" y="3406"/>
                </a:cubicBezTo>
                <a:lnTo>
                  <a:pt x="12014" y="3394"/>
                </a:lnTo>
                <a:lnTo>
                  <a:pt x="12026" y="3406"/>
                </a:lnTo>
                <a:cubicBezTo>
                  <a:pt x="12014" y="3406"/>
                  <a:pt x="11990" y="3406"/>
                  <a:pt x="11978" y="3382"/>
                </a:cubicBezTo>
                <a:cubicBezTo>
                  <a:pt x="11975" y="3376"/>
                  <a:pt x="11977" y="3374"/>
                  <a:pt x="11981" y="3374"/>
                </a:cubicBezTo>
                <a:cubicBezTo>
                  <a:pt x="11993" y="3374"/>
                  <a:pt x="12032" y="3397"/>
                  <a:pt x="12050" y="3406"/>
                </a:cubicBezTo>
                <a:cubicBezTo>
                  <a:pt x="12097" y="3442"/>
                  <a:pt x="12038" y="3418"/>
                  <a:pt x="12050" y="3442"/>
                </a:cubicBezTo>
                <a:cubicBezTo>
                  <a:pt x="12060" y="3446"/>
                  <a:pt x="12066" y="3448"/>
                  <a:pt x="12070" y="3448"/>
                </a:cubicBezTo>
                <a:cubicBezTo>
                  <a:pt x="12084" y="3448"/>
                  <a:pt x="12075" y="3428"/>
                  <a:pt x="12096" y="3428"/>
                </a:cubicBezTo>
                <a:cubicBezTo>
                  <a:pt x="12100" y="3428"/>
                  <a:pt x="12104" y="3428"/>
                  <a:pt x="12109" y="3430"/>
                </a:cubicBezTo>
                <a:cubicBezTo>
                  <a:pt x="12145" y="3465"/>
                  <a:pt x="12086" y="3442"/>
                  <a:pt x="12133" y="3477"/>
                </a:cubicBezTo>
                <a:cubicBezTo>
                  <a:pt x="12145" y="3465"/>
                  <a:pt x="12121" y="3442"/>
                  <a:pt x="12133" y="3442"/>
                </a:cubicBezTo>
                <a:lnTo>
                  <a:pt x="12133" y="3442"/>
                </a:lnTo>
                <a:cubicBezTo>
                  <a:pt x="12157" y="3453"/>
                  <a:pt x="12157" y="3465"/>
                  <a:pt x="12181" y="3489"/>
                </a:cubicBezTo>
                <a:lnTo>
                  <a:pt x="12205" y="3489"/>
                </a:lnTo>
                <a:cubicBezTo>
                  <a:pt x="12193" y="3513"/>
                  <a:pt x="12264" y="3525"/>
                  <a:pt x="12264" y="3549"/>
                </a:cubicBezTo>
                <a:cubicBezTo>
                  <a:pt x="12267" y="3550"/>
                  <a:pt x="12268" y="3551"/>
                  <a:pt x="12269" y="3551"/>
                </a:cubicBezTo>
                <a:cubicBezTo>
                  <a:pt x="12275" y="3551"/>
                  <a:pt x="12243" y="3523"/>
                  <a:pt x="12255" y="3523"/>
                </a:cubicBezTo>
                <a:cubicBezTo>
                  <a:pt x="12257" y="3523"/>
                  <a:pt x="12260" y="3524"/>
                  <a:pt x="12264" y="3525"/>
                </a:cubicBezTo>
                <a:cubicBezTo>
                  <a:pt x="12240" y="3513"/>
                  <a:pt x="12205" y="3489"/>
                  <a:pt x="12193" y="3477"/>
                </a:cubicBezTo>
                <a:lnTo>
                  <a:pt x="12216" y="3465"/>
                </a:lnTo>
                <a:cubicBezTo>
                  <a:pt x="12222" y="3468"/>
                  <a:pt x="12227" y="3472"/>
                  <a:pt x="12231" y="3477"/>
                </a:cubicBezTo>
                <a:lnTo>
                  <a:pt x="12231" y="3477"/>
                </a:lnTo>
                <a:cubicBezTo>
                  <a:pt x="12245" y="3472"/>
                  <a:pt x="12180" y="3428"/>
                  <a:pt x="12169" y="3406"/>
                </a:cubicBezTo>
                <a:cubicBezTo>
                  <a:pt x="12169" y="3400"/>
                  <a:pt x="12172" y="3397"/>
                  <a:pt x="12176" y="3397"/>
                </a:cubicBezTo>
                <a:cubicBezTo>
                  <a:pt x="12181" y="3397"/>
                  <a:pt x="12187" y="3400"/>
                  <a:pt x="12193" y="3406"/>
                </a:cubicBezTo>
                <a:cubicBezTo>
                  <a:pt x="12169" y="3358"/>
                  <a:pt x="12181" y="3334"/>
                  <a:pt x="12157" y="3287"/>
                </a:cubicBezTo>
                <a:lnTo>
                  <a:pt x="12157" y="3287"/>
                </a:lnTo>
                <a:cubicBezTo>
                  <a:pt x="12181" y="3322"/>
                  <a:pt x="12205" y="3322"/>
                  <a:pt x="12228" y="3334"/>
                </a:cubicBezTo>
                <a:cubicBezTo>
                  <a:pt x="12228" y="3346"/>
                  <a:pt x="12276" y="3382"/>
                  <a:pt x="12300" y="3394"/>
                </a:cubicBezTo>
                <a:cubicBezTo>
                  <a:pt x="12300" y="3382"/>
                  <a:pt x="12264" y="3346"/>
                  <a:pt x="12240" y="3346"/>
                </a:cubicBezTo>
                <a:cubicBezTo>
                  <a:pt x="12261" y="3346"/>
                  <a:pt x="12229" y="3320"/>
                  <a:pt x="12242" y="3320"/>
                </a:cubicBezTo>
                <a:cubicBezTo>
                  <a:pt x="12244" y="3320"/>
                  <a:pt x="12247" y="3321"/>
                  <a:pt x="12252" y="3322"/>
                </a:cubicBezTo>
                <a:cubicBezTo>
                  <a:pt x="12276" y="3322"/>
                  <a:pt x="12300" y="3358"/>
                  <a:pt x="12312" y="3370"/>
                </a:cubicBezTo>
                <a:cubicBezTo>
                  <a:pt x="12324" y="3358"/>
                  <a:pt x="12264" y="3322"/>
                  <a:pt x="12288" y="3322"/>
                </a:cubicBezTo>
                <a:cubicBezTo>
                  <a:pt x="12288" y="3322"/>
                  <a:pt x="12288" y="3322"/>
                  <a:pt x="12300" y="3334"/>
                </a:cubicBezTo>
                <a:cubicBezTo>
                  <a:pt x="12312" y="3334"/>
                  <a:pt x="12300" y="3311"/>
                  <a:pt x="12276" y="3287"/>
                </a:cubicBezTo>
                <a:lnTo>
                  <a:pt x="12276" y="3287"/>
                </a:lnTo>
                <a:cubicBezTo>
                  <a:pt x="12291" y="3296"/>
                  <a:pt x="12299" y="3299"/>
                  <a:pt x="12304" y="3299"/>
                </a:cubicBezTo>
                <a:cubicBezTo>
                  <a:pt x="12314" y="3299"/>
                  <a:pt x="12310" y="3287"/>
                  <a:pt x="12320" y="3287"/>
                </a:cubicBezTo>
                <a:cubicBezTo>
                  <a:pt x="12324" y="3287"/>
                  <a:pt x="12333" y="3290"/>
                  <a:pt x="12347" y="3299"/>
                </a:cubicBezTo>
                <a:cubicBezTo>
                  <a:pt x="12336" y="3275"/>
                  <a:pt x="12312" y="3287"/>
                  <a:pt x="12288" y="3263"/>
                </a:cubicBezTo>
                <a:cubicBezTo>
                  <a:pt x="12276" y="3239"/>
                  <a:pt x="12300" y="3239"/>
                  <a:pt x="12312" y="3239"/>
                </a:cubicBezTo>
                <a:cubicBezTo>
                  <a:pt x="12312" y="3251"/>
                  <a:pt x="12324" y="3263"/>
                  <a:pt x="12312" y="3263"/>
                </a:cubicBezTo>
                <a:lnTo>
                  <a:pt x="12359" y="3287"/>
                </a:lnTo>
                <a:cubicBezTo>
                  <a:pt x="12395" y="3275"/>
                  <a:pt x="12276" y="3203"/>
                  <a:pt x="12324" y="3203"/>
                </a:cubicBezTo>
                <a:cubicBezTo>
                  <a:pt x="12335" y="3238"/>
                  <a:pt x="12358" y="3228"/>
                  <a:pt x="12380" y="3259"/>
                </a:cubicBezTo>
                <a:lnTo>
                  <a:pt x="12380" y="3259"/>
                </a:lnTo>
                <a:cubicBezTo>
                  <a:pt x="12376" y="3248"/>
                  <a:pt x="12391" y="3238"/>
                  <a:pt x="12359" y="3227"/>
                </a:cubicBezTo>
                <a:cubicBezTo>
                  <a:pt x="12371" y="3215"/>
                  <a:pt x="12383" y="3215"/>
                  <a:pt x="12383" y="3215"/>
                </a:cubicBezTo>
                <a:cubicBezTo>
                  <a:pt x="12383" y="3203"/>
                  <a:pt x="12371" y="3180"/>
                  <a:pt x="12347" y="3168"/>
                </a:cubicBezTo>
                <a:cubicBezTo>
                  <a:pt x="12351" y="3164"/>
                  <a:pt x="12358" y="3162"/>
                  <a:pt x="12366" y="3162"/>
                </a:cubicBezTo>
                <a:cubicBezTo>
                  <a:pt x="12382" y="3162"/>
                  <a:pt x="12403" y="3168"/>
                  <a:pt x="12419" y="3168"/>
                </a:cubicBezTo>
                <a:cubicBezTo>
                  <a:pt x="12407" y="3120"/>
                  <a:pt x="12467" y="3132"/>
                  <a:pt x="12467" y="3084"/>
                </a:cubicBezTo>
                <a:lnTo>
                  <a:pt x="12455" y="3084"/>
                </a:lnTo>
                <a:cubicBezTo>
                  <a:pt x="12478" y="3072"/>
                  <a:pt x="12395" y="3061"/>
                  <a:pt x="12419" y="3037"/>
                </a:cubicBezTo>
                <a:lnTo>
                  <a:pt x="12419" y="3037"/>
                </a:lnTo>
                <a:cubicBezTo>
                  <a:pt x="12443" y="3055"/>
                  <a:pt x="12452" y="3058"/>
                  <a:pt x="12459" y="3058"/>
                </a:cubicBezTo>
                <a:cubicBezTo>
                  <a:pt x="12463" y="3058"/>
                  <a:pt x="12466" y="3057"/>
                  <a:pt x="12471" y="3057"/>
                </a:cubicBezTo>
                <a:cubicBezTo>
                  <a:pt x="12475" y="3057"/>
                  <a:pt x="12481" y="3058"/>
                  <a:pt x="12490" y="3061"/>
                </a:cubicBezTo>
                <a:cubicBezTo>
                  <a:pt x="12526" y="3049"/>
                  <a:pt x="12490" y="2989"/>
                  <a:pt x="12538" y="2989"/>
                </a:cubicBezTo>
                <a:cubicBezTo>
                  <a:pt x="12538" y="2989"/>
                  <a:pt x="12550" y="3001"/>
                  <a:pt x="12550" y="3013"/>
                </a:cubicBezTo>
                <a:cubicBezTo>
                  <a:pt x="12574" y="3001"/>
                  <a:pt x="12586" y="2977"/>
                  <a:pt x="12597" y="2965"/>
                </a:cubicBezTo>
                <a:cubicBezTo>
                  <a:pt x="12657" y="2965"/>
                  <a:pt x="12633" y="2918"/>
                  <a:pt x="12633" y="2882"/>
                </a:cubicBezTo>
                <a:cubicBezTo>
                  <a:pt x="12645" y="2882"/>
                  <a:pt x="12657" y="2894"/>
                  <a:pt x="12657" y="2906"/>
                </a:cubicBezTo>
                <a:cubicBezTo>
                  <a:pt x="12681" y="2894"/>
                  <a:pt x="12705" y="2882"/>
                  <a:pt x="12669" y="2834"/>
                </a:cubicBezTo>
                <a:lnTo>
                  <a:pt x="12669" y="2834"/>
                </a:lnTo>
                <a:cubicBezTo>
                  <a:pt x="12684" y="2840"/>
                  <a:pt x="12690" y="2842"/>
                  <a:pt x="12693" y="2842"/>
                </a:cubicBezTo>
                <a:cubicBezTo>
                  <a:pt x="12701" y="2842"/>
                  <a:pt x="12672" y="2822"/>
                  <a:pt x="12717" y="2822"/>
                </a:cubicBezTo>
                <a:cubicBezTo>
                  <a:pt x="12728" y="2834"/>
                  <a:pt x="12728" y="2834"/>
                  <a:pt x="12728" y="2834"/>
                </a:cubicBezTo>
                <a:cubicBezTo>
                  <a:pt x="12752" y="2834"/>
                  <a:pt x="12752" y="2822"/>
                  <a:pt x="12764" y="2822"/>
                </a:cubicBezTo>
                <a:cubicBezTo>
                  <a:pt x="12752" y="2775"/>
                  <a:pt x="12693" y="2727"/>
                  <a:pt x="12728" y="2715"/>
                </a:cubicBezTo>
                <a:lnTo>
                  <a:pt x="12728" y="2715"/>
                </a:lnTo>
                <a:cubicBezTo>
                  <a:pt x="12800" y="2751"/>
                  <a:pt x="12740" y="2739"/>
                  <a:pt x="12788" y="2775"/>
                </a:cubicBezTo>
                <a:cubicBezTo>
                  <a:pt x="12776" y="2763"/>
                  <a:pt x="12764" y="2751"/>
                  <a:pt x="12788" y="2751"/>
                </a:cubicBezTo>
                <a:cubicBezTo>
                  <a:pt x="12812" y="2775"/>
                  <a:pt x="12800" y="2763"/>
                  <a:pt x="12824" y="2787"/>
                </a:cubicBezTo>
                <a:cubicBezTo>
                  <a:pt x="12848" y="2787"/>
                  <a:pt x="12776" y="2715"/>
                  <a:pt x="12788" y="2715"/>
                </a:cubicBezTo>
                <a:cubicBezTo>
                  <a:pt x="12772" y="2715"/>
                  <a:pt x="12767" y="2710"/>
                  <a:pt x="12765" y="2710"/>
                </a:cubicBezTo>
                <a:cubicBezTo>
                  <a:pt x="12764" y="2710"/>
                  <a:pt x="12764" y="2711"/>
                  <a:pt x="12764" y="2715"/>
                </a:cubicBezTo>
                <a:cubicBezTo>
                  <a:pt x="12728" y="2680"/>
                  <a:pt x="12776" y="2680"/>
                  <a:pt x="12764" y="2656"/>
                </a:cubicBezTo>
                <a:lnTo>
                  <a:pt x="12764" y="2656"/>
                </a:lnTo>
                <a:cubicBezTo>
                  <a:pt x="12764" y="2661"/>
                  <a:pt x="12760" y="2664"/>
                  <a:pt x="12754" y="2664"/>
                </a:cubicBezTo>
                <a:cubicBezTo>
                  <a:pt x="12744" y="2664"/>
                  <a:pt x="12730" y="2658"/>
                  <a:pt x="12717" y="2644"/>
                </a:cubicBezTo>
                <a:cubicBezTo>
                  <a:pt x="12740" y="2632"/>
                  <a:pt x="12681" y="2584"/>
                  <a:pt x="12669" y="2560"/>
                </a:cubicBezTo>
                <a:cubicBezTo>
                  <a:pt x="12705" y="2560"/>
                  <a:pt x="12717" y="2608"/>
                  <a:pt x="12764" y="2632"/>
                </a:cubicBezTo>
                <a:cubicBezTo>
                  <a:pt x="12776" y="2644"/>
                  <a:pt x="12824" y="2656"/>
                  <a:pt x="12836" y="2680"/>
                </a:cubicBezTo>
                <a:cubicBezTo>
                  <a:pt x="12848" y="2668"/>
                  <a:pt x="12824" y="2632"/>
                  <a:pt x="12824" y="2608"/>
                </a:cubicBezTo>
                <a:lnTo>
                  <a:pt x="12824" y="2608"/>
                </a:lnTo>
                <a:lnTo>
                  <a:pt x="12836" y="2620"/>
                </a:lnTo>
                <a:cubicBezTo>
                  <a:pt x="12836" y="2596"/>
                  <a:pt x="12800" y="2549"/>
                  <a:pt x="12836" y="2549"/>
                </a:cubicBezTo>
                <a:lnTo>
                  <a:pt x="12812" y="2549"/>
                </a:lnTo>
                <a:cubicBezTo>
                  <a:pt x="12812" y="2539"/>
                  <a:pt x="12820" y="2529"/>
                  <a:pt x="12810" y="2513"/>
                </a:cubicBezTo>
                <a:lnTo>
                  <a:pt x="12810" y="2513"/>
                </a:lnTo>
                <a:cubicBezTo>
                  <a:pt x="12824" y="2524"/>
                  <a:pt x="12845" y="2527"/>
                  <a:pt x="12856" y="2534"/>
                </a:cubicBezTo>
                <a:lnTo>
                  <a:pt x="12856" y="2534"/>
                </a:lnTo>
                <a:cubicBezTo>
                  <a:pt x="12801" y="2488"/>
                  <a:pt x="12846" y="2464"/>
                  <a:pt x="12788" y="2418"/>
                </a:cubicBezTo>
                <a:cubicBezTo>
                  <a:pt x="12812" y="2418"/>
                  <a:pt x="12836" y="2441"/>
                  <a:pt x="12848" y="2453"/>
                </a:cubicBezTo>
                <a:cubicBezTo>
                  <a:pt x="12836" y="2465"/>
                  <a:pt x="12824" y="2453"/>
                  <a:pt x="12836" y="2489"/>
                </a:cubicBezTo>
                <a:cubicBezTo>
                  <a:pt x="12842" y="2483"/>
                  <a:pt x="12850" y="2480"/>
                  <a:pt x="12859" y="2480"/>
                </a:cubicBezTo>
                <a:cubicBezTo>
                  <a:pt x="12868" y="2480"/>
                  <a:pt x="12877" y="2483"/>
                  <a:pt x="12883" y="2489"/>
                </a:cubicBezTo>
                <a:cubicBezTo>
                  <a:pt x="12848" y="2453"/>
                  <a:pt x="12848" y="2418"/>
                  <a:pt x="12812" y="2382"/>
                </a:cubicBezTo>
                <a:lnTo>
                  <a:pt x="12812" y="2382"/>
                </a:lnTo>
                <a:cubicBezTo>
                  <a:pt x="12836" y="2394"/>
                  <a:pt x="12848" y="2394"/>
                  <a:pt x="12883" y="2418"/>
                </a:cubicBezTo>
                <a:cubicBezTo>
                  <a:pt x="12883" y="2370"/>
                  <a:pt x="12764" y="2358"/>
                  <a:pt x="12788" y="2322"/>
                </a:cubicBezTo>
                <a:lnTo>
                  <a:pt x="12788" y="2322"/>
                </a:lnTo>
                <a:cubicBezTo>
                  <a:pt x="12829" y="2333"/>
                  <a:pt x="12826" y="2360"/>
                  <a:pt x="12839" y="2360"/>
                </a:cubicBezTo>
                <a:cubicBezTo>
                  <a:pt x="12842" y="2360"/>
                  <a:pt x="12844" y="2360"/>
                  <a:pt x="12848" y="2358"/>
                </a:cubicBezTo>
                <a:lnTo>
                  <a:pt x="12859" y="2370"/>
                </a:lnTo>
                <a:cubicBezTo>
                  <a:pt x="12877" y="2379"/>
                  <a:pt x="12886" y="2382"/>
                  <a:pt x="12889" y="2382"/>
                </a:cubicBezTo>
                <a:cubicBezTo>
                  <a:pt x="12904" y="2382"/>
                  <a:pt x="12802" y="2308"/>
                  <a:pt x="12812" y="2299"/>
                </a:cubicBezTo>
                <a:lnTo>
                  <a:pt x="12812" y="2299"/>
                </a:lnTo>
                <a:cubicBezTo>
                  <a:pt x="12859" y="2334"/>
                  <a:pt x="12836" y="2334"/>
                  <a:pt x="12883" y="2346"/>
                </a:cubicBezTo>
                <a:cubicBezTo>
                  <a:pt x="12883" y="2322"/>
                  <a:pt x="12812" y="2263"/>
                  <a:pt x="12836" y="2263"/>
                </a:cubicBezTo>
                <a:lnTo>
                  <a:pt x="12836" y="2263"/>
                </a:lnTo>
                <a:lnTo>
                  <a:pt x="12859" y="2275"/>
                </a:lnTo>
                <a:cubicBezTo>
                  <a:pt x="12859" y="2263"/>
                  <a:pt x="12871" y="2263"/>
                  <a:pt x="12883" y="2251"/>
                </a:cubicBezTo>
                <a:cubicBezTo>
                  <a:pt x="12883" y="2251"/>
                  <a:pt x="12895" y="2251"/>
                  <a:pt x="12895" y="2239"/>
                </a:cubicBezTo>
                <a:cubicBezTo>
                  <a:pt x="12895" y="2251"/>
                  <a:pt x="12895" y="2251"/>
                  <a:pt x="12895" y="2251"/>
                </a:cubicBezTo>
                <a:lnTo>
                  <a:pt x="12907" y="2251"/>
                </a:lnTo>
                <a:cubicBezTo>
                  <a:pt x="12907" y="2251"/>
                  <a:pt x="12907" y="2251"/>
                  <a:pt x="12907" y="2263"/>
                </a:cubicBezTo>
                <a:lnTo>
                  <a:pt x="12871" y="2287"/>
                </a:lnTo>
                <a:cubicBezTo>
                  <a:pt x="12883" y="2287"/>
                  <a:pt x="12907" y="2287"/>
                  <a:pt x="12895" y="2299"/>
                </a:cubicBezTo>
                <a:cubicBezTo>
                  <a:pt x="12907" y="2287"/>
                  <a:pt x="12895" y="2287"/>
                  <a:pt x="12895" y="2287"/>
                </a:cubicBezTo>
                <a:cubicBezTo>
                  <a:pt x="12943" y="2239"/>
                  <a:pt x="12955" y="2275"/>
                  <a:pt x="13002" y="2215"/>
                </a:cubicBezTo>
                <a:lnTo>
                  <a:pt x="12990" y="2203"/>
                </a:lnTo>
                <a:cubicBezTo>
                  <a:pt x="13006" y="2203"/>
                  <a:pt x="13027" y="2187"/>
                  <a:pt x="13040" y="2187"/>
                </a:cubicBezTo>
                <a:cubicBezTo>
                  <a:pt x="13046" y="2187"/>
                  <a:pt x="13050" y="2191"/>
                  <a:pt x="13050" y="2203"/>
                </a:cubicBezTo>
                <a:cubicBezTo>
                  <a:pt x="13050" y="2204"/>
                  <a:pt x="13050" y="2204"/>
                  <a:pt x="13049" y="2204"/>
                </a:cubicBezTo>
                <a:lnTo>
                  <a:pt x="13049" y="2204"/>
                </a:lnTo>
                <a:cubicBezTo>
                  <a:pt x="13053" y="2203"/>
                  <a:pt x="13055" y="2202"/>
                  <a:pt x="13058" y="2202"/>
                </a:cubicBezTo>
                <a:cubicBezTo>
                  <a:pt x="13059" y="2202"/>
                  <a:pt x="13061" y="2202"/>
                  <a:pt x="13062" y="2203"/>
                </a:cubicBezTo>
                <a:cubicBezTo>
                  <a:pt x="13062" y="2191"/>
                  <a:pt x="13086" y="2168"/>
                  <a:pt x="13098" y="2156"/>
                </a:cubicBezTo>
                <a:cubicBezTo>
                  <a:pt x="13098" y="2156"/>
                  <a:pt x="13092" y="2140"/>
                  <a:pt x="13085" y="2140"/>
                </a:cubicBezTo>
                <a:cubicBezTo>
                  <a:pt x="13082" y="2140"/>
                  <a:pt x="13078" y="2144"/>
                  <a:pt x="13074" y="2156"/>
                </a:cubicBezTo>
                <a:cubicBezTo>
                  <a:pt x="13050" y="2179"/>
                  <a:pt x="13050" y="2179"/>
                  <a:pt x="13038" y="2179"/>
                </a:cubicBezTo>
                <a:cubicBezTo>
                  <a:pt x="13026" y="2168"/>
                  <a:pt x="13050" y="2156"/>
                  <a:pt x="13062" y="2144"/>
                </a:cubicBezTo>
                <a:cubicBezTo>
                  <a:pt x="13060" y="2140"/>
                  <a:pt x="13058" y="2139"/>
                  <a:pt x="13055" y="2139"/>
                </a:cubicBezTo>
                <a:cubicBezTo>
                  <a:pt x="13041" y="2139"/>
                  <a:pt x="13017" y="2181"/>
                  <a:pt x="13005" y="2181"/>
                </a:cubicBezTo>
                <a:cubicBezTo>
                  <a:pt x="13004" y="2181"/>
                  <a:pt x="13003" y="2180"/>
                  <a:pt x="13002" y="2179"/>
                </a:cubicBezTo>
                <a:lnTo>
                  <a:pt x="13002" y="2168"/>
                </a:lnTo>
                <a:cubicBezTo>
                  <a:pt x="12990" y="2179"/>
                  <a:pt x="12967" y="2168"/>
                  <a:pt x="12943" y="2203"/>
                </a:cubicBezTo>
                <a:cubicBezTo>
                  <a:pt x="12952" y="2184"/>
                  <a:pt x="12948" y="2180"/>
                  <a:pt x="12941" y="2180"/>
                </a:cubicBezTo>
                <a:cubicBezTo>
                  <a:pt x="12936" y="2180"/>
                  <a:pt x="12930" y="2182"/>
                  <a:pt x="12925" y="2182"/>
                </a:cubicBezTo>
                <a:cubicBezTo>
                  <a:pt x="12919" y="2182"/>
                  <a:pt x="12915" y="2179"/>
                  <a:pt x="12919" y="2168"/>
                </a:cubicBezTo>
                <a:lnTo>
                  <a:pt x="12919" y="2168"/>
                </a:lnTo>
                <a:lnTo>
                  <a:pt x="12895" y="2215"/>
                </a:lnTo>
                <a:cubicBezTo>
                  <a:pt x="12889" y="2212"/>
                  <a:pt x="12882" y="2210"/>
                  <a:pt x="12877" y="2210"/>
                </a:cubicBezTo>
                <a:cubicBezTo>
                  <a:pt x="12862" y="2210"/>
                  <a:pt x="12854" y="2222"/>
                  <a:pt x="12871" y="2239"/>
                </a:cubicBezTo>
                <a:cubicBezTo>
                  <a:pt x="12859" y="2227"/>
                  <a:pt x="12848" y="2215"/>
                  <a:pt x="12836" y="2215"/>
                </a:cubicBezTo>
                <a:cubicBezTo>
                  <a:pt x="12836" y="2203"/>
                  <a:pt x="12836" y="2203"/>
                  <a:pt x="12824" y="2203"/>
                </a:cubicBezTo>
                <a:cubicBezTo>
                  <a:pt x="12800" y="2203"/>
                  <a:pt x="12788" y="2191"/>
                  <a:pt x="12776" y="2179"/>
                </a:cubicBezTo>
                <a:lnTo>
                  <a:pt x="12764" y="2179"/>
                </a:lnTo>
                <a:lnTo>
                  <a:pt x="12776" y="2191"/>
                </a:lnTo>
                <a:cubicBezTo>
                  <a:pt x="12764" y="2179"/>
                  <a:pt x="12752" y="2179"/>
                  <a:pt x="12740" y="2179"/>
                </a:cubicBezTo>
                <a:cubicBezTo>
                  <a:pt x="12764" y="2156"/>
                  <a:pt x="12752" y="2168"/>
                  <a:pt x="12752" y="2156"/>
                </a:cubicBezTo>
                <a:cubicBezTo>
                  <a:pt x="12767" y="2137"/>
                  <a:pt x="12775" y="2131"/>
                  <a:pt x="12781" y="2131"/>
                </a:cubicBezTo>
                <a:cubicBezTo>
                  <a:pt x="12790" y="2131"/>
                  <a:pt x="12793" y="2144"/>
                  <a:pt x="12800" y="2144"/>
                </a:cubicBezTo>
                <a:cubicBezTo>
                  <a:pt x="12824" y="2108"/>
                  <a:pt x="12871" y="2084"/>
                  <a:pt x="12895" y="2048"/>
                </a:cubicBezTo>
                <a:lnTo>
                  <a:pt x="12919" y="2060"/>
                </a:lnTo>
                <a:cubicBezTo>
                  <a:pt x="12934" y="2036"/>
                  <a:pt x="12924" y="2034"/>
                  <a:pt x="12911" y="2034"/>
                </a:cubicBezTo>
                <a:cubicBezTo>
                  <a:pt x="12908" y="2034"/>
                  <a:pt x="12905" y="2034"/>
                  <a:pt x="12903" y="2034"/>
                </a:cubicBezTo>
                <a:cubicBezTo>
                  <a:pt x="12886" y="2034"/>
                  <a:pt x="12871" y="2031"/>
                  <a:pt x="12895" y="1989"/>
                </a:cubicBezTo>
                <a:cubicBezTo>
                  <a:pt x="12883" y="1989"/>
                  <a:pt x="12883" y="1989"/>
                  <a:pt x="12883" y="1953"/>
                </a:cubicBezTo>
                <a:lnTo>
                  <a:pt x="12848" y="2001"/>
                </a:lnTo>
                <a:cubicBezTo>
                  <a:pt x="12848" y="1989"/>
                  <a:pt x="12871" y="1953"/>
                  <a:pt x="12871" y="1953"/>
                </a:cubicBezTo>
                <a:cubicBezTo>
                  <a:pt x="12871" y="1941"/>
                  <a:pt x="12859" y="1941"/>
                  <a:pt x="12859" y="1941"/>
                </a:cubicBezTo>
                <a:cubicBezTo>
                  <a:pt x="12871" y="1929"/>
                  <a:pt x="12871" y="1918"/>
                  <a:pt x="12883" y="1918"/>
                </a:cubicBezTo>
                <a:cubicBezTo>
                  <a:pt x="12889" y="1906"/>
                  <a:pt x="12889" y="1900"/>
                  <a:pt x="12886" y="1900"/>
                </a:cubicBezTo>
                <a:lnTo>
                  <a:pt x="12886" y="1900"/>
                </a:lnTo>
                <a:cubicBezTo>
                  <a:pt x="12883" y="1900"/>
                  <a:pt x="12877" y="1906"/>
                  <a:pt x="12871" y="1918"/>
                </a:cubicBezTo>
                <a:cubicBezTo>
                  <a:pt x="12859" y="1918"/>
                  <a:pt x="12859" y="1918"/>
                  <a:pt x="12848" y="1906"/>
                </a:cubicBezTo>
                <a:lnTo>
                  <a:pt x="12836" y="1906"/>
                </a:lnTo>
                <a:cubicBezTo>
                  <a:pt x="12836" y="1918"/>
                  <a:pt x="12812" y="1953"/>
                  <a:pt x="12812" y="1977"/>
                </a:cubicBezTo>
                <a:cubicBezTo>
                  <a:pt x="12800" y="1929"/>
                  <a:pt x="12776" y="1929"/>
                  <a:pt x="12800" y="1882"/>
                </a:cubicBezTo>
                <a:cubicBezTo>
                  <a:pt x="12812" y="1858"/>
                  <a:pt x="12824" y="1846"/>
                  <a:pt x="12824" y="1846"/>
                </a:cubicBezTo>
                <a:cubicBezTo>
                  <a:pt x="12824" y="1843"/>
                  <a:pt x="12822" y="1841"/>
                  <a:pt x="12819" y="1841"/>
                </a:cubicBezTo>
                <a:cubicBezTo>
                  <a:pt x="12811" y="1841"/>
                  <a:pt x="12794" y="1852"/>
                  <a:pt x="12776" y="1870"/>
                </a:cubicBezTo>
                <a:cubicBezTo>
                  <a:pt x="12776" y="1858"/>
                  <a:pt x="12788" y="1846"/>
                  <a:pt x="12788" y="1834"/>
                </a:cubicBezTo>
                <a:cubicBezTo>
                  <a:pt x="12788" y="1834"/>
                  <a:pt x="12788" y="1822"/>
                  <a:pt x="12788" y="1822"/>
                </a:cubicBezTo>
                <a:cubicBezTo>
                  <a:pt x="12774" y="1836"/>
                  <a:pt x="12766" y="1839"/>
                  <a:pt x="12760" y="1839"/>
                </a:cubicBezTo>
                <a:cubicBezTo>
                  <a:pt x="12755" y="1839"/>
                  <a:pt x="12752" y="1837"/>
                  <a:pt x="12749" y="1837"/>
                </a:cubicBezTo>
                <a:cubicBezTo>
                  <a:pt x="12746" y="1837"/>
                  <a:pt x="12744" y="1839"/>
                  <a:pt x="12740" y="1846"/>
                </a:cubicBezTo>
                <a:cubicBezTo>
                  <a:pt x="12740" y="1846"/>
                  <a:pt x="12740" y="1858"/>
                  <a:pt x="12752" y="1858"/>
                </a:cubicBezTo>
                <a:cubicBezTo>
                  <a:pt x="12727" y="1875"/>
                  <a:pt x="12708" y="1892"/>
                  <a:pt x="12703" y="1892"/>
                </a:cubicBezTo>
                <a:cubicBezTo>
                  <a:pt x="12701" y="1892"/>
                  <a:pt x="12701" y="1889"/>
                  <a:pt x="12705" y="1882"/>
                </a:cubicBezTo>
                <a:cubicBezTo>
                  <a:pt x="12725" y="1861"/>
                  <a:pt x="12719" y="1832"/>
                  <a:pt x="12740" y="1832"/>
                </a:cubicBezTo>
                <a:cubicBezTo>
                  <a:pt x="12743" y="1832"/>
                  <a:pt x="12747" y="1833"/>
                  <a:pt x="12752" y="1834"/>
                </a:cubicBezTo>
                <a:cubicBezTo>
                  <a:pt x="12759" y="1814"/>
                  <a:pt x="12759" y="1807"/>
                  <a:pt x="12756" y="1807"/>
                </a:cubicBezTo>
                <a:lnTo>
                  <a:pt x="12756" y="1807"/>
                </a:lnTo>
                <a:cubicBezTo>
                  <a:pt x="12749" y="1807"/>
                  <a:pt x="12726" y="1838"/>
                  <a:pt x="12719" y="1838"/>
                </a:cubicBezTo>
                <a:cubicBezTo>
                  <a:pt x="12717" y="1838"/>
                  <a:pt x="12717" y="1837"/>
                  <a:pt x="12717" y="1834"/>
                </a:cubicBezTo>
                <a:lnTo>
                  <a:pt x="12717" y="1798"/>
                </a:lnTo>
                <a:cubicBezTo>
                  <a:pt x="12725" y="1790"/>
                  <a:pt x="12731" y="1787"/>
                  <a:pt x="12735" y="1787"/>
                </a:cubicBezTo>
                <a:cubicBezTo>
                  <a:pt x="12739" y="1787"/>
                  <a:pt x="12742" y="1790"/>
                  <a:pt x="12746" y="1790"/>
                </a:cubicBezTo>
                <a:cubicBezTo>
                  <a:pt x="12747" y="1790"/>
                  <a:pt x="12750" y="1789"/>
                  <a:pt x="12752" y="1787"/>
                </a:cubicBezTo>
                <a:lnTo>
                  <a:pt x="12740" y="1787"/>
                </a:lnTo>
                <a:cubicBezTo>
                  <a:pt x="12747" y="1780"/>
                  <a:pt x="12753" y="1778"/>
                  <a:pt x="12758" y="1778"/>
                </a:cubicBezTo>
                <a:cubicBezTo>
                  <a:pt x="12768" y="1778"/>
                  <a:pt x="12777" y="1783"/>
                  <a:pt x="12791" y="1783"/>
                </a:cubicBezTo>
                <a:cubicBezTo>
                  <a:pt x="12800" y="1783"/>
                  <a:pt x="12811" y="1781"/>
                  <a:pt x="12824" y="1775"/>
                </a:cubicBezTo>
                <a:lnTo>
                  <a:pt x="12800" y="1739"/>
                </a:lnTo>
                <a:cubicBezTo>
                  <a:pt x="12796" y="1740"/>
                  <a:pt x="12792" y="1740"/>
                  <a:pt x="12788" y="1740"/>
                </a:cubicBezTo>
                <a:cubicBezTo>
                  <a:pt x="12747" y="1740"/>
                  <a:pt x="12722" y="1694"/>
                  <a:pt x="12673" y="1694"/>
                </a:cubicBezTo>
                <a:cubicBezTo>
                  <a:pt x="12661" y="1694"/>
                  <a:pt x="12648" y="1697"/>
                  <a:pt x="12633" y="1703"/>
                </a:cubicBezTo>
                <a:cubicBezTo>
                  <a:pt x="12633" y="1715"/>
                  <a:pt x="12633" y="1715"/>
                  <a:pt x="12621" y="1727"/>
                </a:cubicBezTo>
                <a:lnTo>
                  <a:pt x="12621" y="1715"/>
                </a:lnTo>
                <a:lnTo>
                  <a:pt x="12597" y="1739"/>
                </a:lnTo>
                <a:cubicBezTo>
                  <a:pt x="12621" y="1703"/>
                  <a:pt x="12609" y="1691"/>
                  <a:pt x="12609" y="1656"/>
                </a:cubicBezTo>
                <a:lnTo>
                  <a:pt x="12609" y="1656"/>
                </a:lnTo>
                <a:cubicBezTo>
                  <a:pt x="12609" y="1679"/>
                  <a:pt x="12609" y="1679"/>
                  <a:pt x="12586" y="1703"/>
                </a:cubicBezTo>
                <a:cubicBezTo>
                  <a:pt x="12570" y="1726"/>
                  <a:pt x="12560" y="1739"/>
                  <a:pt x="12554" y="1739"/>
                </a:cubicBezTo>
                <a:cubicBezTo>
                  <a:pt x="12551" y="1739"/>
                  <a:pt x="12550" y="1735"/>
                  <a:pt x="12550" y="1727"/>
                </a:cubicBezTo>
                <a:cubicBezTo>
                  <a:pt x="12562" y="1703"/>
                  <a:pt x="12574" y="1715"/>
                  <a:pt x="12574" y="1691"/>
                </a:cubicBezTo>
                <a:lnTo>
                  <a:pt x="12574" y="1691"/>
                </a:lnTo>
                <a:cubicBezTo>
                  <a:pt x="12574" y="1703"/>
                  <a:pt x="12562" y="1715"/>
                  <a:pt x="12550" y="1715"/>
                </a:cubicBezTo>
                <a:cubicBezTo>
                  <a:pt x="12562" y="1691"/>
                  <a:pt x="12550" y="1679"/>
                  <a:pt x="12562" y="1656"/>
                </a:cubicBezTo>
                <a:cubicBezTo>
                  <a:pt x="12568" y="1656"/>
                  <a:pt x="12571" y="1658"/>
                  <a:pt x="12571" y="1661"/>
                </a:cubicBezTo>
                <a:lnTo>
                  <a:pt x="12571" y="1661"/>
                </a:lnTo>
                <a:cubicBezTo>
                  <a:pt x="12576" y="1653"/>
                  <a:pt x="12581" y="1640"/>
                  <a:pt x="12597" y="1632"/>
                </a:cubicBezTo>
                <a:lnTo>
                  <a:pt x="12574" y="1632"/>
                </a:lnTo>
                <a:cubicBezTo>
                  <a:pt x="12586" y="1608"/>
                  <a:pt x="12597" y="1608"/>
                  <a:pt x="12609" y="1584"/>
                </a:cubicBezTo>
                <a:cubicBezTo>
                  <a:pt x="12574" y="1584"/>
                  <a:pt x="12526" y="1632"/>
                  <a:pt x="12502" y="1632"/>
                </a:cubicBezTo>
                <a:cubicBezTo>
                  <a:pt x="12513" y="1621"/>
                  <a:pt x="12542" y="1582"/>
                  <a:pt x="12540" y="1582"/>
                </a:cubicBezTo>
                <a:lnTo>
                  <a:pt x="12540" y="1582"/>
                </a:lnTo>
                <a:cubicBezTo>
                  <a:pt x="12540" y="1582"/>
                  <a:pt x="12539" y="1583"/>
                  <a:pt x="12538" y="1584"/>
                </a:cubicBezTo>
                <a:cubicBezTo>
                  <a:pt x="12538" y="1580"/>
                  <a:pt x="12536" y="1579"/>
                  <a:pt x="12533" y="1579"/>
                </a:cubicBezTo>
                <a:cubicBezTo>
                  <a:pt x="12522" y="1579"/>
                  <a:pt x="12497" y="1595"/>
                  <a:pt x="12478" y="1608"/>
                </a:cubicBezTo>
                <a:lnTo>
                  <a:pt x="12478" y="1608"/>
                </a:lnTo>
                <a:cubicBezTo>
                  <a:pt x="12442" y="1560"/>
                  <a:pt x="12407" y="1524"/>
                  <a:pt x="12395" y="1453"/>
                </a:cubicBezTo>
                <a:lnTo>
                  <a:pt x="12347" y="1489"/>
                </a:lnTo>
                <a:lnTo>
                  <a:pt x="12359" y="1453"/>
                </a:lnTo>
                <a:cubicBezTo>
                  <a:pt x="12336" y="1382"/>
                  <a:pt x="12276" y="1394"/>
                  <a:pt x="12228" y="1382"/>
                </a:cubicBezTo>
                <a:cubicBezTo>
                  <a:pt x="12205" y="1370"/>
                  <a:pt x="12240" y="1334"/>
                  <a:pt x="12240" y="1322"/>
                </a:cubicBezTo>
                <a:cubicBezTo>
                  <a:pt x="12235" y="1314"/>
                  <a:pt x="12228" y="1311"/>
                  <a:pt x="12220" y="1311"/>
                </a:cubicBezTo>
                <a:cubicBezTo>
                  <a:pt x="12198" y="1311"/>
                  <a:pt x="12169" y="1336"/>
                  <a:pt x="12143" y="1336"/>
                </a:cubicBezTo>
                <a:cubicBezTo>
                  <a:pt x="12140" y="1336"/>
                  <a:pt x="12136" y="1335"/>
                  <a:pt x="12133" y="1334"/>
                </a:cubicBezTo>
                <a:cubicBezTo>
                  <a:pt x="12145" y="1322"/>
                  <a:pt x="12181" y="1286"/>
                  <a:pt x="12181" y="1275"/>
                </a:cubicBezTo>
                <a:lnTo>
                  <a:pt x="12181" y="1275"/>
                </a:lnTo>
                <a:cubicBezTo>
                  <a:pt x="12161" y="1284"/>
                  <a:pt x="12150" y="1302"/>
                  <a:pt x="12146" y="1302"/>
                </a:cubicBezTo>
                <a:cubicBezTo>
                  <a:pt x="12145" y="1302"/>
                  <a:pt x="12145" y="1301"/>
                  <a:pt x="12145" y="1298"/>
                </a:cubicBezTo>
                <a:lnTo>
                  <a:pt x="12157" y="1286"/>
                </a:lnTo>
                <a:cubicBezTo>
                  <a:pt x="12169" y="1251"/>
                  <a:pt x="12145" y="1275"/>
                  <a:pt x="12133" y="1251"/>
                </a:cubicBezTo>
                <a:cubicBezTo>
                  <a:pt x="12128" y="1248"/>
                  <a:pt x="12121" y="1246"/>
                  <a:pt x="12112" y="1246"/>
                </a:cubicBezTo>
                <a:cubicBezTo>
                  <a:pt x="12086" y="1246"/>
                  <a:pt x="12048" y="1262"/>
                  <a:pt x="12002" y="1298"/>
                </a:cubicBezTo>
                <a:cubicBezTo>
                  <a:pt x="11978" y="1275"/>
                  <a:pt x="12038" y="1239"/>
                  <a:pt x="12038" y="1227"/>
                </a:cubicBezTo>
                <a:cubicBezTo>
                  <a:pt x="12042" y="1238"/>
                  <a:pt x="12045" y="1242"/>
                  <a:pt x="12049" y="1242"/>
                </a:cubicBezTo>
                <a:cubicBezTo>
                  <a:pt x="12057" y="1242"/>
                  <a:pt x="12065" y="1223"/>
                  <a:pt x="12074" y="1215"/>
                </a:cubicBezTo>
                <a:lnTo>
                  <a:pt x="12074" y="1215"/>
                </a:lnTo>
                <a:cubicBezTo>
                  <a:pt x="12070" y="1219"/>
                  <a:pt x="12064" y="1222"/>
                  <a:pt x="12060" y="1222"/>
                </a:cubicBezTo>
                <a:cubicBezTo>
                  <a:pt x="12051" y="1222"/>
                  <a:pt x="12046" y="1211"/>
                  <a:pt x="12062" y="1179"/>
                </a:cubicBezTo>
                <a:cubicBezTo>
                  <a:pt x="12056" y="1179"/>
                  <a:pt x="12050" y="1176"/>
                  <a:pt x="12042" y="1176"/>
                </a:cubicBezTo>
                <a:cubicBezTo>
                  <a:pt x="12035" y="1176"/>
                  <a:pt x="12026" y="1179"/>
                  <a:pt x="12014" y="1191"/>
                </a:cubicBezTo>
                <a:lnTo>
                  <a:pt x="12014" y="1191"/>
                </a:lnTo>
                <a:cubicBezTo>
                  <a:pt x="12016" y="1189"/>
                  <a:pt x="12018" y="1188"/>
                  <a:pt x="12020" y="1188"/>
                </a:cubicBezTo>
                <a:lnTo>
                  <a:pt x="12020" y="1188"/>
                </a:lnTo>
                <a:cubicBezTo>
                  <a:pt x="12025" y="1188"/>
                  <a:pt x="12021" y="1205"/>
                  <a:pt x="12002" y="1215"/>
                </a:cubicBezTo>
                <a:cubicBezTo>
                  <a:pt x="12002" y="1203"/>
                  <a:pt x="11966" y="1191"/>
                  <a:pt x="12002" y="1156"/>
                </a:cubicBezTo>
                <a:cubicBezTo>
                  <a:pt x="11931" y="1120"/>
                  <a:pt x="11871" y="1072"/>
                  <a:pt x="11812" y="1036"/>
                </a:cubicBezTo>
                <a:cubicBezTo>
                  <a:pt x="11788" y="1048"/>
                  <a:pt x="11812" y="1048"/>
                  <a:pt x="11800" y="1060"/>
                </a:cubicBezTo>
                <a:cubicBezTo>
                  <a:pt x="11792" y="1065"/>
                  <a:pt x="11788" y="1067"/>
                  <a:pt x="11785" y="1067"/>
                </a:cubicBezTo>
                <a:cubicBezTo>
                  <a:pt x="11778" y="1067"/>
                  <a:pt x="11785" y="1053"/>
                  <a:pt x="11778" y="1053"/>
                </a:cubicBezTo>
                <a:cubicBezTo>
                  <a:pt x="11776" y="1053"/>
                  <a:pt x="11772" y="1055"/>
                  <a:pt x="11764" y="1060"/>
                </a:cubicBezTo>
                <a:lnTo>
                  <a:pt x="11788" y="1036"/>
                </a:lnTo>
                <a:cubicBezTo>
                  <a:pt x="11785" y="1031"/>
                  <a:pt x="11780" y="1028"/>
                  <a:pt x="11774" y="1028"/>
                </a:cubicBezTo>
                <a:cubicBezTo>
                  <a:pt x="11754" y="1028"/>
                  <a:pt x="11720" y="1051"/>
                  <a:pt x="11693" y="1060"/>
                </a:cubicBezTo>
                <a:cubicBezTo>
                  <a:pt x="11716" y="1036"/>
                  <a:pt x="11693" y="1036"/>
                  <a:pt x="11716" y="1025"/>
                </a:cubicBezTo>
                <a:cubicBezTo>
                  <a:pt x="11705" y="1025"/>
                  <a:pt x="11765" y="903"/>
                  <a:pt x="11756" y="903"/>
                </a:cubicBezTo>
                <a:lnTo>
                  <a:pt x="11756" y="903"/>
                </a:lnTo>
                <a:cubicBezTo>
                  <a:pt x="11755" y="903"/>
                  <a:pt x="11754" y="904"/>
                  <a:pt x="11752" y="905"/>
                </a:cubicBezTo>
                <a:lnTo>
                  <a:pt x="11681" y="1036"/>
                </a:lnTo>
                <a:cubicBezTo>
                  <a:pt x="11681" y="1042"/>
                  <a:pt x="11678" y="1042"/>
                  <a:pt x="11675" y="1042"/>
                </a:cubicBezTo>
                <a:cubicBezTo>
                  <a:pt x="11672" y="1042"/>
                  <a:pt x="11669" y="1042"/>
                  <a:pt x="11669" y="1048"/>
                </a:cubicBezTo>
                <a:cubicBezTo>
                  <a:pt x="11669" y="1013"/>
                  <a:pt x="11681" y="977"/>
                  <a:pt x="11681" y="977"/>
                </a:cubicBezTo>
                <a:cubicBezTo>
                  <a:pt x="11687" y="959"/>
                  <a:pt x="11693" y="953"/>
                  <a:pt x="11697" y="953"/>
                </a:cubicBezTo>
                <a:cubicBezTo>
                  <a:pt x="11702" y="953"/>
                  <a:pt x="11705" y="959"/>
                  <a:pt x="11705" y="965"/>
                </a:cubicBezTo>
                <a:cubicBezTo>
                  <a:pt x="11740" y="917"/>
                  <a:pt x="11705" y="917"/>
                  <a:pt x="11740" y="870"/>
                </a:cubicBezTo>
                <a:lnTo>
                  <a:pt x="11740" y="870"/>
                </a:lnTo>
                <a:cubicBezTo>
                  <a:pt x="11728" y="870"/>
                  <a:pt x="11728" y="905"/>
                  <a:pt x="11705" y="917"/>
                </a:cubicBezTo>
                <a:cubicBezTo>
                  <a:pt x="11688" y="926"/>
                  <a:pt x="11672" y="945"/>
                  <a:pt x="11663" y="945"/>
                </a:cubicBezTo>
                <a:cubicBezTo>
                  <a:pt x="11659" y="945"/>
                  <a:pt x="11657" y="941"/>
                  <a:pt x="11657" y="929"/>
                </a:cubicBezTo>
                <a:lnTo>
                  <a:pt x="11609" y="965"/>
                </a:lnTo>
                <a:cubicBezTo>
                  <a:pt x="11621" y="947"/>
                  <a:pt x="11618" y="944"/>
                  <a:pt x="11612" y="944"/>
                </a:cubicBezTo>
                <a:cubicBezTo>
                  <a:pt x="11609" y="944"/>
                  <a:pt x="11606" y="945"/>
                  <a:pt x="11603" y="945"/>
                </a:cubicBezTo>
                <a:cubicBezTo>
                  <a:pt x="11600" y="945"/>
                  <a:pt x="11597" y="944"/>
                  <a:pt x="11597" y="941"/>
                </a:cubicBezTo>
                <a:lnTo>
                  <a:pt x="11621" y="917"/>
                </a:lnTo>
                <a:cubicBezTo>
                  <a:pt x="11609" y="917"/>
                  <a:pt x="11609" y="905"/>
                  <a:pt x="11609" y="882"/>
                </a:cubicBezTo>
                <a:cubicBezTo>
                  <a:pt x="11616" y="871"/>
                  <a:pt x="11620" y="868"/>
                  <a:pt x="11623" y="868"/>
                </a:cubicBezTo>
                <a:cubicBezTo>
                  <a:pt x="11626" y="868"/>
                  <a:pt x="11626" y="877"/>
                  <a:pt x="11628" y="877"/>
                </a:cubicBezTo>
                <a:cubicBezTo>
                  <a:pt x="11629" y="877"/>
                  <a:pt x="11630" y="875"/>
                  <a:pt x="11633" y="870"/>
                </a:cubicBezTo>
                <a:lnTo>
                  <a:pt x="11633" y="846"/>
                </a:lnTo>
                <a:cubicBezTo>
                  <a:pt x="11621" y="870"/>
                  <a:pt x="11597" y="882"/>
                  <a:pt x="11597" y="905"/>
                </a:cubicBezTo>
                <a:cubicBezTo>
                  <a:pt x="11570" y="933"/>
                  <a:pt x="11549" y="961"/>
                  <a:pt x="11530" y="961"/>
                </a:cubicBezTo>
                <a:cubicBezTo>
                  <a:pt x="11525" y="961"/>
                  <a:pt x="11519" y="958"/>
                  <a:pt x="11514" y="953"/>
                </a:cubicBezTo>
                <a:cubicBezTo>
                  <a:pt x="11526" y="905"/>
                  <a:pt x="11550" y="929"/>
                  <a:pt x="11562" y="882"/>
                </a:cubicBezTo>
                <a:cubicBezTo>
                  <a:pt x="11560" y="877"/>
                  <a:pt x="11557" y="875"/>
                  <a:pt x="11554" y="875"/>
                </a:cubicBezTo>
                <a:cubicBezTo>
                  <a:pt x="11530" y="875"/>
                  <a:pt x="11472" y="954"/>
                  <a:pt x="11457" y="954"/>
                </a:cubicBezTo>
                <a:cubicBezTo>
                  <a:pt x="11456" y="954"/>
                  <a:pt x="11455" y="954"/>
                  <a:pt x="11454" y="953"/>
                </a:cubicBezTo>
                <a:cubicBezTo>
                  <a:pt x="11451" y="943"/>
                  <a:pt x="11447" y="940"/>
                  <a:pt x="11442" y="940"/>
                </a:cubicBezTo>
                <a:cubicBezTo>
                  <a:pt x="11431" y="940"/>
                  <a:pt x="11417" y="955"/>
                  <a:pt x="11403" y="955"/>
                </a:cubicBezTo>
                <a:cubicBezTo>
                  <a:pt x="11400" y="955"/>
                  <a:pt x="11398" y="954"/>
                  <a:pt x="11395" y="953"/>
                </a:cubicBezTo>
                <a:cubicBezTo>
                  <a:pt x="11419" y="929"/>
                  <a:pt x="11395" y="917"/>
                  <a:pt x="11407" y="882"/>
                </a:cubicBezTo>
                <a:lnTo>
                  <a:pt x="11431" y="858"/>
                </a:lnTo>
                <a:lnTo>
                  <a:pt x="11431" y="858"/>
                </a:lnTo>
                <a:cubicBezTo>
                  <a:pt x="11428" y="860"/>
                  <a:pt x="11427" y="861"/>
                  <a:pt x="11425" y="861"/>
                </a:cubicBezTo>
                <a:cubicBezTo>
                  <a:pt x="11422" y="861"/>
                  <a:pt x="11422" y="857"/>
                  <a:pt x="11425" y="851"/>
                </a:cubicBezTo>
                <a:lnTo>
                  <a:pt x="11425" y="851"/>
                </a:lnTo>
                <a:cubicBezTo>
                  <a:pt x="11418" y="854"/>
                  <a:pt x="11412" y="855"/>
                  <a:pt x="11405" y="855"/>
                </a:cubicBezTo>
                <a:cubicBezTo>
                  <a:pt x="11399" y="855"/>
                  <a:pt x="11392" y="854"/>
                  <a:pt x="11384" y="854"/>
                </a:cubicBezTo>
                <a:cubicBezTo>
                  <a:pt x="11376" y="854"/>
                  <a:pt x="11368" y="855"/>
                  <a:pt x="11359" y="858"/>
                </a:cubicBezTo>
                <a:lnTo>
                  <a:pt x="11347" y="894"/>
                </a:lnTo>
                <a:cubicBezTo>
                  <a:pt x="11339" y="894"/>
                  <a:pt x="11321" y="899"/>
                  <a:pt x="11309" y="899"/>
                </a:cubicBezTo>
                <a:cubicBezTo>
                  <a:pt x="11304" y="899"/>
                  <a:pt x="11300" y="898"/>
                  <a:pt x="11300" y="894"/>
                </a:cubicBezTo>
                <a:cubicBezTo>
                  <a:pt x="11276" y="894"/>
                  <a:pt x="11264" y="917"/>
                  <a:pt x="11228" y="953"/>
                </a:cubicBezTo>
                <a:cubicBezTo>
                  <a:pt x="11228" y="917"/>
                  <a:pt x="11252" y="882"/>
                  <a:pt x="11276" y="846"/>
                </a:cubicBezTo>
                <a:cubicBezTo>
                  <a:pt x="11276" y="870"/>
                  <a:pt x="11288" y="858"/>
                  <a:pt x="11288" y="882"/>
                </a:cubicBezTo>
                <a:cubicBezTo>
                  <a:pt x="11317" y="862"/>
                  <a:pt x="11361" y="828"/>
                  <a:pt x="11383" y="828"/>
                </a:cubicBezTo>
                <a:cubicBezTo>
                  <a:pt x="11389" y="828"/>
                  <a:pt x="11393" y="829"/>
                  <a:pt x="11395" y="834"/>
                </a:cubicBezTo>
                <a:cubicBezTo>
                  <a:pt x="11417" y="808"/>
                  <a:pt x="11421" y="801"/>
                  <a:pt x="11418" y="801"/>
                </a:cubicBezTo>
                <a:lnTo>
                  <a:pt x="11418" y="801"/>
                </a:lnTo>
                <a:cubicBezTo>
                  <a:pt x="11414" y="801"/>
                  <a:pt x="11401" y="809"/>
                  <a:pt x="11392" y="809"/>
                </a:cubicBezTo>
                <a:cubicBezTo>
                  <a:pt x="11387" y="809"/>
                  <a:pt x="11383" y="806"/>
                  <a:pt x="11383" y="798"/>
                </a:cubicBezTo>
                <a:cubicBezTo>
                  <a:pt x="11387" y="795"/>
                  <a:pt x="11392" y="792"/>
                  <a:pt x="11398" y="789"/>
                </a:cubicBezTo>
                <a:lnTo>
                  <a:pt x="11398" y="789"/>
                </a:lnTo>
                <a:cubicBezTo>
                  <a:pt x="11398" y="790"/>
                  <a:pt x="11399" y="791"/>
                  <a:pt x="11401" y="791"/>
                </a:cubicBezTo>
                <a:cubicBezTo>
                  <a:pt x="11405" y="791"/>
                  <a:pt x="11410" y="786"/>
                  <a:pt x="11416" y="779"/>
                </a:cubicBezTo>
                <a:lnTo>
                  <a:pt x="11416" y="779"/>
                </a:lnTo>
                <a:cubicBezTo>
                  <a:pt x="11409" y="783"/>
                  <a:pt x="11403" y="786"/>
                  <a:pt x="11398" y="789"/>
                </a:cubicBezTo>
                <a:lnTo>
                  <a:pt x="11398" y="789"/>
                </a:lnTo>
                <a:cubicBezTo>
                  <a:pt x="11396" y="787"/>
                  <a:pt x="11395" y="782"/>
                  <a:pt x="11395" y="775"/>
                </a:cubicBezTo>
                <a:cubicBezTo>
                  <a:pt x="11393" y="775"/>
                  <a:pt x="11392" y="776"/>
                  <a:pt x="11390" y="776"/>
                </a:cubicBezTo>
                <a:cubicBezTo>
                  <a:pt x="11375" y="776"/>
                  <a:pt x="11394" y="715"/>
                  <a:pt x="11383" y="715"/>
                </a:cubicBezTo>
                <a:lnTo>
                  <a:pt x="11383" y="715"/>
                </a:lnTo>
                <a:cubicBezTo>
                  <a:pt x="11363" y="735"/>
                  <a:pt x="11335" y="780"/>
                  <a:pt x="11319" y="780"/>
                </a:cubicBezTo>
                <a:cubicBezTo>
                  <a:pt x="11316" y="780"/>
                  <a:pt x="11314" y="778"/>
                  <a:pt x="11312" y="775"/>
                </a:cubicBezTo>
                <a:lnTo>
                  <a:pt x="11347" y="739"/>
                </a:lnTo>
                <a:cubicBezTo>
                  <a:pt x="11344" y="735"/>
                  <a:pt x="11340" y="734"/>
                  <a:pt x="11337" y="734"/>
                </a:cubicBezTo>
                <a:cubicBezTo>
                  <a:pt x="11318" y="734"/>
                  <a:pt x="11300" y="776"/>
                  <a:pt x="11281" y="776"/>
                </a:cubicBezTo>
                <a:cubicBezTo>
                  <a:pt x="11280" y="776"/>
                  <a:pt x="11278" y="775"/>
                  <a:pt x="11276" y="775"/>
                </a:cubicBezTo>
                <a:cubicBezTo>
                  <a:pt x="11276" y="786"/>
                  <a:pt x="11240" y="822"/>
                  <a:pt x="11264" y="822"/>
                </a:cubicBezTo>
                <a:cubicBezTo>
                  <a:pt x="11252" y="834"/>
                  <a:pt x="11240" y="840"/>
                  <a:pt x="11231" y="840"/>
                </a:cubicBezTo>
                <a:cubicBezTo>
                  <a:pt x="11222" y="840"/>
                  <a:pt x="11216" y="834"/>
                  <a:pt x="11216" y="822"/>
                </a:cubicBezTo>
                <a:cubicBezTo>
                  <a:pt x="11204" y="822"/>
                  <a:pt x="11204" y="834"/>
                  <a:pt x="11193" y="846"/>
                </a:cubicBezTo>
                <a:cubicBezTo>
                  <a:pt x="11193" y="862"/>
                  <a:pt x="11198" y="866"/>
                  <a:pt x="11204" y="866"/>
                </a:cubicBezTo>
                <a:cubicBezTo>
                  <a:pt x="11210" y="866"/>
                  <a:pt x="11217" y="862"/>
                  <a:pt x="11221" y="862"/>
                </a:cubicBezTo>
                <a:cubicBezTo>
                  <a:pt x="11224" y="862"/>
                  <a:pt x="11224" y="866"/>
                  <a:pt x="11216" y="882"/>
                </a:cubicBezTo>
                <a:lnTo>
                  <a:pt x="11252" y="846"/>
                </a:lnTo>
                <a:lnTo>
                  <a:pt x="11252" y="846"/>
                </a:lnTo>
                <a:cubicBezTo>
                  <a:pt x="11264" y="870"/>
                  <a:pt x="11240" y="905"/>
                  <a:pt x="11228" y="917"/>
                </a:cubicBezTo>
                <a:cubicBezTo>
                  <a:pt x="11218" y="938"/>
                  <a:pt x="11213" y="945"/>
                  <a:pt x="11212" y="945"/>
                </a:cubicBezTo>
                <a:cubicBezTo>
                  <a:pt x="11209" y="945"/>
                  <a:pt x="11213" y="927"/>
                  <a:pt x="11207" y="927"/>
                </a:cubicBezTo>
                <a:cubicBezTo>
                  <a:pt x="11205" y="927"/>
                  <a:pt x="11200" y="931"/>
                  <a:pt x="11193" y="941"/>
                </a:cubicBezTo>
                <a:lnTo>
                  <a:pt x="11204" y="941"/>
                </a:lnTo>
                <a:cubicBezTo>
                  <a:pt x="11191" y="968"/>
                  <a:pt x="11178" y="976"/>
                  <a:pt x="11169" y="976"/>
                </a:cubicBezTo>
                <a:cubicBezTo>
                  <a:pt x="11162" y="976"/>
                  <a:pt x="11157" y="970"/>
                  <a:pt x="11157" y="965"/>
                </a:cubicBezTo>
                <a:cubicBezTo>
                  <a:pt x="11157" y="941"/>
                  <a:pt x="11145" y="917"/>
                  <a:pt x="11157" y="894"/>
                </a:cubicBezTo>
                <a:lnTo>
                  <a:pt x="11193" y="882"/>
                </a:lnTo>
                <a:cubicBezTo>
                  <a:pt x="11193" y="875"/>
                  <a:pt x="11190" y="873"/>
                  <a:pt x="11186" y="873"/>
                </a:cubicBezTo>
                <a:cubicBezTo>
                  <a:pt x="11178" y="873"/>
                  <a:pt x="11162" y="884"/>
                  <a:pt x="11152" y="884"/>
                </a:cubicBezTo>
                <a:cubicBezTo>
                  <a:pt x="11149" y="884"/>
                  <a:pt x="11147" y="883"/>
                  <a:pt x="11145" y="882"/>
                </a:cubicBezTo>
                <a:cubicBezTo>
                  <a:pt x="11145" y="882"/>
                  <a:pt x="11145" y="870"/>
                  <a:pt x="11145" y="858"/>
                </a:cubicBezTo>
                <a:cubicBezTo>
                  <a:pt x="11145" y="858"/>
                  <a:pt x="11134" y="863"/>
                  <a:pt x="11124" y="863"/>
                </a:cubicBezTo>
                <a:cubicBezTo>
                  <a:pt x="11118" y="863"/>
                  <a:pt x="11113" y="862"/>
                  <a:pt x="11109" y="858"/>
                </a:cubicBezTo>
                <a:lnTo>
                  <a:pt x="11097" y="882"/>
                </a:lnTo>
                <a:lnTo>
                  <a:pt x="11109" y="870"/>
                </a:lnTo>
                <a:lnTo>
                  <a:pt x="11109" y="870"/>
                </a:lnTo>
                <a:cubicBezTo>
                  <a:pt x="11121" y="870"/>
                  <a:pt x="11121" y="894"/>
                  <a:pt x="11097" y="917"/>
                </a:cubicBezTo>
                <a:cubicBezTo>
                  <a:pt x="11095" y="918"/>
                  <a:pt x="11093" y="919"/>
                  <a:pt x="11092" y="919"/>
                </a:cubicBezTo>
                <a:cubicBezTo>
                  <a:pt x="11078" y="919"/>
                  <a:pt x="11098" y="867"/>
                  <a:pt x="11109" y="834"/>
                </a:cubicBezTo>
                <a:cubicBezTo>
                  <a:pt x="11116" y="824"/>
                  <a:pt x="11120" y="821"/>
                  <a:pt x="11122" y="821"/>
                </a:cubicBezTo>
                <a:cubicBezTo>
                  <a:pt x="11128" y="821"/>
                  <a:pt x="11128" y="836"/>
                  <a:pt x="11138" y="836"/>
                </a:cubicBezTo>
                <a:cubicBezTo>
                  <a:pt x="11140" y="836"/>
                  <a:pt x="11142" y="835"/>
                  <a:pt x="11145" y="834"/>
                </a:cubicBezTo>
                <a:cubicBezTo>
                  <a:pt x="11157" y="786"/>
                  <a:pt x="11121" y="822"/>
                  <a:pt x="11121" y="786"/>
                </a:cubicBezTo>
                <a:cubicBezTo>
                  <a:pt x="11133" y="771"/>
                  <a:pt x="11140" y="767"/>
                  <a:pt x="11144" y="767"/>
                </a:cubicBezTo>
                <a:cubicBezTo>
                  <a:pt x="11148" y="767"/>
                  <a:pt x="11151" y="771"/>
                  <a:pt x="11154" y="771"/>
                </a:cubicBezTo>
                <a:cubicBezTo>
                  <a:pt x="11157" y="771"/>
                  <a:pt x="11161" y="767"/>
                  <a:pt x="11169" y="751"/>
                </a:cubicBezTo>
                <a:cubicBezTo>
                  <a:pt x="11167" y="749"/>
                  <a:pt x="11165" y="748"/>
                  <a:pt x="11163" y="748"/>
                </a:cubicBezTo>
                <a:cubicBezTo>
                  <a:pt x="11156" y="748"/>
                  <a:pt x="11149" y="759"/>
                  <a:pt x="11142" y="759"/>
                </a:cubicBezTo>
                <a:cubicBezTo>
                  <a:pt x="11139" y="759"/>
                  <a:pt x="11136" y="757"/>
                  <a:pt x="11133" y="751"/>
                </a:cubicBezTo>
                <a:cubicBezTo>
                  <a:pt x="11145" y="727"/>
                  <a:pt x="11157" y="727"/>
                  <a:pt x="11181" y="703"/>
                </a:cubicBezTo>
                <a:lnTo>
                  <a:pt x="11169" y="681"/>
                </a:lnTo>
                <a:lnTo>
                  <a:pt x="11169" y="681"/>
                </a:lnTo>
                <a:cubicBezTo>
                  <a:pt x="11166" y="685"/>
                  <a:pt x="11161" y="689"/>
                  <a:pt x="11157" y="691"/>
                </a:cubicBezTo>
                <a:lnTo>
                  <a:pt x="11145" y="667"/>
                </a:lnTo>
                <a:cubicBezTo>
                  <a:pt x="11157" y="644"/>
                  <a:pt x="11193" y="632"/>
                  <a:pt x="11193" y="596"/>
                </a:cubicBezTo>
                <a:lnTo>
                  <a:pt x="11193" y="596"/>
                </a:lnTo>
                <a:lnTo>
                  <a:pt x="11169" y="608"/>
                </a:lnTo>
                <a:cubicBezTo>
                  <a:pt x="11157" y="620"/>
                  <a:pt x="11169" y="632"/>
                  <a:pt x="11145" y="655"/>
                </a:cubicBezTo>
                <a:cubicBezTo>
                  <a:pt x="11145" y="652"/>
                  <a:pt x="11144" y="651"/>
                  <a:pt x="11143" y="651"/>
                </a:cubicBezTo>
                <a:cubicBezTo>
                  <a:pt x="11135" y="651"/>
                  <a:pt x="11106" y="705"/>
                  <a:pt x="11085" y="715"/>
                </a:cubicBezTo>
                <a:cubicBezTo>
                  <a:pt x="11073" y="715"/>
                  <a:pt x="11073" y="703"/>
                  <a:pt x="11073" y="691"/>
                </a:cubicBezTo>
                <a:cubicBezTo>
                  <a:pt x="11038" y="727"/>
                  <a:pt x="11014" y="703"/>
                  <a:pt x="10966" y="739"/>
                </a:cubicBezTo>
                <a:cubicBezTo>
                  <a:pt x="10990" y="715"/>
                  <a:pt x="10990" y="691"/>
                  <a:pt x="11002" y="655"/>
                </a:cubicBezTo>
                <a:cubicBezTo>
                  <a:pt x="11003" y="657"/>
                  <a:pt x="11005" y="657"/>
                  <a:pt x="11006" y="657"/>
                </a:cubicBezTo>
                <a:cubicBezTo>
                  <a:pt x="11019" y="657"/>
                  <a:pt x="11039" y="616"/>
                  <a:pt x="11050" y="584"/>
                </a:cubicBezTo>
                <a:lnTo>
                  <a:pt x="11050" y="584"/>
                </a:lnTo>
                <a:cubicBezTo>
                  <a:pt x="11038" y="584"/>
                  <a:pt x="11014" y="632"/>
                  <a:pt x="11014" y="644"/>
                </a:cubicBezTo>
                <a:cubicBezTo>
                  <a:pt x="11012" y="639"/>
                  <a:pt x="11009" y="638"/>
                  <a:pt x="11007" y="638"/>
                </a:cubicBezTo>
                <a:cubicBezTo>
                  <a:pt x="10999" y="638"/>
                  <a:pt x="10990" y="651"/>
                  <a:pt x="10984" y="651"/>
                </a:cubicBezTo>
                <a:cubicBezTo>
                  <a:pt x="10980" y="651"/>
                  <a:pt x="10978" y="646"/>
                  <a:pt x="10978" y="632"/>
                </a:cubicBezTo>
                <a:cubicBezTo>
                  <a:pt x="10978" y="620"/>
                  <a:pt x="11014" y="596"/>
                  <a:pt x="11014" y="572"/>
                </a:cubicBezTo>
                <a:cubicBezTo>
                  <a:pt x="11013" y="571"/>
                  <a:pt x="11012" y="571"/>
                  <a:pt x="11011" y="571"/>
                </a:cubicBezTo>
                <a:cubicBezTo>
                  <a:pt x="11002" y="571"/>
                  <a:pt x="10992" y="613"/>
                  <a:pt x="10976" y="613"/>
                </a:cubicBezTo>
                <a:cubicBezTo>
                  <a:pt x="10973" y="613"/>
                  <a:pt x="10970" y="611"/>
                  <a:pt x="10966" y="608"/>
                </a:cubicBezTo>
                <a:cubicBezTo>
                  <a:pt x="10978" y="608"/>
                  <a:pt x="10978" y="596"/>
                  <a:pt x="10978" y="596"/>
                </a:cubicBezTo>
                <a:cubicBezTo>
                  <a:pt x="10978" y="589"/>
                  <a:pt x="10976" y="586"/>
                  <a:pt x="10973" y="586"/>
                </a:cubicBezTo>
                <a:cubicBezTo>
                  <a:pt x="10965" y="586"/>
                  <a:pt x="10951" y="603"/>
                  <a:pt x="10943" y="620"/>
                </a:cubicBezTo>
                <a:cubicBezTo>
                  <a:pt x="10966" y="548"/>
                  <a:pt x="10907" y="608"/>
                  <a:pt x="10943" y="548"/>
                </a:cubicBezTo>
                <a:cubicBezTo>
                  <a:pt x="10907" y="548"/>
                  <a:pt x="10931" y="584"/>
                  <a:pt x="10919" y="608"/>
                </a:cubicBezTo>
                <a:cubicBezTo>
                  <a:pt x="10914" y="610"/>
                  <a:pt x="10910" y="611"/>
                  <a:pt x="10906" y="611"/>
                </a:cubicBezTo>
                <a:cubicBezTo>
                  <a:pt x="10891" y="611"/>
                  <a:pt x="10883" y="594"/>
                  <a:pt x="10883" y="584"/>
                </a:cubicBezTo>
                <a:cubicBezTo>
                  <a:pt x="10891" y="584"/>
                  <a:pt x="10899" y="579"/>
                  <a:pt x="10903" y="579"/>
                </a:cubicBezTo>
                <a:cubicBezTo>
                  <a:pt x="10905" y="579"/>
                  <a:pt x="10907" y="580"/>
                  <a:pt x="10907" y="584"/>
                </a:cubicBezTo>
                <a:lnTo>
                  <a:pt x="10919" y="536"/>
                </a:lnTo>
                <a:cubicBezTo>
                  <a:pt x="10917" y="529"/>
                  <a:pt x="10914" y="526"/>
                  <a:pt x="10911" y="526"/>
                </a:cubicBezTo>
                <a:cubicBezTo>
                  <a:pt x="10896" y="526"/>
                  <a:pt x="10870" y="583"/>
                  <a:pt x="10855" y="583"/>
                </a:cubicBezTo>
                <a:cubicBezTo>
                  <a:pt x="10852" y="583"/>
                  <a:pt x="10849" y="580"/>
                  <a:pt x="10847" y="572"/>
                </a:cubicBezTo>
                <a:cubicBezTo>
                  <a:pt x="10871" y="560"/>
                  <a:pt x="10859" y="536"/>
                  <a:pt x="10883" y="513"/>
                </a:cubicBezTo>
                <a:lnTo>
                  <a:pt x="10883" y="513"/>
                </a:lnTo>
                <a:cubicBezTo>
                  <a:pt x="10880" y="516"/>
                  <a:pt x="10877" y="516"/>
                  <a:pt x="10874" y="516"/>
                </a:cubicBezTo>
                <a:cubicBezTo>
                  <a:pt x="10871" y="516"/>
                  <a:pt x="10869" y="516"/>
                  <a:pt x="10867" y="516"/>
                </a:cubicBezTo>
                <a:cubicBezTo>
                  <a:pt x="10862" y="516"/>
                  <a:pt x="10859" y="519"/>
                  <a:pt x="10859" y="536"/>
                </a:cubicBezTo>
                <a:cubicBezTo>
                  <a:pt x="10847" y="536"/>
                  <a:pt x="10847" y="524"/>
                  <a:pt x="10847" y="513"/>
                </a:cubicBezTo>
                <a:cubicBezTo>
                  <a:pt x="10823" y="524"/>
                  <a:pt x="10812" y="524"/>
                  <a:pt x="10788" y="548"/>
                </a:cubicBezTo>
                <a:cubicBezTo>
                  <a:pt x="10776" y="536"/>
                  <a:pt x="10776" y="501"/>
                  <a:pt x="10776" y="489"/>
                </a:cubicBezTo>
                <a:cubicBezTo>
                  <a:pt x="10773" y="490"/>
                  <a:pt x="10770" y="490"/>
                  <a:pt x="10768" y="490"/>
                </a:cubicBezTo>
                <a:cubicBezTo>
                  <a:pt x="10743" y="490"/>
                  <a:pt x="10729" y="448"/>
                  <a:pt x="10699" y="448"/>
                </a:cubicBezTo>
                <a:cubicBezTo>
                  <a:pt x="10694" y="448"/>
                  <a:pt x="10687" y="450"/>
                  <a:pt x="10681" y="453"/>
                </a:cubicBezTo>
                <a:cubicBezTo>
                  <a:pt x="10678" y="450"/>
                  <a:pt x="10675" y="449"/>
                  <a:pt x="10673" y="449"/>
                </a:cubicBezTo>
                <a:cubicBezTo>
                  <a:pt x="10660" y="449"/>
                  <a:pt x="10665" y="502"/>
                  <a:pt x="10649" y="502"/>
                </a:cubicBezTo>
                <a:cubicBezTo>
                  <a:pt x="10648" y="502"/>
                  <a:pt x="10646" y="501"/>
                  <a:pt x="10645" y="501"/>
                </a:cubicBezTo>
                <a:cubicBezTo>
                  <a:pt x="10669" y="453"/>
                  <a:pt x="10645" y="453"/>
                  <a:pt x="10645" y="429"/>
                </a:cubicBezTo>
                <a:cubicBezTo>
                  <a:pt x="10636" y="412"/>
                  <a:pt x="10625" y="409"/>
                  <a:pt x="10613" y="409"/>
                </a:cubicBezTo>
                <a:cubicBezTo>
                  <a:pt x="10605" y="409"/>
                  <a:pt x="10597" y="410"/>
                  <a:pt x="10590" y="410"/>
                </a:cubicBezTo>
                <a:cubicBezTo>
                  <a:pt x="10577" y="410"/>
                  <a:pt x="10566" y="406"/>
                  <a:pt x="10562" y="382"/>
                </a:cubicBezTo>
                <a:cubicBezTo>
                  <a:pt x="10562" y="382"/>
                  <a:pt x="10573" y="370"/>
                  <a:pt x="10573" y="370"/>
                </a:cubicBezTo>
                <a:cubicBezTo>
                  <a:pt x="10562" y="334"/>
                  <a:pt x="10538" y="346"/>
                  <a:pt x="10514" y="322"/>
                </a:cubicBezTo>
                <a:lnTo>
                  <a:pt x="10526" y="322"/>
                </a:lnTo>
                <a:cubicBezTo>
                  <a:pt x="10515" y="295"/>
                  <a:pt x="10499" y="288"/>
                  <a:pt x="10482" y="288"/>
                </a:cubicBezTo>
                <a:cubicBezTo>
                  <a:pt x="10461" y="288"/>
                  <a:pt x="10438" y="298"/>
                  <a:pt x="10419" y="298"/>
                </a:cubicBezTo>
                <a:cubicBezTo>
                  <a:pt x="10419" y="286"/>
                  <a:pt x="10431" y="274"/>
                  <a:pt x="10431" y="263"/>
                </a:cubicBezTo>
                <a:cubicBezTo>
                  <a:pt x="10424" y="256"/>
                  <a:pt x="10414" y="246"/>
                  <a:pt x="10400" y="246"/>
                </a:cubicBezTo>
                <a:cubicBezTo>
                  <a:pt x="10389" y="246"/>
                  <a:pt x="10375" y="253"/>
                  <a:pt x="10359" y="274"/>
                </a:cubicBezTo>
                <a:cubicBezTo>
                  <a:pt x="10359" y="245"/>
                  <a:pt x="10357" y="240"/>
                  <a:pt x="10354" y="240"/>
                </a:cubicBezTo>
                <a:cubicBezTo>
                  <a:pt x="10352" y="240"/>
                  <a:pt x="10350" y="241"/>
                  <a:pt x="10348" y="241"/>
                </a:cubicBezTo>
                <a:cubicBezTo>
                  <a:pt x="10344" y="241"/>
                  <a:pt x="10340" y="237"/>
                  <a:pt x="10335" y="215"/>
                </a:cubicBezTo>
                <a:cubicBezTo>
                  <a:pt x="10335" y="209"/>
                  <a:pt x="10338" y="209"/>
                  <a:pt x="10341" y="209"/>
                </a:cubicBezTo>
                <a:cubicBezTo>
                  <a:pt x="10344" y="209"/>
                  <a:pt x="10347" y="209"/>
                  <a:pt x="10347" y="203"/>
                </a:cubicBezTo>
                <a:cubicBezTo>
                  <a:pt x="10335" y="179"/>
                  <a:pt x="10323" y="191"/>
                  <a:pt x="10311" y="179"/>
                </a:cubicBezTo>
                <a:cubicBezTo>
                  <a:pt x="10283" y="189"/>
                  <a:pt x="10254" y="237"/>
                  <a:pt x="10232" y="237"/>
                </a:cubicBezTo>
                <a:cubicBezTo>
                  <a:pt x="10226" y="237"/>
                  <a:pt x="10221" y="234"/>
                  <a:pt x="10216" y="227"/>
                </a:cubicBezTo>
                <a:cubicBezTo>
                  <a:pt x="10240" y="155"/>
                  <a:pt x="10240" y="215"/>
                  <a:pt x="10264" y="155"/>
                </a:cubicBezTo>
                <a:lnTo>
                  <a:pt x="10264" y="155"/>
                </a:lnTo>
                <a:cubicBezTo>
                  <a:pt x="10257" y="162"/>
                  <a:pt x="10250" y="169"/>
                  <a:pt x="10246" y="169"/>
                </a:cubicBezTo>
                <a:cubicBezTo>
                  <a:pt x="10242" y="169"/>
                  <a:pt x="10240" y="165"/>
                  <a:pt x="10240" y="155"/>
                </a:cubicBezTo>
                <a:cubicBezTo>
                  <a:pt x="10252" y="132"/>
                  <a:pt x="10252" y="143"/>
                  <a:pt x="10264" y="120"/>
                </a:cubicBezTo>
                <a:cubicBezTo>
                  <a:pt x="10264" y="117"/>
                  <a:pt x="10263" y="115"/>
                  <a:pt x="10261" y="115"/>
                </a:cubicBezTo>
                <a:cubicBezTo>
                  <a:pt x="10251" y="115"/>
                  <a:pt x="10211" y="168"/>
                  <a:pt x="10205" y="168"/>
                </a:cubicBezTo>
                <a:cubicBezTo>
                  <a:pt x="10205" y="168"/>
                  <a:pt x="10204" y="168"/>
                  <a:pt x="10204" y="167"/>
                </a:cubicBezTo>
                <a:cubicBezTo>
                  <a:pt x="10192" y="191"/>
                  <a:pt x="10192" y="191"/>
                  <a:pt x="10204" y="191"/>
                </a:cubicBezTo>
                <a:cubicBezTo>
                  <a:pt x="10197" y="205"/>
                  <a:pt x="10191" y="210"/>
                  <a:pt x="10186" y="210"/>
                </a:cubicBezTo>
                <a:cubicBezTo>
                  <a:pt x="10174" y="210"/>
                  <a:pt x="10165" y="189"/>
                  <a:pt x="10151" y="189"/>
                </a:cubicBezTo>
                <a:cubicBezTo>
                  <a:pt x="10149" y="189"/>
                  <a:pt x="10147" y="190"/>
                  <a:pt x="10145" y="191"/>
                </a:cubicBezTo>
                <a:cubicBezTo>
                  <a:pt x="10145" y="203"/>
                  <a:pt x="10157" y="215"/>
                  <a:pt x="10145" y="251"/>
                </a:cubicBezTo>
                <a:cubicBezTo>
                  <a:pt x="10141" y="247"/>
                  <a:pt x="10137" y="245"/>
                  <a:pt x="10132" y="245"/>
                </a:cubicBezTo>
                <a:cubicBezTo>
                  <a:pt x="10110" y="245"/>
                  <a:pt x="10081" y="290"/>
                  <a:pt x="10061" y="310"/>
                </a:cubicBezTo>
                <a:cubicBezTo>
                  <a:pt x="10050" y="274"/>
                  <a:pt x="10097" y="263"/>
                  <a:pt x="10121" y="203"/>
                </a:cubicBezTo>
                <a:cubicBezTo>
                  <a:pt x="10121" y="191"/>
                  <a:pt x="10133" y="143"/>
                  <a:pt x="10145" y="132"/>
                </a:cubicBezTo>
                <a:cubicBezTo>
                  <a:pt x="10142" y="126"/>
                  <a:pt x="10138" y="124"/>
                  <a:pt x="10133" y="124"/>
                </a:cubicBezTo>
                <a:cubicBezTo>
                  <a:pt x="10116" y="124"/>
                  <a:pt x="10091" y="146"/>
                  <a:pt x="10073" y="155"/>
                </a:cubicBezTo>
                <a:lnTo>
                  <a:pt x="10085" y="143"/>
                </a:lnTo>
                <a:cubicBezTo>
                  <a:pt x="10083" y="142"/>
                  <a:pt x="10081" y="142"/>
                  <a:pt x="10078" y="142"/>
                </a:cubicBezTo>
                <a:cubicBezTo>
                  <a:pt x="10059" y="142"/>
                  <a:pt x="10033" y="167"/>
                  <a:pt x="10016" y="167"/>
                </a:cubicBezTo>
                <a:cubicBezTo>
                  <a:pt x="10010" y="167"/>
                  <a:pt x="10005" y="164"/>
                  <a:pt x="10002" y="155"/>
                </a:cubicBezTo>
                <a:lnTo>
                  <a:pt x="10002" y="167"/>
                </a:lnTo>
                <a:cubicBezTo>
                  <a:pt x="10002" y="179"/>
                  <a:pt x="9990" y="167"/>
                  <a:pt x="9966" y="191"/>
                </a:cubicBezTo>
                <a:cubicBezTo>
                  <a:pt x="9976" y="172"/>
                  <a:pt x="9978" y="153"/>
                  <a:pt x="9984" y="140"/>
                </a:cubicBezTo>
                <a:lnTo>
                  <a:pt x="9984" y="140"/>
                </a:lnTo>
                <a:cubicBezTo>
                  <a:pt x="9940" y="199"/>
                  <a:pt x="9917" y="158"/>
                  <a:pt x="9871" y="215"/>
                </a:cubicBezTo>
                <a:cubicBezTo>
                  <a:pt x="9871" y="203"/>
                  <a:pt x="9895" y="167"/>
                  <a:pt x="9907" y="155"/>
                </a:cubicBezTo>
                <a:cubicBezTo>
                  <a:pt x="9914" y="162"/>
                  <a:pt x="9916" y="169"/>
                  <a:pt x="9920" y="169"/>
                </a:cubicBezTo>
                <a:cubicBezTo>
                  <a:pt x="9923" y="169"/>
                  <a:pt x="9925" y="165"/>
                  <a:pt x="9930" y="155"/>
                </a:cubicBezTo>
                <a:cubicBezTo>
                  <a:pt x="9919" y="155"/>
                  <a:pt x="9919" y="132"/>
                  <a:pt x="9930" y="108"/>
                </a:cubicBezTo>
                <a:lnTo>
                  <a:pt x="9930" y="108"/>
                </a:lnTo>
                <a:cubicBezTo>
                  <a:pt x="9907" y="143"/>
                  <a:pt x="9883" y="155"/>
                  <a:pt x="9859" y="167"/>
                </a:cubicBezTo>
                <a:cubicBezTo>
                  <a:pt x="9847" y="167"/>
                  <a:pt x="9823" y="167"/>
                  <a:pt x="9859" y="155"/>
                </a:cubicBezTo>
                <a:lnTo>
                  <a:pt x="9847" y="155"/>
                </a:lnTo>
                <a:cubicBezTo>
                  <a:pt x="9847" y="143"/>
                  <a:pt x="9847" y="143"/>
                  <a:pt x="9847" y="143"/>
                </a:cubicBezTo>
                <a:lnTo>
                  <a:pt x="9907" y="132"/>
                </a:lnTo>
                <a:lnTo>
                  <a:pt x="9871" y="132"/>
                </a:lnTo>
                <a:cubicBezTo>
                  <a:pt x="9877" y="126"/>
                  <a:pt x="9877" y="123"/>
                  <a:pt x="9872" y="123"/>
                </a:cubicBezTo>
                <a:cubicBezTo>
                  <a:pt x="9868" y="123"/>
                  <a:pt x="9859" y="126"/>
                  <a:pt x="9847" y="132"/>
                </a:cubicBezTo>
                <a:lnTo>
                  <a:pt x="9835" y="132"/>
                </a:lnTo>
                <a:cubicBezTo>
                  <a:pt x="9835" y="132"/>
                  <a:pt x="9835" y="132"/>
                  <a:pt x="9835" y="143"/>
                </a:cubicBezTo>
                <a:cubicBezTo>
                  <a:pt x="9835" y="143"/>
                  <a:pt x="9823" y="143"/>
                  <a:pt x="9823" y="155"/>
                </a:cubicBezTo>
                <a:cubicBezTo>
                  <a:pt x="9811" y="167"/>
                  <a:pt x="9811" y="167"/>
                  <a:pt x="9800" y="167"/>
                </a:cubicBezTo>
                <a:cubicBezTo>
                  <a:pt x="9811" y="155"/>
                  <a:pt x="9811" y="155"/>
                  <a:pt x="9811" y="155"/>
                </a:cubicBezTo>
                <a:cubicBezTo>
                  <a:pt x="9811" y="143"/>
                  <a:pt x="9811" y="143"/>
                  <a:pt x="9811" y="143"/>
                </a:cubicBezTo>
                <a:cubicBezTo>
                  <a:pt x="9823" y="132"/>
                  <a:pt x="9823" y="132"/>
                  <a:pt x="9835" y="132"/>
                </a:cubicBezTo>
                <a:lnTo>
                  <a:pt x="9811" y="132"/>
                </a:lnTo>
                <a:cubicBezTo>
                  <a:pt x="9811" y="128"/>
                  <a:pt x="9810" y="126"/>
                  <a:pt x="9808" y="126"/>
                </a:cubicBezTo>
                <a:cubicBezTo>
                  <a:pt x="9805" y="126"/>
                  <a:pt x="9800" y="132"/>
                  <a:pt x="9800" y="132"/>
                </a:cubicBezTo>
                <a:cubicBezTo>
                  <a:pt x="9788" y="143"/>
                  <a:pt x="9788" y="143"/>
                  <a:pt x="9776" y="143"/>
                </a:cubicBezTo>
                <a:lnTo>
                  <a:pt x="9728" y="143"/>
                </a:lnTo>
                <a:lnTo>
                  <a:pt x="9776" y="132"/>
                </a:lnTo>
                <a:lnTo>
                  <a:pt x="9685" y="132"/>
                </a:lnTo>
                <a:cubicBezTo>
                  <a:pt x="9704" y="129"/>
                  <a:pt x="9728" y="126"/>
                  <a:pt x="9752" y="120"/>
                </a:cubicBezTo>
                <a:lnTo>
                  <a:pt x="9740" y="120"/>
                </a:lnTo>
                <a:lnTo>
                  <a:pt x="9776" y="108"/>
                </a:lnTo>
                <a:lnTo>
                  <a:pt x="9740" y="108"/>
                </a:lnTo>
                <a:cubicBezTo>
                  <a:pt x="9771" y="108"/>
                  <a:pt x="9775" y="90"/>
                  <a:pt x="9807" y="85"/>
                </a:cubicBezTo>
                <a:lnTo>
                  <a:pt x="9807" y="85"/>
                </a:lnTo>
                <a:cubicBezTo>
                  <a:pt x="9808" y="85"/>
                  <a:pt x="9810" y="84"/>
                  <a:pt x="9811" y="84"/>
                </a:cubicBezTo>
                <a:cubicBezTo>
                  <a:pt x="9776" y="84"/>
                  <a:pt x="9788" y="84"/>
                  <a:pt x="9776" y="96"/>
                </a:cubicBezTo>
                <a:cubicBezTo>
                  <a:pt x="9728" y="96"/>
                  <a:pt x="9752" y="84"/>
                  <a:pt x="9740" y="84"/>
                </a:cubicBezTo>
                <a:cubicBezTo>
                  <a:pt x="9764" y="84"/>
                  <a:pt x="9776" y="84"/>
                  <a:pt x="9788" y="72"/>
                </a:cubicBezTo>
                <a:lnTo>
                  <a:pt x="9788" y="72"/>
                </a:lnTo>
                <a:cubicBezTo>
                  <a:pt x="9780" y="76"/>
                  <a:pt x="9773" y="77"/>
                  <a:pt x="9769" y="77"/>
                </a:cubicBezTo>
                <a:cubicBezTo>
                  <a:pt x="9760" y="77"/>
                  <a:pt x="9760" y="72"/>
                  <a:pt x="9776" y="72"/>
                </a:cubicBezTo>
                <a:cubicBezTo>
                  <a:pt x="9740" y="72"/>
                  <a:pt x="9763" y="72"/>
                  <a:pt x="9764" y="60"/>
                </a:cubicBezTo>
                <a:lnTo>
                  <a:pt x="9764" y="60"/>
                </a:lnTo>
                <a:cubicBezTo>
                  <a:pt x="9763" y="72"/>
                  <a:pt x="9740" y="72"/>
                  <a:pt x="9704" y="72"/>
                </a:cubicBezTo>
                <a:lnTo>
                  <a:pt x="9669" y="72"/>
                </a:lnTo>
                <a:cubicBezTo>
                  <a:pt x="9621" y="72"/>
                  <a:pt x="9704" y="60"/>
                  <a:pt x="9692" y="60"/>
                </a:cubicBezTo>
                <a:lnTo>
                  <a:pt x="9740" y="60"/>
                </a:lnTo>
                <a:cubicBezTo>
                  <a:pt x="9728" y="60"/>
                  <a:pt x="9692" y="48"/>
                  <a:pt x="9680" y="48"/>
                </a:cubicBezTo>
                <a:cubicBezTo>
                  <a:pt x="9659" y="51"/>
                  <a:pt x="9646" y="52"/>
                  <a:pt x="9639" y="52"/>
                </a:cubicBezTo>
                <a:cubicBezTo>
                  <a:pt x="9610" y="52"/>
                  <a:pt x="9671" y="36"/>
                  <a:pt x="9633" y="36"/>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2"/>
          <p:cNvSpPr/>
          <p:nvPr/>
        </p:nvSpPr>
        <p:spPr>
          <a:xfrm rot="1290219">
            <a:off x="4570225" y="3999399"/>
            <a:ext cx="668102" cy="441650"/>
          </a:xfrm>
          <a:custGeom>
            <a:rect b="b" l="l" r="r" t="t"/>
            <a:pathLst>
              <a:path extrusionOk="0" h="9995" w="13098">
                <a:moveTo>
                  <a:pt x="9680" y="1"/>
                </a:moveTo>
                <a:cubicBezTo>
                  <a:pt x="9671" y="1"/>
                  <a:pt x="9648" y="1"/>
                  <a:pt x="9628" y="6"/>
                </a:cubicBezTo>
                <a:lnTo>
                  <a:pt x="9628" y="6"/>
                </a:lnTo>
                <a:cubicBezTo>
                  <a:pt x="9652" y="6"/>
                  <a:pt x="9688" y="1"/>
                  <a:pt x="9680" y="1"/>
                </a:cubicBezTo>
                <a:close/>
                <a:moveTo>
                  <a:pt x="9609" y="13"/>
                </a:moveTo>
                <a:cubicBezTo>
                  <a:pt x="9601" y="13"/>
                  <a:pt x="9603" y="13"/>
                  <a:pt x="9609" y="13"/>
                </a:cubicBezTo>
                <a:lnTo>
                  <a:pt x="9609" y="13"/>
                </a:lnTo>
                <a:cubicBezTo>
                  <a:pt x="9609" y="13"/>
                  <a:pt x="9609" y="13"/>
                  <a:pt x="9609" y="13"/>
                </a:cubicBezTo>
                <a:close/>
                <a:moveTo>
                  <a:pt x="9609" y="1"/>
                </a:moveTo>
                <a:lnTo>
                  <a:pt x="9609" y="1"/>
                </a:lnTo>
                <a:cubicBezTo>
                  <a:pt x="9597" y="13"/>
                  <a:pt x="9573" y="13"/>
                  <a:pt x="9549" y="13"/>
                </a:cubicBezTo>
                <a:cubicBezTo>
                  <a:pt x="9549" y="13"/>
                  <a:pt x="9538" y="24"/>
                  <a:pt x="9561" y="24"/>
                </a:cubicBezTo>
                <a:lnTo>
                  <a:pt x="9573" y="13"/>
                </a:lnTo>
                <a:lnTo>
                  <a:pt x="9609" y="13"/>
                </a:lnTo>
                <a:cubicBezTo>
                  <a:pt x="9615" y="10"/>
                  <a:pt x="9621" y="8"/>
                  <a:pt x="9628" y="6"/>
                </a:cubicBezTo>
                <a:lnTo>
                  <a:pt x="9628" y="6"/>
                </a:lnTo>
                <a:cubicBezTo>
                  <a:pt x="9627" y="6"/>
                  <a:pt x="9626" y="6"/>
                  <a:pt x="9625" y="6"/>
                </a:cubicBezTo>
                <a:cubicBezTo>
                  <a:pt x="9613" y="6"/>
                  <a:pt x="9605" y="5"/>
                  <a:pt x="9609" y="1"/>
                </a:cubicBezTo>
                <a:close/>
                <a:moveTo>
                  <a:pt x="9692" y="9"/>
                </a:moveTo>
                <a:cubicBezTo>
                  <a:pt x="9683" y="9"/>
                  <a:pt x="9672" y="10"/>
                  <a:pt x="9657" y="13"/>
                </a:cubicBezTo>
                <a:lnTo>
                  <a:pt x="9657" y="24"/>
                </a:lnTo>
                <a:cubicBezTo>
                  <a:pt x="9649" y="17"/>
                  <a:pt x="9621" y="14"/>
                  <a:pt x="9609" y="13"/>
                </a:cubicBezTo>
                <a:lnTo>
                  <a:pt x="9609" y="13"/>
                </a:lnTo>
                <a:cubicBezTo>
                  <a:pt x="9608" y="24"/>
                  <a:pt x="9573" y="24"/>
                  <a:pt x="9561" y="24"/>
                </a:cubicBezTo>
                <a:cubicBezTo>
                  <a:pt x="9559" y="27"/>
                  <a:pt x="9561" y="28"/>
                  <a:pt x="9565" y="28"/>
                </a:cubicBezTo>
                <a:cubicBezTo>
                  <a:pt x="9577" y="28"/>
                  <a:pt x="9608" y="21"/>
                  <a:pt x="9623" y="21"/>
                </a:cubicBezTo>
                <a:cubicBezTo>
                  <a:pt x="9629" y="21"/>
                  <a:pt x="9633" y="22"/>
                  <a:pt x="9633" y="24"/>
                </a:cubicBezTo>
                <a:lnTo>
                  <a:pt x="9621" y="24"/>
                </a:lnTo>
                <a:cubicBezTo>
                  <a:pt x="9645" y="36"/>
                  <a:pt x="9645" y="36"/>
                  <a:pt x="9692" y="36"/>
                </a:cubicBezTo>
                <a:cubicBezTo>
                  <a:pt x="9700" y="32"/>
                  <a:pt x="9708" y="31"/>
                  <a:pt x="9716" y="31"/>
                </a:cubicBezTo>
                <a:cubicBezTo>
                  <a:pt x="9732" y="31"/>
                  <a:pt x="9748" y="36"/>
                  <a:pt x="9764" y="36"/>
                </a:cubicBezTo>
                <a:cubicBezTo>
                  <a:pt x="9776" y="30"/>
                  <a:pt x="9761" y="30"/>
                  <a:pt x="9750" y="30"/>
                </a:cubicBezTo>
                <a:cubicBezTo>
                  <a:pt x="9740" y="30"/>
                  <a:pt x="9734" y="30"/>
                  <a:pt x="9764" y="24"/>
                </a:cubicBezTo>
                <a:lnTo>
                  <a:pt x="9788" y="13"/>
                </a:lnTo>
                <a:lnTo>
                  <a:pt x="9788" y="13"/>
                </a:lnTo>
                <a:cubicBezTo>
                  <a:pt x="9773" y="15"/>
                  <a:pt x="9761" y="16"/>
                  <a:pt x="9752" y="16"/>
                </a:cubicBezTo>
                <a:cubicBezTo>
                  <a:pt x="9727" y="16"/>
                  <a:pt x="9718" y="9"/>
                  <a:pt x="9692" y="9"/>
                </a:cubicBezTo>
                <a:close/>
                <a:moveTo>
                  <a:pt x="9692" y="36"/>
                </a:moveTo>
                <a:cubicBezTo>
                  <a:pt x="9645" y="36"/>
                  <a:pt x="9704" y="36"/>
                  <a:pt x="9680" y="48"/>
                </a:cubicBezTo>
                <a:lnTo>
                  <a:pt x="9728" y="36"/>
                </a:lnTo>
                <a:close/>
                <a:moveTo>
                  <a:pt x="9823" y="84"/>
                </a:moveTo>
                <a:cubicBezTo>
                  <a:pt x="9817" y="84"/>
                  <a:pt x="9812" y="84"/>
                  <a:pt x="9807" y="85"/>
                </a:cubicBezTo>
                <a:lnTo>
                  <a:pt x="9807" y="85"/>
                </a:lnTo>
                <a:cubicBezTo>
                  <a:pt x="9795" y="88"/>
                  <a:pt x="9793" y="89"/>
                  <a:pt x="9796" y="89"/>
                </a:cubicBezTo>
                <a:cubicBezTo>
                  <a:pt x="9802" y="89"/>
                  <a:pt x="9831" y="84"/>
                  <a:pt x="9823" y="84"/>
                </a:cubicBezTo>
                <a:close/>
                <a:moveTo>
                  <a:pt x="9728" y="84"/>
                </a:moveTo>
                <a:cubicBezTo>
                  <a:pt x="9716" y="90"/>
                  <a:pt x="9695" y="90"/>
                  <a:pt x="9672" y="90"/>
                </a:cubicBezTo>
                <a:cubicBezTo>
                  <a:pt x="9648" y="90"/>
                  <a:pt x="9621" y="90"/>
                  <a:pt x="9597" y="96"/>
                </a:cubicBezTo>
                <a:lnTo>
                  <a:pt x="9597" y="85"/>
                </a:lnTo>
                <a:lnTo>
                  <a:pt x="9597" y="85"/>
                </a:lnTo>
                <a:cubicBezTo>
                  <a:pt x="9617" y="87"/>
                  <a:pt x="9634" y="89"/>
                  <a:pt x="9650" y="89"/>
                </a:cubicBezTo>
                <a:cubicBezTo>
                  <a:pt x="9663" y="89"/>
                  <a:pt x="9676" y="88"/>
                  <a:pt x="9692" y="84"/>
                </a:cubicBezTo>
                <a:close/>
                <a:moveTo>
                  <a:pt x="9990" y="132"/>
                </a:moveTo>
                <a:cubicBezTo>
                  <a:pt x="9988" y="134"/>
                  <a:pt x="9986" y="137"/>
                  <a:pt x="9984" y="140"/>
                </a:cubicBezTo>
                <a:lnTo>
                  <a:pt x="9984" y="140"/>
                </a:lnTo>
                <a:cubicBezTo>
                  <a:pt x="9986" y="137"/>
                  <a:pt x="9988" y="135"/>
                  <a:pt x="9990" y="132"/>
                </a:cubicBezTo>
                <a:close/>
                <a:moveTo>
                  <a:pt x="9657" y="137"/>
                </a:moveTo>
                <a:cubicBezTo>
                  <a:pt x="9657" y="139"/>
                  <a:pt x="9657" y="141"/>
                  <a:pt x="9657" y="143"/>
                </a:cubicBezTo>
                <a:lnTo>
                  <a:pt x="9645" y="143"/>
                </a:lnTo>
                <a:cubicBezTo>
                  <a:pt x="9647" y="141"/>
                  <a:pt x="9651" y="139"/>
                  <a:pt x="9657" y="137"/>
                </a:cubicBezTo>
                <a:close/>
                <a:moveTo>
                  <a:pt x="9752" y="155"/>
                </a:moveTo>
                <a:cubicBezTo>
                  <a:pt x="9752" y="155"/>
                  <a:pt x="9752" y="155"/>
                  <a:pt x="9752" y="167"/>
                </a:cubicBezTo>
                <a:cubicBezTo>
                  <a:pt x="9740" y="167"/>
                  <a:pt x="9740" y="167"/>
                  <a:pt x="9740" y="155"/>
                </a:cubicBezTo>
                <a:close/>
                <a:moveTo>
                  <a:pt x="9800" y="143"/>
                </a:moveTo>
                <a:cubicBezTo>
                  <a:pt x="9800" y="143"/>
                  <a:pt x="9788" y="143"/>
                  <a:pt x="9788" y="155"/>
                </a:cubicBezTo>
                <a:cubicBezTo>
                  <a:pt x="9788" y="155"/>
                  <a:pt x="9788" y="155"/>
                  <a:pt x="9788" y="167"/>
                </a:cubicBezTo>
                <a:lnTo>
                  <a:pt x="9776" y="167"/>
                </a:lnTo>
                <a:cubicBezTo>
                  <a:pt x="9776" y="155"/>
                  <a:pt x="9776" y="155"/>
                  <a:pt x="9776" y="155"/>
                </a:cubicBezTo>
                <a:cubicBezTo>
                  <a:pt x="9776" y="143"/>
                  <a:pt x="9788" y="143"/>
                  <a:pt x="9800" y="143"/>
                </a:cubicBezTo>
                <a:close/>
                <a:moveTo>
                  <a:pt x="9859" y="179"/>
                </a:moveTo>
                <a:cubicBezTo>
                  <a:pt x="9847" y="191"/>
                  <a:pt x="9847" y="191"/>
                  <a:pt x="9835" y="203"/>
                </a:cubicBezTo>
                <a:cubicBezTo>
                  <a:pt x="9835" y="203"/>
                  <a:pt x="9835" y="191"/>
                  <a:pt x="9835" y="191"/>
                </a:cubicBezTo>
                <a:lnTo>
                  <a:pt x="9847" y="191"/>
                </a:lnTo>
                <a:cubicBezTo>
                  <a:pt x="9847" y="179"/>
                  <a:pt x="9847" y="179"/>
                  <a:pt x="9859" y="179"/>
                </a:cubicBezTo>
                <a:close/>
                <a:moveTo>
                  <a:pt x="9514" y="288"/>
                </a:moveTo>
                <a:cubicBezTo>
                  <a:pt x="9507" y="290"/>
                  <a:pt x="9501" y="293"/>
                  <a:pt x="9490" y="298"/>
                </a:cubicBezTo>
                <a:cubicBezTo>
                  <a:pt x="9500" y="295"/>
                  <a:pt x="9508" y="291"/>
                  <a:pt x="9514" y="288"/>
                </a:cubicBezTo>
                <a:close/>
                <a:moveTo>
                  <a:pt x="9573" y="286"/>
                </a:moveTo>
                <a:cubicBezTo>
                  <a:pt x="9573" y="286"/>
                  <a:pt x="9549" y="286"/>
                  <a:pt x="9538" y="298"/>
                </a:cubicBezTo>
                <a:cubicBezTo>
                  <a:pt x="9557" y="289"/>
                  <a:pt x="9560" y="287"/>
                  <a:pt x="9573" y="286"/>
                </a:cubicBezTo>
                <a:lnTo>
                  <a:pt x="9573" y="286"/>
                </a:lnTo>
                <a:cubicBezTo>
                  <a:pt x="9573" y="286"/>
                  <a:pt x="9573" y="286"/>
                  <a:pt x="9573" y="286"/>
                </a:cubicBezTo>
                <a:close/>
                <a:moveTo>
                  <a:pt x="11193" y="608"/>
                </a:moveTo>
                <a:cubicBezTo>
                  <a:pt x="11193" y="627"/>
                  <a:pt x="11185" y="661"/>
                  <a:pt x="11170" y="680"/>
                </a:cubicBezTo>
                <a:lnTo>
                  <a:pt x="11170" y="680"/>
                </a:lnTo>
                <a:cubicBezTo>
                  <a:pt x="11170" y="680"/>
                  <a:pt x="11169" y="679"/>
                  <a:pt x="11169" y="679"/>
                </a:cubicBezTo>
                <a:lnTo>
                  <a:pt x="11169" y="679"/>
                </a:lnTo>
                <a:lnTo>
                  <a:pt x="11169" y="681"/>
                </a:lnTo>
                <a:lnTo>
                  <a:pt x="11169" y="681"/>
                </a:lnTo>
                <a:cubicBezTo>
                  <a:pt x="11170" y="680"/>
                  <a:pt x="11170" y="680"/>
                  <a:pt x="11170" y="680"/>
                </a:cubicBezTo>
                <a:lnTo>
                  <a:pt x="11170" y="680"/>
                </a:lnTo>
                <a:cubicBezTo>
                  <a:pt x="11172" y="680"/>
                  <a:pt x="11174" y="681"/>
                  <a:pt x="11176" y="681"/>
                </a:cubicBezTo>
                <a:cubicBezTo>
                  <a:pt x="11205" y="681"/>
                  <a:pt x="11206" y="620"/>
                  <a:pt x="11228" y="620"/>
                </a:cubicBezTo>
                <a:cubicBezTo>
                  <a:pt x="11228" y="615"/>
                  <a:pt x="11227" y="614"/>
                  <a:pt x="11225" y="614"/>
                </a:cubicBezTo>
                <a:cubicBezTo>
                  <a:pt x="11220" y="614"/>
                  <a:pt x="11208" y="627"/>
                  <a:pt x="11200" y="627"/>
                </a:cubicBezTo>
                <a:cubicBezTo>
                  <a:pt x="11196" y="627"/>
                  <a:pt x="11193" y="622"/>
                  <a:pt x="11193" y="608"/>
                </a:cubicBezTo>
                <a:close/>
                <a:moveTo>
                  <a:pt x="9526" y="727"/>
                </a:moveTo>
                <a:cubicBezTo>
                  <a:pt x="9526" y="727"/>
                  <a:pt x="9371" y="751"/>
                  <a:pt x="9407" y="751"/>
                </a:cubicBezTo>
                <a:lnTo>
                  <a:pt x="9549" y="727"/>
                </a:lnTo>
                <a:close/>
                <a:moveTo>
                  <a:pt x="10335" y="751"/>
                </a:moveTo>
                <a:lnTo>
                  <a:pt x="10311" y="763"/>
                </a:lnTo>
                <a:lnTo>
                  <a:pt x="10335" y="763"/>
                </a:lnTo>
                <a:cubicBezTo>
                  <a:pt x="10335" y="759"/>
                  <a:pt x="10335" y="756"/>
                  <a:pt x="10335" y="754"/>
                </a:cubicBezTo>
                <a:cubicBezTo>
                  <a:pt x="10335" y="754"/>
                  <a:pt x="10335" y="753"/>
                  <a:pt x="10335" y="751"/>
                </a:cubicBezTo>
                <a:close/>
                <a:moveTo>
                  <a:pt x="11443" y="751"/>
                </a:moveTo>
                <a:cubicBezTo>
                  <a:pt x="11437" y="751"/>
                  <a:pt x="11426" y="767"/>
                  <a:pt x="11416" y="779"/>
                </a:cubicBezTo>
                <a:lnTo>
                  <a:pt x="11416" y="779"/>
                </a:lnTo>
                <a:cubicBezTo>
                  <a:pt x="11424" y="773"/>
                  <a:pt x="11433" y="764"/>
                  <a:pt x="11443" y="751"/>
                </a:cubicBezTo>
                <a:close/>
                <a:moveTo>
                  <a:pt x="11443" y="834"/>
                </a:moveTo>
                <a:cubicBezTo>
                  <a:pt x="11433" y="839"/>
                  <a:pt x="11427" y="846"/>
                  <a:pt x="11425" y="851"/>
                </a:cubicBezTo>
                <a:lnTo>
                  <a:pt x="11425" y="851"/>
                </a:lnTo>
                <a:cubicBezTo>
                  <a:pt x="11431" y="848"/>
                  <a:pt x="11437" y="843"/>
                  <a:pt x="11443" y="834"/>
                </a:cubicBezTo>
                <a:close/>
                <a:moveTo>
                  <a:pt x="9728" y="894"/>
                </a:moveTo>
                <a:cubicBezTo>
                  <a:pt x="9726" y="894"/>
                  <a:pt x="9724" y="894"/>
                  <a:pt x="9722" y="894"/>
                </a:cubicBezTo>
                <a:lnTo>
                  <a:pt x="9722" y="894"/>
                </a:lnTo>
                <a:cubicBezTo>
                  <a:pt x="9717" y="895"/>
                  <a:pt x="9712" y="897"/>
                  <a:pt x="9715" y="897"/>
                </a:cubicBezTo>
                <a:cubicBezTo>
                  <a:pt x="9718" y="897"/>
                  <a:pt x="9725" y="896"/>
                  <a:pt x="9740" y="894"/>
                </a:cubicBezTo>
                <a:close/>
                <a:moveTo>
                  <a:pt x="9538" y="870"/>
                </a:moveTo>
                <a:cubicBezTo>
                  <a:pt x="9454" y="882"/>
                  <a:pt x="9549" y="882"/>
                  <a:pt x="9514" y="882"/>
                </a:cubicBezTo>
                <a:cubicBezTo>
                  <a:pt x="9514" y="894"/>
                  <a:pt x="9514" y="894"/>
                  <a:pt x="9514" y="894"/>
                </a:cubicBezTo>
                <a:cubicBezTo>
                  <a:pt x="9502" y="882"/>
                  <a:pt x="9478" y="882"/>
                  <a:pt x="9442" y="882"/>
                </a:cubicBezTo>
                <a:cubicBezTo>
                  <a:pt x="9442" y="888"/>
                  <a:pt x="9463" y="888"/>
                  <a:pt x="9480" y="888"/>
                </a:cubicBezTo>
                <a:cubicBezTo>
                  <a:pt x="9496" y="888"/>
                  <a:pt x="9508" y="888"/>
                  <a:pt x="9490" y="894"/>
                </a:cubicBezTo>
                <a:cubicBezTo>
                  <a:pt x="9514" y="894"/>
                  <a:pt x="9442" y="905"/>
                  <a:pt x="9442" y="917"/>
                </a:cubicBezTo>
                <a:cubicBezTo>
                  <a:pt x="9466" y="917"/>
                  <a:pt x="9506" y="912"/>
                  <a:pt x="9526" y="912"/>
                </a:cubicBezTo>
                <a:cubicBezTo>
                  <a:pt x="9536" y="912"/>
                  <a:pt x="9542" y="913"/>
                  <a:pt x="9538" y="917"/>
                </a:cubicBezTo>
                <a:lnTo>
                  <a:pt x="9478" y="917"/>
                </a:lnTo>
                <a:cubicBezTo>
                  <a:pt x="9478" y="923"/>
                  <a:pt x="9496" y="923"/>
                  <a:pt x="9514" y="923"/>
                </a:cubicBezTo>
                <a:cubicBezTo>
                  <a:pt x="9532" y="923"/>
                  <a:pt x="9549" y="923"/>
                  <a:pt x="9549" y="929"/>
                </a:cubicBezTo>
                <a:cubicBezTo>
                  <a:pt x="9561" y="917"/>
                  <a:pt x="9597" y="917"/>
                  <a:pt x="9609" y="917"/>
                </a:cubicBezTo>
                <a:cubicBezTo>
                  <a:pt x="9633" y="917"/>
                  <a:pt x="9633" y="917"/>
                  <a:pt x="9621" y="929"/>
                </a:cubicBezTo>
                <a:lnTo>
                  <a:pt x="9657" y="929"/>
                </a:lnTo>
                <a:cubicBezTo>
                  <a:pt x="9692" y="917"/>
                  <a:pt x="9621" y="917"/>
                  <a:pt x="9668" y="905"/>
                </a:cubicBezTo>
                <a:lnTo>
                  <a:pt x="9668" y="905"/>
                </a:lnTo>
                <a:lnTo>
                  <a:pt x="9621" y="917"/>
                </a:lnTo>
                <a:cubicBezTo>
                  <a:pt x="9626" y="912"/>
                  <a:pt x="9639" y="907"/>
                  <a:pt x="9653" y="902"/>
                </a:cubicBezTo>
                <a:lnTo>
                  <a:pt x="9653" y="902"/>
                </a:lnTo>
                <a:cubicBezTo>
                  <a:pt x="9640" y="904"/>
                  <a:pt x="9625" y="905"/>
                  <a:pt x="9609" y="905"/>
                </a:cubicBezTo>
                <a:cubicBezTo>
                  <a:pt x="9633" y="894"/>
                  <a:pt x="9621" y="894"/>
                  <a:pt x="9633" y="894"/>
                </a:cubicBezTo>
                <a:cubicBezTo>
                  <a:pt x="9597" y="882"/>
                  <a:pt x="9526" y="882"/>
                  <a:pt x="9538" y="870"/>
                </a:cubicBezTo>
                <a:close/>
                <a:moveTo>
                  <a:pt x="9692" y="917"/>
                </a:moveTo>
                <a:lnTo>
                  <a:pt x="9692" y="917"/>
                </a:lnTo>
                <a:cubicBezTo>
                  <a:pt x="9657" y="929"/>
                  <a:pt x="9704" y="929"/>
                  <a:pt x="9704" y="929"/>
                </a:cubicBezTo>
                <a:lnTo>
                  <a:pt x="9692" y="917"/>
                </a:lnTo>
                <a:close/>
                <a:moveTo>
                  <a:pt x="9764" y="929"/>
                </a:moveTo>
                <a:lnTo>
                  <a:pt x="9764" y="929"/>
                </a:lnTo>
                <a:cubicBezTo>
                  <a:pt x="9785" y="940"/>
                  <a:pt x="9741" y="950"/>
                  <a:pt x="9706" y="953"/>
                </a:cubicBezTo>
                <a:lnTo>
                  <a:pt x="9706" y="953"/>
                </a:lnTo>
                <a:lnTo>
                  <a:pt x="9740" y="941"/>
                </a:lnTo>
                <a:lnTo>
                  <a:pt x="9716" y="941"/>
                </a:lnTo>
                <a:cubicBezTo>
                  <a:pt x="9716" y="941"/>
                  <a:pt x="9740" y="941"/>
                  <a:pt x="9764" y="929"/>
                </a:cubicBezTo>
                <a:close/>
                <a:moveTo>
                  <a:pt x="10663" y="985"/>
                </a:moveTo>
                <a:cubicBezTo>
                  <a:pt x="10661" y="986"/>
                  <a:pt x="10659" y="987"/>
                  <a:pt x="10657" y="989"/>
                </a:cubicBezTo>
                <a:cubicBezTo>
                  <a:pt x="10659" y="988"/>
                  <a:pt x="10661" y="986"/>
                  <a:pt x="10663" y="985"/>
                </a:cubicBezTo>
                <a:close/>
                <a:moveTo>
                  <a:pt x="9524" y="984"/>
                </a:moveTo>
                <a:cubicBezTo>
                  <a:pt x="9533" y="984"/>
                  <a:pt x="9543" y="985"/>
                  <a:pt x="9549" y="989"/>
                </a:cubicBezTo>
                <a:lnTo>
                  <a:pt x="9526" y="989"/>
                </a:lnTo>
                <a:cubicBezTo>
                  <a:pt x="9514" y="995"/>
                  <a:pt x="9499" y="995"/>
                  <a:pt x="9484" y="995"/>
                </a:cubicBezTo>
                <a:cubicBezTo>
                  <a:pt x="9478" y="995"/>
                  <a:pt x="9473" y="995"/>
                  <a:pt x="9467" y="995"/>
                </a:cubicBezTo>
                <a:lnTo>
                  <a:pt x="9467" y="995"/>
                </a:lnTo>
                <a:cubicBezTo>
                  <a:pt x="9484" y="989"/>
                  <a:pt x="9505" y="984"/>
                  <a:pt x="9524" y="984"/>
                </a:cubicBezTo>
                <a:close/>
                <a:moveTo>
                  <a:pt x="9585" y="1036"/>
                </a:moveTo>
                <a:lnTo>
                  <a:pt x="9585" y="1036"/>
                </a:lnTo>
                <a:cubicBezTo>
                  <a:pt x="9585" y="1036"/>
                  <a:pt x="9585" y="1037"/>
                  <a:pt x="9585" y="1037"/>
                </a:cubicBezTo>
                <a:lnTo>
                  <a:pt x="9585" y="1037"/>
                </a:lnTo>
                <a:cubicBezTo>
                  <a:pt x="9585" y="1037"/>
                  <a:pt x="9585" y="1037"/>
                  <a:pt x="9585" y="1037"/>
                </a:cubicBezTo>
                <a:lnTo>
                  <a:pt x="9585" y="1037"/>
                </a:lnTo>
                <a:cubicBezTo>
                  <a:pt x="9585" y="1037"/>
                  <a:pt x="9585" y="1036"/>
                  <a:pt x="9585" y="1036"/>
                </a:cubicBezTo>
                <a:close/>
                <a:moveTo>
                  <a:pt x="9585" y="1037"/>
                </a:moveTo>
                <a:cubicBezTo>
                  <a:pt x="9565" y="1037"/>
                  <a:pt x="9530" y="1039"/>
                  <a:pt x="9502" y="1048"/>
                </a:cubicBezTo>
                <a:cubicBezTo>
                  <a:pt x="9514" y="1048"/>
                  <a:pt x="9561" y="1048"/>
                  <a:pt x="9585" y="1037"/>
                </a:cubicBezTo>
                <a:close/>
                <a:moveTo>
                  <a:pt x="10133" y="1057"/>
                </a:moveTo>
                <a:cubicBezTo>
                  <a:pt x="10127" y="1057"/>
                  <a:pt x="10115" y="1059"/>
                  <a:pt x="10103" y="1060"/>
                </a:cubicBezTo>
                <a:lnTo>
                  <a:pt x="10133" y="1060"/>
                </a:lnTo>
                <a:cubicBezTo>
                  <a:pt x="10138" y="1058"/>
                  <a:pt x="10137" y="1057"/>
                  <a:pt x="10133" y="1057"/>
                </a:cubicBezTo>
                <a:close/>
                <a:moveTo>
                  <a:pt x="10097" y="1060"/>
                </a:moveTo>
                <a:cubicBezTo>
                  <a:pt x="10097" y="1061"/>
                  <a:pt x="10097" y="1061"/>
                  <a:pt x="10096" y="1061"/>
                </a:cubicBezTo>
                <a:lnTo>
                  <a:pt x="10096" y="1061"/>
                </a:lnTo>
                <a:cubicBezTo>
                  <a:pt x="10099" y="1061"/>
                  <a:pt x="10101" y="1061"/>
                  <a:pt x="10103" y="1060"/>
                </a:cubicBezTo>
                <a:close/>
                <a:moveTo>
                  <a:pt x="10736" y="1058"/>
                </a:moveTo>
                <a:cubicBezTo>
                  <a:pt x="10733" y="1059"/>
                  <a:pt x="10731" y="1059"/>
                  <a:pt x="10728" y="1060"/>
                </a:cubicBezTo>
                <a:cubicBezTo>
                  <a:pt x="10728" y="1064"/>
                  <a:pt x="10726" y="1069"/>
                  <a:pt x="10724" y="1074"/>
                </a:cubicBezTo>
                <a:lnTo>
                  <a:pt x="10724" y="1074"/>
                </a:lnTo>
                <a:lnTo>
                  <a:pt x="10736" y="1058"/>
                </a:lnTo>
                <a:close/>
                <a:moveTo>
                  <a:pt x="10724" y="1074"/>
                </a:moveTo>
                <a:lnTo>
                  <a:pt x="10716" y="1084"/>
                </a:lnTo>
                <a:cubicBezTo>
                  <a:pt x="10713" y="1090"/>
                  <a:pt x="10713" y="1092"/>
                  <a:pt x="10713" y="1092"/>
                </a:cubicBezTo>
                <a:cubicBezTo>
                  <a:pt x="10714" y="1092"/>
                  <a:pt x="10720" y="1083"/>
                  <a:pt x="10724" y="1074"/>
                </a:cubicBezTo>
                <a:close/>
                <a:moveTo>
                  <a:pt x="9585" y="1084"/>
                </a:moveTo>
                <a:cubicBezTo>
                  <a:pt x="9621" y="1084"/>
                  <a:pt x="9597" y="1096"/>
                  <a:pt x="9585" y="1096"/>
                </a:cubicBezTo>
                <a:cubicBezTo>
                  <a:pt x="9585" y="1096"/>
                  <a:pt x="9563" y="1096"/>
                  <a:pt x="9572" y="1085"/>
                </a:cubicBezTo>
                <a:lnTo>
                  <a:pt x="9572" y="1085"/>
                </a:lnTo>
                <a:cubicBezTo>
                  <a:pt x="9576" y="1085"/>
                  <a:pt x="9580" y="1084"/>
                  <a:pt x="9585" y="1084"/>
                </a:cubicBezTo>
                <a:close/>
                <a:moveTo>
                  <a:pt x="10097" y="1167"/>
                </a:moveTo>
                <a:lnTo>
                  <a:pt x="10062" y="1179"/>
                </a:lnTo>
                <a:lnTo>
                  <a:pt x="10062" y="1179"/>
                </a:lnTo>
                <a:cubicBezTo>
                  <a:pt x="10062" y="1179"/>
                  <a:pt x="10062" y="1179"/>
                  <a:pt x="10062" y="1179"/>
                </a:cubicBezTo>
                <a:lnTo>
                  <a:pt x="10062" y="1179"/>
                </a:lnTo>
                <a:lnTo>
                  <a:pt x="10061" y="1179"/>
                </a:lnTo>
                <a:lnTo>
                  <a:pt x="10061" y="1179"/>
                </a:lnTo>
                <a:lnTo>
                  <a:pt x="10062" y="1179"/>
                </a:lnTo>
                <a:lnTo>
                  <a:pt x="10062" y="1179"/>
                </a:lnTo>
                <a:cubicBezTo>
                  <a:pt x="10065" y="1179"/>
                  <a:pt x="10069" y="1179"/>
                  <a:pt x="10073" y="1179"/>
                </a:cubicBezTo>
                <a:lnTo>
                  <a:pt x="10097" y="1167"/>
                </a:lnTo>
                <a:close/>
                <a:moveTo>
                  <a:pt x="10966" y="1191"/>
                </a:moveTo>
                <a:lnTo>
                  <a:pt x="10966" y="1203"/>
                </a:lnTo>
                <a:cubicBezTo>
                  <a:pt x="10967" y="1199"/>
                  <a:pt x="10967" y="1195"/>
                  <a:pt x="10967" y="1192"/>
                </a:cubicBezTo>
                <a:lnTo>
                  <a:pt x="10967" y="1192"/>
                </a:lnTo>
                <a:cubicBezTo>
                  <a:pt x="10967" y="1192"/>
                  <a:pt x="10967" y="1191"/>
                  <a:pt x="10966" y="1191"/>
                </a:cubicBezTo>
                <a:close/>
                <a:moveTo>
                  <a:pt x="9371" y="1441"/>
                </a:moveTo>
                <a:cubicBezTo>
                  <a:pt x="9359" y="1441"/>
                  <a:pt x="9359" y="1453"/>
                  <a:pt x="9359" y="1465"/>
                </a:cubicBezTo>
                <a:lnTo>
                  <a:pt x="9371" y="1441"/>
                </a:lnTo>
                <a:close/>
                <a:moveTo>
                  <a:pt x="9657" y="1477"/>
                </a:moveTo>
                <a:cubicBezTo>
                  <a:pt x="9657" y="1477"/>
                  <a:pt x="9645" y="1489"/>
                  <a:pt x="9645" y="1489"/>
                </a:cubicBezTo>
                <a:cubicBezTo>
                  <a:pt x="9645" y="1489"/>
                  <a:pt x="9645" y="1477"/>
                  <a:pt x="9645" y="1477"/>
                </a:cubicBezTo>
                <a:close/>
                <a:moveTo>
                  <a:pt x="9502" y="1417"/>
                </a:moveTo>
                <a:cubicBezTo>
                  <a:pt x="9502" y="1417"/>
                  <a:pt x="9490" y="1429"/>
                  <a:pt x="9490" y="1441"/>
                </a:cubicBezTo>
                <a:lnTo>
                  <a:pt x="9494" y="1445"/>
                </a:lnTo>
                <a:lnTo>
                  <a:pt x="9494" y="1445"/>
                </a:lnTo>
                <a:cubicBezTo>
                  <a:pt x="9494" y="1445"/>
                  <a:pt x="9493" y="1445"/>
                  <a:pt x="9493" y="1445"/>
                </a:cubicBezTo>
                <a:cubicBezTo>
                  <a:pt x="9485" y="1445"/>
                  <a:pt x="9478" y="1465"/>
                  <a:pt x="9478" y="1465"/>
                </a:cubicBezTo>
                <a:cubicBezTo>
                  <a:pt x="9478" y="1477"/>
                  <a:pt x="9478" y="1477"/>
                  <a:pt x="9478" y="1489"/>
                </a:cubicBezTo>
                <a:lnTo>
                  <a:pt x="9502" y="1489"/>
                </a:lnTo>
                <a:cubicBezTo>
                  <a:pt x="9504" y="1491"/>
                  <a:pt x="9505" y="1491"/>
                  <a:pt x="9506" y="1491"/>
                </a:cubicBezTo>
                <a:cubicBezTo>
                  <a:pt x="9514" y="1491"/>
                  <a:pt x="9515" y="1463"/>
                  <a:pt x="9526" y="1453"/>
                </a:cubicBezTo>
                <a:cubicBezTo>
                  <a:pt x="9514" y="1441"/>
                  <a:pt x="9514" y="1429"/>
                  <a:pt x="9502" y="1417"/>
                </a:cubicBezTo>
                <a:close/>
                <a:moveTo>
                  <a:pt x="9633" y="1477"/>
                </a:moveTo>
                <a:cubicBezTo>
                  <a:pt x="9633" y="1489"/>
                  <a:pt x="9633" y="1489"/>
                  <a:pt x="9633" y="1489"/>
                </a:cubicBezTo>
                <a:lnTo>
                  <a:pt x="9621" y="1489"/>
                </a:lnTo>
                <a:cubicBezTo>
                  <a:pt x="9621" y="1489"/>
                  <a:pt x="9633" y="1489"/>
                  <a:pt x="9633" y="1501"/>
                </a:cubicBezTo>
                <a:cubicBezTo>
                  <a:pt x="9633" y="1513"/>
                  <a:pt x="9633" y="1513"/>
                  <a:pt x="9621" y="1513"/>
                </a:cubicBezTo>
                <a:cubicBezTo>
                  <a:pt x="9621" y="1501"/>
                  <a:pt x="9621" y="1501"/>
                  <a:pt x="9621" y="1489"/>
                </a:cubicBezTo>
                <a:cubicBezTo>
                  <a:pt x="9621" y="1489"/>
                  <a:pt x="9621" y="1477"/>
                  <a:pt x="9621" y="1477"/>
                </a:cubicBezTo>
                <a:close/>
                <a:moveTo>
                  <a:pt x="9657" y="1501"/>
                </a:moveTo>
                <a:cubicBezTo>
                  <a:pt x="9657" y="1513"/>
                  <a:pt x="9657" y="1513"/>
                  <a:pt x="9645" y="1513"/>
                </a:cubicBezTo>
                <a:cubicBezTo>
                  <a:pt x="9657" y="1513"/>
                  <a:pt x="9657" y="1501"/>
                  <a:pt x="9645" y="1501"/>
                </a:cubicBezTo>
                <a:close/>
                <a:moveTo>
                  <a:pt x="8907" y="1549"/>
                </a:moveTo>
                <a:cubicBezTo>
                  <a:pt x="8915" y="1557"/>
                  <a:pt x="8911" y="1560"/>
                  <a:pt x="8913" y="1575"/>
                </a:cubicBezTo>
                <a:lnTo>
                  <a:pt x="8913" y="1575"/>
                </a:lnTo>
                <a:cubicBezTo>
                  <a:pt x="8918" y="1566"/>
                  <a:pt x="8916" y="1558"/>
                  <a:pt x="8907" y="1549"/>
                </a:cubicBezTo>
                <a:close/>
                <a:moveTo>
                  <a:pt x="12477" y="1608"/>
                </a:moveTo>
                <a:lnTo>
                  <a:pt x="12477" y="1608"/>
                </a:lnTo>
                <a:cubicBezTo>
                  <a:pt x="12467" y="1615"/>
                  <a:pt x="12458" y="1620"/>
                  <a:pt x="12455" y="1620"/>
                </a:cubicBezTo>
                <a:cubicBezTo>
                  <a:pt x="12466" y="1608"/>
                  <a:pt x="12466" y="1608"/>
                  <a:pt x="12477" y="1608"/>
                </a:cubicBezTo>
                <a:close/>
                <a:moveTo>
                  <a:pt x="9586" y="1660"/>
                </a:moveTo>
                <a:cubicBezTo>
                  <a:pt x="9589" y="1665"/>
                  <a:pt x="9593" y="1667"/>
                  <a:pt x="9597" y="1667"/>
                </a:cubicBezTo>
                <a:cubicBezTo>
                  <a:pt x="9597" y="1667"/>
                  <a:pt x="9592" y="1662"/>
                  <a:pt x="9586" y="1660"/>
                </a:cubicBezTo>
                <a:close/>
                <a:moveTo>
                  <a:pt x="12571" y="1661"/>
                </a:moveTo>
                <a:lnTo>
                  <a:pt x="12571" y="1661"/>
                </a:lnTo>
                <a:cubicBezTo>
                  <a:pt x="12568" y="1665"/>
                  <a:pt x="12566" y="1667"/>
                  <a:pt x="12562" y="1667"/>
                </a:cubicBezTo>
                <a:cubicBezTo>
                  <a:pt x="12568" y="1667"/>
                  <a:pt x="12571" y="1664"/>
                  <a:pt x="12571" y="1661"/>
                </a:cubicBezTo>
                <a:close/>
                <a:moveTo>
                  <a:pt x="12086" y="1787"/>
                </a:moveTo>
                <a:cubicBezTo>
                  <a:pt x="12088" y="1794"/>
                  <a:pt x="12089" y="1798"/>
                  <a:pt x="12089" y="1801"/>
                </a:cubicBezTo>
                <a:lnTo>
                  <a:pt x="12089" y="1801"/>
                </a:lnTo>
                <a:cubicBezTo>
                  <a:pt x="12095" y="1798"/>
                  <a:pt x="12102" y="1794"/>
                  <a:pt x="12109" y="1787"/>
                </a:cubicBezTo>
                <a:close/>
                <a:moveTo>
                  <a:pt x="12089" y="1801"/>
                </a:moveTo>
                <a:cubicBezTo>
                  <a:pt x="12085" y="1802"/>
                  <a:pt x="12082" y="1803"/>
                  <a:pt x="12080" y="1804"/>
                </a:cubicBezTo>
                <a:lnTo>
                  <a:pt x="12080" y="1804"/>
                </a:lnTo>
                <a:cubicBezTo>
                  <a:pt x="12085" y="1804"/>
                  <a:pt x="12088" y="1804"/>
                  <a:pt x="12089" y="1801"/>
                </a:cubicBezTo>
                <a:close/>
                <a:moveTo>
                  <a:pt x="12871" y="1894"/>
                </a:moveTo>
                <a:cubicBezTo>
                  <a:pt x="12865" y="1894"/>
                  <a:pt x="12862" y="1897"/>
                  <a:pt x="12859" y="1900"/>
                </a:cubicBezTo>
                <a:lnTo>
                  <a:pt x="12871" y="1894"/>
                </a:lnTo>
                <a:close/>
                <a:moveTo>
                  <a:pt x="12859" y="1900"/>
                </a:moveTo>
                <a:lnTo>
                  <a:pt x="12848" y="1906"/>
                </a:lnTo>
                <a:cubicBezTo>
                  <a:pt x="12853" y="1906"/>
                  <a:pt x="12856" y="1903"/>
                  <a:pt x="12859" y="1900"/>
                </a:cubicBezTo>
                <a:close/>
                <a:moveTo>
                  <a:pt x="8692" y="1882"/>
                </a:moveTo>
                <a:cubicBezTo>
                  <a:pt x="8723" y="1892"/>
                  <a:pt x="8710" y="1928"/>
                  <a:pt x="8728" y="1953"/>
                </a:cubicBezTo>
                <a:lnTo>
                  <a:pt x="8728" y="1953"/>
                </a:lnTo>
                <a:cubicBezTo>
                  <a:pt x="8692" y="1953"/>
                  <a:pt x="8692" y="1929"/>
                  <a:pt x="8657" y="1906"/>
                </a:cubicBezTo>
                <a:cubicBezTo>
                  <a:pt x="8652" y="1893"/>
                  <a:pt x="8653" y="1889"/>
                  <a:pt x="8655" y="1889"/>
                </a:cubicBezTo>
                <a:lnTo>
                  <a:pt x="8655" y="1889"/>
                </a:lnTo>
                <a:cubicBezTo>
                  <a:pt x="8659" y="1889"/>
                  <a:pt x="8667" y="1896"/>
                  <a:pt x="8674" y="1896"/>
                </a:cubicBezTo>
                <a:cubicBezTo>
                  <a:pt x="8676" y="1896"/>
                  <a:pt x="8678" y="1896"/>
                  <a:pt x="8680" y="1894"/>
                </a:cubicBezTo>
                <a:cubicBezTo>
                  <a:pt x="8680" y="1894"/>
                  <a:pt x="8680" y="1894"/>
                  <a:pt x="8680" y="1906"/>
                </a:cubicBezTo>
                <a:lnTo>
                  <a:pt x="8692" y="1882"/>
                </a:lnTo>
                <a:close/>
                <a:moveTo>
                  <a:pt x="8766" y="1947"/>
                </a:moveTo>
                <a:cubicBezTo>
                  <a:pt x="8766" y="1947"/>
                  <a:pt x="8766" y="1948"/>
                  <a:pt x="8765" y="1948"/>
                </a:cubicBezTo>
                <a:lnTo>
                  <a:pt x="8765" y="1948"/>
                </a:lnTo>
                <a:cubicBezTo>
                  <a:pt x="8767" y="1950"/>
                  <a:pt x="8770" y="1953"/>
                  <a:pt x="8776" y="1953"/>
                </a:cubicBezTo>
                <a:cubicBezTo>
                  <a:pt x="8771" y="1949"/>
                  <a:pt x="8768" y="1947"/>
                  <a:pt x="8766" y="1947"/>
                </a:cubicBezTo>
                <a:close/>
                <a:moveTo>
                  <a:pt x="12725" y="2134"/>
                </a:moveTo>
                <a:cubicBezTo>
                  <a:pt x="12718" y="2134"/>
                  <a:pt x="12706" y="2154"/>
                  <a:pt x="12698" y="2164"/>
                </a:cubicBezTo>
                <a:lnTo>
                  <a:pt x="12698" y="2164"/>
                </a:lnTo>
                <a:lnTo>
                  <a:pt x="12728" y="2144"/>
                </a:lnTo>
                <a:cubicBezTo>
                  <a:pt x="12728" y="2136"/>
                  <a:pt x="12727" y="2134"/>
                  <a:pt x="12725" y="2134"/>
                </a:cubicBezTo>
                <a:close/>
                <a:moveTo>
                  <a:pt x="7121" y="2168"/>
                </a:moveTo>
                <a:lnTo>
                  <a:pt x="7121" y="2168"/>
                </a:lnTo>
                <a:cubicBezTo>
                  <a:pt x="7122" y="2170"/>
                  <a:pt x="7123" y="2173"/>
                  <a:pt x="7125" y="2175"/>
                </a:cubicBezTo>
                <a:lnTo>
                  <a:pt x="7125" y="2175"/>
                </a:lnTo>
                <a:cubicBezTo>
                  <a:pt x="7124" y="2173"/>
                  <a:pt x="7122" y="2170"/>
                  <a:pt x="7121" y="2168"/>
                </a:cubicBezTo>
                <a:close/>
                <a:moveTo>
                  <a:pt x="12754" y="2169"/>
                </a:moveTo>
                <a:cubicBezTo>
                  <a:pt x="12752" y="2169"/>
                  <a:pt x="12748" y="2172"/>
                  <a:pt x="12740" y="2179"/>
                </a:cubicBezTo>
                <a:cubicBezTo>
                  <a:pt x="12748" y="2179"/>
                  <a:pt x="12756" y="2169"/>
                  <a:pt x="12754" y="2169"/>
                </a:cubicBezTo>
                <a:close/>
                <a:moveTo>
                  <a:pt x="12955" y="2037"/>
                </a:moveTo>
                <a:lnTo>
                  <a:pt x="12955" y="2037"/>
                </a:lnTo>
                <a:cubicBezTo>
                  <a:pt x="12919" y="2084"/>
                  <a:pt x="12871" y="2072"/>
                  <a:pt x="12848" y="2120"/>
                </a:cubicBezTo>
                <a:lnTo>
                  <a:pt x="12800" y="2144"/>
                </a:lnTo>
                <a:cubicBezTo>
                  <a:pt x="12788" y="2168"/>
                  <a:pt x="12776" y="2168"/>
                  <a:pt x="12776" y="2179"/>
                </a:cubicBezTo>
                <a:cubicBezTo>
                  <a:pt x="12781" y="2175"/>
                  <a:pt x="12788" y="2172"/>
                  <a:pt x="12794" y="2172"/>
                </a:cubicBezTo>
                <a:cubicBezTo>
                  <a:pt x="12802" y="2172"/>
                  <a:pt x="12807" y="2177"/>
                  <a:pt x="12800" y="2191"/>
                </a:cubicBezTo>
                <a:cubicBezTo>
                  <a:pt x="12808" y="2179"/>
                  <a:pt x="12812" y="2175"/>
                  <a:pt x="12814" y="2175"/>
                </a:cubicBezTo>
                <a:lnTo>
                  <a:pt x="12814" y="2175"/>
                </a:lnTo>
                <a:cubicBezTo>
                  <a:pt x="12817" y="2175"/>
                  <a:pt x="12812" y="2191"/>
                  <a:pt x="12812" y="2191"/>
                </a:cubicBezTo>
                <a:cubicBezTo>
                  <a:pt x="12812" y="2191"/>
                  <a:pt x="12824" y="2156"/>
                  <a:pt x="12848" y="2144"/>
                </a:cubicBezTo>
                <a:cubicBezTo>
                  <a:pt x="12853" y="2138"/>
                  <a:pt x="12859" y="2135"/>
                  <a:pt x="12864" y="2135"/>
                </a:cubicBezTo>
                <a:cubicBezTo>
                  <a:pt x="12868" y="2135"/>
                  <a:pt x="12871" y="2138"/>
                  <a:pt x="12871" y="2144"/>
                </a:cubicBezTo>
                <a:lnTo>
                  <a:pt x="12883" y="2120"/>
                </a:lnTo>
                <a:cubicBezTo>
                  <a:pt x="12890" y="2114"/>
                  <a:pt x="12893" y="2111"/>
                  <a:pt x="12895" y="2111"/>
                </a:cubicBezTo>
                <a:lnTo>
                  <a:pt x="12895" y="2111"/>
                </a:lnTo>
                <a:cubicBezTo>
                  <a:pt x="12904" y="2111"/>
                  <a:pt x="12876" y="2168"/>
                  <a:pt x="12895" y="2168"/>
                </a:cubicBezTo>
                <a:cubicBezTo>
                  <a:pt x="12871" y="2179"/>
                  <a:pt x="12871" y="2168"/>
                  <a:pt x="12848" y="2191"/>
                </a:cubicBezTo>
                <a:cubicBezTo>
                  <a:pt x="12871" y="2179"/>
                  <a:pt x="12895" y="2168"/>
                  <a:pt x="12919" y="2168"/>
                </a:cubicBezTo>
                <a:lnTo>
                  <a:pt x="12919" y="2168"/>
                </a:lnTo>
                <a:lnTo>
                  <a:pt x="12919" y="2168"/>
                </a:lnTo>
                <a:cubicBezTo>
                  <a:pt x="12938" y="2145"/>
                  <a:pt x="12949" y="2137"/>
                  <a:pt x="12955" y="2137"/>
                </a:cubicBezTo>
                <a:cubicBezTo>
                  <a:pt x="12968" y="2137"/>
                  <a:pt x="12960" y="2174"/>
                  <a:pt x="12976" y="2174"/>
                </a:cubicBezTo>
                <a:cubicBezTo>
                  <a:pt x="12979" y="2174"/>
                  <a:pt x="12984" y="2172"/>
                  <a:pt x="12990" y="2168"/>
                </a:cubicBezTo>
                <a:cubicBezTo>
                  <a:pt x="12990" y="2144"/>
                  <a:pt x="13026" y="2132"/>
                  <a:pt x="13050" y="2108"/>
                </a:cubicBezTo>
                <a:lnTo>
                  <a:pt x="13050" y="2108"/>
                </a:lnTo>
                <a:lnTo>
                  <a:pt x="12990" y="2120"/>
                </a:lnTo>
                <a:cubicBezTo>
                  <a:pt x="12999" y="2111"/>
                  <a:pt x="13014" y="2083"/>
                  <a:pt x="13008" y="2083"/>
                </a:cubicBezTo>
                <a:lnTo>
                  <a:pt x="13008" y="2083"/>
                </a:lnTo>
                <a:cubicBezTo>
                  <a:pt x="13005" y="2083"/>
                  <a:pt x="13000" y="2087"/>
                  <a:pt x="12990" y="2096"/>
                </a:cubicBezTo>
                <a:cubicBezTo>
                  <a:pt x="12981" y="2096"/>
                  <a:pt x="12966" y="2116"/>
                  <a:pt x="12959" y="2116"/>
                </a:cubicBezTo>
                <a:cubicBezTo>
                  <a:pt x="12956" y="2116"/>
                  <a:pt x="12955" y="2114"/>
                  <a:pt x="12955" y="2108"/>
                </a:cubicBezTo>
                <a:cubicBezTo>
                  <a:pt x="12955" y="2108"/>
                  <a:pt x="12967" y="2096"/>
                  <a:pt x="12978" y="2084"/>
                </a:cubicBezTo>
                <a:cubicBezTo>
                  <a:pt x="12976" y="2082"/>
                  <a:pt x="12974" y="2081"/>
                  <a:pt x="12972" y="2081"/>
                </a:cubicBezTo>
                <a:cubicBezTo>
                  <a:pt x="12962" y="2081"/>
                  <a:pt x="12952" y="2098"/>
                  <a:pt x="12943" y="2108"/>
                </a:cubicBezTo>
                <a:cubicBezTo>
                  <a:pt x="12943" y="2084"/>
                  <a:pt x="12967" y="2072"/>
                  <a:pt x="12967" y="2060"/>
                </a:cubicBezTo>
                <a:lnTo>
                  <a:pt x="12967" y="2060"/>
                </a:lnTo>
                <a:cubicBezTo>
                  <a:pt x="12959" y="2065"/>
                  <a:pt x="12955" y="2067"/>
                  <a:pt x="12953" y="2067"/>
                </a:cubicBezTo>
                <a:cubicBezTo>
                  <a:pt x="12943" y="2067"/>
                  <a:pt x="12964" y="2037"/>
                  <a:pt x="12955" y="2037"/>
                </a:cubicBezTo>
                <a:close/>
                <a:moveTo>
                  <a:pt x="12931" y="2203"/>
                </a:moveTo>
                <a:cubicBezTo>
                  <a:pt x="12931" y="2215"/>
                  <a:pt x="12919" y="2215"/>
                  <a:pt x="12907" y="2227"/>
                </a:cubicBezTo>
                <a:lnTo>
                  <a:pt x="12907" y="2215"/>
                </a:lnTo>
                <a:lnTo>
                  <a:pt x="12895" y="2215"/>
                </a:lnTo>
                <a:cubicBezTo>
                  <a:pt x="12898" y="2212"/>
                  <a:pt x="12900" y="2212"/>
                  <a:pt x="12902" y="2212"/>
                </a:cubicBezTo>
                <a:cubicBezTo>
                  <a:pt x="12905" y="2212"/>
                  <a:pt x="12908" y="2214"/>
                  <a:pt x="12912" y="2214"/>
                </a:cubicBezTo>
                <a:cubicBezTo>
                  <a:pt x="12917" y="2214"/>
                  <a:pt x="12922" y="2212"/>
                  <a:pt x="12931" y="2203"/>
                </a:cubicBezTo>
                <a:close/>
                <a:moveTo>
                  <a:pt x="13049" y="2204"/>
                </a:moveTo>
                <a:cubicBezTo>
                  <a:pt x="13040" y="2209"/>
                  <a:pt x="13028" y="2220"/>
                  <a:pt x="13016" y="2229"/>
                </a:cubicBezTo>
                <a:lnTo>
                  <a:pt x="13016" y="2229"/>
                </a:lnTo>
                <a:cubicBezTo>
                  <a:pt x="13030" y="2224"/>
                  <a:pt x="13042" y="2218"/>
                  <a:pt x="13049" y="2204"/>
                </a:cubicBezTo>
                <a:close/>
                <a:moveTo>
                  <a:pt x="13016" y="2229"/>
                </a:moveTo>
                <a:lnTo>
                  <a:pt x="13016" y="2229"/>
                </a:lnTo>
                <a:cubicBezTo>
                  <a:pt x="13008" y="2232"/>
                  <a:pt x="12999" y="2235"/>
                  <a:pt x="12990" y="2239"/>
                </a:cubicBezTo>
                <a:cubicBezTo>
                  <a:pt x="12991" y="2240"/>
                  <a:pt x="12993" y="2241"/>
                  <a:pt x="12995" y="2241"/>
                </a:cubicBezTo>
                <a:cubicBezTo>
                  <a:pt x="13000" y="2241"/>
                  <a:pt x="13008" y="2235"/>
                  <a:pt x="13016" y="2229"/>
                </a:cubicBezTo>
                <a:close/>
                <a:moveTo>
                  <a:pt x="8302" y="2249"/>
                </a:moveTo>
                <a:cubicBezTo>
                  <a:pt x="8301" y="2253"/>
                  <a:pt x="8300" y="2257"/>
                  <a:pt x="8299" y="2263"/>
                </a:cubicBezTo>
                <a:cubicBezTo>
                  <a:pt x="8303" y="2259"/>
                  <a:pt x="8303" y="2254"/>
                  <a:pt x="8302" y="2249"/>
                </a:cubicBezTo>
                <a:close/>
                <a:moveTo>
                  <a:pt x="6746" y="2297"/>
                </a:moveTo>
                <a:cubicBezTo>
                  <a:pt x="6736" y="2297"/>
                  <a:pt x="6752" y="2328"/>
                  <a:pt x="6740" y="2328"/>
                </a:cubicBezTo>
                <a:cubicBezTo>
                  <a:pt x="6738" y="2328"/>
                  <a:pt x="6734" y="2326"/>
                  <a:pt x="6728" y="2322"/>
                </a:cubicBezTo>
                <a:lnTo>
                  <a:pt x="6728" y="2322"/>
                </a:lnTo>
                <a:cubicBezTo>
                  <a:pt x="6737" y="2342"/>
                  <a:pt x="6771" y="2361"/>
                  <a:pt x="6777" y="2381"/>
                </a:cubicBezTo>
                <a:lnTo>
                  <a:pt x="6777" y="2381"/>
                </a:lnTo>
                <a:cubicBezTo>
                  <a:pt x="6809" y="2357"/>
                  <a:pt x="6740" y="2322"/>
                  <a:pt x="6752" y="2299"/>
                </a:cubicBezTo>
                <a:cubicBezTo>
                  <a:pt x="6749" y="2297"/>
                  <a:pt x="6748" y="2297"/>
                  <a:pt x="6746" y="2297"/>
                </a:cubicBezTo>
                <a:close/>
                <a:moveTo>
                  <a:pt x="6777" y="2381"/>
                </a:moveTo>
                <a:cubicBezTo>
                  <a:pt x="6776" y="2381"/>
                  <a:pt x="6776" y="2382"/>
                  <a:pt x="6775" y="2382"/>
                </a:cubicBezTo>
                <a:lnTo>
                  <a:pt x="6777" y="2382"/>
                </a:lnTo>
                <a:cubicBezTo>
                  <a:pt x="6777" y="2382"/>
                  <a:pt x="6777" y="2381"/>
                  <a:pt x="6777" y="2381"/>
                </a:cubicBezTo>
                <a:close/>
                <a:moveTo>
                  <a:pt x="12856" y="2534"/>
                </a:moveTo>
                <a:cubicBezTo>
                  <a:pt x="12857" y="2535"/>
                  <a:pt x="12858" y="2536"/>
                  <a:pt x="12859" y="2537"/>
                </a:cubicBezTo>
                <a:cubicBezTo>
                  <a:pt x="12859" y="2536"/>
                  <a:pt x="12858" y="2535"/>
                  <a:pt x="12856" y="2534"/>
                </a:cubicBezTo>
                <a:close/>
                <a:moveTo>
                  <a:pt x="12214" y="2692"/>
                </a:moveTo>
                <a:cubicBezTo>
                  <a:pt x="12215" y="2696"/>
                  <a:pt x="12216" y="2699"/>
                  <a:pt x="12216" y="2703"/>
                </a:cubicBezTo>
                <a:cubicBezTo>
                  <a:pt x="12216" y="2696"/>
                  <a:pt x="12216" y="2693"/>
                  <a:pt x="12214" y="2692"/>
                </a:cubicBezTo>
                <a:close/>
                <a:moveTo>
                  <a:pt x="12205" y="2691"/>
                </a:moveTo>
                <a:cubicBezTo>
                  <a:pt x="12205" y="2703"/>
                  <a:pt x="12205" y="2703"/>
                  <a:pt x="12193" y="2715"/>
                </a:cubicBezTo>
                <a:cubicBezTo>
                  <a:pt x="12209" y="2715"/>
                  <a:pt x="12203" y="2710"/>
                  <a:pt x="12205" y="2710"/>
                </a:cubicBezTo>
                <a:lnTo>
                  <a:pt x="12205" y="2710"/>
                </a:lnTo>
                <a:cubicBezTo>
                  <a:pt x="12206" y="2710"/>
                  <a:pt x="12209" y="2711"/>
                  <a:pt x="12216" y="2715"/>
                </a:cubicBezTo>
                <a:lnTo>
                  <a:pt x="12205" y="2691"/>
                </a:lnTo>
                <a:close/>
                <a:moveTo>
                  <a:pt x="12086" y="2727"/>
                </a:moveTo>
                <a:cubicBezTo>
                  <a:pt x="12086" y="2732"/>
                  <a:pt x="12088" y="2735"/>
                  <a:pt x="12090" y="2737"/>
                </a:cubicBezTo>
                <a:lnTo>
                  <a:pt x="12090" y="2737"/>
                </a:lnTo>
                <a:lnTo>
                  <a:pt x="12086" y="2727"/>
                </a:lnTo>
                <a:close/>
                <a:moveTo>
                  <a:pt x="11943" y="2965"/>
                </a:moveTo>
                <a:cubicBezTo>
                  <a:pt x="11944" y="2968"/>
                  <a:pt x="11946" y="2971"/>
                  <a:pt x="11948" y="2974"/>
                </a:cubicBezTo>
                <a:lnTo>
                  <a:pt x="11948" y="2974"/>
                </a:lnTo>
                <a:cubicBezTo>
                  <a:pt x="11947" y="2972"/>
                  <a:pt x="11945" y="2969"/>
                  <a:pt x="11943" y="2965"/>
                </a:cubicBezTo>
                <a:close/>
                <a:moveTo>
                  <a:pt x="11840" y="2998"/>
                </a:moveTo>
                <a:lnTo>
                  <a:pt x="11840" y="2998"/>
                </a:lnTo>
                <a:cubicBezTo>
                  <a:pt x="11836" y="2998"/>
                  <a:pt x="11862" y="3015"/>
                  <a:pt x="11871" y="3025"/>
                </a:cubicBezTo>
                <a:lnTo>
                  <a:pt x="11847" y="3001"/>
                </a:lnTo>
                <a:cubicBezTo>
                  <a:pt x="11843" y="2999"/>
                  <a:pt x="11840" y="2998"/>
                  <a:pt x="11840" y="2998"/>
                </a:cubicBezTo>
                <a:close/>
                <a:moveTo>
                  <a:pt x="12380" y="3259"/>
                </a:moveTo>
                <a:cubicBezTo>
                  <a:pt x="12381" y="3260"/>
                  <a:pt x="12382" y="3262"/>
                  <a:pt x="12383" y="3263"/>
                </a:cubicBezTo>
                <a:cubicBezTo>
                  <a:pt x="12382" y="3262"/>
                  <a:pt x="12381" y="3260"/>
                  <a:pt x="12380" y="3259"/>
                </a:cubicBezTo>
                <a:close/>
                <a:moveTo>
                  <a:pt x="6299" y="3287"/>
                </a:moveTo>
                <a:lnTo>
                  <a:pt x="6299" y="3322"/>
                </a:lnTo>
                <a:cubicBezTo>
                  <a:pt x="6299" y="3311"/>
                  <a:pt x="6299" y="3311"/>
                  <a:pt x="6311" y="3299"/>
                </a:cubicBezTo>
                <a:cubicBezTo>
                  <a:pt x="6308" y="3296"/>
                  <a:pt x="6307" y="3295"/>
                  <a:pt x="6306" y="3295"/>
                </a:cubicBezTo>
                <a:cubicBezTo>
                  <a:pt x="6305" y="3295"/>
                  <a:pt x="6305" y="3298"/>
                  <a:pt x="6305" y="3298"/>
                </a:cubicBezTo>
                <a:cubicBezTo>
                  <a:pt x="6305" y="3298"/>
                  <a:pt x="6303" y="3296"/>
                  <a:pt x="6299" y="3287"/>
                </a:cubicBezTo>
                <a:close/>
                <a:moveTo>
                  <a:pt x="12231" y="3477"/>
                </a:moveTo>
                <a:cubicBezTo>
                  <a:pt x="12231" y="3477"/>
                  <a:pt x="12230" y="3477"/>
                  <a:pt x="12228" y="3477"/>
                </a:cubicBezTo>
                <a:cubicBezTo>
                  <a:pt x="12232" y="3481"/>
                  <a:pt x="12235" y="3483"/>
                  <a:pt x="12239" y="3485"/>
                </a:cubicBezTo>
                <a:lnTo>
                  <a:pt x="12239" y="3485"/>
                </a:lnTo>
                <a:cubicBezTo>
                  <a:pt x="12236" y="3482"/>
                  <a:pt x="12234" y="3479"/>
                  <a:pt x="12231" y="3477"/>
                </a:cubicBezTo>
                <a:close/>
                <a:moveTo>
                  <a:pt x="5466" y="3513"/>
                </a:moveTo>
                <a:cubicBezTo>
                  <a:pt x="5467" y="3516"/>
                  <a:pt x="5469" y="3518"/>
                  <a:pt x="5470" y="3521"/>
                </a:cubicBezTo>
                <a:lnTo>
                  <a:pt x="5470" y="3521"/>
                </a:lnTo>
                <a:cubicBezTo>
                  <a:pt x="5469" y="3518"/>
                  <a:pt x="5467" y="3516"/>
                  <a:pt x="5466" y="3513"/>
                </a:cubicBezTo>
                <a:close/>
                <a:moveTo>
                  <a:pt x="12239" y="3485"/>
                </a:moveTo>
                <a:lnTo>
                  <a:pt x="12239" y="3485"/>
                </a:lnTo>
                <a:cubicBezTo>
                  <a:pt x="12250" y="3500"/>
                  <a:pt x="12261" y="3517"/>
                  <a:pt x="12276" y="3525"/>
                </a:cubicBezTo>
                <a:lnTo>
                  <a:pt x="12264" y="3501"/>
                </a:lnTo>
                <a:cubicBezTo>
                  <a:pt x="12256" y="3493"/>
                  <a:pt x="12247" y="3490"/>
                  <a:pt x="12239" y="3485"/>
                </a:cubicBezTo>
                <a:close/>
                <a:moveTo>
                  <a:pt x="5466" y="3763"/>
                </a:moveTo>
                <a:cubicBezTo>
                  <a:pt x="5478" y="3763"/>
                  <a:pt x="5478" y="3775"/>
                  <a:pt x="5466" y="3787"/>
                </a:cubicBezTo>
                <a:lnTo>
                  <a:pt x="5454" y="3787"/>
                </a:lnTo>
                <a:cubicBezTo>
                  <a:pt x="5454" y="3775"/>
                  <a:pt x="5454" y="3763"/>
                  <a:pt x="5466" y="3763"/>
                </a:cubicBezTo>
                <a:close/>
                <a:moveTo>
                  <a:pt x="5692" y="3787"/>
                </a:moveTo>
                <a:cubicBezTo>
                  <a:pt x="5692" y="3799"/>
                  <a:pt x="5704" y="3811"/>
                  <a:pt x="5716" y="3811"/>
                </a:cubicBezTo>
                <a:lnTo>
                  <a:pt x="5680" y="3811"/>
                </a:lnTo>
                <a:cubicBezTo>
                  <a:pt x="5680" y="3811"/>
                  <a:pt x="5692" y="3811"/>
                  <a:pt x="5692" y="3787"/>
                </a:cubicBezTo>
                <a:close/>
                <a:moveTo>
                  <a:pt x="5811" y="3787"/>
                </a:moveTo>
                <a:cubicBezTo>
                  <a:pt x="5823" y="3787"/>
                  <a:pt x="5835" y="3787"/>
                  <a:pt x="5823" y="3799"/>
                </a:cubicBezTo>
                <a:cubicBezTo>
                  <a:pt x="5799" y="3811"/>
                  <a:pt x="5775" y="3811"/>
                  <a:pt x="5739" y="3811"/>
                </a:cubicBezTo>
                <a:cubicBezTo>
                  <a:pt x="5739" y="3799"/>
                  <a:pt x="5739" y="3799"/>
                  <a:pt x="5739" y="3787"/>
                </a:cubicBezTo>
                <a:cubicBezTo>
                  <a:pt x="5753" y="3794"/>
                  <a:pt x="5775" y="3801"/>
                  <a:pt x="5791" y="3801"/>
                </a:cubicBezTo>
                <a:cubicBezTo>
                  <a:pt x="5802" y="3801"/>
                  <a:pt x="5811" y="3797"/>
                  <a:pt x="5811" y="3787"/>
                </a:cubicBezTo>
                <a:close/>
                <a:moveTo>
                  <a:pt x="5430" y="3811"/>
                </a:moveTo>
                <a:cubicBezTo>
                  <a:pt x="5430" y="3823"/>
                  <a:pt x="5430" y="3823"/>
                  <a:pt x="5430" y="3823"/>
                </a:cubicBezTo>
                <a:lnTo>
                  <a:pt x="5418" y="3823"/>
                </a:lnTo>
                <a:cubicBezTo>
                  <a:pt x="5418" y="3811"/>
                  <a:pt x="5430" y="3811"/>
                  <a:pt x="5430" y="3811"/>
                </a:cubicBezTo>
                <a:close/>
                <a:moveTo>
                  <a:pt x="10550" y="3834"/>
                </a:moveTo>
                <a:cubicBezTo>
                  <a:pt x="10550" y="3834"/>
                  <a:pt x="10550" y="3834"/>
                  <a:pt x="10550" y="3834"/>
                </a:cubicBezTo>
                <a:cubicBezTo>
                  <a:pt x="10550" y="3834"/>
                  <a:pt x="10550" y="3834"/>
                  <a:pt x="10550" y="3834"/>
                </a:cubicBezTo>
                <a:close/>
                <a:moveTo>
                  <a:pt x="10655" y="3868"/>
                </a:moveTo>
                <a:lnTo>
                  <a:pt x="10655" y="3868"/>
                </a:lnTo>
                <a:cubicBezTo>
                  <a:pt x="10657" y="3881"/>
                  <a:pt x="10664" y="3903"/>
                  <a:pt x="10668" y="3917"/>
                </a:cubicBezTo>
                <a:lnTo>
                  <a:pt x="10668" y="3917"/>
                </a:lnTo>
                <a:cubicBezTo>
                  <a:pt x="10668" y="3902"/>
                  <a:pt x="10666" y="3879"/>
                  <a:pt x="10657" y="3870"/>
                </a:cubicBezTo>
                <a:cubicBezTo>
                  <a:pt x="10656" y="3869"/>
                  <a:pt x="10655" y="3869"/>
                  <a:pt x="10655" y="3868"/>
                </a:cubicBezTo>
                <a:close/>
                <a:moveTo>
                  <a:pt x="10204" y="3906"/>
                </a:moveTo>
                <a:cubicBezTo>
                  <a:pt x="10209" y="3915"/>
                  <a:pt x="10212" y="3921"/>
                  <a:pt x="10214" y="3926"/>
                </a:cubicBezTo>
                <a:lnTo>
                  <a:pt x="10214" y="3926"/>
                </a:lnTo>
                <a:cubicBezTo>
                  <a:pt x="10213" y="3919"/>
                  <a:pt x="10210" y="3911"/>
                  <a:pt x="10204" y="3906"/>
                </a:cubicBezTo>
                <a:close/>
                <a:moveTo>
                  <a:pt x="10668" y="3917"/>
                </a:moveTo>
                <a:cubicBezTo>
                  <a:pt x="10669" y="3922"/>
                  <a:pt x="10669" y="3927"/>
                  <a:pt x="10669" y="3930"/>
                </a:cubicBezTo>
                <a:cubicBezTo>
                  <a:pt x="10669" y="3930"/>
                  <a:pt x="10670" y="3931"/>
                  <a:pt x="10670" y="3931"/>
                </a:cubicBezTo>
                <a:cubicBezTo>
                  <a:pt x="10672" y="3931"/>
                  <a:pt x="10671" y="3925"/>
                  <a:pt x="10668" y="3917"/>
                </a:cubicBezTo>
                <a:close/>
                <a:moveTo>
                  <a:pt x="10131" y="3942"/>
                </a:moveTo>
                <a:cubicBezTo>
                  <a:pt x="10132" y="3949"/>
                  <a:pt x="10133" y="3953"/>
                  <a:pt x="10133" y="3953"/>
                </a:cubicBezTo>
                <a:cubicBezTo>
                  <a:pt x="10124" y="3944"/>
                  <a:pt x="10129" y="3942"/>
                  <a:pt x="10131" y="3942"/>
                </a:cubicBezTo>
                <a:close/>
                <a:moveTo>
                  <a:pt x="10597" y="3897"/>
                </a:moveTo>
                <a:cubicBezTo>
                  <a:pt x="10600" y="3897"/>
                  <a:pt x="10609" y="3908"/>
                  <a:pt x="10615" y="3908"/>
                </a:cubicBezTo>
                <a:cubicBezTo>
                  <a:pt x="10616" y="3908"/>
                  <a:pt x="10616" y="3908"/>
                  <a:pt x="10616" y="3908"/>
                </a:cubicBezTo>
                <a:lnTo>
                  <a:pt x="10616" y="3908"/>
                </a:lnTo>
                <a:cubicBezTo>
                  <a:pt x="10615" y="3918"/>
                  <a:pt x="10616" y="3932"/>
                  <a:pt x="10621" y="3953"/>
                </a:cubicBezTo>
                <a:cubicBezTo>
                  <a:pt x="10617" y="3939"/>
                  <a:pt x="10616" y="3934"/>
                  <a:pt x="10615" y="3934"/>
                </a:cubicBezTo>
                <a:lnTo>
                  <a:pt x="10615" y="3934"/>
                </a:lnTo>
                <a:cubicBezTo>
                  <a:pt x="10615" y="3934"/>
                  <a:pt x="10616" y="3947"/>
                  <a:pt x="10614" y="3947"/>
                </a:cubicBezTo>
                <a:cubicBezTo>
                  <a:pt x="10613" y="3947"/>
                  <a:pt x="10611" y="3946"/>
                  <a:pt x="10609" y="3942"/>
                </a:cubicBezTo>
                <a:cubicBezTo>
                  <a:pt x="10596" y="3906"/>
                  <a:pt x="10594" y="3897"/>
                  <a:pt x="10597" y="3897"/>
                </a:cubicBezTo>
                <a:close/>
                <a:moveTo>
                  <a:pt x="11157" y="3953"/>
                </a:moveTo>
                <a:cubicBezTo>
                  <a:pt x="11157" y="3956"/>
                  <a:pt x="11159" y="3959"/>
                  <a:pt x="11162" y="3962"/>
                </a:cubicBezTo>
                <a:lnTo>
                  <a:pt x="11162" y="3962"/>
                </a:lnTo>
                <a:cubicBezTo>
                  <a:pt x="11161" y="3960"/>
                  <a:pt x="11159" y="3957"/>
                  <a:pt x="11157" y="3953"/>
                </a:cubicBezTo>
                <a:close/>
                <a:moveTo>
                  <a:pt x="9737" y="4015"/>
                </a:moveTo>
                <a:lnTo>
                  <a:pt x="9737" y="4015"/>
                </a:lnTo>
                <a:cubicBezTo>
                  <a:pt x="9736" y="4015"/>
                  <a:pt x="9737" y="4018"/>
                  <a:pt x="9740" y="4025"/>
                </a:cubicBezTo>
                <a:cubicBezTo>
                  <a:pt x="9739" y="4021"/>
                  <a:pt x="9738" y="4018"/>
                  <a:pt x="9737" y="4015"/>
                </a:cubicBezTo>
                <a:close/>
                <a:moveTo>
                  <a:pt x="10675" y="4033"/>
                </a:moveTo>
                <a:cubicBezTo>
                  <a:pt x="10673" y="4033"/>
                  <a:pt x="10672" y="4035"/>
                  <a:pt x="10671" y="4037"/>
                </a:cubicBezTo>
                <a:lnTo>
                  <a:pt x="10681" y="4037"/>
                </a:lnTo>
                <a:cubicBezTo>
                  <a:pt x="10678" y="4034"/>
                  <a:pt x="10676" y="4033"/>
                  <a:pt x="10675" y="4033"/>
                </a:cubicBezTo>
                <a:close/>
                <a:moveTo>
                  <a:pt x="10632" y="3797"/>
                </a:moveTo>
                <a:cubicBezTo>
                  <a:pt x="10627" y="3797"/>
                  <a:pt x="10626" y="3801"/>
                  <a:pt x="10633" y="3823"/>
                </a:cubicBezTo>
                <a:cubicBezTo>
                  <a:pt x="10645" y="3846"/>
                  <a:pt x="10633" y="3858"/>
                  <a:pt x="10645" y="3858"/>
                </a:cubicBezTo>
                <a:cubicBezTo>
                  <a:pt x="10643" y="3860"/>
                  <a:pt x="10642" y="3861"/>
                  <a:pt x="10640" y="3861"/>
                </a:cubicBezTo>
                <a:cubicBezTo>
                  <a:pt x="10630" y="3861"/>
                  <a:pt x="10621" y="3833"/>
                  <a:pt x="10621" y="3823"/>
                </a:cubicBezTo>
                <a:cubicBezTo>
                  <a:pt x="10619" y="3822"/>
                  <a:pt x="10618" y="3821"/>
                  <a:pt x="10617" y="3821"/>
                </a:cubicBezTo>
                <a:lnTo>
                  <a:pt x="10617" y="3821"/>
                </a:lnTo>
                <a:cubicBezTo>
                  <a:pt x="10603" y="3821"/>
                  <a:pt x="10644" y="3894"/>
                  <a:pt x="10633" y="3894"/>
                </a:cubicBezTo>
                <a:lnTo>
                  <a:pt x="10621" y="3882"/>
                </a:lnTo>
                <a:cubicBezTo>
                  <a:pt x="10621" y="3885"/>
                  <a:pt x="10620" y="3888"/>
                  <a:pt x="10619" y="3892"/>
                </a:cubicBezTo>
                <a:lnTo>
                  <a:pt x="10619" y="3892"/>
                </a:lnTo>
                <a:cubicBezTo>
                  <a:pt x="10598" y="3868"/>
                  <a:pt x="10609" y="3834"/>
                  <a:pt x="10597" y="3811"/>
                </a:cubicBezTo>
                <a:lnTo>
                  <a:pt x="10597" y="3870"/>
                </a:lnTo>
                <a:cubicBezTo>
                  <a:pt x="10589" y="3862"/>
                  <a:pt x="10574" y="3828"/>
                  <a:pt x="10571" y="3828"/>
                </a:cubicBezTo>
                <a:lnTo>
                  <a:pt x="10571" y="3828"/>
                </a:lnTo>
                <a:cubicBezTo>
                  <a:pt x="10570" y="3828"/>
                  <a:pt x="10570" y="3833"/>
                  <a:pt x="10573" y="3846"/>
                </a:cubicBezTo>
                <a:cubicBezTo>
                  <a:pt x="10573" y="3857"/>
                  <a:pt x="10582" y="3884"/>
                  <a:pt x="10577" y="3884"/>
                </a:cubicBezTo>
                <a:cubicBezTo>
                  <a:pt x="10576" y="3884"/>
                  <a:pt x="10575" y="3884"/>
                  <a:pt x="10573" y="3882"/>
                </a:cubicBezTo>
                <a:cubicBezTo>
                  <a:pt x="10573" y="3882"/>
                  <a:pt x="10562" y="3858"/>
                  <a:pt x="10562" y="3858"/>
                </a:cubicBezTo>
                <a:cubicBezTo>
                  <a:pt x="10560" y="3857"/>
                  <a:pt x="10559" y="3856"/>
                  <a:pt x="10558" y="3856"/>
                </a:cubicBezTo>
                <a:lnTo>
                  <a:pt x="10558" y="3856"/>
                </a:lnTo>
                <a:cubicBezTo>
                  <a:pt x="10553" y="3856"/>
                  <a:pt x="10561" y="3884"/>
                  <a:pt x="10562" y="3894"/>
                </a:cubicBezTo>
                <a:lnTo>
                  <a:pt x="10562" y="3894"/>
                </a:lnTo>
                <a:cubicBezTo>
                  <a:pt x="10561" y="3882"/>
                  <a:pt x="10550" y="3846"/>
                  <a:pt x="10550" y="3834"/>
                </a:cubicBezTo>
                <a:cubicBezTo>
                  <a:pt x="10550" y="3850"/>
                  <a:pt x="10547" y="3856"/>
                  <a:pt x="10543" y="3856"/>
                </a:cubicBezTo>
                <a:cubicBezTo>
                  <a:pt x="10536" y="3856"/>
                  <a:pt x="10526" y="3834"/>
                  <a:pt x="10526" y="3834"/>
                </a:cubicBezTo>
                <a:lnTo>
                  <a:pt x="10526" y="3834"/>
                </a:lnTo>
                <a:cubicBezTo>
                  <a:pt x="10550" y="3894"/>
                  <a:pt x="10526" y="3930"/>
                  <a:pt x="10562" y="3965"/>
                </a:cubicBezTo>
                <a:lnTo>
                  <a:pt x="10550" y="4013"/>
                </a:lnTo>
                <a:cubicBezTo>
                  <a:pt x="10562" y="4049"/>
                  <a:pt x="10562" y="4049"/>
                  <a:pt x="10573" y="4061"/>
                </a:cubicBezTo>
                <a:cubicBezTo>
                  <a:pt x="10573" y="4052"/>
                  <a:pt x="10573" y="4039"/>
                  <a:pt x="10577" y="4039"/>
                </a:cubicBezTo>
                <a:cubicBezTo>
                  <a:pt x="10579" y="4039"/>
                  <a:pt x="10582" y="4041"/>
                  <a:pt x="10585" y="4049"/>
                </a:cubicBezTo>
                <a:cubicBezTo>
                  <a:pt x="10580" y="4033"/>
                  <a:pt x="10579" y="4029"/>
                  <a:pt x="10581" y="4029"/>
                </a:cubicBezTo>
                <a:lnTo>
                  <a:pt x="10581" y="4029"/>
                </a:lnTo>
                <a:cubicBezTo>
                  <a:pt x="10584" y="4029"/>
                  <a:pt x="10590" y="4037"/>
                  <a:pt x="10597" y="4037"/>
                </a:cubicBezTo>
                <a:lnTo>
                  <a:pt x="10597" y="4037"/>
                </a:lnTo>
                <a:cubicBezTo>
                  <a:pt x="10585" y="4037"/>
                  <a:pt x="10573" y="4013"/>
                  <a:pt x="10562" y="3977"/>
                </a:cubicBezTo>
                <a:cubicBezTo>
                  <a:pt x="10562" y="3965"/>
                  <a:pt x="10562" y="3965"/>
                  <a:pt x="10573" y="3965"/>
                </a:cubicBezTo>
                <a:lnTo>
                  <a:pt x="10562" y="3953"/>
                </a:lnTo>
                <a:cubicBezTo>
                  <a:pt x="10558" y="3938"/>
                  <a:pt x="10559" y="3932"/>
                  <a:pt x="10561" y="3932"/>
                </a:cubicBezTo>
                <a:lnTo>
                  <a:pt x="10561" y="3932"/>
                </a:lnTo>
                <a:cubicBezTo>
                  <a:pt x="10566" y="3932"/>
                  <a:pt x="10582" y="3967"/>
                  <a:pt x="10585" y="3967"/>
                </a:cubicBezTo>
                <a:cubicBezTo>
                  <a:pt x="10585" y="3967"/>
                  <a:pt x="10585" y="3966"/>
                  <a:pt x="10585" y="3965"/>
                </a:cubicBezTo>
                <a:cubicBezTo>
                  <a:pt x="10597" y="3977"/>
                  <a:pt x="10585" y="3977"/>
                  <a:pt x="10597" y="4013"/>
                </a:cubicBezTo>
                <a:cubicBezTo>
                  <a:pt x="10597" y="3989"/>
                  <a:pt x="10597" y="3965"/>
                  <a:pt x="10597" y="3942"/>
                </a:cubicBezTo>
                <a:lnTo>
                  <a:pt x="10621" y="3989"/>
                </a:lnTo>
                <a:cubicBezTo>
                  <a:pt x="10621" y="3965"/>
                  <a:pt x="10633" y="3989"/>
                  <a:pt x="10621" y="3953"/>
                </a:cubicBezTo>
                <a:lnTo>
                  <a:pt x="10621" y="3953"/>
                </a:lnTo>
                <a:cubicBezTo>
                  <a:pt x="10645" y="3977"/>
                  <a:pt x="10633" y="4001"/>
                  <a:pt x="10633" y="4025"/>
                </a:cubicBezTo>
                <a:cubicBezTo>
                  <a:pt x="10636" y="4028"/>
                  <a:pt x="10638" y="4029"/>
                  <a:pt x="10639" y="4029"/>
                </a:cubicBezTo>
                <a:cubicBezTo>
                  <a:pt x="10646" y="4029"/>
                  <a:pt x="10636" y="3998"/>
                  <a:pt x="10642" y="3998"/>
                </a:cubicBezTo>
                <a:lnTo>
                  <a:pt x="10642" y="3998"/>
                </a:lnTo>
                <a:cubicBezTo>
                  <a:pt x="10644" y="3998"/>
                  <a:pt x="10649" y="4002"/>
                  <a:pt x="10657" y="4013"/>
                </a:cubicBezTo>
                <a:lnTo>
                  <a:pt x="10669" y="4049"/>
                </a:lnTo>
                <a:cubicBezTo>
                  <a:pt x="10669" y="4049"/>
                  <a:pt x="10669" y="4041"/>
                  <a:pt x="10671" y="4037"/>
                </a:cubicBezTo>
                <a:lnTo>
                  <a:pt x="10669" y="4037"/>
                </a:lnTo>
                <a:cubicBezTo>
                  <a:pt x="10645" y="3965"/>
                  <a:pt x="10669" y="3977"/>
                  <a:pt x="10645" y="3918"/>
                </a:cubicBezTo>
                <a:lnTo>
                  <a:pt x="10645" y="3906"/>
                </a:lnTo>
                <a:cubicBezTo>
                  <a:pt x="10645" y="3896"/>
                  <a:pt x="10637" y="3864"/>
                  <a:pt x="10647" y="3864"/>
                </a:cubicBezTo>
                <a:cubicBezTo>
                  <a:pt x="10648" y="3864"/>
                  <a:pt x="10651" y="3865"/>
                  <a:pt x="10655" y="3868"/>
                </a:cubicBezTo>
                <a:lnTo>
                  <a:pt x="10655" y="3868"/>
                </a:lnTo>
                <a:cubicBezTo>
                  <a:pt x="10654" y="3862"/>
                  <a:pt x="10654" y="3858"/>
                  <a:pt x="10657" y="3858"/>
                </a:cubicBezTo>
                <a:cubicBezTo>
                  <a:pt x="10657" y="3846"/>
                  <a:pt x="10645" y="3823"/>
                  <a:pt x="10645" y="3799"/>
                </a:cubicBezTo>
                <a:cubicBezTo>
                  <a:pt x="10640" y="3799"/>
                  <a:pt x="10635" y="3797"/>
                  <a:pt x="10632" y="3797"/>
                </a:cubicBezTo>
                <a:close/>
                <a:moveTo>
                  <a:pt x="10454" y="4061"/>
                </a:moveTo>
                <a:cubicBezTo>
                  <a:pt x="10448" y="4067"/>
                  <a:pt x="10445" y="4070"/>
                  <a:pt x="10444" y="4070"/>
                </a:cubicBezTo>
                <a:cubicBezTo>
                  <a:pt x="10442" y="4070"/>
                  <a:pt x="10442" y="4067"/>
                  <a:pt x="10442" y="4061"/>
                </a:cubicBezTo>
                <a:close/>
                <a:moveTo>
                  <a:pt x="10526" y="4073"/>
                </a:moveTo>
                <a:cubicBezTo>
                  <a:pt x="10522" y="4073"/>
                  <a:pt x="10523" y="4073"/>
                  <a:pt x="10525" y="4073"/>
                </a:cubicBezTo>
                <a:lnTo>
                  <a:pt x="10525" y="4073"/>
                </a:lnTo>
                <a:cubicBezTo>
                  <a:pt x="10526" y="4073"/>
                  <a:pt x="10526" y="4073"/>
                  <a:pt x="10526" y="4073"/>
                </a:cubicBezTo>
                <a:close/>
                <a:moveTo>
                  <a:pt x="10490" y="4073"/>
                </a:moveTo>
                <a:cubicBezTo>
                  <a:pt x="10478" y="4073"/>
                  <a:pt x="10478" y="4073"/>
                  <a:pt x="10478" y="4084"/>
                </a:cubicBezTo>
                <a:cubicBezTo>
                  <a:pt x="10478" y="4084"/>
                  <a:pt x="10478" y="4084"/>
                  <a:pt x="10490" y="4073"/>
                </a:cubicBezTo>
                <a:close/>
                <a:moveTo>
                  <a:pt x="10493" y="4068"/>
                </a:moveTo>
                <a:cubicBezTo>
                  <a:pt x="10491" y="4068"/>
                  <a:pt x="10490" y="4069"/>
                  <a:pt x="10490" y="4073"/>
                </a:cubicBezTo>
                <a:lnTo>
                  <a:pt x="10502" y="4084"/>
                </a:lnTo>
                <a:cubicBezTo>
                  <a:pt x="10502" y="4076"/>
                  <a:pt x="10496" y="4068"/>
                  <a:pt x="10493" y="4068"/>
                </a:cubicBezTo>
                <a:close/>
                <a:moveTo>
                  <a:pt x="10538" y="4073"/>
                </a:moveTo>
                <a:cubicBezTo>
                  <a:pt x="10532" y="4073"/>
                  <a:pt x="10529" y="4073"/>
                  <a:pt x="10529" y="4074"/>
                </a:cubicBezTo>
                <a:cubicBezTo>
                  <a:pt x="10528" y="4074"/>
                  <a:pt x="10526" y="4073"/>
                  <a:pt x="10525" y="4073"/>
                </a:cubicBezTo>
                <a:lnTo>
                  <a:pt x="10525" y="4073"/>
                </a:lnTo>
                <a:cubicBezTo>
                  <a:pt x="10523" y="4075"/>
                  <a:pt x="10513" y="4084"/>
                  <a:pt x="10502" y="4084"/>
                </a:cubicBezTo>
                <a:lnTo>
                  <a:pt x="10514" y="4084"/>
                </a:lnTo>
                <a:cubicBezTo>
                  <a:pt x="10525" y="4081"/>
                  <a:pt x="10529" y="4078"/>
                  <a:pt x="10530" y="4076"/>
                </a:cubicBezTo>
                <a:lnTo>
                  <a:pt x="10530" y="4076"/>
                </a:lnTo>
                <a:cubicBezTo>
                  <a:pt x="10531" y="4078"/>
                  <a:pt x="10534" y="4081"/>
                  <a:pt x="10538" y="4084"/>
                </a:cubicBezTo>
                <a:lnTo>
                  <a:pt x="10538" y="4073"/>
                </a:lnTo>
                <a:close/>
                <a:moveTo>
                  <a:pt x="10550" y="4073"/>
                </a:moveTo>
                <a:cubicBezTo>
                  <a:pt x="10550" y="4084"/>
                  <a:pt x="10538" y="4084"/>
                  <a:pt x="10538" y="4084"/>
                </a:cubicBezTo>
                <a:cubicBezTo>
                  <a:pt x="10550" y="4084"/>
                  <a:pt x="10562" y="4084"/>
                  <a:pt x="10550" y="4073"/>
                </a:cubicBezTo>
                <a:close/>
                <a:moveTo>
                  <a:pt x="10502" y="4084"/>
                </a:moveTo>
                <a:cubicBezTo>
                  <a:pt x="10502" y="4084"/>
                  <a:pt x="10502" y="4096"/>
                  <a:pt x="10502" y="4096"/>
                </a:cubicBezTo>
                <a:lnTo>
                  <a:pt x="10514" y="4096"/>
                </a:lnTo>
                <a:cubicBezTo>
                  <a:pt x="10526" y="4096"/>
                  <a:pt x="10526" y="4084"/>
                  <a:pt x="10538" y="4084"/>
                </a:cubicBezTo>
                <a:lnTo>
                  <a:pt x="10514" y="4084"/>
                </a:lnTo>
                <a:cubicBezTo>
                  <a:pt x="10514" y="4088"/>
                  <a:pt x="10513" y="4090"/>
                  <a:pt x="10511" y="4090"/>
                </a:cubicBezTo>
                <a:cubicBezTo>
                  <a:pt x="10507" y="4090"/>
                  <a:pt x="10502" y="4084"/>
                  <a:pt x="10502" y="4084"/>
                </a:cubicBezTo>
                <a:close/>
                <a:moveTo>
                  <a:pt x="10478" y="4096"/>
                </a:moveTo>
                <a:cubicBezTo>
                  <a:pt x="10478" y="4102"/>
                  <a:pt x="10478" y="4105"/>
                  <a:pt x="10480" y="4108"/>
                </a:cubicBezTo>
                <a:lnTo>
                  <a:pt x="10480" y="4108"/>
                </a:lnTo>
                <a:cubicBezTo>
                  <a:pt x="10479" y="4108"/>
                  <a:pt x="10479" y="4108"/>
                  <a:pt x="10478" y="4108"/>
                </a:cubicBezTo>
                <a:cubicBezTo>
                  <a:pt x="10478" y="4108"/>
                  <a:pt x="10478" y="4120"/>
                  <a:pt x="10466" y="4120"/>
                </a:cubicBezTo>
                <a:lnTo>
                  <a:pt x="10478" y="4120"/>
                </a:lnTo>
                <a:cubicBezTo>
                  <a:pt x="10478" y="4120"/>
                  <a:pt x="10482" y="4116"/>
                  <a:pt x="10483" y="4113"/>
                </a:cubicBezTo>
                <a:lnTo>
                  <a:pt x="10483" y="4113"/>
                </a:lnTo>
                <a:cubicBezTo>
                  <a:pt x="10485" y="4115"/>
                  <a:pt x="10487" y="4117"/>
                  <a:pt x="10490" y="4120"/>
                </a:cubicBezTo>
                <a:cubicBezTo>
                  <a:pt x="10490" y="4132"/>
                  <a:pt x="10478" y="4132"/>
                  <a:pt x="10466" y="4132"/>
                </a:cubicBezTo>
                <a:lnTo>
                  <a:pt x="10502" y="4132"/>
                </a:lnTo>
                <a:cubicBezTo>
                  <a:pt x="10514" y="4120"/>
                  <a:pt x="10526" y="4120"/>
                  <a:pt x="10538" y="4120"/>
                </a:cubicBezTo>
                <a:lnTo>
                  <a:pt x="10514" y="4120"/>
                </a:lnTo>
                <a:lnTo>
                  <a:pt x="10502" y="4096"/>
                </a:lnTo>
                <a:lnTo>
                  <a:pt x="10502" y="4096"/>
                </a:lnTo>
                <a:cubicBezTo>
                  <a:pt x="10502" y="4108"/>
                  <a:pt x="10514" y="4120"/>
                  <a:pt x="10514" y="4120"/>
                </a:cubicBezTo>
                <a:lnTo>
                  <a:pt x="10502" y="4120"/>
                </a:lnTo>
                <a:lnTo>
                  <a:pt x="10502" y="4108"/>
                </a:lnTo>
                <a:cubicBezTo>
                  <a:pt x="10490" y="4108"/>
                  <a:pt x="10490" y="4108"/>
                  <a:pt x="10478" y="4096"/>
                </a:cubicBezTo>
                <a:close/>
                <a:moveTo>
                  <a:pt x="10538" y="4084"/>
                </a:moveTo>
                <a:cubicBezTo>
                  <a:pt x="10538" y="4096"/>
                  <a:pt x="10538" y="4108"/>
                  <a:pt x="10538" y="4120"/>
                </a:cubicBezTo>
                <a:lnTo>
                  <a:pt x="10550" y="4120"/>
                </a:lnTo>
                <a:cubicBezTo>
                  <a:pt x="10538" y="4120"/>
                  <a:pt x="10526" y="4132"/>
                  <a:pt x="10514" y="4132"/>
                </a:cubicBezTo>
                <a:lnTo>
                  <a:pt x="10550" y="4132"/>
                </a:lnTo>
                <a:cubicBezTo>
                  <a:pt x="10562" y="4144"/>
                  <a:pt x="10562" y="4156"/>
                  <a:pt x="10573" y="4156"/>
                </a:cubicBezTo>
                <a:cubicBezTo>
                  <a:pt x="10562" y="4144"/>
                  <a:pt x="10562" y="4132"/>
                  <a:pt x="10562" y="4120"/>
                </a:cubicBezTo>
                <a:lnTo>
                  <a:pt x="10562" y="4120"/>
                </a:lnTo>
                <a:cubicBezTo>
                  <a:pt x="10567" y="4126"/>
                  <a:pt x="10570" y="4129"/>
                  <a:pt x="10572" y="4129"/>
                </a:cubicBezTo>
                <a:cubicBezTo>
                  <a:pt x="10573" y="4129"/>
                  <a:pt x="10573" y="4126"/>
                  <a:pt x="10573" y="4120"/>
                </a:cubicBezTo>
                <a:cubicBezTo>
                  <a:pt x="10565" y="4112"/>
                  <a:pt x="10557" y="4098"/>
                  <a:pt x="10557" y="4098"/>
                </a:cubicBezTo>
                <a:lnTo>
                  <a:pt x="10557" y="4098"/>
                </a:lnTo>
                <a:cubicBezTo>
                  <a:pt x="10556" y="4098"/>
                  <a:pt x="10558" y="4101"/>
                  <a:pt x="10562" y="4108"/>
                </a:cubicBezTo>
                <a:lnTo>
                  <a:pt x="10550" y="4108"/>
                </a:lnTo>
                <a:lnTo>
                  <a:pt x="10538" y="4084"/>
                </a:lnTo>
                <a:close/>
                <a:moveTo>
                  <a:pt x="10252" y="4192"/>
                </a:moveTo>
                <a:cubicBezTo>
                  <a:pt x="10252" y="4192"/>
                  <a:pt x="10252" y="4204"/>
                  <a:pt x="10252" y="4204"/>
                </a:cubicBezTo>
                <a:lnTo>
                  <a:pt x="10240" y="4204"/>
                </a:lnTo>
                <a:cubicBezTo>
                  <a:pt x="10252" y="4204"/>
                  <a:pt x="10252" y="4204"/>
                  <a:pt x="10252" y="4215"/>
                </a:cubicBezTo>
                <a:lnTo>
                  <a:pt x="10240" y="4215"/>
                </a:lnTo>
                <a:cubicBezTo>
                  <a:pt x="10240" y="4215"/>
                  <a:pt x="10240" y="4215"/>
                  <a:pt x="10240" y="4204"/>
                </a:cubicBezTo>
                <a:cubicBezTo>
                  <a:pt x="10252" y="4204"/>
                  <a:pt x="10252" y="4192"/>
                  <a:pt x="10240" y="4192"/>
                </a:cubicBezTo>
                <a:close/>
                <a:moveTo>
                  <a:pt x="9347" y="4215"/>
                </a:moveTo>
                <a:lnTo>
                  <a:pt x="9347" y="4215"/>
                </a:lnTo>
                <a:cubicBezTo>
                  <a:pt x="9349" y="4219"/>
                  <a:pt x="9351" y="4222"/>
                  <a:pt x="9353" y="4225"/>
                </a:cubicBezTo>
                <a:lnTo>
                  <a:pt x="9353" y="4225"/>
                </a:lnTo>
                <a:cubicBezTo>
                  <a:pt x="9351" y="4222"/>
                  <a:pt x="9349" y="4219"/>
                  <a:pt x="9347" y="4215"/>
                </a:cubicBezTo>
                <a:close/>
                <a:moveTo>
                  <a:pt x="11038" y="4168"/>
                </a:moveTo>
                <a:cubicBezTo>
                  <a:pt x="11014" y="4168"/>
                  <a:pt x="10978" y="4168"/>
                  <a:pt x="10990" y="4192"/>
                </a:cubicBezTo>
                <a:lnTo>
                  <a:pt x="11050" y="4227"/>
                </a:lnTo>
                <a:cubicBezTo>
                  <a:pt x="11062" y="4215"/>
                  <a:pt x="11026" y="4180"/>
                  <a:pt x="11038" y="4168"/>
                </a:cubicBezTo>
                <a:close/>
                <a:moveTo>
                  <a:pt x="10526" y="4227"/>
                </a:moveTo>
                <a:lnTo>
                  <a:pt x="10502" y="4239"/>
                </a:lnTo>
                <a:lnTo>
                  <a:pt x="10514" y="4239"/>
                </a:lnTo>
                <a:cubicBezTo>
                  <a:pt x="10502" y="4239"/>
                  <a:pt x="10514" y="4239"/>
                  <a:pt x="10502" y="4251"/>
                </a:cubicBezTo>
                <a:lnTo>
                  <a:pt x="10538" y="4251"/>
                </a:lnTo>
                <a:cubicBezTo>
                  <a:pt x="10562" y="4239"/>
                  <a:pt x="10538" y="4227"/>
                  <a:pt x="10526" y="4227"/>
                </a:cubicBezTo>
                <a:close/>
                <a:moveTo>
                  <a:pt x="10145" y="4263"/>
                </a:moveTo>
                <a:cubicBezTo>
                  <a:pt x="10145" y="4264"/>
                  <a:pt x="10145" y="4265"/>
                  <a:pt x="10145" y="4266"/>
                </a:cubicBezTo>
                <a:lnTo>
                  <a:pt x="10145" y="4266"/>
                </a:lnTo>
                <a:cubicBezTo>
                  <a:pt x="10145" y="4265"/>
                  <a:pt x="10145" y="4264"/>
                  <a:pt x="10145" y="4263"/>
                </a:cubicBezTo>
                <a:close/>
                <a:moveTo>
                  <a:pt x="10252" y="4263"/>
                </a:moveTo>
                <a:cubicBezTo>
                  <a:pt x="10240" y="4263"/>
                  <a:pt x="10240" y="4275"/>
                  <a:pt x="10228" y="4275"/>
                </a:cubicBezTo>
                <a:cubicBezTo>
                  <a:pt x="10228" y="4275"/>
                  <a:pt x="10240" y="4263"/>
                  <a:pt x="10240" y="4263"/>
                </a:cubicBezTo>
                <a:close/>
                <a:moveTo>
                  <a:pt x="10204" y="4263"/>
                </a:moveTo>
                <a:cubicBezTo>
                  <a:pt x="10204" y="4275"/>
                  <a:pt x="10216" y="4275"/>
                  <a:pt x="10216" y="4275"/>
                </a:cubicBezTo>
                <a:cubicBezTo>
                  <a:pt x="10216" y="4275"/>
                  <a:pt x="10204" y="4287"/>
                  <a:pt x="10204" y="4287"/>
                </a:cubicBezTo>
                <a:cubicBezTo>
                  <a:pt x="10204" y="4275"/>
                  <a:pt x="10192" y="4275"/>
                  <a:pt x="10192" y="4263"/>
                </a:cubicBezTo>
                <a:lnTo>
                  <a:pt x="10192" y="4263"/>
                </a:lnTo>
                <a:cubicBezTo>
                  <a:pt x="10192" y="4263"/>
                  <a:pt x="10204" y="4275"/>
                  <a:pt x="10204" y="4275"/>
                </a:cubicBezTo>
                <a:cubicBezTo>
                  <a:pt x="10204" y="4275"/>
                  <a:pt x="10204" y="4263"/>
                  <a:pt x="10204" y="4263"/>
                </a:cubicBezTo>
                <a:close/>
                <a:moveTo>
                  <a:pt x="10238" y="4285"/>
                </a:moveTo>
                <a:lnTo>
                  <a:pt x="10238" y="4285"/>
                </a:lnTo>
                <a:cubicBezTo>
                  <a:pt x="10235" y="4285"/>
                  <a:pt x="10231" y="4286"/>
                  <a:pt x="10228" y="4287"/>
                </a:cubicBezTo>
                <a:lnTo>
                  <a:pt x="10240" y="4287"/>
                </a:lnTo>
                <a:cubicBezTo>
                  <a:pt x="10239" y="4286"/>
                  <a:pt x="10238" y="4285"/>
                  <a:pt x="10238" y="4285"/>
                </a:cubicBezTo>
                <a:close/>
                <a:moveTo>
                  <a:pt x="10216" y="4287"/>
                </a:moveTo>
                <a:cubicBezTo>
                  <a:pt x="10228" y="4299"/>
                  <a:pt x="10228" y="4299"/>
                  <a:pt x="10228" y="4299"/>
                </a:cubicBezTo>
                <a:lnTo>
                  <a:pt x="10216" y="4299"/>
                </a:lnTo>
                <a:cubicBezTo>
                  <a:pt x="10216" y="4299"/>
                  <a:pt x="10216" y="4287"/>
                  <a:pt x="10216" y="4287"/>
                </a:cubicBezTo>
                <a:close/>
                <a:moveTo>
                  <a:pt x="10274" y="4278"/>
                </a:moveTo>
                <a:cubicBezTo>
                  <a:pt x="10282" y="4278"/>
                  <a:pt x="10282" y="4281"/>
                  <a:pt x="10276" y="4287"/>
                </a:cubicBezTo>
                <a:lnTo>
                  <a:pt x="10264" y="4287"/>
                </a:lnTo>
                <a:cubicBezTo>
                  <a:pt x="10252" y="4287"/>
                  <a:pt x="10240" y="4299"/>
                  <a:pt x="10228" y="4299"/>
                </a:cubicBezTo>
                <a:cubicBezTo>
                  <a:pt x="10228" y="4299"/>
                  <a:pt x="10228" y="4299"/>
                  <a:pt x="10228" y="4287"/>
                </a:cubicBezTo>
                <a:cubicBezTo>
                  <a:pt x="10228" y="4281"/>
                  <a:pt x="10228" y="4278"/>
                  <a:pt x="10230" y="4278"/>
                </a:cubicBezTo>
                <a:cubicBezTo>
                  <a:pt x="10231" y="4278"/>
                  <a:pt x="10233" y="4280"/>
                  <a:pt x="10238" y="4285"/>
                </a:cubicBezTo>
                <a:lnTo>
                  <a:pt x="10238" y="4285"/>
                </a:lnTo>
                <a:cubicBezTo>
                  <a:pt x="10256" y="4280"/>
                  <a:pt x="10268" y="4278"/>
                  <a:pt x="10274" y="4278"/>
                </a:cubicBezTo>
                <a:close/>
                <a:moveTo>
                  <a:pt x="10133" y="4227"/>
                </a:moveTo>
                <a:cubicBezTo>
                  <a:pt x="10145" y="4227"/>
                  <a:pt x="10145" y="4239"/>
                  <a:pt x="10145" y="4239"/>
                </a:cubicBezTo>
                <a:cubicBezTo>
                  <a:pt x="10145" y="4239"/>
                  <a:pt x="10145" y="4251"/>
                  <a:pt x="10145" y="4251"/>
                </a:cubicBezTo>
                <a:cubicBezTo>
                  <a:pt x="10157" y="4251"/>
                  <a:pt x="10157" y="4251"/>
                  <a:pt x="10157" y="4263"/>
                </a:cubicBezTo>
                <a:lnTo>
                  <a:pt x="10181" y="4263"/>
                </a:lnTo>
                <a:cubicBezTo>
                  <a:pt x="10181" y="4275"/>
                  <a:pt x="10192" y="4287"/>
                  <a:pt x="10192" y="4287"/>
                </a:cubicBezTo>
                <a:cubicBezTo>
                  <a:pt x="10192" y="4299"/>
                  <a:pt x="10192" y="4299"/>
                  <a:pt x="10192" y="4299"/>
                </a:cubicBezTo>
                <a:cubicBezTo>
                  <a:pt x="10181" y="4299"/>
                  <a:pt x="10157" y="4311"/>
                  <a:pt x="10169" y="4311"/>
                </a:cubicBezTo>
                <a:cubicBezTo>
                  <a:pt x="10180" y="4311"/>
                  <a:pt x="10192" y="4299"/>
                  <a:pt x="10192" y="4299"/>
                </a:cubicBezTo>
                <a:lnTo>
                  <a:pt x="10192" y="4299"/>
                </a:lnTo>
                <a:cubicBezTo>
                  <a:pt x="10192" y="4299"/>
                  <a:pt x="10181" y="4311"/>
                  <a:pt x="10181" y="4311"/>
                </a:cubicBezTo>
                <a:cubicBezTo>
                  <a:pt x="10169" y="4317"/>
                  <a:pt x="10160" y="4317"/>
                  <a:pt x="10152" y="4317"/>
                </a:cubicBezTo>
                <a:cubicBezTo>
                  <a:pt x="10145" y="4317"/>
                  <a:pt x="10139" y="4317"/>
                  <a:pt x="10133" y="4323"/>
                </a:cubicBezTo>
                <a:cubicBezTo>
                  <a:pt x="10133" y="4288"/>
                  <a:pt x="10144" y="4310"/>
                  <a:pt x="10145" y="4266"/>
                </a:cubicBezTo>
                <a:lnTo>
                  <a:pt x="10145" y="4266"/>
                </a:lnTo>
                <a:cubicBezTo>
                  <a:pt x="10145" y="4266"/>
                  <a:pt x="10145" y="4266"/>
                  <a:pt x="10145" y="4266"/>
                </a:cubicBezTo>
                <a:cubicBezTo>
                  <a:pt x="10144" y="4266"/>
                  <a:pt x="10143" y="4247"/>
                  <a:pt x="10133" y="4227"/>
                </a:cubicBezTo>
                <a:close/>
                <a:moveTo>
                  <a:pt x="11050" y="4227"/>
                </a:moveTo>
                <a:lnTo>
                  <a:pt x="11050" y="4227"/>
                </a:lnTo>
                <a:cubicBezTo>
                  <a:pt x="11038" y="4239"/>
                  <a:pt x="11073" y="4263"/>
                  <a:pt x="11062" y="4275"/>
                </a:cubicBezTo>
                <a:cubicBezTo>
                  <a:pt x="11055" y="4261"/>
                  <a:pt x="11044" y="4255"/>
                  <a:pt x="11036" y="4255"/>
                </a:cubicBezTo>
                <a:cubicBezTo>
                  <a:pt x="11030" y="4255"/>
                  <a:pt x="11026" y="4258"/>
                  <a:pt x="11026" y="4263"/>
                </a:cubicBezTo>
                <a:cubicBezTo>
                  <a:pt x="11034" y="4263"/>
                  <a:pt x="11036" y="4258"/>
                  <a:pt x="11041" y="4258"/>
                </a:cubicBezTo>
                <a:cubicBezTo>
                  <a:pt x="11043" y="4258"/>
                  <a:pt x="11046" y="4259"/>
                  <a:pt x="11050" y="4263"/>
                </a:cubicBezTo>
                <a:cubicBezTo>
                  <a:pt x="11038" y="4275"/>
                  <a:pt x="11073" y="4311"/>
                  <a:pt x="11073" y="4334"/>
                </a:cubicBezTo>
                <a:cubicBezTo>
                  <a:pt x="11081" y="4331"/>
                  <a:pt x="11089" y="4329"/>
                  <a:pt x="11097" y="4329"/>
                </a:cubicBezTo>
                <a:cubicBezTo>
                  <a:pt x="11113" y="4329"/>
                  <a:pt x="11129" y="4334"/>
                  <a:pt x="11145" y="4334"/>
                </a:cubicBezTo>
                <a:cubicBezTo>
                  <a:pt x="11121" y="4334"/>
                  <a:pt x="11109" y="4311"/>
                  <a:pt x="11085" y="4299"/>
                </a:cubicBezTo>
                <a:cubicBezTo>
                  <a:pt x="11062" y="4275"/>
                  <a:pt x="11157" y="4287"/>
                  <a:pt x="11050" y="4227"/>
                </a:cubicBezTo>
                <a:close/>
                <a:moveTo>
                  <a:pt x="10232" y="4335"/>
                </a:moveTo>
                <a:cubicBezTo>
                  <a:pt x="10242" y="4336"/>
                  <a:pt x="10252" y="4339"/>
                  <a:pt x="10252" y="4346"/>
                </a:cubicBezTo>
                <a:cubicBezTo>
                  <a:pt x="10231" y="4346"/>
                  <a:pt x="10238" y="4337"/>
                  <a:pt x="10232" y="4335"/>
                </a:cubicBezTo>
                <a:close/>
                <a:moveTo>
                  <a:pt x="10740" y="4323"/>
                </a:moveTo>
                <a:lnTo>
                  <a:pt x="10669" y="4334"/>
                </a:lnTo>
                <a:cubicBezTo>
                  <a:pt x="10669" y="4346"/>
                  <a:pt x="10716" y="4346"/>
                  <a:pt x="10716" y="4346"/>
                </a:cubicBezTo>
                <a:cubicBezTo>
                  <a:pt x="10728" y="4334"/>
                  <a:pt x="10764" y="4323"/>
                  <a:pt x="10740" y="4323"/>
                </a:cubicBezTo>
                <a:close/>
                <a:moveTo>
                  <a:pt x="10216" y="4334"/>
                </a:moveTo>
                <a:cubicBezTo>
                  <a:pt x="10220" y="4334"/>
                  <a:pt x="10224" y="4334"/>
                  <a:pt x="10228" y="4335"/>
                </a:cubicBezTo>
                <a:lnTo>
                  <a:pt x="10228" y="4335"/>
                </a:lnTo>
                <a:cubicBezTo>
                  <a:pt x="10228" y="4347"/>
                  <a:pt x="10216" y="4358"/>
                  <a:pt x="10216" y="4358"/>
                </a:cubicBezTo>
                <a:cubicBezTo>
                  <a:pt x="10216" y="4346"/>
                  <a:pt x="10216" y="4346"/>
                  <a:pt x="10216" y="4334"/>
                </a:cubicBezTo>
                <a:close/>
                <a:moveTo>
                  <a:pt x="10669" y="4358"/>
                </a:moveTo>
                <a:cubicBezTo>
                  <a:pt x="10654" y="4366"/>
                  <a:pt x="10627" y="4368"/>
                  <a:pt x="10610" y="4369"/>
                </a:cubicBezTo>
                <a:lnTo>
                  <a:pt x="10610" y="4369"/>
                </a:lnTo>
                <a:cubicBezTo>
                  <a:pt x="10618" y="4361"/>
                  <a:pt x="10622" y="4359"/>
                  <a:pt x="10626" y="4359"/>
                </a:cubicBezTo>
                <a:cubicBezTo>
                  <a:pt x="10630" y="4359"/>
                  <a:pt x="10634" y="4362"/>
                  <a:pt x="10644" y="4362"/>
                </a:cubicBezTo>
                <a:cubicBezTo>
                  <a:pt x="10650" y="4362"/>
                  <a:pt x="10658" y="4361"/>
                  <a:pt x="10669" y="4358"/>
                </a:cubicBezTo>
                <a:close/>
                <a:moveTo>
                  <a:pt x="10204" y="4334"/>
                </a:moveTo>
                <a:cubicBezTo>
                  <a:pt x="10204" y="4346"/>
                  <a:pt x="10204" y="4358"/>
                  <a:pt x="10216" y="4370"/>
                </a:cubicBezTo>
                <a:cubicBezTo>
                  <a:pt x="10216" y="4370"/>
                  <a:pt x="10204" y="4370"/>
                  <a:pt x="10204" y="4382"/>
                </a:cubicBezTo>
                <a:cubicBezTo>
                  <a:pt x="10204" y="4370"/>
                  <a:pt x="10192" y="4346"/>
                  <a:pt x="10204" y="4334"/>
                </a:cubicBezTo>
                <a:close/>
                <a:moveTo>
                  <a:pt x="10670" y="4377"/>
                </a:moveTo>
                <a:cubicBezTo>
                  <a:pt x="10666" y="4377"/>
                  <a:pt x="10645" y="4382"/>
                  <a:pt x="10645" y="4382"/>
                </a:cubicBezTo>
                <a:lnTo>
                  <a:pt x="10657" y="4382"/>
                </a:lnTo>
                <a:cubicBezTo>
                  <a:pt x="10669" y="4378"/>
                  <a:pt x="10671" y="4377"/>
                  <a:pt x="10670" y="4377"/>
                </a:cubicBezTo>
                <a:close/>
                <a:moveTo>
                  <a:pt x="10157" y="4323"/>
                </a:moveTo>
                <a:lnTo>
                  <a:pt x="10145" y="4334"/>
                </a:lnTo>
                <a:cubicBezTo>
                  <a:pt x="10169" y="4346"/>
                  <a:pt x="10145" y="4346"/>
                  <a:pt x="10169" y="4394"/>
                </a:cubicBezTo>
                <a:cubicBezTo>
                  <a:pt x="10149" y="4375"/>
                  <a:pt x="10146" y="4331"/>
                  <a:pt x="10138" y="4323"/>
                </a:cubicBezTo>
                <a:close/>
                <a:moveTo>
                  <a:pt x="10181" y="4323"/>
                </a:moveTo>
                <a:cubicBezTo>
                  <a:pt x="10181" y="4323"/>
                  <a:pt x="10181" y="4323"/>
                  <a:pt x="10181" y="4334"/>
                </a:cubicBezTo>
                <a:cubicBezTo>
                  <a:pt x="10181" y="4346"/>
                  <a:pt x="10181" y="4358"/>
                  <a:pt x="10192" y="4382"/>
                </a:cubicBezTo>
                <a:cubicBezTo>
                  <a:pt x="10192" y="4394"/>
                  <a:pt x="10181" y="4394"/>
                  <a:pt x="10181" y="4394"/>
                </a:cubicBezTo>
                <a:cubicBezTo>
                  <a:pt x="10181" y="4394"/>
                  <a:pt x="10181" y="4394"/>
                  <a:pt x="10181" y="4382"/>
                </a:cubicBezTo>
                <a:cubicBezTo>
                  <a:pt x="10157" y="4358"/>
                  <a:pt x="10169" y="4346"/>
                  <a:pt x="10157" y="4323"/>
                </a:cubicBezTo>
                <a:close/>
                <a:moveTo>
                  <a:pt x="9073" y="4383"/>
                </a:moveTo>
                <a:cubicBezTo>
                  <a:pt x="9080" y="4396"/>
                  <a:pt x="9084" y="4406"/>
                  <a:pt x="9073" y="4406"/>
                </a:cubicBezTo>
                <a:cubicBezTo>
                  <a:pt x="9073" y="4394"/>
                  <a:pt x="9073" y="4394"/>
                  <a:pt x="9073" y="4383"/>
                </a:cubicBezTo>
                <a:close/>
                <a:moveTo>
                  <a:pt x="10049" y="4518"/>
                </a:moveTo>
                <a:cubicBezTo>
                  <a:pt x="10049" y="4520"/>
                  <a:pt x="10049" y="4522"/>
                  <a:pt x="10050" y="4525"/>
                </a:cubicBezTo>
                <a:cubicBezTo>
                  <a:pt x="10050" y="4523"/>
                  <a:pt x="10049" y="4521"/>
                  <a:pt x="10049" y="4518"/>
                </a:cubicBezTo>
                <a:close/>
                <a:moveTo>
                  <a:pt x="10994" y="4499"/>
                </a:moveTo>
                <a:cubicBezTo>
                  <a:pt x="10978" y="4499"/>
                  <a:pt x="10980" y="4528"/>
                  <a:pt x="10990" y="4549"/>
                </a:cubicBezTo>
                <a:lnTo>
                  <a:pt x="11002" y="4549"/>
                </a:lnTo>
                <a:cubicBezTo>
                  <a:pt x="11014" y="4537"/>
                  <a:pt x="11014" y="4525"/>
                  <a:pt x="11038" y="4525"/>
                </a:cubicBezTo>
                <a:cubicBezTo>
                  <a:pt x="11026" y="4513"/>
                  <a:pt x="11014" y="4513"/>
                  <a:pt x="11002" y="4501"/>
                </a:cubicBezTo>
                <a:cubicBezTo>
                  <a:pt x="10999" y="4500"/>
                  <a:pt x="10996" y="4499"/>
                  <a:pt x="10994" y="4499"/>
                </a:cubicBezTo>
                <a:close/>
                <a:moveTo>
                  <a:pt x="8489" y="4584"/>
                </a:moveTo>
                <a:cubicBezTo>
                  <a:pt x="8496" y="4588"/>
                  <a:pt x="8502" y="4591"/>
                  <a:pt x="8509" y="4593"/>
                </a:cubicBezTo>
                <a:lnTo>
                  <a:pt x="8509" y="4593"/>
                </a:lnTo>
                <a:cubicBezTo>
                  <a:pt x="8502" y="4590"/>
                  <a:pt x="8496" y="4587"/>
                  <a:pt x="8489" y="4584"/>
                </a:cubicBezTo>
                <a:close/>
                <a:moveTo>
                  <a:pt x="11312" y="4573"/>
                </a:moveTo>
                <a:cubicBezTo>
                  <a:pt x="11321" y="4582"/>
                  <a:pt x="11316" y="4591"/>
                  <a:pt x="11313" y="4594"/>
                </a:cubicBezTo>
                <a:lnTo>
                  <a:pt x="11313" y="4594"/>
                </a:lnTo>
                <a:cubicBezTo>
                  <a:pt x="11310" y="4586"/>
                  <a:pt x="11309" y="4578"/>
                  <a:pt x="11312" y="4573"/>
                </a:cubicBezTo>
                <a:close/>
                <a:moveTo>
                  <a:pt x="4066" y="4593"/>
                </a:moveTo>
                <a:lnTo>
                  <a:pt x="4061" y="4596"/>
                </a:lnTo>
                <a:cubicBezTo>
                  <a:pt x="4065" y="4596"/>
                  <a:pt x="4066" y="4595"/>
                  <a:pt x="4066" y="4593"/>
                </a:cubicBezTo>
                <a:close/>
                <a:moveTo>
                  <a:pt x="8597" y="4620"/>
                </a:moveTo>
                <a:cubicBezTo>
                  <a:pt x="8597" y="4632"/>
                  <a:pt x="8609" y="4632"/>
                  <a:pt x="8609" y="4632"/>
                </a:cubicBezTo>
                <a:cubicBezTo>
                  <a:pt x="8609" y="4632"/>
                  <a:pt x="8609" y="4632"/>
                  <a:pt x="8597" y="4620"/>
                </a:cubicBezTo>
                <a:close/>
                <a:moveTo>
                  <a:pt x="8592" y="4631"/>
                </a:moveTo>
                <a:lnTo>
                  <a:pt x="8609" y="4656"/>
                </a:lnTo>
                <a:cubicBezTo>
                  <a:pt x="8609" y="4637"/>
                  <a:pt x="8601" y="4641"/>
                  <a:pt x="8592" y="4631"/>
                </a:cubicBezTo>
                <a:close/>
                <a:moveTo>
                  <a:pt x="11338" y="4656"/>
                </a:moveTo>
                <a:lnTo>
                  <a:pt x="11338" y="4656"/>
                </a:lnTo>
                <a:cubicBezTo>
                  <a:pt x="11337" y="4656"/>
                  <a:pt x="11336" y="4656"/>
                  <a:pt x="11335" y="4656"/>
                </a:cubicBezTo>
                <a:cubicBezTo>
                  <a:pt x="11339" y="4658"/>
                  <a:pt x="11340" y="4658"/>
                  <a:pt x="11341" y="4658"/>
                </a:cubicBezTo>
                <a:cubicBezTo>
                  <a:pt x="11341" y="4658"/>
                  <a:pt x="11340" y="4657"/>
                  <a:pt x="11338" y="4656"/>
                </a:cubicBezTo>
                <a:close/>
                <a:moveTo>
                  <a:pt x="8609" y="4620"/>
                </a:moveTo>
                <a:cubicBezTo>
                  <a:pt x="8621" y="4656"/>
                  <a:pt x="8633" y="4692"/>
                  <a:pt x="8621" y="4692"/>
                </a:cubicBezTo>
                <a:lnTo>
                  <a:pt x="8609" y="4692"/>
                </a:lnTo>
                <a:cubicBezTo>
                  <a:pt x="8573" y="4632"/>
                  <a:pt x="8609" y="4668"/>
                  <a:pt x="8585" y="4620"/>
                </a:cubicBezTo>
                <a:lnTo>
                  <a:pt x="8585" y="4620"/>
                </a:lnTo>
                <a:cubicBezTo>
                  <a:pt x="8587" y="4625"/>
                  <a:pt x="8590" y="4628"/>
                  <a:pt x="8592" y="4631"/>
                </a:cubicBezTo>
                <a:lnTo>
                  <a:pt x="8592" y="4631"/>
                </a:lnTo>
                <a:lnTo>
                  <a:pt x="8585" y="4620"/>
                </a:lnTo>
                <a:lnTo>
                  <a:pt x="8585" y="4620"/>
                </a:lnTo>
                <a:cubicBezTo>
                  <a:pt x="8585" y="4620"/>
                  <a:pt x="8585" y="4620"/>
                  <a:pt x="8585" y="4620"/>
                </a:cubicBezTo>
                <a:lnTo>
                  <a:pt x="8585" y="4620"/>
                </a:lnTo>
                <a:cubicBezTo>
                  <a:pt x="8585" y="4629"/>
                  <a:pt x="8585" y="4637"/>
                  <a:pt x="8581" y="4637"/>
                </a:cubicBezTo>
                <a:cubicBezTo>
                  <a:pt x="8579" y="4637"/>
                  <a:pt x="8577" y="4636"/>
                  <a:pt x="8573" y="4632"/>
                </a:cubicBezTo>
                <a:cubicBezTo>
                  <a:pt x="8561" y="4620"/>
                  <a:pt x="8561" y="4620"/>
                  <a:pt x="8561" y="4620"/>
                </a:cubicBezTo>
                <a:close/>
                <a:moveTo>
                  <a:pt x="10258" y="4710"/>
                </a:moveTo>
                <a:lnTo>
                  <a:pt x="10258" y="4710"/>
                </a:lnTo>
                <a:cubicBezTo>
                  <a:pt x="10259" y="4710"/>
                  <a:pt x="10256" y="4715"/>
                  <a:pt x="10264" y="4715"/>
                </a:cubicBezTo>
                <a:cubicBezTo>
                  <a:pt x="10240" y="4715"/>
                  <a:pt x="10204" y="4727"/>
                  <a:pt x="10204" y="4727"/>
                </a:cubicBezTo>
                <a:cubicBezTo>
                  <a:pt x="10192" y="4731"/>
                  <a:pt x="10186" y="4733"/>
                  <a:pt x="10182" y="4733"/>
                </a:cubicBezTo>
                <a:cubicBezTo>
                  <a:pt x="10175" y="4733"/>
                  <a:pt x="10181" y="4727"/>
                  <a:pt x="10181" y="4727"/>
                </a:cubicBezTo>
                <a:lnTo>
                  <a:pt x="10181" y="4727"/>
                </a:lnTo>
                <a:lnTo>
                  <a:pt x="10252" y="4715"/>
                </a:lnTo>
                <a:cubicBezTo>
                  <a:pt x="10256" y="4712"/>
                  <a:pt x="10257" y="4710"/>
                  <a:pt x="10258" y="4710"/>
                </a:cubicBezTo>
                <a:close/>
                <a:moveTo>
                  <a:pt x="10788" y="4692"/>
                </a:moveTo>
                <a:lnTo>
                  <a:pt x="10788" y="4692"/>
                </a:lnTo>
                <a:cubicBezTo>
                  <a:pt x="10800" y="4715"/>
                  <a:pt x="10812" y="4715"/>
                  <a:pt x="10847" y="4739"/>
                </a:cubicBezTo>
                <a:lnTo>
                  <a:pt x="10835" y="4715"/>
                </a:lnTo>
                <a:lnTo>
                  <a:pt x="10788" y="4692"/>
                </a:lnTo>
                <a:close/>
                <a:moveTo>
                  <a:pt x="8097" y="4442"/>
                </a:moveTo>
                <a:cubicBezTo>
                  <a:pt x="8109" y="4477"/>
                  <a:pt x="8156" y="4501"/>
                  <a:pt x="8204" y="4537"/>
                </a:cubicBezTo>
                <a:cubicBezTo>
                  <a:pt x="8276" y="4561"/>
                  <a:pt x="8335" y="4573"/>
                  <a:pt x="8406" y="4596"/>
                </a:cubicBezTo>
                <a:cubicBezTo>
                  <a:pt x="8466" y="4620"/>
                  <a:pt x="8537" y="4656"/>
                  <a:pt x="8585" y="4715"/>
                </a:cubicBezTo>
                <a:lnTo>
                  <a:pt x="8573" y="4715"/>
                </a:lnTo>
                <a:cubicBezTo>
                  <a:pt x="8585" y="4715"/>
                  <a:pt x="8597" y="4727"/>
                  <a:pt x="8621" y="4751"/>
                </a:cubicBezTo>
                <a:cubicBezTo>
                  <a:pt x="8609" y="4751"/>
                  <a:pt x="8609" y="4763"/>
                  <a:pt x="8609" y="4763"/>
                </a:cubicBezTo>
                <a:cubicBezTo>
                  <a:pt x="8597" y="4751"/>
                  <a:pt x="8585" y="4739"/>
                  <a:pt x="8561" y="4727"/>
                </a:cubicBezTo>
                <a:cubicBezTo>
                  <a:pt x="8549" y="4715"/>
                  <a:pt x="8537" y="4692"/>
                  <a:pt x="8526" y="4680"/>
                </a:cubicBezTo>
                <a:cubicBezTo>
                  <a:pt x="8526" y="4680"/>
                  <a:pt x="8526" y="4692"/>
                  <a:pt x="8526" y="4704"/>
                </a:cubicBezTo>
                <a:cubicBezTo>
                  <a:pt x="8514" y="4692"/>
                  <a:pt x="8490" y="4680"/>
                  <a:pt x="8478" y="4680"/>
                </a:cubicBezTo>
                <a:lnTo>
                  <a:pt x="8478" y="4715"/>
                </a:lnTo>
                <a:cubicBezTo>
                  <a:pt x="8406" y="4680"/>
                  <a:pt x="8311" y="4632"/>
                  <a:pt x="8252" y="4585"/>
                </a:cubicBezTo>
                <a:cubicBezTo>
                  <a:pt x="8210" y="4559"/>
                  <a:pt x="8187" y="4553"/>
                  <a:pt x="8166" y="4553"/>
                </a:cubicBezTo>
                <a:cubicBezTo>
                  <a:pt x="8150" y="4553"/>
                  <a:pt x="8135" y="4556"/>
                  <a:pt x="8115" y="4556"/>
                </a:cubicBezTo>
                <a:cubicBezTo>
                  <a:pt x="8101" y="4556"/>
                  <a:pt x="8084" y="4554"/>
                  <a:pt x="8061" y="4549"/>
                </a:cubicBezTo>
                <a:cubicBezTo>
                  <a:pt x="8037" y="4501"/>
                  <a:pt x="8061" y="4465"/>
                  <a:pt x="8097" y="4442"/>
                </a:cubicBezTo>
                <a:close/>
                <a:moveTo>
                  <a:pt x="10133" y="4775"/>
                </a:moveTo>
                <a:lnTo>
                  <a:pt x="10121" y="4787"/>
                </a:lnTo>
                <a:cubicBezTo>
                  <a:pt x="10131" y="4782"/>
                  <a:pt x="10142" y="4779"/>
                  <a:pt x="10152" y="4777"/>
                </a:cubicBezTo>
                <a:lnTo>
                  <a:pt x="10152" y="4777"/>
                </a:lnTo>
                <a:cubicBezTo>
                  <a:pt x="10154" y="4779"/>
                  <a:pt x="10149" y="4780"/>
                  <a:pt x="10149" y="4780"/>
                </a:cubicBezTo>
                <a:cubicBezTo>
                  <a:pt x="10149" y="4780"/>
                  <a:pt x="10152" y="4779"/>
                  <a:pt x="10166" y="4776"/>
                </a:cubicBezTo>
                <a:lnTo>
                  <a:pt x="10166" y="4776"/>
                </a:lnTo>
                <a:cubicBezTo>
                  <a:pt x="10162" y="4776"/>
                  <a:pt x="10157" y="4776"/>
                  <a:pt x="10152" y="4777"/>
                </a:cubicBezTo>
                <a:lnTo>
                  <a:pt x="10152" y="4777"/>
                </a:lnTo>
                <a:cubicBezTo>
                  <a:pt x="10151" y="4776"/>
                  <a:pt x="10146" y="4775"/>
                  <a:pt x="10133" y="4775"/>
                </a:cubicBezTo>
                <a:close/>
                <a:moveTo>
                  <a:pt x="9273" y="4828"/>
                </a:moveTo>
                <a:lnTo>
                  <a:pt x="9273" y="4828"/>
                </a:lnTo>
                <a:cubicBezTo>
                  <a:pt x="9272" y="4832"/>
                  <a:pt x="9273" y="4838"/>
                  <a:pt x="9276" y="4846"/>
                </a:cubicBezTo>
                <a:cubicBezTo>
                  <a:pt x="9276" y="4841"/>
                  <a:pt x="9274" y="4835"/>
                  <a:pt x="9273" y="4828"/>
                </a:cubicBezTo>
                <a:close/>
                <a:moveTo>
                  <a:pt x="10407" y="4858"/>
                </a:moveTo>
                <a:cubicBezTo>
                  <a:pt x="10400" y="4858"/>
                  <a:pt x="10401" y="4858"/>
                  <a:pt x="10403" y="4860"/>
                </a:cubicBezTo>
                <a:lnTo>
                  <a:pt x="10403" y="4860"/>
                </a:lnTo>
                <a:cubicBezTo>
                  <a:pt x="10410" y="4859"/>
                  <a:pt x="10417" y="4859"/>
                  <a:pt x="10424" y="4858"/>
                </a:cubicBezTo>
                <a:lnTo>
                  <a:pt x="10424" y="4858"/>
                </a:lnTo>
                <a:cubicBezTo>
                  <a:pt x="10424" y="4858"/>
                  <a:pt x="10424" y="4858"/>
                  <a:pt x="10425" y="4858"/>
                </a:cubicBezTo>
                <a:close/>
                <a:moveTo>
                  <a:pt x="9347" y="4846"/>
                </a:moveTo>
                <a:lnTo>
                  <a:pt x="9359" y="4870"/>
                </a:lnTo>
                <a:cubicBezTo>
                  <a:pt x="9361" y="4872"/>
                  <a:pt x="9362" y="4873"/>
                  <a:pt x="9362" y="4873"/>
                </a:cubicBezTo>
                <a:cubicBezTo>
                  <a:pt x="9365" y="4873"/>
                  <a:pt x="9347" y="4847"/>
                  <a:pt x="9347" y="4846"/>
                </a:cubicBezTo>
                <a:close/>
                <a:moveTo>
                  <a:pt x="10395" y="4882"/>
                </a:moveTo>
                <a:cubicBezTo>
                  <a:pt x="10379" y="4890"/>
                  <a:pt x="10394" y="4893"/>
                  <a:pt x="10406" y="4894"/>
                </a:cubicBezTo>
                <a:lnTo>
                  <a:pt x="10406" y="4894"/>
                </a:lnTo>
                <a:lnTo>
                  <a:pt x="10395" y="4882"/>
                </a:lnTo>
                <a:close/>
                <a:moveTo>
                  <a:pt x="10241" y="4892"/>
                </a:moveTo>
                <a:lnTo>
                  <a:pt x="10241" y="4892"/>
                </a:lnTo>
                <a:cubicBezTo>
                  <a:pt x="10237" y="4893"/>
                  <a:pt x="10233" y="4893"/>
                  <a:pt x="10228" y="4894"/>
                </a:cubicBezTo>
                <a:lnTo>
                  <a:pt x="10240" y="4894"/>
                </a:lnTo>
                <a:cubicBezTo>
                  <a:pt x="10241" y="4893"/>
                  <a:pt x="10241" y="4893"/>
                  <a:pt x="10241" y="4892"/>
                </a:cubicBezTo>
                <a:close/>
                <a:moveTo>
                  <a:pt x="10240" y="4846"/>
                </a:moveTo>
                <a:cubicBezTo>
                  <a:pt x="10198" y="4852"/>
                  <a:pt x="10201" y="4852"/>
                  <a:pt x="10212" y="4852"/>
                </a:cubicBezTo>
                <a:cubicBezTo>
                  <a:pt x="10222" y="4852"/>
                  <a:pt x="10240" y="4852"/>
                  <a:pt x="10228" y="4858"/>
                </a:cubicBezTo>
                <a:lnTo>
                  <a:pt x="10145" y="4858"/>
                </a:lnTo>
                <a:cubicBezTo>
                  <a:pt x="10151" y="4864"/>
                  <a:pt x="10172" y="4864"/>
                  <a:pt x="10186" y="4864"/>
                </a:cubicBezTo>
                <a:cubicBezTo>
                  <a:pt x="10201" y="4864"/>
                  <a:pt x="10210" y="4864"/>
                  <a:pt x="10192" y="4870"/>
                </a:cubicBezTo>
                <a:cubicBezTo>
                  <a:pt x="10216" y="4870"/>
                  <a:pt x="10157" y="4882"/>
                  <a:pt x="10145" y="4894"/>
                </a:cubicBezTo>
                <a:cubicBezTo>
                  <a:pt x="10163" y="4888"/>
                  <a:pt x="10189" y="4885"/>
                  <a:pt x="10210" y="4885"/>
                </a:cubicBezTo>
                <a:cubicBezTo>
                  <a:pt x="10228" y="4885"/>
                  <a:pt x="10242" y="4887"/>
                  <a:pt x="10241" y="4892"/>
                </a:cubicBezTo>
                <a:lnTo>
                  <a:pt x="10241" y="4892"/>
                </a:lnTo>
                <a:cubicBezTo>
                  <a:pt x="10247" y="4891"/>
                  <a:pt x="10252" y="4891"/>
                  <a:pt x="10256" y="4891"/>
                </a:cubicBezTo>
                <a:cubicBezTo>
                  <a:pt x="10261" y="4891"/>
                  <a:pt x="10264" y="4892"/>
                  <a:pt x="10264" y="4894"/>
                </a:cubicBezTo>
                <a:cubicBezTo>
                  <a:pt x="10264" y="4894"/>
                  <a:pt x="10311" y="4894"/>
                  <a:pt x="10311" y="4882"/>
                </a:cubicBezTo>
                <a:cubicBezTo>
                  <a:pt x="10335" y="4882"/>
                  <a:pt x="10347" y="4894"/>
                  <a:pt x="10323" y="4894"/>
                </a:cubicBezTo>
                <a:lnTo>
                  <a:pt x="10359" y="4894"/>
                </a:lnTo>
                <a:cubicBezTo>
                  <a:pt x="10377" y="4888"/>
                  <a:pt x="10368" y="4888"/>
                  <a:pt x="10361" y="4888"/>
                </a:cubicBezTo>
                <a:cubicBezTo>
                  <a:pt x="10353" y="4888"/>
                  <a:pt x="10347" y="4888"/>
                  <a:pt x="10371" y="4882"/>
                </a:cubicBezTo>
                <a:lnTo>
                  <a:pt x="10323" y="4882"/>
                </a:lnTo>
                <a:cubicBezTo>
                  <a:pt x="10335" y="4870"/>
                  <a:pt x="10383" y="4870"/>
                  <a:pt x="10407" y="4870"/>
                </a:cubicBezTo>
                <a:cubicBezTo>
                  <a:pt x="10407" y="4865"/>
                  <a:pt x="10404" y="4862"/>
                  <a:pt x="10403" y="4860"/>
                </a:cubicBezTo>
                <a:lnTo>
                  <a:pt x="10403" y="4860"/>
                </a:lnTo>
                <a:cubicBezTo>
                  <a:pt x="10378" y="4864"/>
                  <a:pt x="10353" y="4870"/>
                  <a:pt x="10328" y="4870"/>
                </a:cubicBezTo>
                <a:lnTo>
                  <a:pt x="10328" y="4870"/>
                </a:lnTo>
                <a:cubicBezTo>
                  <a:pt x="10332" y="4870"/>
                  <a:pt x="10325" y="4868"/>
                  <a:pt x="10335" y="4858"/>
                </a:cubicBezTo>
                <a:cubicBezTo>
                  <a:pt x="10300" y="4858"/>
                  <a:pt x="10228" y="4858"/>
                  <a:pt x="10240" y="4846"/>
                </a:cubicBezTo>
                <a:close/>
                <a:moveTo>
                  <a:pt x="10192" y="4894"/>
                </a:moveTo>
                <a:cubicBezTo>
                  <a:pt x="10192" y="4897"/>
                  <a:pt x="10196" y="4898"/>
                  <a:pt x="10201" y="4898"/>
                </a:cubicBezTo>
                <a:cubicBezTo>
                  <a:pt x="10208" y="4898"/>
                  <a:pt x="10218" y="4896"/>
                  <a:pt x="10228" y="4894"/>
                </a:cubicBezTo>
                <a:close/>
                <a:moveTo>
                  <a:pt x="10466" y="4894"/>
                </a:moveTo>
                <a:cubicBezTo>
                  <a:pt x="10487" y="4905"/>
                  <a:pt x="10443" y="4915"/>
                  <a:pt x="10408" y="4917"/>
                </a:cubicBezTo>
                <a:lnTo>
                  <a:pt x="10408" y="4917"/>
                </a:lnTo>
                <a:lnTo>
                  <a:pt x="10442" y="4906"/>
                </a:lnTo>
                <a:lnTo>
                  <a:pt x="10419" y="4906"/>
                </a:lnTo>
                <a:cubicBezTo>
                  <a:pt x="10419" y="4906"/>
                  <a:pt x="10442" y="4894"/>
                  <a:pt x="10466" y="4894"/>
                </a:cubicBezTo>
                <a:close/>
                <a:moveTo>
                  <a:pt x="9038" y="4918"/>
                </a:moveTo>
                <a:cubicBezTo>
                  <a:pt x="9038" y="4924"/>
                  <a:pt x="9035" y="4924"/>
                  <a:pt x="9035" y="4924"/>
                </a:cubicBezTo>
                <a:cubicBezTo>
                  <a:pt x="9035" y="4924"/>
                  <a:pt x="9035" y="4924"/>
                  <a:pt x="9038" y="4925"/>
                </a:cubicBezTo>
                <a:lnTo>
                  <a:pt x="9038" y="4918"/>
                </a:lnTo>
                <a:close/>
                <a:moveTo>
                  <a:pt x="9038" y="4925"/>
                </a:moveTo>
                <a:lnTo>
                  <a:pt x="9038" y="4942"/>
                </a:lnTo>
                <a:cubicBezTo>
                  <a:pt x="9038" y="4930"/>
                  <a:pt x="9038" y="4930"/>
                  <a:pt x="9049" y="4930"/>
                </a:cubicBezTo>
                <a:cubicBezTo>
                  <a:pt x="9043" y="4927"/>
                  <a:pt x="9040" y="4925"/>
                  <a:pt x="9038" y="4925"/>
                </a:cubicBezTo>
                <a:close/>
                <a:moveTo>
                  <a:pt x="10816" y="4948"/>
                </a:moveTo>
                <a:cubicBezTo>
                  <a:pt x="10809" y="4948"/>
                  <a:pt x="10788" y="4954"/>
                  <a:pt x="10788" y="4954"/>
                </a:cubicBezTo>
                <a:lnTo>
                  <a:pt x="10812" y="4954"/>
                </a:lnTo>
                <a:cubicBezTo>
                  <a:pt x="10819" y="4950"/>
                  <a:pt x="10819" y="4948"/>
                  <a:pt x="10816" y="4948"/>
                </a:cubicBezTo>
                <a:close/>
                <a:moveTo>
                  <a:pt x="9124" y="4954"/>
                </a:moveTo>
                <a:cubicBezTo>
                  <a:pt x="9126" y="4957"/>
                  <a:pt x="9128" y="4961"/>
                  <a:pt x="9133" y="4966"/>
                </a:cubicBezTo>
                <a:cubicBezTo>
                  <a:pt x="9133" y="4955"/>
                  <a:pt x="9133" y="4954"/>
                  <a:pt x="9124" y="4954"/>
                </a:cubicBezTo>
                <a:close/>
                <a:moveTo>
                  <a:pt x="11062" y="4942"/>
                </a:moveTo>
                <a:lnTo>
                  <a:pt x="11073" y="4966"/>
                </a:lnTo>
                <a:cubicBezTo>
                  <a:pt x="11073" y="4954"/>
                  <a:pt x="11073" y="4942"/>
                  <a:pt x="11062" y="4942"/>
                </a:cubicBezTo>
                <a:close/>
                <a:moveTo>
                  <a:pt x="10216" y="4966"/>
                </a:moveTo>
                <a:cubicBezTo>
                  <a:pt x="10214" y="4966"/>
                  <a:pt x="10211" y="4966"/>
                  <a:pt x="10209" y="4966"/>
                </a:cubicBezTo>
                <a:lnTo>
                  <a:pt x="10209" y="4966"/>
                </a:lnTo>
                <a:cubicBezTo>
                  <a:pt x="10212" y="4966"/>
                  <a:pt x="10214" y="4966"/>
                  <a:pt x="10216" y="4966"/>
                </a:cubicBezTo>
                <a:lnTo>
                  <a:pt x="10216" y="4966"/>
                </a:lnTo>
                <a:cubicBezTo>
                  <a:pt x="10216" y="4966"/>
                  <a:pt x="10216" y="4966"/>
                  <a:pt x="10216" y="4966"/>
                </a:cubicBezTo>
                <a:close/>
                <a:moveTo>
                  <a:pt x="10209" y="4966"/>
                </a:moveTo>
                <a:cubicBezTo>
                  <a:pt x="10189" y="4967"/>
                  <a:pt x="10173" y="4969"/>
                  <a:pt x="10157" y="4977"/>
                </a:cubicBezTo>
                <a:lnTo>
                  <a:pt x="10169" y="4977"/>
                </a:lnTo>
                <a:cubicBezTo>
                  <a:pt x="10190" y="4977"/>
                  <a:pt x="10192" y="4968"/>
                  <a:pt x="10209" y="4966"/>
                </a:cubicBezTo>
                <a:close/>
                <a:moveTo>
                  <a:pt x="10800" y="4966"/>
                </a:moveTo>
                <a:cubicBezTo>
                  <a:pt x="10812" y="4977"/>
                  <a:pt x="10812" y="4977"/>
                  <a:pt x="10812" y="4977"/>
                </a:cubicBezTo>
                <a:cubicBezTo>
                  <a:pt x="10812" y="4977"/>
                  <a:pt x="10812" y="4966"/>
                  <a:pt x="10812" y="4966"/>
                </a:cubicBezTo>
                <a:close/>
                <a:moveTo>
                  <a:pt x="10812" y="4977"/>
                </a:moveTo>
                <a:cubicBezTo>
                  <a:pt x="10812" y="4989"/>
                  <a:pt x="10812" y="4989"/>
                  <a:pt x="10812" y="4989"/>
                </a:cubicBezTo>
                <a:lnTo>
                  <a:pt x="10823" y="4989"/>
                </a:lnTo>
                <a:cubicBezTo>
                  <a:pt x="10823" y="4989"/>
                  <a:pt x="10823" y="4977"/>
                  <a:pt x="10812" y="4977"/>
                </a:cubicBezTo>
                <a:close/>
                <a:moveTo>
                  <a:pt x="10822" y="4930"/>
                </a:moveTo>
                <a:cubicBezTo>
                  <a:pt x="10831" y="4931"/>
                  <a:pt x="10839" y="4933"/>
                  <a:pt x="10847" y="4942"/>
                </a:cubicBezTo>
                <a:cubicBezTo>
                  <a:pt x="10847" y="4954"/>
                  <a:pt x="10859" y="4966"/>
                  <a:pt x="10847" y="4977"/>
                </a:cubicBezTo>
                <a:lnTo>
                  <a:pt x="10859" y="4977"/>
                </a:lnTo>
                <a:cubicBezTo>
                  <a:pt x="10870" y="4988"/>
                  <a:pt x="10871" y="4991"/>
                  <a:pt x="10867" y="4991"/>
                </a:cubicBezTo>
                <a:cubicBezTo>
                  <a:pt x="10862" y="4991"/>
                  <a:pt x="10843" y="4982"/>
                  <a:pt x="10832" y="4982"/>
                </a:cubicBezTo>
                <a:cubicBezTo>
                  <a:pt x="10827" y="4982"/>
                  <a:pt x="10823" y="4984"/>
                  <a:pt x="10823" y="4989"/>
                </a:cubicBezTo>
                <a:cubicBezTo>
                  <a:pt x="10823" y="5001"/>
                  <a:pt x="10823" y="5001"/>
                  <a:pt x="10823" y="5001"/>
                </a:cubicBezTo>
                <a:lnTo>
                  <a:pt x="10812" y="5001"/>
                </a:lnTo>
                <a:lnTo>
                  <a:pt x="10776" y="4989"/>
                </a:lnTo>
                <a:lnTo>
                  <a:pt x="10776" y="4989"/>
                </a:lnTo>
                <a:cubicBezTo>
                  <a:pt x="10776" y="5001"/>
                  <a:pt x="10788" y="5001"/>
                  <a:pt x="10788" y="5001"/>
                </a:cubicBezTo>
                <a:lnTo>
                  <a:pt x="10764" y="5001"/>
                </a:lnTo>
                <a:cubicBezTo>
                  <a:pt x="10764" y="5001"/>
                  <a:pt x="10764" y="5001"/>
                  <a:pt x="10764" y="4989"/>
                </a:cubicBezTo>
                <a:cubicBezTo>
                  <a:pt x="10764" y="4989"/>
                  <a:pt x="10752" y="4989"/>
                  <a:pt x="10752" y="4977"/>
                </a:cubicBezTo>
                <a:lnTo>
                  <a:pt x="10776" y="4977"/>
                </a:lnTo>
                <a:lnTo>
                  <a:pt x="10776" y="4966"/>
                </a:lnTo>
                <a:cubicBezTo>
                  <a:pt x="10740" y="4966"/>
                  <a:pt x="10740" y="4966"/>
                  <a:pt x="10764" y="4954"/>
                </a:cubicBezTo>
                <a:lnTo>
                  <a:pt x="10788" y="4954"/>
                </a:lnTo>
                <a:cubicBezTo>
                  <a:pt x="10752" y="4954"/>
                  <a:pt x="10787" y="4942"/>
                  <a:pt x="10822" y="4930"/>
                </a:cubicBezTo>
                <a:close/>
                <a:moveTo>
                  <a:pt x="10752" y="4989"/>
                </a:moveTo>
                <a:cubicBezTo>
                  <a:pt x="10752" y="4998"/>
                  <a:pt x="10752" y="5006"/>
                  <a:pt x="10744" y="5006"/>
                </a:cubicBezTo>
                <a:cubicBezTo>
                  <a:pt x="10740" y="5006"/>
                  <a:pt x="10735" y="5005"/>
                  <a:pt x="10728" y="5001"/>
                </a:cubicBezTo>
                <a:lnTo>
                  <a:pt x="10716" y="5001"/>
                </a:lnTo>
                <a:cubicBezTo>
                  <a:pt x="10728" y="5001"/>
                  <a:pt x="10740" y="5001"/>
                  <a:pt x="10752" y="4989"/>
                </a:cubicBezTo>
                <a:close/>
                <a:moveTo>
                  <a:pt x="10217" y="5013"/>
                </a:moveTo>
                <a:cubicBezTo>
                  <a:pt x="10216" y="5013"/>
                  <a:pt x="10216" y="5013"/>
                  <a:pt x="10216" y="5013"/>
                </a:cubicBezTo>
                <a:cubicBezTo>
                  <a:pt x="10216" y="5013"/>
                  <a:pt x="10217" y="5013"/>
                  <a:pt x="10217" y="5013"/>
                </a:cubicBezTo>
                <a:close/>
                <a:moveTo>
                  <a:pt x="10713" y="5004"/>
                </a:moveTo>
                <a:lnTo>
                  <a:pt x="10713" y="5004"/>
                </a:lnTo>
                <a:cubicBezTo>
                  <a:pt x="10715" y="5005"/>
                  <a:pt x="10716" y="5007"/>
                  <a:pt x="10717" y="5008"/>
                </a:cubicBezTo>
                <a:lnTo>
                  <a:pt x="10717" y="5008"/>
                </a:lnTo>
                <a:cubicBezTo>
                  <a:pt x="10715" y="5009"/>
                  <a:pt x="10710" y="5010"/>
                  <a:pt x="10704" y="5013"/>
                </a:cubicBezTo>
                <a:cubicBezTo>
                  <a:pt x="10683" y="5013"/>
                  <a:pt x="10701" y="5013"/>
                  <a:pt x="10713" y="5004"/>
                </a:cubicBezTo>
                <a:close/>
                <a:moveTo>
                  <a:pt x="10719" y="5010"/>
                </a:moveTo>
                <a:cubicBezTo>
                  <a:pt x="10722" y="5012"/>
                  <a:pt x="10724" y="5013"/>
                  <a:pt x="10728" y="5013"/>
                </a:cubicBezTo>
                <a:cubicBezTo>
                  <a:pt x="10716" y="5013"/>
                  <a:pt x="10704" y="5025"/>
                  <a:pt x="10681" y="5025"/>
                </a:cubicBezTo>
                <a:cubicBezTo>
                  <a:pt x="10705" y="5019"/>
                  <a:pt x="10717" y="5013"/>
                  <a:pt x="10719" y="5010"/>
                </a:cubicBezTo>
                <a:close/>
                <a:moveTo>
                  <a:pt x="10300" y="5049"/>
                </a:moveTo>
                <a:cubicBezTo>
                  <a:pt x="10323" y="5049"/>
                  <a:pt x="10300" y="5061"/>
                  <a:pt x="10300" y="5061"/>
                </a:cubicBezTo>
                <a:cubicBezTo>
                  <a:pt x="10288" y="5061"/>
                  <a:pt x="10276" y="5061"/>
                  <a:pt x="10287" y="5050"/>
                </a:cubicBezTo>
                <a:lnTo>
                  <a:pt x="10287" y="5050"/>
                </a:lnTo>
                <a:cubicBezTo>
                  <a:pt x="10291" y="5049"/>
                  <a:pt x="10295" y="5049"/>
                  <a:pt x="10300" y="5049"/>
                </a:cubicBezTo>
                <a:close/>
                <a:moveTo>
                  <a:pt x="9049" y="5064"/>
                </a:moveTo>
                <a:lnTo>
                  <a:pt x="9049" y="5064"/>
                </a:lnTo>
                <a:cubicBezTo>
                  <a:pt x="9070" y="5085"/>
                  <a:pt x="9098" y="5115"/>
                  <a:pt x="9109" y="5120"/>
                </a:cubicBezTo>
                <a:cubicBezTo>
                  <a:pt x="9098" y="5098"/>
                  <a:pt x="9074" y="5081"/>
                  <a:pt x="9049" y="5064"/>
                </a:cubicBezTo>
                <a:close/>
                <a:moveTo>
                  <a:pt x="10716" y="5120"/>
                </a:moveTo>
                <a:cubicBezTo>
                  <a:pt x="10732" y="5120"/>
                  <a:pt x="10740" y="5122"/>
                  <a:pt x="10745" y="5123"/>
                </a:cubicBezTo>
                <a:lnTo>
                  <a:pt x="10745" y="5123"/>
                </a:lnTo>
                <a:cubicBezTo>
                  <a:pt x="10718" y="5132"/>
                  <a:pt x="10726" y="5132"/>
                  <a:pt x="10704" y="5132"/>
                </a:cubicBezTo>
                <a:cubicBezTo>
                  <a:pt x="10708" y="5132"/>
                  <a:pt x="10711" y="5132"/>
                  <a:pt x="10713" y="5133"/>
                </a:cubicBezTo>
                <a:lnTo>
                  <a:pt x="10713" y="5133"/>
                </a:lnTo>
                <a:cubicBezTo>
                  <a:pt x="10703" y="5135"/>
                  <a:pt x="10697" y="5136"/>
                  <a:pt x="10693" y="5136"/>
                </a:cubicBezTo>
                <a:cubicBezTo>
                  <a:pt x="10678" y="5136"/>
                  <a:pt x="10716" y="5120"/>
                  <a:pt x="10716" y="5120"/>
                </a:cubicBezTo>
                <a:close/>
                <a:moveTo>
                  <a:pt x="10329" y="5440"/>
                </a:moveTo>
                <a:lnTo>
                  <a:pt x="10329" y="5440"/>
                </a:lnTo>
                <a:cubicBezTo>
                  <a:pt x="10324" y="5440"/>
                  <a:pt x="10318" y="5441"/>
                  <a:pt x="10311" y="5442"/>
                </a:cubicBezTo>
                <a:cubicBezTo>
                  <a:pt x="10318" y="5442"/>
                  <a:pt x="10324" y="5441"/>
                  <a:pt x="10329" y="5440"/>
                </a:cubicBezTo>
                <a:close/>
                <a:moveTo>
                  <a:pt x="10359" y="5454"/>
                </a:moveTo>
                <a:cubicBezTo>
                  <a:pt x="10359" y="5454"/>
                  <a:pt x="10335" y="5466"/>
                  <a:pt x="10323" y="5466"/>
                </a:cubicBezTo>
                <a:lnTo>
                  <a:pt x="10371" y="5466"/>
                </a:lnTo>
                <a:cubicBezTo>
                  <a:pt x="10371" y="5454"/>
                  <a:pt x="10395" y="5454"/>
                  <a:pt x="10359" y="5454"/>
                </a:cubicBezTo>
                <a:close/>
                <a:moveTo>
                  <a:pt x="870" y="6168"/>
                </a:moveTo>
                <a:cubicBezTo>
                  <a:pt x="870" y="6171"/>
                  <a:pt x="870" y="6173"/>
                  <a:pt x="871" y="6175"/>
                </a:cubicBezTo>
                <a:lnTo>
                  <a:pt x="871" y="6175"/>
                </a:lnTo>
                <a:cubicBezTo>
                  <a:pt x="871" y="6173"/>
                  <a:pt x="870" y="6170"/>
                  <a:pt x="870" y="6168"/>
                </a:cubicBezTo>
                <a:close/>
                <a:moveTo>
                  <a:pt x="96" y="7549"/>
                </a:moveTo>
                <a:cubicBezTo>
                  <a:pt x="93" y="7552"/>
                  <a:pt x="91" y="7555"/>
                  <a:pt x="89" y="7558"/>
                </a:cubicBezTo>
                <a:lnTo>
                  <a:pt x="89" y="7558"/>
                </a:lnTo>
                <a:cubicBezTo>
                  <a:pt x="91" y="7555"/>
                  <a:pt x="94" y="7552"/>
                  <a:pt x="96" y="7549"/>
                </a:cubicBezTo>
                <a:close/>
                <a:moveTo>
                  <a:pt x="9502" y="8335"/>
                </a:moveTo>
                <a:lnTo>
                  <a:pt x="9502" y="8335"/>
                </a:lnTo>
                <a:cubicBezTo>
                  <a:pt x="9501" y="8340"/>
                  <a:pt x="9500" y="8345"/>
                  <a:pt x="9500" y="8350"/>
                </a:cubicBezTo>
                <a:lnTo>
                  <a:pt x="9500" y="8350"/>
                </a:lnTo>
                <a:cubicBezTo>
                  <a:pt x="9501" y="8346"/>
                  <a:pt x="9502" y="8340"/>
                  <a:pt x="9502" y="8335"/>
                </a:cubicBezTo>
                <a:close/>
                <a:moveTo>
                  <a:pt x="8668" y="8573"/>
                </a:moveTo>
                <a:cubicBezTo>
                  <a:pt x="8667" y="8576"/>
                  <a:pt x="8667" y="8578"/>
                  <a:pt x="8667" y="8580"/>
                </a:cubicBezTo>
                <a:lnTo>
                  <a:pt x="8667" y="8580"/>
                </a:lnTo>
                <a:cubicBezTo>
                  <a:pt x="8667" y="8578"/>
                  <a:pt x="8668" y="8576"/>
                  <a:pt x="8668" y="8573"/>
                </a:cubicBezTo>
                <a:close/>
                <a:moveTo>
                  <a:pt x="5287" y="9156"/>
                </a:moveTo>
                <a:lnTo>
                  <a:pt x="5287" y="9168"/>
                </a:lnTo>
                <a:cubicBezTo>
                  <a:pt x="5263" y="9168"/>
                  <a:pt x="5239" y="9156"/>
                  <a:pt x="5287" y="9156"/>
                </a:cubicBezTo>
                <a:close/>
                <a:moveTo>
                  <a:pt x="5466" y="9264"/>
                </a:moveTo>
                <a:lnTo>
                  <a:pt x="5478" y="9270"/>
                </a:lnTo>
                <a:cubicBezTo>
                  <a:pt x="5475" y="9267"/>
                  <a:pt x="5472" y="9264"/>
                  <a:pt x="5466" y="9264"/>
                </a:cubicBezTo>
                <a:close/>
                <a:moveTo>
                  <a:pt x="5478" y="9270"/>
                </a:moveTo>
                <a:cubicBezTo>
                  <a:pt x="5481" y="9273"/>
                  <a:pt x="5483" y="9276"/>
                  <a:pt x="5489" y="9276"/>
                </a:cubicBezTo>
                <a:lnTo>
                  <a:pt x="5478" y="9270"/>
                </a:lnTo>
                <a:close/>
                <a:moveTo>
                  <a:pt x="5775" y="9478"/>
                </a:moveTo>
                <a:cubicBezTo>
                  <a:pt x="5777" y="9479"/>
                  <a:pt x="5780" y="9480"/>
                  <a:pt x="5782" y="9481"/>
                </a:cubicBezTo>
                <a:lnTo>
                  <a:pt x="5782" y="9481"/>
                </a:lnTo>
                <a:cubicBezTo>
                  <a:pt x="5784" y="9481"/>
                  <a:pt x="5781" y="9478"/>
                  <a:pt x="5775" y="9478"/>
                </a:cubicBezTo>
                <a:close/>
                <a:moveTo>
                  <a:pt x="5918" y="9502"/>
                </a:moveTo>
                <a:lnTo>
                  <a:pt x="5918" y="9502"/>
                </a:lnTo>
                <a:cubicBezTo>
                  <a:pt x="6001" y="9549"/>
                  <a:pt x="6061" y="9549"/>
                  <a:pt x="6132" y="9585"/>
                </a:cubicBezTo>
                <a:cubicBezTo>
                  <a:pt x="6120" y="9573"/>
                  <a:pt x="6132" y="9561"/>
                  <a:pt x="6120" y="9549"/>
                </a:cubicBezTo>
                <a:lnTo>
                  <a:pt x="6120" y="9549"/>
                </a:lnTo>
                <a:cubicBezTo>
                  <a:pt x="6156" y="9561"/>
                  <a:pt x="6192" y="9573"/>
                  <a:pt x="6192" y="9609"/>
                </a:cubicBezTo>
                <a:cubicBezTo>
                  <a:pt x="6184" y="9615"/>
                  <a:pt x="6174" y="9618"/>
                  <a:pt x="6162" y="9618"/>
                </a:cubicBezTo>
                <a:cubicBezTo>
                  <a:pt x="6097" y="9618"/>
                  <a:pt x="5988" y="9532"/>
                  <a:pt x="5976" y="9532"/>
                </a:cubicBezTo>
                <a:lnTo>
                  <a:pt x="5976" y="9532"/>
                </a:lnTo>
                <a:cubicBezTo>
                  <a:pt x="5975" y="9532"/>
                  <a:pt x="5975" y="9534"/>
                  <a:pt x="5978" y="9537"/>
                </a:cubicBezTo>
                <a:cubicBezTo>
                  <a:pt x="5882" y="9537"/>
                  <a:pt x="5918" y="9514"/>
                  <a:pt x="5918" y="9502"/>
                </a:cubicBezTo>
                <a:close/>
                <a:moveTo>
                  <a:pt x="6430" y="9990"/>
                </a:moveTo>
                <a:cubicBezTo>
                  <a:pt x="6430" y="9991"/>
                  <a:pt x="6430" y="9991"/>
                  <a:pt x="6430" y="9991"/>
                </a:cubicBezTo>
                <a:cubicBezTo>
                  <a:pt x="6430" y="9991"/>
                  <a:pt x="6431" y="9991"/>
                  <a:pt x="6431" y="9990"/>
                </a:cubicBezTo>
                <a:lnTo>
                  <a:pt x="6431" y="9990"/>
                </a:lnTo>
                <a:cubicBezTo>
                  <a:pt x="6431" y="9990"/>
                  <a:pt x="6430" y="9990"/>
                  <a:pt x="6430" y="9990"/>
                </a:cubicBezTo>
                <a:close/>
                <a:moveTo>
                  <a:pt x="9549" y="36"/>
                </a:moveTo>
                <a:lnTo>
                  <a:pt x="9597" y="48"/>
                </a:lnTo>
                <a:cubicBezTo>
                  <a:pt x="9585" y="48"/>
                  <a:pt x="9538" y="60"/>
                  <a:pt x="9573" y="60"/>
                </a:cubicBezTo>
                <a:lnTo>
                  <a:pt x="9585" y="60"/>
                </a:lnTo>
                <a:cubicBezTo>
                  <a:pt x="9579" y="66"/>
                  <a:pt x="9585" y="66"/>
                  <a:pt x="9594" y="66"/>
                </a:cubicBezTo>
                <a:cubicBezTo>
                  <a:pt x="9603" y="66"/>
                  <a:pt x="9615" y="66"/>
                  <a:pt x="9621" y="72"/>
                </a:cubicBezTo>
                <a:lnTo>
                  <a:pt x="9561" y="72"/>
                </a:lnTo>
                <a:cubicBezTo>
                  <a:pt x="9609" y="72"/>
                  <a:pt x="9549" y="84"/>
                  <a:pt x="9561" y="84"/>
                </a:cubicBezTo>
                <a:cubicBezTo>
                  <a:pt x="9572" y="84"/>
                  <a:pt x="9582" y="84"/>
                  <a:pt x="9591" y="85"/>
                </a:cubicBezTo>
                <a:lnTo>
                  <a:pt x="9591" y="85"/>
                </a:lnTo>
                <a:cubicBezTo>
                  <a:pt x="9533" y="96"/>
                  <a:pt x="9654" y="97"/>
                  <a:pt x="9573" y="120"/>
                </a:cubicBezTo>
                <a:cubicBezTo>
                  <a:pt x="9561" y="120"/>
                  <a:pt x="9573" y="120"/>
                  <a:pt x="9538" y="132"/>
                </a:cubicBezTo>
                <a:lnTo>
                  <a:pt x="9609" y="120"/>
                </a:lnTo>
                <a:lnTo>
                  <a:pt x="9609" y="120"/>
                </a:lnTo>
                <a:cubicBezTo>
                  <a:pt x="9597" y="132"/>
                  <a:pt x="9561" y="132"/>
                  <a:pt x="9549" y="132"/>
                </a:cubicBezTo>
                <a:cubicBezTo>
                  <a:pt x="9549" y="132"/>
                  <a:pt x="9549" y="143"/>
                  <a:pt x="9549" y="143"/>
                </a:cubicBezTo>
                <a:lnTo>
                  <a:pt x="9514" y="143"/>
                </a:lnTo>
                <a:cubicBezTo>
                  <a:pt x="9538" y="143"/>
                  <a:pt x="9538" y="155"/>
                  <a:pt x="9538" y="155"/>
                </a:cubicBezTo>
                <a:cubicBezTo>
                  <a:pt x="9549" y="155"/>
                  <a:pt x="9585" y="143"/>
                  <a:pt x="9609" y="143"/>
                </a:cubicBezTo>
                <a:cubicBezTo>
                  <a:pt x="9585" y="155"/>
                  <a:pt x="9597" y="167"/>
                  <a:pt x="9549" y="179"/>
                </a:cubicBezTo>
                <a:lnTo>
                  <a:pt x="9502" y="179"/>
                </a:lnTo>
                <a:cubicBezTo>
                  <a:pt x="9496" y="185"/>
                  <a:pt x="9502" y="188"/>
                  <a:pt x="9512" y="188"/>
                </a:cubicBezTo>
                <a:cubicBezTo>
                  <a:pt x="9523" y="188"/>
                  <a:pt x="9538" y="185"/>
                  <a:pt x="9549" y="179"/>
                </a:cubicBezTo>
                <a:lnTo>
                  <a:pt x="9549" y="179"/>
                </a:lnTo>
                <a:cubicBezTo>
                  <a:pt x="9538" y="191"/>
                  <a:pt x="9526" y="191"/>
                  <a:pt x="9514" y="191"/>
                </a:cubicBezTo>
                <a:lnTo>
                  <a:pt x="9502" y="191"/>
                </a:lnTo>
                <a:cubicBezTo>
                  <a:pt x="9561" y="191"/>
                  <a:pt x="9538" y="203"/>
                  <a:pt x="9561" y="203"/>
                </a:cubicBezTo>
                <a:cubicBezTo>
                  <a:pt x="9561" y="203"/>
                  <a:pt x="9561" y="203"/>
                  <a:pt x="9561" y="191"/>
                </a:cubicBezTo>
                <a:cubicBezTo>
                  <a:pt x="9597" y="191"/>
                  <a:pt x="9633" y="191"/>
                  <a:pt x="9609" y="203"/>
                </a:cubicBezTo>
                <a:cubicBezTo>
                  <a:pt x="9601" y="201"/>
                  <a:pt x="9594" y="200"/>
                  <a:pt x="9588" y="200"/>
                </a:cubicBezTo>
                <a:cubicBezTo>
                  <a:pt x="9570" y="200"/>
                  <a:pt x="9556" y="206"/>
                  <a:pt x="9547" y="206"/>
                </a:cubicBezTo>
                <a:cubicBezTo>
                  <a:pt x="9543" y="206"/>
                  <a:pt x="9540" y="206"/>
                  <a:pt x="9538" y="203"/>
                </a:cubicBezTo>
                <a:cubicBezTo>
                  <a:pt x="9508" y="209"/>
                  <a:pt x="9520" y="209"/>
                  <a:pt x="9536" y="209"/>
                </a:cubicBezTo>
                <a:cubicBezTo>
                  <a:pt x="9552" y="209"/>
                  <a:pt x="9573" y="209"/>
                  <a:pt x="9561" y="215"/>
                </a:cubicBezTo>
                <a:lnTo>
                  <a:pt x="9538" y="215"/>
                </a:lnTo>
                <a:cubicBezTo>
                  <a:pt x="9526" y="219"/>
                  <a:pt x="9519" y="220"/>
                  <a:pt x="9515" y="220"/>
                </a:cubicBezTo>
                <a:cubicBezTo>
                  <a:pt x="9507" y="220"/>
                  <a:pt x="9510" y="215"/>
                  <a:pt x="9502" y="215"/>
                </a:cubicBezTo>
                <a:lnTo>
                  <a:pt x="9514" y="215"/>
                </a:lnTo>
                <a:cubicBezTo>
                  <a:pt x="9478" y="215"/>
                  <a:pt x="9502" y="203"/>
                  <a:pt x="9454" y="203"/>
                </a:cubicBezTo>
                <a:lnTo>
                  <a:pt x="9430" y="227"/>
                </a:lnTo>
                <a:cubicBezTo>
                  <a:pt x="9478" y="239"/>
                  <a:pt x="9430" y="263"/>
                  <a:pt x="9514" y="274"/>
                </a:cubicBezTo>
                <a:lnTo>
                  <a:pt x="9561" y="274"/>
                </a:lnTo>
                <a:cubicBezTo>
                  <a:pt x="9536" y="274"/>
                  <a:pt x="9529" y="280"/>
                  <a:pt x="9514" y="288"/>
                </a:cubicBezTo>
                <a:lnTo>
                  <a:pt x="9514" y="288"/>
                </a:lnTo>
                <a:cubicBezTo>
                  <a:pt x="9522" y="286"/>
                  <a:pt x="9530" y="286"/>
                  <a:pt x="9549" y="286"/>
                </a:cubicBezTo>
                <a:cubicBezTo>
                  <a:pt x="9573" y="286"/>
                  <a:pt x="9587" y="281"/>
                  <a:pt x="9589" y="281"/>
                </a:cubicBezTo>
                <a:lnTo>
                  <a:pt x="9589" y="281"/>
                </a:lnTo>
                <a:cubicBezTo>
                  <a:pt x="9590" y="281"/>
                  <a:pt x="9589" y="282"/>
                  <a:pt x="9585" y="286"/>
                </a:cubicBezTo>
                <a:cubicBezTo>
                  <a:pt x="9580" y="286"/>
                  <a:pt x="9576" y="286"/>
                  <a:pt x="9573" y="286"/>
                </a:cubicBezTo>
                <a:lnTo>
                  <a:pt x="9573" y="286"/>
                </a:lnTo>
                <a:cubicBezTo>
                  <a:pt x="9561" y="298"/>
                  <a:pt x="9549" y="298"/>
                  <a:pt x="9526" y="310"/>
                </a:cubicBezTo>
                <a:cubicBezTo>
                  <a:pt x="9514" y="310"/>
                  <a:pt x="9525" y="298"/>
                  <a:pt x="9537" y="298"/>
                </a:cubicBezTo>
                <a:lnTo>
                  <a:pt x="9537" y="298"/>
                </a:lnTo>
                <a:cubicBezTo>
                  <a:pt x="9525" y="298"/>
                  <a:pt x="9514" y="310"/>
                  <a:pt x="9490" y="310"/>
                </a:cubicBezTo>
                <a:cubicBezTo>
                  <a:pt x="9478" y="316"/>
                  <a:pt x="9469" y="316"/>
                  <a:pt x="9462" y="316"/>
                </a:cubicBezTo>
                <a:cubicBezTo>
                  <a:pt x="9454" y="316"/>
                  <a:pt x="9448" y="316"/>
                  <a:pt x="9442" y="322"/>
                </a:cubicBezTo>
                <a:cubicBezTo>
                  <a:pt x="9466" y="322"/>
                  <a:pt x="9526" y="322"/>
                  <a:pt x="9549" y="334"/>
                </a:cubicBezTo>
                <a:lnTo>
                  <a:pt x="9490" y="334"/>
                </a:lnTo>
                <a:cubicBezTo>
                  <a:pt x="9466" y="346"/>
                  <a:pt x="9561" y="346"/>
                  <a:pt x="9561" y="346"/>
                </a:cubicBezTo>
                <a:lnTo>
                  <a:pt x="9538" y="346"/>
                </a:lnTo>
                <a:cubicBezTo>
                  <a:pt x="9526" y="370"/>
                  <a:pt x="9526" y="382"/>
                  <a:pt x="9466" y="417"/>
                </a:cubicBezTo>
                <a:lnTo>
                  <a:pt x="9526" y="417"/>
                </a:lnTo>
                <a:lnTo>
                  <a:pt x="9490" y="429"/>
                </a:lnTo>
                <a:cubicBezTo>
                  <a:pt x="9454" y="453"/>
                  <a:pt x="9490" y="465"/>
                  <a:pt x="9514" y="477"/>
                </a:cubicBezTo>
                <a:cubicBezTo>
                  <a:pt x="9526" y="489"/>
                  <a:pt x="9478" y="489"/>
                  <a:pt x="9454" y="501"/>
                </a:cubicBezTo>
                <a:cubicBezTo>
                  <a:pt x="9454" y="507"/>
                  <a:pt x="9472" y="507"/>
                  <a:pt x="9491" y="507"/>
                </a:cubicBezTo>
                <a:cubicBezTo>
                  <a:pt x="9511" y="507"/>
                  <a:pt x="9532" y="507"/>
                  <a:pt x="9538" y="513"/>
                </a:cubicBezTo>
                <a:cubicBezTo>
                  <a:pt x="9514" y="524"/>
                  <a:pt x="9466" y="524"/>
                  <a:pt x="9466" y="524"/>
                </a:cubicBezTo>
                <a:lnTo>
                  <a:pt x="9478" y="524"/>
                </a:lnTo>
                <a:cubicBezTo>
                  <a:pt x="9454" y="536"/>
                  <a:pt x="9478" y="536"/>
                  <a:pt x="9466" y="548"/>
                </a:cubicBezTo>
                <a:cubicBezTo>
                  <a:pt x="9466" y="560"/>
                  <a:pt x="9514" y="560"/>
                  <a:pt x="9585" y="572"/>
                </a:cubicBezTo>
                <a:lnTo>
                  <a:pt x="9466" y="572"/>
                </a:lnTo>
                <a:cubicBezTo>
                  <a:pt x="9490" y="572"/>
                  <a:pt x="9502" y="584"/>
                  <a:pt x="9454" y="584"/>
                </a:cubicBezTo>
                <a:cubicBezTo>
                  <a:pt x="9454" y="596"/>
                  <a:pt x="9454" y="596"/>
                  <a:pt x="9490" y="596"/>
                </a:cubicBezTo>
                <a:lnTo>
                  <a:pt x="9514" y="596"/>
                </a:lnTo>
                <a:cubicBezTo>
                  <a:pt x="9502" y="596"/>
                  <a:pt x="9526" y="608"/>
                  <a:pt x="9466" y="608"/>
                </a:cubicBezTo>
                <a:cubicBezTo>
                  <a:pt x="9478" y="644"/>
                  <a:pt x="9466" y="667"/>
                  <a:pt x="9478" y="703"/>
                </a:cubicBezTo>
                <a:cubicBezTo>
                  <a:pt x="9502" y="703"/>
                  <a:pt x="9490" y="691"/>
                  <a:pt x="9502" y="691"/>
                </a:cubicBezTo>
                <a:cubicBezTo>
                  <a:pt x="9549" y="703"/>
                  <a:pt x="9490" y="703"/>
                  <a:pt x="9514" y="703"/>
                </a:cubicBezTo>
                <a:lnTo>
                  <a:pt x="9490" y="703"/>
                </a:lnTo>
                <a:cubicBezTo>
                  <a:pt x="9490" y="715"/>
                  <a:pt x="9538" y="715"/>
                  <a:pt x="9573" y="727"/>
                </a:cubicBezTo>
                <a:lnTo>
                  <a:pt x="9549" y="727"/>
                </a:lnTo>
                <a:cubicBezTo>
                  <a:pt x="9561" y="727"/>
                  <a:pt x="9561" y="739"/>
                  <a:pt x="9561" y="739"/>
                </a:cubicBezTo>
                <a:cubicBezTo>
                  <a:pt x="9538" y="739"/>
                  <a:pt x="9502" y="751"/>
                  <a:pt x="9502" y="751"/>
                </a:cubicBezTo>
                <a:cubicBezTo>
                  <a:pt x="9490" y="755"/>
                  <a:pt x="9483" y="756"/>
                  <a:pt x="9480" y="756"/>
                </a:cubicBezTo>
                <a:cubicBezTo>
                  <a:pt x="9473" y="756"/>
                  <a:pt x="9478" y="751"/>
                  <a:pt x="9478" y="751"/>
                </a:cubicBezTo>
                <a:cubicBezTo>
                  <a:pt x="9419" y="751"/>
                  <a:pt x="9442" y="763"/>
                  <a:pt x="9383" y="763"/>
                </a:cubicBezTo>
                <a:cubicBezTo>
                  <a:pt x="9387" y="767"/>
                  <a:pt x="9392" y="768"/>
                  <a:pt x="9398" y="768"/>
                </a:cubicBezTo>
                <a:cubicBezTo>
                  <a:pt x="9411" y="768"/>
                  <a:pt x="9426" y="763"/>
                  <a:pt x="9442" y="763"/>
                </a:cubicBezTo>
                <a:cubicBezTo>
                  <a:pt x="9466" y="763"/>
                  <a:pt x="9514" y="763"/>
                  <a:pt x="9478" y="775"/>
                </a:cubicBezTo>
                <a:lnTo>
                  <a:pt x="9538" y="775"/>
                </a:lnTo>
                <a:cubicBezTo>
                  <a:pt x="9490" y="775"/>
                  <a:pt x="9526" y="775"/>
                  <a:pt x="9514" y="786"/>
                </a:cubicBezTo>
                <a:lnTo>
                  <a:pt x="9490" y="786"/>
                </a:lnTo>
                <a:cubicBezTo>
                  <a:pt x="9490" y="786"/>
                  <a:pt x="9478" y="798"/>
                  <a:pt x="9466" y="798"/>
                </a:cubicBezTo>
                <a:lnTo>
                  <a:pt x="9430" y="798"/>
                </a:lnTo>
                <a:lnTo>
                  <a:pt x="9419" y="810"/>
                </a:lnTo>
                <a:cubicBezTo>
                  <a:pt x="9442" y="798"/>
                  <a:pt x="9466" y="798"/>
                  <a:pt x="9490" y="798"/>
                </a:cubicBezTo>
                <a:cubicBezTo>
                  <a:pt x="9538" y="798"/>
                  <a:pt x="9573" y="798"/>
                  <a:pt x="9573" y="810"/>
                </a:cubicBezTo>
                <a:cubicBezTo>
                  <a:pt x="9557" y="814"/>
                  <a:pt x="9548" y="816"/>
                  <a:pt x="9541" y="816"/>
                </a:cubicBezTo>
                <a:cubicBezTo>
                  <a:pt x="9527" y="816"/>
                  <a:pt x="9522" y="810"/>
                  <a:pt x="9490" y="810"/>
                </a:cubicBezTo>
                <a:cubicBezTo>
                  <a:pt x="9478" y="816"/>
                  <a:pt x="9508" y="816"/>
                  <a:pt x="9541" y="816"/>
                </a:cubicBezTo>
                <a:cubicBezTo>
                  <a:pt x="9573" y="816"/>
                  <a:pt x="9609" y="816"/>
                  <a:pt x="9609" y="822"/>
                </a:cubicBezTo>
                <a:cubicBezTo>
                  <a:pt x="9585" y="834"/>
                  <a:pt x="9633" y="834"/>
                  <a:pt x="9633" y="834"/>
                </a:cubicBezTo>
                <a:cubicBezTo>
                  <a:pt x="9609" y="834"/>
                  <a:pt x="9597" y="846"/>
                  <a:pt x="9573" y="858"/>
                </a:cubicBezTo>
                <a:lnTo>
                  <a:pt x="9514" y="858"/>
                </a:lnTo>
                <a:cubicBezTo>
                  <a:pt x="9561" y="858"/>
                  <a:pt x="9561" y="870"/>
                  <a:pt x="9573" y="870"/>
                </a:cubicBezTo>
                <a:lnTo>
                  <a:pt x="9609" y="870"/>
                </a:lnTo>
                <a:cubicBezTo>
                  <a:pt x="9621" y="870"/>
                  <a:pt x="9645" y="882"/>
                  <a:pt x="9645" y="882"/>
                </a:cubicBezTo>
                <a:cubicBezTo>
                  <a:pt x="9651" y="888"/>
                  <a:pt x="9660" y="888"/>
                  <a:pt x="9673" y="888"/>
                </a:cubicBezTo>
                <a:cubicBezTo>
                  <a:pt x="9684" y="888"/>
                  <a:pt x="9699" y="888"/>
                  <a:pt x="9718" y="891"/>
                </a:cubicBezTo>
                <a:lnTo>
                  <a:pt x="9718" y="891"/>
                </a:lnTo>
                <a:cubicBezTo>
                  <a:pt x="9724" y="890"/>
                  <a:pt x="9727" y="890"/>
                  <a:pt x="9729" y="890"/>
                </a:cubicBezTo>
                <a:cubicBezTo>
                  <a:pt x="9732" y="890"/>
                  <a:pt x="9729" y="891"/>
                  <a:pt x="9725" y="893"/>
                </a:cubicBezTo>
                <a:lnTo>
                  <a:pt x="9725" y="893"/>
                </a:lnTo>
                <a:cubicBezTo>
                  <a:pt x="9722" y="892"/>
                  <a:pt x="9720" y="892"/>
                  <a:pt x="9718" y="891"/>
                </a:cubicBezTo>
                <a:lnTo>
                  <a:pt x="9718" y="891"/>
                </a:lnTo>
                <a:cubicBezTo>
                  <a:pt x="9715" y="892"/>
                  <a:pt x="9710" y="893"/>
                  <a:pt x="9704" y="894"/>
                </a:cubicBezTo>
                <a:cubicBezTo>
                  <a:pt x="9691" y="894"/>
                  <a:pt x="9671" y="897"/>
                  <a:pt x="9653" y="902"/>
                </a:cubicBezTo>
                <a:lnTo>
                  <a:pt x="9653" y="902"/>
                </a:lnTo>
                <a:cubicBezTo>
                  <a:pt x="9678" y="899"/>
                  <a:pt x="9700" y="894"/>
                  <a:pt x="9722" y="894"/>
                </a:cubicBezTo>
                <a:lnTo>
                  <a:pt x="9722" y="894"/>
                </a:lnTo>
                <a:cubicBezTo>
                  <a:pt x="9723" y="893"/>
                  <a:pt x="9724" y="893"/>
                  <a:pt x="9725" y="893"/>
                </a:cubicBezTo>
                <a:lnTo>
                  <a:pt x="9725" y="893"/>
                </a:lnTo>
                <a:cubicBezTo>
                  <a:pt x="9726" y="893"/>
                  <a:pt x="9727" y="893"/>
                  <a:pt x="9728" y="894"/>
                </a:cubicBezTo>
                <a:cubicBezTo>
                  <a:pt x="9746" y="890"/>
                  <a:pt x="9757" y="889"/>
                  <a:pt x="9764" y="889"/>
                </a:cubicBezTo>
                <a:cubicBezTo>
                  <a:pt x="9782" y="889"/>
                  <a:pt x="9776" y="897"/>
                  <a:pt x="9776" y="905"/>
                </a:cubicBezTo>
                <a:cubicBezTo>
                  <a:pt x="9752" y="917"/>
                  <a:pt x="9740" y="917"/>
                  <a:pt x="9704" y="929"/>
                </a:cubicBezTo>
                <a:cubicBezTo>
                  <a:pt x="9704" y="929"/>
                  <a:pt x="9704" y="929"/>
                  <a:pt x="9692" y="941"/>
                </a:cubicBezTo>
                <a:cubicBezTo>
                  <a:pt x="9692" y="941"/>
                  <a:pt x="9716" y="941"/>
                  <a:pt x="9705" y="953"/>
                </a:cubicBezTo>
                <a:lnTo>
                  <a:pt x="9705" y="953"/>
                </a:lnTo>
                <a:cubicBezTo>
                  <a:pt x="9700" y="953"/>
                  <a:pt x="9696" y="953"/>
                  <a:pt x="9692" y="953"/>
                </a:cubicBezTo>
                <a:cubicBezTo>
                  <a:pt x="9678" y="957"/>
                  <a:pt x="9673" y="958"/>
                  <a:pt x="9671" y="958"/>
                </a:cubicBezTo>
                <a:cubicBezTo>
                  <a:pt x="9668" y="958"/>
                  <a:pt x="9689" y="950"/>
                  <a:pt x="9680" y="941"/>
                </a:cubicBezTo>
                <a:lnTo>
                  <a:pt x="9680" y="941"/>
                </a:lnTo>
                <a:cubicBezTo>
                  <a:pt x="9621" y="953"/>
                  <a:pt x="9669" y="953"/>
                  <a:pt x="9633" y="965"/>
                </a:cubicBezTo>
                <a:cubicBezTo>
                  <a:pt x="9601" y="965"/>
                  <a:pt x="9612" y="960"/>
                  <a:pt x="9608" y="960"/>
                </a:cubicBezTo>
                <a:lnTo>
                  <a:pt x="9608" y="960"/>
                </a:lnTo>
                <a:cubicBezTo>
                  <a:pt x="9606" y="960"/>
                  <a:pt x="9601" y="961"/>
                  <a:pt x="9585" y="965"/>
                </a:cubicBezTo>
                <a:cubicBezTo>
                  <a:pt x="9573" y="965"/>
                  <a:pt x="9621" y="965"/>
                  <a:pt x="9609" y="977"/>
                </a:cubicBezTo>
                <a:cubicBezTo>
                  <a:pt x="9585" y="977"/>
                  <a:pt x="9577" y="972"/>
                  <a:pt x="9564" y="972"/>
                </a:cubicBezTo>
                <a:cubicBezTo>
                  <a:pt x="9557" y="972"/>
                  <a:pt x="9549" y="973"/>
                  <a:pt x="9538" y="977"/>
                </a:cubicBezTo>
                <a:lnTo>
                  <a:pt x="9526" y="977"/>
                </a:lnTo>
                <a:cubicBezTo>
                  <a:pt x="9526" y="975"/>
                  <a:pt x="9523" y="974"/>
                  <a:pt x="9518" y="974"/>
                </a:cubicBezTo>
                <a:cubicBezTo>
                  <a:pt x="9499" y="974"/>
                  <a:pt x="9452" y="989"/>
                  <a:pt x="9442" y="989"/>
                </a:cubicBezTo>
                <a:cubicBezTo>
                  <a:pt x="9423" y="989"/>
                  <a:pt x="9467" y="989"/>
                  <a:pt x="9464" y="995"/>
                </a:cubicBezTo>
                <a:lnTo>
                  <a:pt x="9464" y="995"/>
                </a:lnTo>
                <a:cubicBezTo>
                  <a:pt x="9456" y="996"/>
                  <a:pt x="9449" y="997"/>
                  <a:pt x="9442" y="1001"/>
                </a:cubicBezTo>
                <a:lnTo>
                  <a:pt x="9454" y="1001"/>
                </a:lnTo>
                <a:cubicBezTo>
                  <a:pt x="9457" y="999"/>
                  <a:pt x="9460" y="998"/>
                  <a:pt x="9463" y="997"/>
                </a:cubicBezTo>
                <a:lnTo>
                  <a:pt x="9463" y="997"/>
                </a:lnTo>
                <a:cubicBezTo>
                  <a:pt x="9462" y="998"/>
                  <a:pt x="9459" y="999"/>
                  <a:pt x="9454" y="1001"/>
                </a:cubicBezTo>
                <a:lnTo>
                  <a:pt x="9609" y="1001"/>
                </a:lnTo>
                <a:cubicBezTo>
                  <a:pt x="9597" y="1001"/>
                  <a:pt x="9597" y="1001"/>
                  <a:pt x="9585" y="1013"/>
                </a:cubicBezTo>
                <a:cubicBezTo>
                  <a:pt x="9633" y="1013"/>
                  <a:pt x="9633" y="1025"/>
                  <a:pt x="9680" y="1025"/>
                </a:cubicBezTo>
                <a:cubicBezTo>
                  <a:pt x="9645" y="1025"/>
                  <a:pt x="9621" y="1036"/>
                  <a:pt x="9597" y="1036"/>
                </a:cubicBezTo>
                <a:cubicBezTo>
                  <a:pt x="9595" y="1036"/>
                  <a:pt x="9590" y="1036"/>
                  <a:pt x="9585" y="1037"/>
                </a:cubicBezTo>
                <a:lnTo>
                  <a:pt x="9585" y="1037"/>
                </a:lnTo>
                <a:cubicBezTo>
                  <a:pt x="9573" y="1042"/>
                  <a:pt x="9582" y="1042"/>
                  <a:pt x="9590" y="1042"/>
                </a:cubicBezTo>
                <a:cubicBezTo>
                  <a:pt x="9597" y="1042"/>
                  <a:pt x="9603" y="1042"/>
                  <a:pt x="9585" y="1048"/>
                </a:cubicBezTo>
                <a:cubicBezTo>
                  <a:pt x="9573" y="1054"/>
                  <a:pt x="9558" y="1054"/>
                  <a:pt x="9545" y="1054"/>
                </a:cubicBezTo>
                <a:cubicBezTo>
                  <a:pt x="9532" y="1054"/>
                  <a:pt x="9520" y="1054"/>
                  <a:pt x="9514" y="1060"/>
                </a:cubicBezTo>
                <a:cubicBezTo>
                  <a:pt x="9514" y="1060"/>
                  <a:pt x="9540" y="1055"/>
                  <a:pt x="9554" y="1055"/>
                </a:cubicBezTo>
                <a:cubicBezTo>
                  <a:pt x="9561" y="1055"/>
                  <a:pt x="9565" y="1056"/>
                  <a:pt x="9561" y="1060"/>
                </a:cubicBezTo>
                <a:lnTo>
                  <a:pt x="9549" y="1060"/>
                </a:lnTo>
                <a:cubicBezTo>
                  <a:pt x="9538" y="1072"/>
                  <a:pt x="9561" y="1072"/>
                  <a:pt x="9585" y="1072"/>
                </a:cubicBezTo>
                <a:cubicBezTo>
                  <a:pt x="9514" y="1084"/>
                  <a:pt x="9597" y="1084"/>
                  <a:pt x="9526" y="1084"/>
                </a:cubicBezTo>
                <a:cubicBezTo>
                  <a:pt x="9534" y="1088"/>
                  <a:pt x="9540" y="1089"/>
                  <a:pt x="9546" y="1089"/>
                </a:cubicBezTo>
                <a:cubicBezTo>
                  <a:pt x="9549" y="1089"/>
                  <a:pt x="9552" y="1089"/>
                  <a:pt x="9555" y="1089"/>
                </a:cubicBezTo>
                <a:lnTo>
                  <a:pt x="9555" y="1089"/>
                </a:lnTo>
                <a:lnTo>
                  <a:pt x="9526" y="1096"/>
                </a:lnTo>
                <a:cubicBezTo>
                  <a:pt x="9517" y="1105"/>
                  <a:pt x="9529" y="1107"/>
                  <a:pt x="9546" y="1107"/>
                </a:cubicBezTo>
                <a:cubicBezTo>
                  <a:pt x="9565" y="1107"/>
                  <a:pt x="9590" y="1104"/>
                  <a:pt x="9599" y="1104"/>
                </a:cubicBezTo>
                <a:cubicBezTo>
                  <a:pt x="9605" y="1104"/>
                  <a:pt x="9605" y="1105"/>
                  <a:pt x="9597" y="1108"/>
                </a:cubicBezTo>
                <a:lnTo>
                  <a:pt x="9526" y="1108"/>
                </a:lnTo>
                <a:cubicBezTo>
                  <a:pt x="9538" y="1108"/>
                  <a:pt x="9526" y="1120"/>
                  <a:pt x="9561" y="1120"/>
                </a:cubicBezTo>
                <a:cubicBezTo>
                  <a:pt x="9561" y="1120"/>
                  <a:pt x="9549" y="1120"/>
                  <a:pt x="9538" y="1132"/>
                </a:cubicBezTo>
                <a:lnTo>
                  <a:pt x="9609" y="1132"/>
                </a:lnTo>
                <a:cubicBezTo>
                  <a:pt x="9597" y="1144"/>
                  <a:pt x="9573" y="1144"/>
                  <a:pt x="9549" y="1156"/>
                </a:cubicBezTo>
                <a:cubicBezTo>
                  <a:pt x="9585" y="1167"/>
                  <a:pt x="9526" y="1179"/>
                  <a:pt x="9561" y="1191"/>
                </a:cubicBezTo>
                <a:lnTo>
                  <a:pt x="9573" y="1191"/>
                </a:lnTo>
                <a:cubicBezTo>
                  <a:pt x="9571" y="1194"/>
                  <a:pt x="9572" y="1195"/>
                  <a:pt x="9575" y="1195"/>
                </a:cubicBezTo>
                <a:cubicBezTo>
                  <a:pt x="9585" y="1195"/>
                  <a:pt x="9611" y="1188"/>
                  <a:pt x="9625" y="1188"/>
                </a:cubicBezTo>
                <a:cubicBezTo>
                  <a:pt x="9630" y="1188"/>
                  <a:pt x="9633" y="1189"/>
                  <a:pt x="9633" y="1191"/>
                </a:cubicBezTo>
                <a:cubicBezTo>
                  <a:pt x="9573" y="1191"/>
                  <a:pt x="9585" y="1203"/>
                  <a:pt x="9561" y="1215"/>
                </a:cubicBezTo>
                <a:cubicBezTo>
                  <a:pt x="9538" y="1227"/>
                  <a:pt x="9609" y="1227"/>
                  <a:pt x="9573" y="1251"/>
                </a:cubicBezTo>
                <a:lnTo>
                  <a:pt x="9538" y="1251"/>
                </a:lnTo>
                <a:cubicBezTo>
                  <a:pt x="9526" y="1263"/>
                  <a:pt x="9538" y="1263"/>
                  <a:pt x="9538" y="1275"/>
                </a:cubicBezTo>
                <a:lnTo>
                  <a:pt x="9526" y="1275"/>
                </a:lnTo>
                <a:cubicBezTo>
                  <a:pt x="9478" y="1298"/>
                  <a:pt x="9538" y="1298"/>
                  <a:pt x="9561" y="1310"/>
                </a:cubicBezTo>
                <a:cubicBezTo>
                  <a:pt x="9549" y="1310"/>
                  <a:pt x="9526" y="1322"/>
                  <a:pt x="9514" y="1322"/>
                </a:cubicBezTo>
                <a:cubicBezTo>
                  <a:pt x="9502" y="1322"/>
                  <a:pt x="9502" y="1334"/>
                  <a:pt x="9549" y="1334"/>
                </a:cubicBezTo>
                <a:cubicBezTo>
                  <a:pt x="9502" y="1358"/>
                  <a:pt x="9573" y="1346"/>
                  <a:pt x="9514" y="1358"/>
                </a:cubicBezTo>
                <a:lnTo>
                  <a:pt x="9502" y="1358"/>
                </a:lnTo>
                <a:cubicBezTo>
                  <a:pt x="9490" y="1370"/>
                  <a:pt x="9490" y="1370"/>
                  <a:pt x="9490" y="1382"/>
                </a:cubicBezTo>
                <a:cubicBezTo>
                  <a:pt x="9526" y="1382"/>
                  <a:pt x="9597" y="1382"/>
                  <a:pt x="9585" y="1394"/>
                </a:cubicBezTo>
                <a:cubicBezTo>
                  <a:pt x="9557" y="1398"/>
                  <a:pt x="9546" y="1399"/>
                  <a:pt x="9540" y="1399"/>
                </a:cubicBezTo>
                <a:cubicBezTo>
                  <a:pt x="9528" y="1399"/>
                  <a:pt x="9542" y="1394"/>
                  <a:pt x="9502" y="1394"/>
                </a:cubicBezTo>
                <a:cubicBezTo>
                  <a:pt x="9514" y="1406"/>
                  <a:pt x="9526" y="1406"/>
                  <a:pt x="9514" y="1406"/>
                </a:cubicBezTo>
                <a:lnTo>
                  <a:pt x="9466" y="1406"/>
                </a:lnTo>
                <a:cubicBezTo>
                  <a:pt x="9454" y="1417"/>
                  <a:pt x="9478" y="1417"/>
                  <a:pt x="9502" y="1417"/>
                </a:cubicBezTo>
                <a:lnTo>
                  <a:pt x="9538" y="1417"/>
                </a:lnTo>
                <a:cubicBezTo>
                  <a:pt x="9549" y="1417"/>
                  <a:pt x="9561" y="1406"/>
                  <a:pt x="9561" y="1406"/>
                </a:cubicBezTo>
                <a:cubicBezTo>
                  <a:pt x="9609" y="1406"/>
                  <a:pt x="9561" y="1417"/>
                  <a:pt x="9585" y="1429"/>
                </a:cubicBezTo>
                <a:cubicBezTo>
                  <a:pt x="9585" y="1429"/>
                  <a:pt x="9597" y="1417"/>
                  <a:pt x="9633" y="1417"/>
                </a:cubicBezTo>
                <a:cubicBezTo>
                  <a:pt x="9629" y="1421"/>
                  <a:pt x="9634" y="1423"/>
                  <a:pt x="9644" y="1423"/>
                </a:cubicBezTo>
                <a:cubicBezTo>
                  <a:pt x="9665" y="1423"/>
                  <a:pt x="9704" y="1417"/>
                  <a:pt x="9728" y="1417"/>
                </a:cubicBezTo>
                <a:cubicBezTo>
                  <a:pt x="9710" y="1429"/>
                  <a:pt x="9692" y="1432"/>
                  <a:pt x="9673" y="1432"/>
                </a:cubicBezTo>
                <a:cubicBezTo>
                  <a:pt x="9654" y="1432"/>
                  <a:pt x="9633" y="1429"/>
                  <a:pt x="9609" y="1429"/>
                </a:cubicBezTo>
                <a:cubicBezTo>
                  <a:pt x="9585" y="1429"/>
                  <a:pt x="9549" y="1441"/>
                  <a:pt x="9526" y="1441"/>
                </a:cubicBezTo>
                <a:cubicBezTo>
                  <a:pt x="9526" y="1441"/>
                  <a:pt x="9526" y="1441"/>
                  <a:pt x="9526" y="1453"/>
                </a:cubicBezTo>
                <a:lnTo>
                  <a:pt x="9573" y="1453"/>
                </a:lnTo>
                <a:lnTo>
                  <a:pt x="9561" y="1465"/>
                </a:lnTo>
                <a:lnTo>
                  <a:pt x="9573" y="1465"/>
                </a:lnTo>
                <a:cubicBezTo>
                  <a:pt x="9585" y="1525"/>
                  <a:pt x="9526" y="1548"/>
                  <a:pt x="9573" y="1596"/>
                </a:cubicBezTo>
                <a:lnTo>
                  <a:pt x="9538" y="1644"/>
                </a:lnTo>
                <a:cubicBezTo>
                  <a:pt x="9549" y="1679"/>
                  <a:pt x="9538" y="1679"/>
                  <a:pt x="9549" y="1703"/>
                </a:cubicBezTo>
                <a:cubicBezTo>
                  <a:pt x="9549" y="1686"/>
                  <a:pt x="9555" y="1670"/>
                  <a:pt x="9563" y="1670"/>
                </a:cubicBezTo>
                <a:cubicBezTo>
                  <a:pt x="9566" y="1670"/>
                  <a:pt x="9570" y="1672"/>
                  <a:pt x="9573" y="1679"/>
                </a:cubicBezTo>
                <a:cubicBezTo>
                  <a:pt x="9573" y="1664"/>
                  <a:pt x="9578" y="1660"/>
                  <a:pt x="9583" y="1660"/>
                </a:cubicBezTo>
                <a:cubicBezTo>
                  <a:pt x="9584" y="1660"/>
                  <a:pt x="9585" y="1660"/>
                  <a:pt x="9586" y="1660"/>
                </a:cubicBezTo>
                <a:lnTo>
                  <a:pt x="9586" y="1660"/>
                </a:lnTo>
                <a:cubicBezTo>
                  <a:pt x="9579" y="1651"/>
                  <a:pt x="9573" y="1632"/>
                  <a:pt x="9573" y="1608"/>
                </a:cubicBezTo>
                <a:cubicBezTo>
                  <a:pt x="9582" y="1600"/>
                  <a:pt x="9584" y="1591"/>
                  <a:pt x="9593" y="1591"/>
                </a:cubicBezTo>
                <a:cubicBezTo>
                  <a:pt x="9597" y="1591"/>
                  <a:pt x="9602" y="1593"/>
                  <a:pt x="9609" y="1596"/>
                </a:cubicBezTo>
                <a:lnTo>
                  <a:pt x="9585" y="1572"/>
                </a:lnTo>
                <a:cubicBezTo>
                  <a:pt x="9588" y="1561"/>
                  <a:pt x="9591" y="1557"/>
                  <a:pt x="9595" y="1557"/>
                </a:cubicBezTo>
                <a:cubicBezTo>
                  <a:pt x="9606" y="1557"/>
                  <a:pt x="9620" y="1589"/>
                  <a:pt x="9635" y="1589"/>
                </a:cubicBezTo>
                <a:cubicBezTo>
                  <a:pt x="9639" y="1589"/>
                  <a:pt x="9642" y="1587"/>
                  <a:pt x="9645" y="1584"/>
                </a:cubicBezTo>
                <a:lnTo>
                  <a:pt x="9645" y="1584"/>
                </a:lnTo>
                <a:cubicBezTo>
                  <a:pt x="9633" y="1608"/>
                  <a:pt x="9633" y="1608"/>
                  <a:pt x="9621" y="1644"/>
                </a:cubicBezTo>
                <a:cubicBezTo>
                  <a:pt x="9633" y="1620"/>
                  <a:pt x="9645" y="1596"/>
                  <a:pt x="9669" y="1572"/>
                </a:cubicBezTo>
                <a:cubicBezTo>
                  <a:pt x="9669" y="1560"/>
                  <a:pt x="9669" y="1560"/>
                  <a:pt x="9669" y="1548"/>
                </a:cubicBezTo>
                <a:cubicBezTo>
                  <a:pt x="9669" y="1548"/>
                  <a:pt x="9669" y="1548"/>
                  <a:pt x="9669" y="1537"/>
                </a:cubicBezTo>
                <a:cubicBezTo>
                  <a:pt x="9680" y="1525"/>
                  <a:pt x="9680" y="1525"/>
                  <a:pt x="9692" y="1525"/>
                </a:cubicBezTo>
                <a:cubicBezTo>
                  <a:pt x="9692" y="1537"/>
                  <a:pt x="9680" y="1537"/>
                  <a:pt x="9669" y="1537"/>
                </a:cubicBezTo>
                <a:lnTo>
                  <a:pt x="9728" y="1537"/>
                </a:lnTo>
                <a:cubicBezTo>
                  <a:pt x="9716" y="1537"/>
                  <a:pt x="9704" y="1537"/>
                  <a:pt x="9704" y="1548"/>
                </a:cubicBezTo>
                <a:lnTo>
                  <a:pt x="9716" y="1548"/>
                </a:lnTo>
                <a:cubicBezTo>
                  <a:pt x="9716" y="1548"/>
                  <a:pt x="9704" y="1548"/>
                  <a:pt x="9680" y="1560"/>
                </a:cubicBezTo>
                <a:lnTo>
                  <a:pt x="9716" y="1560"/>
                </a:lnTo>
                <a:cubicBezTo>
                  <a:pt x="9716" y="1560"/>
                  <a:pt x="9716" y="1572"/>
                  <a:pt x="9716" y="1572"/>
                </a:cubicBezTo>
                <a:cubicBezTo>
                  <a:pt x="9714" y="1567"/>
                  <a:pt x="9711" y="1565"/>
                  <a:pt x="9709" y="1565"/>
                </a:cubicBezTo>
                <a:cubicBezTo>
                  <a:pt x="9701" y="1565"/>
                  <a:pt x="9693" y="1579"/>
                  <a:pt x="9682" y="1579"/>
                </a:cubicBezTo>
                <a:cubicBezTo>
                  <a:pt x="9678" y="1579"/>
                  <a:pt x="9674" y="1577"/>
                  <a:pt x="9669" y="1572"/>
                </a:cubicBezTo>
                <a:lnTo>
                  <a:pt x="9669" y="1572"/>
                </a:lnTo>
                <a:lnTo>
                  <a:pt x="9692" y="1620"/>
                </a:lnTo>
                <a:cubicBezTo>
                  <a:pt x="9692" y="1596"/>
                  <a:pt x="9716" y="1620"/>
                  <a:pt x="9704" y="1584"/>
                </a:cubicBezTo>
                <a:lnTo>
                  <a:pt x="9704" y="1584"/>
                </a:lnTo>
                <a:cubicBezTo>
                  <a:pt x="9728" y="1608"/>
                  <a:pt x="9692" y="1632"/>
                  <a:pt x="9692" y="1656"/>
                </a:cubicBezTo>
                <a:cubicBezTo>
                  <a:pt x="9697" y="1659"/>
                  <a:pt x="9701" y="1660"/>
                  <a:pt x="9704" y="1660"/>
                </a:cubicBezTo>
                <a:cubicBezTo>
                  <a:pt x="9720" y="1660"/>
                  <a:pt x="9721" y="1629"/>
                  <a:pt x="9728" y="1629"/>
                </a:cubicBezTo>
                <a:cubicBezTo>
                  <a:pt x="9731" y="1629"/>
                  <a:pt x="9735" y="1633"/>
                  <a:pt x="9740" y="1644"/>
                </a:cubicBezTo>
                <a:lnTo>
                  <a:pt x="9740" y="1679"/>
                </a:lnTo>
                <a:cubicBezTo>
                  <a:pt x="9744" y="1679"/>
                  <a:pt x="9748" y="1678"/>
                  <a:pt x="9752" y="1677"/>
                </a:cubicBezTo>
                <a:lnTo>
                  <a:pt x="9752" y="1677"/>
                </a:lnTo>
                <a:cubicBezTo>
                  <a:pt x="9752" y="1677"/>
                  <a:pt x="9752" y="1678"/>
                  <a:pt x="9752" y="1679"/>
                </a:cubicBezTo>
                <a:cubicBezTo>
                  <a:pt x="9758" y="1679"/>
                  <a:pt x="9761" y="1676"/>
                  <a:pt x="9762" y="1675"/>
                </a:cubicBezTo>
                <a:lnTo>
                  <a:pt x="9762" y="1675"/>
                </a:lnTo>
                <a:cubicBezTo>
                  <a:pt x="9763" y="1676"/>
                  <a:pt x="9764" y="1677"/>
                  <a:pt x="9764" y="1679"/>
                </a:cubicBezTo>
                <a:cubicBezTo>
                  <a:pt x="9764" y="1675"/>
                  <a:pt x="9764" y="1674"/>
                  <a:pt x="9763" y="1674"/>
                </a:cubicBezTo>
                <a:cubicBezTo>
                  <a:pt x="9763" y="1674"/>
                  <a:pt x="9763" y="1674"/>
                  <a:pt x="9762" y="1675"/>
                </a:cubicBezTo>
                <a:lnTo>
                  <a:pt x="9762" y="1675"/>
                </a:lnTo>
                <a:cubicBezTo>
                  <a:pt x="9762" y="1674"/>
                  <a:pt x="9761" y="1674"/>
                  <a:pt x="9760" y="1674"/>
                </a:cubicBezTo>
                <a:cubicBezTo>
                  <a:pt x="9758" y="1674"/>
                  <a:pt x="9755" y="1675"/>
                  <a:pt x="9752" y="1677"/>
                </a:cubicBezTo>
                <a:lnTo>
                  <a:pt x="9752" y="1677"/>
                </a:lnTo>
                <a:cubicBezTo>
                  <a:pt x="9753" y="1620"/>
                  <a:pt x="9776" y="1619"/>
                  <a:pt x="9788" y="1584"/>
                </a:cubicBezTo>
                <a:cubicBezTo>
                  <a:pt x="9811" y="1584"/>
                  <a:pt x="9847" y="1572"/>
                  <a:pt x="9895" y="1572"/>
                </a:cubicBezTo>
                <a:lnTo>
                  <a:pt x="9871" y="1572"/>
                </a:lnTo>
                <a:cubicBezTo>
                  <a:pt x="9954" y="1548"/>
                  <a:pt x="9966" y="1525"/>
                  <a:pt x="9990" y="1501"/>
                </a:cubicBezTo>
                <a:cubicBezTo>
                  <a:pt x="9930" y="1501"/>
                  <a:pt x="10014" y="1489"/>
                  <a:pt x="9978" y="1477"/>
                </a:cubicBezTo>
                <a:cubicBezTo>
                  <a:pt x="9907" y="1477"/>
                  <a:pt x="9954" y="1477"/>
                  <a:pt x="9942" y="1465"/>
                </a:cubicBezTo>
                <a:lnTo>
                  <a:pt x="9942" y="1465"/>
                </a:lnTo>
                <a:cubicBezTo>
                  <a:pt x="9946" y="1469"/>
                  <a:pt x="9952" y="1470"/>
                  <a:pt x="9960" y="1470"/>
                </a:cubicBezTo>
                <a:cubicBezTo>
                  <a:pt x="9978" y="1470"/>
                  <a:pt x="10002" y="1462"/>
                  <a:pt x="10002" y="1453"/>
                </a:cubicBezTo>
                <a:lnTo>
                  <a:pt x="9978" y="1453"/>
                </a:lnTo>
                <a:cubicBezTo>
                  <a:pt x="10002" y="1453"/>
                  <a:pt x="10050" y="1429"/>
                  <a:pt x="10002" y="1429"/>
                </a:cubicBezTo>
                <a:cubicBezTo>
                  <a:pt x="10010" y="1425"/>
                  <a:pt x="10015" y="1424"/>
                  <a:pt x="10019" y="1424"/>
                </a:cubicBezTo>
                <a:cubicBezTo>
                  <a:pt x="10027" y="1424"/>
                  <a:pt x="10030" y="1429"/>
                  <a:pt x="10038" y="1429"/>
                </a:cubicBezTo>
                <a:cubicBezTo>
                  <a:pt x="10055" y="1423"/>
                  <a:pt x="10050" y="1423"/>
                  <a:pt x="10042" y="1423"/>
                </a:cubicBezTo>
                <a:cubicBezTo>
                  <a:pt x="10035" y="1423"/>
                  <a:pt x="10026" y="1423"/>
                  <a:pt x="10038" y="1417"/>
                </a:cubicBezTo>
                <a:lnTo>
                  <a:pt x="10050" y="1417"/>
                </a:lnTo>
                <a:cubicBezTo>
                  <a:pt x="10038" y="1417"/>
                  <a:pt x="10061" y="1406"/>
                  <a:pt x="10073" y="1394"/>
                </a:cubicBezTo>
                <a:lnTo>
                  <a:pt x="10073" y="1394"/>
                </a:lnTo>
                <a:cubicBezTo>
                  <a:pt x="10052" y="1397"/>
                  <a:pt x="10041" y="1399"/>
                  <a:pt x="10034" y="1399"/>
                </a:cubicBezTo>
                <a:cubicBezTo>
                  <a:pt x="10018" y="1399"/>
                  <a:pt x="10031" y="1390"/>
                  <a:pt x="10014" y="1382"/>
                </a:cubicBezTo>
                <a:cubicBezTo>
                  <a:pt x="10038" y="1382"/>
                  <a:pt x="10038" y="1382"/>
                  <a:pt x="10050" y="1370"/>
                </a:cubicBezTo>
                <a:lnTo>
                  <a:pt x="10002" y="1370"/>
                </a:lnTo>
                <a:cubicBezTo>
                  <a:pt x="9954" y="1370"/>
                  <a:pt x="10038" y="1370"/>
                  <a:pt x="10014" y="1358"/>
                </a:cubicBezTo>
                <a:lnTo>
                  <a:pt x="10002" y="1358"/>
                </a:lnTo>
                <a:cubicBezTo>
                  <a:pt x="9978" y="1358"/>
                  <a:pt x="10014" y="1346"/>
                  <a:pt x="10050" y="1334"/>
                </a:cubicBezTo>
                <a:cubicBezTo>
                  <a:pt x="9919" y="1310"/>
                  <a:pt x="10121" y="1251"/>
                  <a:pt x="10073" y="1215"/>
                </a:cubicBezTo>
                <a:lnTo>
                  <a:pt x="10014" y="1215"/>
                </a:lnTo>
                <a:cubicBezTo>
                  <a:pt x="10002" y="1215"/>
                  <a:pt x="10002" y="1215"/>
                  <a:pt x="9990" y="1227"/>
                </a:cubicBezTo>
                <a:lnTo>
                  <a:pt x="9978" y="1227"/>
                </a:lnTo>
                <a:cubicBezTo>
                  <a:pt x="9978" y="1221"/>
                  <a:pt x="9972" y="1221"/>
                  <a:pt x="9968" y="1221"/>
                </a:cubicBezTo>
                <a:cubicBezTo>
                  <a:pt x="9963" y="1221"/>
                  <a:pt x="9960" y="1221"/>
                  <a:pt x="9966" y="1215"/>
                </a:cubicBezTo>
                <a:lnTo>
                  <a:pt x="9978" y="1215"/>
                </a:lnTo>
                <a:lnTo>
                  <a:pt x="10002" y="1191"/>
                </a:lnTo>
                <a:cubicBezTo>
                  <a:pt x="9942" y="1191"/>
                  <a:pt x="10002" y="1179"/>
                  <a:pt x="10014" y="1179"/>
                </a:cubicBezTo>
                <a:cubicBezTo>
                  <a:pt x="10026" y="1175"/>
                  <a:pt x="10031" y="1174"/>
                  <a:pt x="10035" y="1174"/>
                </a:cubicBezTo>
                <a:cubicBezTo>
                  <a:pt x="10041" y="1174"/>
                  <a:pt x="10041" y="1178"/>
                  <a:pt x="10062" y="1179"/>
                </a:cubicBezTo>
                <a:lnTo>
                  <a:pt x="10062" y="1179"/>
                </a:lnTo>
                <a:lnTo>
                  <a:pt x="10073" y="1167"/>
                </a:lnTo>
                <a:lnTo>
                  <a:pt x="10061" y="1167"/>
                </a:lnTo>
                <a:cubicBezTo>
                  <a:pt x="10097" y="1156"/>
                  <a:pt x="10073" y="1156"/>
                  <a:pt x="10109" y="1156"/>
                </a:cubicBezTo>
                <a:cubicBezTo>
                  <a:pt x="10133" y="1132"/>
                  <a:pt x="10050" y="1144"/>
                  <a:pt x="10109" y="1120"/>
                </a:cubicBezTo>
                <a:lnTo>
                  <a:pt x="10050" y="1120"/>
                </a:lnTo>
                <a:cubicBezTo>
                  <a:pt x="10061" y="1108"/>
                  <a:pt x="10073" y="1108"/>
                  <a:pt x="10085" y="1108"/>
                </a:cubicBezTo>
                <a:lnTo>
                  <a:pt x="10061" y="1108"/>
                </a:lnTo>
                <a:cubicBezTo>
                  <a:pt x="10133" y="1096"/>
                  <a:pt x="10085" y="1096"/>
                  <a:pt x="10109" y="1072"/>
                </a:cubicBezTo>
                <a:lnTo>
                  <a:pt x="10121" y="1072"/>
                </a:lnTo>
                <a:cubicBezTo>
                  <a:pt x="10109" y="1072"/>
                  <a:pt x="10087" y="1072"/>
                  <a:pt x="10096" y="1061"/>
                </a:cubicBezTo>
                <a:lnTo>
                  <a:pt x="10096" y="1061"/>
                </a:lnTo>
                <a:cubicBezTo>
                  <a:pt x="10087" y="1063"/>
                  <a:pt x="10078" y="1064"/>
                  <a:pt x="10073" y="1064"/>
                </a:cubicBezTo>
                <a:cubicBezTo>
                  <a:pt x="10069" y="1064"/>
                  <a:pt x="10068" y="1063"/>
                  <a:pt x="10073" y="1060"/>
                </a:cubicBezTo>
                <a:cubicBezTo>
                  <a:pt x="10038" y="1060"/>
                  <a:pt x="10014" y="1072"/>
                  <a:pt x="9978" y="1072"/>
                </a:cubicBezTo>
                <a:cubicBezTo>
                  <a:pt x="10014" y="1072"/>
                  <a:pt x="10014" y="1060"/>
                  <a:pt x="9990" y="1060"/>
                </a:cubicBezTo>
                <a:lnTo>
                  <a:pt x="10002" y="1060"/>
                </a:lnTo>
                <a:lnTo>
                  <a:pt x="9978" y="1048"/>
                </a:lnTo>
                <a:lnTo>
                  <a:pt x="10050" y="1048"/>
                </a:lnTo>
                <a:cubicBezTo>
                  <a:pt x="10002" y="1048"/>
                  <a:pt x="10038" y="1036"/>
                  <a:pt x="10050" y="1025"/>
                </a:cubicBezTo>
                <a:lnTo>
                  <a:pt x="10073" y="1025"/>
                </a:lnTo>
                <a:cubicBezTo>
                  <a:pt x="10038" y="1025"/>
                  <a:pt x="10038" y="1013"/>
                  <a:pt x="10050" y="1001"/>
                </a:cubicBezTo>
                <a:lnTo>
                  <a:pt x="10073" y="1001"/>
                </a:lnTo>
                <a:cubicBezTo>
                  <a:pt x="10050" y="1001"/>
                  <a:pt x="10085" y="989"/>
                  <a:pt x="10109" y="989"/>
                </a:cubicBezTo>
                <a:cubicBezTo>
                  <a:pt x="10061" y="977"/>
                  <a:pt x="10192" y="953"/>
                  <a:pt x="10121" y="953"/>
                </a:cubicBezTo>
                <a:lnTo>
                  <a:pt x="10145" y="941"/>
                </a:lnTo>
                <a:cubicBezTo>
                  <a:pt x="10085" y="941"/>
                  <a:pt x="10169" y="917"/>
                  <a:pt x="10073" y="917"/>
                </a:cubicBezTo>
                <a:cubicBezTo>
                  <a:pt x="10120" y="904"/>
                  <a:pt x="10116" y="900"/>
                  <a:pt x="10099" y="900"/>
                </a:cubicBezTo>
                <a:cubicBezTo>
                  <a:pt x="10085" y="900"/>
                  <a:pt x="10064" y="902"/>
                  <a:pt x="10054" y="902"/>
                </a:cubicBezTo>
                <a:cubicBezTo>
                  <a:pt x="10044" y="902"/>
                  <a:pt x="10045" y="901"/>
                  <a:pt x="10073" y="894"/>
                </a:cubicBezTo>
                <a:lnTo>
                  <a:pt x="10061" y="894"/>
                </a:lnTo>
                <a:cubicBezTo>
                  <a:pt x="10073" y="846"/>
                  <a:pt x="10121" y="786"/>
                  <a:pt x="10061" y="739"/>
                </a:cubicBezTo>
                <a:lnTo>
                  <a:pt x="10085" y="739"/>
                </a:lnTo>
                <a:cubicBezTo>
                  <a:pt x="10097" y="715"/>
                  <a:pt x="10097" y="679"/>
                  <a:pt x="10085" y="655"/>
                </a:cubicBezTo>
                <a:cubicBezTo>
                  <a:pt x="10089" y="655"/>
                  <a:pt x="10093" y="655"/>
                  <a:pt x="10097" y="655"/>
                </a:cubicBezTo>
                <a:cubicBezTo>
                  <a:pt x="10192" y="655"/>
                  <a:pt x="10184" y="799"/>
                  <a:pt x="10288" y="822"/>
                </a:cubicBezTo>
                <a:cubicBezTo>
                  <a:pt x="10300" y="798"/>
                  <a:pt x="10300" y="786"/>
                  <a:pt x="10311" y="763"/>
                </a:cubicBezTo>
                <a:cubicBezTo>
                  <a:pt x="10323" y="751"/>
                  <a:pt x="10323" y="751"/>
                  <a:pt x="10323" y="739"/>
                </a:cubicBezTo>
                <a:lnTo>
                  <a:pt x="10323" y="739"/>
                </a:lnTo>
                <a:cubicBezTo>
                  <a:pt x="10311" y="751"/>
                  <a:pt x="10300" y="751"/>
                  <a:pt x="10300" y="751"/>
                </a:cubicBezTo>
                <a:cubicBezTo>
                  <a:pt x="10309" y="741"/>
                  <a:pt x="10326" y="708"/>
                  <a:pt x="10339" y="708"/>
                </a:cubicBezTo>
                <a:cubicBezTo>
                  <a:pt x="10342" y="708"/>
                  <a:pt x="10345" y="710"/>
                  <a:pt x="10347" y="715"/>
                </a:cubicBezTo>
                <a:cubicBezTo>
                  <a:pt x="10335" y="727"/>
                  <a:pt x="10335" y="727"/>
                  <a:pt x="10335" y="727"/>
                </a:cubicBezTo>
                <a:cubicBezTo>
                  <a:pt x="10338" y="729"/>
                  <a:pt x="10340" y="730"/>
                  <a:pt x="10341" y="730"/>
                </a:cubicBezTo>
                <a:cubicBezTo>
                  <a:pt x="10346" y="730"/>
                  <a:pt x="10348" y="723"/>
                  <a:pt x="10353" y="723"/>
                </a:cubicBezTo>
                <a:cubicBezTo>
                  <a:pt x="10355" y="723"/>
                  <a:pt x="10357" y="724"/>
                  <a:pt x="10359" y="727"/>
                </a:cubicBezTo>
                <a:cubicBezTo>
                  <a:pt x="10359" y="739"/>
                  <a:pt x="10359" y="727"/>
                  <a:pt x="10359" y="751"/>
                </a:cubicBezTo>
                <a:lnTo>
                  <a:pt x="10371" y="786"/>
                </a:lnTo>
                <a:cubicBezTo>
                  <a:pt x="10384" y="773"/>
                  <a:pt x="10393" y="768"/>
                  <a:pt x="10398" y="768"/>
                </a:cubicBezTo>
                <a:cubicBezTo>
                  <a:pt x="10413" y="768"/>
                  <a:pt x="10407" y="802"/>
                  <a:pt x="10407" y="810"/>
                </a:cubicBezTo>
                <a:cubicBezTo>
                  <a:pt x="10395" y="828"/>
                  <a:pt x="10389" y="828"/>
                  <a:pt x="10383" y="828"/>
                </a:cubicBezTo>
                <a:cubicBezTo>
                  <a:pt x="10377" y="828"/>
                  <a:pt x="10371" y="828"/>
                  <a:pt x="10359" y="846"/>
                </a:cubicBezTo>
                <a:lnTo>
                  <a:pt x="10359" y="882"/>
                </a:lnTo>
                <a:lnTo>
                  <a:pt x="10371" y="846"/>
                </a:lnTo>
                <a:lnTo>
                  <a:pt x="10383" y="870"/>
                </a:lnTo>
                <a:cubicBezTo>
                  <a:pt x="10383" y="861"/>
                  <a:pt x="10389" y="853"/>
                  <a:pt x="10392" y="853"/>
                </a:cubicBezTo>
                <a:cubicBezTo>
                  <a:pt x="10394" y="853"/>
                  <a:pt x="10395" y="854"/>
                  <a:pt x="10395" y="858"/>
                </a:cubicBezTo>
                <a:cubicBezTo>
                  <a:pt x="10395" y="870"/>
                  <a:pt x="10395" y="870"/>
                  <a:pt x="10383" y="882"/>
                </a:cubicBezTo>
                <a:lnTo>
                  <a:pt x="10383" y="882"/>
                </a:lnTo>
                <a:lnTo>
                  <a:pt x="10407" y="858"/>
                </a:lnTo>
                <a:lnTo>
                  <a:pt x="10407" y="858"/>
                </a:lnTo>
                <a:cubicBezTo>
                  <a:pt x="10383" y="894"/>
                  <a:pt x="10407" y="882"/>
                  <a:pt x="10395" y="917"/>
                </a:cubicBezTo>
                <a:cubicBezTo>
                  <a:pt x="10400" y="925"/>
                  <a:pt x="10407" y="928"/>
                  <a:pt x="10414" y="928"/>
                </a:cubicBezTo>
                <a:cubicBezTo>
                  <a:pt x="10426" y="928"/>
                  <a:pt x="10440" y="920"/>
                  <a:pt x="10450" y="920"/>
                </a:cubicBezTo>
                <a:cubicBezTo>
                  <a:pt x="10460" y="920"/>
                  <a:pt x="10466" y="927"/>
                  <a:pt x="10466" y="953"/>
                </a:cubicBezTo>
                <a:cubicBezTo>
                  <a:pt x="10466" y="933"/>
                  <a:pt x="10493" y="903"/>
                  <a:pt x="10508" y="903"/>
                </a:cubicBezTo>
                <a:cubicBezTo>
                  <a:pt x="10510" y="903"/>
                  <a:pt x="10512" y="904"/>
                  <a:pt x="10514" y="905"/>
                </a:cubicBezTo>
                <a:cubicBezTo>
                  <a:pt x="10514" y="917"/>
                  <a:pt x="10514" y="929"/>
                  <a:pt x="10502" y="941"/>
                </a:cubicBezTo>
                <a:lnTo>
                  <a:pt x="10526" y="929"/>
                </a:lnTo>
                <a:lnTo>
                  <a:pt x="10526" y="929"/>
                </a:lnTo>
                <a:cubicBezTo>
                  <a:pt x="10502" y="1001"/>
                  <a:pt x="10538" y="965"/>
                  <a:pt x="10550" y="1001"/>
                </a:cubicBezTo>
                <a:lnTo>
                  <a:pt x="10550" y="1013"/>
                </a:lnTo>
                <a:cubicBezTo>
                  <a:pt x="10558" y="1004"/>
                  <a:pt x="10566" y="996"/>
                  <a:pt x="10575" y="996"/>
                </a:cubicBezTo>
                <a:cubicBezTo>
                  <a:pt x="10578" y="996"/>
                  <a:pt x="10582" y="997"/>
                  <a:pt x="10585" y="1001"/>
                </a:cubicBezTo>
                <a:lnTo>
                  <a:pt x="10573" y="1036"/>
                </a:lnTo>
                <a:cubicBezTo>
                  <a:pt x="10573" y="1039"/>
                  <a:pt x="10574" y="1040"/>
                  <a:pt x="10575" y="1040"/>
                </a:cubicBezTo>
                <a:cubicBezTo>
                  <a:pt x="10582" y="1040"/>
                  <a:pt x="10608" y="993"/>
                  <a:pt x="10618" y="993"/>
                </a:cubicBezTo>
                <a:cubicBezTo>
                  <a:pt x="10620" y="993"/>
                  <a:pt x="10621" y="995"/>
                  <a:pt x="10621" y="1001"/>
                </a:cubicBezTo>
                <a:cubicBezTo>
                  <a:pt x="10645" y="965"/>
                  <a:pt x="10645" y="941"/>
                  <a:pt x="10657" y="906"/>
                </a:cubicBezTo>
                <a:lnTo>
                  <a:pt x="10657" y="906"/>
                </a:lnTo>
                <a:cubicBezTo>
                  <a:pt x="10649" y="929"/>
                  <a:pt x="10651" y="942"/>
                  <a:pt x="10657" y="942"/>
                </a:cubicBezTo>
                <a:cubicBezTo>
                  <a:pt x="10660" y="942"/>
                  <a:pt x="10664" y="938"/>
                  <a:pt x="10669" y="929"/>
                </a:cubicBezTo>
                <a:cubicBezTo>
                  <a:pt x="10676" y="926"/>
                  <a:pt x="10680" y="924"/>
                  <a:pt x="10681" y="924"/>
                </a:cubicBezTo>
                <a:lnTo>
                  <a:pt x="10681" y="924"/>
                </a:lnTo>
                <a:cubicBezTo>
                  <a:pt x="10686" y="924"/>
                  <a:pt x="10677" y="933"/>
                  <a:pt x="10669" y="941"/>
                </a:cubicBezTo>
                <a:lnTo>
                  <a:pt x="10692" y="929"/>
                </a:lnTo>
                <a:lnTo>
                  <a:pt x="10692" y="929"/>
                </a:lnTo>
                <a:cubicBezTo>
                  <a:pt x="10703" y="929"/>
                  <a:pt x="10684" y="969"/>
                  <a:pt x="10663" y="985"/>
                </a:cubicBezTo>
                <a:lnTo>
                  <a:pt x="10663" y="985"/>
                </a:lnTo>
                <a:cubicBezTo>
                  <a:pt x="10671" y="980"/>
                  <a:pt x="10677" y="979"/>
                  <a:pt x="10681" y="979"/>
                </a:cubicBezTo>
                <a:cubicBezTo>
                  <a:pt x="10694" y="979"/>
                  <a:pt x="10696" y="993"/>
                  <a:pt x="10704" y="1001"/>
                </a:cubicBezTo>
                <a:lnTo>
                  <a:pt x="10681" y="1025"/>
                </a:lnTo>
                <a:lnTo>
                  <a:pt x="10704" y="1036"/>
                </a:lnTo>
                <a:cubicBezTo>
                  <a:pt x="10716" y="1025"/>
                  <a:pt x="10725" y="1019"/>
                  <a:pt x="10733" y="1019"/>
                </a:cubicBezTo>
                <a:cubicBezTo>
                  <a:pt x="10740" y="1019"/>
                  <a:pt x="10746" y="1025"/>
                  <a:pt x="10752" y="1036"/>
                </a:cubicBezTo>
                <a:lnTo>
                  <a:pt x="10736" y="1058"/>
                </a:lnTo>
                <a:lnTo>
                  <a:pt x="10736" y="1058"/>
                </a:lnTo>
                <a:cubicBezTo>
                  <a:pt x="10737" y="1058"/>
                  <a:pt x="10739" y="1058"/>
                  <a:pt x="10740" y="1058"/>
                </a:cubicBezTo>
                <a:cubicBezTo>
                  <a:pt x="10761" y="1058"/>
                  <a:pt x="10750" y="1087"/>
                  <a:pt x="10740" y="1108"/>
                </a:cubicBezTo>
                <a:cubicBezTo>
                  <a:pt x="10746" y="1104"/>
                  <a:pt x="10750" y="1102"/>
                  <a:pt x="10753" y="1102"/>
                </a:cubicBezTo>
                <a:cubicBezTo>
                  <a:pt x="10775" y="1102"/>
                  <a:pt x="10766" y="1170"/>
                  <a:pt x="10788" y="1170"/>
                </a:cubicBezTo>
                <a:cubicBezTo>
                  <a:pt x="10794" y="1170"/>
                  <a:pt x="10801" y="1166"/>
                  <a:pt x="10812" y="1156"/>
                </a:cubicBezTo>
                <a:lnTo>
                  <a:pt x="10812" y="1156"/>
                </a:lnTo>
                <a:lnTo>
                  <a:pt x="10800" y="1179"/>
                </a:lnTo>
                <a:cubicBezTo>
                  <a:pt x="10810" y="1173"/>
                  <a:pt x="10818" y="1171"/>
                  <a:pt x="10824" y="1171"/>
                </a:cubicBezTo>
                <a:cubicBezTo>
                  <a:pt x="10846" y="1171"/>
                  <a:pt x="10853" y="1195"/>
                  <a:pt x="10870" y="1195"/>
                </a:cubicBezTo>
                <a:cubicBezTo>
                  <a:pt x="10878" y="1195"/>
                  <a:pt x="10890" y="1188"/>
                  <a:pt x="10907" y="1167"/>
                </a:cubicBezTo>
                <a:lnTo>
                  <a:pt x="10907" y="1167"/>
                </a:lnTo>
                <a:cubicBezTo>
                  <a:pt x="10904" y="1198"/>
                  <a:pt x="10907" y="1208"/>
                  <a:pt x="10913" y="1208"/>
                </a:cubicBezTo>
                <a:cubicBezTo>
                  <a:pt x="10926" y="1208"/>
                  <a:pt x="10950" y="1169"/>
                  <a:pt x="10961" y="1169"/>
                </a:cubicBezTo>
                <a:cubicBezTo>
                  <a:pt x="10966" y="1169"/>
                  <a:pt x="10968" y="1175"/>
                  <a:pt x="10967" y="1192"/>
                </a:cubicBezTo>
                <a:lnTo>
                  <a:pt x="10967" y="1192"/>
                </a:lnTo>
                <a:cubicBezTo>
                  <a:pt x="11062" y="1263"/>
                  <a:pt x="11145" y="1370"/>
                  <a:pt x="11276" y="1382"/>
                </a:cubicBezTo>
                <a:lnTo>
                  <a:pt x="11264" y="1406"/>
                </a:lnTo>
                <a:cubicBezTo>
                  <a:pt x="11395" y="1525"/>
                  <a:pt x="11562" y="1572"/>
                  <a:pt x="11705" y="1691"/>
                </a:cubicBezTo>
                <a:cubicBezTo>
                  <a:pt x="11728" y="1679"/>
                  <a:pt x="11752" y="1632"/>
                  <a:pt x="11776" y="1620"/>
                </a:cubicBezTo>
                <a:cubicBezTo>
                  <a:pt x="11776" y="1620"/>
                  <a:pt x="11788" y="1632"/>
                  <a:pt x="11776" y="1656"/>
                </a:cubicBezTo>
                <a:cubicBezTo>
                  <a:pt x="11752" y="1656"/>
                  <a:pt x="11752" y="1679"/>
                  <a:pt x="11740" y="1691"/>
                </a:cubicBezTo>
                <a:cubicBezTo>
                  <a:pt x="11758" y="1700"/>
                  <a:pt x="11763" y="1723"/>
                  <a:pt x="11779" y="1723"/>
                </a:cubicBezTo>
                <a:cubicBezTo>
                  <a:pt x="11785" y="1723"/>
                  <a:pt x="11791" y="1721"/>
                  <a:pt x="11800" y="1715"/>
                </a:cubicBezTo>
                <a:lnTo>
                  <a:pt x="11800" y="1679"/>
                </a:lnTo>
                <a:cubicBezTo>
                  <a:pt x="11812" y="1679"/>
                  <a:pt x="11824" y="1691"/>
                  <a:pt x="11824" y="1691"/>
                </a:cubicBezTo>
                <a:cubicBezTo>
                  <a:pt x="11812" y="1703"/>
                  <a:pt x="11800" y="1739"/>
                  <a:pt x="11788" y="1751"/>
                </a:cubicBezTo>
                <a:cubicBezTo>
                  <a:pt x="11806" y="1738"/>
                  <a:pt x="11816" y="1733"/>
                  <a:pt x="11822" y="1733"/>
                </a:cubicBezTo>
                <a:cubicBezTo>
                  <a:pt x="11840" y="1733"/>
                  <a:pt x="11804" y="1787"/>
                  <a:pt x="11829" y="1787"/>
                </a:cubicBezTo>
                <a:cubicBezTo>
                  <a:pt x="11831" y="1787"/>
                  <a:pt x="11833" y="1787"/>
                  <a:pt x="11835" y="1787"/>
                </a:cubicBezTo>
                <a:cubicBezTo>
                  <a:pt x="11883" y="1727"/>
                  <a:pt x="11955" y="1691"/>
                  <a:pt x="12002" y="1667"/>
                </a:cubicBezTo>
                <a:lnTo>
                  <a:pt x="12002" y="1691"/>
                </a:lnTo>
                <a:cubicBezTo>
                  <a:pt x="12001" y="1690"/>
                  <a:pt x="12000" y="1690"/>
                  <a:pt x="11999" y="1690"/>
                </a:cubicBezTo>
                <a:cubicBezTo>
                  <a:pt x="11989" y="1690"/>
                  <a:pt x="11979" y="1729"/>
                  <a:pt x="11961" y="1729"/>
                </a:cubicBezTo>
                <a:cubicBezTo>
                  <a:pt x="11959" y="1729"/>
                  <a:pt x="11957" y="1728"/>
                  <a:pt x="11955" y="1727"/>
                </a:cubicBezTo>
                <a:lnTo>
                  <a:pt x="11955" y="1727"/>
                </a:lnTo>
                <a:cubicBezTo>
                  <a:pt x="11966" y="1751"/>
                  <a:pt x="11990" y="1739"/>
                  <a:pt x="12002" y="1751"/>
                </a:cubicBezTo>
                <a:cubicBezTo>
                  <a:pt x="12014" y="1739"/>
                  <a:pt x="12026" y="1715"/>
                  <a:pt x="12038" y="1715"/>
                </a:cubicBezTo>
                <a:lnTo>
                  <a:pt x="12038" y="1715"/>
                </a:lnTo>
                <a:cubicBezTo>
                  <a:pt x="12038" y="1727"/>
                  <a:pt x="12014" y="1763"/>
                  <a:pt x="12026" y="1775"/>
                </a:cubicBezTo>
                <a:lnTo>
                  <a:pt x="12002" y="1787"/>
                </a:lnTo>
                <a:cubicBezTo>
                  <a:pt x="11998" y="1794"/>
                  <a:pt x="12000" y="1797"/>
                  <a:pt x="12003" y="1797"/>
                </a:cubicBezTo>
                <a:cubicBezTo>
                  <a:pt x="12010" y="1797"/>
                  <a:pt x="12026" y="1787"/>
                  <a:pt x="12026" y="1787"/>
                </a:cubicBezTo>
                <a:lnTo>
                  <a:pt x="12026" y="1787"/>
                </a:lnTo>
                <a:cubicBezTo>
                  <a:pt x="12014" y="1810"/>
                  <a:pt x="12026" y="1822"/>
                  <a:pt x="12002" y="1858"/>
                </a:cubicBezTo>
                <a:cubicBezTo>
                  <a:pt x="12038" y="1834"/>
                  <a:pt x="12038" y="1846"/>
                  <a:pt x="12062" y="1834"/>
                </a:cubicBezTo>
                <a:cubicBezTo>
                  <a:pt x="12062" y="1814"/>
                  <a:pt x="12069" y="1809"/>
                  <a:pt x="12080" y="1804"/>
                </a:cubicBezTo>
                <a:lnTo>
                  <a:pt x="12080" y="1804"/>
                </a:lnTo>
                <a:cubicBezTo>
                  <a:pt x="12080" y="1804"/>
                  <a:pt x="12080" y="1804"/>
                  <a:pt x="12080" y="1804"/>
                </a:cubicBezTo>
                <a:cubicBezTo>
                  <a:pt x="12071" y="1804"/>
                  <a:pt x="12056" y="1804"/>
                  <a:pt x="12038" y="1822"/>
                </a:cubicBezTo>
                <a:cubicBezTo>
                  <a:pt x="12038" y="1798"/>
                  <a:pt x="12109" y="1763"/>
                  <a:pt x="12086" y="1763"/>
                </a:cubicBezTo>
                <a:cubicBezTo>
                  <a:pt x="12093" y="1760"/>
                  <a:pt x="12098" y="1759"/>
                  <a:pt x="12103" y="1759"/>
                </a:cubicBezTo>
                <a:cubicBezTo>
                  <a:pt x="12115" y="1759"/>
                  <a:pt x="12118" y="1766"/>
                  <a:pt x="12134" y="1766"/>
                </a:cubicBezTo>
                <a:cubicBezTo>
                  <a:pt x="12139" y="1766"/>
                  <a:pt x="12147" y="1765"/>
                  <a:pt x="12157" y="1763"/>
                </a:cubicBezTo>
                <a:cubicBezTo>
                  <a:pt x="12145" y="1751"/>
                  <a:pt x="12181" y="1727"/>
                  <a:pt x="12181" y="1715"/>
                </a:cubicBezTo>
                <a:lnTo>
                  <a:pt x="12181" y="1715"/>
                </a:lnTo>
                <a:cubicBezTo>
                  <a:pt x="12205" y="1727"/>
                  <a:pt x="12181" y="1727"/>
                  <a:pt x="12169" y="1763"/>
                </a:cubicBezTo>
                <a:cubicBezTo>
                  <a:pt x="12177" y="1771"/>
                  <a:pt x="12168" y="1785"/>
                  <a:pt x="12174" y="1785"/>
                </a:cubicBezTo>
                <a:cubicBezTo>
                  <a:pt x="12176" y="1785"/>
                  <a:pt x="12182" y="1782"/>
                  <a:pt x="12193" y="1775"/>
                </a:cubicBezTo>
                <a:lnTo>
                  <a:pt x="12193" y="1775"/>
                </a:lnTo>
                <a:cubicBezTo>
                  <a:pt x="12205" y="1798"/>
                  <a:pt x="12169" y="1798"/>
                  <a:pt x="12169" y="1822"/>
                </a:cubicBezTo>
                <a:cubicBezTo>
                  <a:pt x="12165" y="1825"/>
                  <a:pt x="12161" y="1826"/>
                  <a:pt x="12158" y="1826"/>
                </a:cubicBezTo>
                <a:cubicBezTo>
                  <a:pt x="12145" y="1826"/>
                  <a:pt x="12140" y="1806"/>
                  <a:pt x="12129" y="1806"/>
                </a:cubicBezTo>
                <a:cubicBezTo>
                  <a:pt x="12120" y="1806"/>
                  <a:pt x="12108" y="1817"/>
                  <a:pt x="12086" y="1858"/>
                </a:cubicBezTo>
                <a:cubicBezTo>
                  <a:pt x="12084" y="1856"/>
                  <a:pt x="12082" y="1856"/>
                  <a:pt x="12079" y="1856"/>
                </a:cubicBezTo>
                <a:cubicBezTo>
                  <a:pt x="12066" y="1856"/>
                  <a:pt x="12045" y="1872"/>
                  <a:pt x="12033" y="1872"/>
                </a:cubicBezTo>
                <a:cubicBezTo>
                  <a:pt x="12030" y="1872"/>
                  <a:pt x="12028" y="1872"/>
                  <a:pt x="12026" y="1870"/>
                </a:cubicBezTo>
                <a:lnTo>
                  <a:pt x="12026" y="1870"/>
                </a:lnTo>
                <a:cubicBezTo>
                  <a:pt x="12026" y="1890"/>
                  <a:pt x="12026" y="1920"/>
                  <a:pt x="12041" y="1920"/>
                </a:cubicBezTo>
                <a:cubicBezTo>
                  <a:pt x="12044" y="1920"/>
                  <a:pt x="12047" y="1919"/>
                  <a:pt x="12050" y="1918"/>
                </a:cubicBezTo>
                <a:lnTo>
                  <a:pt x="12086" y="1870"/>
                </a:lnTo>
                <a:cubicBezTo>
                  <a:pt x="12096" y="1870"/>
                  <a:pt x="12123" y="1844"/>
                  <a:pt x="12131" y="1844"/>
                </a:cubicBezTo>
                <a:cubicBezTo>
                  <a:pt x="12132" y="1844"/>
                  <a:pt x="12133" y="1844"/>
                  <a:pt x="12133" y="1846"/>
                </a:cubicBezTo>
                <a:cubicBezTo>
                  <a:pt x="12121" y="1858"/>
                  <a:pt x="12109" y="1882"/>
                  <a:pt x="12121" y="1882"/>
                </a:cubicBezTo>
                <a:cubicBezTo>
                  <a:pt x="12121" y="1882"/>
                  <a:pt x="12121" y="1882"/>
                  <a:pt x="12121" y="1870"/>
                </a:cubicBezTo>
                <a:cubicBezTo>
                  <a:pt x="12142" y="1870"/>
                  <a:pt x="12162" y="1844"/>
                  <a:pt x="12182" y="1844"/>
                </a:cubicBezTo>
                <a:cubicBezTo>
                  <a:pt x="12186" y="1844"/>
                  <a:pt x="12189" y="1844"/>
                  <a:pt x="12193" y="1846"/>
                </a:cubicBezTo>
                <a:cubicBezTo>
                  <a:pt x="12193" y="1822"/>
                  <a:pt x="12205" y="1798"/>
                  <a:pt x="12205" y="1763"/>
                </a:cubicBezTo>
                <a:cubicBezTo>
                  <a:pt x="12212" y="1751"/>
                  <a:pt x="12216" y="1747"/>
                  <a:pt x="12218" y="1747"/>
                </a:cubicBezTo>
                <a:cubicBezTo>
                  <a:pt x="12223" y="1747"/>
                  <a:pt x="12220" y="1767"/>
                  <a:pt x="12228" y="1775"/>
                </a:cubicBezTo>
                <a:cubicBezTo>
                  <a:pt x="12216" y="1775"/>
                  <a:pt x="12216" y="1775"/>
                  <a:pt x="12216" y="1787"/>
                </a:cubicBezTo>
                <a:lnTo>
                  <a:pt x="12240" y="1775"/>
                </a:lnTo>
                <a:lnTo>
                  <a:pt x="12240" y="1775"/>
                </a:lnTo>
                <a:cubicBezTo>
                  <a:pt x="12240" y="1798"/>
                  <a:pt x="12193" y="1822"/>
                  <a:pt x="12193" y="1846"/>
                </a:cubicBezTo>
                <a:cubicBezTo>
                  <a:pt x="12188" y="1864"/>
                  <a:pt x="12192" y="1868"/>
                  <a:pt x="12198" y="1868"/>
                </a:cubicBezTo>
                <a:cubicBezTo>
                  <a:pt x="12204" y="1868"/>
                  <a:pt x="12213" y="1863"/>
                  <a:pt x="12217" y="1863"/>
                </a:cubicBezTo>
                <a:lnTo>
                  <a:pt x="12217" y="1863"/>
                </a:lnTo>
                <a:cubicBezTo>
                  <a:pt x="12219" y="1863"/>
                  <a:pt x="12219" y="1864"/>
                  <a:pt x="12216" y="1870"/>
                </a:cubicBezTo>
                <a:cubicBezTo>
                  <a:pt x="12216" y="1870"/>
                  <a:pt x="12228" y="1858"/>
                  <a:pt x="12228" y="1858"/>
                </a:cubicBezTo>
                <a:cubicBezTo>
                  <a:pt x="12234" y="1858"/>
                  <a:pt x="12240" y="1861"/>
                  <a:pt x="12248" y="1861"/>
                </a:cubicBezTo>
                <a:cubicBezTo>
                  <a:pt x="12255" y="1861"/>
                  <a:pt x="12264" y="1858"/>
                  <a:pt x="12276" y="1846"/>
                </a:cubicBezTo>
                <a:lnTo>
                  <a:pt x="12276" y="1846"/>
                </a:lnTo>
                <a:cubicBezTo>
                  <a:pt x="12272" y="1850"/>
                  <a:pt x="12272" y="1851"/>
                  <a:pt x="12274" y="1851"/>
                </a:cubicBezTo>
                <a:cubicBezTo>
                  <a:pt x="12279" y="1851"/>
                  <a:pt x="12292" y="1846"/>
                  <a:pt x="12300" y="1846"/>
                </a:cubicBezTo>
                <a:cubicBezTo>
                  <a:pt x="12306" y="1840"/>
                  <a:pt x="12320" y="1829"/>
                  <a:pt x="12327" y="1829"/>
                </a:cubicBezTo>
                <a:cubicBezTo>
                  <a:pt x="12333" y="1829"/>
                  <a:pt x="12334" y="1836"/>
                  <a:pt x="12324" y="1858"/>
                </a:cubicBezTo>
                <a:cubicBezTo>
                  <a:pt x="12324" y="1870"/>
                  <a:pt x="12324" y="1894"/>
                  <a:pt x="12312" y="1906"/>
                </a:cubicBezTo>
                <a:lnTo>
                  <a:pt x="12324" y="1929"/>
                </a:lnTo>
                <a:lnTo>
                  <a:pt x="12300" y="1965"/>
                </a:lnTo>
                <a:cubicBezTo>
                  <a:pt x="12304" y="1967"/>
                  <a:pt x="12308" y="1968"/>
                  <a:pt x="12312" y="1968"/>
                </a:cubicBezTo>
                <a:cubicBezTo>
                  <a:pt x="12329" y="1968"/>
                  <a:pt x="12342" y="1947"/>
                  <a:pt x="12371" y="1918"/>
                </a:cubicBezTo>
                <a:cubicBezTo>
                  <a:pt x="12371" y="1940"/>
                  <a:pt x="12386" y="1948"/>
                  <a:pt x="12399" y="1948"/>
                </a:cubicBezTo>
                <a:cubicBezTo>
                  <a:pt x="12407" y="1948"/>
                  <a:pt x="12415" y="1946"/>
                  <a:pt x="12419" y="1941"/>
                </a:cubicBezTo>
                <a:cubicBezTo>
                  <a:pt x="12419" y="1918"/>
                  <a:pt x="12395" y="1918"/>
                  <a:pt x="12395" y="1894"/>
                </a:cubicBezTo>
                <a:cubicBezTo>
                  <a:pt x="12395" y="1906"/>
                  <a:pt x="12383" y="1918"/>
                  <a:pt x="12383" y="1929"/>
                </a:cubicBezTo>
                <a:cubicBezTo>
                  <a:pt x="12371" y="1918"/>
                  <a:pt x="12383" y="1906"/>
                  <a:pt x="12395" y="1882"/>
                </a:cubicBezTo>
                <a:cubicBezTo>
                  <a:pt x="12401" y="1876"/>
                  <a:pt x="12405" y="1874"/>
                  <a:pt x="12408" y="1874"/>
                </a:cubicBezTo>
                <a:cubicBezTo>
                  <a:pt x="12422" y="1874"/>
                  <a:pt x="12412" y="1921"/>
                  <a:pt x="12416" y="1921"/>
                </a:cubicBezTo>
                <a:cubicBezTo>
                  <a:pt x="12417" y="1921"/>
                  <a:pt x="12418" y="1920"/>
                  <a:pt x="12419" y="1918"/>
                </a:cubicBezTo>
                <a:cubicBezTo>
                  <a:pt x="12426" y="1915"/>
                  <a:pt x="12430" y="1914"/>
                  <a:pt x="12433" y="1914"/>
                </a:cubicBezTo>
                <a:cubicBezTo>
                  <a:pt x="12446" y="1914"/>
                  <a:pt x="12429" y="1932"/>
                  <a:pt x="12419" y="1941"/>
                </a:cubicBezTo>
                <a:cubicBezTo>
                  <a:pt x="12419" y="1941"/>
                  <a:pt x="12419" y="1941"/>
                  <a:pt x="12431" y="1953"/>
                </a:cubicBezTo>
                <a:lnTo>
                  <a:pt x="12431" y="1929"/>
                </a:lnTo>
                <a:cubicBezTo>
                  <a:pt x="12433" y="1932"/>
                  <a:pt x="12436" y="1933"/>
                  <a:pt x="12438" y="1933"/>
                </a:cubicBezTo>
                <a:cubicBezTo>
                  <a:pt x="12445" y="1933"/>
                  <a:pt x="12452" y="1926"/>
                  <a:pt x="12459" y="1926"/>
                </a:cubicBezTo>
                <a:cubicBezTo>
                  <a:pt x="12461" y="1926"/>
                  <a:pt x="12464" y="1927"/>
                  <a:pt x="12467" y="1929"/>
                </a:cubicBezTo>
                <a:lnTo>
                  <a:pt x="12455" y="1941"/>
                </a:lnTo>
                <a:cubicBezTo>
                  <a:pt x="12450" y="1959"/>
                  <a:pt x="12454" y="1964"/>
                  <a:pt x="12460" y="1964"/>
                </a:cubicBezTo>
                <a:cubicBezTo>
                  <a:pt x="12467" y="1964"/>
                  <a:pt x="12478" y="1958"/>
                  <a:pt x="12484" y="1958"/>
                </a:cubicBezTo>
                <a:cubicBezTo>
                  <a:pt x="12488" y="1958"/>
                  <a:pt x="12490" y="1960"/>
                  <a:pt x="12490" y="1965"/>
                </a:cubicBezTo>
                <a:cubicBezTo>
                  <a:pt x="12490" y="1974"/>
                  <a:pt x="12469" y="2012"/>
                  <a:pt x="12470" y="2012"/>
                </a:cubicBezTo>
                <a:cubicBezTo>
                  <a:pt x="12471" y="2012"/>
                  <a:pt x="12473" y="2009"/>
                  <a:pt x="12478" y="2001"/>
                </a:cubicBezTo>
                <a:cubicBezTo>
                  <a:pt x="12478" y="2005"/>
                  <a:pt x="12480" y="2006"/>
                  <a:pt x="12482" y="2006"/>
                </a:cubicBezTo>
                <a:cubicBezTo>
                  <a:pt x="12485" y="2006"/>
                  <a:pt x="12490" y="2001"/>
                  <a:pt x="12490" y="2001"/>
                </a:cubicBezTo>
                <a:lnTo>
                  <a:pt x="12502" y="2013"/>
                </a:lnTo>
                <a:cubicBezTo>
                  <a:pt x="12490" y="2001"/>
                  <a:pt x="12490" y="2001"/>
                  <a:pt x="12502" y="2001"/>
                </a:cubicBezTo>
                <a:cubicBezTo>
                  <a:pt x="12502" y="1992"/>
                  <a:pt x="12508" y="1984"/>
                  <a:pt x="12512" y="1984"/>
                </a:cubicBezTo>
                <a:cubicBezTo>
                  <a:pt x="12513" y="1984"/>
                  <a:pt x="12514" y="1985"/>
                  <a:pt x="12514" y="1989"/>
                </a:cubicBezTo>
                <a:lnTo>
                  <a:pt x="12526" y="2001"/>
                </a:lnTo>
                <a:cubicBezTo>
                  <a:pt x="12526" y="2013"/>
                  <a:pt x="12538" y="2013"/>
                  <a:pt x="12538" y="2013"/>
                </a:cubicBezTo>
                <a:cubicBezTo>
                  <a:pt x="12544" y="2007"/>
                  <a:pt x="12550" y="2004"/>
                  <a:pt x="12551" y="2004"/>
                </a:cubicBezTo>
                <a:lnTo>
                  <a:pt x="12551" y="2004"/>
                </a:lnTo>
                <a:cubicBezTo>
                  <a:pt x="12553" y="2004"/>
                  <a:pt x="12550" y="2007"/>
                  <a:pt x="12538" y="2013"/>
                </a:cubicBezTo>
                <a:lnTo>
                  <a:pt x="12526" y="2025"/>
                </a:lnTo>
                <a:cubicBezTo>
                  <a:pt x="12538" y="2025"/>
                  <a:pt x="12538" y="2037"/>
                  <a:pt x="12526" y="2037"/>
                </a:cubicBezTo>
                <a:cubicBezTo>
                  <a:pt x="12521" y="2066"/>
                  <a:pt x="12531" y="2071"/>
                  <a:pt x="12542" y="2071"/>
                </a:cubicBezTo>
                <a:cubicBezTo>
                  <a:pt x="12548" y="2071"/>
                  <a:pt x="12555" y="2070"/>
                  <a:pt x="12561" y="2070"/>
                </a:cubicBezTo>
                <a:cubicBezTo>
                  <a:pt x="12571" y="2070"/>
                  <a:pt x="12578" y="2074"/>
                  <a:pt x="12574" y="2096"/>
                </a:cubicBezTo>
                <a:cubicBezTo>
                  <a:pt x="12597" y="2084"/>
                  <a:pt x="12597" y="2060"/>
                  <a:pt x="12597" y="2048"/>
                </a:cubicBezTo>
                <a:cubicBezTo>
                  <a:pt x="12621" y="2037"/>
                  <a:pt x="12645" y="2025"/>
                  <a:pt x="12657" y="2013"/>
                </a:cubicBezTo>
                <a:lnTo>
                  <a:pt x="12657" y="2013"/>
                </a:lnTo>
                <a:cubicBezTo>
                  <a:pt x="12645" y="2060"/>
                  <a:pt x="12657" y="2108"/>
                  <a:pt x="12609" y="2156"/>
                </a:cubicBezTo>
                <a:cubicBezTo>
                  <a:pt x="12611" y="2160"/>
                  <a:pt x="12613" y="2161"/>
                  <a:pt x="12615" y="2161"/>
                </a:cubicBezTo>
                <a:cubicBezTo>
                  <a:pt x="12625" y="2161"/>
                  <a:pt x="12635" y="2118"/>
                  <a:pt x="12645" y="2108"/>
                </a:cubicBezTo>
                <a:lnTo>
                  <a:pt x="12645" y="2120"/>
                </a:lnTo>
                <a:cubicBezTo>
                  <a:pt x="12645" y="2108"/>
                  <a:pt x="12657" y="2084"/>
                  <a:pt x="12669" y="2060"/>
                </a:cubicBezTo>
                <a:cubicBezTo>
                  <a:pt x="12683" y="2046"/>
                  <a:pt x="12693" y="2041"/>
                  <a:pt x="12699" y="2041"/>
                </a:cubicBezTo>
                <a:cubicBezTo>
                  <a:pt x="12703" y="2041"/>
                  <a:pt x="12705" y="2044"/>
                  <a:pt x="12705" y="2048"/>
                </a:cubicBezTo>
                <a:lnTo>
                  <a:pt x="12681" y="2084"/>
                </a:lnTo>
                <a:cubicBezTo>
                  <a:pt x="12705" y="2084"/>
                  <a:pt x="12740" y="2025"/>
                  <a:pt x="12788" y="2001"/>
                </a:cubicBezTo>
                <a:lnTo>
                  <a:pt x="12788" y="2001"/>
                </a:lnTo>
                <a:cubicBezTo>
                  <a:pt x="12788" y="2025"/>
                  <a:pt x="12752" y="2048"/>
                  <a:pt x="12728" y="2084"/>
                </a:cubicBezTo>
                <a:lnTo>
                  <a:pt x="12752" y="2084"/>
                </a:lnTo>
                <a:lnTo>
                  <a:pt x="12728" y="2120"/>
                </a:lnTo>
                <a:cubicBezTo>
                  <a:pt x="12736" y="2120"/>
                  <a:pt x="12750" y="2109"/>
                  <a:pt x="12758" y="2109"/>
                </a:cubicBezTo>
                <a:cubicBezTo>
                  <a:pt x="12762" y="2109"/>
                  <a:pt x="12764" y="2112"/>
                  <a:pt x="12764" y="2120"/>
                </a:cubicBezTo>
                <a:cubicBezTo>
                  <a:pt x="12740" y="2132"/>
                  <a:pt x="12764" y="2156"/>
                  <a:pt x="12728" y="2179"/>
                </a:cubicBezTo>
                <a:lnTo>
                  <a:pt x="12705" y="2179"/>
                </a:lnTo>
                <a:cubicBezTo>
                  <a:pt x="12705" y="2168"/>
                  <a:pt x="12705" y="2168"/>
                  <a:pt x="12695" y="2168"/>
                </a:cubicBezTo>
                <a:lnTo>
                  <a:pt x="12695" y="2168"/>
                </a:lnTo>
                <a:cubicBezTo>
                  <a:pt x="12694" y="2168"/>
                  <a:pt x="12694" y="2169"/>
                  <a:pt x="12693" y="2169"/>
                </a:cubicBezTo>
                <a:cubicBezTo>
                  <a:pt x="12693" y="2169"/>
                  <a:pt x="12693" y="2168"/>
                  <a:pt x="12693" y="2168"/>
                </a:cubicBezTo>
                <a:lnTo>
                  <a:pt x="12693" y="2168"/>
                </a:lnTo>
                <a:cubicBezTo>
                  <a:pt x="12694" y="2168"/>
                  <a:pt x="12694" y="2168"/>
                  <a:pt x="12695" y="2168"/>
                </a:cubicBezTo>
                <a:lnTo>
                  <a:pt x="12695" y="2168"/>
                </a:lnTo>
                <a:cubicBezTo>
                  <a:pt x="12696" y="2167"/>
                  <a:pt x="12697" y="2165"/>
                  <a:pt x="12698" y="2164"/>
                </a:cubicBezTo>
                <a:lnTo>
                  <a:pt x="12698" y="2164"/>
                </a:lnTo>
                <a:lnTo>
                  <a:pt x="12693" y="2168"/>
                </a:lnTo>
                <a:cubicBezTo>
                  <a:pt x="12693" y="2168"/>
                  <a:pt x="12681" y="2179"/>
                  <a:pt x="12681" y="2179"/>
                </a:cubicBezTo>
                <a:cubicBezTo>
                  <a:pt x="12657" y="2179"/>
                  <a:pt x="12633" y="2191"/>
                  <a:pt x="12609" y="2203"/>
                </a:cubicBezTo>
                <a:cubicBezTo>
                  <a:pt x="12645" y="2263"/>
                  <a:pt x="12562" y="2227"/>
                  <a:pt x="12586" y="2275"/>
                </a:cubicBezTo>
                <a:cubicBezTo>
                  <a:pt x="12633" y="2310"/>
                  <a:pt x="12586" y="2287"/>
                  <a:pt x="12586" y="2310"/>
                </a:cubicBezTo>
                <a:cubicBezTo>
                  <a:pt x="12586" y="2287"/>
                  <a:pt x="12550" y="2275"/>
                  <a:pt x="12538" y="2275"/>
                </a:cubicBezTo>
                <a:lnTo>
                  <a:pt x="12538" y="2275"/>
                </a:lnTo>
                <a:cubicBezTo>
                  <a:pt x="12550" y="2287"/>
                  <a:pt x="12550" y="2299"/>
                  <a:pt x="12550" y="2310"/>
                </a:cubicBezTo>
                <a:cubicBezTo>
                  <a:pt x="12538" y="2304"/>
                  <a:pt x="12517" y="2299"/>
                  <a:pt x="12504" y="2299"/>
                </a:cubicBezTo>
                <a:cubicBezTo>
                  <a:pt x="12490" y="2299"/>
                  <a:pt x="12484" y="2304"/>
                  <a:pt x="12502" y="2322"/>
                </a:cubicBezTo>
                <a:cubicBezTo>
                  <a:pt x="12467" y="2322"/>
                  <a:pt x="12478" y="2310"/>
                  <a:pt x="12467" y="2299"/>
                </a:cubicBezTo>
                <a:cubicBezTo>
                  <a:pt x="12463" y="2297"/>
                  <a:pt x="12461" y="2296"/>
                  <a:pt x="12460" y="2296"/>
                </a:cubicBezTo>
                <a:lnTo>
                  <a:pt x="12460" y="2296"/>
                </a:lnTo>
                <a:cubicBezTo>
                  <a:pt x="12456" y="2296"/>
                  <a:pt x="12477" y="2313"/>
                  <a:pt x="12473" y="2313"/>
                </a:cubicBezTo>
                <a:cubicBezTo>
                  <a:pt x="12472" y="2313"/>
                  <a:pt x="12470" y="2312"/>
                  <a:pt x="12467" y="2310"/>
                </a:cubicBezTo>
                <a:lnTo>
                  <a:pt x="12455" y="2310"/>
                </a:lnTo>
                <a:cubicBezTo>
                  <a:pt x="12443" y="2322"/>
                  <a:pt x="12431" y="2322"/>
                  <a:pt x="12407" y="2334"/>
                </a:cubicBezTo>
                <a:cubicBezTo>
                  <a:pt x="12467" y="2382"/>
                  <a:pt x="12419" y="2370"/>
                  <a:pt x="12431" y="2394"/>
                </a:cubicBezTo>
                <a:cubicBezTo>
                  <a:pt x="12419" y="2382"/>
                  <a:pt x="12407" y="2382"/>
                  <a:pt x="12383" y="2382"/>
                </a:cubicBezTo>
                <a:lnTo>
                  <a:pt x="12419" y="2418"/>
                </a:lnTo>
                <a:cubicBezTo>
                  <a:pt x="12433" y="2431"/>
                  <a:pt x="12430" y="2435"/>
                  <a:pt x="12423" y="2435"/>
                </a:cubicBezTo>
                <a:cubicBezTo>
                  <a:pt x="12417" y="2435"/>
                  <a:pt x="12408" y="2432"/>
                  <a:pt x="12402" y="2432"/>
                </a:cubicBezTo>
                <a:cubicBezTo>
                  <a:pt x="12395" y="2432"/>
                  <a:pt x="12392" y="2434"/>
                  <a:pt x="12395" y="2441"/>
                </a:cubicBezTo>
                <a:lnTo>
                  <a:pt x="12407" y="2453"/>
                </a:lnTo>
                <a:cubicBezTo>
                  <a:pt x="12413" y="2459"/>
                  <a:pt x="12404" y="2462"/>
                  <a:pt x="12389" y="2462"/>
                </a:cubicBezTo>
                <a:cubicBezTo>
                  <a:pt x="12374" y="2462"/>
                  <a:pt x="12353" y="2459"/>
                  <a:pt x="12336" y="2453"/>
                </a:cubicBezTo>
                <a:lnTo>
                  <a:pt x="12336" y="2453"/>
                </a:lnTo>
                <a:cubicBezTo>
                  <a:pt x="12383" y="2620"/>
                  <a:pt x="12181" y="2549"/>
                  <a:pt x="12157" y="2656"/>
                </a:cubicBezTo>
                <a:cubicBezTo>
                  <a:pt x="12169" y="2668"/>
                  <a:pt x="12181" y="2668"/>
                  <a:pt x="12205" y="2691"/>
                </a:cubicBezTo>
                <a:cubicBezTo>
                  <a:pt x="12209" y="2691"/>
                  <a:pt x="12212" y="2691"/>
                  <a:pt x="12214" y="2692"/>
                </a:cubicBezTo>
                <a:lnTo>
                  <a:pt x="12214" y="2692"/>
                </a:lnTo>
                <a:cubicBezTo>
                  <a:pt x="12211" y="2685"/>
                  <a:pt x="12208" y="2680"/>
                  <a:pt x="12216" y="2680"/>
                </a:cubicBezTo>
                <a:cubicBezTo>
                  <a:pt x="12228" y="2691"/>
                  <a:pt x="12264" y="2727"/>
                  <a:pt x="12240" y="2727"/>
                </a:cubicBezTo>
                <a:cubicBezTo>
                  <a:pt x="12240" y="2715"/>
                  <a:pt x="12240" y="2715"/>
                  <a:pt x="12240" y="2715"/>
                </a:cubicBezTo>
                <a:cubicBezTo>
                  <a:pt x="12228" y="2715"/>
                  <a:pt x="12240" y="2727"/>
                  <a:pt x="12228" y="2727"/>
                </a:cubicBezTo>
                <a:cubicBezTo>
                  <a:pt x="12222" y="2733"/>
                  <a:pt x="12222" y="2736"/>
                  <a:pt x="12222" y="2736"/>
                </a:cubicBezTo>
                <a:cubicBezTo>
                  <a:pt x="12222" y="2736"/>
                  <a:pt x="12222" y="2733"/>
                  <a:pt x="12216" y="2727"/>
                </a:cubicBezTo>
                <a:lnTo>
                  <a:pt x="12169" y="2739"/>
                </a:lnTo>
                <a:cubicBezTo>
                  <a:pt x="12193" y="2763"/>
                  <a:pt x="12190" y="2769"/>
                  <a:pt x="12179" y="2769"/>
                </a:cubicBezTo>
                <a:cubicBezTo>
                  <a:pt x="12169" y="2769"/>
                  <a:pt x="12151" y="2763"/>
                  <a:pt x="12145" y="2763"/>
                </a:cubicBezTo>
                <a:cubicBezTo>
                  <a:pt x="12109" y="2739"/>
                  <a:pt x="12145" y="2739"/>
                  <a:pt x="12109" y="2715"/>
                </a:cubicBezTo>
                <a:lnTo>
                  <a:pt x="12086" y="2703"/>
                </a:lnTo>
                <a:lnTo>
                  <a:pt x="12109" y="2727"/>
                </a:lnTo>
                <a:lnTo>
                  <a:pt x="12086" y="2727"/>
                </a:lnTo>
                <a:lnTo>
                  <a:pt x="12086" y="2727"/>
                </a:lnTo>
                <a:lnTo>
                  <a:pt x="12086" y="2727"/>
                </a:lnTo>
                <a:cubicBezTo>
                  <a:pt x="12086" y="2727"/>
                  <a:pt x="12086" y="2727"/>
                  <a:pt x="12086" y="2727"/>
                </a:cubicBezTo>
                <a:lnTo>
                  <a:pt x="12086" y="2727"/>
                </a:lnTo>
                <a:cubicBezTo>
                  <a:pt x="12090" y="2731"/>
                  <a:pt x="12094" y="2736"/>
                  <a:pt x="12097" y="2739"/>
                </a:cubicBezTo>
                <a:cubicBezTo>
                  <a:pt x="12097" y="2739"/>
                  <a:pt x="12094" y="2739"/>
                  <a:pt x="12090" y="2737"/>
                </a:cubicBezTo>
                <a:lnTo>
                  <a:pt x="12090" y="2737"/>
                </a:lnTo>
                <a:lnTo>
                  <a:pt x="12097" y="2751"/>
                </a:lnTo>
                <a:cubicBezTo>
                  <a:pt x="12080" y="2739"/>
                  <a:pt x="12074" y="2739"/>
                  <a:pt x="12069" y="2739"/>
                </a:cubicBezTo>
                <a:cubicBezTo>
                  <a:pt x="12065" y="2739"/>
                  <a:pt x="12062" y="2739"/>
                  <a:pt x="12050" y="2727"/>
                </a:cubicBezTo>
                <a:lnTo>
                  <a:pt x="12050" y="2727"/>
                </a:lnTo>
                <a:cubicBezTo>
                  <a:pt x="12007" y="2748"/>
                  <a:pt x="12050" y="2789"/>
                  <a:pt x="12018" y="2789"/>
                </a:cubicBezTo>
                <a:cubicBezTo>
                  <a:pt x="12014" y="2789"/>
                  <a:pt x="12009" y="2788"/>
                  <a:pt x="12002" y="2787"/>
                </a:cubicBezTo>
                <a:lnTo>
                  <a:pt x="12002" y="2787"/>
                </a:lnTo>
                <a:cubicBezTo>
                  <a:pt x="12014" y="2799"/>
                  <a:pt x="12050" y="2834"/>
                  <a:pt x="12038" y="2846"/>
                </a:cubicBezTo>
                <a:cubicBezTo>
                  <a:pt x="12026" y="2846"/>
                  <a:pt x="12014" y="2834"/>
                  <a:pt x="12002" y="2822"/>
                </a:cubicBezTo>
                <a:lnTo>
                  <a:pt x="12002" y="2822"/>
                </a:lnTo>
                <a:lnTo>
                  <a:pt x="12014" y="2846"/>
                </a:lnTo>
                <a:cubicBezTo>
                  <a:pt x="12000" y="2840"/>
                  <a:pt x="11990" y="2838"/>
                  <a:pt x="11984" y="2838"/>
                </a:cubicBezTo>
                <a:cubicBezTo>
                  <a:pt x="11963" y="2838"/>
                  <a:pt x="11970" y="2861"/>
                  <a:pt x="11943" y="2870"/>
                </a:cubicBezTo>
                <a:lnTo>
                  <a:pt x="11931" y="2858"/>
                </a:lnTo>
                <a:lnTo>
                  <a:pt x="11931" y="2858"/>
                </a:lnTo>
                <a:cubicBezTo>
                  <a:pt x="11943" y="2870"/>
                  <a:pt x="11955" y="2894"/>
                  <a:pt x="11943" y="2894"/>
                </a:cubicBezTo>
                <a:lnTo>
                  <a:pt x="11907" y="2870"/>
                </a:lnTo>
                <a:lnTo>
                  <a:pt x="11907" y="2870"/>
                </a:lnTo>
                <a:cubicBezTo>
                  <a:pt x="11883" y="2870"/>
                  <a:pt x="11966" y="2930"/>
                  <a:pt x="11943" y="2930"/>
                </a:cubicBezTo>
                <a:cubicBezTo>
                  <a:pt x="11978" y="2953"/>
                  <a:pt x="12002" y="2953"/>
                  <a:pt x="12026" y="2977"/>
                </a:cubicBezTo>
                <a:cubicBezTo>
                  <a:pt x="12011" y="2967"/>
                  <a:pt x="12000" y="2963"/>
                  <a:pt x="11994" y="2963"/>
                </a:cubicBezTo>
                <a:cubicBezTo>
                  <a:pt x="11987" y="2963"/>
                  <a:pt x="11988" y="2970"/>
                  <a:pt x="12002" y="2977"/>
                </a:cubicBezTo>
                <a:cubicBezTo>
                  <a:pt x="12002" y="2989"/>
                  <a:pt x="12002" y="2992"/>
                  <a:pt x="12001" y="2992"/>
                </a:cubicBezTo>
                <a:cubicBezTo>
                  <a:pt x="11999" y="2992"/>
                  <a:pt x="11996" y="2989"/>
                  <a:pt x="11990" y="2989"/>
                </a:cubicBezTo>
                <a:lnTo>
                  <a:pt x="12002" y="3013"/>
                </a:lnTo>
                <a:cubicBezTo>
                  <a:pt x="12001" y="3015"/>
                  <a:pt x="11998" y="3015"/>
                  <a:pt x="11996" y="3015"/>
                </a:cubicBezTo>
                <a:cubicBezTo>
                  <a:pt x="11983" y="3015"/>
                  <a:pt x="11961" y="2994"/>
                  <a:pt x="11948" y="2974"/>
                </a:cubicBezTo>
                <a:lnTo>
                  <a:pt x="11948" y="2974"/>
                </a:lnTo>
                <a:cubicBezTo>
                  <a:pt x="11960" y="2999"/>
                  <a:pt x="11930" y="2990"/>
                  <a:pt x="11919" y="3001"/>
                </a:cubicBezTo>
                <a:lnTo>
                  <a:pt x="11907" y="2989"/>
                </a:lnTo>
                <a:lnTo>
                  <a:pt x="11895" y="3001"/>
                </a:lnTo>
                <a:cubicBezTo>
                  <a:pt x="11919" y="3025"/>
                  <a:pt x="11907" y="3037"/>
                  <a:pt x="11883" y="3037"/>
                </a:cubicBezTo>
                <a:lnTo>
                  <a:pt x="11871" y="3025"/>
                </a:lnTo>
                <a:lnTo>
                  <a:pt x="11871" y="3025"/>
                </a:lnTo>
                <a:cubicBezTo>
                  <a:pt x="11876" y="3035"/>
                  <a:pt x="11873" y="3039"/>
                  <a:pt x="11864" y="3039"/>
                </a:cubicBezTo>
                <a:cubicBezTo>
                  <a:pt x="11853" y="3039"/>
                  <a:pt x="11832" y="3032"/>
                  <a:pt x="11812" y="3025"/>
                </a:cubicBezTo>
                <a:lnTo>
                  <a:pt x="11812" y="3025"/>
                </a:lnTo>
                <a:cubicBezTo>
                  <a:pt x="11826" y="3044"/>
                  <a:pt x="11814" y="3046"/>
                  <a:pt x="11797" y="3046"/>
                </a:cubicBezTo>
                <a:cubicBezTo>
                  <a:pt x="11792" y="3046"/>
                  <a:pt x="11788" y="3046"/>
                  <a:pt x="11783" y="3046"/>
                </a:cubicBezTo>
                <a:cubicBezTo>
                  <a:pt x="11761" y="3046"/>
                  <a:pt x="11740" y="3049"/>
                  <a:pt x="11764" y="3084"/>
                </a:cubicBezTo>
                <a:lnTo>
                  <a:pt x="11740" y="3061"/>
                </a:lnTo>
                <a:lnTo>
                  <a:pt x="11740" y="3061"/>
                </a:lnTo>
                <a:cubicBezTo>
                  <a:pt x="11776" y="3132"/>
                  <a:pt x="11681" y="3096"/>
                  <a:pt x="11740" y="3168"/>
                </a:cubicBezTo>
                <a:cubicBezTo>
                  <a:pt x="11729" y="3165"/>
                  <a:pt x="11721" y="3164"/>
                  <a:pt x="11716" y="3164"/>
                </a:cubicBezTo>
                <a:cubicBezTo>
                  <a:pt x="11675" y="3164"/>
                  <a:pt x="11763" y="3223"/>
                  <a:pt x="11742" y="3223"/>
                </a:cubicBezTo>
                <a:cubicBezTo>
                  <a:pt x="11738" y="3223"/>
                  <a:pt x="11730" y="3220"/>
                  <a:pt x="11716" y="3215"/>
                </a:cubicBezTo>
                <a:lnTo>
                  <a:pt x="11716" y="3215"/>
                </a:lnTo>
                <a:lnTo>
                  <a:pt x="11728" y="3227"/>
                </a:lnTo>
                <a:cubicBezTo>
                  <a:pt x="11645" y="3311"/>
                  <a:pt x="11538" y="3370"/>
                  <a:pt x="11514" y="3489"/>
                </a:cubicBezTo>
                <a:lnTo>
                  <a:pt x="11502" y="3477"/>
                </a:lnTo>
                <a:cubicBezTo>
                  <a:pt x="11371" y="3584"/>
                  <a:pt x="11324" y="3751"/>
                  <a:pt x="11216" y="3870"/>
                </a:cubicBezTo>
                <a:cubicBezTo>
                  <a:pt x="11216" y="3894"/>
                  <a:pt x="11264" y="3918"/>
                  <a:pt x="11276" y="3942"/>
                </a:cubicBezTo>
                <a:cubicBezTo>
                  <a:pt x="11276" y="3942"/>
                  <a:pt x="11271" y="3947"/>
                  <a:pt x="11260" y="3947"/>
                </a:cubicBezTo>
                <a:cubicBezTo>
                  <a:pt x="11255" y="3947"/>
                  <a:pt x="11248" y="3946"/>
                  <a:pt x="11240" y="3942"/>
                </a:cubicBezTo>
                <a:cubicBezTo>
                  <a:pt x="11240" y="3930"/>
                  <a:pt x="11216" y="3918"/>
                  <a:pt x="11204" y="3906"/>
                </a:cubicBezTo>
                <a:cubicBezTo>
                  <a:pt x="11204" y="3930"/>
                  <a:pt x="11157" y="3930"/>
                  <a:pt x="11181" y="3953"/>
                </a:cubicBezTo>
                <a:lnTo>
                  <a:pt x="11216" y="3965"/>
                </a:lnTo>
                <a:cubicBezTo>
                  <a:pt x="11228" y="3977"/>
                  <a:pt x="11216" y="3989"/>
                  <a:pt x="11204" y="3989"/>
                </a:cubicBezTo>
                <a:cubicBezTo>
                  <a:pt x="11195" y="3980"/>
                  <a:pt x="11173" y="3971"/>
                  <a:pt x="11162" y="3962"/>
                </a:cubicBezTo>
                <a:lnTo>
                  <a:pt x="11162" y="3962"/>
                </a:lnTo>
                <a:cubicBezTo>
                  <a:pt x="11175" y="3983"/>
                  <a:pt x="11171" y="3987"/>
                  <a:pt x="11162" y="3987"/>
                </a:cubicBezTo>
                <a:cubicBezTo>
                  <a:pt x="11154" y="3987"/>
                  <a:pt x="11142" y="3983"/>
                  <a:pt x="11132" y="3983"/>
                </a:cubicBezTo>
                <a:cubicBezTo>
                  <a:pt x="11123" y="3983"/>
                  <a:pt x="11118" y="3987"/>
                  <a:pt x="11121" y="4001"/>
                </a:cubicBezTo>
                <a:cubicBezTo>
                  <a:pt x="11181" y="4049"/>
                  <a:pt x="11204" y="4108"/>
                  <a:pt x="11240" y="4156"/>
                </a:cubicBezTo>
                <a:lnTo>
                  <a:pt x="11216" y="4156"/>
                </a:lnTo>
                <a:cubicBezTo>
                  <a:pt x="11216" y="4144"/>
                  <a:pt x="11169" y="4132"/>
                  <a:pt x="11181" y="4108"/>
                </a:cubicBezTo>
                <a:lnTo>
                  <a:pt x="11181" y="4108"/>
                </a:lnTo>
                <a:cubicBezTo>
                  <a:pt x="11157" y="4120"/>
                  <a:pt x="11169" y="4144"/>
                  <a:pt x="11157" y="4156"/>
                </a:cubicBezTo>
                <a:cubicBezTo>
                  <a:pt x="11169" y="4156"/>
                  <a:pt x="11193" y="4180"/>
                  <a:pt x="11193" y="4192"/>
                </a:cubicBezTo>
                <a:cubicBezTo>
                  <a:pt x="11183" y="4192"/>
                  <a:pt x="11158" y="4176"/>
                  <a:pt x="11143" y="4176"/>
                </a:cubicBezTo>
                <a:cubicBezTo>
                  <a:pt x="11139" y="4176"/>
                  <a:pt x="11135" y="4177"/>
                  <a:pt x="11133" y="4180"/>
                </a:cubicBezTo>
                <a:lnTo>
                  <a:pt x="11121" y="4156"/>
                </a:lnTo>
                <a:cubicBezTo>
                  <a:pt x="11117" y="4154"/>
                  <a:pt x="11114" y="4153"/>
                  <a:pt x="11112" y="4153"/>
                </a:cubicBezTo>
                <a:lnTo>
                  <a:pt x="11112" y="4153"/>
                </a:lnTo>
                <a:cubicBezTo>
                  <a:pt x="11106" y="4153"/>
                  <a:pt x="11121" y="4170"/>
                  <a:pt x="11121" y="4180"/>
                </a:cubicBezTo>
                <a:cubicBezTo>
                  <a:pt x="11097" y="4168"/>
                  <a:pt x="11085" y="4168"/>
                  <a:pt x="11050" y="4156"/>
                </a:cubicBezTo>
                <a:lnTo>
                  <a:pt x="11050" y="4156"/>
                </a:lnTo>
                <a:cubicBezTo>
                  <a:pt x="11085" y="4192"/>
                  <a:pt x="11062" y="4180"/>
                  <a:pt x="11073" y="4204"/>
                </a:cubicBezTo>
                <a:cubicBezTo>
                  <a:pt x="11109" y="4215"/>
                  <a:pt x="11097" y="4239"/>
                  <a:pt x="11121" y="4251"/>
                </a:cubicBezTo>
                <a:lnTo>
                  <a:pt x="11121" y="4227"/>
                </a:lnTo>
                <a:cubicBezTo>
                  <a:pt x="11117" y="4229"/>
                  <a:pt x="11114" y="4230"/>
                  <a:pt x="11112" y="4230"/>
                </a:cubicBezTo>
                <a:cubicBezTo>
                  <a:pt x="11104" y="4230"/>
                  <a:pt x="11115" y="4209"/>
                  <a:pt x="11085" y="4180"/>
                </a:cubicBezTo>
                <a:lnTo>
                  <a:pt x="11085" y="4180"/>
                </a:lnTo>
                <a:cubicBezTo>
                  <a:pt x="11105" y="4190"/>
                  <a:pt x="11134" y="4233"/>
                  <a:pt x="11142" y="4233"/>
                </a:cubicBezTo>
                <a:cubicBezTo>
                  <a:pt x="11144" y="4233"/>
                  <a:pt x="11145" y="4231"/>
                  <a:pt x="11145" y="4227"/>
                </a:cubicBezTo>
                <a:lnTo>
                  <a:pt x="11145" y="4227"/>
                </a:lnTo>
                <a:cubicBezTo>
                  <a:pt x="11157" y="4263"/>
                  <a:pt x="11133" y="4251"/>
                  <a:pt x="11157" y="4299"/>
                </a:cubicBezTo>
                <a:cubicBezTo>
                  <a:pt x="11157" y="4297"/>
                  <a:pt x="11157" y="4296"/>
                  <a:pt x="11158" y="4296"/>
                </a:cubicBezTo>
                <a:cubicBezTo>
                  <a:pt x="11164" y="4296"/>
                  <a:pt x="11184" y="4323"/>
                  <a:pt x="11204" y="4323"/>
                </a:cubicBezTo>
                <a:cubicBezTo>
                  <a:pt x="11201" y="4330"/>
                  <a:pt x="11197" y="4333"/>
                  <a:pt x="11193" y="4333"/>
                </a:cubicBezTo>
                <a:cubicBezTo>
                  <a:pt x="11183" y="4333"/>
                  <a:pt x="11170" y="4319"/>
                  <a:pt x="11145" y="4311"/>
                </a:cubicBezTo>
                <a:cubicBezTo>
                  <a:pt x="11145" y="4314"/>
                  <a:pt x="11143" y="4314"/>
                  <a:pt x="11142" y="4314"/>
                </a:cubicBezTo>
                <a:cubicBezTo>
                  <a:pt x="11140" y="4314"/>
                  <a:pt x="11137" y="4314"/>
                  <a:pt x="11136" y="4314"/>
                </a:cubicBezTo>
                <a:cubicBezTo>
                  <a:pt x="11133" y="4314"/>
                  <a:pt x="11133" y="4317"/>
                  <a:pt x="11145" y="4334"/>
                </a:cubicBezTo>
                <a:cubicBezTo>
                  <a:pt x="11166" y="4356"/>
                  <a:pt x="11162" y="4360"/>
                  <a:pt x="11155" y="4360"/>
                </a:cubicBezTo>
                <a:cubicBezTo>
                  <a:pt x="11151" y="4360"/>
                  <a:pt x="11145" y="4358"/>
                  <a:pt x="11145" y="4358"/>
                </a:cubicBezTo>
                <a:lnTo>
                  <a:pt x="11133" y="4358"/>
                </a:lnTo>
                <a:lnTo>
                  <a:pt x="11145" y="4370"/>
                </a:lnTo>
                <a:cubicBezTo>
                  <a:pt x="11142" y="4372"/>
                  <a:pt x="11140" y="4372"/>
                  <a:pt x="11137" y="4372"/>
                </a:cubicBezTo>
                <a:cubicBezTo>
                  <a:pt x="11116" y="4372"/>
                  <a:pt x="11093" y="4334"/>
                  <a:pt x="11062" y="4334"/>
                </a:cubicBezTo>
                <a:cubicBezTo>
                  <a:pt x="11056" y="4333"/>
                  <a:pt x="11053" y="4332"/>
                  <a:pt x="11051" y="4332"/>
                </a:cubicBezTo>
                <a:cubicBezTo>
                  <a:pt x="11038" y="4332"/>
                  <a:pt x="11070" y="4358"/>
                  <a:pt x="11050" y="4358"/>
                </a:cubicBezTo>
                <a:lnTo>
                  <a:pt x="11062" y="4358"/>
                </a:lnTo>
                <a:cubicBezTo>
                  <a:pt x="11062" y="4370"/>
                  <a:pt x="11050" y="4382"/>
                  <a:pt x="11073" y="4406"/>
                </a:cubicBezTo>
                <a:cubicBezTo>
                  <a:pt x="11071" y="4404"/>
                  <a:pt x="11070" y="4403"/>
                  <a:pt x="11069" y="4403"/>
                </a:cubicBezTo>
                <a:lnTo>
                  <a:pt x="11069" y="4403"/>
                </a:lnTo>
                <a:cubicBezTo>
                  <a:pt x="11066" y="4403"/>
                  <a:pt x="11076" y="4420"/>
                  <a:pt x="11085" y="4430"/>
                </a:cubicBezTo>
                <a:cubicBezTo>
                  <a:pt x="11085" y="4439"/>
                  <a:pt x="11099" y="4462"/>
                  <a:pt x="11085" y="4462"/>
                </a:cubicBezTo>
                <a:cubicBezTo>
                  <a:pt x="11080" y="4462"/>
                  <a:pt x="11073" y="4459"/>
                  <a:pt x="11062" y="4454"/>
                </a:cubicBezTo>
                <a:cubicBezTo>
                  <a:pt x="11050" y="4454"/>
                  <a:pt x="11026" y="4454"/>
                  <a:pt x="11014" y="4442"/>
                </a:cubicBezTo>
                <a:lnTo>
                  <a:pt x="10990" y="4454"/>
                </a:lnTo>
                <a:lnTo>
                  <a:pt x="10954" y="4418"/>
                </a:lnTo>
                <a:lnTo>
                  <a:pt x="10954" y="4418"/>
                </a:lnTo>
                <a:cubicBezTo>
                  <a:pt x="10954" y="4442"/>
                  <a:pt x="10978" y="4465"/>
                  <a:pt x="11002" y="4501"/>
                </a:cubicBezTo>
                <a:cubicBezTo>
                  <a:pt x="11014" y="4501"/>
                  <a:pt x="11026" y="4501"/>
                  <a:pt x="11050" y="4513"/>
                </a:cubicBezTo>
                <a:cubicBezTo>
                  <a:pt x="11085" y="4549"/>
                  <a:pt x="10990" y="4537"/>
                  <a:pt x="11026" y="4549"/>
                </a:cubicBezTo>
                <a:cubicBezTo>
                  <a:pt x="11026" y="4557"/>
                  <a:pt x="11025" y="4559"/>
                  <a:pt x="11022" y="4559"/>
                </a:cubicBezTo>
                <a:cubicBezTo>
                  <a:pt x="11018" y="4559"/>
                  <a:pt x="11010" y="4549"/>
                  <a:pt x="11002" y="4549"/>
                </a:cubicBezTo>
                <a:lnTo>
                  <a:pt x="11002" y="4549"/>
                </a:lnTo>
                <a:cubicBezTo>
                  <a:pt x="10990" y="4561"/>
                  <a:pt x="11014" y="4573"/>
                  <a:pt x="11014" y="4585"/>
                </a:cubicBezTo>
                <a:lnTo>
                  <a:pt x="10990" y="4585"/>
                </a:lnTo>
                <a:cubicBezTo>
                  <a:pt x="10981" y="4580"/>
                  <a:pt x="10975" y="4578"/>
                  <a:pt x="10973" y="4578"/>
                </a:cubicBezTo>
                <a:cubicBezTo>
                  <a:pt x="10963" y="4578"/>
                  <a:pt x="10997" y="4608"/>
                  <a:pt x="10978" y="4608"/>
                </a:cubicBezTo>
                <a:cubicBezTo>
                  <a:pt x="10969" y="4608"/>
                  <a:pt x="10934" y="4588"/>
                  <a:pt x="10926" y="4588"/>
                </a:cubicBezTo>
                <a:lnTo>
                  <a:pt x="10926" y="4588"/>
                </a:lnTo>
                <a:cubicBezTo>
                  <a:pt x="10924" y="4588"/>
                  <a:pt x="10925" y="4590"/>
                  <a:pt x="10931" y="4596"/>
                </a:cubicBezTo>
                <a:cubicBezTo>
                  <a:pt x="10931" y="4596"/>
                  <a:pt x="10931" y="4608"/>
                  <a:pt x="10943" y="4608"/>
                </a:cubicBezTo>
                <a:cubicBezTo>
                  <a:pt x="10954" y="4620"/>
                  <a:pt x="10966" y="4632"/>
                  <a:pt x="10954" y="4632"/>
                </a:cubicBezTo>
                <a:lnTo>
                  <a:pt x="10943" y="4644"/>
                </a:lnTo>
                <a:cubicBezTo>
                  <a:pt x="10931" y="4644"/>
                  <a:pt x="10931" y="4644"/>
                  <a:pt x="10931" y="4656"/>
                </a:cubicBezTo>
                <a:lnTo>
                  <a:pt x="10919" y="4644"/>
                </a:lnTo>
                <a:cubicBezTo>
                  <a:pt x="10919" y="4648"/>
                  <a:pt x="10917" y="4649"/>
                  <a:pt x="10916" y="4649"/>
                </a:cubicBezTo>
                <a:cubicBezTo>
                  <a:pt x="10912" y="4649"/>
                  <a:pt x="10907" y="4644"/>
                  <a:pt x="10907" y="4644"/>
                </a:cubicBezTo>
                <a:cubicBezTo>
                  <a:pt x="10900" y="4643"/>
                  <a:pt x="10895" y="4642"/>
                  <a:pt x="10891" y="4642"/>
                </a:cubicBezTo>
                <a:cubicBezTo>
                  <a:pt x="10852" y="4642"/>
                  <a:pt x="10891" y="4681"/>
                  <a:pt x="10861" y="4681"/>
                </a:cubicBezTo>
                <a:cubicBezTo>
                  <a:pt x="10857" y="4681"/>
                  <a:pt x="10853" y="4681"/>
                  <a:pt x="10847" y="4680"/>
                </a:cubicBezTo>
                <a:lnTo>
                  <a:pt x="10847" y="4680"/>
                </a:lnTo>
                <a:cubicBezTo>
                  <a:pt x="10871" y="4704"/>
                  <a:pt x="10883" y="4704"/>
                  <a:pt x="10907" y="4715"/>
                </a:cubicBezTo>
                <a:cubicBezTo>
                  <a:pt x="10919" y="4727"/>
                  <a:pt x="10931" y="4751"/>
                  <a:pt x="10943" y="4775"/>
                </a:cubicBezTo>
                <a:cubicBezTo>
                  <a:pt x="10895" y="4751"/>
                  <a:pt x="10847" y="4763"/>
                  <a:pt x="10800" y="4727"/>
                </a:cubicBezTo>
                <a:lnTo>
                  <a:pt x="10800" y="4727"/>
                </a:lnTo>
                <a:cubicBezTo>
                  <a:pt x="10788" y="4739"/>
                  <a:pt x="10835" y="4739"/>
                  <a:pt x="10847" y="4763"/>
                </a:cubicBezTo>
                <a:cubicBezTo>
                  <a:pt x="10847" y="4763"/>
                  <a:pt x="10871" y="4763"/>
                  <a:pt x="10895" y="4775"/>
                </a:cubicBezTo>
                <a:cubicBezTo>
                  <a:pt x="10919" y="4799"/>
                  <a:pt x="10919" y="4811"/>
                  <a:pt x="10907" y="4811"/>
                </a:cubicBezTo>
                <a:lnTo>
                  <a:pt x="10871" y="4787"/>
                </a:lnTo>
                <a:lnTo>
                  <a:pt x="10871" y="4787"/>
                </a:lnTo>
                <a:cubicBezTo>
                  <a:pt x="10871" y="4811"/>
                  <a:pt x="10931" y="4846"/>
                  <a:pt x="10966" y="4882"/>
                </a:cubicBezTo>
                <a:cubicBezTo>
                  <a:pt x="10943" y="4882"/>
                  <a:pt x="10919" y="4858"/>
                  <a:pt x="10871" y="4835"/>
                </a:cubicBezTo>
                <a:lnTo>
                  <a:pt x="10871" y="4846"/>
                </a:lnTo>
                <a:lnTo>
                  <a:pt x="10847" y="4835"/>
                </a:lnTo>
                <a:lnTo>
                  <a:pt x="10847" y="4835"/>
                </a:lnTo>
                <a:cubicBezTo>
                  <a:pt x="10847" y="4846"/>
                  <a:pt x="10871" y="4870"/>
                  <a:pt x="10859" y="4870"/>
                </a:cubicBezTo>
                <a:cubicBezTo>
                  <a:pt x="10835" y="4846"/>
                  <a:pt x="10812" y="4870"/>
                  <a:pt x="10788" y="4835"/>
                </a:cubicBezTo>
                <a:cubicBezTo>
                  <a:pt x="10776" y="4835"/>
                  <a:pt x="10788" y="4846"/>
                  <a:pt x="10800" y="4858"/>
                </a:cubicBezTo>
                <a:cubicBezTo>
                  <a:pt x="10804" y="4862"/>
                  <a:pt x="10806" y="4864"/>
                  <a:pt x="10808" y="4864"/>
                </a:cubicBezTo>
                <a:cubicBezTo>
                  <a:pt x="10813" y="4864"/>
                  <a:pt x="10816" y="4858"/>
                  <a:pt x="10823" y="4858"/>
                </a:cubicBezTo>
                <a:cubicBezTo>
                  <a:pt x="10847" y="4882"/>
                  <a:pt x="10847" y="4882"/>
                  <a:pt x="10835" y="4894"/>
                </a:cubicBezTo>
                <a:cubicBezTo>
                  <a:pt x="10816" y="4884"/>
                  <a:pt x="10851" y="4867"/>
                  <a:pt x="10821" y="4867"/>
                </a:cubicBezTo>
                <a:cubicBezTo>
                  <a:pt x="10815" y="4867"/>
                  <a:pt x="10805" y="4868"/>
                  <a:pt x="10791" y="4870"/>
                </a:cubicBezTo>
                <a:lnTo>
                  <a:pt x="10791" y="4870"/>
                </a:lnTo>
                <a:cubicBezTo>
                  <a:pt x="10794" y="4869"/>
                  <a:pt x="10800" y="4866"/>
                  <a:pt x="10800" y="4858"/>
                </a:cubicBezTo>
                <a:lnTo>
                  <a:pt x="10788" y="4858"/>
                </a:lnTo>
                <a:cubicBezTo>
                  <a:pt x="10764" y="4858"/>
                  <a:pt x="10728" y="4858"/>
                  <a:pt x="10776" y="4846"/>
                </a:cubicBezTo>
                <a:lnTo>
                  <a:pt x="10764" y="4846"/>
                </a:lnTo>
                <a:cubicBezTo>
                  <a:pt x="10764" y="4835"/>
                  <a:pt x="10764" y="4835"/>
                  <a:pt x="10776" y="4823"/>
                </a:cubicBezTo>
                <a:cubicBezTo>
                  <a:pt x="10784" y="4823"/>
                  <a:pt x="10792" y="4828"/>
                  <a:pt x="10793" y="4828"/>
                </a:cubicBezTo>
                <a:cubicBezTo>
                  <a:pt x="10793" y="4828"/>
                  <a:pt x="10792" y="4827"/>
                  <a:pt x="10788" y="4823"/>
                </a:cubicBezTo>
                <a:cubicBezTo>
                  <a:pt x="10776" y="4811"/>
                  <a:pt x="10776" y="4811"/>
                  <a:pt x="10776" y="4811"/>
                </a:cubicBezTo>
                <a:lnTo>
                  <a:pt x="10800" y="4811"/>
                </a:lnTo>
                <a:lnTo>
                  <a:pt x="10823" y="4835"/>
                </a:lnTo>
                <a:cubicBezTo>
                  <a:pt x="10847" y="4835"/>
                  <a:pt x="10788" y="4811"/>
                  <a:pt x="10800" y="4799"/>
                </a:cubicBezTo>
                <a:lnTo>
                  <a:pt x="10788" y="4799"/>
                </a:lnTo>
                <a:cubicBezTo>
                  <a:pt x="10800" y="4763"/>
                  <a:pt x="10812" y="4727"/>
                  <a:pt x="10764" y="4704"/>
                </a:cubicBezTo>
                <a:lnTo>
                  <a:pt x="10788" y="4704"/>
                </a:lnTo>
                <a:cubicBezTo>
                  <a:pt x="10788" y="4704"/>
                  <a:pt x="10788" y="4704"/>
                  <a:pt x="10788" y="4692"/>
                </a:cubicBezTo>
                <a:cubicBezTo>
                  <a:pt x="10812" y="4620"/>
                  <a:pt x="10764" y="4561"/>
                  <a:pt x="10764" y="4489"/>
                </a:cubicBezTo>
                <a:cubicBezTo>
                  <a:pt x="10748" y="4489"/>
                  <a:pt x="10722" y="4495"/>
                  <a:pt x="10699" y="4495"/>
                </a:cubicBezTo>
                <a:cubicBezTo>
                  <a:pt x="10687" y="4495"/>
                  <a:pt x="10677" y="4493"/>
                  <a:pt x="10669" y="4489"/>
                </a:cubicBezTo>
                <a:cubicBezTo>
                  <a:pt x="10669" y="4489"/>
                  <a:pt x="10669" y="4489"/>
                  <a:pt x="10692" y="4477"/>
                </a:cubicBezTo>
                <a:cubicBezTo>
                  <a:pt x="10700" y="4481"/>
                  <a:pt x="10708" y="4483"/>
                  <a:pt x="10715" y="4483"/>
                </a:cubicBezTo>
                <a:cubicBezTo>
                  <a:pt x="10730" y="4483"/>
                  <a:pt x="10740" y="4477"/>
                  <a:pt x="10740" y="4477"/>
                </a:cubicBezTo>
                <a:cubicBezTo>
                  <a:pt x="10740" y="4477"/>
                  <a:pt x="10776" y="4454"/>
                  <a:pt x="10740" y="4454"/>
                </a:cubicBezTo>
                <a:lnTo>
                  <a:pt x="10704" y="4465"/>
                </a:lnTo>
                <a:cubicBezTo>
                  <a:pt x="10692" y="4465"/>
                  <a:pt x="10692" y="4465"/>
                  <a:pt x="10692" y="4454"/>
                </a:cubicBezTo>
                <a:cubicBezTo>
                  <a:pt x="10716" y="4454"/>
                  <a:pt x="10752" y="4442"/>
                  <a:pt x="10764" y="4442"/>
                </a:cubicBezTo>
                <a:cubicBezTo>
                  <a:pt x="10669" y="4442"/>
                  <a:pt x="10800" y="4430"/>
                  <a:pt x="10764" y="4418"/>
                </a:cubicBezTo>
                <a:lnTo>
                  <a:pt x="10764" y="4418"/>
                </a:lnTo>
                <a:cubicBezTo>
                  <a:pt x="10728" y="4424"/>
                  <a:pt x="10692" y="4427"/>
                  <a:pt x="10660" y="4427"/>
                </a:cubicBezTo>
                <a:cubicBezTo>
                  <a:pt x="10627" y="4427"/>
                  <a:pt x="10597" y="4424"/>
                  <a:pt x="10573" y="4418"/>
                </a:cubicBezTo>
                <a:lnTo>
                  <a:pt x="10585" y="4418"/>
                </a:lnTo>
                <a:cubicBezTo>
                  <a:pt x="10585" y="4418"/>
                  <a:pt x="10612" y="4413"/>
                  <a:pt x="10629" y="4413"/>
                </a:cubicBezTo>
                <a:cubicBezTo>
                  <a:pt x="10638" y="4413"/>
                  <a:pt x="10645" y="4414"/>
                  <a:pt x="10645" y="4418"/>
                </a:cubicBezTo>
                <a:cubicBezTo>
                  <a:pt x="10657" y="4406"/>
                  <a:pt x="10633" y="4406"/>
                  <a:pt x="10633" y="4394"/>
                </a:cubicBezTo>
                <a:cubicBezTo>
                  <a:pt x="10625" y="4394"/>
                  <a:pt x="10612" y="4399"/>
                  <a:pt x="10600" y="4399"/>
                </a:cubicBezTo>
                <a:cubicBezTo>
                  <a:pt x="10595" y="4399"/>
                  <a:pt x="10589" y="4398"/>
                  <a:pt x="10585" y="4394"/>
                </a:cubicBezTo>
                <a:cubicBezTo>
                  <a:pt x="10597" y="4394"/>
                  <a:pt x="10633" y="4382"/>
                  <a:pt x="10633" y="4382"/>
                </a:cubicBezTo>
                <a:lnTo>
                  <a:pt x="10645" y="4382"/>
                </a:lnTo>
                <a:cubicBezTo>
                  <a:pt x="10681" y="4370"/>
                  <a:pt x="10681" y="4358"/>
                  <a:pt x="10716" y="4358"/>
                </a:cubicBezTo>
                <a:cubicBezTo>
                  <a:pt x="10669" y="4358"/>
                  <a:pt x="10692" y="4346"/>
                  <a:pt x="10669" y="4346"/>
                </a:cubicBezTo>
                <a:cubicBezTo>
                  <a:pt x="10633" y="4358"/>
                  <a:pt x="10621" y="4358"/>
                  <a:pt x="10597" y="4358"/>
                </a:cubicBezTo>
                <a:lnTo>
                  <a:pt x="10608" y="4370"/>
                </a:lnTo>
                <a:lnTo>
                  <a:pt x="10608" y="4370"/>
                </a:lnTo>
                <a:cubicBezTo>
                  <a:pt x="10601" y="4370"/>
                  <a:pt x="10596" y="4370"/>
                  <a:pt x="10596" y="4370"/>
                </a:cubicBezTo>
                <a:lnTo>
                  <a:pt x="10596" y="4370"/>
                </a:lnTo>
                <a:cubicBezTo>
                  <a:pt x="10562" y="4370"/>
                  <a:pt x="10585" y="4358"/>
                  <a:pt x="10550" y="4358"/>
                </a:cubicBezTo>
                <a:cubicBezTo>
                  <a:pt x="10550" y="4358"/>
                  <a:pt x="10514" y="4358"/>
                  <a:pt x="10490" y="4370"/>
                </a:cubicBezTo>
                <a:cubicBezTo>
                  <a:pt x="10490" y="4358"/>
                  <a:pt x="10514" y="4358"/>
                  <a:pt x="10550" y="4358"/>
                </a:cubicBezTo>
                <a:cubicBezTo>
                  <a:pt x="10538" y="4346"/>
                  <a:pt x="10573" y="4346"/>
                  <a:pt x="10538" y="4346"/>
                </a:cubicBezTo>
                <a:cubicBezTo>
                  <a:pt x="10550" y="4334"/>
                  <a:pt x="10573" y="4334"/>
                  <a:pt x="10597" y="4334"/>
                </a:cubicBezTo>
                <a:cubicBezTo>
                  <a:pt x="10603" y="4333"/>
                  <a:pt x="10605" y="4332"/>
                  <a:pt x="10606" y="4332"/>
                </a:cubicBezTo>
                <a:lnTo>
                  <a:pt x="10606" y="4332"/>
                </a:lnTo>
                <a:cubicBezTo>
                  <a:pt x="10611" y="4332"/>
                  <a:pt x="10590" y="4343"/>
                  <a:pt x="10611" y="4343"/>
                </a:cubicBezTo>
                <a:cubicBezTo>
                  <a:pt x="10620" y="4343"/>
                  <a:pt x="10638" y="4341"/>
                  <a:pt x="10669" y="4334"/>
                </a:cubicBezTo>
                <a:lnTo>
                  <a:pt x="10633" y="4334"/>
                </a:lnTo>
                <a:cubicBezTo>
                  <a:pt x="10645" y="4334"/>
                  <a:pt x="10681" y="4323"/>
                  <a:pt x="10669" y="4323"/>
                </a:cubicBezTo>
                <a:lnTo>
                  <a:pt x="10585" y="4323"/>
                </a:lnTo>
                <a:cubicBezTo>
                  <a:pt x="10573" y="4323"/>
                  <a:pt x="10550" y="4334"/>
                  <a:pt x="10526" y="4346"/>
                </a:cubicBezTo>
                <a:cubicBezTo>
                  <a:pt x="10478" y="4346"/>
                  <a:pt x="10514" y="4334"/>
                  <a:pt x="10514" y="4334"/>
                </a:cubicBezTo>
                <a:lnTo>
                  <a:pt x="10502" y="4334"/>
                </a:lnTo>
                <a:cubicBezTo>
                  <a:pt x="10526" y="4323"/>
                  <a:pt x="10573" y="4323"/>
                  <a:pt x="10597" y="4311"/>
                </a:cubicBezTo>
                <a:cubicBezTo>
                  <a:pt x="10615" y="4305"/>
                  <a:pt x="10609" y="4305"/>
                  <a:pt x="10602" y="4305"/>
                </a:cubicBezTo>
                <a:cubicBezTo>
                  <a:pt x="10594" y="4305"/>
                  <a:pt x="10585" y="4305"/>
                  <a:pt x="10597" y="4299"/>
                </a:cubicBezTo>
                <a:cubicBezTo>
                  <a:pt x="10585" y="4299"/>
                  <a:pt x="10585" y="4311"/>
                  <a:pt x="10585" y="4311"/>
                </a:cubicBezTo>
                <a:cubicBezTo>
                  <a:pt x="10585" y="4311"/>
                  <a:pt x="10585" y="4299"/>
                  <a:pt x="10585" y="4299"/>
                </a:cubicBezTo>
                <a:lnTo>
                  <a:pt x="10526" y="4299"/>
                </a:lnTo>
                <a:cubicBezTo>
                  <a:pt x="10514" y="4299"/>
                  <a:pt x="10466" y="4299"/>
                  <a:pt x="10526" y="4287"/>
                </a:cubicBezTo>
                <a:cubicBezTo>
                  <a:pt x="10526" y="4275"/>
                  <a:pt x="10550" y="4275"/>
                  <a:pt x="10562" y="4263"/>
                </a:cubicBezTo>
                <a:lnTo>
                  <a:pt x="10573" y="4251"/>
                </a:lnTo>
                <a:lnTo>
                  <a:pt x="10621" y="4251"/>
                </a:lnTo>
                <a:cubicBezTo>
                  <a:pt x="10617" y="4247"/>
                  <a:pt x="10612" y="4246"/>
                  <a:pt x="10605" y="4246"/>
                </a:cubicBezTo>
                <a:cubicBezTo>
                  <a:pt x="10591" y="4246"/>
                  <a:pt x="10569" y="4251"/>
                  <a:pt x="10538" y="4251"/>
                </a:cubicBezTo>
                <a:cubicBezTo>
                  <a:pt x="10538" y="4251"/>
                  <a:pt x="10526" y="4251"/>
                  <a:pt x="10490" y="4263"/>
                </a:cubicBezTo>
                <a:cubicBezTo>
                  <a:pt x="10442" y="4263"/>
                  <a:pt x="10526" y="4239"/>
                  <a:pt x="10502" y="4239"/>
                </a:cubicBezTo>
                <a:cubicBezTo>
                  <a:pt x="10502" y="4227"/>
                  <a:pt x="10478" y="4227"/>
                  <a:pt x="10478" y="4227"/>
                </a:cubicBezTo>
                <a:lnTo>
                  <a:pt x="10502" y="4227"/>
                </a:lnTo>
                <a:cubicBezTo>
                  <a:pt x="10550" y="4215"/>
                  <a:pt x="10478" y="4215"/>
                  <a:pt x="10490" y="4215"/>
                </a:cubicBezTo>
                <a:cubicBezTo>
                  <a:pt x="10502" y="4204"/>
                  <a:pt x="10562" y="4192"/>
                  <a:pt x="10526" y="4192"/>
                </a:cubicBezTo>
                <a:lnTo>
                  <a:pt x="10514" y="4192"/>
                </a:lnTo>
                <a:cubicBezTo>
                  <a:pt x="10506" y="4192"/>
                  <a:pt x="10498" y="4197"/>
                  <a:pt x="10494" y="4197"/>
                </a:cubicBezTo>
                <a:cubicBezTo>
                  <a:pt x="10491" y="4197"/>
                  <a:pt x="10490" y="4196"/>
                  <a:pt x="10490" y="4192"/>
                </a:cubicBezTo>
                <a:lnTo>
                  <a:pt x="10502" y="4192"/>
                </a:lnTo>
                <a:cubicBezTo>
                  <a:pt x="10502" y="4192"/>
                  <a:pt x="10502" y="4180"/>
                  <a:pt x="10502" y="4180"/>
                </a:cubicBezTo>
                <a:lnTo>
                  <a:pt x="10514" y="4192"/>
                </a:lnTo>
                <a:cubicBezTo>
                  <a:pt x="10514" y="4192"/>
                  <a:pt x="10514" y="4180"/>
                  <a:pt x="10514" y="4180"/>
                </a:cubicBezTo>
                <a:cubicBezTo>
                  <a:pt x="10514" y="4180"/>
                  <a:pt x="10526" y="4168"/>
                  <a:pt x="10526" y="4168"/>
                </a:cubicBezTo>
                <a:cubicBezTo>
                  <a:pt x="10585" y="4156"/>
                  <a:pt x="10490" y="4168"/>
                  <a:pt x="10550" y="4144"/>
                </a:cubicBezTo>
                <a:lnTo>
                  <a:pt x="10502" y="4144"/>
                </a:lnTo>
                <a:cubicBezTo>
                  <a:pt x="10502" y="4144"/>
                  <a:pt x="10502" y="4144"/>
                  <a:pt x="10502" y="4156"/>
                </a:cubicBezTo>
                <a:cubicBezTo>
                  <a:pt x="10502" y="4144"/>
                  <a:pt x="10490" y="4144"/>
                  <a:pt x="10490" y="4144"/>
                </a:cubicBezTo>
                <a:lnTo>
                  <a:pt x="10490" y="4156"/>
                </a:lnTo>
                <a:lnTo>
                  <a:pt x="10466" y="4156"/>
                </a:lnTo>
                <a:cubicBezTo>
                  <a:pt x="10466" y="4156"/>
                  <a:pt x="10466" y="4144"/>
                  <a:pt x="10454" y="4144"/>
                </a:cubicBezTo>
                <a:lnTo>
                  <a:pt x="10466" y="4144"/>
                </a:lnTo>
                <a:cubicBezTo>
                  <a:pt x="10466" y="4144"/>
                  <a:pt x="10466" y="4144"/>
                  <a:pt x="10466" y="4132"/>
                </a:cubicBezTo>
                <a:lnTo>
                  <a:pt x="10454" y="4132"/>
                </a:lnTo>
                <a:lnTo>
                  <a:pt x="10466" y="4120"/>
                </a:lnTo>
                <a:lnTo>
                  <a:pt x="10454" y="4120"/>
                </a:lnTo>
                <a:cubicBezTo>
                  <a:pt x="10454" y="4120"/>
                  <a:pt x="10442" y="4120"/>
                  <a:pt x="10442" y="4108"/>
                </a:cubicBezTo>
                <a:cubicBezTo>
                  <a:pt x="10442" y="4096"/>
                  <a:pt x="10442" y="4096"/>
                  <a:pt x="10442" y="4096"/>
                </a:cubicBezTo>
                <a:cubicBezTo>
                  <a:pt x="10454" y="4096"/>
                  <a:pt x="10454" y="4084"/>
                  <a:pt x="10466" y="4084"/>
                </a:cubicBezTo>
                <a:lnTo>
                  <a:pt x="10442" y="4084"/>
                </a:lnTo>
                <a:cubicBezTo>
                  <a:pt x="10442" y="4084"/>
                  <a:pt x="10442" y="4084"/>
                  <a:pt x="10442" y="4073"/>
                </a:cubicBezTo>
                <a:lnTo>
                  <a:pt x="10454" y="4073"/>
                </a:lnTo>
                <a:cubicBezTo>
                  <a:pt x="10466" y="4073"/>
                  <a:pt x="10466" y="4084"/>
                  <a:pt x="10466" y="4084"/>
                </a:cubicBezTo>
                <a:lnTo>
                  <a:pt x="10478" y="4096"/>
                </a:lnTo>
                <a:cubicBezTo>
                  <a:pt x="10478" y="4096"/>
                  <a:pt x="10478" y="4084"/>
                  <a:pt x="10478" y="4084"/>
                </a:cubicBezTo>
                <a:cubicBezTo>
                  <a:pt x="10478" y="4073"/>
                  <a:pt x="10466" y="4073"/>
                  <a:pt x="10466" y="4073"/>
                </a:cubicBezTo>
                <a:cubicBezTo>
                  <a:pt x="10466" y="4061"/>
                  <a:pt x="10466" y="4061"/>
                  <a:pt x="10466" y="4049"/>
                </a:cubicBezTo>
                <a:cubicBezTo>
                  <a:pt x="10466" y="4040"/>
                  <a:pt x="10466" y="4032"/>
                  <a:pt x="10470" y="4032"/>
                </a:cubicBezTo>
                <a:cubicBezTo>
                  <a:pt x="10472" y="4032"/>
                  <a:pt x="10475" y="4033"/>
                  <a:pt x="10478" y="4037"/>
                </a:cubicBezTo>
                <a:lnTo>
                  <a:pt x="10478" y="4049"/>
                </a:lnTo>
                <a:lnTo>
                  <a:pt x="10490" y="4073"/>
                </a:lnTo>
                <a:cubicBezTo>
                  <a:pt x="10490" y="4049"/>
                  <a:pt x="10466" y="3989"/>
                  <a:pt x="10466" y="3942"/>
                </a:cubicBezTo>
                <a:lnTo>
                  <a:pt x="10466" y="3942"/>
                </a:lnTo>
                <a:cubicBezTo>
                  <a:pt x="10478" y="3965"/>
                  <a:pt x="10490" y="4001"/>
                  <a:pt x="10502" y="4037"/>
                </a:cubicBezTo>
                <a:lnTo>
                  <a:pt x="10514" y="4025"/>
                </a:lnTo>
                <a:lnTo>
                  <a:pt x="10526" y="4061"/>
                </a:lnTo>
                <a:cubicBezTo>
                  <a:pt x="10526" y="4050"/>
                  <a:pt x="10517" y="4023"/>
                  <a:pt x="10522" y="4023"/>
                </a:cubicBezTo>
                <a:lnTo>
                  <a:pt x="10522" y="4023"/>
                </a:lnTo>
                <a:cubicBezTo>
                  <a:pt x="10523" y="4023"/>
                  <a:pt x="10524" y="4023"/>
                  <a:pt x="10526" y="4025"/>
                </a:cubicBezTo>
                <a:cubicBezTo>
                  <a:pt x="10538" y="4061"/>
                  <a:pt x="10550" y="4049"/>
                  <a:pt x="10562" y="4096"/>
                </a:cubicBezTo>
                <a:cubicBezTo>
                  <a:pt x="10563" y="4097"/>
                  <a:pt x="10563" y="4098"/>
                  <a:pt x="10564" y="4098"/>
                </a:cubicBezTo>
                <a:cubicBezTo>
                  <a:pt x="10566" y="4098"/>
                  <a:pt x="10564" y="4089"/>
                  <a:pt x="10562" y="4081"/>
                </a:cubicBezTo>
                <a:lnTo>
                  <a:pt x="10562" y="4081"/>
                </a:lnTo>
                <a:cubicBezTo>
                  <a:pt x="10562" y="4066"/>
                  <a:pt x="10561" y="4064"/>
                  <a:pt x="10560" y="4064"/>
                </a:cubicBezTo>
                <a:cubicBezTo>
                  <a:pt x="10559" y="4064"/>
                  <a:pt x="10558" y="4064"/>
                  <a:pt x="10556" y="4064"/>
                </a:cubicBezTo>
                <a:cubicBezTo>
                  <a:pt x="10555" y="4064"/>
                  <a:pt x="10553" y="4064"/>
                  <a:pt x="10550" y="4061"/>
                </a:cubicBezTo>
                <a:cubicBezTo>
                  <a:pt x="10526" y="4013"/>
                  <a:pt x="10550" y="4037"/>
                  <a:pt x="10550" y="4013"/>
                </a:cubicBezTo>
                <a:cubicBezTo>
                  <a:pt x="10538" y="3989"/>
                  <a:pt x="10538" y="3930"/>
                  <a:pt x="10514" y="3882"/>
                </a:cubicBezTo>
                <a:lnTo>
                  <a:pt x="10526" y="3882"/>
                </a:lnTo>
                <a:cubicBezTo>
                  <a:pt x="10520" y="3865"/>
                  <a:pt x="10517" y="3860"/>
                  <a:pt x="10514" y="3860"/>
                </a:cubicBezTo>
                <a:cubicBezTo>
                  <a:pt x="10508" y="3860"/>
                  <a:pt x="10508" y="3887"/>
                  <a:pt x="10503" y="3887"/>
                </a:cubicBezTo>
                <a:cubicBezTo>
                  <a:pt x="10500" y="3887"/>
                  <a:pt x="10496" y="3880"/>
                  <a:pt x="10490" y="3858"/>
                </a:cubicBezTo>
                <a:cubicBezTo>
                  <a:pt x="10485" y="3858"/>
                  <a:pt x="10482" y="3860"/>
                  <a:pt x="10479" y="3860"/>
                </a:cubicBezTo>
                <a:cubicBezTo>
                  <a:pt x="10474" y="3860"/>
                  <a:pt x="10469" y="3856"/>
                  <a:pt x="10454" y="3834"/>
                </a:cubicBezTo>
                <a:lnTo>
                  <a:pt x="10454" y="3834"/>
                </a:lnTo>
                <a:lnTo>
                  <a:pt x="10478" y="3906"/>
                </a:lnTo>
                <a:cubicBezTo>
                  <a:pt x="10466" y="3894"/>
                  <a:pt x="10454" y="3858"/>
                  <a:pt x="10454" y="3846"/>
                </a:cubicBezTo>
                <a:lnTo>
                  <a:pt x="10442" y="3846"/>
                </a:lnTo>
                <a:cubicBezTo>
                  <a:pt x="10442" y="3834"/>
                  <a:pt x="10431" y="3834"/>
                  <a:pt x="10442" y="3823"/>
                </a:cubicBezTo>
                <a:cubicBezTo>
                  <a:pt x="10432" y="3812"/>
                  <a:pt x="10427" y="3809"/>
                  <a:pt x="10424" y="3809"/>
                </a:cubicBezTo>
                <a:lnTo>
                  <a:pt x="10424" y="3809"/>
                </a:lnTo>
                <a:cubicBezTo>
                  <a:pt x="10421" y="3809"/>
                  <a:pt x="10424" y="3816"/>
                  <a:pt x="10431" y="3823"/>
                </a:cubicBezTo>
                <a:cubicBezTo>
                  <a:pt x="10431" y="3846"/>
                  <a:pt x="10431" y="3846"/>
                  <a:pt x="10419" y="3846"/>
                </a:cubicBezTo>
                <a:cubicBezTo>
                  <a:pt x="10419" y="3858"/>
                  <a:pt x="10442" y="3894"/>
                  <a:pt x="10442" y="3906"/>
                </a:cubicBezTo>
                <a:cubicBezTo>
                  <a:pt x="10419" y="3894"/>
                  <a:pt x="10419" y="3906"/>
                  <a:pt x="10383" y="3858"/>
                </a:cubicBezTo>
                <a:cubicBezTo>
                  <a:pt x="10383" y="3846"/>
                  <a:pt x="10371" y="3823"/>
                  <a:pt x="10371" y="3823"/>
                </a:cubicBezTo>
                <a:cubicBezTo>
                  <a:pt x="10369" y="3821"/>
                  <a:pt x="10368" y="3820"/>
                  <a:pt x="10367" y="3820"/>
                </a:cubicBezTo>
                <a:lnTo>
                  <a:pt x="10367" y="3820"/>
                </a:lnTo>
                <a:cubicBezTo>
                  <a:pt x="10362" y="3820"/>
                  <a:pt x="10373" y="3850"/>
                  <a:pt x="10383" y="3870"/>
                </a:cubicBezTo>
                <a:cubicBezTo>
                  <a:pt x="10383" y="3870"/>
                  <a:pt x="10383" y="3870"/>
                  <a:pt x="10371" y="3882"/>
                </a:cubicBezTo>
                <a:cubicBezTo>
                  <a:pt x="10371" y="3858"/>
                  <a:pt x="10359" y="3846"/>
                  <a:pt x="10359" y="3846"/>
                </a:cubicBezTo>
                <a:cubicBezTo>
                  <a:pt x="10359" y="3834"/>
                  <a:pt x="10347" y="3834"/>
                  <a:pt x="10347" y="3834"/>
                </a:cubicBezTo>
                <a:lnTo>
                  <a:pt x="10347" y="3834"/>
                </a:lnTo>
                <a:cubicBezTo>
                  <a:pt x="10359" y="3882"/>
                  <a:pt x="10347" y="3858"/>
                  <a:pt x="10347" y="3882"/>
                </a:cubicBezTo>
                <a:cubicBezTo>
                  <a:pt x="10353" y="3888"/>
                  <a:pt x="10356" y="3891"/>
                  <a:pt x="10358" y="3891"/>
                </a:cubicBezTo>
                <a:cubicBezTo>
                  <a:pt x="10359" y="3891"/>
                  <a:pt x="10359" y="3888"/>
                  <a:pt x="10359" y="3882"/>
                </a:cubicBezTo>
                <a:cubicBezTo>
                  <a:pt x="10368" y="3909"/>
                  <a:pt x="10370" y="3942"/>
                  <a:pt x="10366" y="3942"/>
                </a:cubicBezTo>
                <a:cubicBezTo>
                  <a:pt x="10364" y="3942"/>
                  <a:pt x="10362" y="3939"/>
                  <a:pt x="10359" y="3930"/>
                </a:cubicBezTo>
                <a:cubicBezTo>
                  <a:pt x="10359" y="3906"/>
                  <a:pt x="10335" y="3882"/>
                  <a:pt x="10347" y="3870"/>
                </a:cubicBezTo>
                <a:cubicBezTo>
                  <a:pt x="10339" y="3857"/>
                  <a:pt x="10335" y="3852"/>
                  <a:pt x="10334" y="3852"/>
                </a:cubicBezTo>
                <a:lnTo>
                  <a:pt x="10334" y="3852"/>
                </a:lnTo>
                <a:cubicBezTo>
                  <a:pt x="10330" y="3852"/>
                  <a:pt x="10348" y="3897"/>
                  <a:pt x="10341" y="3897"/>
                </a:cubicBezTo>
                <a:cubicBezTo>
                  <a:pt x="10339" y="3897"/>
                  <a:pt x="10338" y="3896"/>
                  <a:pt x="10335" y="3894"/>
                </a:cubicBezTo>
                <a:lnTo>
                  <a:pt x="10323" y="3870"/>
                </a:lnTo>
                <a:cubicBezTo>
                  <a:pt x="10312" y="3836"/>
                  <a:pt x="10322" y="3856"/>
                  <a:pt x="10313" y="3837"/>
                </a:cubicBezTo>
                <a:lnTo>
                  <a:pt x="10313" y="3837"/>
                </a:lnTo>
                <a:cubicBezTo>
                  <a:pt x="10318" y="3822"/>
                  <a:pt x="10335" y="3817"/>
                  <a:pt x="10335" y="3787"/>
                </a:cubicBezTo>
                <a:lnTo>
                  <a:pt x="10300" y="3775"/>
                </a:lnTo>
                <a:cubicBezTo>
                  <a:pt x="10288" y="3823"/>
                  <a:pt x="10228" y="3787"/>
                  <a:pt x="10240" y="3882"/>
                </a:cubicBezTo>
                <a:cubicBezTo>
                  <a:pt x="10240" y="3882"/>
                  <a:pt x="10240" y="3882"/>
                  <a:pt x="10240" y="3906"/>
                </a:cubicBezTo>
                <a:lnTo>
                  <a:pt x="10240" y="3918"/>
                </a:lnTo>
                <a:cubicBezTo>
                  <a:pt x="10228" y="3894"/>
                  <a:pt x="10216" y="3894"/>
                  <a:pt x="10192" y="3870"/>
                </a:cubicBezTo>
                <a:lnTo>
                  <a:pt x="10192" y="3870"/>
                </a:lnTo>
                <a:cubicBezTo>
                  <a:pt x="10204" y="3882"/>
                  <a:pt x="10204" y="3882"/>
                  <a:pt x="10216" y="3906"/>
                </a:cubicBezTo>
                <a:cubicBezTo>
                  <a:pt x="10225" y="3942"/>
                  <a:pt x="10234" y="3958"/>
                  <a:pt x="10233" y="3958"/>
                </a:cubicBezTo>
                <a:cubicBezTo>
                  <a:pt x="10232" y="3958"/>
                  <a:pt x="10231" y="3956"/>
                  <a:pt x="10228" y="3953"/>
                </a:cubicBezTo>
                <a:cubicBezTo>
                  <a:pt x="10221" y="3939"/>
                  <a:pt x="10218" y="3933"/>
                  <a:pt x="10214" y="3926"/>
                </a:cubicBezTo>
                <a:lnTo>
                  <a:pt x="10214" y="3926"/>
                </a:lnTo>
                <a:cubicBezTo>
                  <a:pt x="10216" y="3934"/>
                  <a:pt x="10216" y="3942"/>
                  <a:pt x="10216" y="3942"/>
                </a:cubicBezTo>
                <a:cubicBezTo>
                  <a:pt x="10204" y="3930"/>
                  <a:pt x="10192" y="3930"/>
                  <a:pt x="10181" y="3906"/>
                </a:cubicBezTo>
                <a:cubicBezTo>
                  <a:pt x="10181" y="3902"/>
                  <a:pt x="10182" y="3901"/>
                  <a:pt x="10184" y="3901"/>
                </a:cubicBezTo>
                <a:cubicBezTo>
                  <a:pt x="10187" y="3901"/>
                  <a:pt x="10192" y="3906"/>
                  <a:pt x="10192" y="3906"/>
                </a:cubicBezTo>
                <a:cubicBezTo>
                  <a:pt x="10192" y="3894"/>
                  <a:pt x="10181" y="3882"/>
                  <a:pt x="10169" y="3870"/>
                </a:cubicBezTo>
                <a:cubicBezTo>
                  <a:pt x="10157" y="3858"/>
                  <a:pt x="10157" y="3834"/>
                  <a:pt x="10157" y="3823"/>
                </a:cubicBezTo>
                <a:cubicBezTo>
                  <a:pt x="10145" y="3846"/>
                  <a:pt x="10157" y="3906"/>
                  <a:pt x="10157" y="3930"/>
                </a:cubicBezTo>
                <a:cubicBezTo>
                  <a:pt x="10149" y="3922"/>
                  <a:pt x="10135" y="3892"/>
                  <a:pt x="10131" y="3881"/>
                </a:cubicBezTo>
                <a:lnTo>
                  <a:pt x="10131" y="3881"/>
                </a:lnTo>
                <a:cubicBezTo>
                  <a:pt x="10132" y="3881"/>
                  <a:pt x="10132" y="3881"/>
                  <a:pt x="10133" y="3882"/>
                </a:cubicBezTo>
                <a:cubicBezTo>
                  <a:pt x="10131" y="3878"/>
                  <a:pt x="10130" y="3876"/>
                  <a:pt x="10130" y="3876"/>
                </a:cubicBezTo>
                <a:lnTo>
                  <a:pt x="10130" y="3876"/>
                </a:lnTo>
                <a:cubicBezTo>
                  <a:pt x="10129" y="3876"/>
                  <a:pt x="10130" y="3878"/>
                  <a:pt x="10131" y="3881"/>
                </a:cubicBezTo>
                <a:lnTo>
                  <a:pt x="10131" y="3881"/>
                </a:lnTo>
                <a:cubicBezTo>
                  <a:pt x="10131" y="3881"/>
                  <a:pt x="10131" y="3881"/>
                  <a:pt x="10131" y="3881"/>
                </a:cubicBezTo>
                <a:lnTo>
                  <a:pt x="10131" y="3881"/>
                </a:lnTo>
                <a:cubicBezTo>
                  <a:pt x="10125" y="3881"/>
                  <a:pt x="10129" y="3920"/>
                  <a:pt x="10131" y="3941"/>
                </a:cubicBezTo>
                <a:lnTo>
                  <a:pt x="10131" y="3941"/>
                </a:lnTo>
                <a:cubicBezTo>
                  <a:pt x="10085" y="3930"/>
                  <a:pt x="10061" y="3941"/>
                  <a:pt x="10002" y="3894"/>
                </a:cubicBezTo>
                <a:lnTo>
                  <a:pt x="10002" y="3894"/>
                </a:lnTo>
                <a:lnTo>
                  <a:pt x="10026" y="3965"/>
                </a:lnTo>
                <a:lnTo>
                  <a:pt x="10002" y="3930"/>
                </a:lnTo>
                <a:cubicBezTo>
                  <a:pt x="9993" y="3925"/>
                  <a:pt x="9985" y="3923"/>
                  <a:pt x="9978" y="3923"/>
                </a:cubicBezTo>
                <a:cubicBezTo>
                  <a:pt x="9949" y="3923"/>
                  <a:pt x="9938" y="3958"/>
                  <a:pt x="9919" y="3977"/>
                </a:cubicBezTo>
                <a:cubicBezTo>
                  <a:pt x="9917" y="3979"/>
                  <a:pt x="9916" y="3979"/>
                  <a:pt x="9915" y="3979"/>
                </a:cubicBezTo>
                <a:cubicBezTo>
                  <a:pt x="9904" y="3979"/>
                  <a:pt x="9893" y="3940"/>
                  <a:pt x="9883" y="3930"/>
                </a:cubicBezTo>
                <a:cubicBezTo>
                  <a:pt x="9859" y="3930"/>
                  <a:pt x="9883" y="4001"/>
                  <a:pt x="9871" y="4025"/>
                </a:cubicBezTo>
                <a:cubicBezTo>
                  <a:pt x="9859" y="4001"/>
                  <a:pt x="9847" y="3953"/>
                  <a:pt x="9835" y="3953"/>
                </a:cubicBezTo>
                <a:lnTo>
                  <a:pt x="9835" y="3953"/>
                </a:lnTo>
                <a:cubicBezTo>
                  <a:pt x="9835" y="3973"/>
                  <a:pt x="9843" y="3992"/>
                  <a:pt x="9840" y="3992"/>
                </a:cubicBezTo>
                <a:cubicBezTo>
                  <a:pt x="9839" y="3992"/>
                  <a:pt x="9837" y="3991"/>
                  <a:pt x="9835" y="3989"/>
                </a:cubicBezTo>
                <a:lnTo>
                  <a:pt x="9835" y="3977"/>
                </a:lnTo>
                <a:cubicBezTo>
                  <a:pt x="9831" y="3968"/>
                  <a:pt x="9828" y="3966"/>
                  <a:pt x="9826" y="3966"/>
                </a:cubicBezTo>
                <a:cubicBezTo>
                  <a:pt x="9823" y="3966"/>
                  <a:pt x="9821" y="3969"/>
                  <a:pt x="9818" y="3969"/>
                </a:cubicBezTo>
                <a:cubicBezTo>
                  <a:pt x="9816" y="3969"/>
                  <a:pt x="9814" y="3968"/>
                  <a:pt x="9811" y="3965"/>
                </a:cubicBezTo>
                <a:cubicBezTo>
                  <a:pt x="9788" y="3977"/>
                  <a:pt x="9788" y="4025"/>
                  <a:pt x="9811" y="4096"/>
                </a:cubicBezTo>
                <a:cubicBezTo>
                  <a:pt x="9788" y="4096"/>
                  <a:pt x="9776" y="4037"/>
                  <a:pt x="9776" y="4025"/>
                </a:cubicBezTo>
                <a:lnTo>
                  <a:pt x="9776" y="4025"/>
                </a:lnTo>
                <a:cubicBezTo>
                  <a:pt x="9778" y="4027"/>
                  <a:pt x="9779" y="4028"/>
                  <a:pt x="9780" y="4028"/>
                </a:cubicBezTo>
                <a:cubicBezTo>
                  <a:pt x="9783" y="4028"/>
                  <a:pt x="9774" y="4009"/>
                  <a:pt x="9764" y="3989"/>
                </a:cubicBezTo>
                <a:cubicBezTo>
                  <a:pt x="9764" y="4001"/>
                  <a:pt x="9764" y="4010"/>
                  <a:pt x="9761" y="4010"/>
                </a:cubicBezTo>
                <a:cubicBezTo>
                  <a:pt x="9758" y="4010"/>
                  <a:pt x="9752" y="4001"/>
                  <a:pt x="9740" y="3977"/>
                </a:cubicBezTo>
                <a:cubicBezTo>
                  <a:pt x="9740" y="3988"/>
                  <a:pt x="9730" y="3989"/>
                  <a:pt x="9737" y="4015"/>
                </a:cubicBezTo>
                <a:lnTo>
                  <a:pt x="9737" y="4015"/>
                </a:lnTo>
                <a:cubicBezTo>
                  <a:pt x="9737" y="4015"/>
                  <a:pt x="9737" y="4015"/>
                  <a:pt x="9737" y="4015"/>
                </a:cubicBezTo>
                <a:lnTo>
                  <a:pt x="9737" y="4015"/>
                </a:lnTo>
                <a:cubicBezTo>
                  <a:pt x="9740" y="4015"/>
                  <a:pt x="9752" y="4032"/>
                  <a:pt x="9752" y="4049"/>
                </a:cubicBezTo>
                <a:cubicBezTo>
                  <a:pt x="9748" y="4045"/>
                  <a:pt x="9744" y="4045"/>
                  <a:pt x="9740" y="4045"/>
                </a:cubicBezTo>
                <a:lnTo>
                  <a:pt x="9740" y="4045"/>
                </a:lnTo>
                <a:cubicBezTo>
                  <a:pt x="9731" y="4045"/>
                  <a:pt x="9720" y="4045"/>
                  <a:pt x="9704" y="4013"/>
                </a:cubicBezTo>
                <a:cubicBezTo>
                  <a:pt x="9669" y="4037"/>
                  <a:pt x="9621" y="4049"/>
                  <a:pt x="9573" y="4073"/>
                </a:cubicBezTo>
                <a:cubicBezTo>
                  <a:pt x="9585" y="4096"/>
                  <a:pt x="9585" y="4084"/>
                  <a:pt x="9597" y="4096"/>
                </a:cubicBezTo>
                <a:cubicBezTo>
                  <a:pt x="9597" y="4107"/>
                  <a:pt x="9595" y="4111"/>
                  <a:pt x="9592" y="4111"/>
                </a:cubicBezTo>
                <a:cubicBezTo>
                  <a:pt x="9589" y="4111"/>
                  <a:pt x="9584" y="4106"/>
                  <a:pt x="9583" y="4106"/>
                </a:cubicBezTo>
                <a:lnTo>
                  <a:pt x="9583" y="4106"/>
                </a:lnTo>
                <a:cubicBezTo>
                  <a:pt x="9581" y="4106"/>
                  <a:pt x="9581" y="4109"/>
                  <a:pt x="9585" y="4120"/>
                </a:cubicBezTo>
                <a:lnTo>
                  <a:pt x="9573" y="4084"/>
                </a:lnTo>
                <a:cubicBezTo>
                  <a:pt x="9561" y="4096"/>
                  <a:pt x="9573" y="4144"/>
                  <a:pt x="9573" y="4180"/>
                </a:cubicBezTo>
                <a:cubicBezTo>
                  <a:pt x="9561" y="4144"/>
                  <a:pt x="9549" y="4156"/>
                  <a:pt x="9549" y="4132"/>
                </a:cubicBezTo>
                <a:cubicBezTo>
                  <a:pt x="9549" y="4133"/>
                  <a:pt x="9549" y="4133"/>
                  <a:pt x="9549" y="4133"/>
                </a:cubicBezTo>
                <a:cubicBezTo>
                  <a:pt x="9543" y="4133"/>
                  <a:pt x="9479" y="4034"/>
                  <a:pt x="9477" y="4034"/>
                </a:cubicBezTo>
                <a:lnTo>
                  <a:pt x="9477" y="4034"/>
                </a:lnTo>
                <a:cubicBezTo>
                  <a:pt x="9477" y="4034"/>
                  <a:pt x="9477" y="4035"/>
                  <a:pt x="9478" y="4037"/>
                </a:cubicBezTo>
                <a:lnTo>
                  <a:pt x="9549" y="4168"/>
                </a:lnTo>
                <a:cubicBezTo>
                  <a:pt x="9555" y="4174"/>
                  <a:pt x="9555" y="4174"/>
                  <a:pt x="9554" y="4174"/>
                </a:cubicBezTo>
                <a:cubicBezTo>
                  <a:pt x="9552" y="4174"/>
                  <a:pt x="9549" y="4174"/>
                  <a:pt x="9549" y="4180"/>
                </a:cubicBezTo>
                <a:cubicBezTo>
                  <a:pt x="9538" y="4156"/>
                  <a:pt x="9514" y="4132"/>
                  <a:pt x="9502" y="4132"/>
                </a:cubicBezTo>
                <a:cubicBezTo>
                  <a:pt x="9490" y="4108"/>
                  <a:pt x="9502" y="4108"/>
                  <a:pt x="9502" y="4108"/>
                </a:cubicBezTo>
                <a:cubicBezTo>
                  <a:pt x="9478" y="4049"/>
                  <a:pt x="9466" y="4073"/>
                  <a:pt x="9454" y="4025"/>
                </a:cubicBezTo>
                <a:lnTo>
                  <a:pt x="9454" y="4025"/>
                </a:lnTo>
                <a:cubicBezTo>
                  <a:pt x="9442" y="4037"/>
                  <a:pt x="9466" y="4049"/>
                  <a:pt x="9478" y="4073"/>
                </a:cubicBezTo>
                <a:lnTo>
                  <a:pt x="9454" y="4073"/>
                </a:lnTo>
                <a:lnTo>
                  <a:pt x="9478" y="4084"/>
                </a:lnTo>
                <a:cubicBezTo>
                  <a:pt x="9478" y="4094"/>
                  <a:pt x="9486" y="4127"/>
                  <a:pt x="9476" y="4127"/>
                </a:cubicBezTo>
                <a:cubicBezTo>
                  <a:pt x="9474" y="4127"/>
                  <a:pt x="9471" y="4125"/>
                  <a:pt x="9466" y="4120"/>
                </a:cubicBezTo>
                <a:lnTo>
                  <a:pt x="9466" y="4120"/>
                </a:lnTo>
                <a:lnTo>
                  <a:pt x="9490" y="4180"/>
                </a:lnTo>
                <a:cubicBezTo>
                  <a:pt x="9482" y="4163"/>
                  <a:pt x="9478" y="4158"/>
                  <a:pt x="9476" y="4158"/>
                </a:cubicBezTo>
                <a:cubicBezTo>
                  <a:pt x="9472" y="4158"/>
                  <a:pt x="9473" y="4170"/>
                  <a:pt x="9469" y="4170"/>
                </a:cubicBezTo>
                <a:cubicBezTo>
                  <a:pt x="9469" y="4170"/>
                  <a:pt x="9468" y="4169"/>
                  <a:pt x="9466" y="4168"/>
                </a:cubicBezTo>
                <a:lnTo>
                  <a:pt x="9454" y="4144"/>
                </a:lnTo>
                <a:cubicBezTo>
                  <a:pt x="9442" y="4144"/>
                  <a:pt x="9442" y="4132"/>
                  <a:pt x="9430" y="4120"/>
                </a:cubicBezTo>
                <a:cubicBezTo>
                  <a:pt x="9423" y="4109"/>
                  <a:pt x="9421" y="4106"/>
                  <a:pt x="9422" y="4106"/>
                </a:cubicBezTo>
                <a:lnTo>
                  <a:pt x="9422" y="4106"/>
                </a:lnTo>
                <a:cubicBezTo>
                  <a:pt x="9423" y="4106"/>
                  <a:pt x="9426" y="4111"/>
                  <a:pt x="9427" y="4111"/>
                </a:cubicBezTo>
                <a:cubicBezTo>
                  <a:pt x="9428" y="4111"/>
                  <a:pt x="9426" y="4107"/>
                  <a:pt x="9419" y="4096"/>
                </a:cubicBezTo>
                <a:lnTo>
                  <a:pt x="9407" y="4084"/>
                </a:lnTo>
                <a:lnTo>
                  <a:pt x="9407" y="4084"/>
                </a:lnTo>
                <a:cubicBezTo>
                  <a:pt x="9419" y="4108"/>
                  <a:pt x="9419" y="4132"/>
                  <a:pt x="9442" y="4144"/>
                </a:cubicBezTo>
                <a:cubicBezTo>
                  <a:pt x="9454" y="4192"/>
                  <a:pt x="9466" y="4227"/>
                  <a:pt x="9454" y="4239"/>
                </a:cubicBezTo>
                <a:cubicBezTo>
                  <a:pt x="9419" y="4204"/>
                  <a:pt x="9442" y="4192"/>
                  <a:pt x="9419" y="4156"/>
                </a:cubicBezTo>
                <a:cubicBezTo>
                  <a:pt x="9417" y="4155"/>
                  <a:pt x="9416" y="4155"/>
                  <a:pt x="9414" y="4155"/>
                </a:cubicBezTo>
                <a:cubicBezTo>
                  <a:pt x="9389" y="4155"/>
                  <a:pt x="9453" y="4275"/>
                  <a:pt x="9430" y="4275"/>
                </a:cubicBezTo>
                <a:cubicBezTo>
                  <a:pt x="9429" y="4273"/>
                  <a:pt x="9428" y="4273"/>
                  <a:pt x="9427" y="4273"/>
                </a:cubicBezTo>
                <a:lnTo>
                  <a:pt x="9427" y="4273"/>
                </a:lnTo>
                <a:cubicBezTo>
                  <a:pt x="9421" y="4273"/>
                  <a:pt x="9429" y="4300"/>
                  <a:pt x="9419" y="4311"/>
                </a:cubicBezTo>
                <a:cubicBezTo>
                  <a:pt x="9407" y="4287"/>
                  <a:pt x="9395" y="4287"/>
                  <a:pt x="9383" y="4263"/>
                </a:cubicBezTo>
                <a:lnTo>
                  <a:pt x="9371" y="4239"/>
                </a:lnTo>
                <a:cubicBezTo>
                  <a:pt x="9371" y="4239"/>
                  <a:pt x="9362" y="4239"/>
                  <a:pt x="9353" y="4225"/>
                </a:cubicBezTo>
                <a:lnTo>
                  <a:pt x="9353" y="4225"/>
                </a:lnTo>
                <a:cubicBezTo>
                  <a:pt x="9367" y="4253"/>
                  <a:pt x="9347" y="4265"/>
                  <a:pt x="9347" y="4287"/>
                </a:cubicBezTo>
                <a:lnTo>
                  <a:pt x="9371" y="4311"/>
                </a:lnTo>
                <a:cubicBezTo>
                  <a:pt x="9371" y="4330"/>
                  <a:pt x="9371" y="4350"/>
                  <a:pt x="9364" y="4350"/>
                </a:cubicBezTo>
                <a:cubicBezTo>
                  <a:pt x="9363" y="4350"/>
                  <a:pt x="9361" y="4349"/>
                  <a:pt x="9359" y="4346"/>
                </a:cubicBezTo>
                <a:lnTo>
                  <a:pt x="9359" y="4346"/>
                </a:lnTo>
                <a:cubicBezTo>
                  <a:pt x="9347" y="4370"/>
                  <a:pt x="9371" y="4394"/>
                  <a:pt x="9383" y="4430"/>
                </a:cubicBezTo>
                <a:cubicBezTo>
                  <a:pt x="9359" y="4406"/>
                  <a:pt x="9335" y="4370"/>
                  <a:pt x="9323" y="4334"/>
                </a:cubicBezTo>
                <a:lnTo>
                  <a:pt x="9323" y="4334"/>
                </a:lnTo>
                <a:cubicBezTo>
                  <a:pt x="9329" y="4346"/>
                  <a:pt x="9332" y="4349"/>
                  <a:pt x="9335" y="4349"/>
                </a:cubicBezTo>
                <a:cubicBezTo>
                  <a:pt x="9338" y="4349"/>
                  <a:pt x="9341" y="4346"/>
                  <a:pt x="9347" y="4346"/>
                </a:cubicBezTo>
                <a:cubicBezTo>
                  <a:pt x="9347" y="4313"/>
                  <a:pt x="9327" y="4250"/>
                  <a:pt x="9342" y="4250"/>
                </a:cubicBezTo>
                <a:cubicBezTo>
                  <a:pt x="9344" y="4250"/>
                  <a:pt x="9345" y="4250"/>
                  <a:pt x="9347" y="4251"/>
                </a:cubicBezTo>
                <a:cubicBezTo>
                  <a:pt x="9332" y="4225"/>
                  <a:pt x="9325" y="4216"/>
                  <a:pt x="9322" y="4216"/>
                </a:cubicBezTo>
                <a:lnTo>
                  <a:pt x="9322" y="4216"/>
                </a:lnTo>
                <a:cubicBezTo>
                  <a:pt x="9317" y="4216"/>
                  <a:pt x="9324" y="4243"/>
                  <a:pt x="9317" y="4243"/>
                </a:cubicBezTo>
                <a:cubicBezTo>
                  <a:pt x="9316" y="4243"/>
                  <a:pt x="9314" y="4242"/>
                  <a:pt x="9311" y="4239"/>
                </a:cubicBezTo>
                <a:cubicBezTo>
                  <a:pt x="9311" y="4227"/>
                  <a:pt x="9311" y="4227"/>
                  <a:pt x="9311" y="4227"/>
                </a:cubicBezTo>
                <a:cubicBezTo>
                  <a:pt x="9311" y="4215"/>
                  <a:pt x="9311" y="4204"/>
                  <a:pt x="9288" y="4156"/>
                </a:cubicBezTo>
                <a:lnTo>
                  <a:pt x="9288" y="4156"/>
                </a:lnTo>
                <a:cubicBezTo>
                  <a:pt x="9288" y="4166"/>
                  <a:pt x="9314" y="4220"/>
                  <a:pt x="9306" y="4220"/>
                </a:cubicBezTo>
                <a:cubicBezTo>
                  <a:pt x="9305" y="4220"/>
                  <a:pt x="9303" y="4219"/>
                  <a:pt x="9299" y="4215"/>
                </a:cubicBezTo>
                <a:cubicBezTo>
                  <a:pt x="9299" y="4219"/>
                  <a:pt x="9298" y="4221"/>
                  <a:pt x="9297" y="4221"/>
                </a:cubicBezTo>
                <a:cubicBezTo>
                  <a:pt x="9288" y="4221"/>
                  <a:pt x="9262" y="4180"/>
                  <a:pt x="9252" y="4180"/>
                </a:cubicBezTo>
                <a:lnTo>
                  <a:pt x="9252" y="4180"/>
                </a:lnTo>
                <a:cubicBezTo>
                  <a:pt x="9264" y="4215"/>
                  <a:pt x="9299" y="4275"/>
                  <a:pt x="9276" y="4275"/>
                </a:cubicBezTo>
                <a:lnTo>
                  <a:pt x="9264" y="4227"/>
                </a:lnTo>
                <a:lnTo>
                  <a:pt x="9264" y="4227"/>
                </a:lnTo>
                <a:cubicBezTo>
                  <a:pt x="9240" y="4227"/>
                  <a:pt x="9288" y="4287"/>
                  <a:pt x="9276" y="4299"/>
                </a:cubicBezTo>
                <a:cubicBezTo>
                  <a:pt x="9276" y="4299"/>
                  <a:pt x="9285" y="4336"/>
                  <a:pt x="9295" y="4336"/>
                </a:cubicBezTo>
                <a:cubicBezTo>
                  <a:pt x="9297" y="4336"/>
                  <a:pt x="9298" y="4336"/>
                  <a:pt x="9299" y="4334"/>
                </a:cubicBezTo>
                <a:lnTo>
                  <a:pt x="9299" y="4334"/>
                </a:lnTo>
                <a:cubicBezTo>
                  <a:pt x="9311" y="4358"/>
                  <a:pt x="9299" y="4370"/>
                  <a:pt x="9288" y="4370"/>
                </a:cubicBezTo>
                <a:cubicBezTo>
                  <a:pt x="9288" y="4370"/>
                  <a:pt x="9299" y="4382"/>
                  <a:pt x="9299" y="4394"/>
                </a:cubicBezTo>
                <a:cubicBezTo>
                  <a:pt x="9306" y="4398"/>
                  <a:pt x="9310" y="4400"/>
                  <a:pt x="9312" y="4400"/>
                </a:cubicBezTo>
                <a:cubicBezTo>
                  <a:pt x="9321" y="4400"/>
                  <a:pt x="9314" y="4382"/>
                  <a:pt x="9320" y="4382"/>
                </a:cubicBezTo>
                <a:lnTo>
                  <a:pt x="9320" y="4382"/>
                </a:lnTo>
                <a:cubicBezTo>
                  <a:pt x="9322" y="4382"/>
                  <a:pt x="9326" y="4385"/>
                  <a:pt x="9335" y="4394"/>
                </a:cubicBezTo>
                <a:lnTo>
                  <a:pt x="9311" y="4346"/>
                </a:lnTo>
                <a:lnTo>
                  <a:pt x="9311" y="4346"/>
                </a:lnTo>
                <a:cubicBezTo>
                  <a:pt x="9323" y="4358"/>
                  <a:pt x="9347" y="4394"/>
                  <a:pt x="9359" y="4418"/>
                </a:cubicBezTo>
                <a:cubicBezTo>
                  <a:pt x="9373" y="4435"/>
                  <a:pt x="9377" y="4441"/>
                  <a:pt x="9376" y="4441"/>
                </a:cubicBezTo>
                <a:cubicBezTo>
                  <a:pt x="9375" y="4441"/>
                  <a:pt x="9365" y="4431"/>
                  <a:pt x="9361" y="4431"/>
                </a:cubicBezTo>
                <a:lnTo>
                  <a:pt x="9361" y="4431"/>
                </a:lnTo>
                <a:cubicBezTo>
                  <a:pt x="9359" y="4431"/>
                  <a:pt x="9360" y="4436"/>
                  <a:pt x="9371" y="4454"/>
                </a:cubicBezTo>
                <a:lnTo>
                  <a:pt x="9371" y="4442"/>
                </a:lnTo>
                <a:cubicBezTo>
                  <a:pt x="9407" y="4489"/>
                  <a:pt x="9383" y="4489"/>
                  <a:pt x="9371" y="4489"/>
                </a:cubicBezTo>
                <a:cubicBezTo>
                  <a:pt x="9359" y="4477"/>
                  <a:pt x="9347" y="4477"/>
                  <a:pt x="9323" y="4442"/>
                </a:cubicBezTo>
                <a:lnTo>
                  <a:pt x="9323" y="4418"/>
                </a:lnTo>
                <a:cubicBezTo>
                  <a:pt x="9319" y="4413"/>
                  <a:pt x="9316" y="4411"/>
                  <a:pt x="9314" y="4411"/>
                </a:cubicBezTo>
                <a:lnTo>
                  <a:pt x="9314" y="4411"/>
                </a:lnTo>
                <a:cubicBezTo>
                  <a:pt x="9307" y="4411"/>
                  <a:pt x="9321" y="4444"/>
                  <a:pt x="9311" y="4454"/>
                </a:cubicBezTo>
                <a:cubicBezTo>
                  <a:pt x="9311" y="4442"/>
                  <a:pt x="9311" y="4442"/>
                  <a:pt x="9311" y="4442"/>
                </a:cubicBezTo>
                <a:lnTo>
                  <a:pt x="9299" y="4442"/>
                </a:lnTo>
                <a:cubicBezTo>
                  <a:pt x="9299" y="4442"/>
                  <a:pt x="9299" y="4457"/>
                  <a:pt x="9293" y="4457"/>
                </a:cubicBezTo>
                <a:cubicBezTo>
                  <a:pt x="9292" y="4457"/>
                  <a:pt x="9290" y="4456"/>
                  <a:pt x="9288" y="4454"/>
                </a:cubicBezTo>
                <a:lnTo>
                  <a:pt x="9288" y="4454"/>
                </a:lnTo>
                <a:lnTo>
                  <a:pt x="9299" y="4477"/>
                </a:lnTo>
                <a:lnTo>
                  <a:pt x="9299" y="4465"/>
                </a:lnTo>
                <a:cubicBezTo>
                  <a:pt x="9299" y="4465"/>
                  <a:pt x="9323" y="4477"/>
                  <a:pt x="9323" y="4501"/>
                </a:cubicBezTo>
                <a:cubicBezTo>
                  <a:pt x="9323" y="4506"/>
                  <a:pt x="9322" y="4508"/>
                  <a:pt x="9320" y="4508"/>
                </a:cubicBezTo>
                <a:cubicBezTo>
                  <a:pt x="9310" y="4508"/>
                  <a:pt x="9285" y="4473"/>
                  <a:pt x="9276" y="4454"/>
                </a:cubicBezTo>
                <a:cubicBezTo>
                  <a:pt x="9265" y="4433"/>
                  <a:pt x="9266" y="4428"/>
                  <a:pt x="9270" y="4428"/>
                </a:cubicBezTo>
                <a:cubicBezTo>
                  <a:pt x="9274" y="4428"/>
                  <a:pt x="9282" y="4432"/>
                  <a:pt x="9285" y="4432"/>
                </a:cubicBezTo>
                <a:cubicBezTo>
                  <a:pt x="9287" y="4432"/>
                  <a:pt x="9288" y="4432"/>
                  <a:pt x="9288" y="4430"/>
                </a:cubicBezTo>
                <a:cubicBezTo>
                  <a:pt x="9274" y="4412"/>
                  <a:pt x="9268" y="4408"/>
                  <a:pt x="9263" y="4408"/>
                </a:cubicBezTo>
                <a:cubicBezTo>
                  <a:pt x="9258" y="4408"/>
                  <a:pt x="9256" y="4413"/>
                  <a:pt x="9252" y="4413"/>
                </a:cubicBezTo>
                <a:cubicBezTo>
                  <a:pt x="9249" y="4413"/>
                  <a:pt x="9245" y="4411"/>
                  <a:pt x="9240" y="4406"/>
                </a:cubicBezTo>
                <a:cubicBezTo>
                  <a:pt x="9216" y="4358"/>
                  <a:pt x="9252" y="4394"/>
                  <a:pt x="9228" y="4358"/>
                </a:cubicBezTo>
                <a:cubicBezTo>
                  <a:pt x="9226" y="4357"/>
                  <a:pt x="9225" y="4356"/>
                  <a:pt x="9224" y="4356"/>
                </a:cubicBezTo>
                <a:lnTo>
                  <a:pt x="9224" y="4356"/>
                </a:lnTo>
                <a:cubicBezTo>
                  <a:pt x="9219" y="4356"/>
                  <a:pt x="9226" y="4382"/>
                  <a:pt x="9216" y="4382"/>
                </a:cubicBezTo>
                <a:cubicBezTo>
                  <a:pt x="9204" y="4358"/>
                  <a:pt x="9216" y="4346"/>
                  <a:pt x="9192" y="4323"/>
                </a:cubicBezTo>
                <a:lnTo>
                  <a:pt x="9180" y="4311"/>
                </a:lnTo>
                <a:cubicBezTo>
                  <a:pt x="9192" y="4299"/>
                  <a:pt x="9145" y="4251"/>
                  <a:pt x="9145" y="4227"/>
                </a:cubicBezTo>
                <a:cubicBezTo>
                  <a:pt x="9144" y="4226"/>
                  <a:pt x="9143" y="4226"/>
                  <a:pt x="9142" y="4226"/>
                </a:cubicBezTo>
                <a:lnTo>
                  <a:pt x="9142" y="4226"/>
                </a:lnTo>
                <a:cubicBezTo>
                  <a:pt x="9138" y="4226"/>
                  <a:pt x="9149" y="4257"/>
                  <a:pt x="9141" y="4257"/>
                </a:cubicBezTo>
                <a:cubicBezTo>
                  <a:pt x="9139" y="4257"/>
                  <a:pt x="9137" y="4255"/>
                  <a:pt x="9133" y="4251"/>
                </a:cubicBezTo>
                <a:lnTo>
                  <a:pt x="9133" y="4251"/>
                </a:lnTo>
                <a:cubicBezTo>
                  <a:pt x="9145" y="4275"/>
                  <a:pt x="9180" y="4299"/>
                  <a:pt x="9180" y="4323"/>
                </a:cubicBezTo>
                <a:lnTo>
                  <a:pt x="9168" y="4323"/>
                </a:lnTo>
                <a:cubicBezTo>
                  <a:pt x="9145" y="4299"/>
                  <a:pt x="9145" y="4263"/>
                  <a:pt x="9121" y="4251"/>
                </a:cubicBezTo>
                <a:lnTo>
                  <a:pt x="9121" y="4263"/>
                </a:lnTo>
                <a:cubicBezTo>
                  <a:pt x="9133" y="4287"/>
                  <a:pt x="9145" y="4287"/>
                  <a:pt x="9157" y="4311"/>
                </a:cubicBezTo>
                <a:cubicBezTo>
                  <a:pt x="9155" y="4310"/>
                  <a:pt x="9153" y="4309"/>
                  <a:pt x="9152" y="4309"/>
                </a:cubicBezTo>
                <a:lnTo>
                  <a:pt x="9152" y="4309"/>
                </a:lnTo>
                <a:cubicBezTo>
                  <a:pt x="9140" y="4309"/>
                  <a:pt x="9180" y="4372"/>
                  <a:pt x="9180" y="4394"/>
                </a:cubicBezTo>
                <a:cubicBezTo>
                  <a:pt x="9180" y="4394"/>
                  <a:pt x="9168" y="4394"/>
                  <a:pt x="9157" y="4382"/>
                </a:cubicBezTo>
                <a:lnTo>
                  <a:pt x="9157" y="4382"/>
                </a:lnTo>
                <a:cubicBezTo>
                  <a:pt x="9168" y="4430"/>
                  <a:pt x="9157" y="4442"/>
                  <a:pt x="9168" y="4489"/>
                </a:cubicBezTo>
                <a:cubicBezTo>
                  <a:pt x="9157" y="4454"/>
                  <a:pt x="9145" y="4442"/>
                  <a:pt x="9121" y="4418"/>
                </a:cubicBezTo>
                <a:cubicBezTo>
                  <a:pt x="9133" y="4406"/>
                  <a:pt x="9097" y="4358"/>
                  <a:pt x="9085" y="4334"/>
                </a:cubicBezTo>
                <a:lnTo>
                  <a:pt x="9085" y="4334"/>
                </a:lnTo>
                <a:cubicBezTo>
                  <a:pt x="9073" y="4346"/>
                  <a:pt x="9109" y="4394"/>
                  <a:pt x="9121" y="4406"/>
                </a:cubicBezTo>
                <a:cubicBezTo>
                  <a:pt x="9118" y="4405"/>
                  <a:pt x="9116" y="4404"/>
                  <a:pt x="9115" y="4404"/>
                </a:cubicBezTo>
                <a:cubicBezTo>
                  <a:pt x="9107" y="4404"/>
                  <a:pt x="9119" y="4425"/>
                  <a:pt x="9111" y="4425"/>
                </a:cubicBezTo>
                <a:cubicBezTo>
                  <a:pt x="9109" y="4425"/>
                  <a:pt x="9104" y="4423"/>
                  <a:pt x="9097" y="4418"/>
                </a:cubicBezTo>
                <a:cubicBezTo>
                  <a:pt x="9085" y="4406"/>
                  <a:pt x="9073" y="4370"/>
                  <a:pt x="9061" y="4346"/>
                </a:cubicBezTo>
                <a:lnTo>
                  <a:pt x="9061" y="4346"/>
                </a:lnTo>
                <a:cubicBezTo>
                  <a:pt x="9055" y="4353"/>
                  <a:pt x="9065" y="4368"/>
                  <a:pt x="9073" y="4382"/>
                </a:cubicBezTo>
                <a:lnTo>
                  <a:pt x="9073" y="4382"/>
                </a:lnTo>
                <a:cubicBezTo>
                  <a:pt x="9061" y="4383"/>
                  <a:pt x="9062" y="4406"/>
                  <a:pt x="9073" y="4430"/>
                </a:cubicBezTo>
                <a:cubicBezTo>
                  <a:pt x="9061" y="4410"/>
                  <a:pt x="9056" y="4405"/>
                  <a:pt x="9053" y="4405"/>
                </a:cubicBezTo>
                <a:cubicBezTo>
                  <a:pt x="9049" y="4405"/>
                  <a:pt x="9049" y="4412"/>
                  <a:pt x="9044" y="4412"/>
                </a:cubicBezTo>
                <a:cubicBezTo>
                  <a:pt x="9041" y="4412"/>
                  <a:pt x="9036" y="4408"/>
                  <a:pt x="9026" y="4394"/>
                </a:cubicBezTo>
                <a:lnTo>
                  <a:pt x="9026" y="4394"/>
                </a:lnTo>
                <a:cubicBezTo>
                  <a:pt x="9026" y="4418"/>
                  <a:pt x="9049" y="4418"/>
                  <a:pt x="9061" y="4442"/>
                </a:cubicBezTo>
                <a:cubicBezTo>
                  <a:pt x="9067" y="4454"/>
                  <a:pt x="9064" y="4457"/>
                  <a:pt x="9058" y="4457"/>
                </a:cubicBezTo>
                <a:cubicBezTo>
                  <a:pt x="9052" y="4457"/>
                  <a:pt x="9043" y="4454"/>
                  <a:pt x="9038" y="4454"/>
                </a:cubicBezTo>
                <a:cubicBezTo>
                  <a:pt x="9038" y="4442"/>
                  <a:pt x="9038" y="4430"/>
                  <a:pt x="9038" y="4430"/>
                </a:cubicBezTo>
                <a:lnTo>
                  <a:pt x="9014" y="4394"/>
                </a:lnTo>
                <a:cubicBezTo>
                  <a:pt x="9012" y="4393"/>
                  <a:pt x="9010" y="4393"/>
                  <a:pt x="9009" y="4393"/>
                </a:cubicBezTo>
                <a:cubicBezTo>
                  <a:pt x="8989" y="4393"/>
                  <a:pt x="9045" y="4469"/>
                  <a:pt x="9033" y="4469"/>
                </a:cubicBezTo>
                <a:cubicBezTo>
                  <a:pt x="9032" y="4469"/>
                  <a:pt x="9029" y="4468"/>
                  <a:pt x="9026" y="4465"/>
                </a:cubicBezTo>
                <a:cubicBezTo>
                  <a:pt x="9014" y="4442"/>
                  <a:pt x="9002" y="4442"/>
                  <a:pt x="8990" y="4406"/>
                </a:cubicBezTo>
                <a:lnTo>
                  <a:pt x="8990" y="4406"/>
                </a:lnTo>
                <a:cubicBezTo>
                  <a:pt x="8990" y="4418"/>
                  <a:pt x="8978" y="4418"/>
                  <a:pt x="9002" y="4442"/>
                </a:cubicBezTo>
                <a:cubicBezTo>
                  <a:pt x="8990" y="4442"/>
                  <a:pt x="8990" y="4442"/>
                  <a:pt x="8978" y="4430"/>
                </a:cubicBezTo>
                <a:lnTo>
                  <a:pt x="8978" y="4430"/>
                </a:lnTo>
                <a:cubicBezTo>
                  <a:pt x="8978" y="4454"/>
                  <a:pt x="8978" y="4465"/>
                  <a:pt x="8990" y="4501"/>
                </a:cubicBezTo>
                <a:cubicBezTo>
                  <a:pt x="8978" y="4501"/>
                  <a:pt x="8954" y="4477"/>
                  <a:pt x="8942" y="4465"/>
                </a:cubicBezTo>
                <a:cubicBezTo>
                  <a:pt x="8942" y="4483"/>
                  <a:pt x="8930" y="4483"/>
                  <a:pt x="8918" y="4483"/>
                </a:cubicBezTo>
                <a:cubicBezTo>
                  <a:pt x="8907" y="4483"/>
                  <a:pt x="8895" y="4483"/>
                  <a:pt x="8895" y="4501"/>
                </a:cubicBezTo>
                <a:lnTo>
                  <a:pt x="8895" y="4513"/>
                </a:lnTo>
                <a:cubicBezTo>
                  <a:pt x="8871" y="4513"/>
                  <a:pt x="8942" y="4561"/>
                  <a:pt x="8918" y="4561"/>
                </a:cubicBezTo>
                <a:cubicBezTo>
                  <a:pt x="8895" y="4513"/>
                  <a:pt x="8895" y="4537"/>
                  <a:pt x="8871" y="4513"/>
                </a:cubicBezTo>
                <a:cubicBezTo>
                  <a:pt x="8868" y="4512"/>
                  <a:pt x="8866" y="4512"/>
                  <a:pt x="8864" y="4512"/>
                </a:cubicBezTo>
                <a:cubicBezTo>
                  <a:pt x="8841" y="4512"/>
                  <a:pt x="8853" y="4562"/>
                  <a:pt x="8830" y="4562"/>
                </a:cubicBezTo>
                <a:cubicBezTo>
                  <a:pt x="8828" y="4562"/>
                  <a:pt x="8826" y="4562"/>
                  <a:pt x="8823" y="4561"/>
                </a:cubicBezTo>
                <a:cubicBezTo>
                  <a:pt x="8811" y="4549"/>
                  <a:pt x="8799" y="4537"/>
                  <a:pt x="8811" y="4525"/>
                </a:cubicBezTo>
                <a:cubicBezTo>
                  <a:pt x="8787" y="4525"/>
                  <a:pt x="8776" y="4537"/>
                  <a:pt x="8764" y="4549"/>
                </a:cubicBezTo>
                <a:lnTo>
                  <a:pt x="8764" y="4537"/>
                </a:lnTo>
                <a:cubicBezTo>
                  <a:pt x="8756" y="4533"/>
                  <a:pt x="8750" y="4531"/>
                  <a:pt x="8745" y="4531"/>
                </a:cubicBezTo>
                <a:cubicBezTo>
                  <a:pt x="8719" y="4531"/>
                  <a:pt x="8726" y="4576"/>
                  <a:pt x="8716" y="4596"/>
                </a:cubicBezTo>
                <a:cubicBezTo>
                  <a:pt x="8716" y="4596"/>
                  <a:pt x="8704" y="4573"/>
                  <a:pt x="8704" y="4573"/>
                </a:cubicBezTo>
                <a:cubicBezTo>
                  <a:pt x="8699" y="4570"/>
                  <a:pt x="8693" y="4568"/>
                  <a:pt x="8688" y="4568"/>
                </a:cubicBezTo>
                <a:cubicBezTo>
                  <a:pt x="8672" y="4568"/>
                  <a:pt x="8662" y="4584"/>
                  <a:pt x="8680" y="4620"/>
                </a:cubicBezTo>
                <a:cubicBezTo>
                  <a:pt x="8670" y="4610"/>
                  <a:pt x="8666" y="4606"/>
                  <a:pt x="8666" y="4606"/>
                </a:cubicBezTo>
                <a:lnTo>
                  <a:pt x="8666" y="4606"/>
                </a:lnTo>
                <a:cubicBezTo>
                  <a:pt x="8665" y="4606"/>
                  <a:pt x="8671" y="4615"/>
                  <a:pt x="8664" y="4615"/>
                </a:cubicBezTo>
                <a:cubicBezTo>
                  <a:pt x="8661" y="4615"/>
                  <a:pt x="8655" y="4614"/>
                  <a:pt x="8645" y="4608"/>
                </a:cubicBezTo>
                <a:cubicBezTo>
                  <a:pt x="8633" y="4596"/>
                  <a:pt x="8633" y="4596"/>
                  <a:pt x="8633" y="4596"/>
                </a:cubicBezTo>
                <a:cubicBezTo>
                  <a:pt x="8629" y="4592"/>
                  <a:pt x="8625" y="4591"/>
                  <a:pt x="8621" y="4591"/>
                </a:cubicBezTo>
                <a:cubicBezTo>
                  <a:pt x="8614" y="4591"/>
                  <a:pt x="8609" y="4596"/>
                  <a:pt x="8609" y="4596"/>
                </a:cubicBezTo>
                <a:cubicBezTo>
                  <a:pt x="8609" y="4596"/>
                  <a:pt x="8609" y="4596"/>
                  <a:pt x="8609" y="4608"/>
                </a:cubicBezTo>
                <a:cubicBezTo>
                  <a:pt x="8585" y="4596"/>
                  <a:pt x="8561" y="4596"/>
                  <a:pt x="8549" y="4596"/>
                </a:cubicBezTo>
                <a:cubicBezTo>
                  <a:pt x="8534" y="4596"/>
                  <a:pt x="8521" y="4596"/>
                  <a:pt x="8509" y="4593"/>
                </a:cubicBezTo>
                <a:lnTo>
                  <a:pt x="8509" y="4593"/>
                </a:lnTo>
                <a:cubicBezTo>
                  <a:pt x="8521" y="4598"/>
                  <a:pt x="8534" y="4603"/>
                  <a:pt x="8549" y="4608"/>
                </a:cubicBezTo>
                <a:cubicBezTo>
                  <a:pt x="8559" y="4628"/>
                  <a:pt x="8561" y="4649"/>
                  <a:pt x="8568" y="4654"/>
                </a:cubicBezTo>
                <a:lnTo>
                  <a:pt x="8568" y="4654"/>
                </a:lnTo>
                <a:cubicBezTo>
                  <a:pt x="8532" y="4642"/>
                  <a:pt x="8477" y="4619"/>
                  <a:pt x="8466" y="4585"/>
                </a:cubicBezTo>
                <a:lnTo>
                  <a:pt x="8478" y="4585"/>
                </a:lnTo>
                <a:cubicBezTo>
                  <a:pt x="8466" y="4585"/>
                  <a:pt x="8466" y="4585"/>
                  <a:pt x="8466" y="4573"/>
                </a:cubicBezTo>
                <a:lnTo>
                  <a:pt x="8466" y="4573"/>
                </a:lnTo>
                <a:cubicBezTo>
                  <a:pt x="8474" y="4576"/>
                  <a:pt x="8481" y="4580"/>
                  <a:pt x="8489" y="4584"/>
                </a:cubicBezTo>
                <a:lnTo>
                  <a:pt x="8489" y="4584"/>
                </a:lnTo>
                <a:cubicBezTo>
                  <a:pt x="8479" y="4577"/>
                  <a:pt x="8467" y="4566"/>
                  <a:pt x="8454" y="4549"/>
                </a:cubicBezTo>
                <a:cubicBezTo>
                  <a:pt x="8383" y="4513"/>
                  <a:pt x="8359" y="4418"/>
                  <a:pt x="8323" y="4382"/>
                </a:cubicBezTo>
                <a:cubicBezTo>
                  <a:pt x="8285" y="4382"/>
                  <a:pt x="8257" y="4396"/>
                  <a:pt x="8223" y="4396"/>
                </a:cubicBezTo>
                <a:cubicBezTo>
                  <a:pt x="8193" y="4396"/>
                  <a:pt x="8159" y="4385"/>
                  <a:pt x="8109" y="4346"/>
                </a:cubicBezTo>
                <a:lnTo>
                  <a:pt x="8180" y="4334"/>
                </a:lnTo>
                <a:cubicBezTo>
                  <a:pt x="8143" y="4314"/>
                  <a:pt x="8120" y="4308"/>
                  <a:pt x="8102" y="4308"/>
                </a:cubicBezTo>
                <a:cubicBezTo>
                  <a:pt x="8077" y="4308"/>
                  <a:pt x="8064" y="4320"/>
                  <a:pt x="8042" y="4320"/>
                </a:cubicBezTo>
                <a:cubicBezTo>
                  <a:pt x="8026" y="4320"/>
                  <a:pt x="8003" y="4313"/>
                  <a:pt x="7966" y="4287"/>
                </a:cubicBezTo>
                <a:lnTo>
                  <a:pt x="7966" y="4287"/>
                </a:lnTo>
                <a:cubicBezTo>
                  <a:pt x="8002" y="4323"/>
                  <a:pt x="7895" y="4311"/>
                  <a:pt x="7978" y="4358"/>
                </a:cubicBezTo>
                <a:cubicBezTo>
                  <a:pt x="7930" y="4358"/>
                  <a:pt x="7835" y="4311"/>
                  <a:pt x="7775" y="4263"/>
                </a:cubicBezTo>
                <a:cubicBezTo>
                  <a:pt x="7752" y="4263"/>
                  <a:pt x="7764" y="4275"/>
                  <a:pt x="7752" y="4299"/>
                </a:cubicBezTo>
                <a:cubicBezTo>
                  <a:pt x="7811" y="4358"/>
                  <a:pt x="7883" y="4323"/>
                  <a:pt x="7918" y="4406"/>
                </a:cubicBezTo>
                <a:lnTo>
                  <a:pt x="8002" y="4382"/>
                </a:lnTo>
                <a:lnTo>
                  <a:pt x="8002" y="4382"/>
                </a:lnTo>
                <a:cubicBezTo>
                  <a:pt x="8049" y="4442"/>
                  <a:pt x="8037" y="4477"/>
                  <a:pt x="7990" y="4477"/>
                </a:cubicBezTo>
                <a:cubicBezTo>
                  <a:pt x="8002" y="4489"/>
                  <a:pt x="8025" y="4489"/>
                  <a:pt x="8037" y="4501"/>
                </a:cubicBezTo>
                <a:cubicBezTo>
                  <a:pt x="8030" y="4519"/>
                  <a:pt x="8022" y="4526"/>
                  <a:pt x="8014" y="4526"/>
                </a:cubicBezTo>
                <a:cubicBezTo>
                  <a:pt x="7990" y="4526"/>
                  <a:pt x="7966" y="4468"/>
                  <a:pt x="7937" y="4468"/>
                </a:cubicBezTo>
                <a:cubicBezTo>
                  <a:pt x="7931" y="4468"/>
                  <a:pt x="7925" y="4471"/>
                  <a:pt x="7918" y="4477"/>
                </a:cubicBezTo>
                <a:lnTo>
                  <a:pt x="7966" y="4501"/>
                </a:lnTo>
                <a:cubicBezTo>
                  <a:pt x="7963" y="4516"/>
                  <a:pt x="7953" y="4522"/>
                  <a:pt x="7940" y="4522"/>
                </a:cubicBezTo>
                <a:cubicBezTo>
                  <a:pt x="7898" y="4522"/>
                  <a:pt x="7820" y="4468"/>
                  <a:pt x="7775" y="4442"/>
                </a:cubicBezTo>
                <a:cubicBezTo>
                  <a:pt x="7716" y="4382"/>
                  <a:pt x="7656" y="4346"/>
                  <a:pt x="7668" y="4311"/>
                </a:cubicBezTo>
                <a:lnTo>
                  <a:pt x="7668" y="4311"/>
                </a:lnTo>
                <a:lnTo>
                  <a:pt x="7764" y="4346"/>
                </a:lnTo>
                <a:cubicBezTo>
                  <a:pt x="7728" y="4287"/>
                  <a:pt x="7633" y="4299"/>
                  <a:pt x="7585" y="4275"/>
                </a:cubicBezTo>
                <a:cubicBezTo>
                  <a:pt x="7585" y="4263"/>
                  <a:pt x="7573" y="4263"/>
                  <a:pt x="7573" y="4251"/>
                </a:cubicBezTo>
                <a:cubicBezTo>
                  <a:pt x="7573" y="4263"/>
                  <a:pt x="7573" y="4263"/>
                  <a:pt x="7573" y="4263"/>
                </a:cubicBezTo>
                <a:cubicBezTo>
                  <a:pt x="7561" y="4263"/>
                  <a:pt x="7549" y="4251"/>
                  <a:pt x="7549" y="4239"/>
                </a:cubicBezTo>
                <a:cubicBezTo>
                  <a:pt x="7502" y="4215"/>
                  <a:pt x="7418" y="4204"/>
                  <a:pt x="7371" y="4180"/>
                </a:cubicBezTo>
                <a:lnTo>
                  <a:pt x="7371" y="4215"/>
                </a:lnTo>
                <a:lnTo>
                  <a:pt x="7383" y="4204"/>
                </a:lnTo>
                <a:cubicBezTo>
                  <a:pt x="7418" y="4215"/>
                  <a:pt x="7478" y="4263"/>
                  <a:pt x="7430" y="4275"/>
                </a:cubicBezTo>
                <a:cubicBezTo>
                  <a:pt x="7323" y="4251"/>
                  <a:pt x="7323" y="4180"/>
                  <a:pt x="7311" y="4144"/>
                </a:cubicBezTo>
                <a:cubicBezTo>
                  <a:pt x="7317" y="4138"/>
                  <a:pt x="7324" y="4135"/>
                  <a:pt x="7332" y="4135"/>
                </a:cubicBezTo>
                <a:cubicBezTo>
                  <a:pt x="7368" y="4135"/>
                  <a:pt x="7417" y="4192"/>
                  <a:pt x="7466" y="4192"/>
                </a:cubicBezTo>
                <a:cubicBezTo>
                  <a:pt x="7454" y="4132"/>
                  <a:pt x="7371" y="4144"/>
                  <a:pt x="7263" y="4073"/>
                </a:cubicBezTo>
                <a:cubicBezTo>
                  <a:pt x="7277" y="4066"/>
                  <a:pt x="7289" y="4063"/>
                  <a:pt x="7302" y="4063"/>
                </a:cubicBezTo>
                <a:cubicBezTo>
                  <a:pt x="7344" y="4063"/>
                  <a:pt x="7382" y="4094"/>
                  <a:pt x="7415" y="4094"/>
                </a:cubicBezTo>
                <a:cubicBezTo>
                  <a:pt x="7424" y="4094"/>
                  <a:pt x="7433" y="4091"/>
                  <a:pt x="7442" y="4084"/>
                </a:cubicBezTo>
                <a:cubicBezTo>
                  <a:pt x="7347" y="4037"/>
                  <a:pt x="7311" y="4061"/>
                  <a:pt x="7228" y="4025"/>
                </a:cubicBezTo>
                <a:cubicBezTo>
                  <a:pt x="7234" y="4013"/>
                  <a:pt x="7261" y="4013"/>
                  <a:pt x="7287" y="4013"/>
                </a:cubicBezTo>
                <a:cubicBezTo>
                  <a:pt x="7314" y="4013"/>
                  <a:pt x="7341" y="4013"/>
                  <a:pt x="7347" y="4001"/>
                </a:cubicBezTo>
                <a:cubicBezTo>
                  <a:pt x="7323" y="3989"/>
                  <a:pt x="7299" y="3977"/>
                  <a:pt x="7287" y="3965"/>
                </a:cubicBezTo>
                <a:lnTo>
                  <a:pt x="7287" y="3965"/>
                </a:lnTo>
                <a:cubicBezTo>
                  <a:pt x="7312" y="3973"/>
                  <a:pt x="7328" y="3976"/>
                  <a:pt x="7339" y="3976"/>
                </a:cubicBezTo>
                <a:cubicBezTo>
                  <a:pt x="7389" y="3976"/>
                  <a:pt x="7322" y="3912"/>
                  <a:pt x="7370" y="3912"/>
                </a:cubicBezTo>
                <a:cubicBezTo>
                  <a:pt x="7379" y="3912"/>
                  <a:pt x="7390" y="3913"/>
                  <a:pt x="7406" y="3918"/>
                </a:cubicBezTo>
                <a:cubicBezTo>
                  <a:pt x="7389" y="3901"/>
                  <a:pt x="7372" y="3897"/>
                  <a:pt x="7354" y="3897"/>
                </a:cubicBezTo>
                <a:cubicBezTo>
                  <a:pt x="7342" y="3897"/>
                  <a:pt x="7330" y="3899"/>
                  <a:pt x="7317" y="3899"/>
                </a:cubicBezTo>
                <a:cubicBezTo>
                  <a:pt x="7294" y="3899"/>
                  <a:pt x="7269" y="3894"/>
                  <a:pt x="7240" y="3870"/>
                </a:cubicBezTo>
                <a:lnTo>
                  <a:pt x="7240" y="3870"/>
                </a:lnTo>
                <a:cubicBezTo>
                  <a:pt x="7252" y="3906"/>
                  <a:pt x="7311" y="3965"/>
                  <a:pt x="7228" y="3965"/>
                </a:cubicBezTo>
                <a:lnTo>
                  <a:pt x="7144" y="3918"/>
                </a:lnTo>
                <a:cubicBezTo>
                  <a:pt x="7109" y="3882"/>
                  <a:pt x="7252" y="3894"/>
                  <a:pt x="7192" y="3846"/>
                </a:cubicBezTo>
                <a:lnTo>
                  <a:pt x="7097" y="3846"/>
                </a:lnTo>
                <a:cubicBezTo>
                  <a:pt x="7097" y="3858"/>
                  <a:pt x="7144" y="3882"/>
                  <a:pt x="7109" y="3894"/>
                </a:cubicBezTo>
                <a:cubicBezTo>
                  <a:pt x="7099" y="3887"/>
                  <a:pt x="7089" y="3884"/>
                  <a:pt x="7079" y="3884"/>
                </a:cubicBezTo>
                <a:cubicBezTo>
                  <a:pt x="7037" y="3884"/>
                  <a:pt x="6987" y="3932"/>
                  <a:pt x="6930" y="3942"/>
                </a:cubicBezTo>
                <a:cubicBezTo>
                  <a:pt x="6882" y="3930"/>
                  <a:pt x="6847" y="3918"/>
                  <a:pt x="6835" y="3894"/>
                </a:cubicBezTo>
                <a:cubicBezTo>
                  <a:pt x="6693" y="3918"/>
                  <a:pt x="6540" y="3894"/>
                  <a:pt x="6421" y="3929"/>
                </a:cubicBezTo>
                <a:lnTo>
                  <a:pt x="6421" y="3929"/>
                </a:lnTo>
                <a:cubicBezTo>
                  <a:pt x="6499" y="3905"/>
                  <a:pt x="6418" y="3870"/>
                  <a:pt x="6382" y="3834"/>
                </a:cubicBezTo>
                <a:cubicBezTo>
                  <a:pt x="6466" y="3834"/>
                  <a:pt x="6478" y="3787"/>
                  <a:pt x="6478" y="3751"/>
                </a:cubicBezTo>
                <a:cubicBezTo>
                  <a:pt x="6418" y="3751"/>
                  <a:pt x="6371" y="3799"/>
                  <a:pt x="6406" y="3823"/>
                </a:cubicBezTo>
                <a:cubicBezTo>
                  <a:pt x="6389" y="3818"/>
                  <a:pt x="6376" y="3817"/>
                  <a:pt x="6365" y="3817"/>
                </a:cubicBezTo>
                <a:cubicBezTo>
                  <a:pt x="6334" y="3817"/>
                  <a:pt x="6324" y="3830"/>
                  <a:pt x="6304" y="3830"/>
                </a:cubicBezTo>
                <a:cubicBezTo>
                  <a:pt x="6292" y="3830"/>
                  <a:pt x="6277" y="3825"/>
                  <a:pt x="6251" y="3811"/>
                </a:cubicBezTo>
                <a:cubicBezTo>
                  <a:pt x="6204" y="3787"/>
                  <a:pt x="6287" y="3763"/>
                  <a:pt x="6263" y="3739"/>
                </a:cubicBezTo>
                <a:cubicBezTo>
                  <a:pt x="6256" y="3738"/>
                  <a:pt x="6250" y="3738"/>
                  <a:pt x="6244" y="3738"/>
                </a:cubicBezTo>
                <a:cubicBezTo>
                  <a:pt x="6184" y="3738"/>
                  <a:pt x="6222" y="3788"/>
                  <a:pt x="6145" y="3788"/>
                </a:cubicBezTo>
                <a:cubicBezTo>
                  <a:pt x="6138" y="3788"/>
                  <a:pt x="6130" y="3788"/>
                  <a:pt x="6120" y="3787"/>
                </a:cubicBezTo>
                <a:cubicBezTo>
                  <a:pt x="6132" y="3775"/>
                  <a:pt x="6144" y="3775"/>
                  <a:pt x="6132" y="3763"/>
                </a:cubicBezTo>
                <a:cubicBezTo>
                  <a:pt x="6121" y="3761"/>
                  <a:pt x="6111" y="3760"/>
                  <a:pt x="6100" y="3760"/>
                </a:cubicBezTo>
                <a:cubicBezTo>
                  <a:pt x="6052" y="3760"/>
                  <a:pt x="6009" y="3779"/>
                  <a:pt x="5990" y="3799"/>
                </a:cubicBezTo>
                <a:cubicBezTo>
                  <a:pt x="5954" y="3763"/>
                  <a:pt x="5906" y="3763"/>
                  <a:pt x="5870" y="3763"/>
                </a:cubicBezTo>
                <a:cubicBezTo>
                  <a:pt x="5882" y="3763"/>
                  <a:pt x="5906" y="3751"/>
                  <a:pt x="5918" y="3751"/>
                </a:cubicBezTo>
                <a:cubicBezTo>
                  <a:pt x="5870" y="3692"/>
                  <a:pt x="5918" y="3703"/>
                  <a:pt x="5906" y="3680"/>
                </a:cubicBezTo>
                <a:lnTo>
                  <a:pt x="5906" y="3680"/>
                </a:lnTo>
                <a:cubicBezTo>
                  <a:pt x="5912" y="3686"/>
                  <a:pt x="5921" y="3686"/>
                  <a:pt x="5930" y="3686"/>
                </a:cubicBezTo>
                <a:cubicBezTo>
                  <a:pt x="5939" y="3686"/>
                  <a:pt x="5948" y="3686"/>
                  <a:pt x="5954" y="3692"/>
                </a:cubicBezTo>
                <a:lnTo>
                  <a:pt x="5930" y="3644"/>
                </a:lnTo>
                <a:cubicBezTo>
                  <a:pt x="5920" y="3625"/>
                  <a:pt x="5924" y="3621"/>
                  <a:pt x="5932" y="3621"/>
                </a:cubicBezTo>
                <a:cubicBezTo>
                  <a:pt x="5938" y="3621"/>
                  <a:pt x="5945" y="3623"/>
                  <a:pt x="5951" y="3623"/>
                </a:cubicBezTo>
                <a:cubicBezTo>
                  <a:pt x="5959" y="3623"/>
                  <a:pt x="5966" y="3620"/>
                  <a:pt x="5966" y="3608"/>
                </a:cubicBezTo>
                <a:lnTo>
                  <a:pt x="5954" y="3608"/>
                </a:lnTo>
                <a:cubicBezTo>
                  <a:pt x="5954" y="3594"/>
                  <a:pt x="5974" y="3588"/>
                  <a:pt x="5998" y="3588"/>
                </a:cubicBezTo>
                <a:cubicBezTo>
                  <a:pt x="6015" y="3588"/>
                  <a:pt x="6034" y="3591"/>
                  <a:pt x="6049" y="3596"/>
                </a:cubicBezTo>
                <a:cubicBezTo>
                  <a:pt x="6049" y="3406"/>
                  <a:pt x="6251" y="3489"/>
                  <a:pt x="6335" y="3370"/>
                </a:cubicBezTo>
                <a:cubicBezTo>
                  <a:pt x="6335" y="3346"/>
                  <a:pt x="6311" y="3346"/>
                  <a:pt x="6299" y="3322"/>
                </a:cubicBezTo>
                <a:cubicBezTo>
                  <a:pt x="6287" y="3322"/>
                  <a:pt x="6287" y="3311"/>
                  <a:pt x="6287" y="3311"/>
                </a:cubicBezTo>
                <a:cubicBezTo>
                  <a:pt x="6287" y="3322"/>
                  <a:pt x="6287" y="3334"/>
                  <a:pt x="6275" y="3334"/>
                </a:cubicBezTo>
                <a:cubicBezTo>
                  <a:pt x="6275" y="3311"/>
                  <a:pt x="6240" y="3275"/>
                  <a:pt x="6275" y="3275"/>
                </a:cubicBezTo>
                <a:cubicBezTo>
                  <a:pt x="6275" y="3287"/>
                  <a:pt x="6275" y="3287"/>
                  <a:pt x="6275" y="3299"/>
                </a:cubicBezTo>
                <a:cubicBezTo>
                  <a:pt x="6285" y="3289"/>
                  <a:pt x="6279" y="3272"/>
                  <a:pt x="6283" y="3272"/>
                </a:cubicBezTo>
                <a:lnTo>
                  <a:pt x="6283" y="3272"/>
                </a:lnTo>
                <a:cubicBezTo>
                  <a:pt x="6283" y="3272"/>
                  <a:pt x="6285" y="3273"/>
                  <a:pt x="6287" y="3275"/>
                </a:cubicBezTo>
                <a:cubicBezTo>
                  <a:pt x="6303" y="3275"/>
                  <a:pt x="6298" y="3270"/>
                  <a:pt x="6300" y="3270"/>
                </a:cubicBezTo>
                <a:lnTo>
                  <a:pt x="6300" y="3270"/>
                </a:lnTo>
                <a:cubicBezTo>
                  <a:pt x="6300" y="3270"/>
                  <a:pt x="6303" y="3271"/>
                  <a:pt x="6311" y="3275"/>
                </a:cubicBezTo>
                <a:lnTo>
                  <a:pt x="6359" y="3263"/>
                </a:lnTo>
                <a:cubicBezTo>
                  <a:pt x="6348" y="3236"/>
                  <a:pt x="6354" y="3228"/>
                  <a:pt x="6364" y="3228"/>
                </a:cubicBezTo>
                <a:cubicBezTo>
                  <a:pt x="6377" y="3228"/>
                  <a:pt x="6394" y="3239"/>
                  <a:pt x="6394" y="3239"/>
                </a:cubicBezTo>
                <a:cubicBezTo>
                  <a:pt x="6430" y="3275"/>
                  <a:pt x="6382" y="3263"/>
                  <a:pt x="6406" y="3299"/>
                </a:cubicBezTo>
                <a:lnTo>
                  <a:pt x="6442" y="3322"/>
                </a:lnTo>
                <a:lnTo>
                  <a:pt x="6418" y="3287"/>
                </a:lnTo>
                <a:lnTo>
                  <a:pt x="6442" y="3287"/>
                </a:lnTo>
                <a:cubicBezTo>
                  <a:pt x="6442" y="3278"/>
                  <a:pt x="6436" y="3270"/>
                  <a:pt x="6437" y="3270"/>
                </a:cubicBezTo>
                <a:lnTo>
                  <a:pt x="6437" y="3270"/>
                </a:lnTo>
                <a:cubicBezTo>
                  <a:pt x="6437" y="3270"/>
                  <a:pt x="6438" y="3271"/>
                  <a:pt x="6442" y="3275"/>
                </a:cubicBezTo>
                <a:cubicBezTo>
                  <a:pt x="6442" y="3275"/>
                  <a:pt x="6454" y="3275"/>
                  <a:pt x="6454" y="3287"/>
                </a:cubicBezTo>
                <a:lnTo>
                  <a:pt x="6454" y="3263"/>
                </a:lnTo>
                <a:cubicBezTo>
                  <a:pt x="6460" y="3275"/>
                  <a:pt x="6463" y="3275"/>
                  <a:pt x="6469" y="3275"/>
                </a:cubicBezTo>
                <a:cubicBezTo>
                  <a:pt x="6475" y="3275"/>
                  <a:pt x="6484" y="3275"/>
                  <a:pt x="6501" y="3287"/>
                </a:cubicBezTo>
                <a:cubicBezTo>
                  <a:pt x="6542" y="3277"/>
                  <a:pt x="6522" y="3222"/>
                  <a:pt x="6560" y="3222"/>
                </a:cubicBezTo>
                <a:cubicBezTo>
                  <a:pt x="6567" y="3222"/>
                  <a:pt x="6575" y="3224"/>
                  <a:pt x="6585" y="3227"/>
                </a:cubicBezTo>
                <a:cubicBezTo>
                  <a:pt x="6561" y="3215"/>
                  <a:pt x="6549" y="3168"/>
                  <a:pt x="6561" y="3156"/>
                </a:cubicBezTo>
                <a:lnTo>
                  <a:pt x="6561" y="3156"/>
                </a:lnTo>
                <a:cubicBezTo>
                  <a:pt x="6573" y="3168"/>
                  <a:pt x="6585" y="3168"/>
                  <a:pt x="6597" y="3191"/>
                </a:cubicBezTo>
                <a:lnTo>
                  <a:pt x="6597" y="3156"/>
                </a:lnTo>
                <a:cubicBezTo>
                  <a:pt x="6610" y="3166"/>
                  <a:pt x="6619" y="3169"/>
                  <a:pt x="6627" y="3169"/>
                </a:cubicBezTo>
                <a:cubicBezTo>
                  <a:pt x="6647" y="3169"/>
                  <a:pt x="6654" y="3144"/>
                  <a:pt x="6680" y="3144"/>
                </a:cubicBezTo>
                <a:lnTo>
                  <a:pt x="6692" y="3168"/>
                </a:lnTo>
                <a:cubicBezTo>
                  <a:pt x="6680" y="3132"/>
                  <a:pt x="6680" y="3120"/>
                  <a:pt x="6704" y="3108"/>
                </a:cubicBezTo>
                <a:lnTo>
                  <a:pt x="6728" y="3144"/>
                </a:lnTo>
                <a:cubicBezTo>
                  <a:pt x="6752" y="3144"/>
                  <a:pt x="6692" y="3072"/>
                  <a:pt x="6728" y="3072"/>
                </a:cubicBezTo>
                <a:cubicBezTo>
                  <a:pt x="6692" y="3037"/>
                  <a:pt x="6668" y="3037"/>
                  <a:pt x="6644" y="3001"/>
                </a:cubicBezTo>
                <a:lnTo>
                  <a:pt x="6644" y="3001"/>
                </a:lnTo>
                <a:cubicBezTo>
                  <a:pt x="6660" y="3017"/>
                  <a:pt x="6674" y="3024"/>
                  <a:pt x="6682" y="3024"/>
                </a:cubicBezTo>
                <a:cubicBezTo>
                  <a:pt x="6692" y="3024"/>
                  <a:pt x="6693" y="3014"/>
                  <a:pt x="6680" y="3001"/>
                </a:cubicBezTo>
                <a:cubicBezTo>
                  <a:pt x="6685" y="2991"/>
                  <a:pt x="6688" y="2987"/>
                  <a:pt x="6691" y="2987"/>
                </a:cubicBezTo>
                <a:cubicBezTo>
                  <a:pt x="6694" y="2987"/>
                  <a:pt x="6697" y="2994"/>
                  <a:pt x="6704" y="3001"/>
                </a:cubicBezTo>
                <a:lnTo>
                  <a:pt x="6692" y="2965"/>
                </a:lnTo>
                <a:cubicBezTo>
                  <a:pt x="6716" y="2965"/>
                  <a:pt x="6728" y="3013"/>
                  <a:pt x="6740" y="3037"/>
                </a:cubicBezTo>
                <a:cubicBezTo>
                  <a:pt x="6732" y="3005"/>
                  <a:pt x="6745" y="3000"/>
                  <a:pt x="6758" y="3000"/>
                </a:cubicBezTo>
                <a:cubicBezTo>
                  <a:pt x="6765" y="3000"/>
                  <a:pt x="6771" y="3001"/>
                  <a:pt x="6775" y="3001"/>
                </a:cubicBezTo>
                <a:lnTo>
                  <a:pt x="6787" y="3013"/>
                </a:lnTo>
                <a:lnTo>
                  <a:pt x="6811" y="3013"/>
                </a:lnTo>
                <a:cubicBezTo>
                  <a:pt x="6801" y="2983"/>
                  <a:pt x="6816" y="2962"/>
                  <a:pt x="6834" y="2962"/>
                </a:cubicBezTo>
                <a:cubicBezTo>
                  <a:pt x="6838" y="2962"/>
                  <a:pt x="6843" y="2963"/>
                  <a:pt x="6847" y="2965"/>
                </a:cubicBezTo>
                <a:lnTo>
                  <a:pt x="6871" y="3013"/>
                </a:lnTo>
                <a:cubicBezTo>
                  <a:pt x="6874" y="3015"/>
                  <a:pt x="6876" y="3015"/>
                  <a:pt x="6877" y="3015"/>
                </a:cubicBezTo>
                <a:cubicBezTo>
                  <a:pt x="6885" y="3015"/>
                  <a:pt x="6859" y="2987"/>
                  <a:pt x="6859" y="2977"/>
                </a:cubicBezTo>
                <a:cubicBezTo>
                  <a:pt x="6859" y="2970"/>
                  <a:pt x="6861" y="2967"/>
                  <a:pt x="6865" y="2967"/>
                </a:cubicBezTo>
                <a:cubicBezTo>
                  <a:pt x="6875" y="2967"/>
                  <a:pt x="6894" y="2981"/>
                  <a:pt x="6918" y="2989"/>
                </a:cubicBezTo>
                <a:cubicBezTo>
                  <a:pt x="6915" y="2973"/>
                  <a:pt x="6921" y="2968"/>
                  <a:pt x="6932" y="2968"/>
                </a:cubicBezTo>
                <a:cubicBezTo>
                  <a:pt x="6947" y="2968"/>
                  <a:pt x="6970" y="2978"/>
                  <a:pt x="6987" y="2978"/>
                </a:cubicBezTo>
                <a:cubicBezTo>
                  <a:pt x="7001" y="2978"/>
                  <a:pt x="7010" y="2970"/>
                  <a:pt x="7002" y="2941"/>
                </a:cubicBezTo>
                <a:lnTo>
                  <a:pt x="7002" y="2941"/>
                </a:lnTo>
                <a:lnTo>
                  <a:pt x="7025" y="2965"/>
                </a:lnTo>
                <a:cubicBezTo>
                  <a:pt x="7013" y="2882"/>
                  <a:pt x="7109" y="2941"/>
                  <a:pt x="7085" y="2846"/>
                </a:cubicBezTo>
                <a:lnTo>
                  <a:pt x="7085" y="2846"/>
                </a:lnTo>
                <a:cubicBezTo>
                  <a:pt x="7102" y="2855"/>
                  <a:pt x="7113" y="2859"/>
                  <a:pt x="7119" y="2859"/>
                </a:cubicBezTo>
                <a:cubicBezTo>
                  <a:pt x="7150" y="2859"/>
                  <a:pt x="7102" y="2786"/>
                  <a:pt x="7127" y="2786"/>
                </a:cubicBezTo>
                <a:cubicBezTo>
                  <a:pt x="7132" y="2786"/>
                  <a:pt x="7141" y="2789"/>
                  <a:pt x="7156" y="2799"/>
                </a:cubicBezTo>
                <a:lnTo>
                  <a:pt x="7144" y="2787"/>
                </a:lnTo>
                <a:cubicBezTo>
                  <a:pt x="7287" y="2715"/>
                  <a:pt x="7454" y="2691"/>
                  <a:pt x="7549" y="2572"/>
                </a:cubicBezTo>
                <a:lnTo>
                  <a:pt x="7561" y="2596"/>
                </a:lnTo>
                <a:cubicBezTo>
                  <a:pt x="7668" y="2549"/>
                  <a:pt x="7764" y="2501"/>
                  <a:pt x="7871" y="2453"/>
                </a:cubicBezTo>
                <a:cubicBezTo>
                  <a:pt x="7966" y="2394"/>
                  <a:pt x="8073" y="2346"/>
                  <a:pt x="8180" y="2310"/>
                </a:cubicBezTo>
                <a:cubicBezTo>
                  <a:pt x="8192" y="2287"/>
                  <a:pt x="8156" y="2239"/>
                  <a:pt x="8168" y="2215"/>
                </a:cubicBezTo>
                <a:cubicBezTo>
                  <a:pt x="8168" y="2215"/>
                  <a:pt x="8174" y="2212"/>
                  <a:pt x="8182" y="2212"/>
                </a:cubicBezTo>
                <a:cubicBezTo>
                  <a:pt x="8189" y="2212"/>
                  <a:pt x="8198" y="2215"/>
                  <a:pt x="8204" y="2227"/>
                </a:cubicBezTo>
                <a:cubicBezTo>
                  <a:pt x="8192" y="2251"/>
                  <a:pt x="8204" y="2263"/>
                  <a:pt x="8204" y="2275"/>
                </a:cubicBezTo>
                <a:cubicBezTo>
                  <a:pt x="8212" y="2271"/>
                  <a:pt x="8223" y="2271"/>
                  <a:pt x="8233" y="2271"/>
                </a:cubicBezTo>
                <a:lnTo>
                  <a:pt x="8233" y="2271"/>
                </a:lnTo>
                <a:cubicBezTo>
                  <a:pt x="8254" y="2271"/>
                  <a:pt x="8276" y="2271"/>
                  <a:pt x="8276" y="2239"/>
                </a:cubicBezTo>
                <a:lnTo>
                  <a:pt x="8252" y="2215"/>
                </a:lnTo>
                <a:cubicBezTo>
                  <a:pt x="8252" y="2203"/>
                  <a:pt x="8276" y="2203"/>
                  <a:pt x="8276" y="2203"/>
                </a:cubicBezTo>
                <a:cubicBezTo>
                  <a:pt x="8284" y="2220"/>
                  <a:pt x="8298" y="2236"/>
                  <a:pt x="8302" y="2249"/>
                </a:cubicBezTo>
                <a:lnTo>
                  <a:pt x="8302" y="2249"/>
                </a:lnTo>
                <a:cubicBezTo>
                  <a:pt x="8305" y="2231"/>
                  <a:pt x="8310" y="2225"/>
                  <a:pt x="8316" y="2225"/>
                </a:cubicBezTo>
                <a:cubicBezTo>
                  <a:pt x="8329" y="2225"/>
                  <a:pt x="8346" y="2251"/>
                  <a:pt x="8364" y="2251"/>
                </a:cubicBezTo>
                <a:cubicBezTo>
                  <a:pt x="8370" y="2251"/>
                  <a:pt x="8376" y="2248"/>
                  <a:pt x="8383" y="2239"/>
                </a:cubicBezTo>
                <a:cubicBezTo>
                  <a:pt x="8359" y="2168"/>
                  <a:pt x="8383" y="2096"/>
                  <a:pt x="8395" y="2025"/>
                </a:cubicBezTo>
                <a:lnTo>
                  <a:pt x="8418" y="2037"/>
                </a:lnTo>
                <a:cubicBezTo>
                  <a:pt x="8395" y="2048"/>
                  <a:pt x="8442" y="2096"/>
                  <a:pt x="8418" y="2096"/>
                </a:cubicBezTo>
                <a:cubicBezTo>
                  <a:pt x="8422" y="2098"/>
                  <a:pt x="8425" y="2099"/>
                  <a:pt x="8428" y="2099"/>
                </a:cubicBezTo>
                <a:cubicBezTo>
                  <a:pt x="8446" y="2099"/>
                  <a:pt x="8458" y="2072"/>
                  <a:pt x="8478" y="2072"/>
                </a:cubicBezTo>
                <a:cubicBezTo>
                  <a:pt x="8466" y="2060"/>
                  <a:pt x="8466" y="2037"/>
                  <a:pt x="8466" y="2025"/>
                </a:cubicBezTo>
                <a:lnTo>
                  <a:pt x="8466" y="2025"/>
                </a:lnTo>
                <a:cubicBezTo>
                  <a:pt x="8486" y="2035"/>
                  <a:pt x="8498" y="2063"/>
                  <a:pt x="8509" y="2063"/>
                </a:cubicBezTo>
                <a:cubicBezTo>
                  <a:pt x="8510" y="2063"/>
                  <a:pt x="8512" y="2062"/>
                  <a:pt x="8514" y="2060"/>
                </a:cubicBezTo>
                <a:lnTo>
                  <a:pt x="8514" y="2060"/>
                </a:lnTo>
                <a:lnTo>
                  <a:pt x="8502" y="2096"/>
                </a:lnTo>
                <a:cubicBezTo>
                  <a:pt x="8506" y="2101"/>
                  <a:pt x="8510" y="2103"/>
                  <a:pt x="8513" y="2103"/>
                </a:cubicBezTo>
                <a:cubicBezTo>
                  <a:pt x="8526" y="2103"/>
                  <a:pt x="8528" y="2072"/>
                  <a:pt x="8537" y="2072"/>
                </a:cubicBezTo>
                <a:cubicBezTo>
                  <a:pt x="8549" y="2096"/>
                  <a:pt x="8573" y="2096"/>
                  <a:pt x="8573" y="2132"/>
                </a:cubicBezTo>
                <a:cubicBezTo>
                  <a:pt x="8585" y="2084"/>
                  <a:pt x="8597" y="2108"/>
                  <a:pt x="8609" y="2072"/>
                </a:cubicBezTo>
                <a:cubicBezTo>
                  <a:pt x="8573" y="2048"/>
                  <a:pt x="8609" y="2037"/>
                  <a:pt x="8597" y="2013"/>
                </a:cubicBezTo>
                <a:lnTo>
                  <a:pt x="8597" y="2013"/>
                </a:lnTo>
                <a:lnTo>
                  <a:pt x="8573" y="2025"/>
                </a:lnTo>
                <a:cubicBezTo>
                  <a:pt x="8621" y="2037"/>
                  <a:pt x="8561" y="2037"/>
                  <a:pt x="8585" y="2084"/>
                </a:cubicBezTo>
                <a:cubicBezTo>
                  <a:pt x="8564" y="2074"/>
                  <a:pt x="8571" y="2009"/>
                  <a:pt x="8557" y="2009"/>
                </a:cubicBezTo>
                <a:cubicBezTo>
                  <a:pt x="8555" y="2009"/>
                  <a:pt x="8552" y="2010"/>
                  <a:pt x="8549" y="2013"/>
                </a:cubicBezTo>
                <a:cubicBezTo>
                  <a:pt x="8573" y="1977"/>
                  <a:pt x="8597" y="2001"/>
                  <a:pt x="8621" y="1941"/>
                </a:cubicBezTo>
                <a:lnTo>
                  <a:pt x="8621" y="1941"/>
                </a:lnTo>
                <a:cubicBezTo>
                  <a:pt x="8618" y="1943"/>
                  <a:pt x="8616" y="1943"/>
                  <a:pt x="8614" y="1943"/>
                </a:cubicBezTo>
                <a:cubicBezTo>
                  <a:pt x="8599" y="1943"/>
                  <a:pt x="8608" y="1904"/>
                  <a:pt x="8597" y="1894"/>
                </a:cubicBezTo>
                <a:cubicBezTo>
                  <a:pt x="8601" y="1892"/>
                  <a:pt x="8604" y="1891"/>
                  <a:pt x="8607" y="1891"/>
                </a:cubicBezTo>
                <a:cubicBezTo>
                  <a:pt x="8617" y="1891"/>
                  <a:pt x="8611" y="1912"/>
                  <a:pt x="8621" y="1941"/>
                </a:cubicBezTo>
                <a:cubicBezTo>
                  <a:pt x="8625" y="1939"/>
                  <a:pt x="8628" y="1939"/>
                  <a:pt x="8631" y="1939"/>
                </a:cubicBezTo>
                <a:cubicBezTo>
                  <a:pt x="8639" y="1939"/>
                  <a:pt x="8646" y="1943"/>
                  <a:pt x="8650" y="1943"/>
                </a:cubicBezTo>
                <a:cubicBezTo>
                  <a:pt x="8654" y="1943"/>
                  <a:pt x="8657" y="1938"/>
                  <a:pt x="8657" y="1918"/>
                </a:cubicBezTo>
                <a:cubicBezTo>
                  <a:pt x="8680" y="1929"/>
                  <a:pt x="8668" y="1965"/>
                  <a:pt x="8680" y="1977"/>
                </a:cubicBezTo>
                <a:cubicBezTo>
                  <a:pt x="8680" y="2013"/>
                  <a:pt x="8597" y="1953"/>
                  <a:pt x="8645" y="2060"/>
                </a:cubicBezTo>
                <a:cubicBezTo>
                  <a:pt x="8633" y="2072"/>
                  <a:pt x="8633" y="2120"/>
                  <a:pt x="8609" y="2120"/>
                </a:cubicBezTo>
                <a:cubicBezTo>
                  <a:pt x="8625" y="2128"/>
                  <a:pt x="8647" y="2142"/>
                  <a:pt x="8663" y="2142"/>
                </a:cubicBezTo>
                <a:cubicBezTo>
                  <a:pt x="8671" y="2142"/>
                  <a:pt x="8677" y="2139"/>
                  <a:pt x="8680" y="2132"/>
                </a:cubicBezTo>
                <a:lnTo>
                  <a:pt x="8657" y="2060"/>
                </a:lnTo>
                <a:cubicBezTo>
                  <a:pt x="8668" y="2060"/>
                  <a:pt x="8657" y="2013"/>
                  <a:pt x="8668" y="2013"/>
                </a:cubicBezTo>
                <a:cubicBezTo>
                  <a:pt x="8668" y="2032"/>
                  <a:pt x="8684" y="2052"/>
                  <a:pt x="8697" y="2052"/>
                </a:cubicBezTo>
                <a:cubicBezTo>
                  <a:pt x="8699" y="2052"/>
                  <a:pt x="8702" y="2051"/>
                  <a:pt x="8704" y="2048"/>
                </a:cubicBezTo>
                <a:cubicBezTo>
                  <a:pt x="8692" y="2048"/>
                  <a:pt x="8692" y="2048"/>
                  <a:pt x="8692" y="2037"/>
                </a:cubicBezTo>
                <a:cubicBezTo>
                  <a:pt x="8716" y="2025"/>
                  <a:pt x="8704" y="1977"/>
                  <a:pt x="8728" y="1953"/>
                </a:cubicBezTo>
                <a:lnTo>
                  <a:pt x="8728" y="1953"/>
                </a:lnTo>
                <a:cubicBezTo>
                  <a:pt x="8731" y="1958"/>
                  <a:pt x="8735" y="1962"/>
                  <a:pt x="8740" y="1965"/>
                </a:cubicBezTo>
                <a:cubicBezTo>
                  <a:pt x="8744" y="1969"/>
                  <a:pt x="8747" y="1971"/>
                  <a:pt x="8749" y="1971"/>
                </a:cubicBezTo>
                <a:cubicBezTo>
                  <a:pt x="8758" y="1971"/>
                  <a:pt x="8757" y="1949"/>
                  <a:pt x="8765" y="1948"/>
                </a:cubicBezTo>
                <a:lnTo>
                  <a:pt x="8765" y="1948"/>
                </a:lnTo>
                <a:cubicBezTo>
                  <a:pt x="8764" y="1944"/>
                  <a:pt x="8764" y="1941"/>
                  <a:pt x="8764" y="1941"/>
                </a:cubicBezTo>
                <a:lnTo>
                  <a:pt x="8776" y="1941"/>
                </a:lnTo>
                <a:cubicBezTo>
                  <a:pt x="8787" y="1929"/>
                  <a:pt x="8799" y="1929"/>
                  <a:pt x="8799" y="1894"/>
                </a:cubicBezTo>
                <a:cubicBezTo>
                  <a:pt x="8799" y="1896"/>
                  <a:pt x="8800" y="1897"/>
                  <a:pt x="8801" y="1897"/>
                </a:cubicBezTo>
                <a:cubicBezTo>
                  <a:pt x="8803" y="1897"/>
                  <a:pt x="8811" y="1880"/>
                  <a:pt x="8811" y="1870"/>
                </a:cubicBezTo>
                <a:cubicBezTo>
                  <a:pt x="8811" y="1862"/>
                  <a:pt x="8816" y="1841"/>
                  <a:pt x="8826" y="1841"/>
                </a:cubicBezTo>
                <a:cubicBezTo>
                  <a:pt x="8831" y="1841"/>
                  <a:pt x="8838" y="1848"/>
                  <a:pt x="8847" y="1870"/>
                </a:cubicBezTo>
                <a:cubicBezTo>
                  <a:pt x="8871" y="1870"/>
                  <a:pt x="8883" y="1882"/>
                  <a:pt x="8883" y="1906"/>
                </a:cubicBezTo>
                <a:lnTo>
                  <a:pt x="8918" y="1906"/>
                </a:lnTo>
                <a:lnTo>
                  <a:pt x="8930" y="1953"/>
                </a:lnTo>
                <a:cubicBezTo>
                  <a:pt x="8954" y="1929"/>
                  <a:pt x="8942" y="1906"/>
                  <a:pt x="8954" y="1858"/>
                </a:cubicBezTo>
                <a:cubicBezTo>
                  <a:pt x="8960" y="1864"/>
                  <a:pt x="8965" y="1866"/>
                  <a:pt x="8971" y="1866"/>
                </a:cubicBezTo>
                <a:cubicBezTo>
                  <a:pt x="8988" y="1866"/>
                  <a:pt x="9005" y="1841"/>
                  <a:pt x="9014" y="1822"/>
                </a:cubicBezTo>
                <a:cubicBezTo>
                  <a:pt x="9006" y="1820"/>
                  <a:pt x="9000" y="1819"/>
                  <a:pt x="8995" y="1819"/>
                </a:cubicBezTo>
                <a:cubicBezTo>
                  <a:pt x="8982" y="1819"/>
                  <a:pt x="8976" y="1826"/>
                  <a:pt x="8967" y="1826"/>
                </a:cubicBezTo>
                <a:cubicBezTo>
                  <a:pt x="8963" y="1826"/>
                  <a:pt x="8959" y="1825"/>
                  <a:pt x="8954" y="1822"/>
                </a:cubicBezTo>
                <a:lnTo>
                  <a:pt x="8954" y="1822"/>
                </a:lnTo>
                <a:cubicBezTo>
                  <a:pt x="8954" y="1834"/>
                  <a:pt x="8954" y="1846"/>
                  <a:pt x="8966" y="1858"/>
                </a:cubicBezTo>
                <a:cubicBezTo>
                  <a:pt x="8954" y="1858"/>
                  <a:pt x="8942" y="1846"/>
                  <a:pt x="8930" y="1822"/>
                </a:cubicBezTo>
                <a:cubicBezTo>
                  <a:pt x="8930" y="1804"/>
                  <a:pt x="8937" y="1798"/>
                  <a:pt x="8946" y="1798"/>
                </a:cubicBezTo>
                <a:cubicBezTo>
                  <a:pt x="8962" y="1798"/>
                  <a:pt x="8985" y="1815"/>
                  <a:pt x="8990" y="1815"/>
                </a:cubicBezTo>
                <a:cubicBezTo>
                  <a:pt x="8992" y="1815"/>
                  <a:pt x="8992" y="1814"/>
                  <a:pt x="8990" y="1810"/>
                </a:cubicBezTo>
                <a:cubicBezTo>
                  <a:pt x="8994" y="1803"/>
                  <a:pt x="8996" y="1800"/>
                  <a:pt x="8998" y="1800"/>
                </a:cubicBezTo>
                <a:cubicBezTo>
                  <a:pt x="9003" y="1800"/>
                  <a:pt x="9005" y="1814"/>
                  <a:pt x="9014" y="1822"/>
                </a:cubicBezTo>
                <a:cubicBezTo>
                  <a:pt x="9014" y="1826"/>
                  <a:pt x="9014" y="1828"/>
                  <a:pt x="9014" y="1828"/>
                </a:cubicBezTo>
                <a:cubicBezTo>
                  <a:pt x="9015" y="1828"/>
                  <a:pt x="9018" y="1822"/>
                  <a:pt x="9026" y="1822"/>
                </a:cubicBezTo>
                <a:lnTo>
                  <a:pt x="9014" y="1810"/>
                </a:lnTo>
                <a:cubicBezTo>
                  <a:pt x="9026" y="1810"/>
                  <a:pt x="9026" y="1787"/>
                  <a:pt x="9038" y="1775"/>
                </a:cubicBezTo>
                <a:cubicBezTo>
                  <a:pt x="9049" y="1775"/>
                  <a:pt x="9049" y="1775"/>
                  <a:pt x="9049" y="1787"/>
                </a:cubicBezTo>
                <a:lnTo>
                  <a:pt x="9038" y="1787"/>
                </a:lnTo>
                <a:lnTo>
                  <a:pt x="9049" y="1798"/>
                </a:lnTo>
                <a:cubicBezTo>
                  <a:pt x="9055" y="1809"/>
                  <a:pt x="9059" y="1813"/>
                  <a:pt x="9062" y="1813"/>
                </a:cubicBezTo>
                <a:cubicBezTo>
                  <a:pt x="9073" y="1813"/>
                  <a:pt x="9078" y="1773"/>
                  <a:pt x="9092" y="1773"/>
                </a:cubicBezTo>
                <a:cubicBezTo>
                  <a:pt x="9094" y="1773"/>
                  <a:pt x="9095" y="1774"/>
                  <a:pt x="9097" y="1775"/>
                </a:cubicBezTo>
                <a:cubicBezTo>
                  <a:pt x="9085" y="1787"/>
                  <a:pt x="9085" y="1787"/>
                  <a:pt x="9085" y="1787"/>
                </a:cubicBezTo>
                <a:cubicBezTo>
                  <a:pt x="9094" y="1795"/>
                  <a:pt x="9115" y="1829"/>
                  <a:pt x="9121" y="1829"/>
                </a:cubicBezTo>
                <a:cubicBezTo>
                  <a:pt x="9124" y="1829"/>
                  <a:pt x="9124" y="1824"/>
                  <a:pt x="9121" y="1810"/>
                </a:cubicBezTo>
                <a:lnTo>
                  <a:pt x="9121" y="1810"/>
                </a:lnTo>
                <a:cubicBezTo>
                  <a:pt x="9124" y="1814"/>
                  <a:pt x="9127" y="1815"/>
                  <a:pt x="9129" y="1815"/>
                </a:cubicBezTo>
                <a:cubicBezTo>
                  <a:pt x="9133" y="1815"/>
                  <a:pt x="9133" y="1807"/>
                  <a:pt x="9133" y="1798"/>
                </a:cubicBezTo>
                <a:cubicBezTo>
                  <a:pt x="9133" y="1787"/>
                  <a:pt x="9133" y="1775"/>
                  <a:pt x="9133" y="1775"/>
                </a:cubicBezTo>
                <a:lnTo>
                  <a:pt x="9168" y="1787"/>
                </a:lnTo>
                <a:cubicBezTo>
                  <a:pt x="9168" y="1787"/>
                  <a:pt x="9180" y="1775"/>
                  <a:pt x="9180" y="1775"/>
                </a:cubicBezTo>
                <a:lnTo>
                  <a:pt x="9192" y="1787"/>
                </a:lnTo>
                <a:cubicBezTo>
                  <a:pt x="9192" y="1787"/>
                  <a:pt x="9204" y="1798"/>
                  <a:pt x="9204" y="1798"/>
                </a:cubicBezTo>
                <a:cubicBezTo>
                  <a:pt x="9216" y="1814"/>
                  <a:pt x="9225" y="1819"/>
                  <a:pt x="9231" y="1819"/>
                </a:cubicBezTo>
                <a:cubicBezTo>
                  <a:pt x="9244" y="1819"/>
                  <a:pt x="9249" y="1796"/>
                  <a:pt x="9264" y="1796"/>
                </a:cubicBezTo>
                <a:cubicBezTo>
                  <a:pt x="9270" y="1796"/>
                  <a:pt x="9277" y="1800"/>
                  <a:pt x="9288" y="1810"/>
                </a:cubicBezTo>
                <a:cubicBezTo>
                  <a:pt x="9288" y="1775"/>
                  <a:pt x="9276" y="1763"/>
                  <a:pt x="9276" y="1751"/>
                </a:cubicBezTo>
                <a:cubicBezTo>
                  <a:pt x="9276" y="1727"/>
                  <a:pt x="9288" y="1691"/>
                  <a:pt x="9299" y="1679"/>
                </a:cubicBezTo>
                <a:cubicBezTo>
                  <a:pt x="9323" y="1715"/>
                  <a:pt x="9371" y="1739"/>
                  <a:pt x="9383" y="1810"/>
                </a:cubicBezTo>
                <a:cubicBezTo>
                  <a:pt x="9407" y="1810"/>
                  <a:pt x="9359" y="1775"/>
                  <a:pt x="9371" y="1751"/>
                </a:cubicBezTo>
                <a:lnTo>
                  <a:pt x="9383" y="1751"/>
                </a:lnTo>
                <a:cubicBezTo>
                  <a:pt x="9371" y="1739"/>
                  <a:pt x="9359" y="1727"/>
                  <a:pt x="9347" y="1703"/>
                </a:cubicBezTo>
                <a:cubicBezTo>
                  <a:pt x="9338" y="1676"/>
                  <a:pt x="9349" y="1663"/>
                  <a:pt x="9360" y="1663"/>
                </a:cubicBezTo>
                <a:cubicBezTo>
                  <a:pt x="9364" y="1663"/>
                  <a:pt x="9368" y="1665"/>
                  <a:pt x="9371" y="1667"/>
                </a:cubicBezTo>
                <a:lnTo>
                  <a:pt x="9371" y="1715"/>
                </a:lnTo>
                <a:cubicBezTo>
                  <a:pt x="9395" y="1691"/>
                  <a:pt x="9383" y="1620"/>
                  <a:pt x="9395" y="1572"/>
                </a:cubicBezTo>
                <a:cubicBezTo>
                  <a:pt x="9419" y="1584"/>
                  <a:pt x="9407" y="1632"/>
                  <a:pt x="9419" y="1667"/>
                </a:cubicBezTo>
                <a:lnTo>
                  <a:pt x="9442" y="1656"/>
                </a:lnTo>
                <a:lnTo>
                  <a:pt x="9454" y="1691"/>
                </a:lnTo>
                <a:cubicBezTo>
                  <a:pt x="9464" y="1681"/>
                  <a:pt x="9466" y="1653"/>
                  <a:pt x="9474" y="1653"/>
                </a:cubicBezTo>
                <a:cubicBezTo>
                  <a:pt x="9475" y="1653"/>
                  <a:pt x="9476" y="1654"/>
                  <a:pt x="9478" y="1656"/>
                </a:cubicBezTo>
                <a:cubicBezTo>
                  <a:pt x="9478" y="1691"/>
                  <a:pt x="9526" y="1691"/>
                  <a:pt x="9502" y="1739"/>
                </a:cubicBezTo>
                <a:cubicBezTo>
                  <a:pt x="9519" y="1739"/>
                  <a:pt x="9518" y="1709"/>
                  <a:pt x="9520" y="1709"/>
                </a:cubicBezTo>
                <a:cubicBezTo>
                  <a:pt x="9521" y="1709"/>
                  <a:pt x="9522" y="1713"/>
                  <a:pt x="9526" y="1727"/>
                </a:cubicBezTo>
                <a:cubicBezTo>
                  <a:pt x="9526" y="1679"/>
                  <a:pt x="9514" y="1703"/>
                  <a:pt x="9502" y="1691"/>
                </a:cubicBezTo>
                <a:cubicBezTo>
                  <a:pt x="9490" y="1644"/>
                  <a:pt x="9526" y="1667"/>
                  <a:pt x="9538" y="1644"/>
                </a:cubicBezTo>
                <a:cubicBezTo>
                  <a:pt x="9526" y="1620"/>
                  <a:pt x="9549" y="1560"/>
                  <a:pt x="9538" y="1513"/>
                </a:cubicBezTo>
                <a:lnTo>
                  <a:pt x="9561" y="1513"/>
                </a:lnTo>
                <a:cubicBezTo>
                  <a:pt x="9558" y="1491"/>
                  <a:pt x="9554" y="1484"/>
                  <a:pt x="9548" y="1484"/>
                </a:cubicBezTo>
                <a:cubicBezTo>
                  <a:pt x="9536" y="1484"/>
                  <a:pt x="9520" y="1511"/>
                  <a:pt x="9503" y="1511"/>
                </a:cubicBezTo>
                <a:cubicBezTo>
                  <a:pt x="9495" y="1511"/>
                  <a:pt x="9486" y="1505"/>
                  <a:pt x="9478" y="1489"/>
                </a:cubicBezTo>
                <a:cubicBezTo>
                  <a:pt x="9466" y="1489"/>
                  <a:pt x="9466" y="1489"/>
                  <a:pt x="9442" y="1465"/>
                </a:cubicBezTo>
                <a:lnTo>
                  <a:pt x="9442" y="1465"/>
                </a:lnTo>
                <a:lnTo>
                  <a:pt x="9454" y="1525"/>
                </a:lnTo>
                <a:cubicBezTo>
                  <a:pt x="9430" y="1513"/>
                  <a:pt x="9430" y="1477"/>
                  <a:pt x="9419" y="1465"/>
                </a:cubicBezTo>
                <a:cubicBezTo>
                  <a:pt x="9419" y="1469"/>
                  <a:pt x="9417" y="1470"/>
                  <a:pt x="9415" y="1470"/>
                </a:cubicBezTo>
                <a:cubicBezTo>
                  <a:pt x="9411" y="1470"/>
                  <a:pt x="9403" y="1465"/>
                  <a:pt x="9395" y="1465"/>
                </a:cubicBezTo>
                <a:cubicBezTo>
                  <a:pt x="9395" y="1465"/>
                  <a:pt x="9395" y="1453"/>
                  <a:pt x="9407" y="1441"/>
                </a:cubicBezTo>
                <a:cubicBezTo>
                  <a:pt x="9397" y="1427"/>
                  <a:pt x="9392" y="1422"/>
                  <a:pt x="9388" y="1422"/>
                </a:cubicBezTo>
                <a:cubicBezTo>
                  <a:pt x="9383" y="1422"/>
                  <a:pt x="9383" y="1434"/>
                  <a:pt x="9383" y="1441"/>
                </a:cubicBezTo>
                <a:cubicBezTo>
                  <a:pt x="9383" y="1465"/>
                  <a:pt x="9371" y="1465"/>
                  <a:pt x="9359" y="1465"/>
                </a:cubicBezTo>
                <a:lnTo>
                  <a:pt x="9347" y="1465"/>
                </a:lnTo>
                <a:cubicBezTo>
                  <a:pt x="9359" y="1477"/>
                  <a:pt x="9371" y="1525"/>
                  <a:pt x="9383" y="1537"/>
                </a:cubicBezTo>
                <a:cubicBezTo>
                  <a:pt x="9347" y="1513"/>
                  <a:pt x="9323" y="1537"/>
                  <a:pt x="9288" y="1489"/>
                </a:cubicBezTo>
                <a:cubicBezTo>
                  <a:pt x="9276" y="1465"/>
                  <a:pt x="9288" y="1441"/>
                  <a:pt x="9288" y="1441"/>
                </a:cubicBezTo>
                <a:cubicBezTo>
                  <a:pt x="9284" y="1440"/>
                  <a:pt x="9281" y="1439"/>
                  <a:pt x="9279" y="1439"/>
                </a:cubicBezTo>
                <a:cubicBezTo>
                  <a:pt x="9264" y="1439"/>
                  <a:pt x="9264" y="1468"/>
                  <a:pt x="9264" y="1489"/>
                </a:cubicBezTo>
                <a:cubicBezTo>
                  <a:pt x="9264" y="1501"/>
                  <a:pt x="9264" y="1501"/>
                  <a:pt x="9252" y="1501"/>
                </a:cubicBezTo>
                <a:cubicBezTo>
                  <a:pt x="9252" y="1489"/>
                  <a:pt x="9240" y="1465"/>
                  <a:pt x="9240" y="1465"/>
                </a:cubicBezTo>
                <a:cubicBezTo>
                  <a:pt x="9240" y="1465"/>
                  <a:pt x="9228" y="1453"/>
                  <a:pt x="9228" y="1453"/>
                </a:cubicBezTo>
                <a:cubicBezTo>
                  <a:pt x="9228" y="1501"/>
                  <a:pt x="9204" y="1489"/>
                  <a:pt x="9192" y="1513"/>
                </a:cubicBezTo>
                <a:lnTo>
                  <a:pt x="9216" y="1513"/>
                </a:lnTo>
                <a:cubicBezTo>
                  <a:pt x="9216" y="1540"/>
                  <a:pt x="9216" y="1568"/>
                  <a:pt x="9211" y="1568"/>
                </a:cubicBezTo>
                <a:cubicBezTo>
                  <a:pt x="9209" y="1568"/>
                  <a:pt x="9207" y="1566"/>
                  <a:pt x="9204" y="1560"/>
                </a:cubicBezTo>
                <a:cubicBezTo>
                  <a:pt x="9216" y="1525"/>
                  <a:pt x="9168" y="1513"/>
                  <a:pt x="9192" y="1489"/>
                </a:cubicBezTo>
                <a:cubicBezTo>
                  <a:pt x="9184" y="1476"/>
                  <a:pt x="9180" y="1471"/>
                  <a:pt x="9178" y="1471"/>
                </a:cubicBezTo>
                <a:lnTo>
                  <a:pt x="9178" y="1471"/>
                </a:lnTo>
                <a:cubicBezTo>
                  <a:pt x="9170" y="1471"/>
                  <a:pt x="9185" y="1526"/>
                  <a:pt x="9172" y="1526"/>
                </a:cubicBezTo>
                <a:cubicBezTo>
                  <a:pt x="9171" y="1526"/>
                  <a:pt x="9170" y="1525"/>
                  <a:pt x="9168" y="1525"/>
                </a:cubicBezTo>
                <a:lnTo>
                  <a:pt x="9145" y="1501"/>
                </a:lnTo>
                <a:cubicBezTo>
                  <a:pt x="9133" y="1465"/>
                  <a:pt x="9168" y="1477"/>
                  <a:pt x="9157" y="1465"/>
                </a:cubicBezTo>
                <a:lnTo>
                  <a:pt x="9145" y="1465"/>
                </a:lnTo>
                <a:cubicBezTo>
                  <a:pt x="9157" y="1441"/>
                  <a:pt x="9192" y="1453"/>
                  <a:pt x="9216" y="1406"/>
                </a:cubicBezTo>
                <a:lnTo>
                  <a:pt x="9157" y="1394"/>
                </a:lnTo>
                <a:cubicBezTo>
                  <a:pt x="9109" y="1453"/>
                  <a:pt x="9014" y="1417"/>
                  <a:pt x="8978" y="1513"/>
                </a:cubicBezTo>
                <a:cubicBezTo>
                  <a:pt x="8978" y="1513"/>
                  <a:pt x="8978" y="1513"/>
                  <a:pt x="8978" y="1537"/>
                </a:cubicBezTo>
                <a:lnTo>
                  <a:pt x="8978" y="1548"/>
                </a:lnTo>
                <a:cubicBezTo>
                  <a:pt x="8954" y="1525"/>
                  <a:pt x="8930" y="1525"/>
                  <a:pt x="8907" y="1501"/>
                </a:cubicBezTo>
                <a:lnTo>
                  <a:pt x="8907" y="1501"/>
                </a:lnTo>
                <a:cubicBezTo>
                  <a:pt x="8918" y="1525"/>
                  <a:pt x="8918" y="1525"/>
                  <a:pt x="8930" y="1548"/>
                </a:cubicBezTo>
                <a:cubicBezTo>
                  <a:pt x="8942" y="1584"/>
                  <a:pt x="8942" y="1596"/>
                  <a:pt x="8918" y="1596"/>
                </a:cubicBezTo>
                <a:cubicBezTo>
                  <a:pt x="8915" y="1587"/>
                  <a:pt x="8914" y="1580"/>
                  <a:pt x="8913" y="1575"/>
                </a:cubicBezTo>
                <a:lnTo>
                  <a:pt x="8913" y="1575"/>
                </a:lnTo>
                <a:cubicBezTo>
                  <a:pt x="8912" y="1578"/>
                  <a:pt x="8910" y="1581"/>
                  <a:pt x="8907" y="1584"/>
                </a:cubicBezTo>
                <a:cubicBezTo>
                  <a:pt x="8895" y="1572"/>
                  <a:pt x="8871" y="1572"/>
                  <a:pt x="8871" y="1537"/>
                </a:cubicBezTo>
                <a:lnTo>
                  <a:pt x="8871" y="1537"/>
                </a:lnTo>
                <a:cubicBezTo>
                  <a:pt x="8871" y="1537"/>
                  <a:pt x="8871" y="1537"/>
                  <a:pt x="8883" y="1548"/>
                </a:cubicBezTo>
                <a:cubicBezTo>
                  <a:pt x="8883" y="1537"/>
                  <a:pt x="8859" y="1525"/>
                  <a:pt x="8859" y="1501"/>
                </a:cubicBezTo>
                <a:lnTo>
                  <a:pt x="8847" y="1513"/>
                </a:lnTo>
                <a:cubicBezTo>
                  <a:pt x="8835" y="1489"/>
                  <a:pt x="8847" y="1477"/>
                  <a:pt x="8835" y="1465"/>
                </a:cubicBezTo>
                <a:cubicBezTo>
                  <a:pt x="8811" y="1489"/>
                  <a:pt x="8811" y="1548"/>
                  <a:pt x="8787" y="1584"/>
                </a:cubicBezTo>
                <a:cubicBezTo>
                  <a:pt x="8787" y="1564"/>
                  <a:pt x="8779" y="1519"/>
                  <a:pt x="8776" y="1519"/>
                </a:cubicBezTo>
                <a:cubicBezTo>
                  <a:pt x="8776" y="1519"/>
                  <a:pt x="8776" y="1521"/>
                  <a:pt x="8776" y="1525"/>
                </a:cubicBezTo>
                <a:cubicBezTo>
                  <a:pt x="8774" y="1524"/>
                  <a:pt x="8773" y="1523"/>
                  <a:pt x="8771" y="1523"/>
                </a:cubicBezTo>
                <a:cubicBezTo>
                  <a:pt x="8752" y="1523"/>
                  <a:pt x="8750" y="1597"/>
                  <a:pt x="8728" y="1608"/>
                </a:cubicBezTo>
                <a:cubicBezTo>
                  <a:pt x="8728" y="1596"/>
                  <a:pt x="8740" y="1596"/>
                  <a:pt x="8740" y="1584"/>
                </a:cubicBezTo>
                <a:cubicBezTo>
                  <a:pt x="8707" y="1584"/>
                  <a:pt x="8677" y="1586"/>
                  <a:pt x="8648" y="1586"/>
                </a:cubicBezTo>
                <a:cubicBezTo>
                  <a:pt x="8605" y="1586"/>
                  <a:pt x="8564" y="1582"/>
                  <a:pt x="8514" y="1560"/>
                </a:cubicBezTo>
                <a:lnTo>
                  <a:pt x="8514" y="1632"/>
                </a:lnTo>
                <a:lnTo>
                  <a:pt x="8490" y="1596"/>
                </a:lnTo>
                <a:cubicBezTo>
                  <a:pt x="8482" y="1595"/>
                  <a:pt x="8475" y="1594"/>
                  <a:pt x="8468" y="1594"/>
                </a:cubicBezTo>
                <a:cubicBezTo>
                  <a:pt x="8398" y="1594"/>
                  <a:pt x="8354" y="1647"/>
                  <a:pt x="8299" y="1679"/>
                </a:cubicBezTo>
                <a:cubicBezTo>
                  <a:pt x="8297" y="1681"/>
                  <a:pt x="8294" y="1681"/>
                  <a:pt x="8292" y="1681"/>
                </a:cubicBezTo>
                <a:cubicBezTo>
                  <a:pt x="8275" y="1681"/>
                  <a:pt x="8273" y="1642"/>
                  <a:pt x="8252" y="1632"/>
                </a:cubicBezTo>
                <a:cubicBezTo>
                  <a:pt x="8204" y="1644"/>
                  <a:pt x="8216" y="1703"/>
                  <a:pt x="8180" y="1739"/>
                </a:cubicBezTo>
                <a:cubicBezTo>
                  <a:pt x="8180" y="1715"/>
                  <a:pt x="8180" y="1667"/>
                  <a:pt x="8156" y="1667"/>
                </a:cubicBezTo>
                <a:cubicBezTo>
                  <a:pt x="8156" y="1687"/>
                  <a:pt x="8164" y="1706"/>
                  <a:pt x="8154" y="1706"/>
                </a:cubicBezTo>
                <a:cubicBezTo>
                  <a:pt x="8152" y="1706"/>
                  <a:pt x="8149" y="1705"/>
                  <a:pt x="8145" y="1703"/>
                </a:cubicBezTo>
                <a:lnTo>
                  <a:pt x="8145" y="1691"/>
                </a:lnTo>
                <a:cubicBezTo>
                  <a:pt x="8141" y="1683"/>
                  <a:pt x="8138" y="1681"/>
                  <a:pt x="8135" y="1681"/>
                </a:cubicBezTo>
                <a:cubicBezTo>
                  <a:pt x="8129" y="1681"/>
                  <a:pt x="8121" y="1691"/>
                  <a:pt x="8097" y="1691"/>
                </a:cubicBezTo>
                <a:cubicBezTo>
                  <a:pt x="8061" y="1703"/>
                  <a:pt x="8037" y="1763"/>
                  <a:pt x="8037" y="1846"/>
                </a:cubicBezTo>
                <a:cubicBezTo>
                  <a:pt x="8002" y="1846"/>
                  <a:pt x="8014" y="1775"/>
                  <a:pt x="8002" y="1763"/>
                </a:cubicBezTo>
                <a:lnTo>
                  <a:pt x="8002" y="1763"/>
                </a:lnTo>
                <a:cubicBezTo>
                  <a:pt x="8008" y="1765"/>
                  <a:pt x="8013" y="1766"/>
                  <a:pt x="8016" y="1766"/>
                </a:cubicBezTo>
                <a:cubicBezTo>
                  <a:pt x="8029" y="1766"/>
                  <a:pt x="8014" y="1746"/>
                  <a:pt x="8014" y="1727"/>
                </a:cubicBezTo>
                <a:cubicBezTo>
                  <a:pt x="8007" y="1740"/>
                  <a:pt x="8001" y="1750"/>
                  <a:pt x="7992" y="1750"/>
                </a:cubicBezTo>
                <a:cubicBezTo>
                  <a:pt x="7985" y="1750"/>
                  <a:pt x="7977" y="1743"/>
                  <a:pt x="7966" y="1727"/>
                </a:cubicBezTo>
                <a:cubicBezTo>
                  <a:pt x="7954" y="1739"/>
                  <a:pt x="7942" y="1739"/>
                  <a:pt x="7930" y="1775"/>
                </a:cubicBezTo>
                <a:cubicBezTo>
                  <a:pt x="7934" y="1768"/>
                  <a:pt x="7937" y="1765"/>
                  <a:pt x="7940" y="1765"/>
                </a:cubicBezTo>
                <a:cubicBezTo>
                  <a:pt x="7948" y="1765"/>
                  <a:pt x="7954" y="1782"/>
                  <a:pt x="7954" y="1798"/>
                </a:cubicBezTo>
                <a:cubicBezTo>
                  <a:pt x="7950" y="1796"/>
                  <a:pt x="7946" y="1796"/>
                  <a:pt x="7942" y="1796"/>
                </a:cubicBezTo>
                <a:cubicBezTo>
                  <a:pt x="7934" y="1796"/>
                  <a:pt x="7926" y="1798"/>
                  <a:pt x="7918" y="1798"/>
                </a:cubicBezTo>
                <a:cubicBezTo>
                  <a:pt x="7906" y="1798"/>
                  <a:pt x="7895" y="1792"/>
                  <a:pt x="7883" y="1763"/>
                </a:cubicBezTo>
                <a:cubicBezTo>
                  <a:pt x="7799" y="1810"/>
                  <a:pt x="7704" y="1846"/>
                  <a:pt x="7621" y="1894"/>
                </a:cubicBezTo>
                <a:cubicBezTo>
                  <a:pt x="7615" y="1906"/>
                  <a:pt x="7618" y="1906"/>
                  <a:pt x="7622" y="1906"/>
                </a:cubicBezTo>
                <a:cubicBezTo>
                  <a:pt x="7627" y="1906"/>
                  <a:pt x="7633" y="1906"/>
                  <a:pt x="7633" y="1918"/>
                </a:cubicBezTo>
                <a:cubicBezTo>
                  <a:pt x="7629" y="1933"/>
                  <a:pt x="7625" y="1937"/>
                  <a:pt x="7621" y="1937"/>
                </a:cubicBezTo>
                <a:cubicBezTo>
                  <a:pt x="7616" y="1937"/>
                  <a:pt x="7611" y="1929"/>
                  <a:pt x="7606" y="1929"/>
                </a:cubicBezTo>
                <a:cubicBezTo>
                  <a:pt x="7603" y="1929"/>
                  <a:pt x="7600" y="1932"/>
                  <a:pt x="7597" y="1941"/>
                </a:cubicBezTo>
                <a:lnTo>
                  <a:pt x="7597" y="1906"/>
                </a:lnTo>
                <a:cubicBezTo>
                  <a:pt x="7573" y="1918"/>
                  <a:pt x="7561" y="1989"/>
                  <a:pt x="7549" y="2025"/>
                </a:cubicBezTo>
                <a:cubicBezTo>
                  <a:pt x="7537" y="1989"/>
                  <a:pt x="7525" y="2001"/>
                  <a:pt x="7537" y="1977"/>
                </a:cubicBezTo>
                <a:lnTo>
                  <a:pt x="7537" y="1977"/>
                </a:lnTo>
                <a:cubicBezTo>
                  <a:pt x="7537" y="1978"/>
                  <a:pt x="7536" y="1978"/>
                  <a:pt x="7535" y="1978"/>
                </a:cubicBezTo>
                <a:cubicBezTo>
                  <a:pt x="7520" y="1978"/>
                  <a:pt x="7460" y="1888"/>
                  <a:pt x="7445" y="1888"/>
                </a:cubicBezTo>
                <a:cubicBezTo>
                  <a:pt x="7443" y="1888"/>
                  <a:pt x="7442" y="1889"/>
                  <a:pt x="7442" y="1894"/>
                </a:cubicBezTo>
                <a:lnTo>
                  <a:pt x="7525" y="2013"/>
                </a:lnTo>
                <a:cubicBezTo>
                  <a:pt x="7525" y="2025"/>
                  <a:pt x="7502" y="2025"/>
                  <a:pt x="7514" y="2037"/>
                </a:cubicBezTo>
                <a:cubicBezTo>
                  <a:pt x="7490" y="2013"/>
                  <a:pt x="7466" y="1989"/>
                  <a:pt x="7454" y="1989"/>
                </a:cubicBezTo>
                <a:cubicBezTo>
                  <a:pt x="7430" y="1965"/>
                  <a:pt x="7454" y="1965"/>
                  <a:pt x="7466" y="1953"/>
                </a:cubicBezTo>
                <a:cubicBezTo>
                  <a:pt x="7442" y="1906"/>
                  <a:pt x="7418" y="1941"/>
                  <a:pt x="7406" y="1882"/>
                </a:cubicBezTo>
                <a:lnTo>
                  <a:pt x="7406" y="1882"/>
                </a:lnTo>
                <a:cubicBezTo>
                  <a:pt x="7383" y="1906"/>
                  <a:pt x="7418" y="1906"/>
                  <a:pt x="7418" y="1929"/>
                </a:cubicBezTo>
                <a:lnTo>
                  <a:pt x="7394" y="1929"/>
                </a:lnTo>
                <a:lnTo>
                  <a:pt x="7418" y="1941"/>
                </a:lnTo>
                <a:cubicBezTo>
                  <a:pt x="7409" y="1961"/>
                  <a:pt x="7422" y="1995"/>
                  <a:pt x="7403" y="1995"/>
                </a:cubicBezTo>
                <a:cubicBezTo>
                  <a:pt x="7398" y="1995"/>
                  <a:pt x="7392" y="1993"/>
                  <a:pt x="7383" y="1989"/>
                </a:cubicBezTo>
                <a:lnTo>
                  <a:pt x="7383" y="1989"/>
                </a:lnTo>
                <a:lnTo>
                  <a:pt x="7394" y="2060"/>
                </a:lnTo>
                <a:cubicBezTo>
                  <a:pt x="7386" y="2044"/>
                  <a:pt x="7381" y="2039"/>
                  <a:pt x="7377" y="2039"/>
                </a:cubicBezTo>
                <a:cubicBezTo>
                  <a:pt x="7371" y="2039"/>
                  <a:pt x="7368" y="2050"/>
                  <a:pt x="7363" y="2050"/>
                </a:cubicBezTo>
                <a:cubicBezTo>
                  <a:pt x="7361" y="2050"/>
                  <a:pt x="7360" y="2050"/>
                  <a:pt x="7359" y="2048"/>
                </a:cubicBezTo>
                <a:lnTo>
                  <a:pt x="7347" y="2025"/>
                </a:lnTo>
                <a:cubicBezTo>
                  <a:pt x="7343" y="2028"/>
                  <a:pt x="7340" y="2030"/>
                  <a:pt x="7336" y="2030"/>
                </a:cubicBezTo>
                <a:cubicBezTo>
                  <a:pt x="7328" y="2030"/>
                  <a:pt x="7320" y="2021"/>
                  <a:pt x="7311" y="2013"/>
                </a:cubicBezTo>
                <a:cubicBezTo>
                  <a:pt x="7305" y="1995"/>
                  <a:pt x="7308" y="1995"/>
                  <a:pt x="7311" y="1995"/>
                </a:cubicBezTo>
                <a:cubicBezTo>
                  <a:pt x="7314" y="1995"/>
                  <a:pt x="7317" y="1995"/>
                  <a:pt x="7311" y="1977"/>
                </a:cubicBezTo>
                <a:lnTo>
                  <a:pt x="7287" y="1977"/>
                </a:lnTo>
                <a:cubicBezTo>
                  <a:pt x="7299" y="2001"/>
                  <a:pt x="7299" y="2025"/>
                  <a:pt x="7323" y="2037"/>
                </a:cubicBezTo>
                <a:cubicBezTo>
                  <a:pt x="7323" y="2084"/>
                  <a:pt x="7335" y="2132"/>
                  <a:pt x="7299" y="2144"/>
                </a:cubicBezTo>
                <a:cubicBezTo>
                  <a:pt x="7263" y="2108"/>
                  <a:pt x="7299" y="2096"/>
                  <a:pt x="7275" y="2060"/>
                </a:cubicBezTo>
                <a:lnTo>
                  <a:pt x="7275" y="2060"/>
                </a:lnTo>
                <a:cubicBezTo>
                  <a:pt x="7228" y="2072"/>
                  <a:pt x="7287" y="2191"/>
                  <a:pt x="7252" y="2203"/>
                </a:cubicBezTo>
                <a:cubicBezTo>
                  <a:pt x="7216" y="2203"/>
                  <a:pt x="7240" y="2239"/>
                  <a:pt x="7216" y="2263"/>
                </a:cubicBezTo>
                <a:cubicBezTo>
                  <a:pt x="7204" y="2227"/>
                  <a:pt x="7180" y="2239"/>
                  <a:pt x="7156" y="2215"/>
                </a:cubicBezTo>
                <a:lnTo>
                  <a:pt x="7156" y="2179"/>
                </a:lnTo>
                <a:cubicBezTo>
                  <a:pt x="7151" y="2184"/>
                  <a:pt x="7146" y="2187"/>
                  <a:pt x="7142" y="2187"/>
                </a:cubicBezTo>
                <a:cubicBezTo>
                  <a:pt x="7136" y="2187"/>
                  <a:pt x="7130" y="2184"/>
                  <a:pt x="7125" y="2175"/>
                </a:cubicBezTo>
                <a:lnTo>
                  <a:pt x="7125" y="2175"/>
                </a:lnTo>
                <a:cubicBezTo>
                  <a:pt x="7139" y="2207"/>
                  <a:pt x="7108" y="2229"/>
                  <a:pt x="7097" y="2251"/>
                </a:cubicBezTo>
                <a:lnTo>
                  <a:pt x="7121" y="2287"/>
                </a:lnTo>
                <a:cubicBezTo>
                  <a:pt x="7109" y="2299"/>
                  <a:pt x="7097" y="2334"/>
                  <a:pt x="7073" y="2334"/>
                </a:cubicBezTo>
                <a:cubicBezTo>
                  <a:pt x="7061" y="2358"/>
                  <a:pt x="7085" y="2382"/>
                  <a:pt x="7085" y="2429"/>
                </a:cubicBezTo>
                <a:cubicBezTo>
                  <a:pt x="7061" y="2406"/>
                  <a:pt x="7037" y="2370"/>
                  <a:pt x="7025" y="2334"/>
                </a:cubicBezTo>
                <a:lnTo>
                  <a:pt x="7025" y="2334"/>
                </a:lnTo>
                <a:cubicBezTo>
                  <a:pt x="7029" y="2338"/>
                  <a:pt x="7032" y="2340"/>
                  <a:pt x="7035" y="2340"/>
                </a:cubicBezTo>
                <a:cubicBezTo>
                  <a:pt x="7040" y="2340"/>
                  <a:pt x="7045" y="2334"/>
                  <a:pt x="7061" y="2334"/>
                </a:cubicBezTo>
                <a:cubicBezTo>
                  <a:pt x="7073" y="2287"/>
                  <a:pt x="7061" y="2215"/>
                  <a:pt x="7097" y="2203"/>
                </a:cubicBezTo>
                <a:cubicBezTo>
                  <a:pt x="7090" y="2180"/>
                  <a:pt x="7086" y="2171"/>
                  <a:pt x="7083" y="2171"/>
                </a:cubicBezTo>
                <a:cubicBezTo>
                  <a:pt x="7076" y="2171"/>
                  <a:pt x="7075" y="2216"/>
                  <a:pt x="7055" y="2216"/>
                </a:cubicBezTo>
                <a:cubicBezTo>
                  <a:pt x="7053" y="2216"/>
                  <a:pt x="7051" y="2216"/>
                  <a:pt x="7049" y="2215"/>
                </a:cubicBezTo>
                <a:cubicBezTo>
                  <a:pt x="7049" y="2203"/>
                  <a:pt x="7049" y="2203"/>
                  <a:pt x="7049" y="2203"/>
                </a:cubicBezTo>
                <a:cubicBezTo>
                  <a:pt x="7049" y="2191"/>
                  <a:pt x="7061" y="2168"/>
                  <a:pt x="7037" y="2120"/>
                </a:cubicBezTo>
                <a:lnTo>
                  <a:pt x="7037" y="2120"/>
                </a:lnTo>
                <a:cubicBezTo>
                  <a:pt x="7026" y="2142"/>
                  <a:pt x="7065" y="2193"/>
                  <a:pt x="7036" y="2193"/>
                </a:cubicBezTo>
                <a:cubicBezTo>
                  <a:pt x="7033" y="2193"/>
                  <a:pt x="7030" y="2192"/>
                  <a:pt x="7025" y="2191"/>
                </a:cubicBezTo>
                <a:cubicBezTo>
                  <a:pt x="7025" y="2196"/>
                  <a:pt x="7023" y="2198"/>
                  <a:pt x="7020" y="2198"/>
                </a:cubicBezTo>
                <a:cubicBezTo>
                  <a:pt x="7008" y="2198"/>
                  <a:pt x="6975" y="2168"/>
                  <a:pt x="6966" y="2168"/>
                </a:cubicBezTo>
                <a:lnTo>
                  <a:pt x="6966" y="2168"/>
                </a:lnTo>
                <a:cubicBezTo>
                  <a:pt x="6966" y="2203"/>
                  <a:pt x="7002" y="2263"/>
                  <a:pt x="6966" y="2275"/>
                </a:cubicBezTo>
                <a:lnTo>
                  <a:pt x="6954" y="2227"/>
                </a:lnTo>
                <a:lnTo>
                  <a:pt x="6954" y="2227"/>
                </a:lnTo>
                <a:cubicBezTo>
                  <a:pt x="6930" y="2239"/>
                  <a:pt x="6978" y="2299"/>
                  <a:pt x="6954" y="2310"/>
                </a:cubicBezTo>
                <a:cubicBezTo>
                  <a:pt x="6964" y="2310"/>
                  <a:pt x="6966" y="2348"/>
                  <a:pt x="6983" y="2348"/>
                </a:cubicBezTo>
                <a:cubicBezTo>
                  <a:pt x="6985" y="2348"/>
                  <a:pt x="6987" y="2347"/>
                  <a:pt x="6990" y="2346"/>
                </a:cubicBezTo>
                <a:lnTo>
                  <a:pt x="6990" y="2346"/>
                </a:lnTo>
                <a:cubicBezTo>
                  <a:pt x="6990" y="2370"/>
                  <a:pt x="6978" y="2394"/>
                  <a:pt x="6954" y="2394"/>
                </a:cubicBezTo>
                <a:cubicBezTo>
                  <a:pt x="6954" y="2394"/>
                  <a:pt x="6954" y="2406"/>
                  <a:pt x="6966" y="2418"/>
                </a:cubicBezTo>
                <a:cubicBezTo>
                  <a:pt x="6971" y="2421"/>
                  <a:pt x="6975" y="2423"/>
                  <a:pt x="6978" y="2423"/>
                </a:cubicBezTo>
                <a:cubicBezTo>
                  <a:pt x="6991" y="2423"/>
                  <a:pt x="6987" y="2395"/>
                  <a:pt x="6998" y="2395"/>
                </a:cubicBezTo>
                <a:cubicBezTo>
                  <a:pt x="7001" y="2395"/>
                  <a:pt x="7006" y="2398"/>
                  <a:pt x="7013" y="2406"/>
                </a:cubicBezTo>
                <a:lnTo>
                  <a:pt x="7002" y="2358"/>
                </a:lnTo>
                <a:cubicBezTo>
                  <a:pt x="7025" y="2358"/>
                  <a:pt x="7049" y="2394"/>
                  <a:pt x="7049" y="2418"/>
                </a:cubicBezTo>
                <a:cubicBezTo>
                  <a:pt x="7049" y="2418"/>
                  <a:pt x="7049" y="2412"/>
                  <a:pt x="7053" y="2412"/>
                </a:cubicBezTo>
                <a:cubicBezTo>
                  <a:pt x="7054" y="2412"/>
                  <a:pt x="7057" y="2414"/>
                  <a:pt x="7061" y="2418"/>
                </a:cubicBezTo>
                <a:cubicBezTo>
                  <a:pt x="7078" y="2438"/>
                  <a:pt x="7078" y="2443"/>
                  <a:pt x="7074" y="2443"/>
                </a:cubicBezTo>
                <a:cubicBezTo>
                  <a:pt x="7070" y="2443"/>
                  <a:pt x="7062" y="2440"/>
                  <a:pt x="7057" y="2440"/>
                </a:cubicBezTo>
                <a:cubicBezTo>
                  <a:pt x="7051" y="2440"/>
                  <a:pt x="7049" y="2444"/>
                  <a:pt x="7061" y="2465"/>
                </a:cubicBezTo>
                <a:lnTo>
                  <a:pt x="7061" y="2453"/>
                </a:lnTo>
                <a:lnTo>
                  <a:pt x="7061" y="2453"/>
                </a:lnTo>
                <a:cubicBezTo>
                  <a:pt x="7097" y="2489"/>
                  <a:pt x="7061" y="2501"/>
                  <a:pt x="7049" y="2513"/>
                </a:cubicBezTo>
                <a:cubicBezTo>
                  <a:pt x="7025" y="2501"/>
                  <a:pt x="7002" y="2501"/>
                  <a:pt x="6978" y="2477"/>
                </a:cubicBezTo>
                <a:lnTo>
                  <a:pt x="6990" y="2441"/>
                </a:lnTo>
                <a:cubicBezTo>
                  <a:pt x="6987" y="2440"/>
                  <a:pt x="6985" y="2439"/>
                  <a:pt x="6983" y="2439"/>
                </a:cubicBezTo>
                <a:cubicBezTo>
                  <a:pt x="6968" y="2439"/>
                  <a:pt x="6976" y="2478"/>
                  <a:pt x="6966" y="2489"/>
                </a:cubicBezTo>
                <a:cubicBezTo>
                  <a:pt x="6954" y="2477"/>
                  <a:pt x="6954" y="2477"/>
                  <a:pt x="6954" y="2477"/>
                </a:cubicBezTo>
                <a:cubicBezTo>
                  <a:pt x="6954" y="2477"/>
                  <a:pt x="6954" y="2477"/>
                  <a:pt x="6954" y="2489"/>
                </a:cubicBezTo>
                <a:cubicBezTo>
                  <a:pt x="6954" y="2489"/>
                  <a:pt x="6954" y="2477"/>
                  <a:pt x="6942" y="2477"/>
                </a:cubicBezTo>
                <a:cubicBezTo>
                  <a:pt x="6930" y="2477"/>
                  <a:pt x="6930" y="2513"/>
                  <a:pt x="6906" y="2513"/>
                </a:cubicBezTo>
                <a:lnTo>
                  <a:pt x="6930" y="2537"/>
                </a:lnTo>
                <a:lnTo>
                  <a:pt x="6918" y="2513"/>
                </a:lnTo>
                <a:cubicBezTo>
                  <a:pt x="6930" y="2513"/>
                  <a:pt x="6954" y="2525"/>
                  <a:pt x="6966" y="2549"/>
                </a:cubicBezTo>
                <a:cubicBezTo>
                  <a:pt x="6963" y="2557"/>
                  <a:pt x="6959" y="2560"/>
                  <a:pt x="6953" y="2560"/>
                </a:cubicBezTo>
                <a:cubicBezTo>
                  <a:pt x="6934" y="2560"/>
                  <a:pt x="6904" y="2522"/>
                  <a:pt x="6894" y="2513"/>
                </a:cubicBezTo>
                <a:cubicBezTo>
                  <a:pt x="6879" y="2481"/>
                  <a:pt x="6894" y="2481"/>
                  <a:pt x="6907" y="2481"/>
                </a:cubicBezTo>
                <a:lnTo>
                  <a:pt x="6907" y="2481"/>
                </a:lnTo>
                <a:cubicBezTo>
                  <a:pt x="6913" y="2481"/>
                  <a:pt x="6918" y="2481"/>
                  <a:pt x="6918" y="2477"/>
                </a:cubicBezTo>
                <a:cubicBezTo>
                  <a:pt x="6906" y="2460"/>
                  <a:pt x="6899" y="2455"/>
                  <a:pt x="6894" y="2455"/>
                </a:cubicBezTo>
                <a:cubicBezTo>
                  <a:pt x="6885" y="2455"/>
                  <a:pt x="6880" y="2467"/>
                  <a:pt x="6861" y="2467"/>
                </a:cubicBezTo>
                <a:cubicBezTo>
                  <a:pt x="6857" y="2467"/>
                  <a:pt x="6852" y="2467"/>
                  <a:pt x="6847" y="2465"/>
                </a:cubicBezTo>
                <a:cubicBezTo>
                  <a:pt x="6823" y="2418"/>
                  <a:pt x="6871" y="2453"/>
                  <a:pt x="6847" y="2406"/>
                </a:cubicBezTo>
                <a:cubicBezTo>
                  <a:pt x="6823" y="2406"/>
                  <a:pt x="6847" y="2441"/>
                  <a:pt x="6811" y="2453"/>
                </a:cubicBezTo>
                <a:cubicBezTo>
                  <a:pt x="6799" y="2429"/>
                  <a:pt x="6823" y="2406"/>
                  <a:pt x="6799" y="2382"/>
                </a:cubicBezTo>
                <a:lnTo>
                  <a:pt x="6777" y="2382"/>
                </a:lnTo>
                <a:cubicBezTo>
                  <a:pt x="6778" y="2386"/>
                  <a:pt x="6777" y="2390"/>
                  <a:pt x="6775" y="2394"/>
                </a:cubicBezTo>
                <a:lnTo>
                  <a:pt x="6752" y="2394"/>
                </a:lnTo>
                <a:cubicBezTo>
                  <a:pt x="6728" y="2382"/>
                  <a:pt x="6740" y="2334"/>
                  <a:pt x="6716" y="2322"/>
                </a:cubicBezTo>
                <a:lnTo>
                  <a:pt x="6704" y="2358"/>
                </a:lnTo>
                <a:cubicBezTo>
                  <a:pt x="6716" y="2370"/>
                  <a:pt x="6728" y="2370"/>
                  <a:pt x="6740" y="2394"/>
                </a:cubicBezTo>
                <a:cubicBezTo>
                  <a:pt x="6738" y="2393"/>
                  <a:pt x="6736" y="2392"/>
                  <a:pt x="6735" y="2392"/>
                </a:cubicBezTo>
                <a:cubicBezTo>
                  <a:pt x="6721" y="2392"/>
                  <a:pt x="6752" y="2456"/>
                  <a:pt x="6752" y="2489"/>
                </a:cubicBezTo>
                <a:cubicBezTo>
                  <a:pt x="6740" y="2489"/>
                  <a:pt x="6728" y="2489"/>
                  <a:pt x="6716" y="2477"/>
                </a:cubicBezTo>
                <a:cubicBezTo>
                  <a:pt x="6716" y="2537"/>
                  <a:pt x="6692" y="2560"/>
                  <a:pt x="6692" y="2620"/>
                </a:cubicBezTo>
                <a:cubicBezTo>
                  <a:pt x="6692" y="2572"/>
                  <a:pt x="6656" y="2572"/>
                  <a:pt x="6632" y="2549"/>
                </a:cubicBezTo>
                <a:cubicBezTo>
                  <a:pt x="6644" y="2537"/>
                  <a:pt x="6621" y="2489"/>
                  <a:pt x="6597" y="2465"/>
                </a:cubicBezTo>
                <a:lnTo>
                  <a:pt x="6597" y="2465"/>
                </a:lnTo>
                <a:cubicBezTo>
                  <a:pt x="6585" y="2477"/>
                  <a:pt x="6609" y="2525"/>
                  <a:pt x="6632" y="2537"/>
                </a:cubicBezTo>
                <a:cubicBezTo>
                  <a:pt x="6602" y="2537"/>
                  <a:pt x="6624" y="2563"/>
                  <a:pt x="6608" y="2563"/>
                </a:cubicBezTo>
                <a:cubicBezTo>
                  <a:pt x="6605" y="2563"/>
                  <a:pt x="6602" y="2562"/>
                  <a:pt x="6597" y="2560"/>
                </a:cubicBezTo>
                <a:cubicBezTo>
                  <a:pt x="6585" y="2549"/>
                  <a:pt x="6573" y="2513"/>
                  <a:pt x="6561" y="2501"/>
                </a:cubicBezTo>
                <a:lnTo>
                  <a:pt x="6561" y="2501"/>
                </a:lnTo>
                <a:cubicBezTo>
                  <a:pt x="6537" y="2513"/>
                  <a:pt x="6597" y="2560"/>
                  <a:pt x="6561" y="2560"/>
                </a:cubicBezTo>
                <a:cubicBezTo>
                  <a:pt x="6561" y="2560"/>
                  <a:pt x="6561" y="2549"/>
                  <a:pt x="6549" y="2549"/>
                </a:cubicBezTo>
                <a:cubicBezTo>
                  <a:pt x="6537" y="2549"/>
                  <a:pt x="6537" y="2572"/>
                  <a:pt x="6549" y="2596"/>
                </a:cubicBezTo>
                <a:cubicBezTo>
                  <a:pt x="6537" y="2585"/>
                  <a:pt x="6529" y="2581"/>
                  <a:pt x="6523" y="2581"/>
                </a:cubicBezTo>
                <a:cubicBezTo>
                  <a:pt x="6512" y="2581"/>
                  <a:pt x="6507" y="2595"/>
                  <a:pt x="6499" y="2595"/>
                </a:cubicBezTo>
                <a:cubicBezTo>
                  <a:pt x="6494" y="2595"/>
                  <a:pt x="6488" y="2589"/>
                  <a:pt x="6478" y="2572"/>
                </a:cubicBezTo>
                <a:lnTo>
                  <a:pt x="6478" y="2572"/>
                </a:lnTo>
                <a:cubicBezTo>
                  <a:pt x="6466" y="2608"/>
                  <a:pt x="6513" y="2596"/>
                  <a:pt x="6513" y="2620"/>
                </a:cubicBezTo>
                <a:cubicBezTo>
                  <a:pt x="6521" y="2643"/>
                  <a:pt x="6509" y="2651"/>
                  <a:pt x="6497" y="2651"/>
                </a:cubicBezTo>
                <a:cubicBezTo>
                  <a:pt x="6490" y="2651"/>
                  <a:pt x="6482" y="2648"/>
                  <a:pt x="6478" y="2644"/>
                </a:cubicBezTo>
                <a:cubicBezTo>
                  <a:pt x="6478" y="2644"/>
                  <a:pt x="6478" y="2620"/>
                  <a:pt x="6490" y="2620"/>
                </a:cubicBezTo>
                <a:lnTo>
                  <a:pt x="6454" y="2596"/>
                </a:lnTo>
                <a:cubicBezTo>
                  <a:pt x="6398" y="2596"/>
                  <a:pt x="6479" y="2681"/>
                  <a:pt x="6449" y="2681"/>
                </a:cubicBezTo>
                <a:cubicBezTo>
                  <a:pt x="6447" y="2681"/>
                  <a:pt x="6445" y="2680"/>
                  <a:pt x="6442" y="2680"/>
                </a:cubicBezTo>
                <a:cubicBezTo>
                  <a:pt x="6442" y="2656"/>
                  <a:pt x="6418" y="2656"/>
                  <a:pt x="6406" y="2620"/>
                </a:cubicBezTo>
                <a:lnTo>
                  <a:pt x="6406" y="2620"/>
                </a:lnTo>
                <a:cubicBezTo>
                  <a:pt x="6406" y="2632"/>
                  <a:pt x="6382" y="2644"/>
                  <a:pt x="6418" y="2656"/>
                </a:cubicBezTo>
                <a:cubicBezTo>
                  <a:pt x="6406" y="2668"/>
                  <a:pt x="6382" y="2668"/>
                  <a:pt x="6371" y="2668"/>
                </a:cubicBezTo>
                <a:cubicBezTo>
                  <a:pt x="6371" y="2691"/>
                  <a:pt x="6371" y="2703"/>
                  <a:pt x="6382" y="2739"/>
                </a:cubicBezTo>
                <a:cubicBezTo>
                  <a:pt x="6378" y="2741"/>
                  <a:pt x="6372" y="2742"/>
                  <a:pt x="6367" y="2742"/>
                </a:cubicBezTo>
                <a:cubicBezTo>
                  <a:pt x="6345" y="2742"/>
                  <a:pt x="6321" y="2727"/>
                  <a:pt x="6311" y="2727"/>
                </a:cubicBezTo>
                <a:cubicBezTo>
                  <a:pt x="6287" y="2775"/>
                  <a:pt x="6228" y="2763"/>
                  <a:pt x="6204" y="2822"/>
                </a:cubicBezTo>
                <a:lnTo>
                  <a:pt x="6216" y="2822"/>
                </a:lnTo>
                <a:cubicBezTo>
                  <a:pt x="6180" y="2834"/>
                  <a:pt x="6263" y="2858"/>
                  <a:pt x="6228" y="2882"/>
                </a:cubicBezTo>
                <a:cubicBezTo>
                  <a:pt x="6216" y="2858"/>
                  <a:pt x="6207" y="2855"/>
                  <a:pt x="6196" y="2855"/>
                </a:cubicBezTo>
                <a:cubicBezTo>
                  <a:pt x="6193" y="2855"/>
                  <a:pt x="6189" y="2855"/>
                  <a:pt x="6185" y="2855"/>
                </a:cubicBezTo>
                <a:cubicBezTo>
                  <a:pt x="6177" y="2855"/>
                  <a:pt x="6168" y="2854"/>
                  <a:pt x="6156" y="2846"/>
                </a:cubicBezTo>
                <a:cubicBezTo>
                  <a:pt x="6109" y="2858"/>
                  <a:pt x="6120" y="2941"/>
                  <a:pt x="6061" y="2941"/>
                </a:cubicBezTo>
                <a:cubicBezTo>
                  <a:pt x="6061" y="2930"/>
                  <a:pt x="6049" y="2918"/>
                  <a:pt x="6061" y="2906"/>
                </a:cubicBezTo>
                <a:lnTo>
                  <a:pt x="6061" y="2906"/>
                </a:lnTo>
                <a:cubicBezTo>
                  <a:pt x="6013" y="2918"/>
                  <a:pt x="6001" y="2941"/>
                  <a:pt x="5978" y="2965"/>
                </a:cubicBezTo>
                <a:lnTo>
                  <a:pt x="5978" y="2953"/>
                </a:lnTo>
                <a:cubicBezTo>
                  <a:pt x="5906" y="2953"/>
                  <a:pt x="5906" y="3025"/>
                  <a:pt x="5882" y="3072"/>
                </a:cubicBezTo>
                <a:cubicBezTo>
                  <a:pt x="5882" y="3061"/>
                  <a:pt x="5870" y="3049"/>
                  <a:pt x="5859" y="3037"/>
                </a:cubicBezTo>
                <a:cubicBezTo>
                  <a:pt x="5835" y="3049"/>
                  <a:pt x="5799" y="3072"/>
                  <a:pt x="5823" y="3120"/>
                </a:cubicBezTo>
                <a:cubicBezTo>
                  <a:pt x="5814" y="3118"/>
                  <a:pt x="5808" y="3118"/>
                  <a:pt x="5804" y="3118"/>
                </a:cubicBezTo>
                <a:cubicBezTo>
                  <a:pt x="5782" y="3118"/>
                  <a:pt x="5802" y="3134"/>
                  <a:pt x="5775" y="3134"/>
                </a:cubicBezTo>
                <a:cubicBezTo>
                  <a:pt x="5769" y="3134"/>
                  <a:pt x="5762" y="3134"/>
                  <a:pt x="5751" y="3132"/>
                </a:cubicBezTo>
                <a:cubicBezTo>
                  <a:pt x="5751" y="3132"/>
                  <a:pt x="5751" y="3132"/>
                  <a:pt x="5751" y="3120"/>
                </a:cubicBezTo>
                <a:cubicBezTo>
                  <a:pt x="5728" y="3120"/>
                  <a:pt x="5716" y="3132"/>
                  <a:pt x="5704" y="3144"/>
                </a:cubicBezTo>
                <a:cubicBezTo>
                  <a:pt x="5692" y="3203"/>
                  <a:pt x="5739" y="3263"/>
                  <a:pt x="5692" y="3287"/>
                </a:cubicBezTo>
                <a:cubicBezTo>
                  <a:pt x="5632" y="3227"/>
                  <a:pt x="5692" y="3251"/>
                  <a:pt x="5656" y="3203"/>
                </a:cubicBezTo>
                <a:lnTo>
                  <a:pt x="5656" y="3203"/>
                </a:lnTo>
                <a:cubicBezTo>
                  <a:pt x="5656" y="3215"/>
                  <a:pt x="5656" y="3239"/>
                  <a:pt x="5632" y="3239"/>
                </a:cubicBezTo>
                <a:cubicBezTo>
                  <a:pt x="5620" y="3203"/>
                  <a:pt x="5620" y="3215"/>
                  <a:pt x="5609" y="3191"/>
                </a:cubicBezTo>
                <a:lnTo>
                  <a:pt x="5609" y="3191"/>
                </a:lnTo>
                <a:cubicBezTo>
                  <a:pt x="5586" y="3191"/>
                  <a:pt x="5627" y="3276"/>
                  <a:pt x="5632" y="3276"/>
                </a:cubicBezTo>
                <a:cubicBezTo>
                  <a:pt x="5632" y="3276"/>
                  <a:pt x="5632" y="3276"/>
                  <a:pt x="5632" y="3275"/>
                </a:cubicBezTo>
                <a:cubicBezTo>
                  <a:pt x="5644" y="3287"/>
                  <a:pt x="5644" y="3287"/>
                  <a:pt x="5656" y="3287"/>
                </a:cubicBezTo>
                <a:cubicBezTo>
                  <a:pt x="5680" y="3322"/>
                  <a:pt x="5620" y="3322"/>
                  <a:pt x="5620" y="3346"/>
                </a:cubicBezTo>
                <a:cubicBezTo>
                  <a:pt x="5620" y="3346"/>
                  <a:pt x="5626" y="3344"/>
                  <a:pt x="5634" y="3344"/>
                </a:cubicBezTo>
                <a:cubicBezTo>
                  <a:pt x="5645" y="3344"/>
                  <a:pt x="5661" y="3349"/>
                  <a:pt x="5668" y="3370"/>
                </a:cubicBezTo>
                <a:cubicBezTo>
                  <a:pt x="5644" y="3382"/>
                  <a:pt x="5692" y="3442"/>
                  <a:pt x="5692" y="3477"/>
                </a:cubicBezTo>
                <a:cubicBezTo>
                  <a:pt x="5644" y="3477"/>
                  <a:pt x="5656" y="3418"/>
                  <a:pt x="5620" y="3382"/>
                </a:cubicBezTo>
                <a:cubicBezTo>
                  <a:pt x="5597" y="3382"/>
                  <a:pt x="5561" y="3358"/>
                  <a:pt x="5549" y="3334"/>
                </a:cubicBezTo>
                <a:cubicBezTo>
                  <a:pt x="5525" y="3346"/>
                  <a:pt x="5549" y="3394"/>
                  <a:pt x="5537" y="3418"/>
                </a:cubicBezTo>
                <a:lnTo>
                  <a:pt x="5525" y="3406"/>
                </a:lnTo>
                <a:lnTo>
                  <a:pt x="5525" y="3406"/>
                </a:lnTo>
                <a:cubicBezTo>
                  <a:pt x="5513" y="3430"/>
                  <a:pt x="5537" y="3501"/>
                  <a:pt x="5489" y="3501"/>
                </a:cubicBezTo>
                <a:lnTo>
                  <a:pt x="5513" y="3513"/>
                </a:lnTo>
                <a:cubicBezTo>
                  <a:pt x="5525" y="3513"/>
                  <a:pt x="5501" y="3525"/>
                  <a:pt x="5525" y="3561"/>
                </a:cubicBezTo>
                <a:cubicBezTo>
                  <a:pt x="5504" y="3540"/>
                  <a:pt x="5483" y="3537"/>
                  <a:pt x="5470" y="3521"/>
                </a:cubicBezTo>
                <a:lnTo>
                  <a:pt x="5470" y="3521"/>
                </a:lnTo>
                <a:cubicBezTo>
                  <a:pt x="5509" y="3586"/>
                  <a:pt x="5455" y="3610"/>
                  <a:pt x="5501" y="3668"/>
                </a:cubicBezTo>
                <a:cubicBezTo>
                  <a:pt x="5478" y="3668"/>
                  <a:pt x="5454" y="3632"/>
                  <a:pt x="5442" y="3620"/>
                </a:cubicBezTo>
                <a:cubicBezTo>
                  <a:pt x="5466" y="3608"/>
                  <a:pt x="5478" y="3620"/>
                  <a:pt x="5466" y="3584"/>
                </a:cubicBezTo>
                <a:lnTo>
                  <a:pt x="5466" y="3584"/>
                </a:lnTo>
                <a:cubicBezTo>
                  <a:pt x="5460" y="3590"/>
                  <a:pt x="5451" y="3593"/>
                  <a:pt x="5442" y="3593"/>
                </a:cubicBezTo>
                <a:cubicBezTo>
                  <a:pt x="5433" y="3593"/>
                  <a:pt x="5424" y="3590"/>
                  <a:pt x="5418" y="3584"/>
                </a:cubicBezTo>
                <a:lnTo>
                  <a:pt x="5418" y="3584"/>
                </a:lnTo>
                <a:cubicBezTo>
                  <a:pt x="5442" y="3632"/>
                  <a:pt x="5430" y="3680"/>
                  <a:pt x="5466" y="3715"/>
                </a:cubicBezTo>
                <a:cubicBezTo>
                  <a:pt x="5430" y="3703"/>
                  <a:pt x="5418" y="3703"/>
                  <a:pt x="5382" y="3680"/>
                </a:cubicBezTo>
                <a:lnTo>
                  <a:pt x="5382" y="3680"/>
                </a:lnTo>
                <a:cubicBezTo>
                  <a:pt x="5382" y="3715"/>
                  <a:pt x="5442" y="3727"/>
                  <a:pt x="5466" y="3751"/>
                </a:cubicBezTo>
                <a:cubicBezTo>
                  <a:pt x="5454" y="3751"/>
                  <a:pt x="5442" y="3751"/>
                  <a:pt x="5430" y="3763"/>
                </a:cubicBezTo>
                <a:cubicBezTo>
                  <a:pt x="5430" y="3755"/>
                  <a:pt x="5424" y="3746"/>
                  <a:pt x="5416" y="3746"/>
                </a:cubicBezTo>
                <a:cubicBezTo>
                  <a:pt x="5413" y="3746"/>
                  <a:pt x="5410" y="3748"/>
                  <a:pt x="5406" y="3751"/>
                </a:cubicBezTo>
                <a:lnTo>
                  <a:pt x="5406" y="3739"/>
                </a:lnTo>
                <a:cubicBezTo>
                  <a:pt x="5389" y="3732"/>
                  <a:pt x="5378" y="3729"/>
                  <a:pt x="5373" y="3729"/>
                </a:cubicBezTo>
                <a:cubicBezTo>
                  <a:pt x="5361" y="3729"/>
                  <a:pt x="5377" y="3746"/>
                  <a:pt x="5394" y="3763"/>
                </a:cubicBezTo>
                <a:cubicBezTo>
                  <a:pt x="5382" y="3763"/>
                  <a:pt x="5370" y="3775"/>
                  <a:pt x="5370" y="3775"/>
                </a:cubicBezTo>
                <a:cubicBezTo>
                  <a:pt x="5358" y="3775"/>
                  <a:pt x="5358" y="3787"/>
                  <a:pt x="5370" y="3787"/>
                </a:cubicBezTo>
                <a:lnTo>
                  <a:pt x="5239" y="3787"/>
                </a:lnTo>
                <a:cubicBezTo>
                  <a:pt x="5180" y="3811"/>
                  <a:pt x="5120" y="3834"/>
                  <a:pt x="5097" y="3858"/>
                </a:cubicBezTo>
                <a:cubicBezTo>
                  <a:pt x="5078" y="3861"/>
                  <a:pt x="5061" y="3861"/>
                  <a:pt x="5045" y="3861"/>
                </a:cubicBezTo>
                <a:cubicBezTo>
                  <a:pt x="4975" y="3861"/>
                  <a:pt x="4921" y="3844"/>
                  <a:pt x="4882" y="3834"/>
                </a:cubicBezTo>
                <a:cubicBezTo>
                  <a:pt x="4704" y="3906"/>
                  <a:pt x="4525" y="3882"/>
                  <a:pt x="4335" y="3977"/>
                </a:cubicBezTo>
                <a:lnTo>
                  <a:pt x="4346" y="3977"/>
                </a:lnTo>
                <a:cubicBezTo>
                  <a:pt x="4204" y="4013"/>
                  <a:pt x="4430" y="4013"/>
                  <a:pt x="4275" y="4061"/>
                </a:cubicBezTo>
                <a:cubicBezTo>
                  <a:pt x="4280" y="4036"/>
                  <a:pt x="4265" y="4030"/>
                  <a:pt x="4242" y="4030"/>
                </a:cubicBezTo>
                <a:cubicBezTo>
                  <a:pt x="4215" y="4030"/>
                  <a:pt x="4176" y="4039"/>
                  <a:pt x="4143" y="4039"/>
                </a:cubicBezTo>
                <a:cubicBezTo>
                  <a:pt x="4135" y="4039"/>
                  <a:pt x="4127" y="4038"/>
                  <a:pt x="4120" y="4037"/>
                </a:cubicBezTo>
                <a:cubicBezTo>
                  <a:pt x="3918" y="4061"/>
                  <a:pt x="3811" y="4192"/>
                  <a:pt x="3620" y="4215"/>
                </a:cubicBezTo>
                <a:cubicBezTo>
                  <a:pt x="3620" y="4204"/>
                  <a:pt x="3620" y="4180"/>
                  <a:pt x="3656" y="4168"/>
                </a:cubicBezTo>
                <a:lnTo>
                  <a:pt x="3656" y="4168"/>
                </a:lnTo>
                <a:cubicBezTo>
                  <a:pt x="3525" y="4204"/>
                  <a:pt x="3418" y="4263"/>
                  <a:pt x="3299" y="4311"/>
                </a:cubicBezTo>
                <a:lnTo>
                  <a:pt x="3311" y="4299"/>
                </a:lnTo>
                <a:lnTo>
                  <a:pt x="3311" y="4299"/>
                </a:lnTo>
                <a:cubicBezTo>
                  <a:pt x="3108" y="4346"/>
                  <a:pt x="2965" y="4477"/>
                  <a:pt x="2787" y="4596"/>
                </a:cubicBezTo>
                <a:cubicBezTo>
                  <a:pt x="2799" y="4585"/>
                  <a:pt x="2787" y="4561"/>
                  <a:pt x="2799" y="4549"/>
                </a:cubicBezTo>
                <a:lnTo>
                  <a:pt x="2799" y="4549"/>
                </a:lnTo>
                <a:cubicBezTo>
                  <a:pt x="2703" y="4585"/>
                  <a:pt x="2549" y="4668"/>
                  <a:pt x="2513" y="4751"/>
                </a:cubicBezTo>
                <a:cubicBezTo>
                  <a:pt x="2382" y="4763"/>
                  <a:pt x="2453" y="4799"/>
                  <a:pt x="2287" y="4846"/>
                </a:cubicBezTo>
                <a:cubicBezTo>
                  <a:pt x="2275" y="4846"/>
                  <a:pt x="2299" y="4835"/>
                  <a:pt x="2299" y="4823"/>
                </a:cubicBezTo>
                <a:lnTo>
                  <a:pt x="2299" y="4823"/>
                </a:lnTo>
                <a:cubicBezTo>
                  <a:pt x="2227" y="4858"/>
                  <a:pt x="2180" y="4894"/>
                  <a:pt x="2120" y="4930"/>
                </a:cubicBezTo>
                <a:cubicBezTo>
                  <a:pt x="1989" y="5061"/>
                  <a:pt x="2001" y="5144"/>
                  <a:pt x="1822" y="5251"/>
                </a:cubicBezTo>
                <a:cubicBezTo>
                  <a:pt x="1763" y="5204"/>
                  <a:pt x="1918" y="5168"/>
                  <a:pt x="1882" y="5108"/>
                </a:cubicBezTo>
                <a:lnTo>
                  <a:pt x="1882" y="5108"/>
                </a:lnTo>
                <a:cubicBezTo>
                  <a:pt x="1858" y="5144"/>
                  <a:pt x="1834" y="5180"/>
                  <a:pt x="1775" y="5204"/>
                </a:cubicBezTo>
                <a:cubicBezTo>
                  <a:pt x="1787" y="5156"/>
                  <a:pt x="1775" y="5180"/>
                  <a:pt x="1775" y="5144"/>
                </a:cubicBezTo>
                <a:cubicBezTo>
                  <a:pt x="1729" y="5156"/>
                  <a:pt x="1694" y="5311"/>
                  <a:pt x="1691" y="5311"/>
                </a:cubicBezTo>
                <a:cubicBezTo>
                  <a:pt x="1691" y="5311"/>
                  <a:pt x="1691" y="5311"/>
                  <a:pt x="1691" y="5311"/>
                </a:cubicBezTo>
                <a:lnTo>
                  <a:pt x="1691" y="5311"/>
                </a:lnTo>
                <a:cubicBezTo>
                  <a:pt x="1691" y="5320"/>
                  <a:pt x="1695" y="5324"/>
                  <a:pt x="1700" y="5324"/>
                </a:cubicBezTo>
                <a:cubicBezTo>
                  <a:pt x="1710" y="5324"/>
                  <a:pt x="1724" y="5314"/>
                  <a:pt x="1739" y="5299"/>
                </a:cubicBezTo>
                <a:lnTo>
                  <a:pt x="1739" y="5299"/>
                </a:lnTo>
                <a:cubicBezTo>
                  <a:pt x="1739" y="5370"/>
                  <a:pt x="1584" y="5430"/>
                  <a:pt x="1525" y="5513"/>
                </a:cubicBezTo>
                <a:cubicBezTo>
                  <a:pt x="1541" y="5497"/>
                  <a:pt x="1591" y="5464"/>
                  <a:pt x="1617" y="5464"/>
                </a:cubicBezTo>
                <a:cubicBezTo>
                  <a:pt x="1629" y="5464"/>
                  <a:pt x="1636" y="5471"/>
                  <a:pt x="1632" y="5489"/>
                </a:cubicBezTo>
                <a:cubicBezTo>
                  <a:pt x="1525" y="5561"/>
                  <a:pt x="1537" y="5644"/>
                  <a:pt x="1501" y="5728"/>
                </a:cubicBezTo>
                <a:cubicBezTo>
                  <a:pt x="1483" y="5736"/>
                  <a:pt x="1471" y="5740"/>
                  <a:pt x="1463" y="5740"/>
                </a:cubicBezTo>
                <a:cubicBezTo>
                  <a:pt x="1417" y="5740"/>
                  <a:pt x="1506" y="5617"/>
                  <a:pt x="1465" y="5597"/>
                </a:cubicBezTo>
                <a:cubicBezTo>
                  <a:pt x="1441" y="5597"/>
                  <a:pt x="1370" y="5597"/>
                  <a:pt x="1394" y="5549"/>
                </a:cubicBezTo>
                <a:lnTo>
                  <a:pt x="1394" y="5549"/>
                </a:lnTo>
                <a:cubicBezTo>
                  <a:pt x="1298" y="5620"/>
                  <a:pt x="1275" y="5704"/>
                  <a:pt x="1215" y="5787"/>
                </a:cubicBezTo>
                <a:lnTo>
                  <a:pt x="1203" y="5775"/>
                </a:lnTo>
                <a:cubicBezTo>
                  <a:pt x="1120" y="5870"/>
                  <a:pt x="1060" y="6025"/>
                  <a:pt x="965" y="6097"/>
                </a:cubicBezTo>
                <a:lnTo>
                  <a:pt x="1025" y="6061"/>
                </a:lnTo>
                <a:lnTo>
                  <a:pt x="1025" y="6061"/>
                </a:lnTo>
                <a:cubicBezTo>
                  <a:pt x="1013" y="6085"/>
                  <a:pt x="965" y="6132"/>
                  <a:pt x="965" y="6180"/>
                </a:cubicBezTo>
                <a:cubicBezTo>
                  <a:pt x="960" y="6175"/>
                  <a:pt x="952" y="6173"/>
                  <a:pt x="944" y="6173"/>
                </a:cubicBezTo>
                <a:cubicBezTo>
                  <a:pt x="925" y="6173"/>
                  <a:pt x="901" y="6182"/>
                  <a:pt x="885" y="6182"/>
                </a:cubicBezTo>
                <a:cubicBezTo>
                  <a:pt x="879" y="6182"/>
                  <a:pt x="874" y="6180"/>
                  <a:pt x="871" y="6175"/>
                </a:cubicBezTo>
                <a:lnTo>
                  <a:pt x="871" y="6175"/>
                </a:lnTo>
                <a:cubicBezTo>
                  <a:pt x="885" y="6272"/>
                  <a:pt x="716" y="6444"/>
                  <a:pt x="739" y="6537"/>
                </a:cubicBezTo>
                <a:cubicBezTo>
                  <a:pt x="732" y="6539"/>
                  <a:pt x="727" y="6539"/>
                  <a:pt x="722" y="6539"/>
                </a:cubicBezTo>
                <a:cubicBezTo>
                  <a:pt x="691" y="6539"/>
                  <a:pt x="690" y="6510"/>
                  <a:pt x="679" y="6490"/>
                </a:cubicBezTo>
                <a:cubicBezTo>
                  <a:pt x="739" y="6430"/>
                  <a:pt x="775" y="6418"/>
                  <a:pt x="775" y="6359"/>
                </a:cubicBezTo>
                <a:lnTo>
                  <a:pt x="775" y="6359"/>
                </a:lnTo>
                <a:cubicBezTo>
                  <a:pt x="735" y="6408"/>
                  <a:pt x="695" y="6433"/>
                  <a:pt x="676" y="6433"/>
                </a:cubicBezTo>
                <a:cubicBezTo>
                  <a:pt x="672" y="6433"/>
                  <a:pt x="669" y="6432"/>
                  <a:pt x="667" y="6430"/>
                </a:cubicBezTo>
                <a:cubicBezTo>
                  <a:pt x="667" y="6513"/>
                  <a:pt x="584" y="6668"/>
                  <a:pt x="596" y="6716"/>
                </a:cubicBezTo>
                <a:cubicBezTo>
                  <a:pt x="565" y="6739"/>
                  <a:pt x="539" y="6757"/>
                  <a:pt x="518" y="6757"/>
                </a:cubicBezTo>
                <a:cubicBezTo>
                  <a:pt x="507" y="6757"/>
                  <a:pt x="497" y="6752"/>
                  <a:pt x="489" y="6740"/>
                </a:cubicBezTo>
                <a:lnTo>
                  <a:pt x="489" y="6740"/>
                </a:lnTo>
                <a:cubicBezTo>
                  <a:pt x="443" y="6822"/>
                  <a:pt x="467" y="6831"/>
                  <a:pt x="499" y="6831"/>
                </a:cubicBezTo>
                <a:cubicBezTo>
                  <a:pt x="508" y="6831"/>
                  <a:pt x="517" y="6830"/>
                  <a:pt x="526" y="6830"/>
                </a:cubicBezTo>
                <a:cubicBezTo>
                  <a:pt x="557" y="6830"/>
                  <a:pt x="576" y="6840"/>
                  <a:pt x="513" y="6930"/>
                </a:cubicBezTo>
                <a:cubicBezTo>
                  <a:pt x="497" y="6942"/>
                  <a:pt x="487" y="6947"/>
                  <a:pt x="480" y="6947"/>
                </a:cubicBezTo>
                <a:cubicBezTo>
                  <a:pt x="457" y="6947"/>
                  <a:pt x="480" y="6890"/>
                  <a:pt x="469" y="6890"/>
                </a:cubicBezTo>
                <a:lnTo>
                  <a:pt x="469" y="6890"/>
                </a:lnTo>
                <a:cubicBezTo>
                  <a:pt x="464" y="6890"/>
                  <a:pt x="453" y="6900"/>
                  <a:pt x="429" y="6930"/>
                </a:cubicBezTo>
                <a:lnTo>
                  <a:pt x="441" y="6894"/>
                </a:lnTo>
                <a:lnTo>
                  <a:pt x="441" y="6894"/>
                </a:lnTo>
                <a:cubicBezTo>
                  <a:pt x="286" y="6930"/>
                  <a:pt x="465" y="7013"/>
                  <a:pt x="394" y="7109"/>
                </a:cubicBezTo>
                <a:cubicBezTo>
                  <a:pt x="347" y="7099"/>
                  <a:pt x="380" y="7046"/>
                  <a:pt x="358" y="7046"/>
                </a:cubicBezTo>
                <a:cubicBezTo>
                  <a:pt x="351" y="7046"/>
                  <a:pt x="340" y="7051"/>
                  <a:pt x="322" y="7061"/>
                </a:cubicBezTo>
                <a:cubicBezTo>
                  <a:pt x="275" y="7168"/>
                  <a:pt x="322" y="7263"/>
                  <a:pt x="251" y="7347"/>
                </a:cubicBezTo>
                <a:lnTo>
                  <a:pt x="239" y="7323"/>
                </a:lnTo>
                <a:cubicBezTo>
                  <a:pt x="203" y="7382"/>
                  <a:pt x="120" y="7502"/>
                  <a:pt x="96" y="7573"/>
                </a:cubicBezTo>
                <a:cubicBezTo>
                  <a:pt x="87" y="7573"/>
                  <a:pt x="85" y="7566"/>
                  <a:pt x="89" y="7558"/>
                </a:cubicBezTo>
                <a:lnTo>
                  <a:pt x="89" y="7558"/>
                </a:lnTo>
                <a:cubicBezTo>
                  <a:pt x="17" y="7654"/>
                  <a:pt x="93" y="7611"/>
                  <a:pt x="1" y="7692"/>
                </a:cubicBezTo>
                <a:lnTo>
                  <a:pt x="13" y="7728"/>
                </a:lnTo>
                <a:cubicBezTo>
                  <a:pt x="60" y="7692"/>
                  <a:pt x="132" y="7609"/>
                  <a:pt x="132" y="7537"/>
                </a:cubicBezTo>
                <a:cubicBezTo>
                  <a:pt x="132" y="7552"/>
                  <a:pt x="137" y="7558"/>
                  <a:pt x="145" y="7558"/>
                </a:cubicBezTo>
                <a:cubicBezTo>
                  <a:pt x="170" y="7558"/>
                  <a:pt x="224" y="7510"/>
                  <a:pt x="260" y="7510"/>
                </a:cubicBezTo>
                <a:cubicBezTo>
                  <a:pt x="271" y="7510"/>
                  <a:pt x="280" y="7515"/>
                  <a:pt x="286" y="7525"/>
                </a:cubicBezTo>
                <a:lnTo>
                  <a:pt x="275" y="7502"/>
                </a:lnTo>
                <a:cubicBezTo>
                  <a:pt x="441" y="7394"/>
                  <a:pt x="560" y="7204"/>
                  <a:pt x="715" y="7037"/>
                </a:cubicBezTo>
                <a:cubicBezTo>
                  <a:pt x="751" y="6882"/>
                  <a:pt x="882" y="6847"/>
                  <a:pt x="929" y="6704"/>
                </a:cubicBezTo>
                <a:cubicBezTo>
                  <a:pt x="894" y="6644"/>
                  <a:pt x="941" y="6668"/>
                  <a:pt x="1013" y="6561"/>
                </a:cubicBezTo>
                <a:lnTo>
                  <a:pt x="1013" y="6561"/>
                </a:lnTo>
                <a:cubicBezTo>
                  <a:pt x="996" y="6589"/>
                  <a:pt x="1003" y="6598"/>
                  <a:pt x="1018" y="6598"/>
                </a:cubicBezTo>
                <a:cubicBezTo>
                  <a:pt x="1036" y="6598"/>
                  <a:pt x="1065" y="6586"/>
                  <a:pt x="1084" y="6573"/>
                </a:cubicBezTo>
                <a:cubicBezTo>
                  <a:pt x="1084" y="6537"/>
                  <a:pt x="1096" y="6513"/>
                  <a:pt x="1120" y="6490"/>
                </a:cubicBezTo>
                <a:cubicBezTo>
                  <a:pt x="1144" y="6478"/>
                  <a:pt x="1298" y="6394"/>
                  <a:pt x="1310" y="6311"/>
                </a:cubicBezTo>
                <a:cubicBezTo>
                  <a:pt x="1322" y="6304"/>
                  <a:pt x="1329" y="6301"/>
                  <a:pt x="1333" y="6301"/>
                </a:cubicBezTo>
                <a:cubicBezTo>
                  <a:pt x="1349" y="6301"/>
                  <a:pt x="1310" y="6351"/>
                  <a:pt x="1310" y="6370"/>
                </a:cubicBezTo>
                <a:cubicBezTo>
                  <a:pt x="1358" y="6370"/>
                  <a:pt x="1334" y="6299"/>
                  <a:pt x="1370" y="6299"/>
                </a:cubicBezTo>
                <a:cubicBezTo>
                  <a:pt x="1370" y="6299"/>
                  <a:pt x="1370" y="6299"/>
                  <a:pt x="1370" y="6311"/>
                </a:cubicBezTo>
                <a:cubicBezTo>
                  <a:pt x="1441" y="6216"/>
                  <a:pt x="1513" y="6180"/>
                  <a:pt x="1608" y="6097"/>
                </a:cubicBezTo>
                <a:cubicBezTo>
                  <a:pt x="1560" y="6049"/>
                  <a:pt x="1679" y="5989"/>
                  <a:pt x="1703" y="5942"/>
                </a:cubicBezTo>
                <a:cubicBezTo>
                  <a:pt x="1703" y="5946"/>
                  <a:pt x="1705" y="5947"/>
                  <a:pt x="1709" y="5947"/>
                </a:cubicBezTo>
                <a:cubicBezTo>
                  <a:pt x="1726" y="5947"/>
                  <a:pt x="1781" y="5904"/>
                  <a:pt x="1810" y="5894"/>
                </a:cubicBezTo>
                <a:lnTo>
                  <a:pt x="1822" y="5811"/>
                </a:lnTo>
                <a:cubicBezTo>
                  <a:pt x="1846" y="5739"/>
                  <a:pt x="1918" y="5775"/>
                  <a:pt x="1965" y="5704"/>
                </a:cubicBezTo>
                <a:lnTo>
                  <a:pt x="1941" y="5704"/>
                </a:lnTo>
                <a:cubicBezTo>
                  <a:pt x="1977" y="5644"/>
                  <a:pt x="2132" y="5573"/>
                  <a:pt x="2203" y="5561"/>
                </a:cubicBezTo>
                <a:cubicBezTo>
                  <a:pt x="2299" y="5454"/>
                  <a:pt x="2394" y="5358"/>
                  <a:pt x="2489" y="5299"/>
                </a:cubicBezTo>
                <a:cubicBezTo>
                  <a:pt x="2596" y="5227"/>
                  <a:pt x="2691" y="5180"/>
                  <a:pt x="2799" y="5132"/>
                </a:cubicBezTo>
                <a:cubicBezTo>
                  <a:pt x="2906" y="5085"/>
                  <a:pt x="3013" y="5037"/>
                  <a:pt x="3132" y="4989"/>
                </a:cubicBezTo>
                <a:cubicBezTo>
                  <a:pt x="3251" y="4942"/>
                  <a:pt x="3370" y="4894"/>
                  <a:pt x="3501" y="4823"/>
                </a:cubicBezTo>
                <a:cubicBezTo>
                  <a:pt x="3525" y="4787"/>
                  <a:pt x="3465" y="4799"/>
                  <a:pt x="3477" y="4763"/>
                </a:cubicBezTo>
                <a:cubicBezTo>
                  <a:pt x="3525" y="4727"/>
                  <a:pt x="3549" y="4715"/>
                  <a:pt x="3596" y="4704"/>
                </a:cubicBezTo>
                <a:cubicBezTo>
                  <a:pt x="3576" y="4704"/>
                  <a:pt x="3565" y="4705"/>
                  <a:pt x="3560" y="4706"/>
                </a:cubicBezTo>
                <a:lnTo>
                  <a:pt x="3560" y="4706"/>
                </a:lnTo>
                <a:cubicBezTo>
                  <a:pt x="3560" y="4706"/>
                  <a:pt x="3561" y="4705"/>
                  <a:pt x="3561" y="4704"/>
                </a:cubicBezTo>
                <a:lnTo>
                  <a:pt x="3561" y="4704"/>
                </a:lnTo>
                <a:cubicBezTo>
                  <a:pt x="3537" y="4715"/>
                  <a:pt x="3513" y="4727"/>
                  <a:pt x="3489" y="4751"/>
                </a:cubicBezTo>
                <a:cubicBezTo>
                  <a:pt x="3477" y="4751"/>
                  <a:pt x="3489" y="4739"/>
                  <a:pt x="3477" y="4739"/>
                </a:cubicBezTo>
                <a:cubicBezTo>
                  <a:pt x="3453" y="4751"/>
                  <a:pt x="3430" y="4787"/>
                  <a:pt x="3394" y="4799"/>
                </a:cubicBezTo>
                <a:cubicBezTo>
                  <a:pt x="3430" y="4751"/>
                  <a:pt x="3430" y="4704"/>
                  <a:pt x="3501" y="4692"/>
                </a:cubicBezTo>
                <a:lnTo>
                  <a:pt x="3501" y="4692"/>
                </a:lnTo>
                <a:cubicBezTo>
                  <a:pt x="3501" y="4704"/>
                  <a:pt x="3489" y="4704"/>
                  <a:pt x="3477" y="4715"/>
                </a:cubicBezTo>
                <a:cubicBezTo>
                  <a:pt x="3525" y="4692"/>
                  <a:pt x="3525" y="4668"/>
                  <a:pt x="3573" y="4668"/>
                </a:cubicBezTo>
                <a:cubicBezTo>
                  <a:pt x="3607" y="4661"/>
                  <a:pt x="3613" y="4654"/>
                  <a:pt x="3615" y="4654"/>
                </a:cubicBezTo>
                <a:lnTo>
                  <a:pt x="3615" y="4654"/>
                </a:lnTo>
                <a:cubicBezTo>
                  <a:pt x="3616" y="4654"/>
                  <a:pt x="3615" y="4658"/>
                  <a:pt x="3620" y="4668"/>
                </a:cubicBezTo>
                <a:lnTo>
                  <a:pt x="3799" y="4620"/>
                </a:lnTo>
                <a:cubicBezTo>
                  <a:pt x="3845" y="4555"/>
                  <a:pt x="3927" y="4548"/>
                  <a:pt x="3973" y="4548"/>
                </a:cubicBezTo>
                <a:cubicBezTo>
                  <a:pt x="3986" y="4548"/>
                  <a:pt x="3996" y="4549"/>
                  <a:pt x="4001" y="4549"/>
                </a:cubicBezTo>
                <a:cubicBezTo>
                  <a:pt x="4001" y="4596"/>
                  <a:pt x="3894" y="4596"/>
                  <a:pt x="3870" y="4656"/>
                </a:cubicBezTo>
                <a:lnTo>
                  <a:pt x="3942" y="4668"/>
                </a:lnTo>
                <a:lnTo>
                  <a:pt x="3942" y="4632"/>
                </a:lnTo>
                <a:lnTo>
                  <a:pt x="4025" y="4608"/>
                </a:lnTo>
                <a:lnTo>
                  <a:pt x="4025" y="4620"/>
                </a:lnTo>
                <a:cubicBezTo>
                  <a:pt x="4025" y="4596"/>
                  <a:pt x="4025" y="4585"/>
                  <a:pt x="4061" y="4585"/>
                </a:cubicBezTo>
                <a:cubicBezTo>
                  <a:pt x="4061" y="4585"/>
                  <a:pt x="4066" y="4590"/>
                  <a:pt x="4066" y="4593"/>
                </a:cubicBezTo>
                <a:lnTo>
                  <a:pt x="4066" y="4593"/>
                </a:lnTo>
                <a:lnTo>
                  <a:pt x="4120" y="4561"/>
                </a:lnTo>
                <a:lnTo>
                  <a:pt x="4120" y="4561"/>
                </a:lnTo>
                <a:cubicBezTo>
                  <a:pt x="4112" y="4577"/>
                  <a:pt x="4115" y="4581"/>
                  <a:pt x="4122" y="4581"/>
                </a:cubicBezTo>
                <a:cubicBezTo>
                  <a:pt x="4130" y="4581"/>
                  <a:pt x="4142" y="4577"/>
                  <a:pt x="4154" y="4577"/>
                </a:cubicBezTo>
                <a:cubicBezTo>
                  <a:pt x="4165" y="4577"/>
                  <a:pt x="4176" y="4581"/>
                  <a:pt x="4180" y="4596"/>
                </a:cubicBezTo>
                <a:cubicBezTo>
                  <a:pt x="4359" y="4563"/>
                  <a:pt x="4401" y="4476"/>
                  <a:pt x="4565" y="4476"/>
                </a:cubicBezTo>
                <a:cubicBezTo>
                  <a:pt x="4575" y="4476"/>
                  <a:pt x="4585" y="4477"/>
                  <a:pt x="4596" y="4477"/>
                </a:cubicBezTo>
                <a:cubicBezTo>
                  <a:pt x="4561" y="4465"/>
                  <a:pt x="4632" y="4394"/>
                  <a:pt x="4692" y="4394"/>
                </a:cubicBezTo>
                <a:cubicBezTo>
                  <a:pt x="4727" y="4394"/>
                  <a:pt x="4727" y="4406"/>
                  <a:pt x="4716" y="4418"/>
                </a:cubicBezTo>
                <a:cubicBezTo>
                  <a:pt x="4739" y="4406"/>
                  <a:pt x="4763" y="4394"/>
                  <a:pt x="4787" y="4382"/>
                </a:cubicBezTo>
                <a:cubicBezTo>
                  <a:pt x="4814" y="4396"/>
                  <a:pt x="4840" y="4401"/>
                  <a:pt x="4867" y="4401"/>
                </a:cubicBezTo>
                <a:cubicBezTo>
                  <a:pt x="4934" y="4401"/>
                  <a:pt x="5003" y="4370"/>
                  <a:pt x="5097" y="4370"/>
                </a:cubicBezTo>
                <a:lnTo>
                  <a:pt x="5097" y="4394"/>
                </a:lnTo>
                <a:cubicBezTo>
                  <a:pt x="5132" y="4370"/>
                  <a:pt x="5192" y="4334"/>
                  <a:pt x="5263" y="4334"/>
                </a:cubicBezTo>
                <a:lnTo>
                  <a:pt x="5251" y="4382"/>
                </a:lnTo>
                <a:cubicBezTo>
                  <a:pt x="5256" y="4383"/>
                  <a:pt x="5261" y="4383"/>
                  <a:pt x="5265" y="4383"/>
                </a:cubicBezTo>
                <a:cubicBezTo>
                  <a:pt x="5339" y="4383"/>
                  <a:pt x="5319" y="4298"/>
                  <a:pt x="5392" y="4298"/>
                </a:cubicBezTo>
                <a:cubicBezTo>
                  <a:pt x="5396" y="4298"/>
                  <a:pt x="5401" y="4298"/>
                  <a:pt x="5406" y="4299"/>
                </a:cubicBezTo>
                <a:cubicBezTo>
                  <a:pt x="5406" y="4263"/>
                  <a:pt x="5347" y="4251"/>
                  <a:pt x="5323" y="4215"/>
                </a:cubicBezTo>
                <a:lnTo>
                  <a:pt x="5323" y="4215"/>
                </a:lnTo>
                <a:cubicBezTo>
                  <a:pt x="5341" y="4233"/>
                  <a:pt x="5376" y="4242"/>
                  <a:pt x="5405" y="4242"/>
                </a:cubicBezTo>
                <a:cubicBezTo>
                  <a:pt x="5433" y="4242"/>
                  <a:pt x="5454" y="4233"/>
                  <a:pt x="5442" y="4215"/>
                </a:cubicBezTo>
                <a:cubicBezTo>
                  <a:pt x="5471" y="4208"/>
                  <a:pt x="5488" y="4205"/>
                  <a:pt x="5498" y="4205"/>
                </a:cubicBezTo>
                <a:cubicBezTo>
                  <a:pt x="5519" y="4205"/>
                  <a:pt x="5505" y="4219"/>
                  <a:pt x="5513" y="4227"/>
                </a:cubicBezTo>
                <a:lnTo>
                  <a:pt x="5573" y="4192"/>
                </a:lnTo>
                <a:cubicBezTo>
                  <a:pt x="5644" y="4192"/>
                  <a:pt x="5597" y="4251"/>
                  <a:pt x="5573" y="4275"/>
                </a:cubicBezTo>
                <a:cubicBezTo>
                  <a:pt x="5603" y="4251"/>
                  <a:pt x="5635" y="4245"/>
                  <a:pt x="5671" y="4245"/>
                </a:cubicBezTo>
                <a:cubicBezTo>
                  <a:pt x="5707" y="4245"/>
                  <a:pt x="5745" y="4251"/>
                  <a:pt x="5787" y="4251"/>
                </a:cubicBezTo>
                <a:lnTo>
                  <a:pt x="5751" y="4275"/>
                </a:lnTo>
                <a:cubicBezTo>
                  <a:pt x="5787" y="4275"/>
                  <a:pt x="5811" y="4275"/>
                  <a:pt x="5847" y="4287"/>
                </a:cubicBezTo>
                <a:cubicBezTo>
                  <a:pt x="5879" y="4267"/>
                  <a:pt x="5923" y="4258"/>
                  <a:pt x="5969" y="4258"/>
                </a:cubicBezTo>
                <a:cubicBezTo>
                  <a:pt x="6007" y="4258"/>
                  <a:pt x="6047" y="4264"/>
                  <a:pt x="6085" y="4275"/>
                </a:cubicBezTo>
                <a:lnTo>
                  <a:pt x="6025" y="4323"/>
                </a:lnTo>
                <a:cubicBezTo>
                  <a:pt x="6035" y="4327"/>
                  <a:pt x="6041" y="4329"/>
                  <a:pt x="6046" y="4329"/>
                </a:cubicBezTo>
                <a:cubicBezTo>
                  <a:pt x="6065" y="4329"/>
                  <a:pt x="6054" y="4299"/>
                  <a:pt x="6073" y="4299"/>
                </a:cubicBezTo>
                <a:cubicBezTo>
                  <a:pt x="6092" y="4293"/>
                  <a:pt x="6107" y="4291"/>
                  <a:pt x="6121" y="4291"/>
                </a:cubicBezTo>
                <a:cubicBezTo>
                  <a:pt x="6168" y="4291"/>
                  <a:pt x="6188" y="4319"/>
                  <a:pt x="6216" y="4346"/>
                </a:cubicBezTo>
                <a:cubicBezTo>
                  <a:pt x="6236" y="4340"/>
                  <a:pt x="6255" y="4338"/>
                  <a:pt x="6273" y="4338"/>
                </a:cubicBezTo>
                <a:cubicBezTo>
                  <a:pt x="6378" y="4338"/>
                  <a:pt x="6468" y="4419"/>
                  <a:pt x="6560" y="4419"/>
                </a:cubicBezTo>
                <a:cubicBezTo>
                  <a:pt x="6580" y="4419"/>
                  <a:pt x="6600" y="4415"/>
                  <a:pt x="6621" y="4406"/>
                </a:cubicBezTo>
                <a:lnTo>
                  <a:pt x="6621" y="4442"/>
                </a:lnTo>
                <a:cubicBezTo>
                  <a:pt x="6647" y="4435"/>
                  <a:pt x="6672" y="4432"/>
                  <a:pt x="6698" y="4432"/>
                </a:cubicBezTo>
                <a:cubicBezTo>
                  <a:pt x="6819" y="4432"/>
                  <a:pt x="6931" y="4499"/>
                  <a:pt x="7041" y="4499"/>
                </a:cubicBezTo>
                <a:cubicBezTo>
                  <a:pt x="7063" y="4499"/>
                  <a:pt x="7086" y="4496"/>
                  <a:pt x="7109" y="4489"/>
                </a:cubicBezTo>
                <a:cubicBezTo>
                  <a:pt x="7152" y="4540"/>
                  <a:pt x="7184" y="4554"/>
                  <a:pt x="7210" y="4554"/>
                </a:cubicBezTo>
                <a:cubicBezTo>
                  <a:pt x="7244" y="4554"/>
                  <a:pt x="7271" y="4531"/>
                  <a:pt x="7305" y="4531"/>
                </a:cubicBezTo>
                <a:cubicBezTo>
                  <a:pt x="7331" y="4531"/>
                  <a:pt x="7363" y="4546"/>
                  <a:pt x="7406" y="4596"/>
                </a:cubicBezTo>
                <a:lnTo>
                  <a:pt x="7406" y="4585"/>
                </a:lnTo>
                <a:cubicBezTo>
                  <a:pt x="7668" y="4704"/>
                  <a:pt x="7930" y="4882"/>
                  <a:pt x="8156" y="5073"/>
                </a:cubicBezTo>
                <a:cubicBezTo>
                  <a:pt x="8383" y="5275"/>
                  <a:pt x="8585" y="5489"/>
                  <a:pt x="8764" y="5704"/>
                </a:cubicBezTo>
                <a:lnTo>
                  <a:pt x="8740" y="5716"/>
                </a:lnTo>
                <a:cubicBezTo>
                  <a:pt x="8978" y="6085"/>
                  <a:pt x="9133" y="6490"/>
                  <a:pt x="9180" y="6906"/>
                </a:cubicBezTo>
                <a:cubicBezTo>
                  <a:pt x="9228" y="7323"/>
                  <a:pt x="9145" y="7752"/>
                  <a:pt x="8942" y="8144"/>
                </a:cubicBezTo>
                <a:cubicBezTo>
                  <a:pt x="8930" y="8216"/>
                  <a:pt x="8990" y="8204"/>
                  <a:pt x="8978" y="8275"/>
                </a:cubicBezTo>
                <a:cubicBezTo>
                  <a:pt x="8967" y="8297"/>
                  <a:pt x="8937" y="8348"/>
                  <a:pt x="8913" y="8348"/>
                </a:cubicBezTo>
                <a:cubicBezTo>
                  <a:pt x="8911" y="8348"/>
                  <a:pt x="8909" y="8348"/>
                  <a:pt x="8907" y="8347"/>
                </a:cubicBezTo>
                <a:cubicBezTo>
                  <a:pt x="8930" y="8287"/>
                  <a:pt x="8883" y="8311"/>
                  <a:pt x="8883" y="8287"/>
                </a:cubicBezTo>
                <a:cubicBezTo>
                  <a:pt x="8847" y="8371"/>
                  <a:pt x="8752" y="8454"/>
                  <a:pt x="8728" y="8549"/>
                </a:cubicBezTo>
                <a:lnTo>
                  <a:pt x="8799" y="8502"/>
                </a:lnTo>
                <a:lnTo>
                  <a:pt x="8799" y="8502"/>
                </a:lnTo>
                <a:cubicBezTo>
                  <a:pt x="8787" y="8549"/>
                  <a:pt x="8752" y="8585"/>
                  <a:pt x="8728" y="8609"/>
                </a:cubicBezTo>
                <a:cubicBezTo>
                  <a:pt x="8717" y="8588"/>
                  <a:pt x="8670" y="8595"/>
                  <a:pt x="8667" y="8580"/>
                </a:cubicBezTo>
                <a:lnTo>
                  <a:pt x="8667" y="8580"/>
                </a:lnTo>
                <a:cubicBezTo>
                  <a:pt x="8631" y="8761"/>
                  <a:pt x="8548" y="8658"/>
                  <a:pt x="8478" y="8787"/>
                </a:cubicBezTo>
                <a:cubicBezTo>
                  <a:pt x="8514" y="8859"/>
                  <a:pt x="8406" y="9037"/>
                  <a:pt x="8335" y="9168"/>
                </a:cubicBezTo>
                <a:cubicBezTo>
                  <a:pt x="8311" y="9180"/>
                  <a:pt x="8287" y="9180"/>
                  <a:pt x="8264" y="9192"/>
                </a:cubicBezTo>
                <a:cubicBezTo>
                  <a:pt x="8335" y="9145"/>
                  <a:pt x="8228" y="9145"/>
                  <a:pt x="8323" y="9085"/>
                </a:cubicBezTo>
                <a:lnTo>
                  <a:pt x="8323" y="9085"/>
                </a:lnTo>
                <a:cubicBezTo>
                  <a:pt x="8240" y="9121"/>
                  <a:pt x="8180" y="9192"/>
                  <a:pt x="8097" y="9240"/>
                </a:cubicBezTo>
                <a:cubicBezTo>
                  <a:pt x="8121" y="9240"/>
                  <a:pt x="8133" y="9264"/>
                  <a:pt x="8109" y="9287"/>
                </a:cubicBezTo>
                <a:cubicBezTo>
                  <a:pt x="8091" y="9295"/>
                  <a:pt x="8077" y="9296"/>
                  <a:pt x="8064" y="9296"/>
                </a:cubicBezTo>
                <a:cubicBezTo>
                  <a:pt x="8050" y="9296"/>
                  <a:pt x="8038" y="9294"/>
                  <a:pt x="8026" y="9294"/>
                </a:cubicBezTo>
                <a:cubicBezTo>
                  <a:pt x="8011" y="9294"/>
                  <a:pt x="7996" y="9297"/>
                  <a:pt x="7978" y="9311"/>
                </a:cubicBezTo>
                <a:lnTo>
                  <a:pt x="8014" y="9252"/>
                </a:lnTo>
                <a:cubicBezTo>
                  <a:pt x="7966" y="9252"/>
                  <a:pt x="7954" y="9299"/>
                  <a:pt x="7918" y="9323"/>
                </a:cubicBezTo>
                <a:cubicBezTo>
                  <a:pt x="7910" y="9315"/>
                  <a:pt x="7896" y="9314"/>
                  <a:pt x="7880" y="9314"/>
                </a:cubicBezTo>
                <a:cubicBezTo>
                  <a:pt x="7872" y="9314"/>
                  <a:pt x="7864" y="9314"/>
                  <a:pt x="7856" y="9314"/>
                </a:cubicBezTo>
                <a:cubicBezTo>
                  <a:pt x="7832" y="9314"/>
                  <a:pt x="7811" y="9311"/>
                  <a:pt x="7811" y="9287"/>
                </a:cubicBezTo>
                <a:cubicBezTo>
                  <a:pt x="7752" y="9371"/>
                  <a:pt x="7716" y="9347"/>
                  <a:pt x="7644" y="9407"/>
                </a:cubicBezTo>
                <a:cubicBezTo>
                  <a:pt x="7740" y="9407"/>
                  <a:pt x="7633" y="9454"/>
                  <a:pt x="7656" y="9478"/>
                </a:cubicBezTo>
                <a:lnTo>
                  <a:pt x="7752" y="9430"/>
                </a:lnTo>
                <a:lnTo>
                  <a:pt x="7752" y="9430"/>
                </a:lnTo>
                <a:cubicBezTo>
                  <a:pt x="7723" y="9435"/>
                  <a:pt x="7707" y="9437"/>
                  <a:pt x="7699" y="9437"/>
                </a:cubicBezTo>
                <a:cubicBezTo>
                  <a:pt x="7663" y="9437"/>
                  <a:pt x="7793" y="9398"/>
                  <a:pt x="7764" y="9359"/>
                </a:cubicBezTo>
                <a:cubicBezTo>
                  <a:pt x="7823" y="9359"/>
                  <a:pt x="7742" y="9442"/>
                  <a:pt x="7775" y="9442"/>
                </a:cubicBezTo>
                <a:cubicBezTo>
                  <a:pt x="7782" y="9442"/>
                  <a:pt x="7793" y="9438"/>
                  <a:pt x="7811" y="9430"/>
                </a:cubicBezTo>
                <a:lnTo>
                  <a:pt x="7811" y="9430"/>
                </a:lnTo>
                <a:cubicBezTo>
                  <a:pt x="7692" y="9502"/>
                  <a:pt x="7656" y="9490"/>
                  <a:pt x="7525" y="9573"/>
                </a:cubicBezTo>
                <a:cubicBezTo>
                  <a:pt x="7542" y="9566"/>
                  <a:pt x="7552" y="9563"/>
                  <a:pt x="7557" y="9563"/>
                </a:cubicBezTo>
                <a:cubicBezTo>
                  <a:pt x="7576" y="9563"/>
                  <a:pt x="7523" y="9609"/>
                  <a:pt x="7561" y="9609"/>
                </a:cubicBezTo>
                <a:cubicBezTo>
                  <a:pt x="7529" y="9620"/>
                  <a:pt x="7514" y="9624"/>
                  <a:pt x="7507" y="9624"/>
                </a:cubicBezTo>
                <a:cubicBezTo>
                  <a:pt x="7493" y="9624"/>
                  <a:pt x="7523" y="9602"/>
                  <a:pt x="7490" y="9585"/>
                </a:cubicBezTo>
                <a:cubicBezTo>
                  <a:pt x="7470" y="9589"/>
                  <a:pt x="7453" y="9589"/>
                  <a:pt x="7437" y="9589"/>
                </a:cubicBezTo>
                <a:lnTo>
                  <a:pt x="7437" y="9589"/>
                </a:lnTo>
                <a:cubicBezTo>
                  <a:pt x="7405" y="9589"/>
                  <a:pt x="7379" y="9589"/>
                  <a:pt x="7347" y="9621"/>
                </a:cubicBezTo>
                <a:cubicBezTo>
                  <a:pt x="7252" y="9621"/>
                  <a:pt x="7359" y="9573"/>
                  <a:pt x="7311" y="9561"/>
                </a:cubicBezTo>
                <a:cubicBezTo>
                  <a:pt x="7323" y="9549"/>
                  <a:pt x="7394" y="9537"/>
                  <a:pt x="7454" y="9526"/>
                </a:cubicBezTo>
                <a:cubicBezTo>
                  <a:pt x="7514" y="9514"/>
                  <a:pt x="7561" y="9490"/>
                  <a:pt x="7525" y="9442"/>
                </a:cubicBezTo>
                <a:cubicBezTo>
                  <a:pt x="7573" y="9430"/>
                  <a:pt x="7621" y="9371"/>
                  <a:pt x="7692" y="9347"/>
                </a:cubicBezTo>
                <a:cubicBezTo>
                  <a:pt x="7668" y="9347"/>
                  <a:pt x="7642" y="9346"/>
                  <a:pt x="7615" y="9346"/>
                </a:cubicBezTo>
                <a:cubicBezTo>
                  <a:pt x="7561" y="9346"/>
                  <a:pt x="7506" y="9351"/>
                  <a:pt x="7466" y="9383"/>
                </a:cubicBezTo>
                <a:lnTo>
                  <a:pt x="7478" y="9454"/>
                </a:lnTo>
                <a:cubicBezTo>
                  <a:pt x="7418" y="9466"/>
                  <a:pt x="7418" y="9514"/>
                  <a:pt x="7371" y="9514"/>
                </a:cubicBezTo>
                <a:cubicBezTo>
                  <a:pt x="7388" y="9496"/>
                  <a:pt x="7367" y="9485"/>
                  <a:pt x="7336" y="9485"/>
                </a:cubicBezTo>
                <a:cubicBezTo>
                  <a:pt x="7325" y="9485"/>
                  <a:pt x="7312" y="9487"/>
                  <a:pt x="7299" y="9490"/>
                </a:cubicBezTo>
                <a:cubicBezTo>
                  <a:pt x="7311" y="9490"/>
                  <a:pt x="7335" y="9490"/>
                  <a:pt x="7335" y="9502"/>
                </a:cubicBezTo>
                <a:cubicBezTo>
                  <a:pt x="7252" y="9526"/>
                  <a:pt x="7240" y="9561"/>
                  <a:pt x="7133" y="9597"/>
                </a:cubicBezTo>
                <a:cubicBezTo>
                  <a:pt x="7228" y="9597"/>
                  <a:pt x="7252" y="9621"/>
                  <a:pt x="7335" y="9633"/>
                </a:cubicBezTo>
                <a:cubicBezTo>
                  <a:pt x="7330" y="9653"/>
                  <a:pt x="7318" y="9658"/>
                  <a:pt x="7302" y="9658"/>
                </a:cubicBezTo>
                <a:cubicBezTo>
                  <a:pt x="7288" y="9658"/>
                  <a:pt x="7270" y="9654"/>
                  <a:pt x="7251" y="9654"/>
                </a:cubicBezTo>
                <a:cubicBezTo>
                  <a:pt x="7244" y="9654"/>
                  <a:pt x="7238" y="9654"/>
                  <a:pt x="7231" y="9656"/>
                </a:cubicBezTo>
                <a:lnTo>
                  <a:pt x="7231" y="9656"/>
                </a:lnTo>
                <a:cubicBezTo>
                  <a:pt x="7233" y="9655"/>
                  <a:pt x="7235" y="9652"/>
                  <a:pt x="7228" y="9645"/>
                </a:cubicBezTo>
                <a:lnTo>
                  <a:pt x="7180" y="9668"/>
                </a:lnTo>
                <a:cubicBezTo>
                  <a:pt x="7061" y="9668"/>
                  <a:pt x="7180" y="9609"/>
                  <a:pt x="7085" y="9597"/>
                </a:cubicBezTo>
                <a:cubicBezTo>
                  <a:pt x="7070" y="9588"/>
                  <a:pt x="7058" y="9585"/>
                  <a:pt x="7047" y="9585"/>
                </a:cubicBezTo>
                <a:cubicBezTo>
                  <a:pt x="7020" y="9585"/>
                  <a:pt x="7001" y="9603"/>
                  <a:pt x="6977" y="9603"/>
                </a:cubicBezTo>
                <a:cubicBezTo>
                  <a:pt x="6970" y="9603"/>
                  <a:pt x="6962" y="9601"/>
                  <a:pt x="6954" y="9597"/>
                </a:cubicBezTo>
                <a:lnTo>
                  <a:pt x="6954" y="9597"/>
                </a:lnTo>
                <a:cubicBezTo>
                  <a:pt x="6954" y="9609"/>
                  <a:pt x="6966" y="9609"/>
                  <a:pt x="6966" y="9609"/>
                </a:cubicBezTo>
                <a:lnTo>
                  <a:pt x="6942" y="9609"/>
                </a:lnTo>
                <a:cubicBezTo>
                  <a:pt x="6882" y="9621"/>
                  <a:pt x="6811" y="9609"/>
                  <a:pt x="6799" y="9645"/>
                </a:cubicBezTo>
                <a:cubicBezTo>
                  <a:pt x="6797" y="9642"/>
                  <a:pt x="6793" y="9641"/>
                  <a:pt x="6789" y="9641"/>
                </a:cubicBezTo>
                <a:cubicBezTo>
                  <a:pt x="6770" y="9641"/>
                  <a:pt x="6737" y="9659"/>
                  <a:pt x="6728" y="9668"/>
                </a:cubicBezTo>
                <a:cubicBezTo>
                  <a:pt x="6710" y="9674"/>
                  <a:pt x="6680" y="9683"/>
                  <a:pt x="6649" y="9683"/>
                </a:cubicBezTo>
                <a:cubicBezTo>
                  <a:pt x="6618" y="9683"/>
                  <a:pt x="6585" y="9674"/>
                  <a:pt x="6561" y="9645"/>
                </a:cubicBezTo>
                <a:cubicBezTo>
                  <a:pt x="6490" y="9633"/>
                  <a:pt x="6430" y="9609"/>
                  <a:pt x="6454" y="9585"/>
                </a:cubicBezTo>
                <a:lnTo>
                  <a:pt x="6335" y="9561"/>
                </a:lnTo>
                <a:lnTo>
                  <a:pt x="6359" y="9514"/>
                </a:lnTo>
                <a:cubicBezTo>
                  <a:pt x="6340" y="9512"/>
                  <a:pt x="6324" y="9511"/>
                  <a:pt x="6311" y="9511"/>
                </a:cubicBezTo>
                <a:cubicBezTo>
                  <a:pt x="6249" y="9511"/>
                  <a:pt x="6237" y="9532"/>
                  <a:pt x="6168" y="9561"/>
                </a:cubicBezTo>
                <a:cubicBezTo>
                  <a:pt x="6097" y="9514"/>
                  <a:pt x="5966" y="9490"/>
                  <a:pt x="5906" y="9490"/>
                </a:cubicBezTo>
                <a:cubicBezTo>
                  <a:pt x="5906" y="9478"/>
                  <a:pt x="5894" y="9478"/>
                  <a:pt x="5870" y="9466"/>
                </a:cubicBezTo>
                <a:lnTo>
                  <a:pt x="5870" y="9466"/>
                </a:lnTo>
                <a:lnTo>
                  <a:pt x="5906" y="9502"/>
                </a:lnTo>
                <a:cubicBezTo>
                  <a:pt x="5874" y="9488"/>
                  <a:pt x="5854" y="9485"/>
                  <a:pt x="5839" y="9485"/>
                </a:cubicBezTo>
                <a:cubicBezTo>
                  <a:pt x="5827" y="9485"/>
                  <a:pt x="5818" y="9487"/>
                  <a:pt x="5808" y="9487"/>
                </a:cubicBezTo>
                <a:cubicBezTo>
                  <a:pt x="5801" y="9487"/>
                  <a:pt x="5792" y="9486"/>
                  <a:pt x="5782" y="9481"/>
                </a:cubicBezTo>
                <a:lnTo>
                  <a:pt x="5782" y="9481"/>
                </a:lnTo>
                <a:cubicBezTo>
                  <a:pt x="5781" y="9481"/>
                  <a:pt x="5781" y="9481"/>
                  <a:pt x="5781" y="9481"/>
                </a:cubicBezTo>
                <a:cubicBezTo>
                  <a:pt x="5778" y="9481"/>
                  <a:pt x="5769" y="9478"/>
                  <a:pt x="5751" y="9466"/>
                </a:cubicBezTo>
                <a:cubicBezTo>
                  <a:pt x="5751" y="9466"/>
                  <a:pt x="5739" y="9454"/>
                  <a:pt x="5728" y="9454"/>
                </a:cubicBezTo>
                <a:cubicBezTo>
                  <a:pt x="5728" y="9451"/>
                  <a:pt x="5729" y="9449"/>
                  <a:pt x="5730" y="9449"/>
                </a:cubicBezTo>
                <a:cubicBezTo>
                  <a:pt x="5735" y="9449"/>
                  <a:pt x="5743" y="9458"/>
                  <a:pt x="5751" y="9466"/>
                </a:cubicBezTo>
                <a:lnTo>
                  <a:pt x="5751" y="9442"/>
                </a:lnTo>
                <a:cubicBezTo>
                  <a:pt x="5704" y="9371"/>
                  <a:pt x="5644" y="9418"/>
                  <a:pt x="5585" y="9371"/>
                </a:cubicBezTo>
                <a:lnTo>
                  <a:pt x="5585" y="9371"/>
                </a:lnTo>
                <a:cubicBezTo>
                  <a:pt x="5585" y="9371"/>
                  <a:pt x="5597" y="9371"/>
                  <a:pt x="5609" y="9383"/>
                </a:cubicBezTo>
                <a:cubicBezTo>
                  <a:pt x="5577" y="9351"/>
                  <a:pt x="5564" y="9283"/>
                  <a:pt x="5537" y="9283"/>
                </a:cubicBezTo>
                <a:cubicBezTo>
                  <a:pt x="5534" y="9283"/>
                  <a:pt x="5530" y="9285"/>
                  <a:pt x="5525" y="9287"/>
                </a:cubicBezTo>
                <a:cubicBezTo>
                  <a:pt x="5513" y="9276"/>
                  <a:pt x="5501" y="9276"/>
                  <a:pt x="5489" y="9276"/>
                </a:cubicBezTo>
                <a:cubicBezTo>
                  <a:pt x="5474" y="9276"/>
                  <a:pt x="5458" y="9281"/>
                  <a:pt x="5449" y="9281"/>
                </a:cubicBezTo>
                <a:cubicBezTo>
                  <a:pt x="5444" y="9281"/>
                  <a:pt x="5442" y="9280"/>
                  <a:pt x="5442" y="9276"/>
                </a:cubicBezTo>
                <a:cubicBezTo>
                  <a:pt x="5406" y="9252"/>
                  <a:pt x="5382" y="9228"/>
                  <a:pt x="5358" y="9204"/>
                </a:cubicBezTo>
                <a:cubicBezTo>
                  <a:pt x="5347" y="9192"/>
                  <a:pt x="5323" y="9180"/>
                  <a:pt x="5299" y="9168"/>
                </a:cubicBezTo>
                <a:lnTo>
                  <a:pt x="5287" y="9145"/>
                </a:lnTo>
                <a:cubicBezTo>
                  <a:pt x="5263" y="9133"/>
                  <a:pt x="5263" y="9121"/>
                  <a:pt x="5275" y="9121"/>
                </a:cubicBezTo>
                <a:cubicBezTo>
                  <a:pt x="5239" y="9049"/>
                  <a:pt x="5204" y="9026"/>
                  <a:pt x="5156" y="9002"/>
                </a:cubicBezTo>
                <a:cubicBezTo>
                  <a:pt x="5108" y="8966"/>
                  <a:pt x="5061" y="8942"/>
                  <a:pt x="5037" y="8871"/>
                </a:cubicBezTo>
                <a:cubicBezTo>
                  <a:pt x="4989" y="8871"/>
                  <a:pt x="5025" y="8918"/>
                  <a:pt x="5013" y="8942"/>
                </a:cubicBezTo>
                <a:cubicBezTo>
                  <a:pt x="4977" y="8942"/>
                  <a:pt x="4906" y="8895"/>
                  <a:pt x="4870" y="8871"/>
                </a:cubicBezTo>
                <a:cubicBezTo>
                  <a:pt x="4847" y="8787"/>
                  <a:pt x="4763" y="8609"/>
                  <a:pt x="4835" y="8597"/>
                </a:cubicBezTo>
                <a:cubicBezTo>
                  <a:pt x="4816" y="8573"/>
                  <a:pt x="4807" y="8564"/>
                  <a:pt x="4802" y="8564"/>
                </a:cubicBezTo>
                <a:cubicBezTo>
                  <a:pt x="4788" y="8564"/>
                  <a:pt x="4806" y="8623"/>
                  <a:pt x="4784" y="8623"/>
                </a:cubicBezTo>
                <a:cubicBezTo>
                  <a:pt x="4782" y="8623"/>
                  <a:pt x="4779" y="8623"/>
                  <a:pt x="4775" y="8621"/>
                </a:cubicBezTo>
                <a:lnTo>
                  <a:pt x="4763" y="8597"/>
                </a:lnTo>
                <a:lnTo>
                  <a:pt x="4763" y="8597"/>
                </a:lnTo>
                <a:cubicBezTo>
                  <a:pt x="4787" y="8645"/>
                  <a:pt x="4787" y="8680"/>
                  <a:pt x="4775" y="8716"/>
                </a:cubicBezTo>
                <a:cubicBezTo>
                  <a:pt x="4774" y="8719"/>
                  <a:pt x="4771" y="8720"/>
                  <a:pt x="4768" y="8720"/>
                </a:cubicBezTo>
                <a:cubicBezTo>
                  <a:pt x="4747" y="8720"/>
                  <a:pt x="4690" y="8652"/>
                  <a:pt x="4680" y="8621"/>
                </a:cubicBezTo>
                <a:lnTo>
                  <a:pt x="4727" y="8621"/>
                </a:lnTo>
                <a:cubicBezTo>
                  <a:pt x="4656" y="8537"/>
                  <a:pt x="4608" y="8585"/>
                  <a:pt x="4525" y="8549"/>
                </a:cubicBezTo>
                <a:cubicBezTo>
                  <a:pt x="4489" y="8466"/>
                  <a:pt x="4561" y="8490"/>
                  <a:pt x="4585" y="8454"/>
                </a:cubicBezTo>
                <a:lnTo>
                  <a:pt x="4537" y="8371"/>
                </a:lnTo>
                <a:lnTo>
                  <a:pt x="4561" y="8359"/>
                </a:lnTo>
                <a:cubicBezTo>
                  <a:pt x="4525" y="8311"/>
                  <a:pt x="4489" y="8311"/>
                  <a:pt x="4466" y="8228"/>
                </a:cubicBezTo>
                <a:lnTo>
                  <a:pt x="4466" y="8228"/>
                </a:lnTo>
                <a:cubicBezTo>
                  <a:pt x="4471" y="8231"/>
                  <a:pt x="4476" y="8233"/>
                  <a:pt x="4479" y="8233"/>
                </a:cubicBezTo>
                <a:cubicBezTo>
                  <a:pt x="4505" y="8233"/>
                  <a:pt x="4468" y="8143"/>
                  <a:pt x="4497" y="8143"/>
                </a:cubicBezTo>
                <a:cubicBezTo>
                  <a:pt x="4503" y="8143"/>
                  <a:pt x="4512" y="8147"/>
                  <a:pt x="4525" y="8156"/>
                </a:cubicBezTo>
                <a:cubicBezTo>
                  <a:pt x="4513" y="8109"/>
                  <a:pt x="4442" y="8121"/>
                  <a:pt x="4477" y="8085"/>
                </a:cubicBezTo>
                <a:cubicBezTo>
                  <a:pt x="4470" y="8081"/>
                  <a:pt x="4465" y="8079"/>
                  <a:pt x="4461" y="8079"/>
                </a:cubicBezTo>
                <a:cubicBezTo>
                  <a:pt x="4444" y="8079"/>
                  <a:pt x="4477" y="8126"/>
                  <a:pt x="4477" y="8156"/>
                </a:cubicBezTo>
                <a:cubicBezTo>
                  <a:pt x="4471" y="8161"/>
                  <a:pt x="4466" y="8163"/>
                  <a:pt x="4460" y="8163"/>
                </a:cubicBezTo>
                <a:cubicBezTo>
                  <a:pt x="4424" y="8163"/>
                  <a:pt x="4403" y="8066"/>
                  <a:pt x="4382" y="8014"/>
                </a:cubicBezTo>
                <a:cubicBezTo>
                  <a:pt x="4386" y="8012"/>
                  <a:pt x="4390" y="8011"/>
                  <a:pt x="4394" y="8011"/>
                </a:cubicBezTo>
                <a:cubicBezTo>
                  <a:pt x="4402" y="8011"/>
                  <a:pt x="4408" y="8014"/>
                  <a:pt x="4413" y="8014"/>
                </a:cubicBezTo>
                <a:cubicBezTo>
                  <a:pt x="4421" y="8014"/>
                  <a:pt x="4424" y="8008"/>
                  <a:pt x="4418" y="7978"/>
                </a:cubicBezTo>
                <a:cubicBezTo>
                  <a:pt x="4394" y="7966"/>
                  <a:pt x="4370" y="7930"/>
                  <a:pt x="4382" y="7894"/>
                </a:cubicBezTo>
                <a:cubicBezTo>
                  <a:pt x="4346" y="7894"/>
                  <a:pt x="4358" y="7823"/>
                  <a:pt x="4346" y="7787"/>
                </a:cubicBezTo>
                <a:cubicBezTo>
                  <a:pt x="4346" y="7818"/>
                  <a:pt x="4338" y="7875"/>
                  <a:pt x="4312" y="7875"/>
                </a:cubicBezTo>
                <a:cubicBezTo>
                  <a:pt x="4308" y="7875"/>
                  <a:pt x="4304" y="7874"/>
                  <a:pt x="4299" y="7871"/>
                </a:cubicBezTo>
                <a:cubicBezTo>
                  <a:pt x="4275" y="7847"/>
                  <a:pt x="4263" y="7823"/>
                  <a:pt x="4251" y="7740"/>
                </a:cubicBezTo>
                <a:lnTo>
                  <a:pt x="4251" y="7799"/>
                </a:lnTo>
                <a:cubicBezTo>
                  <a:pt x="4180" y="7740"/>
                  <a:pt x="4263" y="7680"/>
                  <a:pt x="4227" y="7597"/>
                </a:cubicBezTo>
                <a:lnTo>
                  <a:pt x="4227" y="7597"/>
                </a:lnTo>
                <a:cubicBezTo>
                  <a:pt x="4251" y="7633"/>
                  <a:pt x="4263" y="7656"/>
                  <a:pt x="4287" y="7680"/>
                </a:cubicBezTo>
                <a:cubicBezTo>
                  <a:pt x="4263" y="7644"/>
                  <a:pt x="4227" y="7561"/>
                  <a:pt x="4192" y="7502"/>
                </a:cubicBezTo>
                <a:lnTo>
                  <a:pt x="4239" y="7418"/>
                </a:lnTo>
                <a:cubicBezTo>
                  <a:pt x="4215" y="7406"/>
                  <a:pt x="4227" y="7335"/>
                  <a:pt x="4192" y="7335"/>
                </a:cubicBezTo>
                <a:cubicBezTo>
                  <a:pt x="4197" y="7314"/>
                  <a:pt x="4203" y="7306"/>
                  <a:pt x="4209" y="7306"/>
                </a:cubicBezTo>
                <a:cubicBezTo>
                  <a:pt x="4231" y="7306"/>
                  <a:pt x="4256" y="7409"/>
                  <a:pt x="4275" y="7418"/>
                </a:cubicBezTo>
                <a:cubicBezTo>
                  <a:pt x="4287" y="7299"/>
                  <a:pt x="4204" y="7323"/>
                  <a:pt x="4251" y="7204"/>
                </a:cubicBezTo>
                <a:lnTo>
                  <a:pt x="4251" y="7204"/>
                </a:lnTo>
                <a:lnTo>
                  <a:pt x="4287" y="7240"/>
                </a:lnTo>
                <a:cubicBezTo>
                  <a:pt x="4287" y="7204"/>
                  <a:pt x="4263" y="7132"/>
                  <a:pt x="4287" y="7132"/>
                </a:cubicBezTo>
                <a:lnTo>
                  <a:pt x="4287" y="7132"/>
                </a:lnTo>
                <a:cubicBezTo>
                  <a:pt x="4275" y="7132"/>
                  <a:pt x="4275" y="7144"/>
                  <a:pt x="4275" y="7168"/>
                </a:cubicBezTo>
                <a:cubicBezTo>
                  <a:pt x="4206" y="7145"/>
                  <a:pt x="4226" y="7001"/>
                  <a:pt x="4163" y="7001"/>
                </a:cubicBezTo>
                <a:cubicBezTo>
                  <a:pt x="4161" y="7001"/>
                  <a:pt x="4159" y="7001"/>
                  <a:pt x="4156" y="7001"/>
                </a:cubicBezTo>
                <a:lnTo>
                  <a:pt x="4144" y="7061"/>
                </a:lnTo>
                <a:cubicBezTo>
                  <a:pt x="4132" y="6978"/>
                  <a:pt x="4085" y="6918"/>
                  <a:pt x="4120" y="6859"/>
                </a:cubicBezTo>
                <a:cubicBezTo>
                  <a:pt x="4125" y="6848"/>
                  <a:pt x="4130" y="6844"/>
                  <a:pt x="4136" y="6844"/>
                </a:cubicBezTo>
                <a:cubicBezTo>
                  <a:pt x="4154" y="6844"/>
                  <a:pt x="4170" y="6899"/>
                  <a:pt x="4180" y="6918"/>
                </a:cubicBezTo>
                <a:cubicBezTo>
                  <a:pt x="4192" y="6847"/>
                  <a:pt x="4108" y="6847"/>
                  <a:pt x="4120" y="6763"/>
                </a:cubicBezTo>
                <a:lnTo>
                  <a:pt x="4120" y="6763"/>
                </a:lnTo>
                <a:cubicBezTo>
                  <a:pt x="4115" y="6785"/>
                  <a:pt x="4107" y="6795"/>
                  <a:pt x="4097" y="6795"/>
                </a:cubicBezTo>
                <a:cubicBezTo>
                  <a:pt x="4086" y="6795"/>
                  <a:pt x="4073" y="6782"/>
                  <a:pt x="4061" y="6763"/>
                </a:cubicBezTo>
                <a:cubicBezTo>
                  <a:pt x="4049" y="6820"/>
                  <a:pt x="4027" y="6919"/>
                  <a:pt x="4056" y="6919"/>
                </a:cubicBezTo>
                <a:cubicBezTo>
                  <a:pt x="4057" y="6919"/>
                  <a:pt x="4059" y="6919"/>
                  <a:pt x="4061" y="6918"/>
                </a:cubicBezTo>
                <a:cubicBezTo>
                  <a:pt x="4061" y="6906"/>
                  <a:pt x="4073" y="6906"/>
                  <a:pt x="4073" y="6894"/>
                </a:cubicBezTo>
                <a:cubicBezTo>
                  <a:pt x="4085" y="6906"/>
                  <a:pt x="4096" y="6930"/>
                  <a:pt x="4108" y="6942"/>
                </a:cubicBezTo>
                <a:cubicBezTo>
                  <a:pt x="4102" y="6984"/>
                  <a:pt x="4093" y="6993"/>
                  <a:pt x="4085" y="6993"/>
                </a:cubicBezTo>
                <a:cubicBezTo>
                  <a:pt x="4078" y="6993"/>
                  <a:pt x="4071" y="6988"/>
                  <a:pt x="4066" y="6988"/>
                </a:cubicBezTo>
                <a:cubicBezTo>
                  <a:pt x="4064" y="6988"/>
                  <a:pt x="4062" y="6988"/>
                  <a:pt x="4061" y="6990"/>
                </a:cubicBezTo>
                <a:cubicBezTo>
                  <a:pt x="4037" y="7121"/>
                  <a:pt x="4132" y="7001"/>
                  <a:pt x="4120" y="7121"/>
                </a:cubicBezTo>
                <a:lnTo>
                  <a:pt x="4108" y="7132"/>
                </a:lnTo>
                <a:cubicBezTo>
                  <a:pt x="4132" y="7192"/>
                  <a:pt x="4144" y="7275"/>
                  <a:pt x="4180" y="7287"/>
                </a:cubicBezTo>
                <a:cubicBezTo>
                  <a:pt x="4132" y="7335"/>
                  <a:pt x="4215" y="7406"/>
                  <a:pt x="4192" y="7466"/>
                </a:cubicBezTo>
                <a:cubicBezTo>
                  <a:pt x="4186" y="7467"/>
                  <a:pt x="4181" y="7468"/>
                  <a:pt x="4176" y="7468"/>
                </a:cubicBezTo>
                <a:cubicBezTo>
                  <a:pt x="4094" y="7468"/>
                  <a:pt x="4177" y="7272"/>
                  <a:pt x="4120" y="7216"/>
                </a:cubicBezTo>
                <a:lnTo>
                  <a:pt x="4120" y="7216"/>
                </a:lnTo>
                <a:cubicBezTo>
                  <a:pt x="4115" y="7230"/>
                  <a:pt x="4109" y="7235"/>
                  <a:pt x="4104" y="7235"/>
                </a:cubicBezTo>
                <a:cubicBezTo>
                  <a:pt x="4085" y="7235"/>
                  <a:pt x="4067" y="7175"/>
                  <a:pt x="4049" y="7156"/>
                </a:cubicBezTo>
                <a:lnTo>
                  <a:pt x="4049" y="7156"/>
                </a:lnTo>
                <a:cubicBezTo>
                  <a:pt x="4061" y="7216"/>
                  <a:pt x="4085" y="7287"/>
                  <a:pt x="4096" y="7347"/>
                </a:cubicBezTo>
                <a:cubicBezTo>
                  <a:pt x="4085" y="7359"/>
                  <a:pt x="4037" y="7418"/>
                  <a:pt x="4085" y="7454"/>
                </a:cubicBezTo>
                <a:lnTo>
                  <a:pt x="4085" y="7442"/>
                </a:lnTo>
                <a:cubicBezTo>
                  <a:pt x="4108" y="7513"/>
                  <a:pt x="4144" y="7490"/>
                  <a:pt x="4144" y="7549"/>
                </a:cubicBezTo>
                <a:cubicBezTo>
                  <a:pt x="4141" y="7553"/>
                  <a:pt x="4136" y="7554"/>
                  <a:pt x="4131" y="7554"/>
                </a:cubicBezTo>
                <a:cubicBezTo>
                  <a:pt x="4120" y="7554"/>
                  <a:pt x="4108" y="7546"/>
                  <a:pt x="4108" y="7537"/>
                </a:cubicBezTo>
                <a:lnTo>
                  <a:pt x="4108" y="7537"/>
                </a:lnTo>
                <a:cubicBezTo>
                  <a:pt x="4108" y="7597"/>
                  <a:pt x="4132" y="7585"/>
                  <a:pt x="4156" y="7621"/>
                </a:cubicBezTo>
                <a:cubicBezTo>
                  <a:pt x="4156" y="7638"/>
                  <a:pt x="4152" y="7643"/>
                  <a:pt x="4146" y="7643"/>
                </a:cubicBezTo>
                <a:cubicBezTo>
                  <a:pt x="4138" y="7643"/>
                  <a:pt x="4126" y="7634"/>
                  <a:pt x="4118" y="7634"/>
                </a:cubicBezTo>
                <a:cubicBezTo>
                  <a:pt x="4112" y="7634"/>
                  <a:pt x="4108" y="7639"/>
                  <a:pt x="4108" y="7656"/>
                </a:cubicBezTo>
                <a:cubicBezTo>
                  <a:pt x="4156" y="7716"/>
                  <a:pt x="4120" y="7763"/>
                  <a:pt x="4132" y="7823"/>
                </a:cubicBezTo>
                <a:cubicBezTo>
                  <a:pt x="4136" y="7820"/>
                  <a:pt x="4141" y="7819"/>
                  <a:pt x="4145" y="7819"/>
                </a:cubicBezTo>
                <a:cubicBezTo>
                  <a:pt x="4189" y="7819"/>
                  <a:pt x="4242" y="7934"/>
                  <a:pt x="4270" y="7934"/>
                </a:cubicBezTo>
                <a:cubicBezTo>
                  <a:pt x="4278" y="7934"/>
                  <a:pt x="4284" y="7923"/>
                  <a:pt x="4287" y="7894"/>
                </a:cubicBezTo>
                <a:cubicBezTo>
                  <a:pt x="4323" y="7930"/>
                  <a:pt x="4346" y="7966"/>
                  <a:pt x="4370" y="8014"/>
                </a:cubicBezTo>
                <a:cubicBezTo>
                  <a:pt x="4368" y="8022"/>
                  <a:pt x="4364" y="8025"/>
                  <a:pt x="4357" y="8025"/>
                </a:cubicBezTo>
                <a:cubicBezTo>
                  <a:pt x="4335" y="8025"/>
                  <a:pt x="4290" y="7985"/>
                  <a:pt x="4256" y="7985"/>
                </a:cubicBezTo>
                <a:cubicBezTo>
                  <a:pt x="4245" y="7985"/>
                  <a:pt x="4235" y="7989"/>
                  <a:pt x="4227" y="8002"/>
                </a:cubicBezTo>
                <a:cubicBezTo>
                  <a:pt x="4215" y="7966"/>
                  <a:pt x="4204" y="7930"/>
                  <a:pt x="4192" y="7883"/>
                </a:cubicBezTo>
                <a:lnTo>
                  <a:pt x="4192" y="7883"/>
                </a:lnTo>
                <a:cubicBezTo>
                  <a:pt x="4132" y="7930"/>
                  <a:pt x="4311" y="8097"/>
                  <a:pt x="4275" y="8204"/>
                </a:cubicBezTo>
                <a:cubicBezTo>
                  <a:pt x="4287" y="8264"/>
                  <a:pt x="4299" y="8240"/>
                  <a:pt x="4311" y="8359"/>
                </a:cubicBezTo>
                <a:lnTo>
                  <a:pt x="4358" y="8311"/>
                </a:lnTo>
                <a:lnTo>
                  <a:pt x="4358" y="8311"/>
                </a:lnTo>
                <a:cubicBezTo>
                  <a:pt x="4370" y="8383"/>
                  <a:pt x="4346" y="8406"/>
                  <a:pt x="4335" y="8418"/>
                </a:cubicBezTo>
                <a:cubicBezTo>
                  <a:pt x="4358" y="8454"/>
                  <a:pt x="4370" y="8478"/>
                  <a:pt x="4382" y="8514"/>
                </a:cubicBezTo>
                <a:cubicBezTo>
                  <a:pt x="4370" y="8502"/>
                  <a:pt x="4358" y="8502"/>
                  <a:pt x="4346" y="8478"/>
                </a:cubicBezTo>
                <a:lnTo>
                  <a:pt x="4346" y="8478"/>
                </a:lnTo>
                <a:cubicBezTo>
                  <a:pt x="4335" y="8537"/>
                  <a:pt x="4358" y="8549"/>
                  <a:pt x="4382" y="8549"/>
                </a:cubicBezTo>
                <a:cubicBezTo>
                  <a:pt x="4406" y="8561"/>
                  <a:pt x="4430" y="8597"/>
                  <a:pt x="4442" y="8633"/>
                </a:cubicBezTo>
                <a:lnTo>
                  <a:pt x="4406" y="8621"/>
                </a:lnTo>
                <a:lnTo>
                  <a:pt x="4406" y="8621"/>
                </a:lnTo>
                <a:cubicBezTo>
                  <a:pt x="4416" y="8630"/>
                  <a:pt x="4433" y="8648"/>
                  <a:pt x="4446" y="8648"/>
                </a:cubicBezTo>
                <a:cubicBezTo>
                  <a:pt x="4449" y="8648"/>
                  <a:pt x="4451" y="8647"/>
                  <a:pt x="4454" y="8645"/>
                </a:cubicBezTo>
                <a:cubicBezTo>
                  <a:pt x="4466" y="8668"/>
                  <a:pt x="4477" y="8680"/>
                  <a:pt x="4489" y="8680"/>
                </a:cubicBezTo>
                <a:cubicBezTo>
                  <a:pt x="4489" y="8668"/>
                  <a:pt x="4513" y="8633"/>
                  <a:pt x="4489" y="8573"/>
                </a:cubicBezTo>
                <a:lnTo>
                  <a:pt x="4489" y="8573"/>
                </a:lnTo>
                <a:cubicBezTo>
                  <a:pt x="4549" y="8704"/>
                  <a:pt x="4620" y="8787"/>
                  <a:pt x="4656" y="8918"/>
                </a:cubicBezTo>
                <a:cubicBezTo>
                  <a:pt x="4652" y="8920"/>
                  <a:pt x="4648" y="8921"/>
                  <a:pt x="4644" y="8921"/>
                </a:cubicBezTo>
                <a:cubicBezTo>
                  <a:pt x="4627" y="8921"/>
                  <a:pt x="4606" y="8910"/>
                  <a:pt x="4598" y="8910"/>
                </a:cubicBezTo>
                <a:cubicBezTo>
                  <a:pt x="4594" y="8910"/>
                  <a:pt x="4593" y="8912"/>
                  <a:pt x="4596" y="8918"/>
                </a:cubicBezTo>
                <a:cubicBezTo>
                  <a:pt x="4615" y="8956"/>
                  <a:pt x="4663" y="8985"/>
                  <a:pt x="4694" y="8985"/>
                </a:cubicBezTo>
                <a:cubicBezTo>
                  <a:pt x="4703" y="8985"/>
                  <a:pt x="4710" y="8983"/>
                  <a:pt x="4716" y="8978"/>
                </a:cubicBezTo>
                <a:cubicBezTo>
                  <a:pt x="4727" y="8990"/>
                  <a:pt x="4727" y="8990"/>
                  <a:pt x="4739" y="9002"/>
                </a:cubicBezTo>
                <a:cubicBezTo>
                  <a:pt x="4727" y="9014"/>
                  <a:pt x="4727" y="9037"/>
                  <a:pt x="4739" y="9061"/>
                </a:cubicBezTo>
                <a:cubicBezTo>
                  <a:pt x="4739" y="9073"/>
                  <a:pt x="4751" y="9085"/>
                  <a:pt x="4763" y="9109"/>
                </a:cubicBezTo>
                <a:cubicBezTo>
                  <a:pt x="4768" y="9106"/>
                  <a:pt x="4774" y="9105"/>
                  <a:pt x="4780" y="9105"/>
                </a:cubicBezTo>
                <a:cubicBezTo>
                  <a:pt x="4826" y="9105"/>
                  <a:pt x="4886" y="9180"/>
                  <a:pt x="4918" y="9180"/>
                </a:cubicBezTo>
                <a:cubicBezTo>
                  <a:pt x="4894" y="9156"/>
                  <a:pt x="4870" y="9133"/>
                  <a:pt x="4847" y="9121"/>
                </a:cubicBezTo>
                <a:cubicBezTo>
                  <a:pt x="4906" y="9121"/>
                  <a:pt x="4966" y="9121"/>
                  <a:pt x="4977" y="9168"/>
                </a:cubicBezTo>
                <a:cubicBezTo>
                  <a:pt x="4967" y="9164"/>
                  <a:pt x="4959" y="9163"/>
                  <a:pt x="4953" y="9163"/>
                </a:cubicBezTo>
                <a:cubicBezTo>
                  <a:pt x="4921" y="9163"/>
                  <a:pt x="4961" y="9219"/>
                  <a:pt x="4943" y="9219"/>
                </a:cubicBezTo>
                <a:cubicBezTo>
                  <a:pt x="4936" y="9219"/>
                  <a:pt x="4922" y="9212"/>
                  <a:pt x="4894" y="9192"/>
                </a:cubicBezTo>
                <a:lnTo>
                  <a:pt x="4894" y="9192"/>
                </a:lnTo>
                <a:cubicBezTo>
                  <a:pt x="4908" y="9239"/>
                  <a:pt x="4922" y="9249"/>
                  <a:pt x="4938" y="9249"/>
                </a:cubicBezTo>
                <a:cubicBezTo>
                  <a:pt x="4949" y="9249"/>
                  <a:pt x="4962" y="9243"/>
                  <a:pt x="4976" y="9243"/>
                </a:cubicBezTo>
                <a:cubicBezTo>
                  <a:pt x="4990" y="9243"/>
                  <a:pt x="5007" y="9250"/>
                  <a:pt x="5025" y="9276"/>
                </a:cubicBezTo>
                <a:lnTo>
                  <a:pt x="5061" y="9347"/>
                </a:lnTo>
                <a:cubicBezTo>
                  <a:pt x="5058" y="9350"/>
                  <a:pt x="5054" y="9351"/>
                  <a:pt x="5050" y="9351"/>
                </a:cubicBezTo>
                <a:cubicBezTo>
                  <a:pt x="5024" y="9351"/>
                  <a:pt x="4982" y="9307"/>
                  <a:pt x="4977" y="9307"/>
                </a:cubicBezTo>
                <a:lnTo>
                  <a:pt x="4977" y="9307"/>
                </a:lnTo>
                <a:cubicBezTo>
                  <a:pt x="4976" y="9307"/>
                  <a:pt x="4976" y="9308"/>
                  <a:pt x="4977" y="9311"/>
                </a:cubicBezTo>
                <a:lnTo>
                  <a:pt x="5013" y="9335"/>
                </a:lnTo>
                <a:cubicBezTo>
                  <a:pt x="4989" y="9335"/>
                  <a:pt x="4942" y="9299"/>
                  <a:pt x="4882" y="9252"/>
                </a:cubicBezTo>
                <a:cubicBezTo>
                  <a:pt x="4835" y="9216"/>
                  <a:pt x="4787" y="9168"/>
                  <a:pt x="4727" y="9145"/>
                </a:cubicBezTo>
                <a:lnTo>
                  <a:pt x="4727" y="9145"/>
                </a:lnTo>
                <a:cubicBezTo>
                  <a:pt x="4775" y="9204"/>
                  <a:pt x="4823" y="9264"/>
                  <a:pt x="4870" y="9311"/>
                </a:cubicBezTo>
                <a:cubicBezTo>
                  <a:pt x="5108" y="9478"/>
                  <a:pt x="5382" y="9704"/>
                  <a:pt x="5632" y="9716"/>
                </a:cubicBezTo>
                <a:cubicBezTo>
                  <a:pt x="5632" y="9716"/>
                  <a:pt x="5644" y="9704"/>
                  <a:pt x="5644" y="9692"/>
                </a:cubicBezTo>
                <a:lnTo>
                  <a:pt x="5656" y="9704"/>
                </a:lnTo>
                <a:lnTo>
                  <a:pt x="5704" y="9704"/>
                </a:lnTo>
                <a:cubicBezTo>
                  <a:pt x="5739" y="9752"/>
                  <a:pt x="5823" y="9799"/>
                  <a:pt x="5894" y="9847"/>
                </a:cubicBezTo>
                <a:cubicBezTo>
                  <a:pt x="5859" y="9811"/>
                  <a:pt x="5859" y="9811"/>
                  <a:pt x="5859" y="9776"/>
                </a:cubicBezTo>
                <a:cubicBezTo>
                  <a:pt x="5872" y="9763"/>
                  <a:pt x="5881" y="9753"/>
                  <a:pt x="5899" y="9753"/>
                </a:cubicBezTo>
                <a:cubicBezTo>
                  <a:pt x="5913" y="9753"/>
                  <a:pt x="5933" y="9759"/>
                  <a:pt x="5966" y="9776"/>
                </a:cubicBezTo>
                <a:cubicBezTo>
                  <a:pt x="5954" y="9799"/>
                  <a:pt x="5918" y="9788"/>
                  <a:pt x="5966" y="9823"/>
                </a:cubicBezTo>
                <a:cubicBezTo>
                  <a:pt x="5948" y="9806"/>
                  <a:pt x="5956" y="9795"/>
                  <a:pt x="5976" y="9795"/>
                </a:cubicBezTo>
                <a:cubicBezTo>
                  <a:pt x="5983" y="9795"/>
                  <a:pt x="5992" y="9796"/>
                  <a:pt x="6001" y="9799"/>
                </a:cubicBezTo>
                <a:cubicBezTo>
                  <a:pt x="6037" y="9823"/>
                  <a:pt x="6109" y="9847"/>
                  <a:pt x="6097" y="9871"/>
                </a:cubicBezTo>
                <a:cubicBezTo>
                  <a:pt x="6073" y="9871"/>
                  <a:pt x="6061" y="9859"/>
                  <a:pt x="6049" y="9859"/>
                </a:cubicBezTo>
                <a:cubicBezTo>
                  <a:pt x="6025" y="9859"/>
                  <a:pt x="6120" y="9895"/>
                  <a:pt x="6061" y="9907"/>
                </a:cubicBezTo>
                <a:lnTo>
                  <a:pt x="6144" y="9918"/>
                </a:lnTo>
                <a:cubicBezTo>
                  <a:pt x="6180" y="9954"/>
                  <a:pt x="6097" y="9942"/>
                  <a:pt x="6120" y="9966"/>
                </a:cubicBezTo>
                <a:cubicBezTo>
                  <a:pt x="6135" y="9967"/>
                  <a:pt x="6149" y="9968"/>
                  <a:pt x="6162" y="9968"/>
                </a:cubicBezTo>
                <a:cubicBezTo>
                  <a:pt x="6270" y="9968"/>
                  <a:pt x="6348" y="9930"/>
                  <a:pt x="6454" y="9930"/>
                </a:cubicBezTo>
                <a:cubicBezTo>
                  <a:pt x="6444" y="9940"/>
                  <a:pt x="6434" y="9982"/>
                  <a:pt x="6431" y="9990"/>
                </a:cubicBezTo>
                <a:lnTo>
                  <a:pt x="6431" y="9990"/>
                </a:lnTo>
                <a:cubicBezTo>
                  <a:pt x="6444" y="9993"/>
                  <a:pt x="6458" y="9995"/>
                  <a:pt x="6472" y="9995"/>
                </a:cubicBezTo>
                <a:cubicBezTo>
                  <a:pt x="6556" y="9995"/>
                  <a:pt x="6648" y="9942"/>
                  <a:pt x="6740" y="9942"/>
                </a:cubicBezTo>
                <a:cubicBezTo>
                  <a:pt x="6728" y="9954"/>
                  <a:pt x="6680" y="9954"/>
                  <a:pt x="6656" y="9954"/>
                </a:cubicBezTo>
                <a:cubicBezTo>
                  <a:pt x="6797" y="9976"/>
                  <a:pt x="6927" y="9983"/>
                  <a:pt x="7057" y="9983"/>
                </a:cubicBezTo>
                <a:cubicBezTo>
                  <a:pt x="7213" y="9983"/>
                  <a:pt x="7368" y="9973"/>
                  <a:pt x="7537" y="9966"/>
                </a:cubicBezTo>
                <a:lnTo>
                  <a:pt x="7597" y="9883"/>
                </a:lnTo>
                <a:lnTo>
                  <a:pt x="7692" y="9907"/>
                </a:lnTo>
                <a:cubicBezTo>
                  <a:pt x="8014" y="9847"/>
                  <a:pt x="8228" y="9704"/>
                  <a:pt x="8466" y="9514"/>
                </a:cubicBezTo>
                <a:cubicBezTo>
                  <a:pt x="8488" y="9495"/>
                  <a:pt x="8503" y="9489"/>
                  <a:pt x="8515" y="9489"/>
                </a:cubicBezTo>
                <a:cubicBezTo>
                  <a:pt x="8536" y="9489"/>
                  <a:pt x="8547" y="9507"/>
                  <a:pt x="8566" y="9507"/>
                </a:cubicBezTo>
                <a:cubicBezTo>
                  <a:pt x="8572" y="9507"/>
                  <a:pt x="8578" y="9505"/>
                  <a:pt x="8585" y="9502"/>
                </a:cubicBezTo>
                <a:cubicBezTo>
                  <a:pt x="8752" y="9383"/>
                  <a:pt x="8752" y="9287"/>
                  <a:pt x="8883" y="9145"/>
                </a:cubicBezTo>
                <a:lnTo>
                  <a:pt x="8883" y="9145"/>
                </a:lnTo>
                <a:cubicBezTo>
                  <a:pt x="8874" y="9170"/>
                  <a:pt x="8878" y="9215"/>
                  <a:pt x="8903" y="9215"/>
                </a:cubicBezTo>
                <a:cubicBezTo>
                  <a:pt x="8913" y="9215"/>
                  <a:pt x="8926" y="9209"/>
                  <a:pt x="8942" y="9192"/>
                </a:cubicBezTo>
                <a:cubicBezTo>
                  <a:pt x="8942" y="9168"/>
                  <a:pt x="8918" y="9145"/>
                  <a:pt x="8966" y="9109"/>
                </a:cubicBezTo>
                <a:lnTo>
                  <a:pt x="8966" y="9145"/>
                </a:lnTo>
                <a:cubicBezTo>
                  <a:pt x="9014" y="9121"/>
                  <a:pt x="9038" y="9073"/>
                  <a:pt x="9109" y="9002"/>
                </a:cubicBezTo>
                <a:cubicBezTo>
                  <a:pt x="9168" y="8930"/>
                  <a:pt x="9204" y="8847"/>
                  <a:pt x="9240" y="8764"/>
                </a:cubicBezTo>
                <a:cubicBezTo>
                  <a:pt x="9264" y="8692"/>
                  <a:pt x="9288" y="8609"/>
                  <a:pt x="9288" y="8525"/>
                </a:cubicBezTo>
                <a:cubicBezTo>
                  <a:pt x="9310" y="8490"/>
                  <a:pt x="9325" y="8477"/>
                  <a:pt x="9335" y="8477"/>
                </a:cubicBezTo>
                <a:cubicBezTo>
                  <a:pt x="9359" y="8477"/>
                  <a:pt x="9355" y="8551"/>
                  <a:pt x="9367" y="8551"/>
                </a:cubicBezTo>
                <a:cubicBezTo>
                  <a:pt x="9368" y="8551"/>
                  <a:pt x="9369" y="8551"/>
                  <a:pt x="9371" y="8549"/>
                </a:cubicBezTo>
                <a:lnTo>
                  <a:pt x="9371" y="8549"/>
                </a:lnTo>
                <a:cubicBezTo>
                  <a:pt x="9288" y="8633"/>
                  <a:pt x="9335" y="8621"/>
                  <a:pt x="9347" y="8656"/>
                </a:cubicBezTo>
                <a:cubicBezTo>
                  <a:pt x="9359" y="8597"/>
                  <a:pt x="9383" y="8525"/>
                  <a:pt x="9442" y="8525"/>
                </a:cubicBezTo>
                <a:cubicBezTo>
                  <a:pt x="9476" y="8459"/>
                  <a:pt x="9488" y="8423"/>
                  <a:pt x="9500" y="8350"/>
                </a:cubicBezTo>
                <a:lnTo>
                  <a:pt x="9500" y="8350"/>
                </a:lnTo>
                <a:cubicBezTo>
                  <a:pt x="9495" y="8364"/>
                  <a:pt x="9486" y="8374"/>
                  <a:pt x="9479" y="8374"/>
                </a:cubicBezTo>
                <a:cubicBezTo>
                  <a:pt x="9472" y="8374"/>
                  <a:pt x="9466" y="8366"/>
                  <a:pt x="9466" y="8347"/>
                </a:cubicBezTo>
                <a:cubicBezTo>
                  <a:pt x="9499" y="8302"/>
                  <a:pt x="9543" y="8154"/>
                  <a:pt x="9588" y="8154"/>
                </a:cubicBezTo>
                <a:cubicBezTo>
                  <a:pt x="9591" y="8154"/>
                  <a:pt x="9594" y="8155"/>
                  <a:pt x="9597" y="8156"/>
                </a:cubicBezTo>
                <a:cubicBezTo>
                  <a:pt x="9728" y="7787"/>
                  <a:pt x="9835" y="7347"/>
                  <a:pt x="9800" y="6906"/>
                </a:cubicBezTo>
                <a:cubicBezTo>
                  <a:pt x="9792" y="6894"/>
                  <a:pt x="9787" y="6889"/>
                  <a:pt x="9784" y="6889"/>
                </a:cubicBezTo>
                <a:cubicBezTo>
                  <a:pt x="9774" y="6889"/>
                  <a:pt x="9780" y="6937"/>
                  <a:pt x="9771" y="6937"/>
                </a:cubicBezTo>
                <a:cubicBezTo>
                  <a:pt x="9769" y="6937"/>
                  <a:pt x="9767" y="6935"/>
                  <a:pt x="9764" y="6930"/>
                </a:cubicBezTo>
                <a:cubicBezTo>
                  <a:pt x="9716" y="6823"/>
                  <a:pt x="9776" y="6847"/>
                  <a:pt x="9740" y="6763"/>
                </a:cubicBezTo>
                <a:lnTo>
                  <a:pt x="9740" y="6763"/>
                </a:lnTo>
                <a:lnTo>
                  <a:pt x="9776" y="6799"/>
                </a:lnTo>
                <a:cubicBezTo>
                  <a:pt x="9764" y="6668"/>
                  <a:pt x="9692" y="6549"/>
                  <a:pt x="9633" y="6442"/>
                </a:cubicBezTo>
                <a:lnTo>
                  <a:pt x="9633" y="6442"/>
                </a:lnTo>
                <a:cubicBezTo>
                  <a:pt x="9635" y="6443"/>
                  <a:pt x="9636" y="6443"/>
                  <a:pt x="9638" y="6443"/>
                </a:cubicBezTo>
                <a:cubicBezTo>
                  <a:pt x="9657" y="6443"/>
                  <a:pt x="9648" y="6398"/>
                  <a:pt x="9656" y="6398"/>
                </a:cubicBezTo>
                <a:lnTo>
                  <a:pt x="9656" y="6398"/>
                </a:lnTo>
                <a:cubicBezTo>
                  <a:pt x="9660" y="6398"/>
                  <a:pt x="9667" y="6406"/>
                  <a:pt x="9680" y="6430"/>
                </a:cubicBezTo>
                <a:cubicBezTo>
                  <a:pt x="9657" y="6382"/>
                  <a:pt x="9788" y="6263"/>
                  <a:pt x="9740" y="6228"/>
                </a:cubicBezTo>
                <a:lnTo>
                  <a:pt x="9740" y="6228"/>
                </a:lnTo>
                <a:lnTo>
                  <a:pt x="9621" y="6335"/>
                </a:lnTo>
                <a:cubicBezTo>
                  <a:pt x="9609" y="6335"/>
                  <a:pt x="9597" y="6263"/>
                  <a:pt x="9585" y="6263"/>
                </a:cubicBezTo>
                <a:cubicBezTo>
                  <a:pt x="9597" y="6216"/>
                  <a:pt x="9609" y="6144"/>
                  <a:pt x="9597" y="6109"/>
                </a:cubicBezTo>
                <a:cubicBezTo>
                  <a:pt x="9603" y="6103"/>
                  <a:pt x="9607" y="6101"/>
                  <a:pt x="9612" y="6101"/>
                </a:cubicBezTo>
                <a:cubicBezTo>
                  <a:pt x="9637" y="6101"/>
                  <a:pt x="9648" y="6175"/>
                  <a:pt x="9669" y="6216"/>
                </a:cubicBezTo>
                <a:cubicBezTo>
                  <a:pt x="9719" y="6206"/>
                  <a:pt x="9667" y="6084"/>
                  <a:pt x="9701" y="6084"/>
                </a:cubicBezTo>
                <a:cubicBezTo>
                  <a:pt x="9707" y="6084"/>
                  <a:pt x="9716" y="6088"/>
                  <a:pt x="9728" y="6097"/>
                </a:cubicBezTo>
                <a:cubicBezTo>
                  <a:pt x="9713" y="6063"/>
                  <a:pt x="9705" y="6053"/>
                  <a:pt x="9700" y="6053"/>
                </a:cubicBezTo>
                <a:cubicBezTo>
                  <a:pt x="9692" y="6053"/>
                  <a:pt x="9690" y="6077"/>
                  <a:pt x="9678" y="6077"/>
                </a:cubicBezTo>
                <a:cubicBezTo>
                  <a:pt x="9673" y="6077"/>
                  <a:pt x="9666" y="6073"/>
                  <a:pt x="9657" y="6061"/>
                </a:cubicBezTo>
                <a:lnTo>
                  <a:pt x="9633" y="5978"/>
                </a:lnTo>
                <a:lnTo>
                  <a:pt x="9645" y="6049"/>
                </a:lnTo>
                <a:cubicBezTo>
                  <a:pt x="9597" y="5978"/>
                  <a:pt x="9549" y="5978"/>
                  <a:pt x="9538" y="5870"/>
                </a:cubicBezTo>
                <a:lnTo>
                  <a:pt x="9430" y="5799"/>
                </a:lnTo>
                <a:cubicBezTo>
                  <a:pt x="9466" y="5775"/>
                  <a:pt x="9407" y="5728"/>
                  <a:pt x="9395" y="5680"/>
                </a:cubicBezTo>
                <a:lnTo>
                  <a:pt x="9395" y="5680"/>
                </a:lnTo>
                <a:lnTo>
                  <a:pt x="9430" y="5692"/>
                </a:lnTo>
                <a:cubicBezTo>
                  <a:pt x="9395" y="5632"/>
                  <a:pt x="9395" y="5608"/>
                  <a:pt x="9383" y="5561"/>
                </a:cubicBezTo>
                <a:lnTo>
                  <a:pt x="9383" y="5561"/>
                </a:lnTo>
                <a:cubicBezTo>
                  <a:pt x="9436" y="5571"/>
                  <a:pt x="9413" y="5610"/>
                  <a:pt x="9441" y="5610"/>
                </a:cubicBezTo>
                <a:cubicBezTo>
                  <a:pt x="9445" y="5610"/>
                  <a:pt x="9449" y="5610"/>
                  <a:pt x="9454" y="5608"/>
                </a:cubicBezTo>
                <a:lnTo>
                  <a:pt x="9419" y="5537"/>
                </a:lnTo>
                <a:cubicBezTo>
                  <a:pt x="9417" y="5539"/>
                  <a:pt x="9414" y="5540"/>
                  <a:pt x="9410" y="5540"/>
                </a:cubicBezTo>
                <a:cubicBezTo>
                  <a:pt x="9403" y="5540"/>
                  <a:pt x="9394" y="5537"/>
                  <a:pt x="9386" y="5537"/>
                </a:cubicBezTo>
                <a:cubicBezTo>
                  <a:pt x="9374" y="5537"/>
                  <a:pt x="9365" y="5543"/>
                  <a:pt x="9371" y="5573"/>
                </a:cubicBezTo>
                <a:cubicBezTo>
                  <a:pt x="9288" y="5537"/>
                  <a:pt x="9240" y="5525"/>
                  <a:pt x="9133" y="5382"/>
                </a:cubicBezTo>
                <a:cubicBezTo>
                  <a:pt x="9133" y="5357"/>
                  <a:pt x="9139" y="5348"/>
                  <a:pt x="9148" y="5348"/>
                </a:cubicBezTo>
                <a:cubicBezTo>
                  <a:pt x="9166" y="5348"/>
                  <a:pt x="9199" y="5385"/>
                  <a:pt x="9222" y="5385"/>
                </a:cubicBezTo>
                <a:cubicBezTo>
                  <a:pt x="9229" y="5385"/>
                  <a:pt x="9236" y="5381"/>
                  <a:pt x="9240" y="5370"/>
                </a:cubicBezTo>
                <a:cubicBezTo>
                  <a:pt x="9145" y="5204"/>
                  <a:pt x="9002" y="5263"/>
                  <a:pt x="8942" y="5180"/>
                </a:cubicBezTo>
                <a:cubicBezTo>
                  <a:pt x="8895" y="5108"/>
                  <a:pt x="8871" y="5096"/>
                  <a:pt x="8847" y="5073"/>
                </a:cubicBezTo>
                <a:lnTo>
                  <a:pt x="8835" y="5049"/>
                </a:lnTo>
                <a:cubicBezTo>
                  <a:pt x="8829" y="5040"/>
                  <a:pt x="8828" y="5037"/>
                  <a:pt x="8829" y="5037"/>
                </a:cubicBezTo>
                <a:lnTo>
                  <a:pt x="8829" y="5037"/>
                </a:lnTo>
                <a:cubicBezTo>
                  <a:pt x="8830" y="5037"/>
                  <a:pt x="8846" y="5055"/>
                  <a:pt x="8848" y="5055"/>
                </a:cubicBezTo>
                <a:cubicBezTo>
                  <a:pt x="8849" y="5055"/>
                  <a:pt x="8849" y="5053"/>
                  <a:pt x="8847" y="5049"/>
                </a:cubicBezTo>
                <a:lnTo>
                  <a:pt x="8847" y="5037"/>
                </a:lnTo>
                <a:cubicBezTo>
                  <a:pt x="8844" y="5030"/>
                  <a:pt x="8845" y="5027"/>
                  <a:pt x="8850" y="5027"/>
                </a:cubicBezTo>
                <a:cubicBezTo>
                  <a:pt x="8861" y="5027"/>
                  <a:pt x="8890" y="5044"/>
                  <a:pt x="8907" y="5061"/>
                </a:cubicBezTo>
                <a:cubicBezTo>
                  <a:pt x="8895" y="5025"/>
                  <a:pt x="8907" y="5013"/>
                  <a:pt x="8918" y="5001"/>
                </a:cubicBezTo>
                <a:cubicBezTo>
                  <a:pt x="8942" y="5001"/>
                  <a:pt x="8978" y="5001"/>
                  <a:pt x="9026" y="5073"/>
                </a:cubicBezTo>
                <a:cubicBezTo>
                  <a:pt x="9018" y="5055"/>
                  <a:pt x="9016" y="5046"/>
                  <a:pt x="9019" y="5044"/>
                </a:cubicBezTo>
                <a:lnTo>
                  <a:pt x="9019" y="5044"/>
                </a:lnTo>
                <a:cubicBezTo>
                  <a:pt x="9028" y="5051"/>
                  <a:pt x="9038" y="5057"/>
                  <a:pt x="9049" y="5064"/>
                </a:cubicBezTo>
                <a:lnTo>
                  <a:pt x="9049" y="5064"/>
                </a:lnTo>
                <a:cubicBezTo>
                  <a:pt x="9036" y="5052"/>
                  <a:pt x="9025" y="5043"/>
                  <a:pt x="9021" y="5043"/>
                </a:cubicBezTo>
                <a:lnTo>
                  <a:pt x="9021" y="5043"/>
                </a:lnTo>
                <a:cubicBezTo>
                  <a:pt x="9020" y="5043"/>
                  <a:pt x="9019" y="5043"/>
                  <a:pt x="9019" y="5044"/>
                </a:cubicBezTo>
                <a:lnTo>
                  <a:pt x="9019" y="5044"/>
                </a:lnTo>
                <a:cubicBezTo>
                  <a:pt x="9001" y="5031"/>
                  <a:pt x="8986" y="5018"/>
                  <a:pt x="8978" y="5001"/>
                </a:cubicBezTo>
                <a:lnTo>
                  <a:pt x="8978" y="5001"/>
                </a:lnTo>
                <a:cubicBezTo>
                  <a:pt x="8996" y="5007"/>
                  <a:pt x="9014" y="5013"/>
                  <a:pt x="9030" y="5013"/>
                </a:cubicBezTo>
                <a:cubicBezTo>
                  <a:pt x="9046" y="5013"/>
                  <a:pt x="9061" y="5007"/>
                  <a:pt x="9073" y="4989"/>
                </a:cubicBezTo>
                <a:cubicBezTo>
                  <a:pt x="9061" y="4977"/>
                  <a:pt x="9049" y="4966"/>
                  <a:pt x="9038" y="4942"/>
                </a:cubicBezTo>
                <a:cubicBezTo>
                  <a:pt x="9026" y="4930"/>
                  <a:pt x="9026" y="4930"/>
                  <a:pt x="9026" y="4918"/>
                </a:cubicBezTo>
                <a:cubicBezTo>
                  <a:pt x="9026" y="4930"/>
                  <a:pt x="9026" y="4942"/>
                  <a:pt x="9026" y="4942"/>
                </a:cubicBezTo>
                <a:cubicBezTo>
                  <a:pt x="9015" y="4931"/>
                  <a:pt x="8995" y="4892"/>
                  <a:pt x="9008" y="4892"/>
                </a:cubicBezTo>
                <a:cubicBezTo>
                  <a:pt x="9009" y="4892"/>
                  <a:pt x="9011" y="4893"/>
                  <a:pt x="9014" y="4894"/>
                </a:cubicBezTo>
                <a:cubicBezTo>
                  <a:pt x="9014" y="4906"/>
                  <a:pt x="9014" y="4906"/>
                  <a:pt x="9014" y="4906"/>
                </a:cubicBezTo>
                <a:cubicBezTo>
                  <a:pt x="9023" y="4906"/>
                  <a:pt x="9018" y="4891"/>
                  <a:pt x="9021" y="4891"/>
                </a:cubicBezTo>
                <a:lnTo>
                  <a:pt x="9021" y="4891"/>
                </a:lnTo>
                <a:cubicBezTo>
                  <a:pt x="9022" y="4891"/>
                  <a:pt x="9023" y="4892"/>
                  <a:pt x="9026" y="4894"/>
                </a:cubicBezTo>
                <a:cubicBezTo>
                  <a:pt x="9038" y="4894"/>
                  <a:pt x="9026" y="4894"/>
                  <a:pt x="9038" y="4906"/>
                </a:cubicBezTo>
                <a:lnTo>
                  <a:pt x="9073" y="4918"/>
                </a:lnTo>
                <a:cubicBezTo>
                  <a:pt x="9059" y="4895"/>
                  <a:pt x="9058" y="4888"/>
                  <a:pt x="9062" y="4888"/>
                </a:cubicBezTo>
                <a:lnTo>
                  <a:pt x="9062" y="4888"/>
                </a:lnTo>
                <a:cubicBezTo>
                  <a:pt x="9069" y="4888"/>
                  <a:pt x="9090" y="4906"/>
                  <a:pt x="9097" y="4906"/>
                </a:cubicBezTo>
                <a:cubicBezTo>
                  <a:pt x="9109" y="4942"/>
                  <a:pt x="9085" y="4918"/>
                  <a:pt x="9109" y="4966"/>
                </a:cubicBezTo>
                <a:lnTo>
                  <a:pt x="9133" y="4989"/>
                </a:lnTo>
                <a:lnTo>
                  <a:pt x="9109" y="4954"/>
                </a:lnTo>
                <a:lnTo>
                  <a:pt x="9121" y="4954"/>
                </a:lnTo>
                <a:cubicBezTo>
                  <a:pt x="9122" y="4954"/>
                  <a:pt x="9123" y="4954"/>
                  <a:pt x="9124" y="4954"/>
                </a:cubicBezTo>
                <a:lnTo>
                  <a:pt x="9124" y="4954"/>
                </a:lnTo>
                <a:cubicBezTo>
                  <a:pt x="9124" y="4954"/>
                  <a:pt x="9124" y="4954"/>
                  <a:pt x="9124" y="4954"/>
                </a:cubicBezTo>
                <a:lnTo>
                  <a:pt x="9133" y="4954"/>
                </a:lnTo>
                <a:lnTo>
                  <a:pt x="9133" y="4942"/>
                </a:lnTo>
                <a:cubicBezTo>
                  <a:pt x="9139" y="4960"/>
                  <a:pt x="9142" y="4960"/>
                  <a:pt x="9146" y="4960"/>
                </a:cubicBezTo>
                <a:cubicBezTo>
                  <a:pt x="9151" y="4960"/>
                  <a:pt x="9157" y="4960"/>
                  <a:pt x="9168" y="4977"/>
                </a:cubicBezTo>
                <a:cubicBezTo>
                  <a:pt x="9170" y="4978"/>
                  <a:pt x="9172" y="4979"/>
                  <a:pt x="9173" y="4979"/>
                </a:cubicBezTo>
                <a:cubicBezTo>
                  <a:pt x="9184" y="4979"/>
                  <a:pt x="9170" y="4944"/>
                  <a:pt x="9184" y="4944"/>
                </a:cubicBezTo>
                <a:cubicBezTo>
                  <a:pt x="9188" y="4944"/>
                  <a:pt x="9195" y="4946"/>
                  <a:pt x="9204" y="4954"/>
                </a:cubicBezTo>
                <a:cubicBezTo>
                  <a:pt x="9192" y="4942"/>
                  <a:pt x="9180" y="4894"/>
                  <a:pt x="9192" y="4894"/>
                </a:cubicBezTo>
                <a:lnTo>
                  <a:pt x="9192" y="4894"/>
                </a:lnTo>
                <a:cubicBezTo>
                  <a:pt x="9192" y="4906"/>
                  <a:pt x="9204" y="4906"/>
                  <a:pt x="9204" y="4930"/>
                </a:cubicBezTo>
                <a:lnTo>
                  <a:pt x="9204" y="4906"/>
                </a:lnTo>
                <a:cubicBezTo>
                  <a:pt x="9223" y="4925"/>
                  <a:pt x="9233" y="4931"/>
                  <a:pt x="9239" y="4931"/>
                </a:cubicBezTo>
                <a:cubicBezTo>
                  <a:pt x="9248" y="4931"/>
                  <a:pt x="9249" y="4918"/>
                  <a:pt x="9264" y="4918"/>
                </a:cubicBezTo>
                <a:lnTo>
                  <a:pt x="9276" y="4942"/>
                </a:lnTo>
                <a:cubicBezTo>
                  <a:pt x="9264" y="4918"/>
                  <a:pt x="9264" y="4894"/>
                  <a:pt x="9264" y="4894"/>
                </a:cubicBezTo>
                <a:lnTo>
                  <a:pt x="9264" y="4894"/>
                </a:lnTo>
                <a:lnTo>
                  <a:pt x="9288" y="4930"/>
                </a:lnTo>
                <a:cubicBezTo>
                  <a:pt x="9290" y="4932"/>
                  <a:pt x="9292" y="4934"/>
                  <a:pt x="9293" y="4934"/>
                </a:cubicBezTo>
                <a:cubicBezTo>
                  <a:pt x="9299" y="4934"/>
                  <a:pt x="9260" y="4869"/>
                  <a:pt x="9272" y="4869"/>
                </a:cubicBezTo>
                <a:lnTo>
                  <a:pt x="9272" y="4869"/>
                </a:lnTo>
                <a:cubicBezTo>
                  <a:pt x="9273" y="4869"/>
                  <a:pt x="9274" y="4870"/>
                  <a:pt x="9276" y="4870"/>
                </a:cubicBezTo>
                <a:cubicBezTo>
                  <a:pt x="9259" y="4853"/>
                  <a:pt x="9248" y="4836"/>
                  <a:pt x="9234" y="4820"/>
                </a:cubicBezTo>
                <a:lnTo>
                  <a:pt x="9234" y="4820"/>
                </a:lnTo>
                <a:cubicBezTo>
                  <a:pt x="9236" y="4821"/>
                  <a:pt x="9238" y="4821"/>
                  <a:pt x="9239" y="4821"/>
                </a:cubicBezTo>
                <a:cubicBezTo>
                  <a:pt x="9243" y="4821"/>
                  <a:pt x="9241" y="4812"/>
                  <a:pt x="9228" y="4799"/>
                </a:cubicBezTo>
                <a:cubicBezTo>
                  <a:pt x="9231" y="4795"/>
                  <a:pt x="9234" y="4794"/>
                  <a:pt x="9236" y="4794"/>
                </a:cubicBezTo>
                <a:cubicBezTo>
                  <a:pt x="9241" y="4794"/>
                  <a:pt x="9243" y="4802"/>
                  <a:pt x="9252" y="4811"/>
                </a:cubicBezTo>
                <a:lnTo>
                  <a:pt x="9240" y="4787"/>
                </a:lnTo>
                <a:cubicBezTo>
                  <a:pt x="9241" y="4786"/>
                  <a:pt x="9243" y="4785"/>
                  <a:pt x="9244" y="4785"/>
                </a:cubicBezTo>
                <a:cubicBezTo>
                  <a:pt x="9254" y="4785"/>
                  <a:pt x="9267" y="4808"/>
                  <a:pt x="9273" y="4828"/>
                </a:cubicBezTo>
                <a:lnTo>
                  <a:pt x="9273" y="4828"/>
                </a:lnTo>
                <a:cubicBezTo>
                  <a:pt x="9273" y="4824"/>
                  <a:pt x="9276" y="4823"/>
                  <a:pt x="9279" y="4823"/>
                </a:cubicBezTo>
                <a:cubicBezTo>
                  <a:pt x="9285" y="4823"/>
                  <a:pt x="9293" y="4829"/>
                  <a:pt x="9299" y="4835"/>
                </a:cubicBezTo>
                <a:lnTo>
                  <a:pt x="9311" y="4846"/>
                </a:lnTo>
                <a:lnTo>
                  <a:pt x="9323" y="4846"/>
                </a:lnTo>
                <a:cubicBezTo>
                  <a:pt x="9316" y="4824"/>
                  <a:pt x="9313" y="4816"/>
                  <a:pt x="9318" y="4816"/>
                </a:cubicBezTo>
                <a:cubicBezTo>
                  <a:pt x="9321" y="4816"/>
                  <a:pt x="9326" y="4818"/>
                  <a:pt x="9335" y="4823"/>
                </a:cubicBezTo>
                <a:lnTo>
                  <a:pt x="9347" y="4846"/>
                </a:lnTo>
                <a:cubicBezTo>
                  <a:pt x="9347" y="4836"/>
                  <a:pt x="9348" y="4831"/>
                  <a:pt x="9350" y="4831"/>
                </a:cubicBezTo>
                <a:cubicBezTo>
                  <a:pt x="9355" y="4831"/>
                  <a:pt x="9366" y="4854"/>
                  <a:pt x="9383" y="4870"/>
                </a:cubicBezTo>
                <a:cubicBezTo>
                  <a:pt x="9380" y="4856"/>
                  <a:pt x="9382" y="4851"/>
                  <a:pt x="9388" y="4851"/>
                </a:cubicBezTo>
                <a:cubicBezTo>
                  <a:pt x="9398" y="4851"/>
                  <a:pt x="9421" y="4872"/>
                  <a:pt x="9430" y="4872"/>
                </a:cubicBezTo>
                <a:cubicBezTo>
                  <a:pt x="9435" y="4872"/>
                  <a:pt x="9437" y="4866"/>
                  <a:pt x="9430" y="4846"/>
                </a:cubicBezTo>
                <a:lnTo>
                  <a:pt x="9430" y="4846"/>
                </a:lnTo>
                <a:lnTo>
                  <a:pt x="9442" y="4870"/>
                </a:lnTo>
                <a:cubicBezTo>
                  <a:pt x="9430" y="4799"/>
                  <a:pt x="9502" y="4870"/>
                  <a:pt x="9466" y="4787"/>
                </a:cubicBezTo>
                <a:lnTo>
                  <a:pt x="9466" y="4787"/>
                </a:lnTo>
                <a:cubicBezTo>
                  <a:pt x="9480" y="4803"/>
                  <a:pt x="9487" y="4810"/>
                  <a:pt x="9490" y="4810"/>
                </a:cubicBezTo>
                <a:cubicBezTo>
                  <a:pt x="9499" y="4810"/>
                  <a:pt x="9465" y="4746"/>
                  <a:pt x="9472" y="4746"/>
                </a:cubicBezTo>
                <a:lnTo>
                  <a:pt x="9472" y="4746"/>
                </a:lnTo>
                <a:cubicBezTo>
                  <a:pt x="9474" y="4746"/>
                  <a:pt x="9480" y="4751"/>
                  <a:pt x="9490" y="4763"/>
                </a:cubicBezTo>
                <a:lnTo>
                  <a:pt x="9490" y="4751"/>
                </a:lnTo>
                <a:cubicBezTo>
                  <a:pt x="9561" y="4727"/>
                  <a:pt x="9657" y="4739"/>
                  <a:pt x="9692" y="4668"/>
                </a:cubicBezTo>
                <a:lnTo>
                  <a:pt x="9704" y="4680"/>
                </a:lnTo>
                <a:cubicBezTo>
                  <a:pt x="9811" y="4668"/>
                  <a:pt x="9883" y="4573"/>
                  <a:pt x="9990" y="4549"/>
                </a:cubicBezTo>
                <a:cubicBezTo>
                  <a:pt x="9990" y="4525"/>
                  <a:pt x="9966" y="4477"/>
                  <a:pt x="9966" y="4454"/>
                </a:cubicBezTo>
                <a:cubicBezTo>
                  <a:pt x="9966" y="4454"/>
                  <a:pt x="9968" y="4452"/>
                  <a:pt x="9971" y="4452"/>
                </a:cubicBezTo>
                <a:cubicBezTo>
                  <a:pt x="9976" y="4452"/>
                  <a:pt x="9983" y="4456"/>
                  <a:pt x="9990" y="4477"/>
                </a:cubicBezTo>
                <a:cubicBezTo>
                  <a:pt x="9990" y="4489"/>
                  <a:pt x="10002" y="4513"/>
                  <a:pt x="10002" y="4525"/>
                </a:cubicBezTo>
                <a:cubicBezTo>
                  <a:pt x="10005" y="4522"/>
                  <a:pt x="10009" y="4521"/>
                  <a:pt x="10013" y="4521"/>
                </a:cubicBezTo>
                <a:cubicBezTo>
                  <a:pt x="10016" y="4521"/>
                  <a:pt x="10021" y="4522"/>
                  <a:pt x="10024" y="4522"/>
                </a:cubicBezTo>
                <a:cubicBezTo>
                  <a:pt x="10032" y="4522"/>
                  <a:pt x="10038" y="4519"/>
                  <a:pt x="10038" y="4501"/>
                </a:cubicBezTo>
                <a:lnTo>
                  <a:pt x="10014" y="4465"/>
                </a:lnTo>
                <a:cubicBezTo>
                  <a:pt x="10014" y="4461"/>
                  <a:pt x="10015" y="4460"/>
                  <a:pt x="10017" y="4460"/>
                </a:cubicBezTo>
                <a:cubicBezTo>
                  <a:pt x="10020" y="4460"/>
                  <a:pt x="10026" y="4465"/>
                  <a:pt x="10026" y="4465"/>
                </a:cubicBezTo>
                <a:cubicBezTo>
                  <a:pt x="10036" y="4475"/>
                  <a:pt x="10046" y="4503"/>
                  <a:pt x="10049" y="4518"/>
                </a:cubicBezTo>
                <a:lnTo>
                  <a:pt x="10049" y="4518"/>
                </a:lnTo>
                <a:cubicBezTo>
                  <a:pt x="10046" y="4495"/>
                  <a:pt x="10048" y="4487"/>
                  <a:pt x="10052" y="4487"/>
                </a:cubicBezTo>
                <a:cubicBezTo>
                  <a:pt x="10060" y="4487"/>
                  <a:pt x="10077" y="4520"/>
                  <a:pt x="10083" y="4520"/>
                </a:cubicBezTo>
                <a:cubicBezTo>
                  <a:pt x="10084" y="4520"/>
                  <a:pt x="10085" y="4518"/>
                  <a:pt x="10085" y="4513"/>
                </a:cubicBezTo>
                <a:cubicBezTo>
                  <a:pt x="10061" y="4442"/>
                  <a:pt x="10061" y="4370"/>
                  <a:pt x="10050" y="4311"/>
                </a:cubicBezTo>
                <a:lnTo>
                  <a:pt x="10050" y="4311"/>
                </a:lnTo>
                <a:lnTo>
                  <a:pt x="10061" y="4334"/>
                </a:lnTo>
                <a:cubicBezTo>
                  <a:pt x="10061" y="4334"/>
                  <a:pt x="10085" y="4382"/>
                  <a:pt x="10073" y="4382"/>
                </a:cubicBezTo>
                <a:cubicBezTo>
                  <a:pt x="10077" y="4384"/>
                  <a:pt x="10080" y="4385"/>
                  <a:pt x="10082" y="4385"/>
                </a:cubicBezTo>
                <a:cubicBezTo>
                  <a:pt x="10095" y="4385"/>
                  <a:pt x="10098" y="4368"/>
                  <a:pt x="10104" y="4368"/>
                </a:cubicBezTo>
                <a:cubicBezTo>
                  <a:pt x="10106" y="4368"/>
                  <a:pt x="10107" y="4368"/>
                  <a:pt x="10109" y="4370"/>
                </a:cubicBezTo>
                <a:cubicBezTo>
                  <a:pt x="10097" y="4358"/>
                  <a:pt x="10085" y="4334"/>
                  <a:pt x="10085" y="4323"/>
                </a:cubicBezTo>
                <a:lnTo>
                  <a:pt x="10085" y="4323"/>
                </a:lnTo>
                <a:cubicBezTo>
                  <a:pt x="10097" y="4323"/>
                  <a:pt x="10109" y="4358"/>
                  <a:pt x="10121" y="4358"/>
                </a:cubicBezTo>
                <a:lnTo>
                  <a:pt x="10121" y="4382"/>
                </a:lnTo>
                <a:cubicBezTo>
                  <a:pt x="10127" y="4388"/>
                  <a:pt x="10131" y="4390"/>
                  <a:pt x="10133" y="4390"/>
                </a:cubicBezTo>
                <a:cubicBezTo>
                  <a:pt x="10140" y="4390"/>
                  <a:pt x="10133" y="4370"/>
                  <a:pt x="10133" y="4370"/>
                </a:cubicBezTo>
                <a:lnTo>
                  <a:pt x="10133" y="4370"/>
                </a:lnTo>
                <a:cubicBezTo>
                  <a:pt x="10145" y="4382"/>
                  <a:pt x="10157" y="4394"/>
                  <a:pt x="10157" y="4406"/>
                </a:cubicBezTo>
                <a:cubicBezTo>
                  <a:pt x="10169" y="4418"/>
                  <a:pt x="10169" y="4418"/>
                  <a:pt x="10169" y="4430"/>
                </a:cubicBezTo>
                <a:cubicBezTo>
                  <a:pt x="10169" y="4418"/>
                  <a:pt x="10169" y="4418"/>
                  <a:pt x="10169" y="4406"/>
                </a:cubicBezTo>
                <a:lnTo>
                  <a:pt x="10192" y="4406"/>
                </a:lnTo>
                <a:cubicBezTo>
                  <a:pt x="10192" y="4406"/>
                  <a:pt x="10192" y="4418"/>
                  <a:pt x="10192" y="4418"/>
                </a:cubicBezTo>
                <a:lnTo>
                  <a:pt x="10181" y="4418"/>
                </a:lnTo>
                <a:cubicBezTo>
                  <a:pt x="10181" y="4418"/>
                  <a:pt x="10181" y="4430"/>
                  <a:pt x="10169" y="4430"/>
                </a:cubicBezTo>
                <a:cubicBezTo>
                  <a:pt x="10157" y="4442"/>
                  <a:pt x="10192" y="4454"/>
                  <a:pt x="10204" y="4465"/>
                </a:cubicBezTo>
                <a:cubicBezTo>
                  <a:pt x="10216" y="4477"/>
                  <a:pt x="10169" y="4477"/>
                  <a:pt x="10145" y="4489"/>
                </a:cubicBezTo>
                <a:cubicBezTo>
                  <a:pt x="10145" y="4495"/>
                  <a:pt x="10163" y="4495"/>
                  <a:pt x="10182" y="4495"/>
                </a:cubicBezTo>
                <a:cubicBezTo>
                  <a:pt x="10201" y="4495"/>
                  <a:pt x="10222" y="4495"/>
                  <a:pt x="10228" y="4501"/>
                </a:cubicBezTo>
                <a:cubicBezTo>
                  <a:pt x="10216" y="4501"/>
                  <a:pt x="10157" y="4513"/>
                  <a:pt x="10157" y="4513"/>
                </a:cubicBezTo>
                <a:lnTo>
                  <a:pt x="10169" y="4513"/>
                </a:lnTo>
                <a:cubicBezTo>
                  <a:pt x="10145" y="4525"/>
                  <a:pt x="10169" y="4525"/>
                  <a:pt x="10157" y="4537"/>
                </a:cubicBezTo>
                <a:cubicBezTo>
                  <a:pt x="10169" y="4549"/>
                  <a:pt x="10204" y="4549"/>
                  <a:pt x="10276" y="4549"/>
                </a:cubicBezTo>
                <a:cubicBezTo>
                  <a:pt x="10276" y="4561"/>
                  <a:pt x="10216" y="4561"/>
                  <a:pt x="10204" y="4561"/>
                </a:cubicBezTo>
                <a:cubicBezTo>
                  <a:pt x="10208" y="4557"/>
                  <a:pt x="10208" y="4555"/>
                  <a:pt x="10206" y="4555"/>
                </a:cubicBezTo>
                <a:cubicBezTo>
                  <a:pt x="10200" y="4555"/>
                  <a:pt x="10184" y="4561"/>
                  <a:pt x="10169" y="4561"/>
                </a:cubicBezTo>
                <a:cubicBezTo>
                  <a:pt x="10181" y="4561"/>
                  <a:pt x="10192" y="4561"/>
                  <a:pt x="10157" y="4573"/>
                </a:cubicBezTo>
                <a:cubicBezTo>
                  <a:pt x="10157" y="4585"/>
                  <a:pt x="10157" y="4585"/>
                  <a:pt x="10181" y="4585"/>
                </a:cubicBezTo>
                <a:cubicBezTo>
                  <a:pt x="10169" y="4585"/>
                  <a:pt x="10192" y="4573"/>
                  <a:pt x="10216" y="4573"/>
                </a:cubicBezTo>
                <a:cubicBezTo>
                  <a:pt x="10192" y="4585"/>
                  <a:pt x="10216" y="4596"/>
                  <a:pt x="10157" y="4596"/>
                </a:cubicBezTo>
                <a:cubicBezTo>
                  <a:pt x="10181" y="4620"/>
                  <a:pt x="10169" y="4656"/>
                  <a:pt x="10181" y="4680"/>
                </a:cubicBezTo>
                <a:lnTo>
                  <a:pt x="10216" y="4680"/>
                </a:lnTo>
                <a:lnTo>
                  <a:pt x="10192" y="4692"/>
                </a:lnTo>
                <a:cubicBezTo>
                  <a:pt x="10181" y="4692"/>
                  <a:pt x="10240" y="4692"/>
                  <a:pt x="10276" y="4704"/>
                </a:cubicBezTo>
                <a:cubicBezTo>
                  <a:pt x="10252" y="4704"/>
                  <a:pt x="10244" y="4709"/>
                  <a:pt x="10234" y="4709"/>
                </a:cubicBezTo>
                <a:cubicBezTo>
                  <a:pt x="10229" y="4709"/>
                  <a:pt x="10224" y="4708"/>
                  <a:pt x="10216" y="4704"/>
                </a:cubicBezTo>
                <a:lnTo>
                  <a:pt x="10216" y="4704"/>
                </a:lnTo>
                <a:cubicBezTo>
                  <a:pt x="10228" y="4715"/>
                  <a:pt x="10073" y="4739"/>
                  <a:pt x="10109" y="4739"/>
                </a:cubicBezTo>
                <a:lnTo>
                  <a:pt x="10181" y="4727"/>
                </a:lnTo>
                <a:lnTo>
                  <a:pt x="10181" y="4727"/>
                </a:lnTo>
                <a:cubicBezTo>
                  <a:pt x="10143" y="4735"/>
                  <a:pt x="10138" y="4743"/>
                  <a:pt x="10125" y="4747"/>
                </a:cubicBezTo>
                <a:lnTo>
                  <a:pt x="10125" y="4747"/>
                </a:lnTo>
                <a:lnTo>
                  <a:pt x="10133" y="4739"/>
                </a:lnTo>
                <a:cubicBezTo>
                  <a:pt x="10109" y="4739"/>
                  <a:pt x="10097" y="4751"/>
                  <a:pt x="10085" y="4751"/>
                </a:cubicBezTo>
                <a:cubicBezTo>
                  <a:pt x="10107" y="4751"/>
                  <a:pt x="10117" y="4750"/>
                  <a:pt x="10125" y="4747"/>
                </a:cubicBezTo>
                <a:lnTo>
                  <a:pt x="10125" y="4747"/>
                </a:lnTo>
                <a:lnTo>
                  <a:pt x="10121" y="4751"/>
                </a:lnTo>
                <a:lnTo>
                  <a:pt x="10145" y="4739"/>
                </a:lnTo>
                <a:cubicBezTo>
                  <a:pt x="10157" y="4745"/>
                  <a:pt x="10172" y="4745"/>
                  <a:pt x="10181" y="4745"/>
                </a:cubicBezTo>
                <a:cubicBezTo>
                  <a:pt x="10189" y="4745"/>
                  <a:pt x="10192" y="4745"/>
                  <a:pt x="10181" y="4751"/>
                </a:cubicBezTo>
                <a:lnTo>
                  <a:pt x="10240" y="4751"/>
                </a:lnTo>
                <a:cubicBezTo>
                  <a:pt x="10192" y="4763"/>
                  <a:pt x="10228" y="4763"/>
                  <a:pt x="10216" y="4763"/>
                </a:cubicBezTo>
                <a:lnTo>
                  <a:pt x="10192" y="4763"/>
                </a:lnTo>
                <a:cubicBezTo>
                  <a:pt x="10192" y="4775"/>
                  <a:pt x="10181" y="4775"/>
                  <a:pt x="10169" y="4775"/>
                </a:cubicBezTo>
                <a:cubicBezTo>
                  <a:pt x="10168" y="4775"/>
                  <a:pt x="10167" y="4775"/>
                  <a:pt x="10166" y="4776"/>
                </a:cubicBezTo>
                <a:lnTo>
                  <a:pt x="10166" y="4776"/>
                </a:lnTo>
                <a:cubicBezTo>
                  <a:pt x="10175" y="4775"/>
                  <a:pt x="10184" y="4775"/>
                  <a:pt x="10192" y="4775"/>
                </a:cubicBezTo>
                <a:cubicBezTo>
                  <a:pt x="10224" y="4775"/>
                  <a:pt x="10251" y="4770"/>
                  <a:pt x="10265" y="4770"/>
                </a:cubicBezTo>
                <a:cubicBezTo>
                  <a:pt x="10272" y="4770"/>
                  <a:pt x="10276" y="4771"/>
                  <a:pt x="10276" y="4775"/>
                </a:cubicBezTo>
                <a:cubicBezTo>
                  <a:pt x="10252" y="4787"/>
                  <a:pt x="10243" y="4790"/>
                  <a:pt x="10234" y="4790"/>
                </a:cubicBezTo>
                <a:cubicBezTo>
                  <a:pt x="10225" y="4790"/>
                  <a:pt x="10216" y="4787"/>
                  <a:pt x="10192" y="4787"/>
                </a:cubicBezTo>
                <a:cubicBezTo>
                  <a:pt x="10184" y="4796"/>
                  <a:pt x="10198" y="4798"/>
                  <a:pt x="10219" y="4798"/>
                </a:cubicBezTo>
                <a:cubicBezTo>
                  <a:pt x="10242" y="4798"/>
                  <a:pt x="10273" y="4795"/>
                  <a:pt x="10293" y="4795"/>
                </a:cubicBezTo>
                <a:cubicBezTo>
                  <a:pt x="10304" y="4795"/>
                  <a:pt x="10311" y="4796"/>
                  <a:pt x="10311" y="4799"/>
                </a:cubicBezTo>
                <a:cubicBezTo>
                  <a:pt x="10300" y="4805"/>
                  <a:pt x="10306" y="4805"/>
                  <a:pt x="10314" y="4805"/>
                </a:cubicBezTo>
                <a:cubicBezTo>
                  <a:pt x="10323" y="4805"/>
                  <a:pt x="10335" y="4805"/>
                  <a:pt x="10335" y="4811"/>
                </a:cubicBezTo>
                <a:cubicBezTo>
                  <a:pt x="10311" y="4811"/>
                  <a:pt x="10300" y="4823"/>
                  <a:pt x="10276" y="4823"/>
                </a:cubicBezTo>
                <a:lnTo>
                  <a:pt x="10240" y="4835"/>
                </a:lnTo>
                <a:lnTo>
                  <a:pt x="10216" y="4835"/>
                </a:lnTo>
                <a:cubicBezTo>
                  <a:pt x="10264" y="4835"/>
                  <a:pt x="10264" y="4846"/>
                  <a:pt x="10276" y="4846"/>
                </a:cubicBezTo>
                <a:lnTo>
                  <a:pt x="10311" y="4835"/>
                </a:lnTo>
                <a:cubicBezTo>
                  <a:pt x="10323" y="4846"/>
                  <a:pt x="10359" y="4846"/>
                  <a:pt x="10347" y="4858"/>
                </a:cubicBezTo>
                <a:lnTo>
                  <a:pt x="10407" y="4858"/>
                </a:lnTo>
                <a:cubicBezTo>
                  <a:pt x="10422" y="4856"/>
                  <a:pt x="10429" y="4855"/>
                  <a:pt x="10431" y="4855"/>
                </a:cubicBezTo>
                <a:cubicBezTo>
                  <a:pt x="10435" y="4855"/>
                  <a:pt x="10430" y="4857"/>
                  <a:pt x="10425" y="4858"/>
                </a:cubicBezTo>
                <a:lnTo>
                  <a:pt x="10431" y="4858"/>
                </a:lnTo>
                <a:cubicBezTo>
                  <a:pt x="10428" y="4858"/>
                  <a:pt x="10426" y="4858"/>
                  <a:pt x="10424" y="4858"/>
                </a:cubicBezTo>
                <a:lnTo>
                  <a:pt x="10424" y="4858"/>
                </a:lnTo>
                <a:cubicBezTo>
                  <a:pt x="10419" y="4860"/>
                  <a:pt x="10414" y="4862"/>
                  <a:pt x="10418" y="4862"/>
                </a:cubicBezTo>
                <a:cubicBezTo>
                  <a:pt x="10420" y="4862"/>
                  <a:pt x="10427" y="4861"/>
                  <a:pt x="10442" y="4858"/>
                </a:cubicBezTo>
                <a:cubicBezTo>
                  <a:pt x="10456" y="4855"/>
                  <a:pt x="10466" y="4853"/>
                  <a:pt x="10473" y="4853"/>
                </a:cubicBezTo>
                <a:cubicBezTo>
                  <a:pt x="10489" y="4853"/>
                  <a:pt x="10487" y="4862"/>
                  <a:pt x="10478" y="4870"/>
                </a:cubicBezTo>
                <a:cubicBezTo>
                  <a:pt x="10455" y="4882"/>
                  <a:pt x="10454" y="4882"/>
                  <a:pt x="10408" y="4894"/>
                </a:cubicBezTo>
                <a:lnTo>
                  <a:pt x="10408" y="4894"/>
                </a:lnTo>
                <a:cubicBezTo>
                  <a:pt x="10408" y="4894"/>
                  <a:pt x="10407" y="4894"/>
                  <a:pt x="10406" y="4894"/>
                </a:cubicBezTo>
                <a:lnTo>
                  <a:pt x="10406" y="4894"/>
                </a:lnTo>
                <a:lnTo>
                  <a:pt x="10407" y="4894"/>
                </a:lnTo>
                <a:cubicBezTo>
                  <a:pt x="10407" y="4894"/>
                  <a:pt x="10408" y="4894"/>
                  <a:pt x="10408" y="4894"/>
                </a:cubicBezTo>
                <a:lnTo>
                  <a:pt x="10408" y="4894"/>
                </a:lnTo>
                <a:cubicBezTo>
                  <a:pt x="10414" y="4894"/>
                  <a:pt x="10419" y="4894"/>
                  <a:pt x="10419" y="4894"/>
                </a:cubicBezTo>
                <a:lnTo>
                  <a:pt x="10407" y="4894"/>
                </a:lnTo>
                <a:cubicBezTo>
                  <a:pt x="10407" y="4894"/>
                  <a:pt x="10407" y="4906"/>
                  <a:pt x="10395" y="4906"/>
                </a:cubicBezTo>
                <a:cubicBezTo>
                  <a:pt x="10395" y="4906"/>
                  <a:pt x="10418" y="4906"/>
                  <a:pt x="10407" y="4917"/>
                </a:cubicBezTo>
                <a:lnTo>
                  <a:pt x="10407" y="4917"/>
                </a:lnTo>
                <a:cubicBezTo>
                  <a:pt x="10403" y="4918"/>
                  <a:pt x="10399" y="4918"/>
                  <a:pt x="10395" y="4918"/>
                </a:cubicBezTo>
                <a:cubicBezTo>
                  <a:pt x="10381" y="4921"/>
                  <a:pt x="10375" y="4923"/>
                  <a:pt x="10374" y="4923"/>
                </a:cubicBezTo>
                <a:cubicBezTo>
                  <a:pt x="10370" y="4923"/>
                  <a:pt x="10391" y="4914"/>
                  <a:pt x="10383" y="4906"/>
                </a:cubicBezTo>
                <a:lnTo>
                  <a:pt x="10383" y="4906"/>
                </a:lnTo>
                <a:cubicBezTo>
                  <a:pt x="10335" y="4918"/>
                  <a:pt x="10383" y="4918"/>
                  <a:pt x="10347" y="4930"/>
                </a:cubicBezTo>
                <a:cubicBezTo>
                  <a:pt x="10327" y="4934"/>
                  <a:pt x="10321" y="4935"/>
                  <a:pt x="10319" y="4935"/>
                </a:cubicBezTo>
                <a:cubicBezTo>
                  <a:pt x="10314" y="4935"/>
                  <a:pt x="10327" y="4930"/>
                  <a:pt x="10288" y="4930"/>
                </a:cubicBezTo>
                <a:cubicBezTo>
                  <a:pt x="10288" y="4936"/>
                  <a:pt x="10297" y="4936"/>
                  <a:pt x="10304" y="4936"/>
                </a:cubicBezTo>
                <a:cubicBezTo>
                  <a:pt x="10311" y="4936"/>
                  <a:pt x="10317" y="4936"/>
                  <a:pt x="10311" y="4942"/>
                </a:cubicBezTo>
                <a:lnTo>
                  <a:pt x="10252" y="4942"/>
                </a:lnTo>
                <a:lnTo>
                  <a:pt x="10228" y="4954"/>
                </a:lnTo>
                <a:cubicBezTo>
                  <a:pt x="10228" y="4951"/>
                  <a:pt x="10225" y="4950"/>
                  <a:pt x="10221" y="4950"/>
                </a:cubicBezTo>
                <a:cubicBezTo>
                  <a:pt x="10209" y="4950"/>
                  <a:pt x="10184" y="4957"/>
                  <a:pt x="10164" y="4957"/>
                </a:cubicBezTo>
                <a:cubicBezTo>
                  <a:pt x="10156" y="4957"/>
                  <a:pt x="10150" y="4956"/>
                  <a:pt x="10145" y="4954"/>
                </a:cubicBezTo>
                <a:lnTo>
                  <a:pt x="10145" y="4954"/>
                </a:lnTo>
                <a:cubicBezTo>
                  <a:pt x="10139" y="4960"/>
                  <a:pt x="10151" y="4960"/>
                  <a:pt x="10160" y="4960"/>
                </a:cubicBezTo>
                <a:cubicBezTo>
                  <a:pt x="10169" y="4960"/>
                  <a:pt x="10175" y="4960"/>
                  <a:pt x="10157" y="4966"/>
                </a:cubicBezTo>
                <a:cubicBezTo>
                  <a:pt x="10181" y="4966"/>
                  <a:pt x="10228" y="4954"/>
                  <a:pt x="10252" y="4954"/>
                </a:cubicBezTo>
                <a:lnTo>
                  <a:pt x="10240" y="4966"/>
                </a:lnTo>
                <a:cubicBezTo>
                  <a:pt x="10231" y="4966"/>
                  <a:pt x="10223" y="4966"/>
                  <a:pt x="10216" y="4966"/>
                </a:cubicBezTo>
                <a:lnTo>
                  <a:pt x="10216" y="4966"/>
                </a:lnTo>
                <a:cubicBezTo>
                  <a:pt x="10212" y="4970"/>
                  <a:pt x="10219" y="4971"/>
                  <a:pt x="10230" y="4971"/>
                </a:cubicBezTo>
                <a:cubicBezTo>
                  <a:pt x="10253" y="4971"/>
                  <a:pt x="10296" y="4966"/>
                  <a:pt x="10311" y="4966"/>
                </a:cubicBezTo>
                <a:cubicBezTo>
                  <a:pt x="10311" y="4966"/>
                  <a:pt x="10311" y="4966"/>
                  <a:pt x="10288" y="4977"/>
                </a:cubicBezTo>
                <a:cubicBezTo>
                  <a:pt x="10335" y="4977"/>
                  <a:pt x="10335" y="4989"/>
                  <a:pt x="10383" y="4989"/>
                </a:cubicBezTo>
                <a:cubicBezTo>
                  <a:pt x="10347" y="4989"/>
                  <a:pt x="10335" y="5001"/>
                  <a:pt x="10300" y="5001"/>
                </a:cubicBezTo>
                <a:cubicBezTo>
                  <a:pt x="10300" y="5001"/>
                  <a:pt x="10293" y="5003"/>
                  <a:pt x="10283" y="5004"/>
                </a:cubicBezTo>
                <a:lnTo>
                  <a:pt x="10283" y="5004"/>
                </a:lnTo>
                <a:cubicBezTo>
                  <a:pt x="10285" y="5003"/>
                  <a:pt x="10287" y="5002"/>
                  <a:pt x="10288" y="5001"/>
                </a:cubicBezTo>
                <a:lnTo>
                  <a:pt x="10288" y="5001"/>
                </a:lnTo>
                <a:cubicBezTo>
                  <a:pt x="10285" y="5003"/>
                  <a:pt x="10283" y="5004"/>
                  <a:pt x="10282" y="5004"/>
                </a:cubicBezTo>
                <a:lnTo>
                  <a:pt x="10282" y="5004"/>
                </a:lnTo>
                <a:cubicBezTo>
                  <a:pt x="10263" y="5008"/>
                  <a:pt x="10233" y="5013"/>
                  <a:pt x="10217" y="5013"/>
                </a:cubicBezTo>
                <a:lnTo>
                  <a:pt x="10217" y="5013"/>
                </a:lnTo>
                <a:cubicBezTo>
                  <a:pt x="10222" y="5013"/>
                  <a:pt x="10265" y="5013"/>
                  <a:pt x="10282" y="5005"/>
                </a:cubicBezTo>
                <a:lnTo>
                  <a:pt x="10282" y="5005"/>
                </a:lnTo>
                <a:cubicBezTo>
                  <a:pt x="10280" y="5007"/>
                  <a:pt x="10287" y="5007"/>
                  <a:pt x="10292" y="5007"/>
                </a:cubicBezTo>
                <a:cubicBezTo>
                  <a:pt x="10300" y="5007"/>
                  <a:pt x="10306" y="5007"/>
                  <a:pt x="10288" y="5013"/>
                </a:cubicBezTo>
                <a:cubicBezTo>
                  <a:pt x="10276" y="5025"/>
                  <a:pt x="10240" y="5025"/>
                  <a:pt x="10216" y="5025"/>
                </a:cubicBezTo>
                <a:cubicBezTo>
                  <a:pt x="10216" y="5028"/>
                  <a:pt x="10219" y="5028"/>
                  <a:pt x="10224" y="5028"/>
                </a:cubicBezTo>
                <a:cubicBezTo>
                  <a:pt x="10238" y="5028"/>
                  <a:pt x="10264" y="5022"/>
                  <a:pt x="10274" y="5022"/>
                </a:cubicBezTo>
                <a:cubicBezTo>
                  <a:pt x="10277" y="5022"/>
                  <a:pt x="10278" y="5023"/>
                  <a:pt x="10276" y="5025"/>
                </a:cubicBezTo>
                <a:lnTo>
                  <a:pt x="10252" y="5025"/>
                </a:lnTo>
                <a:cubicBezTo>
                  <a:pt x="10240" y="5037"/>
                  <a:pt x="10264" y="5037"/>
                  <a:pt x="10300" y="5037"/>
                </a:cubicBezTo>
                <a:cubicBezTo>
                  <a:pt x="10228" y="5049"/>
                  <a:pt x="10300" y="5049"/>
                  <a:pt x="10240" y="5049"/>
                </a:cubicBezTo>
                <a:cubicBezTo>
                  <a:pt x="10244" y="5053"/>
                  <a:pt x="10249" y="5054"/>
                  <a:pt x="10255" y="5054"/>
                </a:cubicBezTo>
                <a:cubicBezTo>
                  <a:pt x="10262" y="5054"/>
                  <a:pt x="10271" y="5052"/>
                  <a:pt x="10279" y="5051"/>
                </a:cubicBezTo>
                <a:lnTo>
                  <a:pt x="10279" y="5051"/>
                </a:lnTo>
                <a:lnTo>
                  <a:pt x="10240" y="5061"/>
                </a:lnTo>
                <a:cubicBezTo>
                  <a:pt x="10227" y="5070"/>
                  <a:pt x="10238" y="5072"/>
                  <a:pt x="10256" y="5072"/>
                </a:cubicBezTo>
                <a:cubicBezTo>
                  <a:pt x="10275" y="5072"/>
                  <a:pt x="10302" y="5069"/>
                  <a:pt x="10312" y="5069"/>
                </a:cubicBezTo>
                <a:cubicBezTo>
                  <a:pt x="10318" y="5069"/>
                  <a:pt x="10320" y="5070"/>
                  <a:pt x="10311" y="5073"/>
                </a:cubicBezTo>
                <a:lnTo>
                  <a:pt x="10240" y="5073"/>
                </a:lnTo>
                <a:cubicBezTo>
                  <a:pt x="10252" y="5073"/>
                  <a:pt x="10240" y="5085"/>
                  <a:pt x="10276" y="5085"/>
                </a:cubicBezTo>
                <a:cubicBezTo>
                  <a:pt x="10264" y="5085"/>
                  <a:pt x="10264" y="5085"/>
                  <a:pt x="10252" y="5096"/>
                </a:cubicBezTo>
                <a:lnTo>
                  <a:pt x="10311" y="5096"/>
                </a:lnTo>
                <a:cubicBezTo>
                  <a:pt x="10311" y="5096"/>
                  <a:pt x="10276" y="5108"/>
                  <a:pt x="10264" y="5120"/>
                </a:cubicBezTo>
                <a:cubicBezTo>
                  <a:pt x="10300" y="5120"/>
                  <a:pt x="10240" y="5144"/>
                  <a:pt x="10276" y="5156"/>
                </a:cubicBezTo>
                <a:cubicBezTo>
                  <a:pt x="10276" y="5158"/>
                  <a:pt x="10279" y="5159"/>
                  <a:pt x="10283" y="5159"/>
                </a:cubicBezTo>
                <a:cubicBezTo>
                  <a:pt x="10289" y="5159"/>
                  <a:pt x="10298" y="5158"/>
                  <a:pt x="10308" y="5155"/>
                </a:cubicBezTo>
                <a:lnTo>
                  <a:pt x="10308" y="5155"/>
                </a:lnTo>
                <a:cubicBezTo>
                  <a:pt x="10292" y="5163"/>
                  <a:pt x="10292" y="5168"/>
                  <a:pt x="10276" y="5168"/>
                </a:cubicBezTo>
                <a:cubicBezTo>
                  <a:pt x="10252" y="5192"/>
                  <a:pt x="10323" y="5192"/>
                  <a:pt x="10288" y="5204"/>
                </a:cubicBezTo>
                <a:cubicBezTo>
                  <a:pt x="10280" y="5204"/>
                  <a:pt x="10272" y="5209"/>
                  <a:pt x="10264" y="5209"/>
                </a:cubicBezTo>
                <a:cubicBezTo>
                  <a:pt x="10260" y="5209"/>
                  <a:pt x="10256" y="5208"/>
                  <a:pt x="10252" y="5204"/>
                </a:cubicBezTo>
                <a:cubicBezTo>
                  <a:pt x="10240" y="5216"/>
                  <a:pt x="10252" y="5227"/>
                  <a:pt x="10252" y="5239"/>
                </a:cubicBezTo>
                <a:lnTo>
                  <a:pt x="10240" y="5239"/>
                </a:lnTo>
                <a:cubicBezTo>
                  <a:pt x="10204" y="5251"/>
                  <a:pt x="10252" y="5263"/>
                  <a:pt x="10276" y="5275"/>
                </a:cubicBezTo>
                <a:lnTo>
                  <a:pt x="10240" y="5275"/>
                </a:lnTo>
                <a:cubicBezTo>
                  <a:pt x="10228" y="5287"/>
                  <a:pt x="10216" y="5299"/>
                  <a:pt x="10276" y="5299"/>
                </a:cubicBezTo>
                <a:cubicBezTo>
                  <a:pt x="10216" y="5311"/>
                  <a:pt x="10288" y="5299"/>
                  <a:pt x="10240" y="5323"/>
                </a:cubicBezTo>
                <a:lnTo>
                  <a:pt x="10228" y="5323"/>
                </a:lnTo>
                <a:cubicBezTo>
                  <a:pt x="10204" y="5323"/>
                  <a:pt x="10216" y="5335"/>
                  <a:pt x="10204" y="5335"/>
                </a:cubicBezTo>
                <a:cubicBezTo>
                  <a:pt x="10228" y="5341"/>
                  <a:pt x="10258" y="5341"/>
                  <a:pt x="10279" y="5341"/>
                </a:cubicBezTo>
                <a:cubicBezTo>
                  <a:pt x="10300" y="5341"/>
                  <a:pt x="10311" y="5341"/>
                  <a:pt x="10300" y="5347"/>
                </a:cubicBezTo>
                <a:cubicBezTo>
                  <a:pt x="10273" y="5355"/>
                  <a:pt x="10263" y="5358"/>
                  <a:pt x="10258" y="5358"/>
                </a:cubicBezTo>
                <a:cubicBezTo>
                  <a:pt x="10252" y="5358"/>
                  <a:pt x="10252" y="5355"/>
                  <a:pt x="10243" y="5355"/>
                </a:cubicBezTo>
                <a:cubicBezTo>
                  <a:pt x="10238" y="5355"/>
                  <a:pt x="10230" y="5356"/>
                  <a:pt x="10216" y="5358"/>
                </a:cubicBezTo>
                <a:lnTo>
                  <a:pt x="10228" y="5358"/>
                </a:lnTo>
                <a:cubicBezTo>
                  <a:pt x="10204" y="5370"/>
                  <a:pt x="10216" y="5370"/>
                  <a:pt x="10181" y="5370"/>
                </a:cubicBezTo>
                <a:lnTo>
                  <a:pt x="10264" y="5370"/>
                </a:lnTo>
                <a:cubicBezTo>
                  <a:pt x="10276" y="5370"/>
                  <a:pt x="10276" y="5358"/>
                  <a:pt x="10276" y="5358"/>
                </a:cubicBezTo>
                <a:cubicBezTo>
                  <a:pt x="10323" y="5358"/>
                  <a:pt x="10288" y="5370"/>
                  <a:pt x="10300" y="5382"/>
                </a:cubicBezTo>
                <a:cubicBezTo>
                  <a:pt x="10300" y="5382"/>
                  <a:pt x="10323" y="5370"/>
                  <a:pt x="10359" y="5358"/>
                </a:cubicBezTo>
                <a:lnTo>
                  <a:pt x="10359" y="5358"/>
                </a:lnTo>
                <a:cubicBezTo>
                  <a:pt x="10335" y="5370"/>
                  <a:pt x="10419" y="5370"/>
                  <a:pt x="10442" y="5370"/>
                </a:cubicBezTo>
                <a:cubicBezTo>
                  <a:pt x="10431" y="5376"/>
                  <a:pt x="10416" y="5376"/>
                  <a:pt x="10396" y="5376"/>
                </a:cubicBezTo>
                <a:cubicBezTo>
                  <a:pt x="10377" y="5376"/>
                  <a:pt x="10353" y="5376"/>
                  <a:pt x="10323" y="5382"/>
                </a:cubicBezTo>
                <a:cubicBezTo>
                  <a:pt x="10311" y="5382"/>
                  <a:pt x="10264" y="5394"/>
                  <a:pt x="10240" y="5394"/>
                </a:cubicBezTo>
                <a:cubicBezTo>
                  <a:pt x="10240" y="5406"/>
                  <a:pt x="10276" y="5406"/>
                  <a:pt x="10300" y="5406"/>
                </a:cubicBezTo>
                <a:lnTo>
                  <a:pt x="10276" y="5418"/>
                </a:lnTo>
                <a:cubicBezTo>
                  <a:pt x="10288" y="5418"/>
                  <a:pt x="10359" y="5418"/>
                  <a:pt x="10323" y="5430"/>
                </a:cubicBezTo>
                <a:lnTo>
                  <a:pt x="10383" y="5430"/>
                </a:lnTo>
                <a:cubicBezTo>
                  <a:pt x="10357" y="5430"/>
                  <a:pt x="10344" y="5436"/>
                  <a:pt x="10329" y="5440"/>
                </a:cubicBezTo>
                <a:lnTo>
                  <a:pt x="10329" y="5440"/>
                </a:lnTo>
                <a:cubicBezTo>
                  <a:pt x="10337" y="5439"/>
                  <a:pt x="10344" y="5438"/>
                  <a:pt x="10349" y="5438"/>
                </a:cubicBezTo>
                <a:cubicBezTo>
                  <a:pt x="10385" y="5438"/>
                  <a:pt x="10376" y="5454"/>
                  <a:pt x="10442" y="5454"/>
                </a:cubicBezTo>
                <a:cubicBezTo>
                  <a:pt x="10419" y="5454"/>
                  <a:pt x="10383" y="5454"/>
                  <a:pt x="10371" y="5466"/>
                </a:cubicBezTo>
                <a:lnTo>
                  <a:pt x="10442" y="5466"/>
                </a:lnTo>
                <a:cubicBezTo>
                  <a:pt x="10419" y="5477"/>
                  <a:pt x="10407" y="5477"/>
                  <a:pt x="10359" y="5489"/>
                </a:cubicBezTo>
                <a:cubicBezTo>
                  <a:pt x="10363" y="5491"/>
                  <a:pt x="10368" y="5491"/>
                  <a:pt x="10373" y="5491"/>
                </a:cubicBezTo>
                <a:cubicBezTo>
                  <a:pt x="10406" y="5491"/>
                  <a:pt x="10457" y="5471"/>
                  <a:pt x="10479" y="5471"/>
                </a:cubicBezTo>
                <a:cubicBezTo>
                  <a:pt x="10486" y="5471"/>
                  <a:pt x="10490" y="5473"/>
                  <a:pt x="10490" y="5477"/>
                </a:cubicBezTo>
                <a:cubicBezTo>
                  <a:pt x="10472" y="5483"/>
                  <a:pt x="10460" y="5483"/>
                  <a:pt x="10451" y="5483"/>
                </a:cubicBezTo>
                <a:cubicBezTo>
                  <a:pt x="10442" y="5483"/>
                  <a:pt x="10436" y="5483"/>
                  <a:pt x="10431" y="5489"/>
                </a:cubicBezTo>
                <a:lnTo>
                  <a:pt x="10419" y="5489"/>
                </a:lnTo>
                <a:cubicBezTo>
                  <a:pt x="10391" y="5496"/>
                  <a:pt x="10383" y="5498"/>
                  <a:pt x="10387" y="5498"/>
                </a:cubicBezTo>
                <a:cubicBezTo>
                  <a:pt x="10395" y="5498"/>
                  <a:pt x="10461" y="5487"/>
                  <a:pt x="10483" y="5487"/>
                </a:cubicBezTo>
                <a:cubicBezTo>
                  <a:pt x="10489" y="5487"/>
                  <a:pt x="10492" y="5488"/>
                  <a:pt x="10490" y="5489"/>
                </a:cubicBezTo>
                <a:cubicBezTo>
                  <a:pt x="10460" y="5495"/>
                  <a:pt x="10451" y="5495"/>
                  <a:pt x="10444" y="5495"/>
                </a:cubicBezTo>
                <a:cubicBezTo>
                  <a:pt x="10436" y="5495"/>
                  <a:pt x="10431" y="5495"/>
                  <a:pt x="10407" y="5501"/>
                </a:cubicBezTo>
                <a:cubicBezTo>
                  <a:pt x="10419" y="5507"/>
                  <a:pt x="10445" y="5507"/>
                  <a:pt x="10468" y="5507"/>
                </a:cubicBezTo>
                <a:cubicBezTo>
                  <a:pt x="10490" y="5507"/>
                  <a:pt x="10508" y="5507"/>
                  <a:pt x="10502" y="5513"/>
                </a:cubicBezTo>
                <a:lnTo>
                  <a:pt x="10466" y="5513"/>
                </a:lnTo>
                <a:cubicBezTo>
                  <a:pt x="10478" y="5513"/>
                  <a:pt x="10466" y="5525"/>
                  <a:pt x="10466" y="5537"/>
                </a:cubicBezTo>
                <a:lnTo>
                  <a:pt x="10454" y="5537"/>
                </a:lnTo>
                <a:cubicBezTo>
                  <a:pt x="10448" y="5543"/>
                  <a:pt x="10457" y="5543"/>
                  <a:pt x="10463" y="5543"/>
                </a:cubicBezTo>
                <a:cubicBezTo>
                  <a:pt x="10469" y="5543"/>
                  <a:pt x="10472" y="5543"/>
                  <a:pt x="10454" y="5549"/>
                </a:cubicBezTo>
                <a:lnTo>
                  <a:pt x="10478" y="5549"/>
                </a:lnTo>
                <a:cubicBezTo>
                  <a:pt x="10502" y="5537"/>
                  <a:pt x="10526" y="5525"/>
                  <a:pt x="10490" y="5525"/>
                </a:cubicBezTo>
                <a:cubicBezTo>
                  <a:pt x="10526" y="5525"/>
                  <a:pt x="10562" y="5501"/>
                  <a:pt x="10609" y="5501"/>
                </a:cubicBezTo>
                <a:lnTo>
                  <a:pt x="10597" y="5501"/>
                </a:lnTo>
                <a:cubicBezTo>
                  <a:pt x="10681" y="5477"/>
                  <a:pt x="10692" y="5454"/>
                  <a:pt x="10716" y="5442"/>
                </a:cubicBezTo>
                <a:cubicBezTo>
                  <a:pt x="10657" y="5442"/>
                  <a:pt x="10740" y="5418"/>
                  <a:pt x="10692" y="5406"/>
                </a:cubicBezTo>
                <a:lnTo>
                  <a:pt x="10692" y="5406"/>
                </a:lnTo>
                <a:cubicBezTo>
                  <a:pt x="10669" y="5410"/>
                  <a:pt x="10659" y="5411"/>
                  <a:pt x="10657" y="5411"/>
                </a:cubicBezTo>
                <a:cubicBezTo>
                  <a:pt x="10653" y="5411"/>
                  <a:pt x="10677" y="5406"/>
                  <a:pt x="10669" y="5406"/>
                </a:cubicBezTo>
                <a:cubicBezTo>
                  <a:pt x="10681" y="5406"/>
                  <a:pt x="10716" y="5394"/>
                  <a:pt x="10728" y="5394"/>
                </a:cubicBezTo>
                <a:lnTo>
                  <a:pt x="10692" y="5394"/>
                </a:lnTo>
                <a:cubicBezTo>
                  <a:pt x="10712" y="5384"/>
                  <a:pt x="10754" y="5367"/>
                  <a:pt x="10745" y="5367"/>
                </a:cubicBezTo>
                <a:cubicBezTo>
                  <a:pt x="10742" y="5367"/>
                  <a:pt x="10737" y="5368"/>
                  <a:pt x="10728" y="5370"/>
                </a:cubicBezTo>
                <a:cubicBezTo>
                  <a:pt x="10740" y="5358"/>
                  <a:pt x="10752" y="5358"/>
                  <a:pt x="10764" y="5358"/>
                </a:cubicBezTo>
                <a:cubicBezTo>
                  <a:pt x="10764" y="5347"/>
                  <a:pt x="10776" y="5335"/>
                  <a:pt x="10788" y="5335"/>
                </a:cubicBezTo>
                <a:cubicBezTo>
                  <a:pt x="10716" y="5335"/>
                  <a:pt x="10764" y="5323"/>
                  <a:pt x="10740" y="5323"/>
                </a:cubicBezTo>
                <a:cubicBezTo>
                  <a:pt x="10752" y="5323"/>
                  <a:pt x="10764" y="5311"/>
                  <a:pt x="10776" y="5311"/>
                </a:cubicBezTo>
                <a:lnTo>
                  <a:pt x="10716" y="5311"/>
                </a:lnTo>
                <a:cubicBezTo>
                  <a:pt x="10681" y="5311"/>
                  <a:pt x="10752" y="5299"/>
                  <a:pt x="10728" y="5299"/>
                </a:cubicBezTo>
                <a:lnTo>
                  <a:pt x="10716" y="5299"/>
                </a:lnTo>
                <a:cubicBezTo>
                  <a:pt x="10692" y="5299"/>
                  <a:pt x="10728" y="5287"/>
                  <a:pt x="10764" y="5275"/>
                </a:cubicBezTo>
                <a:cubicBezTo>
                  <a:pt x="10716" y="5263"/>
                  <a:pt x="10716" y="5251"/>
                  <a:pt x="10728" y="5227"/>
                </a:cubicBezTo>
                <a:lnTo>
                  <a:pt x="10728" y="5227"/>
                </a:lnTo>
                <a:cubicBezTo>
                  <a:pt x="10728" y="5233"/>
                  <a:pt x="10731" y="5236"/>
                  <a:pt x="10733" y="5236"/>
                </a:cubicBezTo>
                <a:cubicBezTo>
                  <a:pt x="10734" y="5236"/>
                  <a:pt x="10734" y="5233"/>
                  <a:pt x="10728" y="5227"/>
                </a:cubicBezTo>
                <a:lnTo>
                  <a:pt x="10728" y="5227"/>
                </a:lnTo>
                <a:cubicBezTo>
                  <a:pt x="10728" y="5227"/>
                  <a:pt x="10728" y="5227"/>
                  <a:pt x="10728" y="5227"/>
                </a:cubicBezTo>
                <a:cubicBezTo>
                  <a:pt x="10740" y="5216"/>
                  <a:pt x="10752" y="5216"/>
                  <a:pt x="10764" y="5204"/>
                </a:cubicBezTo>
                <a:cubicBezTo>
                  <a:pt x="10776" y="5192"/>
                  <a:pt x="10788" y="5180"/>
                  <a:pt x="10788" y="5168"/>
                </a:cubicBezTo>
                <a:cubicBezTo>
                  <a:pt x="10800" y="5180"/>
                  <a:pt x="10812" y="5192"/>
                  <a:pt x="10800" y="5192"/>
                </a:cubicBezTo>
                <a:cubicBezTo>
                  <a:pt x="10805" y="5197"/>
                  <a:pt x="10809" y="5199"/>
                  <a:pt x="10812" y="5199"/>
                </a:cubicBezTo>
                <a:cubicBezTo>
                  <a:pt x="10820" y="5199"/>
                  <a:pt x="10826" y="5190"/>
                  <a:pt x="10835" y="5190"/>
                </a:cubicBezTo>
                <a:cubicBezTo>
                  <a:pt x="10841" y="5190"/>
                  <a:pt x="10849" y="5193"/>
                  <a:pt x="10859" y="5204"/>
                </a:cubicBezTo>
                <a:cubicBezTo>
                  <a:pt x="10883" y="5192"/>
                  <a:pt x="10835" y="5180"/>
                  <a:pt x="10823" y="5168"/>
                </a:cubicBezTo>
                <a:lnTo>
                  <a:pt x="10823" y="5180"/>
                </a:lnTo>
                <a:cubicBezTo>
                  <a:pt x="10812" y="5180"/>
                  <a:pt x="10800" y="5168"/>
                  <a:pt x="10788" y="5156"/>
                </a:cubicBezTo>
                <a:cubicBezTo>
                  <a:pt x="10776" y="5144"/>
                  <a:pt x="10776" y="5144"/>
                  <a:pt x="10764" y="5144"/>
                </a:cubicBezTo>
                <a:cubicBezTo>
                  <a:pt x="10764" y="5144"/>
                  <a:pt x="10764" y="5156"/>
                  <a:pt x="10776" y="5156"/>
                </a:cubicBezTo>
                <a:cubicBezTo>
                  <a:pt x="10764" y="5156"/>
                  <a:pt x="10740" y="5156"/>
                  <a:pt x="10728" y="5168"/>
                </a:cubicBezTo>
                <a:cubicBezTo>
                  <a:pt x="10728" y="5168"/>
                  <a:pt x="10728" y="5168"/>
                  <a:pt x="10716" y="5156"/>
                </a:cubicBezTo>
                <a:lnTo>
                  <a:pt x="10704" y="5156"/>
                </a:lnTo>
                <a:lnTo>
                  <a:pt x="10716" y="5168"/>
                </a:lnTo>
                <a:cubicBezTo>
                  <a:pt x="10708" y="5168"/>
                  <a:pt x="10685" y="5173"/>
                  <a:pt x="10673" y="5173"/>
                </a:cubicBezTo>
                <a:cubicBezTo>
                  <a:pt x="10667" y="5173"/>
                  <a:pt x="10665" y="5172"/>
                  <a:pt x="10669" y="5168"/>
                </a:cubicBezTo>
                <a:lnTo>
                  <a:pt x="10692" y="5168"/>
                </a:lnTo>
                <a:cubicBezTo>
                  <a:pt x="10692" y="5168"/>
                  <a:pt x="10669" y="5168"/>
                  <a:pt x="10681" y="5156"/>
                </a:cubicBezTo>
                <a:lnTo>
                  <a:pt x="10692" y="5156"/>
                </a:lnTo>
                <a:lnTo>
                  <a:pt x="10715" y="5133"/>
                </a:lnTo>
                <a:lnTo>
                  <a:pt x="10715" y="5133"/>
                </a:lnTo>
                <a:cubicBezTo>
                  <a:pt x="10724" y="5137"/>
                  <a:pt x="10719" y="5144"/>
                  <a:pt x="10728" y="5144"/>
                </a:cubicBezTo>
                <a:lnTo>
                  <a:pt x="10776" y="5144"/>
                </a:lnTo>
                <a:lnTo>
                  <a:pt x="10752" y="5132"/>
                </a:lnTo>
                <a:lnTo>
                  <a:pt x="10776" y="5132"/>
                </a:lnTo>
                <a:cubicBezTo>
                  <a:pt x="10788" y="5126"/>
                  <a:pt x="10779" y="5126"/>
                  <a:pt x="10768" y="5126"/>
                </a:cubicBezTo>
                <a:cubicBezTo>
                  <a:pt x="10763" y="5126"/>
                  <a:pt x="10758" y="5126"/>
                  <a:pt x="10754" y="5126"/>
                </a:cubicBezTo>
                <a:lnTo>
                  <a:pt x="10754" y="5126"/>
                </a:lnTo>
                <a:cubicBezTo>
                  <a:pt x="10755" y="5126"/>
                  <a:pt x="10755" y="5126"/>
                  <a:pt x="10755" y="5126"/>
                </a:cubicBezTo>
                <a:cubicBezTo>
                  <a:pt x="10759" y="5126"/>
                  <a:pt x="10764" y="5124"/>
                  <a:pt x="10776" y="5120"/>
                </a:cubicBezTo>
                <a:lnTo>
                  <a:pt x="10788" y="5120"/>
                </a:lnTo>
                <a:lnTo>
                  <a:pt x="10788" y="5108"/>
                </a:lnTo>
                <a:lnTo>
                  <a:pt x="10776" y="5108"/>
                </a:lnTo>
                <a:cubicBezTo>
                  <a:pt x="10800" y="5108"/>
                  <a:pt x="10800" y="5096"/>
                  <a:pt x="10800" y="5096"/>
                </a:cubicBezTo>
                <a:cubicBezTo>
                  <a:pt x="10809" y="5116"/>
                  <a:pt x="10827" y="5135"/>
                  <a:pt x="10820" y="5135"/>
                </a:cubicBezTo>
                <a:cubicBezTo>
                  <a:pt x="10819" y="5135"/>
                  <a:pt x="10816" y="5134"/>
                  <a:pt x="10812" y="5132"/>
                </a:cubicBezTo>
                <a:cubicBezTo>
                  <a:pt x="10800" y="5132"/>
                  <a:pt x="10800" y="5132"/>
                  <a:pt x="10788" y="5121"/>
                </a:cubicBezTo>
                <a:lnTo>
                  <a:pt x="10788" y="5121"/>
                </a:lnTo>
                <a:cubicBezTo>
                  <a:pt x="10800" y="5132"/>
                  <a:pt x="10811" y="5144"/>
                  <a:pt x="10800" y="5144"/>
                </a:cubicBezTo>
                <a:cubicBezTo>
                  <a:pt x="10823" y="5144"/>
                  <a:pt x="10835" y="5168"/>
                  <a:pt x="10847" y="5180"/>
                </a:cubicBezTo>
                <a:cubicBezTo>
                  <a:pt x="10859" y="5180"/>
                  <a:pt x="10883" y="5168"/>
                  <a:pt x="10859" y="5156"/>
                </a:cubicBezTo>
                <a:lnTo>
                  <a:pt x="10847" y="5156"/>
                </a:lnTo>
                <a:cubicBezTo>
                  <a:pt x="10835" y="5144"/>
                  <a:pt x="10835" y="5132"/>
                  <a:pt x="10823" y="5120"/>
                </a:cubicBezTo>
                <a:lnTo>
                  <a:pt x="10823" y="5120"/>
                </a:lnTo>
                <a:cubicBezTo>
                  <a:pt x="10835" y="5120"/>
                  <a:pt x="10859" y="5144"/>
                  <a:pt x="10871" y="5144"/>
                </a:cubicBezTo>
                <a:cubicBezTo>
                  <a:pt x="10883" y="5132"/>
                  <a:pt x="10823" y="5108"/>
                  <a:pt x="10823" y="5096"/>
                </a:cubicBezTo>
                <a:cubicBezTo>
                  <a:pt x="10823" y="5096"/>
                  <a:pt x="10823" y="5096"/>
                  <a:pt x="10823" y="5085"/>
                </a:cubicBezTo>
                <a:lnTo>
                  <a:pt x="10835" y="5096"/>
                </a:lnTo>
                <a:cubicBezTo>
                  <a:pt x="10823" y="5085"/>
                  <a:pt x="10823" y="5073"/>
                  <a:pt x="10823" y="5061"/>
                </a:cubicBezTo>
                <a:cubicBezTo>
                  <a:pt x="10812" y="5061"/>
                  <a:pt x="10812" y="5049"/>
                  <a:pt x="10800" y="5037"/>
                </a:cubicBezTo>
                <a:lnTo>
                  <a:pt x="10812" y="5037"/>
                </a:lnTo>
                <a:cubicBezTo>
                  <a:pt x="10812" y="5037"/>
                  <a:pt x="10812" y="5037"/>
                  <a:pt x="10812" y="5025"/>
                </a:cubicBezTo>
                <a:lnTo>
                  <a:pt x="10823" y="5025"/>
                </a:lnTo>
                <a:cubicBezTo>
                  <a:pt x="10823" y="5025"/>
                  <a:pt x="10812" y="5025"/>
                  <a:pt x="10812" y="5013"/>
                </a:cubicBezTo>
                <a:lnTo>
                  <a:pt x="10823" y="5013"/>
                </a:lnTo>
                <a:cubicBezTo>
                  <a:pt x="10823" y="5013"/>
                  <a:pt x="10823" y="5013"/>
                  <a:pt x="10823" y="5025"/>
                </a:cubicBezTo>
                <a:cubicBezTo>
                  <a:pt x="10895" y="5073"/>
                  <a:pt x="10800" y="5037"/>
                  <a:pt x="10835" y="5073"/>
                </a:cubicBezTo>
                <a:cubicBezTo>
                  <a:pt x="10859" y="5085"/>
                  <a:pt x="10871" y="5108"/>
                  <a:pt x="10895" y="5132"/>
                </a:cubicBezTo>
                <a:lnTo>
                  <a:pt x="10871" y="5073"/>
                </a:lnTo>
                <a:lnTo>
                  <a:pt x="10871" y="5073"/>
                </a:lnTo>
                <a:cubicBezTo>
                  <a:pt x="10879" y="5081"/>
                  <a:pt x="10904" y="5095"/>
                  <a:pt x="10912" y="5095"/>
                </a:cubicBezTo>
                <a:cubicBezTo>
                  <a:pt x="10915" y="5095"/>
                  <a:pt x="10914" y="5092"/>
                  <a:pt x="10907" y="5085"/>
                </a:cubicBezTo>
                <a:lnTo>
                  <a:pt x="10895" y="5085"/>
                </a:lnTo>
                <a:cubicBezTo>
                  <a:pt x="10895" y="5061"/>
                  <a:pt x="10859" y="5037"/>
                  <a:pt x="10883" y="5037"/>
                </a:cubicBezTo>
                <a:cubicBezTo>
                  <a:pt x="10883" y="5049"/>
                  <a:pt x="10895" y="5061"/>
                  <a:pt x="10907" y="5061"/>
                </a:cubicBezTo>
                <a:cubicBezTo>
                  <a:pt x="10919" y="5061"/>
                  <a:pt x="10895" y="5037"/>
                  <a:pt x="10883" y="5025"/>
                </a:cubicBezTo>
                <a:lnTo>
                  <a:pt x="10883" y="5025"/>
                </a:lnTo>
                <a:cubicBezTo>
                  <a:pt x="10895" y="5025"/>
                  <a:pt x="10919" y="5061"/>
                  <a:pt x="10931" y="5061"/>
                </a:cubicBezTo>
                <a:cubicBezTo>
                  <a:pt x="10919" y="5043"/>
                  <a:pt x="10925" y="5040"/>
                  <a:pt x="10934" y="5040"/>
                </a:cubicBezTo>
                <a:cubicBezTo>
                  <a:pt x="10938" y="5040"/>
                  <a:pt x="10943" y="5041"/>
                  <a:pt x="10947" y="5041"/>
                </a:cubicBezTo>
                <a:cubicBezTo>
                  <a:pt x="10951" y="5041"/>
                  <a:pt x="10954" y="5040"/>
                  <a:pt x="10954" y="5037"/>
                </a:cubicBezTo>
                <a:cubicBezTo>
                  <a:pt x="10907" y="5013"/>
                  <a:pt x="10907" y="4966"/>
                  <a:pt x="10859" y="4954"/>
                </a:cubicBezTo>
                <a:lnTo>
                  <a:pt x="10835" y="4906"/>
                </a:lnTo>
                <a:lnTo>
                  <a:pt x="10835" y="4906"/>
                </a:lnTo>
                <a:cubicBezTo>
                  <a:pt x="10871" y="4930"/>
                  <a:pt x="10895" y="4966"/>
                  <a:pt x="10943" y="4989"/>
                </a:cubicBezTo>
                <a:lnTo>
                  <a:pt x="10931" y="5001"/>
                </a:lnTo>
                <a:cubicBezTo>
                  <a:pt x="10942" y="5010"/>
                  <a:pt x="10948" y="5014"/>
                  <a:pt x="10951" y="5014"/>
                </a:cubicBezTo>
                <a:cubicBezTo>
                  <a:pt x="10962" y="5014"/>
                  <a:pt x="10936" y="4970"/>
                  <a:pt x="10963" y="4970"/>
                </a:cubicBezTo>
                <a:cubicBezTo>
                  <a:pt x="10969" y="4970"/>
                  <a:pt x="10978" y="4972"/>
                  <a:pt x="10990" y="4977"/>
                </a:cubicBezTo>
                <a:cubicBezTo>
                  <a:pt x="10990" y="4977"/>
                  <a:pt x="10985" y="4972"/>
                  <a:pt x="10995" y="4972"/>
                </a:cubicBezTo>
                <a:cubicBezTo>
                  <a:pt x="11001" y="4972"/>
                  <a:pt x="11010" y="4973"/>
                  <a:pt x="11026" y="4977"/>
                </a:cubicBezTo>
                <a:lnTo>
                  <a:pt x="10966" y="4942"/>
                </a:lnTo>
                <a:cubicBezTo>
                  <a:pt x="10990" y="4942"/>
                  <a:pt x="11014" y="4966"/>
                  <a:pt x="11026" y="4966"/>
                </a:cubicBezTo>
                <a:cubicBezTo>
                  <a:pt x="11026" y="4954"/>
                  <a:pt x="11038" y="4954"/>
                  <a:pt x="11038" y="4954"/>
                </a:cubicBezTo>
                <a:cubicBezTo>
                  <a:pt x="11050" y="4966"/>
                  <a:pt x="11050" y="4966"/>
                  <a:pt x="11050" y="4977"/>
                </a:cubicBezTo>
                <a:cubicBezTo>
                  <a:pt x="11060" y="4981"/>
                  <a:pt x="11067" y="4982"/>
                  <a:pt x="11070" y="4982"/>
                </a:cubicBezTo>
                <a:cubicBezTo>
                  <a:pt x="11078" y="4982"/>
                  <a:pt x="11070" y="4974"/>
                  <a:pt x="11062" y="4966"/>
                </a:cubicBezTo>
                <a:cubicBezTo>
                  <a:pt x="11050" y="4954"/>
                  <a:pt x="11050" y="4942"/>
                  <a:pt x="11062" y="4942"/>
                </a:cubicBezTo>
                <a:cubicBezTo>
                  <a:pt x="11062" y="4942"/>
                  <a:pt x="11062" y="4930"/>
                  <a:pt x="11062" y="4930"/>
                </a:cubicBezTo>
                <a:cubicBezTo>
                  <a:pt x="11050" y="4930"/>
                  <a:pt x="11014" y="4906"/>
                  <a:pt x="11002" y="4906"/>
                </a:cubicBezTo>
                <a:cubicBezTo>
                  <a:pt x="11019" y="4898"/>
                  <a:pt x="11024" y="4889"/>
                  <a:pt x="11046" y="4889"/>
                </a:cubicBezTo>
                <a:cubicBezTo>
                  <a:pt x="11056" y="4889"/>
                  <a:pt x="11068" y="4891"/>
                  <a:pt x="11085" y="4894"/>
                </a:cubicBezTo>
                <a:cubicBezTo>
                  <a:pt x="11097" y="4906"/>
                  <a:pt x="11121" y="4918"/>
                  <a:pt x="11121" y="4918"/>
                </a:cubicBezTo>
                <a:cubicBezTo>
                  <a:pt x="11133" y="4918"/>
                  <a:pt x="11109" y="4894"/>
                  <a:pt x="11085" y="4882"/>
                </a:cubicBezTo>
                <a:cubicBezTo>
                  <a:pt x="11085" y="4870"/>
                  <a:pt x="11085" y="4870"/>
                  <a:pt x="11085" y="4870"/>
                </a:cubicBezTo>
                <a:cubicBezTo>
                  <a:pt x="11097" y="4882"/>
                  <a:pt x="11121" y="4882"/>
                  <a:pt x="11121" y="4882"/>
                </a:cubicBezTo>
                <a:cubicBezTo>
                  <a:pt x="11129" y="4882"/>
                  <a:pt x="11132" y="4887"/>
                  <a:pt x="11133" y="4887"/>
                </a:cubicBezTo>
                <a:cubicBezTo>
                  <a:pt x="11133" y="4887"/>
                  <a:pt x="11133" y="4886"/>
                  <a:pt x="11133" y="4882"/>
                </a:cubicBezTo>
                <a:cubicBezTo>
                  <a:pt x="11097" y="4858"/>
                  <a:pt x="11133" y="4858"/>
                  <a:pt x="11109" y="4835"/>
                </a:cubicBezTo>
                <a:lnTo>
                  <a:pt x="11109" y="4835"/>
                </a:lnTo>
                <a:cubicBezTo>
                  <a:pt x="11109" y="4835"/>
                  <a:pt x="11097" y="4846"/>
                  <a:pt x="11097" y="4846"/>
                </a:cubicBezTo>
                <a:cubicBezTo>
                  <a:pt x="11077" y="4826"/>
                  <a:pt x="11056" y="4796"/>
                  <a:pt x="11066" y="4796"/>
                </a:cubicBezTo>
                <a:cubicBezTo>
                  <a:pt x="11068" y="4796"/>
                  <a:pt x="11070" y="4797"/>
                  <a:pt x="11073" y="4799"/>
                </a:cubicBezTo>
                <a:cubicBezTo>
                  <a:pt x="11097" y="4835"/>
                  <a:pt x="11133" y="4823"/>
                  <a:pt x="11133" y="4846"/>
                </a:cubicBezTo>
                <a:cubicBezTo>
                  <a:pt x="11143" y="4850"/>
                  <a:pt x="11149" y="4852"/>
                  <a:pt x="11151" y="4852"/>
                </a:cubicBezTo>
                <a:cubicBezTo>
                  <a:pt x="11164" y="4852"/>
                  <a:pt x="11101" y="4811"/>
                  <a:pt x="11121" y="4811"/>
                </a:cubicBezTo>
                <a:lnTo>
                  <a:pt x="11121" y="4811"/>
                </a:lnTo>
                <a:lnTo>
                  <a:pt x="11145" y="4823"/>
                </a:lnTo>
                <a:cubicBezTo>
                  <a:pt x="11181" y="4846"/>
                  <a:pt x="11157" y="4846"/>
                  <a:pt x="11169" y="4846"/>
                </a:cubicBezTo>
                <a:cubicBezTo>
                  <a:pt x="11193" y="4870"/>
                  <a:pt x="11157" y="4882"/>
                  <a:pt x="11181" y="4918"/>
                </a:cubicBezTo>
                <a:lnTo>
                  <a:pt x="11216" y="4894"/>
                </a:lnTo>
                <a:cubicBezTo>
                  <a:pt x="11204" y="4835"/>
                  <a:pt x="11276" y="4823"/>
                  <a:pt x="11228" y="4739"/>
                </a:cubicBezTo>
                <a:lnTo>
                  <a:pt x="11228" y="4739"/>
                </a:lnTo>
                <a:cubicBezTo>
                  <a:pt x="11228" y="4751"/>
                  <a:pt x="11228" y="4751"/>
                  <a:pt x="11228" y="4751"/>
                </a:cubicBezTo>
                <a:cubicBezTo>
                  <a:pt x="11228" y="4739"/>
                  <a:pt x="11228" y="4739"/>
                  <a:pt x="11216" y="4727"/>
                </a:cubicBezTo>
                <a:lnTo>
                  <a:pt x="11216" y="4739"/>
                </a:lnTo>
                <a:lnTo>
                  <a:pt x="11204" y="4715"/>
                </a:lnTo>
                <a:lnTo>
                  <a:pt x="11204" y="4715"/>
                </a:lnTo>
                <a:cubicBezTo>
                  <a:pt x="11222" y="4721"/>
                  <a:pt x="11234" y="4721"/>
                  <a:pt x="11246" y="4721"/>
                </a:cubicBezTo>
                <a:cubicBezTo>
                  <a:pt x="11258" y="4721"/>
                  <a:pt x="11270" y="4721"/>
                  <a:pt x="11288" y="4727"/>
                </a:cubicBezTo>
                <a:cubicBezTo>
                  <a:pt x="11252" y="4715"/>
                  <a:pt x="11252" y="4715"/>
                  <a:pt x="11228" y="4704"/>
                </a:cubicBezTo>
                <a:cubicBezTo>
                  <a:pt x="11204" y="4680"/>
                  <a:pt x="11193" y="4668"/>
                  <a:pt x="11204" y="4668"/>
                </a:cubicBezTo>
                <a:lnTo>
                  <a:pt x="11204" y="4668"/>
                </a:lnTo>
                <a:cubicBezTo>
                  <a:pt x="11228" y="4680"/>
                  <a:pt x="11228" y="4692"/>
                  <a:pt x="11252" y="4692"/>
                </a:cubicBezTo>
                <a:cubicBezTo>
                  <a:pt x="11240" y="4692"/>
                  <a:pt x="11228" y="4668"/>
                  <a:pt x="11228" y="4668"/>
                </a:cubicBezTo>
                <a:lnTo>
                  <a:pt x="11228" y="4668"/>
                </a:lnTo>
                <a:cubicBezTo>
                  <a:pt x="11240" y="4668"/>
                  <a:pt x="11252" y="4668"/>
                  <a:pt x="11276" y="4680"/>
                </a:cubicBezTo>
                <a:cubicBezTo>
                  <a:pt x="11276" y="4684"/>
                  <a:pt x="11275" y="4685"/>
                  <a:pt x="11273" y="4685"/>
                </a:cubicBezTo>
                <a:cubicBezTo>
                  <a:pt x="11269" y="4685"/>
                  <a:pt x="11264" y="4680"/>
                  <a:pt x="11264" y="4680"/>
                </a:cubicBezTo>
                <a:lnTo>
                  <a:pt x="11264" y="4680"/>
                </a:lnTo>
                <a:cubicBezTo>
                  <a:pt x="11264" y="4692"/>
                  <a:pt x="11288" y="4680"/>
                  <a:pt x="11300" y="4704"/>
                </a:cubicBezTo>
                <a:lnTo>
                  <a:pt x="11300" y="4692"/>
                </a:lnTo>
                <a:cubicBezTo>
                  <a:pt x="11324" y="4704"/>
                  <a:pt x="11335" y="4715"/>
                  <a:pt x="11347" y="4727"/>
                </a:cubicBezTo>
                <a:cubicBezTo>
                  <a:pt x="11347" y="4692"/>
                  <a:pt x="11300" y="4644"/>
                  <a:pt x="11288" y="4620"/>
                </a:cubicBezTo>
                <a:lnTo>
                  <a:pt x="11288" y="4620"/>
                </a:lnTo>
                <a:cubicBezTo>
                  <a:pt x="11296" y="4629"/>
                  <a:pt x="11328" y="4648"/>
                  <a:pt x="11338" y="4656"/>
                </a:cubicBezTo>
                <a:lnTo>
                  <a:pt x="11338" y="4656"/>
                </a:lnTo>
                <a:cubicBezTo>
                  <a:pt x="11350" y="4652"/>
                  <a:pt x="11324" y="4621"/>
                  <a:pt x="11314" y="4595"/>
                </a:cubicBezTo>
                <a:lnTo>
                  <a:pt x="11314" y="4595"/>
                </a:lnTo>
                <a:cubicBezTo>
                  <a:pt x="11360" y="4572"/>
                  <a:pt x="11396" y="4537"/>
                  <a:pt x="11466" y="4537"/>
                </a:cubicBezTo>
                <a:lnTo>
                  <a:pt x="11419" y="4489"/>
                </a:lnTo>
                <a:lnTo>
                  <a:pt x="11466" y="4501"/>
                </a:lnTo>
                <a:cubicBezTo>
                  <a:pt x="11526" y="4477"/>
                  <a:pt x="11514" y="4430"/>
                  <a:pt x="11526" y="4382"/>
                </a:cubicBezTo>
                <a:cubicBezTo>
                  <a:pt x="11526" y="4376"/>
                  <a:pt x="11528" y="4374"/>
                  <a:pt x="11532" y="4374"/>
                </a:cubicBezTo>
                <a:cubicBezTo>
                  <a:pt x="11543" y="4374"/>
                  <a:pt x="11568" y="4394"/>
                  <a:pt x="11585" y="4394"/>
                </a:cubicBezTo>
                <a:cubicBezTo>
                  <a:pt x="11609" y="4382"/>
                  <a:pt x="11550" y="4334"/>
                  <a:pt x="11562" y="4299"/>
                </a:cubicBezTo>
                <a:lnTo>
                  <a:pt x="11562" y="4299"/>
                </a:lnTo>
                <a:cubicBezTo>
                  <a:pt x="11572" y="4309"/>
                  <a:pt x="11600" y="4337"/>
                  <a:pt x="11615" y="4337"/>
                </a:cubicBezTo>
                <a:cubicBezTo>
                  <a:pt x="11617" y="4337"/>
                  <a:pt x="11620" y="4336"/>
                  <a:pt x="11621" y="4334"/>
                </a:cubicBezTo>
                <a:cubicBezTo>
                  <a:pt x="11609" y="4323"/>
                  <a:pt x="11585" y="4311"/>
                  <a:pt x="11597" y="4311"/>
                </a:cubicBezTo>
                <a:lnTo>
                  <a:pt x="11609" y="4323"/>
                </a:lnTo>
                <a:cubicBezTo>
                  <a:pt x="11616" y="4325"/>
                  <a:pt x="11621" y="4326"/>
                  <a:pt x="11624" y="4326"/>
                </a:cubicBezTo>
                <a:cubicBezTo>
                  <a:pt x="11638" y="4326"/>
                  <a:pt x="11626" y="4308"/>
                  <a:pt x="11645" y="4299"/>
                </a:cubicBezTo>
                <a:cubicBezTo>
                  <a:pt x="11657" y="4275"/>
                  <a:pt x="11633" y="4239"/>
                  <a:pt x="11597" y="4180"/>
                </a:cubicBezTo>
                <a:cubicBezTo>
                  <a:pt x="11599" y="4176"/>
                  <a:pt x="11602" y="4174"/>
                  <a:pt x="11605" y="4174"/>
                </a:cubicBezTo>
                <a:cubicBezTo>
                  <a:pt x="11621" y="4174"/>
                  <a:pt x="11647" y="4215"/>
                  <a:pt x="11657" y="4215"/>
                </a:cubicBezTo>
                <a:cubicBezTo>
                  <a:pt x="11633" y="4215"/>
                  <a:pt x="11657" y="4239"/>
                  <a:pt x="11681" y="4251"/>
                </a:cubicBezTo>
                <a:cubicBezTo>
                  <a:pt x="11672" y="4243"/>
                  <a:pt x="11670" y="4229"/>
                  <a:pt x="11681" y="4229"/>
                </a:cubicBezTo>
                <a:cubicBezTo>
                  <a:pt x="11686" y="4229"/>
                  <a:pt x="11693" y="4232"/>
                  <a:pt x="11705" y="4239"/>
                </a:cubicBezTo>
                <a:cubicBezTo>
                  <a:pt x="11716" y="4227"/>
                  <a:pt x="11716" y="4227"/>
                  <a:pt x="11693" y="4192"/>
                </a:cubicBezTo>
                <a:lnTo>
                  <a:pt x="11693" y="4192"/>
                </a:lnTo>
                <a:cubicBezTo>
                  <a:pt x="11697" y="4201"/>
                  <a:pt x="11696" y="4205"/>
                  <a:pt x="11693" y="4205"/>
                </a:cubicBezTo>
                <a:cubicBezTo>
                  <a:pt x="11688" y="4205"/>
                  <a:pt x="11676" y="4194"/>
                  <a:pt x="11669" y="4180"/>
                </a:cubicBezTo>
                <a:cubicBezTo>
                  <a:pt x="11682" y="4180"/>
                  <a:pt x="11688" y="4172"/>
                  <a:pt x="11700" y="4172"/>
                </a:cubicBezTo>
                <a:cubicBezTo>
                  <a:pt x="11708" y="4172"/>
                  <a:pt x="11720" y="4176"/>
                  <a:pt x="11740" y="4192"/>
                </a:cubicBezTo>
                <a:cubicBezTo>
                  <a:pt x="11764" y="4132"/>
                  <a:pt x="11812" y="4084"/>
                  <a:pt x="11847" y="4025"/>
                </a:cubicBezTo>
                <a:cubicBezTo>
                  <a:pt x="11839" y="4016"/>
                  <a:pt x="11835" y="4014"/>
                  <a:pt x="11833" y="4014"/>
                </a:cubicBezTo>
                <a:cubicBezTo>
                  <a:pt x="11830" y="4014"/>
                  <a:pt x="11830" y="4017"/>
                  <a:pt x="11829" y="4017"/>
                </a:cubicBezTo>
                <a:cubicBezTo>
                  <a:pt x="11828" y="4017"/>
                  <a:pt x="11826" y="4016"/>
                  <a:pt x="11824" y="4013"/>
                </a:cubicBezTo>
                <a:cubicBezTo>
                  <a:pt x="11812" y="3995"/>
                  <a:pt x="11818" y="3995"/>
                  <a:pt x="11824" y="3995"/>
                </a:cubicBezTo>
                <a:cubicBezTo>
                  <a:pt x="11830" y="3995"/>
                  <a:pt x="11835" y="3995"/>
                  <a:pt x="11824" y="3977"/>
                </a:cubicBezTo>
                <a:lnTo>
                  <a:pt x="11824" y="3977"/>
                </a:lnTo>
                <a:lnTo>
                  <a:pt x="11847" y="4001"/>
                </a:lnTo>
                <a:cubicBezTo>
                  <a:pt x="11859" y="3989"/>
                  <a:pt x="11824" y="3942"/>
                  <a:pt x="11812" y="3906"/>
                </a:cubicBezTo>
                <a:lnTo>
                  <a:pt x="11812" y="3906"/>
                </a:lnTo>
                <a:cubicBezTo>
                  <a:pt x="11835" y="3930"/>
                  <a:pt x="11847" y="3918"/>
                  <a:pt x="11859" y="3942"/>
                </a:cubicBezTo>
                <a:cubicBezTo>
                  <a:pt x="11859" y="3941"/>
                  <a:pt x="11860" y="3940"/>
                  <a:pt x="11862" y="3940"/>
                </a:cubicBezTo>
                <a:cubicBezTo>
                  <a:pt x="11876" y="3940"/>
                  <a:pt x="11956" y="3982"/>
                  <a:pt x="11968" y="3982"/>
                </a:cubicBezTo>
                <a:cubicBezTo>
                  <a:pt x="11970" y="3982"/>
                  <a:pt x="11970" y="3981"/>
                  <a:pt x="11966" y="3977"/>
                </a:cubicBezTo>
                <a:lnTo>
                  <a:pt x="11847" y="3906"/>
                </a:lnTo>
                <a:cubicBezTo>
                  <a:pt x="11839" y="3906"/>
                  <a:pt x="11842" y="3900"/>
                  <a:pt x="11841" y="3896"/>
                </a:cubicBezTo>
                <a:lnTo>
                  <a:pt x="11841" y="3896"/>
                </a:lnTo>
                <a:cubicBezTo>
                  <a:pt x="11864" y="3906"/>
                  <a:pt x="11895" y="3906"/>
                  <a:pt x="11895" y="3906"/>
                </a:cubicBezTo>
                <a:cubicBezTo>
                  <a:pt x="11931" y="3930"/>
                  <a:pt x="11919" y="3930"/>
                  <a:pt x="11919" y="3942"/>
                </a:cubicBezTo>
                <a:cubicBezTo>
                  <a:pt x="11943" y="3959"/>
                  <a:pt x="11952" y="3959"/>
                  <a:pt x="11960" y="3959"/>
                </a:cubicBezTo>
                <a:cubicBezTo>
                  <a:pt x="11969" y="3959"/>
                  <a:pt x="11978" y="3959"/>
                  <a:pt x="12002" y="3977"/>
                </a:cubicBezTo>
                <a:cubicBezTo>
                  <a:pt x="12002" y="3965"/>
                  <a:pt x="11978" y="3965"/>
                  <a:pt x="11955" y="3942"/>
                </a:cubicBezTo>
                <a:cubicBezTo>
                  <a:pt x="11944" y="3921"/>
                  <a:pt x="11916" y="3892"/>
                  <a:pt x="11932" y="3892"/>
                </a:cubicBezTo>
                <a:cubicBezTo>
                  <a:pt x="11934" y="3892"/>
                  <a:pt x="11938" y="3892"/>
                  <a:pt x="11943" y="3894"/>
                </a:cubicBezTo>
                <a:lnTo>
                  <a:pt x="11907" y="3846"/>
                </a:lnTo>
                <a:lnTo>
                  <a:pt x="11907" y="3846"/>
                </a:lnTo>
                <a:cubicBezTo>
                  <a:pt x="11923" y="3854"/>
                  <a:pt x="11929" y="3857"/>
                  <a:pt x="11932" y="3857"/>
                </a:cubicBezTo>
                <a:cubicBezTo>
                  <a:pt x="11936" y="3857"/>
                  <a:pt x="11923" y="3846"/>
                  <a:pt x="11931" y="3846"/>
                </a:cubicBezTo>
                <a:lnTo>
                  <a:pt x="11931" y="3846"/>
                </a:lnTo>
                <a:lnTo>
                  <a:pt x="11955" y="3858"/>
                </a:lnTo>
                <a:lnTo>
                  <a:pt x="11990" y="3858"/>
                </a:lnTo>
                <a:cubicBezTo>
                  <a:pt x="12008" y="3870"/>
                  <a:pt x="12005" y="3870"/>
                  <a:pt x="12002" y="3870"/>
                </a:cubicBezTo>
                <a:cubicBezTo>
                  <a:pt x="11999" y="3870"/>
                  <a:pt x="11996" y="3870"/>
                  <a:pt x="12014" y="3882"/>
                </a:cubicBezTo>
                <a:lnTo>
                  <a:pt x="12026" y="3882"/>
                </a:lnTo>
                <a:cubicBezTo>
                  <a:pt x="12002" y="3870"/>
                  <a:pt x="11990" y="3846"/>
                  <a:pt x="11978" y="3846"/>
                </a:cubicBezTo>
                <a:cubicBezTo>
                  <a:pt x="11943" y="3811"/>
                  <a:pt x="11907" y="3775"/>
                  <a:pt x="11931" y="3763"/>
                </a:cubicBezTo>
                <a:lnTo>
                  <a:pt x="11931" y="3763"/>
                </a:lnTo>
                <a:cubicBezTo>
                  <a:pt x="11966" y="3775"/>
                  <a:pt x="11955" y="3799"/>
                  <a:pt x="11990" y="3811"/>
                </a:cubicBezTo>
                <a:cubicBezTo>
                  <a:pt x="12026" y="3799"/>
                  <a:pt x="11919" y="3715"/>
                  <a:pt x="11931" y="3703"/>
                </a:cubicBezTo>
                <a:cubicBezTo>
                  <a:pt x="11955" y="3703"/>
                  <a:pt x="11919" y="3680"/>
                  <a:pt x="11931" y="3656"/>
                </a:cubicBezTo>
                <a:lnTo>
                  <a:pt x="11931" y="3656"/>
                </a:lnTo>
                <a:cubicBezTo>
                  <a:pt x="11955" y="3680"/>
                  <a:pt x="11966" y="3668"/>
                  <a:pt x="11990" y="3680"/>
                </a:cubicBezTo>
                <a:lnTo>
                  <a:pt x="12014" y="3703"/>
                </a:lnTo>
                <a:cubicBezTo>
                  <a:pt x="12014" y="3697"/>
                  <a:pt x="12017" y="3695"/>
                  <a:pt x="12023" y="3695"/>
                </a:cubicBezTo>
                <a:cubicBezTo>
                  <a:pt x="12029" y="3695"/>
                  <a:pt x="12038" y="3697"/>
                  <a:pt x="12050" y="3703"/>
                </a:cubicBezTo>
                <a:cubicBezTo>
                  <a:pt x="12014" y="3680"/>
                  <a:pt x="12026" y="3656"/>
                  <a:pt x="12014" y="3632"/>
                </a:cubicBezTo>
                <a:lnTo>
                  <a:pt x="11990" y="3620"/>
                </a:lnTo>
                <a:cubicBezTo>
                  <a:pt x="11990" y="3596"/>
                  <a:pt x="11978" y="3572"/>
                  <a:pt x="11990" y="3572"/>
                </a:cubicBezTo>
                <a:cubicBezTo>
                  <a:pt x="11990" y="3549"/>
                  <a:pt x="11966" y="3537"/>
                  <a:pt x="11943" y="3501"/>
                </a:cubicBezTo>
                <a:lnTo>
                  <a:pt x="11943" y="3501"/>
                </a:lnTo>
                <a:cubicBezTo>
                  <a:pt x="11966" y="3513"/>
                  <a:pt x="12002" y="3537"/>
                  <a:pt x="12038" y="3561"/>
                </a:cubicBezTo>
                <a:cubicBezTo>
                  <a:pt x="12030" y="3557"/>
                  <a:pt x="12025" y="3555"/>
                  <a:pt x="12021" y="3555"/>
                </a:cubicBezTo>
                <a:cubicBezTo>
                  <a:pt x="12013" y="3555"/>
                  <a:pt x="12010" y="3561"/>
                  <a:pt x="12002" y="3561"/>
                </a:cubicBezTo>
                <a:cubicBezTo>
                  <a:pt x="12014" y="3596"/>
                  <a:pt x="12074" y="3656"/>
                  <a:pt x="12038" y="3668"/>
                </a:cubicBezTo>
                <a:cubicBezTo>
                  <a:pt x="12059" y="3685"/>
                  <a:pt x="12068" y="3691"/>
                  <a:pt x="12070" y="3691"/>
                </a:cubicBezTo>
                <a:cubicBezTo>
                  <a:pt x="12077" y="3691"/>
                  <a:pt x="12048" y="3656"/>
                  <a:pt x="12074" y="3656"/>
                </a:cubicBezTo>
                <a:cubicBezTo>
                  <a:pt x="12074" y="3668"/>
                  <a:pt x="12074" y="3668"/>
                  <a:pt x="12086" y="3668"/>
                </a:cubicBezTo>
                <a:cubicBezTo>
                  <a:pt x="12086" y="3680"/>
                  <a:pt x="12086" y="3703"/>
                  <a:pt x="12121" y="3727"/>
                </a:cubicBezTo>
                <a:cubicBezTo>
                  <a:pt x="12132" y="3707"/>
                  <a:pt x="12080" y="3677"/>
                  <a:pt x="12088" y="3677"/>
                </a:cubicBezTo>
                <a:lnTo>
                  <a:pt x="12088" y="3677"/>
                </a:lnTo>
                <a:cubicBezTo>
                  <a:pt x="12090" y="3677"/>
                  <a:pt x="12093" y="3678"/>
                  <a:pt x="12097" y="3680"/>
                </a:cubicBezTo>
                <a:cubicBezTo>
                  <a:pt x="12093" y="3668"/>
                  <a:pt x="12099" y="3664"/>
                  <a:pt x="12108" y="3664"/>
                </a:cubicBezTo>
                <a:cubicBezTo>
                  <a:pt x="12125" y="3664"/>
                  <a:pt x="12157" y="3680"/>
                  <a:pt x="12157" y="3680"/>
                </a:cubicBezTo>
                <a:cubicBezTo>
                  <a:pt x="12145" y="3656"/>
                  <a:pt x="12086" y="3608"/>
                  <a:pt x="12109" y="3596"/>
                </a:cubicBezTo>
                <a:lnTo>
                  <a:pt x="12109" y="3596"/>
                </a:lnTo>
                <a:lnTo>
                  <a:pt x="12145" y="3632"/>
                </a:lnTo>
                <a:cubicBezTo>
                  <a:pt x="12157" y="3620"/>
                  <a:pt x="12086" y="3584"/>
                  <a:pt x="12097" y="3572"/>
                </a:cubicBezTo>
                <a:cubicBezTo>
                  <a:pt x="12097" y="3572"/>
                  <a:pt x="12071" y="3546"/>
                  <a:pt x="12064" y="3546"/>
                </a:cubicBezTo>
                <a:cubicBezTo>
                  <a:pt x="12062" y="3546"/>
                  <a:pt x="12062" y="3547"/>
                  <a:pt x="12062" y="3549"/>
                </a:cubicBezTo>
                <a:cubicBezTo>
                  <a:pt x="12038" y="3525"/>
                  <a:pt x="12050" y="3513"/>
                  <a:pt x="12062" y="3501"/>
                </a:cubicBezTo>
                <a:cubicBezTo>
                  <a:pt x="12062" y="3501"/>
                  <a:pt x="12050" y="3501"/>
                  <a:pt x="12038" y="3489"/>
                </a:cubicBezTo>
                <a:cubicBezTo>
                  <a:pt x="12034" y="3488"/>
                  <a:pt x="12031" y="3487"/>
                  <a:pt x="12029" y="3487"/>
                </a:cubicBezTo>
                <a:cubicBezTo>
                  <a:pt x="12016" y="3487"/>
                  <a:pt x="12032" y="3508"/>
                  <a:pt x="12021" y="3508"/>
                </a:cubicBezTo>
                <a:cubicBezTo>
                  <a:pt x="12018" y="3508"/>
                  <a:pt x="12012" y="3506"/>
                  <a:pt x="12002" y="3501"/>
                </a:cubicBezTo>
                <a:lnTo>
                  <a:pt x="12002" y="3501"/>
                </a:lnTo>
                <a:lnTo>
                  <a:pt x="12038" y="3537"/>
                </a:lnTo>
                <a:cubicBezTo>
                  <a:pt x="12014" y="3537"/>
                  <a:pt x="11978" y="3513"/>
                  <a:pt x="11966" y="3501"/>
                </a:cubicBezTo>
                <a:cubicBezTo>
                  <a:pt x="11943" y="3489"/>
                  <a:pt x="11939" y="3486"/>
                  <a:pt x="11942" y="3486"/>
                </a:cubicBezTo>
                <a:cubicBezTo>
                  <a:pt x="11944" y="3486"/>
                  <a:pt x="11951" y="3488"/>
                  <a:pt x="11956" y="3488"/>
                </a:cubicBezTo>
                <a:cubicBezTo>
                  <a:pt x="11964" y="3488"/>
                  <a:pt x="11966" y="3484"/>
                  <a:pt x="11943" y="3465"/>
                </a:cubicBezTo>
                <a:lnTo>
                  <a:pt x="11943" y="3477"/>
                </a:lnTo>
                <a:cubicBezTo>
                  <a:pt x="11895" y="3453"/>
                  <a:pt x="11919" y="3430"/>
                  <a:pt x="11931" y="3430"/>
                </a:cubicBezTo>
                <a:cubicBezTo>
                  <a:pt x="11955" y="3430"/>
                  <a:pt x="11966" y="3430"/>
                  <a:pt x="12002" y="3442"/>
                </a:cubicBezTo>
                <a:lnTo>
                  <a:pt x="12002" y="3465"/>
                </a:lnTo>
                <a:cubicBezTo>
                  <a:pt x="12007" y="3467"/>
                  <a:pt x="12011" y="3468"/>
                  <a:pt x="12013" y="3468"/>
                </a:cubicBezTo>
                <a:cubicBezTo>
                  <a:pt x="12029" y="3468"/>
                  <a:pt x="12004" y="3440"/>
                  <a:pt x="12014" y="3430"/>
                </a:cubicBezTo>
                <a:lnTo>
                  <a:pt x="12014" y="3430"/>
                </a:lnTo>
                <a:cubicBezTo>
                  <a:pt x="12014" y="3430"/>
                  <a:pt x="12014" y="3430"/>
                  <a:pt x="12026" y="3442"/>
                </a:cubicBezTo>
                <a:cubicBezTo>
                  <a:pt x="12038" y="3430"/>
                  <a:pt x="12026" y="3406"/>
                  <a:pt x="12038" y="3406"/>
                </a:cubicBezTo>
                <a:lnTo>
                  <a:pt x="12014" y="3394"/>
                </a:lnTo>
                <a:lnTo>
                  <a:pt x="12026" y="3406"/>
                </a:lnTo>
                <a:cubicBezTo>
                  <a:pt x="12014" y="3406"/>
                  <a:pt x="11990" y="3406"/>
                  <a:pt x="11978" y="3382"/>
                </a:cubicBezTo>
                <a:cubicBezTo>
                  <a:pt x="11975" y="3376"/>
                  <a:pt x="11977" y="3374"/>
                  <a:pt x="11981" y="3374"/>
                </a:cubicBezTo>
                <a:cubicBezTo>
                  <a:pt x="11993" y="3374"/>
                  <a:pt x="12032" y="3397"/>
                  <a:pt x="12050" y="3406"/>
                </a:cubicBezTo>
                <a:cubicBezTo>
                  <a:pt x="12097" y="3442"/>
                  <a:pt x="12038" y="3418"/>
                  <a:pt x="12050" y="3442"/>
                </a:cubicBezTo>
                <a:cubicBezTo>
                  <a:pt x="12060" y="3446"/>
                  <a:pt x="12066" y="3448"/>
                  <a:pt x="12070" y="3448"/>
                </a:cubicBezTo>
                <a:cubicBezTo>
                  <a:pt x="12084" y="3448"/>
                  <a:pt x="12075" y="3428"/>
                  <a:pt x="12096" y="3428"/>
                </a:cubicBezTo>
                <a:cubicBezTo>
                  <a:pt x="12100" y="3428"/>
                  <a:pt x="12104" y="3428"/>
                  <a:pt x="12109" y="3430"/>
                </a:cubicBezTo>
                <a:cubicBezTo>
                  <a:pt x="12145" y="3465"/>
                  <a:pt x="12086" y="3442"/>
                  <a:pt x="12133" y="3477"/>
                </a:cubicBezTo>
                <a:cubicBezTo>
                  <a:pt x="12145" y="3465"/>
                  <a:pt x="12121" y="3442"/>
                  <a:pt x="12133" y="3442"/>
                </a:cubicBezTo>
                <a:lnTo>
                  <a:pt x="12133" y="3442"/>
                </a:lnTo>
                <a:cubicBezTo>
                  <a:pt x="12157" y="3453"/>
                  <a:pt x="12157" y="3465"/>
                  <a:pt x="12181" y="3489"/>
                </a:cubicBezTo>
                <a:lnTo>
                  <a:pt x="12205" y="3489"/>
                </a:lnTo>
                <a:cubicBezTo>
                  <a:pt x="12193" y="3513"/>
                  <a:pt x="12264" y="3525"/>
                  <a:pt x="12264" y="3549"/>
                </a:cubicBezTo>
                <a:cubicBezTo>
                  <a:pt x="12267" y="3550"/>
                  <a:pt x="12268" y="3551"/>
                  <a:pt x="12269" y="3551"/>
                </a:cubicBezTo>
                <a:cubicBezTo>
                  <a:pt x="12275" y="3551"/>
                  <a:pt x="12243" y="3523"/>
                  <a:pt x="12255" y="3523"/>
                </a:cubicBezTo>
                <a:cubicBezTo>
                  <a:pt x="12257" y="3523"/>
                  <a:pt x="12260" y="3524"/>
                  <a:pt x="12264" y="3525"/>
                </a:cubicBezTo>
                <a:cubicBezTo>
                  <a:pt x="12240" y="3513"/>
                  <a:pt x="12205" y="3489"/>
                  <a:pt x="12193" y="3477"/>
                </a:cubicBezTo>
                <a:lnTo>
                  <a:pt x="12216" y="3465"/>
                </a:lnTo>
                <a:cubicBezTo>
                  <a:pt x="12222" y="3468"/>
                  <a:pt x="12227" y="3472"/>
                  <a:pt x="12231" y="3477"/>
                </a:cubicBezTo>
                <a:lnTo>
                  <a:pt x="12231" y="3477"/>
                </a:lnTo>
                <a:cubicBezTo>
                  <a:pt x="12245" y="3472"/>
                  <a:pt x="12180" y="3428"/>
                  <a:pt x="12169" y="3406"/>
                </a:cubicBezTo>
                <a:cubicBezTo>
                  <a:pt x="12169" y="3400"/>
                  <a:pt x="12172" y="3397"/>
                  <a:pt x="12176" y="3397"/>
                </a:cubicBezTo>
                <a:cubicBezTo>
                  <a:pt x="12181" y="3397"/>
                  <a:pt x="12187" y="3400"/>
                  <a:pt x="12193" y="3406"/>
                </a:cubicBezTo>
                <a:cubicBezTo>
                  <a:pt x="12169" y="3358"/>
                  <a:pt x="12181" y="3334"/>
                  <a:pt x="12157" y="3287"/>
                </a:cubicBezTo>
                <a:lnTo>
                  <a:pt x="12157" y="3287"/>
                </a:lnTo>
                <a:cubicBezTo>
                  <a:pt x="12181" y="3322"/>
                  <a:pt x="12205" y="3322"/>
                  <a:pt x="12228" y="3334"/>
                </a:cubicBezTo>
                <a:cubicBezTo>
                  <a:pt x="12228" y="3346"/>
                  <a:pt x="12276" y="3382"/>
                  <a:pt x="12300" y="3394"/>
                </a:cubicBezTo>
                <a:cubicBezTo>
                  <a:pt x="12300" y="3382"/>
                  <a:pt x="12264" y="3346"/>
                  <a:pt x="12240" y="3346"/>
                </a:cubicBezTo>
                <a:cubicBezTo>
                  <a:pt x="12261" y="3346"/>
                  <a:pt x="12229" y="3320"/>
                  <a:pt x="12242" y="3320"/>
                </a:cubicBezTo>
                <a:cubicBezTo>
                  <a:pt x="12244" y="3320"/>
                  <a:pt x="12247" y="3321"/>
                  <a:pt x="12252" y="3322"/>
                </a:cubicBezTo>
                <a:cubicBezTo>
                  <a:pt x="12276" y="3322"/>
                  <a:pt x="12300" y="3358"/>
                  <a:pt x="12312" y="3370"/>
                </a:cubicBezTo>
                <a:cubicBezTo>
                  <a:pt x="12324" y="3358"/>
                  <a:pt x="12264" y="3322"/>
                  <a:pt x="12288" y="3322"/>
                </a:cubicBezTo>
                <a:cubicBezTo>
                  <a:pt x="12288" y="3322"/>
                  <a:pt x="12288" y="3322"/>
                  <a:pt x="12300" y="3334"/>
                </a:cubicBezTo>
                <a:cubicBezTo>
                  <a:pt x="12312" y="3334"/>
                  <a:pt x="12300" y="3311"/>
                  <a:pt x="12276" y="3287"/>
                </a:cubicBezTo>
                <a:lnTo>
                  <a:pt x="12276" y="3287"/>
                </a:lnTo>
                <a:cubicBezTo>
                  <a:pt x="12291" y="3296"/>
                  <a:pt x="12299" y="3299"/>
                  <a:pt x="12304" y="3299"/>
                </a:cubicBezTo>
                <a:cubicBezTo>
                  <a:pt x="12314" y="3299"/>
                  <a:pt x="12310" y="3287"/>
                  <a:pt x="12320" y="3287"/>
                </a:cubicBezTo>
                <a:cubicBezTo>
                  <a:pt x="12324" y="3287"/>
                  <a:pt x="12333" y="3290"/>
                  <a:pt x="12347" y="3299"/>
                </a:cubicBezTo>
                <a:cubicBezTo>
                  <a:pt x="12336" y="3275"/>
                  <a:pt x="12312" y="3287"/>
                  <a:pt x="12288" y="3263"/>
                </a:cubicBezTo>
                <a:cubicBezTo>
                  <a:pt x="12276" y="3239"/>
                  <a:pt x="12300" y="3239"/>
                  <a:pt x="12312" y="3239"/>
                </a:cubicBezTo>
                <a:cubicBezTo>
                  <a:pt x="12312" y="3251"/>
                  <a:pt x="12324" y="3263"/>
                  <a:pt x="12312" y="3263"/>
                </a:cubicBezTo>
                <a:lnTo>
                  <a:pt x="12359" y="3287"/>
                </a:lnTo>
                <a:cubicBezTo>
                  <a:pt x="12395" y="3275"/>
                  <a:pt x="12276" y="3203"/>
                  <a:pt x="12324" y="3203"/>
                </a:cubicBezTo>
                <a:cubicBezTo>
                  <a:pt x="12335" y="3238"/>
                  <a:pt x="12358" y="3228"/>
                  <a:pt x="12380" y="3259"/>
                </a:cubicBezTo>
                <a:lnTo>
                  <a:pt x="12380" y="3259"/>
                </a:lnTo>
                <a:cubicBezTo>
                  <a:pt x="12376" y="3248"/>
                  <a:pt x="12391" y="3238"/>
                  <a:pt x="12359" y="3227"/>
                </a:cubicBezTo>
                <a:cubicBezTo>
                  <a:pt x="12371" y="3215"/>
                  <a:pt x="12383" y="3215"/>
                  <a:pt x="12383" y="3215"/>
                </a:cubicBezTo>
                <a:cubicBezTo>
                  <a:pt x="12383" y="3203"/>
                  <a:pt x="12371" y="3180"/>
                  <a:pt x="12347" y="3168"/>
                </a:cubicBezTo>
                <a:cubicBezTo>
                  <a:pt x="12351" y="3164"/>
                  <a:pt x="12358" y="3162"/>
                  <a:pt x="12366" y="3162"/>
                </a:cubicBezTo>
                <a:cubicBezTo>
                  <a:pt x="12382" y="3162"/>
                  <a:pt x="12403" y="3168"/>
                  <a:pt x="12419" y="3168"/>
                </a:cubicBezTo>
                <a:cubicBezTo>
                  <a:pt x="12407" y="3120"/>
                  <a:pt x="12467" y="3132"/>
                  <a:pt x="12467" y="3084"/>
                </a:cubicBezTo>
                <a:lnTo>
                  <a:pt x="12455" y="3084"/>
                </a:lnTo>
                <a:cubicBezTo>
                  <a:pt x="12478" y="3072"/>
                  <a:pt x="12395" y="3061"/>
                  <a:pt x="12419" y="3037"/>
                </a:cubicBezTo>
                <a:lnTo>
                  <a:pt x="12419" y="3037"/>
                </a:lnTo>
                <a:cubicBezTo>
                  <a:pt x="12443" y="3055"/>
                  <a:pt x="12452" y="3058"/>
                  <a:pt x="12459" y="3058"/>
                </a:cubicBezTo>
                <a:cubicBezTo>
                  <a:pt x="12463" y="3058"/>
                  <a:pt x="12466" y="3057"/>
                  <a:pt x="12471" y="3057"/>
                </a:cubicBezTo>
                <a:cubicBezTo>
                  <a:pt x="12475" y="3057"/>
                  <a:pt x="12481" y="3058"/>
                  <a:pt x="12490" y="3061"/>
                </a:cubicBezTo>
                <a:cubicBezTo>
                  <a:pt x="12526" y="3049"/>
                  <a:pt x="12490" y="2989"/>
                  <a:pt x="12538" y="2989"/>
                </a:cubicBezTo>
                <a:cubicBezTo>
                  <a:pt x="12538" y="2989"/>
                  <a:pt x="12550" y="3001"/>
                  <a:pt x="12550" y="3013"/>
                </a:cubicBezTo>
                <a:cubicBezTo>
                  <a:pt x="12574" y="3001"/>
                  <a:pt x="12586" y="2977"/>
                  <a:pt x="12597" y="2965"/>
                </a:cubicBezTo>
                <a:cubicBezTo>
                  <a:pt x="12657" y="2965"/>
                  <a:pt x="12633" y="2918"/>
                  <a:pt x="12633" y="2882"/>
                </a:cubicBezTo>
                <a:cubicBezTo>
                  <a:pt x="12645" y="2882"/>
                  <a:pt x="12657" y="2894"/>
                  <a:pt x="12657" y="2906"/>
                </a:cubicBezTo>
                <a:cubicBezTo>
                  <a:pt x="12681" y="2894"/>
                  <a:pt x="12705" y="2882"/>
                  <a:pt x="12669" y="2834"/>
                </a:cubicBezTo>
                <a:lnTo>
                  <a:pt x="12669" y="2834"/>
                </a:lnTo>
                <a:cubicBezTo>
                  <a:pt x="12684" y="2840"/>
                  <a:pt x="12690" y="2842"/>
                  <a:pt x="12693" y="2842"/>
                </a:cubicBezTo>
                <a:cubicBezTo>
                  <a:pt x="12701" y="2842"/>
                  <a:pt x="12672" y="2822"/>
                  <a:pt x="12717" y="2822"/>
                </a:cubicBezTo>
                <a:cubicBezTo>
                  <a:pt x="12728" y="2834"/>
                  <a:pt x="12728" y="2834"/>
                  <a:pt x="12728" y="2834"/>
                </a:cubicBezTo>
                <a:cubicBezTo>
                  <a:pt x="12752" y="2834"/>
                  <a:pt x="12752" y="2822"/>
                  <a:pt x="12764" y="2822"/>
                </a:cubicBezTo>
                <a:cubicBezTo>
                  <a:pt x="12752" y="2775"/>
                  <a:pt x="12693" y="2727"/>
                  <a:pt x="12728" y="2715"/>
                </a:cubicBezTo>
                <a:lnTo>
                  <a:pt x="12728" y="2715"/>
                </a:lnTo>
                <a:cubicBezTo>
                  <a:pt x="12800" y="2751"/>
                  <a:pt x="12740" y="2739"/>
                  <a:pt x="12788" y="2775"/>
                </a:cubicBezTo>
                <a:cubicBezTo>
                  <a:pt x="12776" y="2763"/>
                  <a:pt x="12764" y="2751"/>
                  <a:pt x="12788" y="2751"/>
                </a:cubicBezTo>
                <a:cubicBezTo>
                  <a:pt x="12812" y="2775"/>
                  <a:pt x="12800" y="2763"/>
                  <a:pt x="12824" y="2787"/>
                </a:cubicBezTo>
                <a:cubicBezTo>
                  <a:pt x="12848" y="2787"/>
                  <a:pt x="12776" y="2715"/>
                  <a:pt x="12788" y="2715"/>
                </a:cubicBezTo>
                <a:cubicBezTo>
                  <a:pt x="12772" y="2715"/>
                  <a:pt x="12767" y="2710"/>
                  <a:pt x="12765" y="2710"/>
                </a:cubicBezTo>
                <a:cubicBezTo>
                  <a:pt x="12764" y="2710"/>
                  <a:pt x="12764" y="2711"/>
                  <a:pt x="12764" y="2715"/>
                </a:cubicBezTo>
                <a:cubicBezTo>
                  <a:pt x="12728" y="2680"/>
                  <a:pt x="12776" y="2680"/>
                  <a:pt x="12764" y="2656"/>
                </a:cubicBezTo>
                <a:lnTo>
                  <a:pt x="12764" y="2656"/>
                </a:lnTo>
                <a:cubicBezTo>
                  <a:pt x="12764" y="2661"/>
                  <a:pt x="12760" y="2664"/>
                  <a:pt x="12754" y="2664"/>
                </a:cubicBezTo>
                <a:cubicBezTo>
                  <a:pt x="12744" y="2664"/>
                  <a:pt x="12730" y="2658"/>
                  <a:pt x="12717" y="2644"/>
                </a:cubicBezTo>
                <a:cubicBezTo>
                  <a:pt x="12740" y="2632"/>
                  <a:pt x="12681" y="2584"/>
                  <a:pt x="12669" y="2560"/>
                </a:cubicBezTo>
                <a:cubicBezTo>
                  <a:pt x="12705" y="2560"/>
                  <a:pt x="12717" y="2608"/>
                  <a:pt x="12764" y="2632"/>
                </a:cubicBezTo>
                <a:cubicBezTo>
                  <a:pt x="12776" y="2644"/>
                  <a:pt x="12824" y="2656"/>
                  <a:pt x="12836" y="2680"/>
                </a:cubicBezTo>
                <a:cubicBezTo>
                  <a:pt x="12848" y="2668"/>
                  <a:pt x="12824" y="2632"/>
                  <a:pt x="12824" y="2608"/>
                </a:cubicBezTo>
                <a:lnTo>
                  <a:pt x="12824" y="2608"/>
                </a:lnTo>
                <a:lnTo>
                  <a:pt x="12836" y="2620"/>
                </a:lnTo>
                <a:cubicBezTo>
                  <a:pt x="12836" y="2596"/>
                  <a:pt x="12800" y="2549"/>
                  <a:pt x="12836" y="2549"/>
                </a:cubicBezTo>
                <a:lnTo>
                  <a:pt x="12812" y="2549"/>
                </a:lnTo>
                <a:cubicBezTo>
                  <a:pt x="12812" y="2539"/>
                  <a:pt x="12820" y="2529"/>
                  <a:pt x="12810" y="2513"/>
                </a:cubicBezTo>
                <a:lnTo>
                  <a:pt x="12810" y="2513"/>
                </a:lnTo>
                <a:cubicBezTo>
                  <a:pt x="12824" y="2524"/>
                  <a:pt x="12845" y="2527"/>
                  <a:pt x="12856" y="2534"/>
                </a:cubicBezTo>
                <a:lnTo>
                  <a:pt x="12856" y="2534"/>
                </a:lnTo>
                <a:cubicBezTo>
                  <a:pt x="12801" y="2488"/>
                  <a:pt x="12846" y="2464"/>
                  <a:pt x="12788" y="2418"/>
                </a:cubicBezTo>
                <a:cubicBezTo>
                  <a:pt x="12812" y="2418"/>
                  <a:pt x="12836" y="2441"/>
                  <a:pt x="12848" y="2453"/>
                </a:cubicBezTo>
                <a:cubicBezTo>
                  <a:pt x="12836" y="2465"/>
                  <a:pt x="12824" y="2453"/>
                  <a:pt x="12836" y="2489"/>
                </a:cubicBezTo>
                <a:cubicBezTo>
                  <a:pt x="12842" y="2483"/>
                  <a:pt x="12850" y="2480"/>
                  <a:pt x="12859" y="2480"/>
                </a:cubicBezTo>
                <a:cubicBezTo>
                  <a:pt x="12868" y="2480"/>
                  <a:pt x="12877" y="2483"/>
                  <a:pt x="12883" y="2489"/>
                </a:cubicBezTo>
                <a:cubicBezTo>
                  <a:pt x="12848" y="2453"/>
                  <a:pt x="12848" y="2418"/>
                  <a:pt x="12812" y="2382"/>
                </a:cubicBezTo>
                <a:lnTo>
                  <a:pt x="12812" y="2382"/>
                </a:lnTo>
                <a:cubicBezTo>
                  <a:pt x="12836" y="2394"/>
                  <a:pt x="12848" y="2394"/>
                  <a:pt x="12883" y="2418"/>
                </a:cubicBezTo>
                <a:cubicBezTo>
                  <a:pt x="12883" y="2370"/>
                  <a:pt x="12764" y="2358"/>
                  <a:pt x="12788" y="2322"/>
                </a:cubicBezTo>
                <a:lnTo>
                  <a:pt x="12788" y="2322"/>
                </a:lnTo>
                <a:cubicBezTo>
                  <a:pt x="12829" y="2333"/>
                  <a:pt x="12826" y="2360"/>
                  <a:pt x="12839" y="2360"/>
                </a:cubicBezTo>
                <a:cubicBezTo>
                  <a:pt x="12842" y="2360"/>
                  <a:pt x="12844" y="2360"/>
                  <a:pt x="12848" y="2358"/>
                </a:cubicBezTo>
                <a:lnTo>
                  <a:pt x="12859" y="2370"/>
                </a:lnTo>
                <a:cubicBezTo>
                  <a:pt x="12877" y="2379"/>
                  <a:pt x="12886" y="2382"/>
                  <a:pt x="12889" y="2382"/>
                </a:cubicBezTo>
                <a:cubicBezTo>
                  <a:pt x="12904" y="2382"/>
                  <a:pt x="12802" y="2308"/>
                  <a:pt x="12812" y="2299"/>
                </a:cubicBezTo>
                <a:lnTo>
                  <a:pt x="12812" y="2299"/>
                </a:lnTo>
                <a:cubicBezTo>
                  <a:pt x="12859" y="2334"/>
                  <a:pt x="12836" y="2334"/>
                  <a:pt x="12883" y="2346"/>
                </a:cubicBezTo>
                <a:cubicBezTo>
                  <a:pt x="12883" y="2322"/>
                  <a:pt x="12812" y="2263"/>
                  <a:pt x="12836" y="2263"/>
                </a:cubicBezTo>
                <a:lnTo>
                  <a:pt x="12836" y="2263"/>
                </a:lnTo>
                <a:lnTo>
                  <a:pt x="12859" y="2275"/>
                </a:lnTo>
                <a:cubicBezTo>
                  <a:pt x="12859" y="2263"/>
                  <a:pt x="12871" y="2263"/>
                  <a:pt x="12883" y="2251"/>
                </a:cubicBezTo>
                <a:cubicBezTo>
                  <a:pt x="12883" y="2251"/>
                  <a:pt x="12895" y="2251"/>
                  <a:pt x="12895" y="2239"/>
                </a:cubicBezTo>
                <a:cubicBezTo>
                  <a:pt x="12895" y="2251"/>
                  <a:pt x="12895" y="2251"/>
                  <a:pt x="12895" y="2251"/>
                </a:cubicBezTo>
                <a:lnTo>
                  <a:pt x="12907" y="2251"/>
                </a:lnTo>
                <a:cubicBezTo>
                  <a:pt x="12907" y="2251"/>
                  <a:pt x="12907" y="2251"/>
                  <a:pt x="12907" y="2263"/>
                </a:cubicBezTo>
                <a:lnTo>
                  <a:pt x="12871" y="2287"/>
                </a:lnTo>
                <a:cubicBezTo>
                  <a:pt x="12883" y="2287"/>
                  <a:pt x="12907" y="2287"/>
                  <a:pt x="12895" y="2299"/>
                </a:cubicBezTo>
                <a:cubicBezTo>
                  <a:pt x="12907" y="2287"/>
                  <a:pt x="12895" y="2287"/>
                  <a:pt x="12895" y="2287"/>
                </a:cubicBezTo>
                <a:cubicBezTo>
                  <a:pt x="12943" y="2239"/>
                  <a:pt x="12955" y="2275"/>
                  <a:pt x="13002" y="2215"/>
                </a:cubicBezTo>
                <a:lnTo>
                  <a:pt x="12990" y="2203"/>
                </a:lnTo>
                <a:cubicBezTo>
                  <a:pt x="13006" y="2203"/>
                  <a:pt x="13027" y="2187"/>
                  <a:pt x="13040" y="2187"/>
                </a:cubicBezTo>
                <a:cubicBezTo>
                  <a:pt x="13046" y="2187"/>
                  <a:pt x="13050" y="2191"/>
                  <a:pt x="13050" y="2203"/>
                </a:cubicBezTo>
                <a:cubicBezTo>
                  <a:pt x="13050" y="2204"/>
                  <a:pt x="13050" y="2204"/>
                  <a:pt x="13049" y="2204"/>
                </a:cubicBezTo>
                <a:lnTo>
                  <a:pt x="13049" y="2204"/>
                </a:lnTo>
                <a:cubicBezTo>
                  <a:pt x="13053" y="2203"/>
                  <a:pt x="13055" y="2202"/>
                  <a:pt x="13058" y="2202"/>
                </a:cubicBezTo>
                <a:cubicBezTo>
                  <a:pt x="13059" y="2202"/>
                  <a:pt x="13061" y="2202"/>
                  <a:pt x="13062" y="2203"/>
                </a:cubicBezTo>
                <a:cubicBezTo>
                  <a:pt x="13062" y="2191"/>
                  <a:pt x="13086" y="2168"/>
                  <a:pt x="13098" y="2156"/>
                </a:cubicBezTo>
                <a:cubicBezTo>
                  <a:pt x="13098" y="2156"/>
                  <a:pt x="13092" y="2140"/>
                  <a:pt x="13085" y="2140"/>
                </a:cubicBezTo>
                <a:cubicBezTo>
                  <a:pt x="13082" y="2140"/>
                  <a:pt x="13078" y="2144"/>
                  <a:pt x="13074" y="2156"/>
                </a:cubicBezTo>
                <a:cubicBezTo>
                  <a:pt x="13050" y="2179"/>
                  <a:pt x="13050" y="2179"/>
                  <a:pt x="13038" y="2179"/>
                </a:cubicBezTo>
                <a:cubicBezTo>
                  <a:pt x="13026" y="2168"/>
                  <a:pt x="13050" y="2156"/>
                  <a:pt x="13062" y="2144"/>
                </a:cubicBezTo>
                <a:cubicBezTo>
                  <a:pt x="13060" y="2140"/>
                  <a:pt x="13058" y="2139"/>
                  <a:pt x="13055" y="2139"/>
                </a:cubicBezTo>
                <a:cubicBezTo>
                  <a:pt x="13041" y="2139"/>
                  <a:pt x="13017" y="2181"/>
                  <a:pt x="13005" y="2181"/>
                </a:cubicBezTo>
                <a:cubicBezTo>
                  <a:pt x="13004" y="2181"/>
                  <a:pt x="13003" y="2180"/>
                  <a:pt x="13002" y="2179"/>
                </a:cubicBezTo>
                <a:lnTo>
                  <a:pt x="13002" y="2168"/>
                </a:lnTo>
                <a:cubicBezTo>
                  <a:pt x="12990" y="2179"/>
                  <a:pt x="12967" y="2168"/>
                  <a:pt x="12943" y="2203"/>
                </a:cubicBezTo>
                <a:cubicBezTo>
                  <a:pt x="12952" y="2184"/>
                  <a:pt x="12948" y="2180"/>
                  <a:pt x="12941" y="2180"/>
                </a:cubicBezTo>
                <a:cubicBezTo>
                  <a:pt x="12936" y="2180"/>
                  <a:pt x="12930" y="2182"/>
                  <a:pt x="12925" y="2182"/>
                </a:cubicBezTo>
                <a:cubicBezTo>
                  <a:pt x="12919" y="2182"/>
                  <a:pt x="12915" y="2179"/>
                  <a:pt x="12919" y="2168"/>
                </a:cubicBezTo>
                <a:lnTo>
                  <a:pt x="12919" y="2168"/>
                </a:lnTo>
                <a:lnTo>
                  <a:pt x="12895" y="2215"/>
                </a:lnTo>
                <a:cubicBezTo>
                  <a:pt x="12889" y="2212"/>
                  <a:pt x="12882" y="2210"/>
                  <a:pt x="12877" y="2210"/>
                </a:cubicBezTo>
                <a:cubicBezTo>
                  <a:pt x="12862" y="2210"/>
                  <a:pt x="12854" y="2222"/>
                  <a:pt x="12871" y="2239"/>
                </a:cubicBezTo>
                <a:cubicBezTo>
                  <a:pt x="12859" y="2227"/>
                  <a:pt x="12848" y="2215"/>
                  <a:pt x="12836" y="2215"/>
                </a:cubicBezTo>
                <a:cubicBezTo>
                  <a:pt x="12836" y="2203"/>
                  <a:pt x="12836" y="2203"/>
                  <a:pt x="12824" y="2203"/>
                </a:cubicBezTo>
                <a:cubicBezTo>
                  <a:pt x="12800" y="2203"/>
                  <a:pt x="12788" y="2191"/>
                  <a:pt x="12776" y="2179"/>
                </a:cubicBezTo>
                <a:lnTo>
                  <a:pt x="12764" y="2179"/>
                </a:lnTo>
                <a:lnTo>
                  <a:pt x="12776" y="2191"/>
                </a:lnTo>
                <a:cubicBezTo>
                  <a:pt x="12764" y="2179"/>
                  <a:pt x="12752" y="2179"/>
                  <a:pt x="12740" y="2179"/>
                </a:cubicBezTo>
                <a:cubicBezTo>
                  <a:pt x="12764" y="2156"/>
                  <a:pt x="12752" y="2168"/>
                  <a:pt x="12752" y="2156"/>
                </a:cubicBezTo>
                <a:cubicBezTo>
                  <a:pt x="12767" y="2137"/>
                  <a:pt x="12775" y="2131"/>
                  <a:pt x="12781" y="2131"/>
                </a:cubicBezTo>
                <a:cubicBezTo>
                  <a:pt x="12790" y="2131"/>
                  <a:pt x="12793" y="2144"/>
                  <a:pt x="12800" y="2144"/>
                </a:cubicBezTo>
                <a:cubicBezTo>
                  <a:pt x="12824" y="2108"/>
                  <a:pt x="12871" y="2084"/>
                  <a:pt x="12895" y="2048"/>
                </a:cubicBezTo>
                <a:lnTo>
                  <a:pt x="12919" y="2060"/>
                </a:lnTo>
                <a:cubicBezTo>
                  <a:pt x="12934" y="2036"/>
                  <a:pt x="12924" y="2034"/>
                  <a:pt x="12911" y="2034"/>
                </a:cubicBezTo>
                <a:cubicBezTo>
                  <a:pt x="12908" y="2034"/>
                  <a:pt x="12905" y="2034"/>
                  <a:pt x="12903" y="2034"/>
                </a:cubicBezTo>
                <a:cubicBezTo>
                  <a:pt x="12886" y="2034"/>
                  <a:pt x="12871" y="2031"/>
                  <a:pt x="12895" y="1989"/>
                </a:cubicBezTo>
                <a:cubicBezTo>
                  <a:pt x="12883" y="1989"/>
                  <a:pt x="12883" y="1989"/>
                  <a:pt x="12883" y="1953"/>
                </a:cubicBezTo>
                <a:lnTo>
                  <a:pt x="12848" y="2001"/>
                </a:lnTo>
                <a:cubicBezTo>
                  <a:pt x="12848" y="1989"/>
                  <a:pt x="12871" y="1953"/>
                  <a:pt x="12871" y="1953"/>
                </a:cubicBezTo>
                <a:cubicBezTo>
                  <a:pt x="12871" y="1941"/>
                  <a:pt x="12859" y="1941"/>
                  <a:pt x="12859" y="1941"/>
                </a:cubicBezTo>
                <a:cubicBezTo>
                  <a:pt x="12871" y="1929"/>
                  <a:pt x="12871" y="1918"/>
                  <a:pt x="12883" y="1918"/>
                </a:cubicBezTo>
                <a:cubicBezTo>
                  <a:pt x="12889" y="1906"/>
                  <a:pt x="12889" y="1900"/>
                  <a:pt x="12886" y="1900"/>
                </a:cubicBezTo>
                <a:lnTo>
                  <a:pt x="12886" y="1900"/>
                </a:lnTo>
                <a:cubicBezTo>
                  <a:pt x="12883" y="1900"/>
                  <a:pt x="12877" y="1906"/>
                  <a:pt x="12871" y="1918"/>
                </a:cubicBezTo>
                <a:cubicBezTo>
                  <a:pt x="12859" y="1918"/>
                  <a:pt x="12859" y="1918"/>
                  <a:pt x="12848" y="1906"/>
                </a:cubicBezTo>
                <a:lnTo>
                  <a:pt x="12836" y="1906"/>
                </a:lnTo>
                <a:cubicBezTo>
                  <a:pt x="12836" y="1918"/>
                  <a:pt x="12812" y="1953"/>
                  <a:pt x="12812" y="1977"/>
                </a:cubicBezTo>
                <a:cubicBezTo>
                  <a:pt x="12800" y="1929"/>
                  <a:pt x="12776" y="1929"/>
                  <a:pt x="12800" y="1882"/>
                </a:cubicBezTo>
                <a:cubicBezTo>
                  <a:pt x="12812" y="1858"/>
                  <a:pt x="12824" y="1846"/>
                  <a:pt x="12824" y="1846"/>
                </a:cubicBezTo>
                <a:cubicBezTo>
                  <a:pt x="12824" y="1843"/>
                  <a:pt x="12822" y="1841"/>
                  <a:pt x="12819" y="1841"/>
                </a:cubicBezTo>
                <a:cubicBezTo>
                  <a:pt x="12811" y="1841"/>
                  <a:pt x="12794" y="1852"/>
                  <a:pt x="12776" y="1870"/>
                </a:cubicBezTo>
                <a:cubicBezTo>
                  <a:pt x="12776" y="1858"/>
                  <a:pt x="12788" y="1846"/>
                  <a:pt x="12788" y="1834"/>
                </a:cubicBezTo>
                <a:cubicBezTo>
                  <a:pt x="12788" y="1834"/>
                  <a:pt x="12788" y="1822"/>
                  <a:pt x="12788" y="1822"/>
                </a:cubicBezTo>
                <a:cubicBezTo>
                  <a:pt x="12774" y="1836"/>
                  <a:pt x="12766" y="1839"/>
                  <a:pt x="12760" y="1839"/>
                </a:cubicBezTo>
                <a:cubicBezTo>
                  <a:pt x="12755" y="1839"/>
                  <a:pt x="12752" y="1837"/>
                  <a:pt x="12749" y="1837"/>
                </a:cubicBezTo>
                <a:cubicBezTo>
                  <a:pt x="12746" y="1837"/>
                  <a:pt x="12744" y="1839"/>
                  <a:pt x="12740" y="1846"/>
                </a:cubicBezTo>
                <a:cubicBezTo>
                  <a:pt x="12740" y="1846"/>
                  <a:pt x="12740" y="1858"/>
                  <a:pt x="12752" y="1858"/>
                </a:cubicBezTo>
                <a:cubicBezTo>
                  <a:pt x="12727" y="1875"/>
                  <a:pt x="12708" y="1892"/>
                  <a:pt x="12703" y="1892"/>
                </a:cubicBezTo>
                <a:cubicBezTo>
                  <a:pt x="12701" y="1892"/>
                  <a:pt x="12701" y="1889"/>
                  <a:pt x="12705" y="1882"/>
                </a:cubicBezTo>
                <a:cubicBezTo>
                  <a:pt x="12725" y="1861"/>
                  <a:pt x="12719" y="1832"/>
                  <a:pt x="12740" y="1832"/>
                </a:cubicBezTo>
                <a:cubicBezTo>
                  <a:pt x="12743" y="1832"/>
                  <a:pt x="12747" y="1833"/>
                  <a:pt x="12752" y="1834"/>
                </a:cubicBezTo>
                <a:cubicBezTo>
                  <a:pt x="12759" y="1814"/>
                  <a:pt x="12759" y="1807"/>
                  <a:pt x="12756" y="1807"/>
                </a:cubicBezTo>
                <a:lnTo>
                  <a:pt x="12756" y="1807"/>
                </a:lnTo>
                <a:cubicBezTo>
                  <a:pt x="12749" y="1807"/>
                  <a:pt x="12726" y="1838"/>
                  <a:pt x="12719" y="1838"/>
                </a:cubicBezTo>
                <a:cubicBezTo>
                  <a:pt x="12717" y="1838"/>
                  <a:pt x="12717" y="1837"/>
                  <a:pt x="12717" y="1834"/>
                </a:cubicBezTo>
                <a:lnTo>
                  <a:pt x="12717" y="1798"/>
                </a:lnTo>
                <a:cubicBezTo>
                  <a:pt x="12725" y="1790"/>
                  <a:pt x="12731" y="1787"/>
                  <a:pt x="12735" y="1787"/>
                </a:cubicBezTo>
                <a:cubicBezTo>
                  <a:pt x="12739" y="1787"/>
                  <a:pt x="12742" y="1790"/>
                  <a:pt x="12746" y="1790"/>
                </a:cubicBezTo>
                <a:cubicBezTo>
                  <a:pt x="12747" y="1790"/>
                  <a:pt x="12750" y="1789"/>
                  <a:pt x="12752" y="1787"/>
                </a:cubicBezTo>
                <a:lnTo>
                  <a:pt x="12740" y="1787"/>
                </a:lnTo>
                <a:cubicBezTo>
                  <a:pt x="12747" y="1780"/>
                  <a:pt x="12753" y="1778"/>
                  <a:pt x="12758" y="1778"/>
                </a:cubicBezTo>
                <a:cubicBezTo>
                  <a:pt x="12768" y="1778"/>
                  <a:pt x="12777" y="1783"/>
                  <a:pt x="12791" y="1783"/>
                </a:cubicBezTo>
                <a:cubicBezTo>
                  <a:pt x="12800" y="1783"/>
                  <a:pt x="12811" y="1781"/>
                  <a:pt x="12824" y="1775"/>
                </a:cubicBezTo>
                <a:lnTo>
                  <a:pt x="12800" y="1739"/>
                </a:lnTo>
                <a:cubicBezTo>
                  <a:pt x="12796" y="1740"/>
                  <a:pt x="12792" y="1740"/>
                  <a:pt x="12788" y="1740"/>
                </a:cubicBezTo>
                <a:cubicBezTo>
                  <a:pt x="12747" y="1740"/>
                  <a:pt x="12722" y="1694"/>
                  <a:pt x="12673" y="1694"/>
                </a:cubicBezTo>
                <a:cubicBezTo>
                  <a:pt x="12661" y="1694"/>
                  <a:pt x="12648" y="1697"/>
                  <a:pt x="12633" y="1703"/>
                </a:cubicBezTo>
                <a:cubicBezTo>
                  <a:pt x="12633" y="1715"/>
                  <a:pt x="12633" y="1715"/>
                  <a:pt x="12621" y="1727"/>
                </a:cubicBezTo>
                <a:lnTo>
                  <a:pt x="12621" y="1715"/>
                </a:lnTo>
                <a:lnTo>
                  <a:pt x="12597" y="1739"/>
                </a:lnTo>
                <a:cubicBezTo>
                  <a:pt x="12621" y="1703"/>
                  <a:pt x="12609" y="1691"/>
                  <a:pt x="12609" y="1656"/>
                </a:cubicBezTo>
                <a:lnTo>
                  <a:pt x="12609" y="1656"/>
                </a:lnTo>
                <a:cubicBezTo>
                  <a:pt x="12609" y="1679"/>
                  <a:pt x="12609" y="1679"/>
                  <a:pt x="12586" y="1703"/>
                </a:cubicBezTo>
                <a:cubicBezTo>
                  <a:pt x="12570" y="1726"/>
                  <a:pt x="12560" y="1739"/>
                  <a:pt x="12554" y="1739"/>
                </a:cubicBezTo>
                <a:cubicBezTo>
                  <a:pt x="12551" y="1739"/>
                  <a:pt x="12550" y="1735"/>
                  <a:pt x="12550" y="1727"/>
                </a:cubicBezTo>
                <a:cubicBezTo>
                  <a:pt x="12562" y="1703"/>
                  <a:pt x="12574" y="1715"/>
                  <a:pt x="12574" y="1691"/>
                </a:cubicBezTo>
                <a:lnTo>
                  <a:pt x="12574" y="1691"/>
                </a:lnTo>
                <a:cubicBezTo>
                  <a:pt x="12574" y="1703"/>
                  <a:pt x="12562" y="1715"/>
                  <a:pt x="12550" y="1715"/>
                </a:cubicBezTo>
                <a:cubicBezTo>
                  <a:pt x="12562" y="1691"/>
                  <a:pt x="12550" y="1679"/>
                  <a:pt x="12562" y="1656"/>
                </a:cubicBezTo>
                <a:cubicBezTo>
                  <a:pt x="12568" y="1656"/>
                  <a:pt x="12571" y="1658"/>
                  <a:pt x="12571" y="1661"/>
                </a:cubicBezTo>
                <a:lnTo>
                  <a:pt x="12571" y="1661"/>
                </a:lnTo>
                <a:cubicBezTo>
                  <a:pt x="12576" y="1653"/>
                  <a:pt x="12581" y="1640"/>
                  <a:pt x="12597" y="1632"/>
                </a:cubicBezTo>
                <a:lnTo>
                  <a:pt x="12574" y="1632"/>
                </a:lnTo>
                <a:cubicBezTo>
                  <a:pt x="12586" y="1608"/>
                  <a:pt x="12597" y="1608"/>
                  <a:pt x="12609" y="1584"/>
                </a:cubicBezTo>
                <a:cubicBezTo>
                  <a:pt x="12574" y="1584"/>
                  <a:pt x="12526" y="1632"/>
                  <a:pt x="12502" y="1632"/>
                </a:cubicBezTo>
                <a:cubicBezTo>
                  <a:pt x="12513" y="1621"/>
                  <a:pt x="12542" y="1582"/>
                  <a:pt x="12540" y="1582"/>
                </a:cubicBezTo>
                <a:lnTo>
                  <a:pt x="12540" y="1582"/>
                </a:lnTo>
                <a:cubicBezTo>
                  <a:pt x="12540" y="1582"/>
                  <a:pt x="12539" y="1583"/>
                  <a:pt x="12538" y="1584"/>
                </a:cubicBezTo>
                <a:cubicBezTo>
                  <a:pt x="12538" y="1580"/>
                  <a:pt x="12536" y="1579"/>
                  <a:pt x="12533" y="1579"/>
                </a:cubicBezTo>
                <a:cubicBezTo>
                  <a:pt x="12522" y="1579"/>
                  <a:pt x="12497" y="1595"/>
                  <a:pt x="12478" y="1608"/>
                </a:cubicBezTo>
                <a:lnTo>
                  <a:pt x="12478" y="1608"/>
                </a:lnTo>
                <a:cubicBezTo>
                  <a:pt x="12442" y="1560"/>
                  <a:pt x="12407" y="1524"/>
                  <a:pt x="12395" y="1453"/>
                </a:cubicBezTo>
                <a:lnTo>
                  <a:pt x="12347" y="1489"/>
                </a:lnTo>
                <a:lnTo>
                  <a:pt x="12359" y="1453"/>
                </a:lnTo>
                <a:cubicBezTo>
                  <a:pt x="12336" y="1382"/>
                  <a:pt x="12276" y="1394"/>
                  <a:pt x="12228" y="1382"/>
                </a:cubicBezTo>
                <a:cubicBezTo>
                  <a:pt x="12205" y="1370"/>
                  <a:pt x="12240" y="1334"/>
                  <a:pt x="12240" y="1322"/>
                </a:cubicBezTo>
                <a:cubicBezTo>
                  <a:pt x="12235" y="1314"/>
                  <a:pt x="12228" y="1311"/>
                  <a:pt x="12220" y="1311"/>
                </a:cubicBezTo>
                <a:cubicBezTo>
                  <a:pt x="12198" y="1311"/>
                  <a:pt x="12169" y="1336"/>
                  <a:pt x="12143" y="1336"/>
                </a:cubicBezTo>
                <a:cubicBezTo>
                  <a:pt x="12140" y="1336"/>
                  <a:pt x="12136" y="1335"/>
                  <a:pt x="12133" y="1334"/>
                </a:cubicBezTo>
                <a:cubicBezTo>
                  <a:pt x="12145" y="1322"/>
                  <a:pt x="12181" y="1286"/>
                  <a:pt x="12181" y="1275"/>
                </a:cubicBezTo>
                <a:lnTo>
                  <a:pt x="12181" y="1275"/>
                </a:lnTo>
                <a:cubicBezTo>
                  <a:pt x="12161" y="1284"/>
                  <a:pt x="12150" y="1302"/>
                  <a:pt x="12146" y="1302"/>
                </a:cubicBezTo>
                <a:cubicBezTo>
                  <a:pt x="12145" y="1302"/>
                  <a:pt x="12145" y="1301"/>
                  <a:pt x="12145" y="1298"/>
                </a:cubicBezTo>
                <a:lnTo>
                  <a:pt x="12157" y="1286"/>
                </a:lnTo>
                <a:cubicBezTo>
                  <a:pt x="12169" y="1251"/>
                  <a:pt x="12145" y="1275"/>
                  <a:pt x="12133" y="1251"/>
                </a:cubicBezTo>
                <a:cubicBezTo>
                  <a:pt x="12128" y="1248"/>
                  <a:pt x="12121" y="1246"/>
                  <a:pt x="12112" y="1246"/>
                </a:cubicBezTo>
                <a:cubicBezTo>
                  <a:pt x="12086" y="1246"/>
                  <a:pt x="12048" y="1262"/>
                  <a:pt x="12002" y="1298"/>
                </a:cubicBezTo>
                <a:cubicBezTo>
                  <a:pt x="11978" y="1275"/>
                  <a:pt x="12038" y="1239"/>
                  <a:pt x="12038" y="1227"/>
                </a:cubicBezTo>
                <a:cubicBezTo>
                  <a:pt x="12042" y="1238"/>
                  <a:pt x="12045" y="1242"/>
                  <a:pt x="12049" y="1242"/>
                </a:cubicBezTo>
                <a:cubicBezTo>
                  <a:pt x="12057" y="1242"/>
                  <a:pt x="12065" y="1223"/>
                  <a:pt x="12074" y="1215"/>
                </a:cubicBezTo>
                <a:lnTo>
                  <a:pt x="12074" y="1215"/>
                </a:lnTo>
                <a:cubicBezTo>
                  <a:pt x="12070" y="1219"/>
                  <a:pt x="12064" y="1222"/>
                  <a:pt x="12060" y="1222"/>
                </a:cubicBezTo>
                <a:cubicBezTo>
                  <a:pt x="12051" y="1222"/>
                  <a:pt x="12046" y="1211"/>
                  <a:pt x="12062" y="1179"/>
                </a:cubicBezTo>
                <a:cubicBezTo>
                  <a:pt x="12056" y="1179"/>
                  <a:pt x="12050" y="1176"/>
                  <a:pt x="12042" y="1176"/>
                </a:cubicBezTo>
                <a:cubicBezTo>
                  <a:pt x="12035" y="1176"/>
                  <a:pt x="12026" y="1179"/>
                  <a:pt x="12014" y="1191"/>
                </a:cubicBezTo>
                <a:lnTo>
                  <a:pt x="12014" y="1191"/>
                </a:lnTo>
                <a:cubicBezTo>
                  <a:pt x="12016" y="1189"/>
                  <a:pt x="12018" y="1188"/>
                  <a:pt x="12020" y="1188"/>
                </a:cubicBezTo>
                <a:lnTo>
                  <a:pt x="12020" y="1188"/>
                </a:lnTo>
                <a:cubicBezTo>
                  <a:pt x="12025" y="1188"/>
                  <a:pt x="12021" y="1205"/>
                  <a:pt x="12002" y="1215"/>
                </a:cubicBezTo>
                <a:cubicBezTo>
                  <a:pt x="12002" y="1203"/>
                  <a:pt x="11966" y="1191"/>
                  <a:pt x="12002" y="1156"/>
                </a:cubicBezTo>
                <a:cubicBezTo>
                  <a:pt x="11931" y="1120"/>
                  <a:pt x="11871" y="1072"/>
                  <a:pt x="11812" y="1036"/>
                </a:cubicBezTo>
                <a:cubicBezTo>
                  <a:pt x="11788" y="1048"/>
                  <a:pt x="11812" y="1048"/>
                  <a:pt x="11800" y="1060"/>
                </a:cubicBezTo>
                <a:cubicBezTo>
                  <a:pt x="11792" y="1065"/>
                  <a:pt x="11788" y="1067"/>
                  <a:pt x="11785" y="1067"/>
                </a:cubicBezTo>
                <a:cubicBezTo>
                  <a:pt x="11778" y="1067"/>
                  <a:pt x="11785" y="1053"/>
                  <a:pt x="11778" y="1053"/>
                </a:cubicBezTo>
                <a:cubicBezTo>
                  <a:pt x="11776" y="1053"/>
                  <a:pt x="11772" y="1055"/>
                  <a:pt x="11764" y="1060"/>
                </a:cubicBezTo>
                <a:lnTo>
                  <a:pt x="11788" y="1036"/>
                </a:lnTo>
                <a:cubicBezTo>
                  <a:pt x="11785" y="1031"/>
                  <a:pt x="11780" y="1028"/>
                  <a:pt x="11774" y="1028"/>
                </a:cubicBezTo>
                <a:cubicBezTo>
                  <a:pt x="11754" y="1028"/>
                  <a:pt x="11720" y="1051"/>
                  <a:pt x="11693" y="1060"/>
                </a:cubicBezTo>
                <a:cubicBezTo>
                  <a:pt x="11716" y="1036"/>
                  <a:pt x="11693" y="1036"/>
                  <a:pt x="11716" y="1025"/>
                </a:cubicBezTo>
                <a:cubicBezTo>
                  <a:pt x="11705" y="1025"/>
                  <a:pt x="11765" y="903"/>
                  <a:pt x="11756" y="903"/>
                </a:cubicBezTo>
                <a:lnTo>
                  <a:pt x="11756" y="903"/>
                </a:lnTo>
                <a:cubicBezTo>
                  <a:pt x="11755" y="903"/>
                  <a:pt x="11754" y="904"/>
                  <a:pt x="11752" y="905"/>
                </a:cubicBezTo>
                <a:lnTo>
                  <a:pt x="11681" y="1036"/>
                </a:lnTo>
                <a:cubicBezTo>
                  <a:pt x="11681" y="1042"/>
                  <a:pt x="11678" y="1042"/>
                  <a:pt x="11675" y="1042"/>
                </a:cubicBezTo>
                <a:cubicBezTo>
                  <a:pt x="11672" y="1042"/>
                  <a:pt x="11669" y="1042"/>
                  <a:pt x="11669" y="1048"/>
                </a:cubicBezTo>
                <a:cubicBezTo>
                  <a:pt x="11669" y="1013"/>
                  <a:pt x="11681" y="977"/>
                  <a:pt x="11681" y="977"/>
                </a:cubicBezTo>
                <a:cubicBezTo>
                  <a:pt x="11687" y="959"/>
                  <a:pt x="11693" y="953"/>
                  <a:pt x="11697" y="953"/>
                </a:cubicBezTo>
                <a:cubicBezTo>
                  <a:pt x="11702" y="953"/>
                  <a:pt x="11705" y="959"/>
                  <a:pt x="11705" y="965"/>
                </a:cubicBezTo>
                <a:cubicBezTo>
                  <a:pt x="11740" y="917"/>
                  <a:pt x="11705" y="917"/>
                  <a:pt x="11740" y="870"/>
                </a:cubicBezTo>
                <a:lnTo>
                  <a:pt x="11740" y="870"/>
                </a:lnTo>
                <a:cubicBezTo>
                  <a:pt x="11728" y="870"/>
                  <a:pt x="11728" y="905"/>
                  <a:pt x="11705" y="917"/>
                </a:cubicBezTo>
                <a:cubicBezTo>
                  <a:pt x="11688" y="926"/>
                  <a:pt x="11672" y="945"/>
                  <a:pt x="11663" y="945"/>
                </a:cubicBezTo>
                <a:cubicBezTo>
                  <a:pt x="11659" y="945"/>
                  <a:pt x="11657" y="941"/>
                  <a:pt x="11657" y="929"/>
                </a:cubicBezTo>
                <a:lnTo>
                  <a:pt x="11609" y="965"/>
                </a:lnTo>
                <a:cubicBezTo>
                  <a:pt x="11621" y="947"/>
                  <a:pt x="11618" y="944"/>
                  <a:pt x="11612" y="944"/>
                </a:cubicBezTo>
                <a:cubicBezTo>
                  <a:pt x="11609" y="944"/>
                  <a:pt x="11606" y="945"/>
                  <a:pt x="11603" y="945"/>
                </a:cubicBezTo>
                <a:cubicBezTo>
                  <a:pt x="11600" y="945"/>
                  <a:pt x="11597" y="944"/>
                  <a:pt x="11597" y="941"/>
                </a:cubicBezTo>
                <a:lnTo>
                  <a:pt x="11621" y="917"/>
                </a:lnTo>
                <a:cubicBezTo>
                  <a:pt x="11609" y="917"/>
                  <a:pt x="11609" y="905"/>
                  <a:pt x="11609" y="882"/>
                </a:cubicBezTo>
                <a:cubicBezTo>
                  <a:pt x="11616" y="871"/>
                  <a:pt x="11620" y="868"/>
                  <a:pt x="11623" y="868"/>
                </a:cubicBezTo>
                <a:cubicBezTo>
                  <a:pt x="11626" y="868"/>
                  <a:pt x="11626" y="877"/>
                  <a:pt x="11628" y="877"/>
                </a:cubicBezTo>
                <a:cubicBezTo>
                  <a:pt x="11629" y="877"/>
                  <a:pt x="11630" y="875"/>
                  <a:pt x="11633" y="870"/>
                </a:cubicBezTo>
                <a:lnTo>
                  <a:pt x="11633" y="846"/>
                </a:lnTo>
                <a:cubicBezTo>
                  <a:pt x="11621" y="870"/>
                  <a:pt x="11597" y="882"/>
                  <a:pt x="11597" y="905"/>
                </a:cubicBezTo>
                <a:cubicBezTo>
                  <a:pt x="11570" y="933"/>
                  <a:pt x="11549" y="961"/>
                  <a:pt x="11530" y="961"/>
                </a:cubicBezTo>
                <a:cubicBezTo>
                  <a:pt x="11525" y="961"/>
                  <a:pt x="11519" y="958"/>
                  <a:pt x="11514" y="953"/>
                </a:cubicBezTo>
                <a:cubicBezTo>
                  <a:pt x="11526" y="905"/>
                  <a:pt x="11550" y="929"/>
                  <a:pt x="11562" y="882"/>
                </a:cubicBezTo>
                <a:cubicBezTo>
                  <a:pt x="11560" y="877"/>
                  <a:pt x="11557" y="875"/>
                  <a:pt x="11554" y="875"/>
                </a:cubicBezTo>
                <a:cubicBezTo>
                  <a:pt x="11530" y="875"/>
                  <a:pt x="11472" y="954"/>
                  <a:pt x="11457" y="954"/>
                </a:cubicBezTo>
                <a:cubicBezTo>
                  <a:pt x="11456" y="954"/>
                  <a:pt x="11455" y="954"/>
                  <a:pt x="11454" y="953"/>
                </a:cubicBezTo>
                <a:cubicBezTo>
                  <a:pt x="11451" y="943"/>
                  <a:pt x="11447" y="940"/>
                  <a:pt x="11442" y="940"/>
                </a:cubicBezTo>
                <a:cubicBezTo>
                  <a:pt x="11431" y="940"/>
                  <a:pt x="11417" y="955"/>
                  <a:pt x="11403" y="955"/>
                </a:cubicBezTo>
                <a:cubicBezTo>
                  <a:pt x="11400" y="955"/>
                  <a:pt x="11398" y="954"/>
                  <a:pt x="11395" y="953"/>
                </a:cubicBezTo>
                <a:cubicBezTo>
                  <a:pt x="11419" y="929"/>
                  <a:pt x="11395" y="917"/>
                  <a:pt x="11407" y="882"/>
                </a:cubicBezTo>
                <a:lnTo>
                  <a:pt x="11431" y="858"/>
                </a:lnTo>
                <a:lnTo>
                  <a:pt x="11431" y="858"/>
                </a:lnTo>
                <a:cubicBezTo>
                  <a:pt x="11428" y="860"/>
                  <a:pt x="11427" y="861"/>
                  <a:pt x="11425" y="861"/>
                </a:cubicBezTo>
                <a:cubicBezTo>
                  <a:pt x="11422" y="861"/>
                  <a:pt x="11422" y="857"/>
                  <a:pt x="11425" y="851"/>
                </a:cubicBezTo>
                <a:lnTo>
                  <a:pt x="11425" y="851"/>
                </a:lnTo>
                <a:cubicBezTo>
                  <a:pt x="11418" y="854"/>
                  <a:pt x="11412" y="855"/>
                  <a:pt x="11405" y="855"/>
                </a:cubicBezTo>
                <a:cubicBezTo>
                  <a:pt x="11399" y="855"/>
                  <a:pt x="11392" y="854"/>
                  <a:pt x="11384" y="854"/>
                </a:cubicBezTo>
                <a:cubicBezTo>
                  <a:pt x="11376" y="854"/>
                  <a:pt x="11368" y="855"/>
                  <a:pt x="11359" y="858"/>
                </a:cubicBezTo>
                <a:lnTo>
                  <a:pt x="11347" y="894"/>
                </a:lnTo>
                <a:cubicBezTo>
                  <a:pt x="11339" y="894"/>
                  <a:pt x="11321" y="899"/>
                  <a:pt x="11309" y="899"/>
                </a:cubicBezTo>
                <a:cubicBezTo>
                  <a:pt x="11304" y="899"/>
                  <a:pt x="11300" y="898"/>
                  <a:pt x="11300" y="894"/>
                </a:cubicBezTo>
                <a:cubicBezTo>
                  <a:pt x="11276" y="894"/>
                  <a:pt x="11264" y="917"/>
                  <a:pt x="11228" y="953"/>
                </a:cubicBezTo>
                <a:cubicBezTo>
                  <a:pt x="11228" y="917"/>
                  <a:pt x="11252" y="882"/>
                  <a:pt x="11276" y="846"/>
                </a:cubicBezTo>
                <a:cubicBezTo>
                  <a:pt x="11276" y="870"/>
                  <a:pt x="11288" y="858"/>
                  <a:pt x="11288" y="882"/>
                </a:cubicBezTo>
                <a:cubicBezTo>
                  <a:pt x="11317" y="862"/>
                  <a:pt x="11361" y="828"/>
                  <a:pt x="11383" y="828"/>
                </a:cubicBezTo>
                <a:cubicBezTo>
                  <a:pt x="11389" y="828"/>
                  <a:pt x="11393" y="829"/>
                  <a:pt x="11395" y="834"/>
                </a:cubicBezTo>
                <a:cubicBezTo>
                  <a:pt x="11417" y="808"/>
                  <a:pt x="11421" y="801"/>
                  <a:pt x="11418" y="801"/>
                </a:cubicBezTo>
                <a:lnTo>
                  <a:pt x="11418" y="801"/>
                </a:lnTo>
                <a:cubicBezTo>
                  <a:pt x="11414" y="801"/>
                  <a:pt x="11401" y="809"/>
                  <a:pt x="11392" y="809"/>
                </a:cubicBezTo>
                <a:cubicBezTo>
                  <a:pt x="11387" y="809"/>
                  <a:pt x="11383" y="806"/>
                  <a:pt x="11383" y="798"/>
                </a:cubicBezTo>
                <a:cubicBezTo>
                  <a:pt x="11387" y="795"/>
                  <a:pt x="11392" y="792"/>
                  <a:pt x="11398" y="789"/>
                </a:cubicBezTo>
                <a:lnTo>
                  <a:pt x="11398" y="789"/>
                </a:lnTo>
                <a:cubicBezTo>
                  <a:pt x="11398" y="790"/>
                  <a:pt x="11399" y="791"/>
                  <a:pt x="11401" y="791"/>
                </a:cubicBezTo>
                <a:cubicBezTo>
                  <a:pt x="11405" y="791"/>
                  <a:pt x="11410" y="786"/>
                  <a:pt x="11416" y="779"/>
                </a:cubicBezTo>
                <a:lnTo>
                  <a:pt x="11416" y="779"/>
                </a:lnTo>
                <a:cubicBezTo>
                  <a:pt x="11409" y="783"/>
                  <a:pt x="11403" y="786"/>
                  <a:pt x="11398" y="789"/>
                </a:cubicBezTo>
                <a:lnTo>
                  <a:pt x="11398" y="789"/>
                </a:lnTo>
                <a:cubicBezTo>
                  <a:pt x="11396" y="787"/>
                  <a:pt x="11395" y="782"/>
                  <a:pt x="11395" y="775"/>
                </a:cubicBezTo>
                <a:cubicBezTo>
                  <a:pt x="11393" y="775"/>
                  <a:pt x="11392" y="776"/>
                  <a:pt x="11390" y="776"/>
                </a:cubicBezTo>
                <a:cubicBezTo>
                  <a:pt x="11375" y="776"/>
                  <a:pt x="11394" y="715"/>
                  <a:pt x="11383" y="715"/>
                </a:cubicBezTo>
                <a:lnTo>
                  <a:pt x="11383" y="715"/>
                </a:lnTo>
                <a:cubicBezTo>
                  <a:pt x="11363" y="735"/>
                  <a:pt x="11335" y="780"/>
                  <a:pt x="11319" y="780"/>
                </a:cubicBezTo>
                <a:cubicBezTo>
                  <a:pt x="11316" y="780"/>
                  <a:pt x="11314" y="778"/>
                  <a:pt x="11312" y="775"/>
                </a:cubicBezTo>
                <a:lnTo>
                  <a:pt x="11347" y="739"/>
                </a:lnTo>
                <a:cubicBezTo>
                  <a:pt x="11344" y="735"/>
                  <a:pt x="11340" y="734"/>
                  <a:pt x="11337" y="734"/>
                </a:cubicBezTo>
                <a:cubicBezTo>
                  <a:pt x="11318" y="734"/>
                  <a:pt x="11300" y="776"/>
                  <a:pt x="11281" y="776"/>
                </a:cubicBezTo>
                <a:cubicBezTo>
                  <a:pt x="11280" y="776"/>
                  <a:pt x="11278" y="775"/>
                  <a:pt x="11276" y="775"/>
                </a:cubicBezTo>
                <a:cubicBezTo>
                  <a:pt x="11276" y="786"/>
                  <a:pt x="11240" y="822"/>
                  <a:pt x="11264" y="822"/>
                </a:cubicBezTo>
                <a:cubicBezTo>
                  <a:pt x="11252" y="834"/>
                  <a:pt x="11240" y="840"/>
                  <a:pt x="11231" y="840"/>
                </a:cubicBezTo>
                <a:cubicBezTo>
                  <a:pt x="11222" y="840"/>
                  <a:pt x="11216" y="834"/>
                  <a:pt x="11216" y="822"/>
                </a:cubicBezTo>
                <a:cubicBezTo>
                  <a:pt x="11204" y="822"/>
                  <a:pt x="11204" y="834"/>
                  <a:pt x="11193" y="846"/>
                </a:cubicBezTo>
                <a:cubicBezTo>
                  <a:pt x="11193" y="862"/>
                  <a:pt x="11198" y="866"/>
                  <a:pt x="11204" y="866"/>
                </a:cubicBezTo>
                <a:cubicBezTo>
                  <a:pt x="11210" y="866"/>
                  <a:pt x="11217" y="862"/>
                  <a:pt x="11221" y="862"/>
                </a:cubicBezTo>
                <a:cubicBezTo>
                  <a:pt x="11224" y="862"/>
                  <a:pt x="11224" y="866"/>
                  <a:pt x="11216" y="882"/>
                </a:cubicBezTo>
                <a:lnTo>
                  <a:pt x="11252" y="846"/>
                </a:lnTo>
                <a:lnTo>
                  <a:pt x="11252" y="846"/>
                </a:lnTo>
                <a:cubicBezTo>
                  <a:pt x="11264" y="870"/>
                  <a:pt x="11240" y="905"/>
                  <a:pt x="11228" y="917"/>
                </a:cubicBezTo>
                <a:cubicBezTo>
                  <a:pt x="11218" y="938"/>
                  <a:pt x="11213" y="945"/>
                  <a:pt x="11212" y="945"/>
                </a:cubicBezTo>
                <a:cubicBezTo>
                  <a:pt x="11209" y="945"/>
                  <a:pt x="11213" y="927"/>
                  <a:pt x="11207" y="927"/>
                </a:cubicBezTo>
                <a:cubicBezTo>
                  <a:pt x="11205" y="927"/>
                  <a:pt x="11200" y="931"/>
                  <a:pt x="11193" y="941"/>
                </a:cubicBezTo>
                <a:lnTo>
                  <a:pt x="11204" y="941"/>
                </a:lnTo>
                <a:cubicBezTo>
                  <a:pt x="11191" y="968"/>
                  <a:pt x="11178" y="976"/>
                  <a:pt x="11169" y="976"/>
                </a:cubicBezTo>
                <a:cubicBezTo>
                  <a:pt x="11162" y="976"/>
                  <a:pt x="11157" y="970"/>
                  <a:pt x="11157" y="965"/>
                </a:cubicBezTo>
                <a:cubicBezTo>
                  <a:pt x="11157" y="941"/>
                  <a:pt x="11145" y="917"/>
                  <a:pt x="11157" y="894"/>
                </a:cubicBezTo>
                <a:lnTo>
                  <a:pt x="11193" y="882"/>
                </a:lnTo>
                <a:cubicBezTo>
                  <a:pt x="11193" y="875"/>
                  <a:pt x="11190" y="873"/>
                  <a:pt x="11186" y="873"/>
                </a:cubicBezTo>
                <a:cubicBezTo>
                  <a:pt x="11178" y="873"/>
                  <a:pt x="11162" y="884"/>
                  <a:pt x="11152" y="884"/>
                </a:cubicBezTo>
                <a:cubicBezTo>
                  <a:pt x="11149" y="884"/>
                  <a:pt x="11147" y="883"/>
                  <a:pt x="11145" y="882"/>
                </a:cubicBezTo>
                <a:cubicBezTo>
                  <a:pt x="11145" y="882"/>
                  <a:pt x="11145" y="870"/>
                  <a:pt x="11145" y="858"/>
                </a:cubicBezTo>
                <a:cubicBezTo>
                  <a:pt x="11145" y="858"/>
                  <a:pt x="11134" y="863"/>
                  <a:pt x="11124" y="863"/>
                </a:cubicBezTo>
                <a:cubicBezTo>
                  <a:pt x="11118" y="863"/>
                  <a:pt x="11113" y="862"/>
                  <a:pt x="11109" y="858"/>
                </a:cubicBezTo>
                <a:lnTo>
                  <a:pt x="11097" y="882"/>
                </a:lnTo>
                <a:lnTo>
                  <a:pt x="11109" y="870"/>
                </a:lnTo>
                <a:lnTo>
                  <a:pt x="11109" y="870"/>
                </a:lnTo>
                <a:cubicBezTo>
                  <a:pt x="11121" y="870"/>
                  <a:pt x="11121" y="894"/>
                  <a:pt x="11097" y="917"/>
                </a:cubicBezTo>
                <a:cubicBezTo>
                  <a:pt x="11095" y="918"/>
                  <a:pt x="11093" y="919"/>
                  <a:pt x="11092" y="919"/>
                </a:cubicBezTo>
                <a:cubicBezTo>
                  <a:pt x="11078" y="919"/>
                  <a:pt x="11098" y="867"/>
                  <a:pt x="11109" y="834"/>
                </a:cubicBezTo>
                <a:cubicBezTo>
                  <a:pt x="11116" y="824"/>
                  <a:pt x="11120" y="821"/>
                  <a:pt x="11122" y="821"/>
                </a:cubicBezTo>
                <a:cubicBezTo>
                  <a:pt x="11128" y="821"/>
                  <a:pt x="11128" y="836"/>
                  <a:pt x="11138" y="836"/>
                </a:cubicBezTo>
                <a:cubicBezTo>
                  <a:pt x="11140" y="836"/>
                  <a:pt x="11142" y="835"/>
                  <a:pt x="11145" y="834"/>
                </a:cubicBezTo>
                <a:cubicBezTo>
                  <a:pt x="11157" y="786"/>
                  <a:pt x="11121" y="822"/>
                  <a:pt x="11121" y="786"/>
                </a:cubicBezTo>
                <a:cubicBezTo>
                  <a:pt x="11133" y="771"/>
                  <a:pt x="11140" y="767"/>
                  <a:pt x="11144" y="767"/>
                </a:cubicBezTo>
                <a:cubicBezTo>
                  <a:pt x="11148" y="767"/>
                  <a:pt x="11151" y="771"/>
                  <a:pt x="11154" y="771"/>
                </a:cubicBezTo>
                <a:cubicBezTo>
                  <a:pt x="11157" y="771"/>
                  <a:pt x="11161" y="767"/>
                  <a:pt x="11169" y="751"/>
                </a:cubicBezTo>
                <a:cubicBezTo>
                  <a:pt x="11167" y="749"/>
                  <a:pt x="11165" y="748"/>
                  <a:pt x="11163" y="748"/>
                </a:cubicBezTo>
                <a:cubicBezTo>
                  <a:pt x="11156" y="748"/>
                  <a:pt x="11149" y="759"/>
                  <a:pt x="11142" y="759"/>
                </a:cubicBezTo>
                <a:cubicBezTo>
                  <a:pt x="11139" y="759"/>
                  <a:pt x="11136" y="757"/>
                  <a:pt x="11133" y="751"/>
                </a:cubicBezTo>
                <a:cubicBezTo>
                  <a:pt x="11145" y="727"/>
                  <a:pt x="11157" y="727"/>
                  <a:pt x="11181" y="703"/>
                </a:cubicBezTo>
                <a:lnTo>
                  <a:pt x="11169" y="681"/>
                </a:lnTo>
                <a:lnTo>
                  <a:pt x="11169" y="681"/>
                </a:lnTo>
                <a:cubicBezTo>
                  <a:pt x="11166" y="685"/>
                  <a:pt x="11161" y="689"/>
                  <a:pt x="11157" y="691"/>
                </a:cubicBezTo>
                <a:lnTo>
                  <a:pt x="11145" y="667"/>
                </a:lnTo>
                <a:cubicBezTo>
                  <a:pt x="11157" y="644"/>
                  <a:pt x="11193" y="632"/>
                  <a:pt x="11193" y="596"/>
                </a:cubicBezTo>
                <a:lnTo>
                  <a:pt x="11193" y="596"/>
                </a:lnTo>
                <a:lnTo>
                  <a:pt x="11169" y="608"/>
                </a:lnTo>
                <a:cubicBezTo>
                  <a:pt x="11157" y="620"/>
                  <a:pt x="11169" y="632"/>
                  <a:pt x="11145" y="655"/>
                </a:cubicBezTo>
                <a:cubicBezTo>
                  <a:pt x="11145" y="652"/>
                  <a:pt x="11144" y="651"/>
                  <a:pt x="11143" y="651"/>
                </a:cubicBezTo>
                <a:cubicBezTo>
                  <a:pt x="11135" y="651"/>
                  <a:pt x="11106" y="705"/>
                  <a:pt x="11085" y="715"/>
                </a:cubicBezTo>
                <a:cubicBezTo>
                  <a:pt x="11073" y="715"/>
                  <a:pt x="11073" y="703"/>
                  <a:pt x="11073" y="691"/>
                </a:cubicBezTo>
                <a:cubicBezTo>
                  <a:pt x="11038" y="727"/>
                  <a:pt x="11014" y="703"/>
                  <a:pt x="10966" y="739"/>
                </a:cubicBezTo>
                <a:cubicBezTo>
                  <a:pt x="10990" y="715"/>
                  <a:pt x="10990" y="691"/>
                  <a:pt x="11002" y="655"/>
                </a:cubicBezTo>
                <a:cubicBezTo>
                  <a:pt x="11003" y="657"/>
                  <a:pt x="11005" y="657"/>
                  <a:pt x="11006" y="657"/>
                </a:cubicBezTo>
                <a:cubicBezTo>
                  <a:pt x="11019" y="657"/>
                  <a:pt x="11039" y="616"/>
                  <a:pt x="11050" y="584"/>
                </a:cubicBezTo>
                <a:lnTo>
                  <a:pt x="11050" y="584"/>
                </a:lnTo>
                <a:cubicBezTo>
                  <a:pt x="11038" y="584"/>
                  <a:pt x="11014" y="632"/>
                  <a:pt x="11014" y="644"/>
                </a:cubicBezTo>
                <a:cubicBezTo>
                  <a:pt x="11012" y="639"/>
                  <a:pt x="11009" y="638"/>
                  <a:pt x="11007" y="638"/>
                </a:cubicBezTo>
                <a:cubicBezTo>
                  <a:pt x="10999" y="638"/>
                  <a:pt x="10990" y="651"/>
                  <a:pt x="10984" y="651"/>
                </a:cubicBezTo>
                <a:cubicBezTo>
                  <a:pt x="10980" y="651"/>
                  <a:pt x="10978" y="646"/>
                  <a:pt x="10978" y="632"/>
                </a:cubicBezTo>
                <a:cubicBezTo>
                  <a:pt x="10978" y="620"/>
                  <a:pt x="11014" y="596"/>
                  <a:pt x="11014" y="572"/>
                </a:cubicBezTo>
                <a:cubicBezTo>
                  <a:pt x="11013" y="571"/>
                  <a:pt x="11012" y="571"/>
                  <a:pt x="11011" y="571"/>
                </a:cubicBezTo>
                <a:cubicBezTo>
                  <a:pt x="11002" y="571"/>
                  <a:pt x="10992" y="613"/>
                  <a:pt x="10976" y="613"/>
                </a:cubicBezTo>
                <a:cubicBezTo>
                  <a:pt x="10973" y="613"/>
                  <a:pt x="10970" y="611"/>
                  <a:pt x="10966" y="608"/>
                </a:cubicBezTo>
                <a:cubicBezTo>
                  <a:pt x="10978" y="608"/>
                  <a:pt x="10978" y="596"/>
                  <a:pt x="10978" y="596"/>
                </a:cubicBezTo>
                <a:cubicBezTo>
                  <a:pt x="10978" y="589"/>
                  <a:pt x="10976" y="586"/>
                  <a:pt x="10973" y="586"/>
                </a:cubicBezTo>
                <a:cubicBezTo>
                  <a:pt x="10965" y="586"/>
                  <a:pt x="10951" y="603"/>
                  <a:pt x="10943" y="620"/>
                </a:cubicBezTo>
                <a:cubicBezTo>
                  <a:pt x="10966" y="548"/>
                  <a:pt x="10907" y="608"/>
                  <a:pt x="10943" y="548"/>
                </a:cubicBezTo>
                <a:cubicBezTo>
                  <a:pt x="10907" y="548"/>
                  <a:pt x="10931" y="584"/>
                  <a:pt x="10919" y="608"/>
                </a:cubicBezTo>
                <a:cubicBezTo>
                  <a:pt x="10914" y="610"/>
                  <a:pt x="10910" y="611"/>
                  <a:pt x="10906" y="611"/>
                </a:cubicBezTo>
                <a:cubicBezTo>
                  <a:pt x="10891" y="611"/>
                  <a:pt x="10883" y="594"/>
                  <a:pt x="10883" y="584"/>
                </a:cubicBezTo>
                <a:cubicBezTo>
                  <a:pt x="10891" y="584"/>
                  <a:pt x="10899" y="579"/>
                  <a:pt x="10903" y="579"/>
                </a:cubicBezTo>
                <a:cubicBezTo>
                  <a:pt x="10905" y="579"/>
                  <a:pt x="10907" y="580"/>
                  <a:pt x="10907" y="584"/>
                </a:cubicBezTo>
                <a:lnTo>
                  <a:pt x="10919" y="536"/>
                </a:lnTo>
                <a:cubicBezTo>
                  <a:pt x="10917" y="529"/>
                  <a:pt x="10914" y="526"/>
                  <a:pt x="10911" y="526"/>
                </a:cubicBezTo>
                <a:cubicBezTo>
                  <a:pt x="10896" y="526"/>
                  <a:pt x="10870" y="583"/>
                  <a:pt x="10855" y="583"/>
                </a:cubicBezTo>
                <a:cubicBezTo>
                  <a:pt x="10852" y="583"/>
                  <a:pt x="10849" y="580"/>
                  <a:pt x="10847" y="572"/>
                </a:cubicBezTo>
                <a:cubicBezTo>
                  <a:pt x="10871" y="560"/>
                  <a:pt x="10859" y="536"/>
                  <a:pt x="10883" y="513"/>
                </a:cubicBezTo>
                <a:lnTo>
                  <a:pt x="10883" y="513"/>
                </a:lnTo>
                <a:cubicBezTo>
                  <a:pt x="10880" y="516"/>
                  <a:pt x="10877" y="516"/>
                  <a:pt x="10874" y="516"/>
                </a:cubicBezTo>
                <a:cubicBezTo>
                  <a:pt x="10871" y="516"/>
                  <a:pt x="10869" y="516"/>
                  <a:pt x="10867" y="516"/>
                </a:cubicBezTo>
                <a:cubicBezTo>
                  <a:pt x="10862" y="516"/>
                  <a:pt x="10859" y="519"/>
                  <a:pt x="10859" y="536"/>
                </a:cubicBezTo>
                <a:cubicBezTo>
                  <a:pt x="10847" y="536"/>
                  <a:pt x="10847" y="524"/>
                  <a:pt x="10847" y="513"/>
                </a:cubicBezTo>
                <a:cubicBezTo>
                  <a:pt x="10823" y="524"/>
                  <a:pt x="10812" y="524"/>
                  <a:pt x="10788" y="548"/>
                </a:cubicBezTo>
                <a:cubicBezTo>
                  <a:pt x="10776" y="536"/>
                  <a:pt x="10776" y="501"/>
                  <a:pt x="10776" y="489"/>
                </a:cubicBezTo>
                <a:cubicBezTo>
                  <a:pt x="10773" y="490"/>
                  <a:pt x="10770" y="490"/>
                  <a:pt x="10768" y="490"/>
                </a:cubicBezTo>
                <a:cubicBezTo>
                  <a:pt x="10743" y="490"/>
                  <a:pt x="10729" y="448"/>
                  <a:pt x="10699" y="448"/>
                </a:cubicBezTo>
                <a:cubicBezTo>
                  <a:pt x="10694" y="448"/>
                  <a:pt x="10687" y="450"/>
                  <a:pt x="10681" y="453"/>
                </a:cubicBezTo>
                <a:cubicBezTo>
                  <a:pt x="10678" y="450"/>
                  <a:pt x="10675" y="449"/>
                  <a:pt x="10673" y="449"/>
                </a:cubicBezTo>
                <a:cubicBezTo>
                  <a:pt x="10660" y="449"/>
                  <a:pt x="10665" y="502"/>
                  <a:pt x="10649" y="502"/>
                </a:cubicBezTo>
                <a:cubicBezTo>
                  <a:pt x="10648" y="502"/>
                  <a:pt x="10646" y="501"/>
                  <a:pt x="10645" y="501"/>
                </a:cubicBezTo>
                <a:cubicBezTo>
                  <a:pt x="10669" y="453"/>
                  <a:pt x="10645" y="453"/>
                  <a:pt x="10645" y="429"/>
                </a:cubicBezTo>
                <a:cubicBezTo>
                  <a:pt x="10636" y="412"/>
                  <a:pt x="10625" y="409"/>
                  <a:pt x="10613" y="409"/>
                </a:cubicBezTo>
                <a:cubicBezTo>
                  <a:pt x="10605" y="409"/>
                  <a:pt x="10597" y="410"/>
                  <a:pt x="10590" y="410"/>
                </a:cubicBezTo>
                <a:cubicBezTo>
                  <a:pt x="10577" y="410"/>
                  <a:pt x="10566" y="406"/>
                  <a:pt x="10562" y="382"/>
                </a:cubicBezTo>
                <a:cubicBezTo>
                  <a:pt x="10562" y="382"/>
                  <a:pt x="10573" y="370"/>
                  <a:pt x="10573" y="370"/>
                </a:cubicBezTo>
                <a:cubicBezTo>
                  <a:pt x="10562" y="334"/>
                  <a:pt x="10538" y="346"/>
                  <a:pt x="10514" y="322"/>
                </a:cubicBezTo>
                <a:lnTo>
                  <a:pt x="10526" y="322"/>
                </a:lnTo>
                <a:cubicBezTo>
                  <a:pt x="10515" y="295"/>
                  <a:pt x="10499" y="288"/>
                  <a:pt x="10482" y="288"/>
                </a:cubicBezTo>
                <a:cubicBezTo>
                  <a:pt x="10461" y="288"/>
                  <a:pt x="10438" y="298"/>
                  <a:pt x="10419" y="298"/>
                </a:cubicBezTo>
                <a:cubicBezTo>
                  <a:pt x="10419" y="286"/>
                  <a:pt x="10431" y="274"/>
                  <a:pt x="10431" y="263"/>
                </a:cubicBezTo>
                <a:cubicBezTo>
                  <a:pt x="10424" y="256"/>
                  <a:pt x="10414" y="246"/>
                  <a:pt x="10400" y="246"/>
                </a:cubicBezTo>
                <a:cubicBezTo>
                  <a:pt x="10389" y="246"/>
                  <a:pt x="10375" y="253"/>
                  <a:pt x="10359" y="274"/>
                </a:cubicBezTo>
                <a:cubicBezTo>
                  <a:pt x="10359" y="245"/>
                  <a:pt x="10357" y="240"/>
                  <a:pt x="10354" y="240"/>
                </a:cubicBezTo>
                <a:cubicBezTo>
                  <a:pt x="10352" y="240"/>
                  <a:pt x="10350" y="241"/>
                  <a:pt x="10348" y="241"/>
                </a:cubicBezTo>
                <a:cubicBezTo>
                  <a:pt x="10344" y="241"/>
                  <a:pt x="10340" y="237"/>
                  <a:pt x="10335" y="215"/>
                </a:cubicBezTo>
                <a:cubicBezTo>
                  <a:pt x="10335" y="209"/>
                  <a:pt x="10338" y="209"/>
                  <a:pt x="10341" y="209"/>
                </a:cubicBezTo>
                <a:cubicBezTo>
                  <a:pt x="10344" y="209"/>
                  <a:pt x="10347" y="209"/>
                  <a:pt x="10347" y="203"/>
                </a:cubicBezTo>
                <a:cubicBezTo>
                  <a:pt x="10335" y="179"/>
                  <a:pt x="10323" y="191"/>
                  <a:pt x="10311" y="179"/>
                </a:cubicBezTo>
                <a:cubicBezTo>
                  <a:pt x="10283" y="189"/>
                  <a:pt x="10254" y="237"/>
                  <a:pt x="10232" y="237"/>
                </a:cubicBezTo>
                <a:cubicBezTo>
                  <a:pt x="10226" y="237"/>
                  <a:pt x="10221" y="234"/>
                  <a:pt x="10216" y="227"/>
                </a:cubicBezTo>
                <a:cubicBezTo>
                  <a:pt x="10240" y="155"/>
                  <a:pt x="10240" y="215"/>
                  <a:pt x="10264" y="155"/>
                </a:cubicBezTo>
                <a:lnTo>
                  <a:pt x="10264" y="155"/>
                </a:lnTo>
                <a:cubicBezTo>
                  <a:pt x="10257" y="162"/>
                  <a:pt x="10250" y="169"/>
                  <a:pt x="10246" y="169"/>
                </a:cubicBezTo>
                <a:cubicBezTo>
                  <a:pt x="10242" y="169"/>
                  <a:pt x="10240" y="165"/>
                  <a:pt x="10240" y="155"/>
                </a:cubicBezTo>
                <a:cubicBezTo>
                  <a:pt x="10252" y="132"/>
                  <a:pt x="10252" y="143"/>
                  <a:pt x="10264" y="120"/>
                </a:cubicBezTo>
                <a:cubicBezTo>
                  <a:pt x="10264" y="117"/>
                  <a:pt x="10263" y="115"/>
                  <a:pt x="10261" y="115"/>
                </a:cubicBezTo>
                <a:cubicBezTo>
                  <a:pt x="10251" y="115"/>
                  <a:pt x="10211" y="168"/>
                  <a:pt x="10205" y="168"/>
                </a:cubicBezTo>
                <a:cubicBezTo>
                  <a:pt x="10205" y="168"/>
                  <a:pt x="10204" y="168"/>
                  <a:pt x="10204" y="167"/>
                </a:cubicBezTo>
                <a:cubicBezTo>
                  <a:pt x="10192" y="191"/>
                  <a:pt x="10192" y="191"/>
                  <a:pt x="10204" y="191"/>
                </a:cubicBezTo>
                <a:cubicBezTo>
                  <a:pt x="10197" y="205"/>
                  <a:pt x="10191" y="210"/>
                  <a:pt x="10186" y="210"/>
                </a:cubicBezTo>
                <a:cubicBezTo>
                  <a:pt x="10174" y="210"/>
                  <a:pt x="10165" y="189"/>
                  <a:pt x="10151" y="189"/>
                </a:cubicBezTo>
                <a:cubicBezTo>
                  <a:pt x="10149" y="189"/>
                  <a:pt x="10147" y="190"/>
                  <a:pt x="10145" y="191"/>
                </a:cubicBezTo>
                <a:cubicBezTo>
                  <a:pt x="10145" y="203"/>
                  <a:pt x="10157" y="215"/>
                  <a:pt x="10145" y="251"/>
                </a:cubicBezTo>
                <a:cubicBezTo>
                  <a:pt x="10141" y="247"/>
                  <a:pt x="10137" y="245"/>
                  <a:pt x="10132" y="245"/>
                </a:cubicBezTo>
                <a:cubicBezTo>
                  <a:pt x="10110" y="245"/>
                  <a:pt x="10081" y="290"/>
                  <a:pt x="10061" y="310"/>
                </a:cubicBezTo>
                <a:cubicBezTo>
                  <a:pt x="10050" y="274"/>
                  <a:pt x="10097" y="263"/>
                  <a:pt x="10121" y="203"/>
                </a:cubicBezTo>
                <a:cubicBezTo>
                  <a:pt x="10121" y="191"/>
                  <a:pt x="10133" y="143"/>
                  <a:pt x="10145" y="132"/>
                </a:cubicBezTo>
                <a:cubicBezTo>
                  <a:pt x="10142" y="126"/>
                  <a:pt x="10138" y="124"/>
                  <a:pt x="10133" y="124"/>
                </a:cubicBezTo>
                <a:cubicBezTo>
                  <a:pt x="10116" y="124"/>
                  <a:pt x="10091" y="146"/>
                  <a:pt x="10073" y="155"/>
                </a:cubicBezTo>
                <a:lnTo>
                  <a:pt x="10085" y="143"/>
                </a:lnTo>
                <a:cubicBezTo>
                  <a:pt x="10083" y="142"/>
                  <a:pt x="10081" y="142"/>
                  <a:pt x="10078" y="142"/>
                </a:cubicBezTo>
                <a:cubicBezTo>
                  <a:pt x="10059" y="142"/>
                  <a:pt x="10033" y="167"/>
                  <a:pt x="10016" y="167"/>
                </a:cubicBezTo>
                <a:cubicBezTo>
                  <a:pt x="10010" y="167"/>
                  <a:pt x="10005" y="164"/>
                  <a:pt x="10002" y="155"/>
                </a:cubicBezTo>
                <a:lnTo>
                  <a:pt x="10002" y="167"/>
                </a:lnTo>
                <a:cubicBezTo>
                  <a:pt x="10002" y="179"/>
                  <a:pt x="9990" y="167"/>
                  <a:pt x="9966" y="191"/>
                </a:cubicBezTo>
                <a:cubicBezTo>
                  <a:pt x="9976" y="172"/>
                  <a:pt x="9978" y="153"/>
                  <a:pt x="9984" y="140"/>
                </a:cubicBezTo>
                <a:lnTo>
                  <a:pt x="9984" y="140"/>
                </a:lnTo>
                <a:cubicBezTo>
                  <a:pt x="9940" y="199"/>
                  <a:pt x="9917" y="158"/>
                  <a:pt x="9871" y="215"/>
                </a:cubicBezTo>
                <a:cubicBezTo>
                  <a:pt x="9871" y="203"/>
                  <a:pt x="9895" y="167"/>
                  <a:pt x="9907" y="155"/>
                </a:cubicBezTo>
                <a:cubicBezTo>
                  <a:pt x="9914" y="162"/>
                  <a:pt x="9916" y="169"/>
                  <a:pt x="9920" y="169"/>
                </a:cubicBezTo>
                <a:cubicBezTo>
                  <a:pt x="9923" y="169"/>
                  <a:pt x="9925" y="165"/>
                  <a:pt x="9930" y="155"/>
                </a:cubicBezTo>
                <a:cubicBezTo>
                  <a:pt x="9919" y="155"/>
                  <a:pt x="9919" y="132"/>
                  <a:pt x="9930" y="108"/>
                </a:cubicBezTo>
                <a:lnTo>
                  <a:pt x="9930" y="108"/>
                </a:lnTo>
                <a:cubicBezTo>
                  <a:pt x="9907" y="143"/>
                  <a:pt x="9883" y="155"/>
                  <a:pt x="9859" y="167"/>
                </a:cubicBezTo>
                <a:cubicBezTo>
                  <a:pt x="9847" y="167"/>
                  <a:pt x="9823" y="167"/>
                  <a:pt x="9859" y="155"/>
                </a:cubicBezTo>
                <a:lnTo>
                  <a:pt x="9847" y="155"/>
                </a:lnTo>
                <a:cubicBezTo>
                  <a:pt x="9847" y="143"/>
                  <a:pt x="9847" y="143"/>
                  <a:pt x="9847" y="143"/>
                </a:cubicBezTo>
                <a:lnTo>
                  <a:pt x="9907" y="132"/>
                </a:lnTo>
                <a:lnTo>
                  <a:pt x="9871" y="132"/>
                </a:lnTo>
                <a:cubicBezTo>
                  <a:pt x="9877" y="126"/>
                  <a:pt x="9877" y="123"/>
                  <a:pt x="9872" y="123"/>
                </a:cubicBezTo>
                <a:cubicBezTo>
                  <a:pt x="9868" y="123"/>
                  <a:pt x="9859" y="126"/>
                  <a:pt x="9847" y="132"/>
                </a:cubicBezTo>
                <a:lnTo>
                  <a:pt x="9835" y="132"/>
                </a:lnTo>
                <a:cubicBezTo>
                  <a:pt x="9835" y="132"/>
                  <a:pt x="9835" y="132"/>
                  <a:pt x="9835" y="143"/>
                </a:cubicBezTo>
                <a:cubicBezTo>
                  <a:pt x="9835" y="143"/>
                  <a:pt x="9823" y="143"/>
                  <a:pt x="9823" y="155"/>
                </a:cubicBezTo>
                <a:cubicBezTo>
                  <a:pt x="9811" y="167"/>
                  <a:pt x="9811" y="167"/>
                  <a:pt x="9800" y="167"/>
                </a:cubicBezTo>
                <a:cubicBezTo>
                  <a:pt x="9811" y="155"/>
                  <a:pt x="9811" y="155"/>
                  <a:pt x="9811" y="155"/>
                </a:cubicBezTo>
                <a:cubicBezTo>
                  <a:pt x="9811" y="143"/>
                  <a:pt x="9811" y="143"/>
                  <a:pt x="9811" y="143"/>
                </a:cubicBezTo>
                <a:cubicBezTo>
                  <a:pt x="9823" y="132"/>
                  <a:pt x="9823" y="132"/>
                  <a:pt x="9835" y="132"/>
                </a:cubicBezTo>
                <a:lnTo>
                  <a:pt x="9811" y="132"/>
                </a:lnTo>
                <a:cubicBezTo>
                  <a:pt x="9811" y="128"/>
                  <a:pt x="9810" y="126"/>
                  <a:pt x="9808" y="126"/>
                </a:cubicBezTo>
                <a:cubicBezTo>
                  <a:pt x="9805" y="126"/>
                  <a:pt x="9800" y="132"/>
                  <a:pt x="9800" y="132"/>
                </a:cubicBezTo>
                <a:cubicBezTo>
                  <a:pt x="9788" y="143"/>
                  <a:pt x="9788" y="143"/>
                  <a:pt x="9776" y="143"/>
                </a:cubicBezTo>
                <a:lnTo>
                  <a:pt x="9728" y="143"/>
                </a:lnTo>
                <a:lnTo>
                  <a:pt x="9776" y="132"/>
                </a:lnTo>
                <a:lnTo>
                  <a:pt x="9685" y="132"/>
                </a:lnTo>
                <a:cubicBezTo>
                  <a:pt x="9704" y="129"/>
                  <a:pt x="9728" y="126"/>
                  <a:pt x="9752" y="120"/>
                </a:cubicBezTo>
                <a:lnTo>
                  <a:pt x="9740" y="120"/>
                </a:lnTo>
                <a:lnTo>
                  <a:pt x="9776" y="108"/>
                </a:lnTo>
                <a:lnTo>
                  <a:pt x="9740" y="108"/>
                </a:lnTo>
                <a:cubicBezTo>
                  <a:pt x="9771" y="108"/>
                  <a:pt x="9775" y="90"/>
                  <a:pt x="9807" y="85"/>
                </a:cubicBezTo>
                <a:lnTo>
                  <a:pt x="9807" y="85"/>
                </a:lnTo>
                <a:cubicBezTo>
                  <a:pt x="9808" y="85"/>
                  <a:pt x="9810" y="84"/>
                  <a:pt x="9811" y="84"/>
                </a:cubicBezTo>
                <a:cubicBezTo>
                  <a:pt x="9776" y="84"/>
                  <a:pt x="9788" y="84"/>
                  <a:pt x="9776" y="96"/>
                </a:cubicBezTo>
                <a:cubicBezTo>
                  <a:pt x="9728" y="96"/>
                  <a:pt x="9752" y="84"/>
                  <a:pt x="9740" y="84"/>
                </a:cubicBezTo>
                <a:cubicBezTo>
                  <a:pt x="9764" y="84"/>
                  <a:pt x="9776" y="84"/>
                  <a:pt x="9788" y="72"/>
                </a:cubicBezTo>
                <a:lnTo>
                  <a:pt x="9788" y="72"/>
                </a:lnTo>
                <a:cubicBezTo>
                  <a:pt x="9780" y="76"/>
                  <a:pt x="9773" y="77"/>
                  <a:pt x="9769" y="77"/>
                </a:cubicBezTo>
                <a:cubicBezTo>
                  <a:pt x="9760" y="77"/>
                  <a:pt x="9760" y="72"/>
                  <a:pt x="9776" y="72"/>
                </a:cubicBezTo>
                <a:cubicBezTo>
                  <a:pt x="9740" y="72"/>
                  <a:pt x="9763" y="72"/>
                  <a:pt x="9764" y="60"/>
                </a:cubicBezTo>
                <a:lnTo>
                  <a:pt x="9764" y="60"/>
                </a:lnTo>
                <a:cubicBezTo>
                  <a:pt x="9763" y="72"/>
                  <a:pt x="9740" y="72"/>
                  <a:pt x="9704" y="72"/>
                </a:cubicBezTo>
                <a:lnTo>
                  <a:pt x="9669" y="72"/>
                </a:lnTo>
                <a:cubicBezTo>
                  <a:pt x="9621" y="72"/>
                  <a:pt x="9704" y="60"/>
                  <a:pt x="9692" y="60"/>
                </a:cubicBezTo>
                <a:lnTo>
                  <a:pt x="9740" y="60"/>
                </a:lnTo>
                <a:cubicBezTo>
                  <a:pt x="9728" y="60"/>
                  <a:pt x="9692" y="48"/>
                  <a:pt x="9680" y="48"/>
                </a:cubicBezTo>
                <a:cubicBezTo>
                  <a:pt x="9659" y="51"/>
                  <a:pt x="9646" y="52"/>
                  <a:pt x="9639" y="52"/>
                </a:cubicBezTo>
                <a:cubicBezTo>
                  <a:pt x="9610" y="52"/>
                  <a:pt x="9671" y="36"/>
                  <a:pt x="9633" y="36"/>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2"/>
          <p:cNvSpPr/>
          <p:nvPr/>
        </p:nvSpPr>
        <p:spPr>
          <a:xfrm rot="1290219">
            <a:off x="1846937" y="3974099"/>
            <a:ext cx="668102" cy="441650"/>
          </a:xfrm>
          <a:custGeom>
            <a:rect b="b" l="l" r="r" t="t"/>
            <a:pathLst>
              <a:path extrusionOk="0" h="9995" w="13098">
                <a:moveTo>
                  <a:pt x="9680" y="1"/>
                </a:moveTo>
                <a:cubicBezTo>
                  <a:pt x="9671" y="1"/>
                  <a:pt x="9648" y="1"/>
                  <a:pt x="9628" y="6"/>
                </a:cubicBezTo>
                <a:lnTo>
                  <a:pt x="9628" y="6"/>
                </a:lnTo>
                <a:cubicBezTo>
                  <a:pt x="9652" y="6"/>
                  <a:pt x="9688" y="1"/>
                  <a:pt x="9680" y="1"/>
                </a:cubicBezTo>
                <a:close/>
                <a:moveTo>
                  <a:pt x="9609" y="13"/>
                </a:moveTo>
                <a:cubicBezTo>
                  <a:pt x="9601" y="13"/>
                  <a:pt x="9603" y="13"/>
                  <a:pt x="9609" y="13"/>
                </a:cubicBezTo>
                <a:lnTo>
                  <a:pt x="9609" y="13"/>
                </a:lnTo>
                <a:cubicBezTo>
                  <a:pt x="9609" y="13"/>
                  <a:pt x="9609" y="13"/>
                  <a:pt x="9609" y="13"/>
                </a:cubicBezTo>
                <a:close/>
                <a:moveTo>
                  <a:pt x="9609" y="1"/>
                </a:moveTo>
                <a:lnTo>
                  <a:pt x="9609" y="1"/>
                </a:lnTo>
                <a:cubicBezTo>
                  <a:pt x="9597" y="13"/>
                  <a:pt x="9573" y="13"/>
                  <a:pt x="9549" y="13"/>
                </a:cubicBezTo>
                <a:cubicBezTo>
                  <a:pt x="9549" y="13"/>
                  <a:pt x="9538" y="24"/>
                  <a:pt x="9561" y="24"/>
                </a:cubicBezTo>
                <a:lnTo>
                  <a:pt x="9573" y="13"/>
                </a:lnTo>
                <a:lnTo>
                  <a:pt x="9609" y="13"/>
                </a:lnTo>
                <a:cubicBezTo>
                  <a:pt x="9615" y="10"/>
                  <a:pt x="9621" y="8"/>
                  <a:pt x="9628" y="6"/>
                </a:cubicBezTo>
                <a:lnTo>
                  <a:pt x="9628" y="6"/>
                </a:lnTo>
                <a:cubicBezTo>
                  <a:pt x="9627" y="6"/>
                  <a:pt x="9626" y="6"/>
                  <a:pt x="9625" y="6"/>
                </a:cubicBezTo>
                <a:cubicBezTo>
                  <a:pt x="9613" y="6"/>
                  <a:pt x="9605" y="5"/>
                  <a:pt x="9609" y="1"/>
                </a:cubicBezTo>
                <a:close/>
                <a:moveTo>
                  <a:pt x="9692" y="9"/>
                </a:moveTo>
                <a:cubicBezTo>
                  <a:pt x="9683" y="9"/>
                  <a:pt x="9672" y="10"/>
                  <a:pt x="9657" y="13"/>
                </a:cubicBezTo>
                <a:lnTo>
                  <a:pt x="9657" y="24"/>
                </a:lnTo>
                <a:cubicBezTo>
                  <a:pt x="9649" y="17"/>
                  <a:pt x="9621" y="14"/>
                  <a:pt x="9609" y="13"/>
                </a:cubicBezTo>
                <a:lnTo>
                  <a:pt x="9609" y="13"/>
                </a:lnTo>
                <a:cubicBezTo>
                  <a:pt x="9608" y="24"/>
                  <a:pt x="9573" y="24"/>
                  <a:pt x="9561" y="24"/>
                </a:cubicBezTo>
                <a:cubicBezTo>
                  <a:pt x="9559" y="27"/>
                  <a:pt x="9561" y="28"/>
                  <a:pt x="9565" y="28"/>
                </a:cubicBezTo>
                <a:cubicBezTo>
                  <a:pt x="9577" y="28"/>
                  <a:pt x="9608" y="21"/>
                  <a:pt x="9623" y="21"/>
                </a:cubicBezTo>
                <a:cubicBezTo>
                  <a:pt x="9629" y="21"/>
                  <a:pt x="9633" y="22"/>
                  <a:pt x="9633" y="24"/>
                </a:cubicBezTo>
                <a:lnTo>
                  <a:pt x="9621" y="24"/>
                </a:lnTo>
                <a:cubicBezTo>
                  <a:pt x="9645" y="36"/>
                  <a:pt x="9645" y="36"/>
                  <a:pt x="9692" y="36"/>
                </a:cubicBezTo>
                <a:cubicBezTo>
                  <a:pt x="9700" y="32"/>
                  <a:pt x="9708" y="31"/>
                  <a:pt x="9716" y="31"/>
                </a:cubicBezTo>
                <a:cubicBezTo>
                  <a:pt x="9732" y="31"/>
                  <a:pt x="9748" y="36"/>
                  <a:pt x="9764" y="36"/>
                </a:cubicBezTo>
                <a:cubicBezTo>
                  <a:pt x="9776" y="30"/>
                  <a:pt x="9761" y="30"/>
                  <a:pt x="9750" y="30"/>
                </a:cubicBezTo>
                <a:cubicBezTo>
                  <a:pt x="9740" y="30"/>
                  <a:pt x="9734" y="30"/>
                  <a:pt x="9764" y="24"/>
                </a:cubicBezTo>
                <a:lnTo>
                  <a:pt x="9788" y="13"/>
                </a:lnTo>
                <a:lnTo>
                  <a:pt x="9788" y="13"/>
                </a:lnTo>
                <a:cubicBezTo>
                  <a:pt x="9773" y="15"/>
                  <a:pt x="9761" y="16"/>
                  <a:pt x="9752" y="16"/>
                </a:cubicBezTo>
                <a:cubicBezTo>
                  <a:pt x="9727" y="16"/>
                  <a:pt x="9718" y="9"/>
                  <a:pt x="9692" y="9"/>
                </a:cubicBezTo>
                <a:close/>
                <a:moveTo>
                  <a:pt x="9692" y="36"/>
                </a:moveTo>
                <a:cubicBezTo>
                  <a:pt x="9645" y="36"/>
                  <a:pt x="9704" y="36"/>
                  <a:pt x="9680" y="48"/>
                </a:cubicBezTo>
                <a:lnTo>
                  <a:pt x="9728" y="36"/>
                </a:lnTo>
                <a:close/>
                <a:moveTo>
                  <a:pt x="9823" y="84"/>
                </a:moveTo>
                <a:cubicBezTo>
                  <a:pt x="9817" y="84"/>
                  <a:pt x="9812" y="84"/>
                  <a:pt x="9807" y="85"/>
                </a:cubicBezTo>
                <a:lnTo>
                  <a:pt x="9807" y="85"/>
                </a:lnTo>
                <a:cubicBezTo>
                  <a:pt x="9795" y="88"/>
                  <a:pt x="9793" y="89"/>
                  <a:pt x="9796" y="89"/>
                </a:cubicBezTo>
                <a:cubicBezTo>
                  <a:pt x="9802" y="89"/>
                  <a:pt x="9831" y="84"/>
                  <a:pt x="9823" y="84"/>
                </a:cubicBezTo>
                <a:close/>
                <a:moveTo>
                  <a:pt x="9728" y="84"/>
                </a:moveTo>
                <a:cubicBezTo>
                  <a:pt x="9716" y="90"/>
                  <a:pt x="9695" y="90"/>
                  <a:pt x="9672" y="90"/>
                </a:cubicBezTo>
                <a:cubicBezTo>
                  <a:pt x="9648" y="90"/>
                  <a:pt x="9621" y="90"/>
                  <a:pt x="9597" y="96"/>
                </a:cubicBezTo>
                <a:lnTo>
                  <a:pt x="9597" y="85"/>
                </a:lnTo>
                <a:lnTo>
                  <a:pt x="9597" y="85"/>
                </a:lnTo>
                <a:cubicBezTo>
                  <a:pt x="9617" y="87"/>
                  <a:pt x="9634" y="89"/>
                  <a:pt x="9650" y="89"/>
                </a:cubicBezTo>
                <a:cubicBezTo>
                  <a:pt x="9663" y="89"/>
                  <a:pt x="9676" y="88"/>
                  <a:pt x="9692" y="84"/>
                </a:cubicBezTo>
                <a:close/>
                <a:moveTo>
                  <a:pt x="9990" y="132"/>
                </a:moveTo>
                <a:cubicBezTo>
                  <a:pt x="9988" y="134"/>
                  <a:pt x="9986" y="137"/>
                  <a:pt x="9984" y="140"/>
                </a:cubicBezTo>
                <a:lnTo>
                  <a:pt x="9984" y="140"/>
                </a:lnTo>
                <a:cubicBezTo>
                  <a:pt x="9986" y="137"/>
                  <a:pt x="9988" y="135"/>
                  <a:pt x="9990" y="132"/>
                </a:cubicBezTo>
                <a:close/>
                <a:moveTo>
                  <a:pt x="9657" y="137"/>
                </a:moveTo>
                <a:cubicBezTo>
                  <a:pt x="9657" y="139"/>
                  <a:pt x="9657" y="141"/>
                  <a:pt x="9657" y="143"/>
                </a:cubicBezTo>
                <a:lnTo>
                  <a:pt x="9645" y="143"/>
                </a:lnTo>
                <a:cubicBezTo>
                  <a:pt x="9647" y="141"/>
                  <a:pt x="9651" y="139"/>
                  <a:pt x="9657" y="137"/>
                </a:cubicBezTo>
                <a:close/>
                <a:moveTo>
                  <a:pt x="9752" y="155"/>
                </a:moveTo>
                <a:cubicBezTo>
                  <a:pt x="9752" y="155"/>
                  <a:pt x="9752" y="155"/>
                  <a:pt x="9752" y="167"/>
                </a:cubicBezTo>
                <a:cubicBezTo>
                  <a:pt x="9740" y="167"/>
                  <a:pt x="9740" y="167"/>
                  <a:pt x="9740" y="155"/>
                </a:cubicBezTo>
                <a:close/>
                <a:moveTo>
                  <a:pt x="9800" y="143"/>
                </a:moveTo>
                <a:cubicBezTo>
                  <a:pt x="9800" y="143"/>
                  <a:pt x="9788" y="143"/>
                  <a:pt x="9788" y="155"/>
                </a:cubicBezTo>
                <a:cubicBezTo>
                  <a:pt x="9788" y="155"/>
                  <a:pt x="9788" y="155"/>
                  <a:pt x="9788" y="167"/>
                </a:cubicBezTo>
                <a:lnTo>
                  <a:pt x="9776" y="167"/>
                </a:lnTo>
                <a:cubicBezTo>
                  <a:pt x="9776" y="155"/>
                  <a:pt x="9776" y="155"/>
                  <a:pt x="9776" y="155"/>
                </a:cubicBezTo>
                <a:cubicBezTo>
                  <a:pt x="9776" y="143"/>
                  <a:pt x="9788" y="143"/>
                  <a:pt x="9800" y="143"/>
                </a:cubicBezTo>
                <a:close/>
                <a:moveTo>
                  <a:pt x="9859" y="179"/>
                </a:moveTo>
                <a:cubicBezTo>
                  <a:pt x="9847" y="191"/>
                  <a:pt x="9847" y="191"/>
                  <a:pt x="9835" y="203"/>
                </a:cubicBezTo>
                <a:cubicBezTo>
                  <a:pt x="9835" y="203"/>
                  <a:pt x="9835" y="191"/>
                  <a:pt x="9835" y="191"/>
                </a:cubicBezTo>
                <a:lnTo>
                  <a:pt x="9847" y="191"/>
                </a:lnTo>
                <a:cubicBezTo>
                  <a:pt x="9847" y="179"/>
                  <a:pt x="9847" y="179"/>
                  <a:pt x="9859" y="179"/>
                </a:cubicBezTo>
                <a:close/>
                <a:moveTo>
                  <a:pt x="9514" y="288"/>
                </a:moveTo>
                <a:cubicBezTo>
                  <a:pt x="9507" y="290"/>
                  <a:pt x="9501" y="293"/>
                  <a:pt x="9490" y="298"/>
                </a:cubicBezTo>
                <a:cubicBezTo>
                  <a:pt x="9500" y="295"/>
                  <a:pt x="9508" y="291"/>
                  <a:pt x="9514" y="288"/>
                </a:cubicBezTo>
                <a:close/>
                <a:moveTo>
                  <a:pt x="9573" y="286"/>
                </a:moveTo>
                <a:cubicBezTo>
                  <a:pt x="9573" y="286"/>
                  <a:pt x="9549" y="286"/>
                  <a:pt x="9538" y="298"/>
                </a:cubicBezTo>
                <a:cubicBezTo>
                  <a:pt x="9557" y="289"/>
                  <a:pt x="9560" y="287"/>
                  <a:pt x="9573" y="286"/>
                </a:cubicBezTo>
                <a:lnTo>
                  <a:pt x="9573" y="286"/>
                </a:lnTo>
                <a:cubicBezTo>
                  <a:pt x="9573" y="286"/>
                  <a:pt x="9573" y="286"/>
                  <a:pt x="9573" y="286"/>
                </a:cubicBezTo>
                <a:close/>
                <a:moveTo>
                  <a:pt x="11193" y="608"/>
                </a:moveTo>
                <a:cubicBezTo>
                  <a:pt x="11193" y="627"/>
                  <a:pt x="11185" y="661"/>
                  <a:pt x="11170" y="680"/>
                </a:cubicBezTo>
                <a:lnTo>
                  <a:pt x="11170" y="680"/>
                </a:lnTo>
                <a:cubicBezTo>
                  <a:pt x="11170" y="680"/>
                  <a:pt x="11169" y="679"/>
                  <a:pt x="11169" y="679"/>
                </a:cubicBezTo>
                <a:lnTo>
                  <a:pt x="11169" y="679"/>
                </a:lnTo>
                <a:lnTo>
                  <a:pt x="11169" y="681"/>
                </a:lnTo>
                <a:lnTo>
                  <a:pt x="11169" y="681"/>
                </a:lnTo>
                <a:cubicBezTo>
                  <a:pt x="11170" y="680"/>
                  <a:pt x="11170" y="680"/>
                  <a:pt x="11170" y="680"/>
                </a:cubicBezTo>
                <a:lnTo>
                  <a:pt x="11170" y="680"/>
                </a:lnTo>
                <a:cubicBezTo>
                  <a:pt x="11172" y="680"/>
                  <a:pt x="11174" y="681"/>
                  <a:pt x="11176" y="681"/>
                </a:cubicBezTo>
                <a:cubicBezTo>
                  <a:pt x="11205" y="681"/>
                  <a:pt x="11206" y="620"/>
                  <a:pt x="11228" y="620"/>
                </a:cubicBezTo>
                <a:cubicBezTo>
                  <a:pt x="11228" y="615"/>
                  <a:pt x="11227" y="614"/>
                  <a:pt x="11225" y="614"/>
                </a:cubicBezTo>
                <a:cubicBezTo>
                  <a:pt x="11220" y="614"/>
                  <a:pt x="11208" y="627"/>
                  <a:pt x="11200" y="627"/>
                </a:cubicBezTo>
                <a:cubicBezTo>
                  <a:pt x="11196" y="627"/>
                  <a:pt x="11193" y="622"/>
                  <a:pt x="11193" y="608"/>
                </a:cubicBezTo>
                <a:close/>
                <a:moveTo>
                  <a:pt x="9526" y="727"/>
                </a:moveTo>
                <a:cubicBezTo>
                  <a:pt x="9526" y="727"/>
                  <a:pt x="9371" y="751"/>
                  <a:pt x="9407" y="751"/>
                </a:cubicBezTo>
                <a:lnTo>
                  <a:pt x="9549" y="727"/>
                </a:lnTo>
                <a:close/>
                <a:moveTo>
                  <a:pt x="10335" y="751"/>
                </a:moveTo>
                <a:lnTo>
                  <a:pt x="10311" y="763"/>
                </a:lnTo>
                <a:lnTo>
                  <a:pt x="10335" y="763"/>
                </a:lnTo>
                <a:cubicBezTo>
                  <a:pt x="10335" y="759"/>
                  <a:pt x="10335" y="756"/>
                  <a:pt x="10335" y="754"/>
                </a:cubicBezTo>
                <a:cubicBezTo>
                  <a:pt x="10335" y="754"/>
                  <a:pt x="10335" y="753"/>
                  <a:pt x="10335" y="751"/>
                </a:cubicBezTo>
                <a:close/>
                <a:moveTo>
                  <a:pt x="11443" y="751"/>
                </a:moveTo>
                <a:cubicBezTo>
                  <a:pt x="11437" y="751"/>
                  <a:pt x="11426" y="767"/>
                  <a:pt x="11416" y="779"/>
                </a:cubicBezTo>
                <a:lnTo>
                  <a:pt x="11416" y="779"/>
                </a:lnTo>
                <a:cubicBezTo>
                  <a:pt x="11424" y="773"/>
                  <a:pt x="11433" y="764"/>
                  <a:pt x="11443" y="751"/>
                </a:cubicBezTo>
                <a:close/>
                <a:moveTo>
                  <a:pt x="11443" y="834"/>
                </a:moveTo>
                <a:cubicBezTo>
                  <a:pt x="11433" y="839"/>
                  <a:pt x="11427" y="846"/>
                  <a:pt x="11425" y="851"/>
                </a:cubicBezTo>
                <a:lnTo>
                  <a:pt x="11425" y="851"/>
                </a:lnTo>
                <a:cubicBezTo>
                  <a:pt x="11431" y="848"/>
                  <a:pt x="11437" y="843"/>
                  <a:pt x="11443" y="834"/>
                </a:cubicBezTo>
                <a:close/>
                <a:moveTo>
                  <a:pt x="9728" y="894"/>
                </a:moveTo>
                <a:cubicBezTo>
                  <a:pt x="9726" y="894"/>
                  <a:pt x="9724" y="894"/>
                  <a:pt x="9722" y="894"/>
                </a:cubicBezTo>
                <a:lnTo>
                  <a:pt x="9722" y="894"/>
                </a:lnTo>
                <a:cubicBezTo>
                  <a:pt x="9717" y="895"/>
                  <a:pt x="9712" y="897"/>
                  <a:pt x="9715" y="897"/>
                </a:cubicBezTo>
                <a:cubicBezTo>
                  <a:pt x="9718" y="897"/>
                  <a:pt x="9725" y="896"/>
                  <a:pt x="9740" y="894"/>
                </a:cubicBezTo>
                <a:close/>
                <a:moveTo>
                  <a:pt x="9538" y="870"/>
                </a:moveTo>
                <a:cubicBezTo>
                  <a:pt x="9454" y="882"/>
                  <a:pt x="9549" y="882"/>
                  <a:pt x="9514" y="882"/>
                </a:cubicBezTo>
                <a:cubicBezTo>
                  <a:pt x="9514" y="894"/>
                  <a:pt x="9514" y="894"/>
                  <a:pt x="9514" y="894"/>
                </a:cubicBezTo>
                <a:cubicBezTo>
                  <a:pt x="9502" y="882"/>
                  <a:pt x="9478" y="882"/>
                  <a:pt x="9442" y="882"/>
                </a:cubicBezTo>
                <a:cubicBezTo>
                  <a:pt x="9442" y="888"/>
                  <a:pt x="9463" y="888"/>
                  <a:pt x="9480" y="888"/>
                </a:cubicBezTo>
                <a:cubicBezTo>
                  <a:pt x="9496" y="888"/>
                  <a:pt x="9508" y="888"/>
                  <a:pt x="9490" y="894"/>
                </a:cubicBezTo>
                <a:cubicBezTo>
                  <a:pt x="9514" y="894"/>
                  <a:pt x="9442" y="905"/>
                  <a:pt x="9442" y="917"/>
                </a:cubicBezTo>
                <a:cubicBezTo>
                  <a:pt x="9466" y="917"/>
                  <a:pt x="9506" y="912"/>
                  <a:pt x="9526" y="912"/>
                </a:cubicBezTo>
                <a:cubicBezTo>
                  <a:pt x="9536" y="912"/>
                  <a:pt x="9542" y="913"/>
                  <a:pt x="9538" y="917"/>
                </a:cubicBezTo>
                <a:lnTo>
                  <a:pt x="9478" y="917"/>
                </a:lnTo>
                <a:cubicBezTo>
                  <a:pt x="9478" y="923"/>
                  <a:pt x="9496" y="923"/>
                  <a:pt x="9514" y="923"/>
                </a:cubicBezTo>
                <a:cubicBezTo>
                  <a:pt x="9532" y="923"/>
                  <a:pt x="9549" y="923"/>
                  <a:pt x="9549" y="929"/>
                </a:cubicBezTo>
                <a:cubicBezTo>
                  <a:pt x="9561" y="917"/>
                  <a:pt x="9597" y="917"/>
                  <a:pt x="9609" y="917"/>
                </a:cubicBezTo>
                <a:cubicBezTo>
                  <a:pt x="9633" y="917"/>
                  <a:pt x="9633" y="917"/>
                  <a:pt x="9621" y="929"/>
                </a:cubicBezTo>
                <a:lnTo>
                  <a:pt x="9657" y="929"/>
                </a:lnTo>
                <a:cubicBezTo>
                  <a:pt x="9692" y="917"/>
                  <a:pt x="9621" y="917"/>
                  <a:pt x="9668" y="905"/>
                </a:cubicBezTo>
                <a:lnTo>
                  <a:pt x="9668" y="905"/>
                </a:lnTo>
                <a:lnTo>
                  <a:pt x="9621" y="917"/>
                </a:lnTo>
                <a:cubicBezTo>
                  <a:pt x="9626" y="912"/>
                  <a:pt x="9639" y="907"/>
                  <a:pt x="9653" y="902"/>
                </a:cubicBezTo>
                <a:lnTo>
                  <a:pt x="9653" y="902"/>
                </a:lnTo>
                <a:cubicBezTo>
                  <a:pt x="9640" y="904"/>
                  <a:pt x="9625" y="905"/>
                  <a:pt x="9609" y="905"/>
                </a:cubicBezTo>
                <a:cubicBezTo>
                  <a:pt x="9633" y="894"/>
                  <a:pt x="9621" y="894"/>
                  <a:pt x="9633" y="894"/>
                </a:cubicBezTo>
                <a:cubicBezTo>
                  <a:pt x="9597" y="882"/>
                  <a:pt x="9526" y="882"/>
                  <a:pt x="9538" y="870"/>
                </a:cubicBezTo>
                <a:close/>
                <a:moveTo>
                  <a:pt x="9692" y="917"/>
                </a:moveTo>
                <a:lnTo>
                  <a:pt x="9692" y="917"/>
                </a:lnTo>
                <a:cubicBezTo>
                  <a:pt x="9657" y="929"/>
                  <a:pt x="9704" y="929"/>
                  <a:pt x="9704" y="929"/>
                </a:cubicBezTo>
                <a:lnTo>
                  <a:pt x="9692" y="917"/>
                </a:lnTo>
                <a:close/>
                <a:moveTo>
                  <a:pt x="9764" y="929"/>
                </a:moveTo>
                <a:lnTo>
                  <a:pt x="9764" y="929"/>
                </a:lnTo>
                <a:cubicBezTo>
                  <a:pt x="9785" y="940"/>
                  <a:pt x="9741" y="950"/>
                  <a:pt x="9706" y="953"/>
                </a:cubicBezTo>
                <a:lnTo>
                  <a:pt x="9706" y="953"/>
                </a:lnTo>
                <a:lnTo>
                  <a:pt x="9740" y="941"/>
                </a:lnTo>
                <a:lnTo>
                  <a:pt x="9716" y="941"/>
                </a:lnTo>
                <a:cubicBezTo>
                  <a:pt x="9716" y="941"/>
                  <a:pt x="9740" y="941"/>
                  <a:pt x="9764" y="929"/>
                </a:cubicBezTo>
                <a:close/>
                <a:moveTo>
                  <a:pt x="10663" y="985"/>
                </a:moveTo>
                <a:cubicBezTo>
                  <a:pt x="10661" y="986"/>
                  <a:pt x="10659" y="987"/>
                  <a:pt x="10657" y="989"/>
                </a:cubicBezTo>
                <a:cubicBezTo>
                  <a:pt x="10659" y="988"/>
                  <a:pt x="10661" y="986"/>
                  <a:pt x="10663" y="985"/>
                </a:cubicBezTo>
                <a:close/>
                <a:moveTo>
                  <a:pt x="9524" y="984"/>
                </a:moveTo>
                <a:cubicBezTo>
                  <a:pt x="9533" y="984"/>
                  <a:pt x="9543" y="985"/>
                  <a:pt x="9549" y="989"/>
                </a:cubicBezTo>
                <a:lnTo>
                  <a:pt x="9526" y="989"/>
                </a:lnTo>
                <a:cubicBezTo>
                  <a:pt x="9514" y="995"/>
                  <a:pt x="9499" y="995"/>
                  <a:pt x="9484" y="995"/>
                </a:cubicBezTo>
                <a:cubicBezTo>
                  <a:pt x="9478" y="995"/>
                  <a:pt x="9473" y="995"/>
                  <a:pt x="9467" y="995"/>
                </a:cubicBezTo>
                <a:lnTo>
                  <a:pt x="9467" y="995"/>
                </a:lnTo>
                <a:cubicBezTo>
                  <a:pt x="9484" y="989"/>
                  <a:pt x="9505" y="984"/>
                  <a:pt x="9524" y="984"/>
                </a:cubicBezTo>
                <a:close/>
                <a:moveTo>
                  <a:pt x="9585" y="1036"/>
                </a:moveTo>
                <a:lnTo>
                  <a:pt x="9585" y="1036"/>
                </a:lnTo>
                <a:cubicBezTo>
                  <a:pt x="9585" y="1036"/>
                  <a:pt x="9585" y="1037"/>
                  <a:pt x="9585" y="1037"/>
                </a:cubicBezTo>
                <a:lnTo>
                  <a:pt x="9585" y="1037"/>
                </a:lnTo>
                <a:cubicBezTo>
                  <a:pt x="9585" y="1037"/>
                  <a:pt x="9585" y="1037"/>
                  <a:pt x="9585" y="1037"/>
                </a:cubicBezTo>
                <a:lnTo>
                  <a:pt x="9585" y="1037"/>
                </a:lnTo>
                <a:cubicBezTo>
                  <a:pt x="9585" y="1037"/>
                  <a:pt x="9585" y="1036"/>
                  <a:pt x="9585" y="1036"/>
                </a:cubicBezTo>
                <a:close/>
                <a:moveTo>
                  <a:pt x="9585" y="1037"/>
                </a:moveTo>
                <a:cubicBezTo>
                  <a:pt x="9565" y="1037"/>
                  <a:pt x="9530" y="1039"/>
                  <a:pt x="9502" y="1048"/>
                </a:cubicBezTo>
                <a:cubicBezTo>
                  <a:pt x="9514" y="1048"/>
                  <a:pt x="9561" y="1048"/>
                  <a:pt x="9585" y="1037"/>
                </a:cubicBezTo>
                <a:close/>
                <a:moveTo>
                  <a:pt x="10133" y="1057"/>
                </a:moveTo>
                <a:cubicBezTo>
                  <a:pt x="10127" y="1057"/>
                  <a:pt x="10115" y="1059"/>
                  <a:pt x="10103" y="1060"/>
                </a:cubicBezTo>
                <a:lnTo>
                  <a:pt x="10133" y="1060"/>
                </a:lnTo>
                <a:cubicBezTo>
                  <a:pt x="10138" y="1058"/>
                  <a:pt x="10137" y="1057"/>
                  <a:pt x="10133" y="1057"/>
                </a:cubicBezTo>
                <a:close/>
                <a:moveTo>
                  <a:pt x="10097" y="1060"/>
                </a:moveTo>
                <a:cubicBezTo>
                  <a:pt x="10097" y="1061"/>
                  <a:pt x="10097" y="1061"/>
                  <a:pt x="10096" y="1061"/>
                </a:cubicBezTo>
                <a:lnTo>
                  <a:pt x="10096" y="1061"/>
                </a:lnTo>
                <a:cubicBezTo>
                  <a:pt x="10099" y="1061"/>
                  <a:pt x="10101" y="1061"/>
                  <a:pt x="10103" y="1060"/>
                </a:cubicBezTo>
                <a:close/>
                <a:moveTo>
                  <a:pt x="10736" y="1058"/>
                </a:moveTo>
                <a:cubicBezTo>
                  <a:pt x="10733" y="1059"/>
                  <a:pt x="10731" y="1059"/>
                  <a:pt x="10728" y="1060"/>
                </a:cubicBezTo>
                <a:cubicBezTo>
                  <a:pt x="10728" y="1064"/>
                  <a:pt x="10726" y="1069"/>
                  <a:pt x="10724" y="1074"/>
                </a:cubicBezTo>
                <a:lnTo>
                  <a:pt x="10724" y="1074"/>
                </a:lnTo>
                <a:lnTo>
                  <a:pt x="10736" y="1058"/>
                </a:lnTo>
                <a:close/>
                <a:moveTo>
                  <a:pt x="10724" y="1074"/>
                </a:moveTo>
                <a:lnTo>
                  <a:pt x="10716" y="1084"/>
                </a:lnTo>
                <a:cubicBezTo>
                  <a:pt x="10713" y="1090"/>
                  <a:pt x="10713" y="1092"/>
                  <a:pt x="10713" y="1092"/>
                </a:cubicBezTo>
                <a:cubicBezTo>
                  <a:pt x="10714" y="1092"/>
                  <a:pt x="10720" y="1083"/>
                  <a:pt x="10724" y="1074"/>
                </a:cubicBezTo>
                <a:close/>
                <a:moveTo>
                  <a:pt x="9585" y="1084"/>
                </a:moveTo>
                <a:cubicBezTo>
                  <a:pt x="9621" y="1084"/>
                  <a:pt x="9597" y="1096"/>
                  <a:pt x="9585" y="1096"/>
                </a:cubicBezTo>
                <a:cubicBezTo>
                  <a:pt x="9585" y="1096"/>
                  <a:pt x="9563" y="1096"/>
                  <a:pt x="9572" y="1085"/>
                </a:cubicBezTo>
                <a:lnTo>
                  <a:pt x="9572" y="1085"/>
                </a:lnTo>
                <a:cubicBezTo>
                  <a:pt x="9576" y="1085"/>
                  <a:pt x="9580" y="1084"/>
                  <a:pt x="9585" y="1084"/>
                </a:cubicBezTo>
                <a:close/>
                <a:moveTo>
                  <a:pt x="10097" y="1167"/>
                </a:moveTo>
                <a:lnTo>
                  <a:pt x="10062" y="1179"/>
                </a:lnTo>
                <a:lnTo>
                  <a:pt x="10062" y="1179"/>
                </a:lnTo>
                <a:cubicBezTo>
                  <a:pt x="10062" y="1179"/>
                  <a:pt x="10062" y="1179"/>
                  <a:pt x="10062" y="1179"/>
                </a:cubicBezTo>
                <a:lnTo>
                  <a:pt x="10062" y="1179"/>
                </a:lnTo>
                <a:lnTo>
                  <a:pt x="10061" y="1179"/>
                </a:lnTo>
                <a:lnTo>
                  <a:pt x="10061" y="1179"/>
                </a:lnTo>
                <a:lnTo>
                  <a:pt x="10062" y="1179"/>
                </a:lnTo>
                <a:lnTo>
                  <a:pt x="10062" y="1179"/>
                </a:lnTo>
                <a:cubicBezTo>
                  <a:pt x="10065" y="1179"/>
                  <a:pt x="10069" y="1179"/>
                  <a:pt x="10073" y="1179"/>
                </a:cubicBezTo>
                <a:lnTo>
                  <a:pt x="10097" y="1167"/>
                </a:lnTo>
                <a:close/>
                <a:moveTo>
                  <a:pt x="10966" y="1191"/>
                </a:moveTo>
                <a:lnTo>
                  <a:pt x="10966" y="1203"/>
                </a:lnTo>
                <a:cubicBezTo>
                  <a:pt x="10967" y="1199"/>
                  <a:pt x="10967" y="1195"/>
                  <a:pt x="10967" y="1192"/>
                </a:cubicBezTo>
                <a:lnTo>
                  <a:pt x="10967" y="1192"/>
                </a:lnTo>
                <a:cubicBezTo>
                  <a:pt x="10967" y="1192"/>
                  <a:pt x="10967" y="1191"/>
                  <a:pt x="10966" y="1191"/>
                </a:cubicBezTo>
                <a:close/>
                <a:moveTo>
                  <a:pt x="9371" y="1441"/>
                </a:moveTo>
                <a:cubicBezTo>
                  <a:pt x="9359" y="1441"/>
                  <a:pt x="9359" y="1453"/>
                  <a:pt x="9359" y="1465"/>
                </a:cubicBezTo>
                <a:lnTo>
                  <a:pt x="9371" y="1441"/>
                </a:lnTo>
                <a:close/>
                <a:moveTo>
                  <a:pt x="9657" y="1477"/>
                </a:moveTo>
                <a:cubicBezTo>
                  <a:pt x="9657" y="1477"/>
                  <a:pt x="9645" y="1489"/>
                  <a:pt x="9645" y="1489"/>
                </a:cubicBezTo>
                <a:cubicBezTo>
                  <a:pt x="9645" y="1489"/>
                  <a:pt x="9645" y="1477"/>
                  <a:pt x="9645" y="1477"/>
                </a:cubicBezTo>
                <a:close/>
                <a:moveTo>
                  <a:pt x="9502" y="1417"/>
                </a:moveTo>
                <a:cubicBezTo>
                  <a:pt x="9502" y="1417"/>
                  <a:pt x="9490" y="1429"/>
                  <a:pt x="9490" y="1441"/>
                </a:cubicBezTo>
                <a:lnTo>
                  <a:pt x="9494" y="1445"/>
                </a:lnTo>
                <a:lnTo>
                  <a:pt x="9494" y="1445"/>
                </a:lnTo>
                <a:cubicBezTo>
                  <a:pt x="9494" y="1445"/>
                  <a:pt x="9493" y="1445"/>
                  <a:pt x="9493" y="1445"/>
                </a:cubicBezTo>
                <a:cubicBezTo>
                  <a:pt x="9485" y="1445"/>
                  <a:pt x="9478" y="1465"/>
                  <a:pt x="9478" y="1465"/>
                </a:cubicBezTo>
                <a:cubicBezTo>
                  <a:pt x="9478" y="1477"/>
                  <a:pt x="9478" y="1477"/>
                  <a:pt x="9478" y="1489"/>
                </a:cubicBezTo>
                <a:lnTo>
                  <a:pt x="9502" y="1489"/>
                </a:lnTo>
                <a:cubicBezTo>
                  <a:pt x="9504" y="1491"/>
                  <a:pt x="9505" y="1491"/>
                  <a:pt x="9506" y="1491"/>
                </a:cubicBezTo>
                <a:cubicBezTo>
                  <a:pt x="9514" y="1491"/>
                  <a:pt x="9515" y="1463"/>
                  <a:pt x="9526" y="1453"/>
                </a:cubicBezTo>
                <a:cubicBezTo>
                  <a:pt x="9514" y="1441"/>
                  <a:pt x="9514" y="1429"/>
                  <a:pt x="9502" y="1417"/>
                </a:cubicBezTo>
                <a:close/>
                <a:moveTo>
                  <a:pt x="9633" y="1477"/>
                </a:moveTo>
                <a:cubicBezTo>
                  <a:pt x="9633" y="1489"/>
                  <a:pt x="9633" y="1489"/>
                  <a:pt x="9633" y="1489"/>
                </a:cubicBezTo>
                <a:lnTo>
                  <a:pt x="9621" y="1489"/>
                </a:lnTo>
                <a:cubicBezTo>
                  <a:pt x="9621" y="1489"/>
                  <a:pt x="9633" y="1489"/>
                  <a:pt x="9633" y="1501"/>
                </a:cubicBezTo>
                <a:cubicBezTo>
                  <a:pt x="9633" y="1513"/>
                  <a:pt x="9633" y="1513"/>
                  <a:pt x="9621" y="1513"/>
                </a:cubicBezTo>
                <a:cubicBezTo>
                  <a:pt x="9621" y="1501"/>
                  <a:pt x="9621" y="1501"/>
                  <a:pt x="9621" y="1489"/>
                </a:cubicBezTo>
                <a:cubicBezTo>
                  <a:pt x="9621" y="1489"/>
                  <a:pt x="9621" y="1477"/>
                  <a:pt x="9621" y="1477"/>
                </a:cubicBezTo>
                <a:close/>
                <a:moveTo>
                  <a:pt x="9657" y="1501"/>
                </a:moveTo>
                <a:cubicBezTo>
                  <a:pt x="9657" y="1513"/>
                  <a:pt x="9657" y="1513"/>
                  <a:pt x="9645" y="1513"/>
                </a:cubicBezTo>
                <a:cubicBezTo>
                  <a:pt x="9657" y="1513"/>
                  <a:pt x="9657" y="1501"/>
                  <a:pt x="9645" y="1501"/>
                </a:cubicBezTo>
                <a:close/>
                <a:moveTo>
                  <a:pt x="8907" y="1549"/>
                </a:moveTo>
                <a:cubicBezTo>
                  <a:pt x="8915" y="1557"/>
                  <a:pt x="8911" y="1560"/>
                  <a:pt x="8913" y="1575"/>
                </a:cubicBezTo>
                <a:lnTo>
                  <a:pt x="8913" y="1575"/>
                </a:lnTo>
                <a:cubicBezTo>
                  <a:pt x="8918" y="1566"/>
                  <a:pt x="8916" y="1558"/>
                  <a:pt x="8907" y="1549"/>
                </a:cubicBezTo>
                <a:close/>
                <a:moveTo>
                  <a:pt x="12477" y="1608"/>
                </a:moveTo>
                <a:lnTo>
                  <a:pt x="12477" y="1608"/>
                </a:lnTo>
                <a:cubicBezTo>
                  <a:pt x="12467" y="1615"/>
                  <a:pt x="12458" y="1620"/>
                  <a:pt x="12455" y="1620"/>
                </a:cubicBezTo>
                <a:cubicBezTo>
                  <a:pt x="12466" y="1608"/>
                  <a:pt x="12466" y="1608"/>
                  <a:pt x="12477" y="1608"/>
                </a:cubicBezTo>
                <a:close/>
                <a:moveTo>
                  <a:pt x="9586" y="1660"/>
                </a:moveTo>
                <a:cubicBezTo>
                  <a:pt x="9589" y="1665"/>
                  <a:pt x="9593" y="1667"/>
                  <a:pt x="9597" y="1667"/>
                </a:cubicBezTo>
                <a:cubicBezTo>
                  <a:pt x="9597" y="1667"/>
                  <a:pt x="9592" y="1662"/>
                  <a:pt x="9586" y="1660"/>
                </a:cubicBezTo>
                <a:close/>
                <a:moveTo>
                  <a:pt x="12571" y="1661"/>
                </a:moveTo>
                <a:lnTo>
                  <a:pt x="12571" y="1661"/>
                </a:lnTo>
                <a:cubicBezTo>
                  <a:pt x="12568" y="1665"/>
                  <a:pt x="12566" y="1667"/>
                  <a:pt x="12562" y="1667"/>
                </a:cubicBezTo>
                <a:cubicBezTo>
                  <a:pt x="12568" y="1667"/>
                  <a:pt x="12571" y="1664"/>
                  <a:pt x="12571" y="1661"/>
                </a:cubicBezTo>
                <a:close/>
                <a:moveTo>
                  <a:pt x="12086" y="1787"/>
                </a:moveTo>
                <a:cubicBezTo>
                  <a:pt x="12088" y="1794"/>
                  <a:pt x="12089" y="1798"/>
                  <a:pt x="12089" y="1801"/>
                </a:cubicBezTo>
                <a:lnTo>
                  <a:pt x="12089" y="1801"/>
                </a:lnTo>
                <a:cubicBezTo>
                  <a:pt x="12095" y="1798"/>
                  <a:pt x="12102" y="1794"/>
                  <a:pt x="12109" y="1787"/>
                </a:cubicBezTo>
                <a:close/>
                <a:moveTo>
                  <a:pt x="12089" y="1801"/>
                </a:moveTo>
                <a:cubicBezTo>
                  <a:pt x="12085" y="1802"/>
                  <a:pt x="12082" y="1803"/>
                  <a:pt x="12080" y="1804"/>
                </a:cubicBezTo>
                <a:lnTo>
                  <a:pt x="12080" y="1804"/>
                </a:lnTo>
                <a:cubicBezTo>
                  <a:pt x="12085" y="1804"/>
                  <a:pt x="12088" y="1804"/>
                  <a:pt x="12089" y="1801"/>
                </a:cubicBezTo>
                <a:close/>
                <a:moveTo>
                  <a:pt x="12871" y="1894"/>
                </a:moveTo>
                <a:cubicBezTo>
                  <a:pt x="12865" y="1894"/>
                  <a:pt x="12862" y="1897"/>
                  <a:pt x="12859" y="1900"/>
                </a:cubicBezTo>
                <a:lnTo>
                  <a:pt x="12871" y="1894"/>
                </a:lnTo>
                <a:close/>
                <a:moveTo>
                  <a:pt x="12859" y="1900"/>
                </a:moveTo>
                <a:lnTo>
                  <a:pt x="12848" y="1906"/>
                </a:lnTo>
                <a:cubicBezTo>
                  <a:pt x="12853" y="1906"/>
                  <a:pt x="12856" y="1903"/>
                  <a:pt x="12859" y="1900"/>
                </a:cubicBezTo>
                <a:close/>
                <a:moveTo>
                  <a:pt x="8692" y="1882"/>
                </a:moveTo>
                <a:cubicBezTo>
                  <a:pt x="8723" y="1892"/>
                  <a:pt x="8710" y="1928"/>
                  <a:pt x="8728" y="1953"/>
                </a:cubicBezTo>
                <a:lnTo>
                  <a:pt x="8728" y="1953"/>
                </a:lnTo>
                <a:cubicBezTo>
                  <a:pt x="8692" y="1953"/>
                  <a:pt x="8692" y="1929"/>
                  <a:pt x="8657" y="1906"/>
                </a:cubicBezTo>
                <a:cubicBezTo>
                  <a:pt x="8652" y="1893"/>
                  <a:pt x="8653" y="1889"/>
                  <a:pt x="8655" y="1889"/>
                </a:cubicBezTo>
                <a:lnTo>
                  <a:pt x="8655" y="1889"/>
                </a:lnTo>
                <a:cubicBezTo>
                  <a:pt x="8659" y="1889"/>
                  <a:pt x="8667" y="1896"/>
                  <a:pt x="8674" y="1896"/>
                </a:cubicBezTo>
                <a:cubicBezTo>
                  <a:pt x="8676" y="1896"/>
                  <a:pt x="8678" y="1896"/>
                  <a:pt x="8680" y="1894"/>
                </a:cubicBezTo>
                <a:cubicBezTo>
                  <a:pt x="8680" y="1894"/>
                  <a:pt x="8680" y="1894"/>
                  <a:pt x="8680" y="1906"/>
                </a:cubicBezTo>
                <a:lnTo>
                  <a:pt x="8692" y="1882"/>
                </a:lnTo>
                <a:close/>
                <a:moveTo>
                  <a:pt x="8766" y="1947"/>
                </a:moveTo>
                <a:cubicBezTo>
                  <a:pt x="8766" y="1947"/>
                  <a:pt x="8766" y="1948"/>
                  <a:pt x="8765" y="1948"/>
                </a:cubicBezTo>
                <a:lnTo>
                  <a:pt x="8765" y="1948"/>
                </a:lnTo>
                <a:cubicBezTo>
                  <a:pt x="8767" y="1950"/>
                  <a:pt x="8770" y="1953"/>
                  <a:pt x="8776" y="1953"/>
                </a:cubicBezTo>
                <a:cubicBezTo>
                  <a:pt x="8771" y="1949"/>
                  <a:pt x="8768" y="1947"/>
                  <a:pt x="8766" y="1947"/>
                </a:cubicBezTo>
                <a:close/>
                <a:moveTo>
                  <a:pt x="12725" y="2134"/>
                </a:moveTo>
                <a:cubicBezTo>
                  <a:pt x="12718" y="2134"/>
                  <a:pt x="12706" y="2154"/>
                  <a:pt x="12698" y="2164"/>
                </a:cubicBezTo>
                <a:lnTo>
                  <a:pt x="12698" y="2164"/>
                </a:lnTo>
                <a:lnTo>
                  <a:pt x="12728" y="2144"/>
                </a:lnTo>
                <a:cubicBezTo>
                  <a:pt x="12728" y="2136"/>
                  <a:pt x="12727" y="2134"/>
                  <a:pt x="12725" y="2134"/>
                </a:cubicBezTo>
                <a:close/>
                <a:moveTo>
                  <a:pt x="7121" y="2168"/>
                </a:moveTo>
                <a:lnTo>
                  <a:pt x="7121" y="2168"/>
                </a:lnTo>
                <a:cubicBezTo>
                  <a:pt x="7122" y="2170"/>
                  <a:pt x="7123" y="2173"/>
                  <a:pt x="7125" y="2175"/>
                </a:cubicBezTo>
                <a:lnTo>
                  <a:pt x="7125" y="2175"/>
                </a:lnTo>
                <a:cubicBezTo>
                  <a:pt x="7124" y="2173"/>
                  <a:pt x="7122" y="2170"/>
                  <a:pt x="7121" y="2168"/>
                </a:cubicBezTo>
                <a:close/>
                <a:moveTo>
                  <a:pt x="12754" y="2169"/>
                </a:moveTo>
                <a:cubicBezTo>
                  <a:pt x="12752" y="2169"/>
                  <a:pt x="12748" y="2172"/>
                  <a:pt x="12740" y="2179"/>
                </a:cubicBezTo>
                <a:cubicBezTo>
                  <a:pt x="12748" y="2179"/>
                  <a:pt x="12756" y="2169"/>
                  <a:pt x="12754" y="2169"/>
                </a:cubicBezTo>
                <a:close/>
                <a:moveTo>
                  <a:pt x="12955" y="2037"/>
                </a:moveTo>
                <a:lnTo>
                  <a:pt x="12955" y="2037"/>
                </a:lnTo>
                <a:cubicBezTo>
                  <a:pt x="12919" y="2084"/>
                  <a:pt x="12871" y="2072"/>
                  <a:pt x="12848" y="2120"/>
                </a:cubicBezTo>
                <a:lnTo>
                  <a:pt x="12800" y="2144"/>
                </a:lnTo>
                <a:cubicBezTo>
                  <a:pt x="12788" y="2168"/>
                  <a:pt x="12776" y="2168"/>
                  <a:pt x="12776" y="2179"/>
                </a:cubicBezTo>
                <a:cubicBezTo>
                  <a:pt x="12781" y="2175"/>
                  <a:pt x="12788" y="2172"/>
                  <a:pt x="12794" y="2172"/>
                </a:cubicBezTo>
                <a:cubicBezTo>
                  <a:pt x="12802" y="2172"/>
                  <a:pt x="12807" y="2177"/>
                  <a:pt x="12800" y="2191"/>
                </a:cubicBezTo>
                <a:cubicBezTo>
                  <a:pt x="12808" y="2179"/>
                  <a:pt x="12812" y="2175"/>
                  <a:pt x="12814" y="2175"/>
                </a:cubicBezTo>
                <a:lnTo>
                  <a:pt x="12814" y="2175"/>
                </a:lnTo>
                <a:cubicBezTo>
                  <a:pt x="12817" y="2175"/>
                  <a:pt x="12812" y="2191"/>
                  <a:pt x="12812" y="2191"/>
                </a:cubicBezTo>
                <a:cubicBezTo>
                  <a:pt x="12812" y="2191"/>
                  <a:pt x="12824" y="2156"/>
                  <a:pt x="12848" y="2144"/>
                </a:cubicBezTo>
                <a:cubicBezTo>
                  <a:pt x="12853" y="2138"/>
                  <a:pt x="12859" y="2135"/>
                  <a:pt x="12864" y="2135"/>
                </a:cubicBezTo>
                <a:cubicBezTo>
                  <a:pt x="12868" y="2135"/>
                  <a:pt x="12871" y="2138"/>
                  <a:pt x="12871" y="2144"/>
                </a:cubicBezTo>
                <a:lnTo>
                  <a:pt x="12883" y="2120"/>
                </a:lnTo>
                <a:cubicBezTo>
                  <a:pt x="12890" y="2114"/>
                  <a:pt x="12893" y="2111"/>
                  <a:pt x="12895" y="2111"/>
                </a:cubicBezTo>
                <a:lnTo>
                  <a:pt x="12895" y="2111"/>
                </a:lnTo>
                <a:cubicBezTo>
                  <a:pt x="12904" y="2111"/>
                  <a:pt x="12876" y="2168"/>
                  <a:pt x="12895" y="2168"/>
                </a:cubicBezTo>
                <a:cubicBezTo>
                  <a:pt x="12871" y="2179"/>
                  <a:pt x="12871" y="2168"/>
                  <a:pt x="12848" y="2191"/>
                </a:cubicBezTo>
                <a:cubicBezTo>
                  <a:pt x="12871" y="2179"/>
                  <a:pt x="12895" y="2168"/>
                  <a:pt x="12919" y="2168"/>
                </a:cubicBezTo>
                <a:lnTo>
                  <a:pt x="12919" y="2168"/>
                </a:lnTo>
                <a:lnTo>
                  <a:pt x="12919" y="2168"/>
                </a:lnTo>
                <a:cubicBezTo>
                  <a:pt x="12938" y="2145"/>
                  <a:pt x="12949" y="2137"/>
                  <a:pt x="12955" y="2137"/>
                </a:cubicBezTo>
                <a:cubicBezTo>
                  <a:pt x="12968" y="2137"/>
                  <a:pt x="12960" y="2174"/>
                  <a:pt x="12976" y="2174"/>
                </a:cubicBezTo>
                <a:cubicBezTo>
                  <a:pt x="12979" y="2174"/>
                  <a:pt x="12984" y="2172"/>
                  <a:pt x="12990" y="2168"/>
                </a:cubicBezTo>
                <a:cubicBezTo>
                  <a:pt x="12990" y="2144"/>
                  <a:pt x="13026" y="2132"/>
                  <a:pt x="13050" y="2108"/>
                </a:cubicBezTo>
                <a:lnTo>
                  <a:pt x="13050" y="2108"/>
                </a:lnTo>
                <a:lnTo>
                  <a:pt x="12990" y="2120"/>
                </a:lnTo>
                <a:cubicBezTo>
                  <a:pt x="12999" y="2111"/>
                  <a:pt x="13014" y="2083"/>
                  <a:pt x="13008" y="2083"/>
                </a:cubicBezTo>
                <a:lnTo>
                  <a:pt x="13008" y="2083"/>
                </a:lnTo>
                <a:cubicBezTo>
                  <a:pt x="13005" y="2083"/>
                  <a:pt x="13000" y="2087"/>
                  <a:pt x="12990" y="2096"/>
                </a:cubicBezTo>
                <a:cubicBezTo>
                  <a:pt x="12981" y="2096"/>
                  <a:pt x="12966" y="2116"/>
                  <a:pt x="12959" y="2116"/>
                </a:cubicBezTo>
                <a:cubicBezTo>
                  <a:pt x="12956" y="2116"/>
                  <a:pt x="12955" y="2114"/>
                  <a:pt x="12955" y="2108"/>
                </a:cubicBezTo>
                <a:cubicBezTo>
                  <a:pt x="12955" y="2108"/>
                  <a:pt x="12967" y="2096"/>
                  <a:pt x="12978" y="2084"/>
                </a:cubicBezTo>
                <a:cubicBezTo>
                  <a:pt x="12976" y="2082"/>
                  <a:pt x="12974" y="2081"/>
                  <a:pt x="12972" y="2081"/>
                </a:cubicBezTo>
                <a:cubicBezTo>
                  <a:pt x="12962" y="2081"/>
                  <a:pt x="12952" y="2098"/>
                  <a:pt x="12943" y="2108"/>
                </a:cubicBezTo>
                <a:cubicBezTo>
                  <a:pt x="12943" y="2084"/>
                  <a:pt x="12967" y="2072"/>
                  <a:pt x="12967" y="2060"/>
                </a:cubicBezTo>
                <a:lnTo>
                  <a:pt x="12967" y="2060"/>
                </a:lnTo>
                <a:cubicBezTo>
                  <a:pt x="12959" y="2065"/>
                  <a:pt x="12955" y="2067"/>
                  <a:pt x="12953" y="2067"/>
                </a:cubicBezTo>
                <a:cubicBezTo>
                  <a:pt x="12943" y="2067"/>
                  <a:pt x="12964" y="2037"/>
                  <a:pt x="12955" y="2037"/>
                </a:cubicBezTo>
                <a:close/>
                <a:moveTo>
                  <a:pt x="12931" y="2203"/>
                </a:moveTo>
                <a:cubicBezTo>
                  <a:pt x="12931" y="2215"/>
                  <a:pt x="12919" y="2215"/>
                  <a:pt x="12907" y="2227"/>
                </a:cubicBezTo>
                <a:lnTo>
                  <a:pt x="12907" y="2215"/>
                </a:lnTo>
                <a:lnTo>
                  <a:pt x="12895" y="2215"/>
                </a:lnTo>
                <a:cubicBezTo>
                  <a:pt x="12898" y="2212"/>
                  <a:pt x="12900" y="2212"/>
                  <a:pt x="12902" y="2212"/>
                </a:cubicBezTo>
                <a:cubicBezTo>
                  <a:pt x="12905" y="2212"/>
                  <a:pt x="12908" y="2214"/>
                  <a:pt x="12912" y="2214"/>
                </a:cubicBezTo>
                <a:cubicBezTo>
                  <a:pt x="12917" y="2214"/>
                  <a:pt x="12922" y="2212"/>
                  <a:pt x="12931" y="2203"/>
                </a:cubicBezTo>
                <a:close/>
                <a:moveTo>
                  <a:pt x="13049" y="2204"/>
                </a:moveTo>
                <a:cubicBezTo>
                  <a:pt x="13040" y="2209"/>
                  <a:pt x="13028" y="2220"/>
                  <a:pt x="13016" y="2229"/>
                </a:cubicBezTo>
                <a:lnTo>
                  <a:pt x="13016" y="2229"/>
                </a:lnTo>
                <a:cubicBezTo>
                  <a:pt x="13030" y="2224"/>
                  <a:pt x="13042" y="2218"/>
                  <a:pt x="13049" y="2204"/>
                </a:cubicBezTo>
                <a:close/>
                <a:moveTo>
                  <a:pt x="13016" y="2229"/>
                </a:moveTo>
                <a:lnTo>
                  <a:pt x="13016" y="2229"/>
                </a:lnTo>
                <a:cubicBezTo>
                  <a:pt x="13008" y="2232"/>
                  <a:pt x="12999" y="2235"/>
                  <a:pt x="12990" y="2239"/>
                </a:cubicBezTo>
                <a:cubicBezTo>
                  <a:pt x="12991" y="2240"/>
                  <a:pt x="12993" y="2241"/>
                  <a:pt x="12995" y="2241"/>
                </a:cubicBezTo>
                <a:cubicBezTo>
                  <a:pt x="13000" y="2241"/>
                  <a:pt x="13008" y="2235"/>
                  <a:pt x="13016" y="2229"/>
                </a:cubicBezTo>
                <a:close/>
                <a:moveTo>
                  <a:pt x="8302" y="2249"/>
                </a:moveTo>
                <a:cubicBezTo>
                  <a:pt x="8301" y="2253"/>
                  <a:pt x="8300" y="2257"/>
                  <a:pt x="8299" y="2263"/>
                </a:cubicBezTo>
                <a:cubicBezTo>
                  <a:pt x="8303" y="2259"/>
                  <a:pt x="8303" y="2254"/>
                  <a:pt x="8302" y="2249"/>
                </a:cubicBezTo>
                <a:close/>
                <a:moveTo>
                  <a:pt x="6746" y="2297"/>
                </a:moveTo>
                <a:cubicBezTo>
                  <a:pt x="6736" y="2297"/>
                  <a:pt x="6752" y="2328"/>
                  <a:pt x="6740" y="2328"/>
                </a:cubicBezTo>
                <a:cubicBezTo>
                  <a:pt x="6738" y="2328"/>
                  <a:pt x="6734" y="2326"/>
                  <a:pt x="6728" y="2322"/>
                </a:cubicBezTo>
                <a:lnTo>
                  <a:pt x="6728" y="2322"/>
                </a:lnTo>
                <a:cubicBezTo>
                  <a:pt x="6737" y="2342"/>
                  <a:pt x="6771" y="2361"/>
                  <a:pt x="6777" y="2381"/>
                </a:cubicBezTo>
                <a:lnTo>
                  <a:pt x="6777" y="2381"/>
                </a:lnTo>
                <a:cubicBezTo>
                  <a:pt x="6809" y="2357"/>
                  <a:pt x="6740" y="2322"/>
                  <a:pt x="6752" y="2299"/>
                </a:cubicBezTo>
                <a:cubicBezTo>
                  <a:pt x="6749" y="2297"/>
                  <a:pt x="6748" y="2297"/>
                  <a:pt x="6746" y="2297"/>
                </a:cubicBezTo>
                <a:close/>
                <a:moveTo>
                  <a:pt x="6777" y="2381"/>
                </a:moveTo>
                <a:cubicBezTo>
                  <a:pt x="6776" y="2381"/>
                  <a:pt x="6776" y="2382"/>
                  <a:pt x="6775" y="2382"/>
                </a:cubicBezTo>
                <a:lnTo>
                  <a:pt x="6777" y="2382"/>
                </a:lnTo>
                <a:cubicBezTo>
                  <a:pt x="6777" y="2382"/>
                  <a:pt x="6777" y="2381"/>
                  <a:pt x="6777" y="2381"/>
                </a:cubicBezTo>
                <a:close/>
                <a:moveTo>
                  <a:pt x="12856" y="2534"/>
                </a:moveTo>
                <a:cubicBezTo>
                  <a:pt x="12857" y="2535"/>
                  <a:pt x="12858" y="2536"/>
                  <a:pt x="12859" y="2537"/>
                </a:cubicBezTo>
                <a:cubicBezTo>
                  <a:pt x="12859" y="2536"/>
                  <a:pt x="12858" y="2535"/>
                  <a:pt x="12856" y="2534"/>
                </a:cubicBezTo>
                <a:close/>
                <a:moveTo>
                  <a:pt x="12214" y="2692"/>
                </a:moveTo>
                <a:cubicBezTo>
                  <a:pt x="12215" y="2696"/>
                  <a:pt x="12216" y="2699"/>
                  <a:pt x="12216" y="2703"/>
                </a:cubicBezTo>
                <a:cubicBezTo>
                  <a:pt x="12216" y="2696"/>
                  <a:pt x="12216" y="2693"/>
                  <a:pt x="12214" y="2692"/>
                </a:cubicBezTo>
                <a:close/>
                <a:moveTo>
                  <a:pt x="12205" y="2691"/>
                </a:moveTo>
                <a:cubicBezTo>
                  <a:pt x="12205" y="2703"/>
                  <a:pt x="12205" y="2703"/>
                  <a:pt x="12193" y="2715"/>
                </a:cubicBezTo>
                <a:cubicBezTo>
                  <a:pt x="12209" y="2715"/>
                  <a:pt x="12203" y="2710"/>
                  <a:pt x="12205" y="2710"/>
                </a:cubicBezTo>
                <a:lnTo>
                  <a:pt x="12205" y="2710"/>
                </a:lnTo>
                <a:cubicBezTo>
                  <a:pt x="12206" y="2710"/>
                  <a:pt x="12209" y="2711"/>
                  <a:pt x="12216" y="2715"/>
                </a:cubicBezTo>
                <a:lnTo>
                  <a:pt x="12205" y="2691"/>
                </a:lnTo>
                <a:close/>
                <a:moveTo>
                  <a:pt x="12086" y="2727"/>
                </a:moveTo>
                <a:cubicBezTo>
                  <a:pt x="12086" y="2732"/>
                  <a:pt x="12088" y="2735"/>
                  <a:pt x="12090" y="2737"/>
                </a:cubicBezTo>
                <a:lnTo>
                  <a:pt x="12090" y="2737"/>
                </a:lnTo>
                <a:lnTo>
                  <a:pt x="12086" y="2727"/>
                </a:lnTo>
                <a:close/>
                <a:moveTo>
                  <a:pt x="11943" y="2965"/>
                </a:moveTo>
                <a:cubicBezTo>
                  <a:pt x="11944" y="2968"/>
                  <a:pt x="11946" y="2971"/>
                  <a:pt x="11948" y="2974"/>
                </a:cubicBezTo>
                <a:lnTo>
                  <a:pt x="11948" y="2974"/>
                </a:lnTo>
                <a:cubicBezTo>
                  <a:pt x="11947" y="2972"/>
                  <a:pt x="11945" y="2969"/>
                  <a:pt x="11943" y="2965"/>
                </a:cubicBezTo>
                <a:close/>
                <a:moveTo>
                  <a:pt x="11840" y="2998"/>
                </a:moveTo>
                <a:lnTo>
                  <a:pt x="11840" y="2998"/>
                </a:lnTo>
                <a:cubicBezTo>
                  <a:pt x="11836" y="2998"/>
                  <a:pt x="11862" y="3015"/>
                  <a:pt x="11871" y="3025"/>
                </a:cubicBezTo>
                <a:lnTo>
                  <a:pt x="11847" y="3001"/>
                </a:lnTo>
                <a:cubicBezTo>
                  <a:pt x="11843" y="2999"/>
                  <a:pt x="11840" y="2998"/>
                  <a:pt x="11840" y="2998"/>
                </a:cubicBezTo>
                <a:close/>
                <a:moveTo>
                  <a:pt x="12380" y="3259"/>
                </a:moveTo>
                <a:cubicBezTo>
                  <a:pt x="12381" y="3260"/>
                  <a:pt x="12382" y="3262"/>
                  <a:pt x="12383" y="3263"/>
                </a:cubicBezTo>
                <a:cubicBezTo>
                  <a:pt x="12382" y="3262"/>
                  <a:pt x="12381" y="3260"/>
                  <a:pt x="12380" y="3259"/>
                </a:cubicBezTo>
                <a:close/>
                <a:moveTo>
                  <a:pt x="6299" y="3287"/>
                </a:moveTo>
                <a:lnTo>
                  <a:pt x="6299" y="3322"/>
                </a:lnTo>
                <a:cubicBezTo>
                  <a:pt x="6299" y="3311"/>
                  <a:pt x="6299" y="3311"/>
                  <a:pt x="6311" y="3299"/>
                </a:cubicBezTo>
                <a:cubicBezTo>
                  <a:pt x="6308" y="3296"/>
                  <a:pt x="6307" y="3295"/>
                  <a:pt x="6306" y="3295"/>
                </a:cubicBezTo>
                <a:cubicBezTo>
                  <a:pt x="6305" y="3295"/>
                  <a:pt x="6305" y="3298"/>
                  <a:pt x="6305" y="3298"/>
                </a:cubicBezTo>
                <a:cubicBezTo>
                  <a:pt x="6305" y="3298"/>
                  <a:pt x="6303" y="3296"/>
                  <a:pt x="6299" y="3287"/>
                </a:cubicBezTo>
                <a:close/>
                <a:moveTo>
                  <a:pt x="12231" y="3477"/>
                </a:moveTo>
                <a:cubicBezTo>
                  <a:pt x="12231" y="3477"/>
                  <a:pt x="12230" y="3477"/>
                  <a:pt x="12228" y="3477"/>
                </a:cubicBezTo>
                <a:cubicBezTo>
                  <a:pt x="12232" y="3481"/>
                  <a:pt x="12235" y="3483"/>
                  <a:pt x="12239" y="3485"/>
                </a:cubicBezTo>
                <a:lnTo>
                  <a:pt x="12239" y="3485"/>
                </a:lnTo>
                <a:cubicBezTo>
                  <a:pt x="12236" y="3482"/>
                  <a:pt x="12234" y="3479"/>
                  <a:pt x="12231" y="3477"/>
                </a:cubicBezTo>
                <a:close/>
                <a:moveTo>
                  <a:pt x="5466" y="3513"/>
                </a:moveTo>
                <a:cubicBezTo>
                  <a:pt x="5467" y="3516"/>
                  <a:pt x="5469" y="3518"/>
                  <a:pt x="5470" y="3521"/>
                </a:cubicBezTo>
                <a:lnTo>
                  <a:pt x="5470" y="3521"/>
                </a:lnTo>
                <a:cubicBezTo>
                  <a:pt x="5469" y="3518"/>
                  <a:pt x="5467" y="3516"/>
                  <a:pt x="5466" y="3513"/>
                </a:cubicBezTo>
                <a:close/>
                <a:moveTo>
                  <a:pt x="12239" y="3485"/>
                </a:moveTo>
                <a:lnTo>
                  <a:pt x="12239" y="3485"/>
                </a:lnTo>
                <a:cubicBezTo>
                  <a:pt x="12250" y="3500"/>
                  <a:pt x="12261" y="3517"/>
                  <a:pt x="12276" y="3525"/>
                </a:cubicBezTo>
                <a:lnTo>
                  <a:pt x="12264" y="3501"/>
                </a:lnTo>
                <a:cubicBezTo>
                  <a:pt x="12256" y="3493"/>
                  <a:pt x="12247" y="3490"/>
                  <a:pt x="12239" y="3485"/>
                </a:cubicBezTo>
                <a:close/>
                <a:moveTo>
                  <a:pt x="5466" y="3763"/>
                </a:moveTo>
                <a:cubicBezTo>
                  <a:pt x="5478" y="3763"/>
                  <a:pt x="5478" y="3775"/>
                  <a:pt x="5466" y="3787"/>
                </a:cubicBezTo>
                <a:lnTo>
                  <a:pt x="5454" y="3787"/>
                </a:lnTo>
                <a:cubicBezTo>
                  <a:pt x="5454" y="3775"/>
                  <a:pt x="5454" y="3763"/>
                  <a:pt x="5466" y="3763"/>
                </a:cubicBezTo>
                <a:close/>
                <a:moveTo>
                  <a:pt x="5692" y="3787"/>
                </a:moveTo>
                <a:cubicBezTo>
                  <a:pt x="5692" y="3799"/>
                  <a:pt x="5704" y="3811"/>
                  <a:pt x="5716" y="3811"/>
                </a:cubicBezTo>
                <a:lnTo>
                  <a:pt x="5680" y="3811"/>
                </a:lnTo>
                <a:cubicBezTo>
                  <a:pt x="5680" y="3811"/>
                  <a:pt x="5692" y="3811"/>
                  <a:pt x="5692" y="3787"/>
                </a:cubicBezTo>
                <a:close/>
                <a:moveTo>
                  <a:pt x="5811" y="3787"/>
                </a:moveTo>
                <a:cubicBezTo>
                  <a:pt x="5823" y="3787"/>
                  <a:pt x="5835" y="3787"/>
                  <a:pt x="5823" y="3799"/>
                </a:cubicBezTo>
                <a:cubicBezTo>
                  <a:pt x="5799" y="3811"/>
                  <a:pt x="5775" y="3811"/>
                  <a:pt x="5739" y="3811"/>
                </a:cubicBezTo>
                <a:cubicBezTo>
                  <a:pt x="5739" y="3799"/>
                  <a:pt x="5739" y="3799"/>
                  <a:pt x="5739" y="3787"/>
                </a:cubicBezTo>
                <a:cubicBezTo>
                  <a:pt x="5753" y="3794"/>
                  <a:pt x="5775" y="3801"/>
                  <a:pt x="5791" y="3801"/>
                </a:cubicBezTo>
                <a:cubicBezTo>
                  <a:pt x="5802" y="3801"/>
                  <a:pt x="5811" y="3797"/>
                  <a:pt x="5811" y="3787"/>
                </a:cubicBezTo>
                <a:close/>
                <a:moveTo>
                  <a:pt x="5430" y="3811"/>
                </a:moveTo>
                <a:cubicBezTo>
                  <a:pt x="5430" y="3823"/>
                  <a:pt x="5430" y="3823"/>
                  <a:pt x="5430" y="3823"/>
                </a:cubicBezTo>
                <a:lnTo>
                  <a:pt x="5418" y="3823"/>
                </a:lnTo>
                <a:cubicBezTo>
                  <a:pt x="5418" y="3811"/>
                  <a:pt x="5430" y="3811"/>
                  <a:pt x="5430" y="3811"/>
                </a:cubicBezTo>
                <a:close/>
                <a:moveTo>
                  <a:pt x="10550" y="3834"/>
                </a:moveTo>
                <a:cubicBezTo>
                  <a:pt x="10550" y="3834"/>
                  <a:pt x="10550" y="3834"/>
                  <a:pt x="10550" y="3834"/>
                </a:cubicBezTo>
                <a:cubicBezTo>
                  <a:pt x="10550" y="3834"/>
                  <a:pt x="10550" y="3834"/>
                  <a:pt x="10550" y="3834"/>
                </a:cubicBezTo>
                <a:close/>
                <a:moveTo>
                  <a:pt x="10655" y="3868"/>
                </a:moveTo>
                <a:lnTo>
                  <a:pt x="10655" y="3868"/>
                </a:lnTo>
                <a:cubicBezTo>
                  <a:pt x="10657" y="3881"/>
                  <a:pt x="10664" y="3903"/>
                  <a:pt x="10668" y="3917"/>
                </a:cubicBezTo>
                <a:lnTo>
                  <a:pt x="10668" y="3917"/>
                </a:lnTo>
                <a:cubicBezTo>
                  <a:pt x="10668" y="3902"/>
                  <a:pt x="10666" y="3879"/>
                  <a:pt x="10657" y="3870"/>
                </a:cubicBezTo>
                <a:cubicBezTo>
                  <a:pt x="10656" y="3869"/>
                  <a:pt x="10655" y="3869"/>
                  <a:pt x="10655" y="3868"/>
                </a:cubicBezTo>
                <a:close/>
                <a:moveTo>
                  <a:pt x="10204" y="3906"/>
                </a:moveTo>
                <a:cubicBezTo>
                  <a:pt x="10209" y="3915"/>
                  <a:pt x="10212" y="3921"/>
                  <a:pt x="10214" y="3926"/>
                </a:cubicBezTo>
                <a:lnTo>
                  <a:pt x="10214" y="3926"/>
                </a:lnTo>
                <a:cubicBezTo>
                  <a:pt x="10213" y="3919"/>
                  <a:pt x="10210" y="3911"/>
                  <a:pt x="10204" y="3906"/>
                </a:cubicBezTo>
                <a:close/>
                <a:moveTo>
                  <a:pt x="10668" y="3917"/>
                </a:moveTo>
                <a:cubicBezTo>
                  <a:pt x="10669" y="3922"/>
                  <a:pt x="10669" y="3927"/>
                  <a:pt x="10669" y="3930"/>
                </a:cubicBezTo>
                <a:cubicBezTo>
                  <a:pt x="10669" y="3930"/>
                  <a:pt x="10670" y="3931"/>
                  <a:pt x="10670" y="3931"/>
                </a:cubicBezTo>
                <a:cubicBezTo>
                  <a:pt x="10672" y="3931"/>
                  <a:pt x="10671" y="3925"/>
                  <a:pt x="10668" y="3917"/>
                </a:cubicBezTo>
                <a:close/>
                <a:moveTo>
                  <a:pt x="10131" y="3942"/>
                </a:moveTo>
                <a:cubicBezTo>
                  <a:pt x="10132" y="3949"/>
                  <a:pt x="10133" y="3953"/>
                  <a:pt x="10133" y="3953"/>
                </a:cubicBezTo>
                <a:cubicBezTo>
                  <a:pt x="10124" y="3944"/>
                  <a:pt x="10129" y="3942"/>
                  <a:pt x="10131" y="3942"/>
                </a:cubicBezTo>
                <a:close/>
                <a:moveTo>
                  <a:pt x="10597" y="3897"/>
                </a:moveTo>
                <a:cubicBezTo>
                  <a:pt x="10600" y="3897"/>
                  <a:pt x="10609" y="3908"/>
                  <a:pt x="10615" y="3908"/>
                </a:cubicBezTo>
                <a:cubicBezTo>
                  <a:pt x="10616" y="3908"/>
                  <a:pt x="10616" y="3908"/>
                  <a:pt x="10616" y="3908"/>
                </a:cubicBezTo>
                <a:lnTo>
                  <a:pt x="10616" y="3908"/>
                </a:lnTo>
                <a:cubicBezTo>
                  <a:pt x="10615" y="3918"/>
                  <a:pt x="10616" y="3932"/>
                  <a:pt x="10621" y="3953"/>
                </a:cubicBezTo>
                <a:cubicBezTo>
                  <a:pt x="10617" y="3939"/>
                  <a:pt x="10616" y="3934"/>
                  <a:pt x="10615" y="3934"/>
                </a:cubicBezTo>
                <a:lnTo>
                  <a:pt x="10615" y="3934"/>
                </a:lnTo>
                <a:cubicBezTo>
                  <a:pt x="10615" y="3934"/>
                  <a:pt x="10616" y="3947"/>
                  <a:pt x="10614" y="3947"/>
                </a:cubicBezTo>
                <a:cubicBezTo>
                  <a:pt x="10613" y="3947"/>
                  <a:pt x="10611" y="3946"/>
                  <a:pt x="10609" y="3942"/>
                </a:cubicBezTo>
                <a:cubicBezTo>
                  <a:pt x="10596" y="3906"/>
                  <a:pt x="10594" y="3897"/>
                  <a:pt x="10597" y="3897"/>
                </a:cubicBezTo>
                <a:close/>
                <a:moveTo>
                  <a:pt x="11157" y="3953"/>
                </a:moveTo>
                <a:cubicBezTo>
                  <a:pt x="11157" y="3956"/>
                  <a:pt x="11159" y="3959"/>
                  <a:pt x="11162" y="3962"/>
                </a:cubicBezTo>
                <a:lnTo>
                  <a:pt x="11162" y="3962"/>
                </a:lnTo>
                <a:cubicBezTo>
                  <a:pt x="11161" y="3960"/>
                  <a:pt x="11159" y="3957"/>
                  <a:pt x="11157" y="3953"/>
                </a:cubicBezTo>
                <a:close/>
                <a:moveTo>
                  <a:pt x="9737" y="4015"/>
                </a:moveTo>
                <a:lnTo>
                  <a:pt x="9737" y="4015"/>
                </a:lnTo>
                <a:cubicBezTo>
                  <a:pt x="9736" y="4015"/>
                  <a:pt x="9737" y="4018"/>
                  <a:pt x="9740" y="4025"/>
                </a:cubicBezTo>
                <a:cubicBezTo>
                  <a:pt x="9739" y="4021"/>
                  <a:pt x="9738" y="4018"/>
                  <a:pt x="9737" y="4015"/>
                </a:cubicBezTo>
                <a:close/>
                <a:moveTo>
                  <a:pt x="10675" y="4033"/>
                </a:moveTo>
                <a:cubicBezTo>
                  <a:pt x="10673" y="4033"/>
                  <a:pt x="10672" y="4035"/>
                  <a:pt x="10671" y="4037"/>
                </a:cubicBezTo>
                <a:lnTo>
                  <a:pt x="10681" y="4037"/>
                </a:lnTo>
                <a:cubicBezTo>
                  <a:pt x="10678" y="4034"/>
                  <a:pt x="10676" y="4033"/>
                  <a:pt x="10675" y="4033"/>
                </a:cubicBezTo>
                <a:close/>
                <a:moveTo>
                  <a:pt x="10632" y="3797"/>
                </a:moveTo>
                <a:cubicBezTo>
                  <a:pt x="10627" y="3797"/>
                  <a:pt x="10626" y="3801"/>
                  <a:pt x="10633" y="3823"/>
                </a:cubicBezTo>
                <a:cubicBezTo>
                  <a:pt x="10645" y="3846"/>
                  <a:pt x="10633" y="3858"/>
                  <a:pt x="10645" y="3858"/>
                </a:cubicBezTo>
                <a:cubicBezTo>
                  <a:pt x="10643" y="3860"/>
                  <a:pt x="10642" y="3861"/>
                  <a:pt x="10640" y="3861"/>
                </a:cubicBezTo>
                <a:cubicBezTo>
                  <a:pt x="10630" y="3861"/>
                  <a:pt x="10621" y="3833"/>
                  <a:pt x="10621" y="3823"/>
                </a:cubicBezTo>
                <a:cubicBezTo>
                  <a:pt x="10619" y="3822"/>
                  <a:pt x="10618" y="3821"/>
                  <a:pt x="10617" y="3821"/>
                </a:cubicBezTo>
                <a:lnTo>
                  <a:pt x="10617" y="3821"/>
                </a:lnTo>
                <a:cubicBezTo>
                  <a:pt x="10603" y="3821"/>
                  <a:pt x="10644" y="3894"/>
                  <a:pt x="10633" y="3894"/>
                </a:cubicBezTo>
                <a:lnTo>
                  <a:pt x="10621" y="3882"/>
                </a:lnTo>
                <a:cubicBezTo>
                  <a:pt x="10621" y="3885"/>
                  <a:pt x="10620" y="3888"/>
                  <a:pt x="10619" y="3892"/>
                </a:cubicBezTo>
                <a:lnTo>
                  <a:pt x="10619" y="3892"/>
                </a:lnTo>
                <a:cubicBezTo>
                  <a:pt x="10598" y="3868"/>
                  <a:pt x="10609" y="3834"/>
                  <a:pt x="10597" y="3811"/>
                </a:cubicBezTo>
                <a:lnTo>
                  <a:pt x="10597" y="3870"/>
                </a:lnTo>
                <a:cubicBezTo>
                  <a:pt x="10589" y="3862"/>
                  <a:pt x="10574" y="3828"/>
                  <a:pt x="10571" y="3828"/>
                </a:cubicBezTo>
                <a:lnTo>
                  <a:pt x="10571" y="3828"/>
                </a:lnTo>
                <a:cubicBezTo>
                  <a:pt x="10570" y="3828"/>
                  <a:pt x="10570" y="3833"/>
                  <a:pt x="10573" y="3846"/>
                </a:cubicBezTo>
                <a:cubicBezTo>
                  <a:pt x="10573" y="3857"/>
                  <a:pt x="10582" y="3884"/>
                  <a:pt x="10577" y="3884"/>
                </a:cubicBezTo>
                <a:cubicBezTo>
                  <a:pt x="10576" y="3884"/>
                  <a:pt x="10575" y="3884"/>
                  <a:pt x="10573" y="3882"/>
                </a:cubicBezTo>
                <a:cubicBezTo>
                  <a:pt x="10573" y="3882"/>
                  <a:pt x="10562" y="3858"/>
                  <a:pt x="10562" y="3858"/>
                </a:cubicBezTo>
                <a:cubicBezTo>
                  <a:pt x="10560" y="3857"/>
                  <a:pt x="10559" y="3856"/>
                  <a:pt x="10558" y="3856"/>
                </a:cubicBezTo>
                <a:lnTo>
                  <a:pt x="10558" y="3856"/>
                </a:lnTo>
                <a:cubicBezTo>
                  <a:pt x="10553" y="3856"/>
                  <a:pt x="10561" y="3884"/>
                  <a:pt x="10562" y="3894"/>
                </a:cubicBezTo>
                <a:lnTo>
                  <a:pt x="10562" y="3894"/>
                </a:lnTo>
                <a:cubicBezTo>
                  <a:pt x="10561" y="3882"/>
                  <a:pt x="10550" y="3846"/>
                  <a:pt x="10550" y="3834"/>
                </a:cubicBezTo>
                <a:cubicBezTo>
                  <a:pt x="10550" y="3850"/>
                  <a:pt x="10547" y="3856"/>
                  <a:pt x="10543" y="3856"/>
                </a:cubicBezTo>
                <a:cubicBezTo>
                  <a:pt x="10536" y="3856"/>
                  <a:pt x="10526" y="3834"/>
                  <a:pt x="10526" y="3834"/>
                </a:cubicBezTo>
                <a:lnTo>
                  <a:pt x="10526" y="3834"/>
                </a:lnTo>
                <a:cubicBezTo>
                  <a:pt x="10550" y="3894"/>
                  <a:pt x="10526" y="3930"/>
                  <a:pt x="10562" y="3965"/>
                </a:cubicBezTo>
                <a:lnTo>
                  <a:pt x="10550" y="4013"/>
                </a:lnTo>
                <a:cubicBezTo>
                  <a:pt x="10562" y="4049"/>
                  <a:pt x="10562" y="4049"/>
                  <a:pt x="10573" y="4061"/>
                </a:cubicBezTo>
                <a:cubicBezTo>
                  <a:pt x="10573" y="4052"/>
                  <a:pt x="10573" y="4039"/>
                  <a:pt x="10577" y="4039"/>
                </a:cubicBezTo>
                <a:cubicBezTo>
                  <a:pt x="10579" y="4039"/>
                  <a:pt x="10582" y="4041"/>
                  <a:pt x="10585" y="4049"/>
                </a:cubicBezTo>
                <a:cubicBezTo>
                  <a:pt x="10580" y="4033"/>
                  <a:pt x="10579" y="4029"/>
                  <a:pt x="10581" y="4029"/>
                </a:cubicBezTo>
                <a:lnTo>
                  <a:pt x="10581" y="4029"/>
                </a:lnTo>
                <a:cubicBezTo>
                  <a:pt x="10584" y="4029"/>
                  <a:pt x="10590" y="4037"/>
                  <a:pt x="10597" y="4037"/>
                </a:cubicBezTo>
                <a:lnTo>
                  <a:pt x="10597" y="4037"/>
                </a:lnTo>
                <a:cubicBezTo>
                  <a:pt x="10585" y="4037"/>
                  <a:pt x="10573" y="4013"/>
                  <a:pt x="10562" y="3977"/>
                </a:cubicBezTo>
                <a:cubicBezTo>
                  <a:pt x="10562" y="3965"/>
                  <a:pt x="10562" y="3965"/>
                  <a:pt x="10573" y="3965"/>
                </a:cubicBezTo>
                <a:lnTo>
                  <a:pt x="10562" y="3953"/>
                </a:lnTo>
                <a:cubicBezTo>
                  <a:pt x="10558" y="3938"/>
                  <a:pt x="10559" y="3932"/>
                  <a:pt x="10561" y="3932"/>
                </a:cubicBezTo>
                <a:lnTo>
                  <a:pt x="10561" y="3932"/>
                </a:lnTo>
                <a:cubicBezTo>
                  <a:pt x="10566" y="3932"/>
                  <a:pt x="10582" y="3967"/>
                  <a:pt x="10585" y="3967"/>
                </a:cubicBezTo>
                <a:cubicBezTo>
                  <a:pt x="10585" y="3967"/>
                  <a:pt x="10585" y="3966"/>
                  <a:pt x="10585" y="3965"/>
                </a:cubicBezTo>
                <a:cubicBezTo>
                  <a:pt x="10597" y="3977"/>
                  <a:pt x="10585" y="3977"/>
                  <a:pt x="10597" y="4013"/>
                </a:cubicBezTo>
                <a:cubicBezTo>
                  <a:pt x="10597" y="3989"/>
                  <a:pt x="10597" y="3965"/>
                  <a:pt x="10597" y="3942"/>
                </a:cubicBezTo>
                <a:lnTo>
                  <a:pt x="10621" y="3989"/>
                </a:lnTo>
                <a:cubicBezTo>
                  <a:pt x="10621" y="3965"/>
                  <a:pt x="10633" y="3989"/>
                  <a:pt x="10621" y="3953"/>
                </a:cubicBezTo>
                <a:lnTo>
                  <a:pt x="10621" y="3953"/>
                </a:lnTo>
                <a:cubicBezTo>
                  <a:pt x="10645" y="3977"/>
                  <a:pt x="10633" y="4001"/>
                  <a:pt x="10633" y="4025"/>
                </a:cubicBezTo>
                <a:cubicBezTo>
                  <a:pt x="10636" y="4028"/>
                  <a:pt x="10638" y="4029"/>
                  <a:pt x="10639" y="4029"/>
                </a:cubicBezTo>
                <a:cubicBezTo>
                  <a:pt x="10646" y="4029"/>
                  <a:pt x="10636" y="3998"/>
                  <a:pt x="10642" y="3998"/>
                </a:cubicBezTo>
                <a:lnTo>
                  <a:pt x="10642" y="3998"/>
                </a:lnTo>
                <a:cubicBezTo>
                  <a:pt x="10644" y="3998"/>
                  <a:pt x="10649" y="4002"/>
                  <a:pt x="10657" y="4013"/>
                </a:cubicBezTo>
                <a:lnTo>
                  <a:pt x="10669" y="4049"/>
                </a:lnTo>
                <a:cubicBezTo>
                  <a:pt x="10669" y="4049"/>
                  <a:pt x="10669" y="4041"/>
                  <a:pt x="10671" y="4037"/>
                </a:cubicBezTo>
                <a:lnTo>
                  <a:pt x="10669" y="4037"/>
                </a:lnTo>
                <a:cubicBezTo>
                  <a:pt x="10645" y="3965"/>
                  <a:pt x="10669" y="3977"/>
                  <a:pt x="10645" y="3918"/>
                </a:cubicBezTo>
                <a:lnTo>
                  <a:pt x="10645" y="3906"/>
                </a:lnTo>
                <a:cubicBezTo>
                  <a:pt x="10645" y="3896"/>
                  <a:pt x="10637" y="3864"/>
                  <a:pt x="10647" y="3864"/>
                </a:cubicBezTo>
                <a:cubicBezTo>
                  <a:pt x="10648" y="3864"/>
                  <a:pt x="10651" y="3865"/>
                  <a:pt x="10655" y="3868"/>
                </a:cubicBezTo>
                <a:lnTo>
                  <a:pt x="10655" y="3868"/>
                </a:lnTo>
                <a:cubicBezTo>
                  <a:pt x="10654" y="3862"/>
                  <a:pt x="10654" y="3858"/>
                  <a:pt x="10657" y="3858"/>
                </a:cubicBezTo>
                <a:cubicBezTo>
                  <a:pt x="10657" y="3846"/>
                  <a:pt x="10645" y="3823"/>
                  <a:pt x="10645" y="3799"/>
                </a:cubicBezTo>
                <a:cubicBezTo>
                  <a:pt x="10640" y="3799"/>
                  <a:pt x="10635" y="3797"/>
                  <a:pt x="10632" y="3797"/>
                </a:cubicBezTo>
                <a:close/>
                <a:moveTo>
                  <a:pt x="10454" y="4061"/>
                </a:moveTo>
                <a:cubicBezTo>
                  <a:pt x="10448" y="4067"/>
                  <a:pt x="10445" y="4070"/>
                  <a:pt x="10444" y="4070"/>
                </a:cubicBezTo>
                <a:cubicBezTo>
                  <a:pt x="10442" y="4070"/>
                  <a:pt x="10442" y="4067"/>
                  <a:pt x="10442" y="4061"/>
                </a:cubicBezTo>
                <a:close/>
                <a:moveTo>
                  <a:pt x="10526" y="4073"/>
                </a:moveTo>
                <a:cubicBezTo>
                  <a:pt x="10522" y="4073"/>
                  <a:pt x="10523" y="4073"/>
                  <a:pt x="10525" y="4073"/>
                </a:cubicBezTo>
                <a:lnTo>
                  <a:pt x="10525" y="4073"/>
                </a:lnTo>
                <a:cubicBezTo>
                  <a:pt x="10526" y="4073"/>
                  <a:pt x="10526" y="4073"/>
                  <a:pt x="10526" y="4073"/>
                </a:cubicBezTo>
                <a:close/>
                <a:moveTo>
                  <a:pt x="10490" y="4073"/>
                </a:moveTo>
                <a:cubicBezTo>
                  <a:pt x="10478" y="4073"/>
                  <a:pt x="10478" y="4073"/>
                  <a:pt x="10478" y="4084"/>
                </a:cubicBezTo>
                <a:cubicBezTo>
                  <a:pt x="10478" y="4084"/>
                  <a:pt x="10478" y="4084"/>
                  <a:pt x="10490" y="4073"/>
                </a:cubicBezTo>
                <a:close/>
                <a:moveTo>
                  <a:pt x="10493" y="4068"/>
                </a:moveTo>
                <a:cubicBezTo>
                  <a:pt x="10491" y="4068"/>
                  <a:pt x="10490" y="4069"/>
                  <a:pt x="10490" y="4073"/>
                </a:cubicBezTo>
                <a:lnTo>
                  <a:pt x="10502" y="4084"/>
                </a:lnTo>
                <a:cubicBezTo>
                  <a:pt x="10502" y="4076"/>
                  <a:pt x="10496" y="4068"/>
                  <a:pt x="10493" y="4068"/>
                </a:cubicBezTo>
                <a:close/>
                <a:moveTo>
                  <a:pt x="10538" y="4073"/>
                </a:moveTo>
                <a:cubicBezTo>
                  <a:pt x="10532" y="4073"/>
                  <a:pt x="10529" y="4073"/>
                  <a:pt x="10529" y="4074"/>
                </a:cubicBezTo>
                <a:cubicBezTo>
                  <a:pt x="10528" y="4074"/>
                  <a:pt x="10526" y="4073"/>
                  <a:pt x="10525" y="4073"/>
                </a:cubicBezTo>
                <a:lnTo>
                  <a:pt x="10525" y="4073"/>
                </a:lnTo>
                <a:cubicBezTo>
                  <a:pt x="10523" y="4075"/>
                  <a:pt x="10513" y="4084"/>
                  <a:pt x="10502" y="4084"/>
                </a:cubicBezTo>
                <a:lnTo>
                  <a:pt x="10514" y="4084"/>
                </a:lnTo>
                <a:cubicBezTo>
                  <a:pt x="10525" y="4081"/>
                  <a:pt x="10529" y="4078"/>
                  <a:pt x="10530" y="4076"/>
                </a:cubicBezTo>
                <a:lnTo>
                  <a:pt x="10530" y="4076"/>
                </a:lnTo>
                <a:cubicBezTo>
                  <a:pt x="10531" y="4078"/>
                  <a:pt x="10534" y="4081"/>
                  <a:pt x="10538" y="4084"/>
                </a:cubicBezTo>
                <a:lnTo>
                  <a:pt x="10538" y="4073"/>
                </a:lnTo>
                <a:close/>
                <a:moveTo>
                  <a:pt x="10550" y="4073"/>
                </a:moveTo>
                <a:cubicBezTo>
                  <a:pt x="10550" y="4084"/>
                  <a:pt x="10538" y="4084"/>
                  <a:pt x="10538" y="4084"/>
                </a:cubicBezTo>
                <a:cubicBezTo>
                  <a:pt x="10550" y="4084"/>
                  <a:pt x="10562" y="4084"/>
                  <a:pt x="10550" y="4073"/>
                </a:cubicBezTo>
                <a:close/>
                <a:moveTo>
                  <a:pt x="10502" y="4084"/>
                </a:moveTo>
                <a:cubicBezTo>
                  <a:pt x="10502" y="4084"/>
                  <a:pt x="10502" y="4096"/>
                  <a:pt x="10502" y="4096"/>
                </a:cubicBezTo>
                <a:lnTo>
                  <a:pt x="10514" y="4096"/>
                </a:lnTo>
                <a:cubicBezTo>
                  <a:pt x="10526" y="4096"/>
                  <a:pt x="10526" y="4084"/>
                  <a:pt x="10538" y="4084"/>
                </a:cubicBezTo>
                <a:lnTo>
                  <a:pt x="10514" y="4084"/>
                </a:lnTo>
                <a:cubicBezTo>
                  <a:pt x="10514" y="4088"/>
                  <a:pt x="10513" y="4090"/>
                  <a:pt x="10511" y="4090"/>
                </a:cubicBezTo>
                <a:cubicBezTo>
                  <a:pt x="10507" y="4090"/>
                  <a:pt x="10502" y="4084"/>
                  <a:pt x="10502" y="4084"/>
                </a:cubicBezTo>
                <a:close/>
                <a:moveTo>
                  <a:pt x="10478" y="4096"/>
                </a:moveTo>
                <a:cubicBezTo>
                  <a:pt x="10478" y="4102"/>
                  <a:pt x="10478" y="4105"/>
                  <a:pt x="10480" y="4108"/>
                </a:cubicBezTo>
                <a:lnTo>
                  <a:pt x="10480" y="4108"/>
                </a:lnTo>
                <a:cubicBezTo>
                  <a:pt x="10479" y="4108"/>
                  <a:pt x="10479" y="4108"/>
                  <a:pt x="10478" y="4108"/>
                </a:cubicBezTo>
                <a:cubicBezTo>
                  <a:pt x="10478" y="4108"/>
                  <a:pt x="10478" y="4120"/>
                  <a:pt x="10466" y="4120"/>
                </a:cubicBezTo>
                <a:lnTo>
                  <a:pt x="10478" y="4120"/>
                </a:lnTo>
                <a:cubicBezTo>
                  <a:pt x="10478" y="4120"/>
                  <a:pt x="10482" y="4116"/>
                  <a:pt x="10483" y="4113"/>
                </a:cubicBezTo>
                <a:lnTo>
                  <a:pt x="10483" y="4113"/>
                </a:lnTo>
                <a:cubicBezTo>
                  <a:pt x="10485" y="4115"/>
                  <a:pt x="10487" y="4117"/>
                  <a:pt x="10490" y="4120"/>
                </a:cubicBezTo>
                <a:cubicBezTo>
                  <a:pt x="10490" y="4132"/>
                  <a:pt x="10478" y="4132"/>
                  <a:pt x="10466" y="4132"/>
                </a:cubicBezTo>
                <a:lnTo>
                  <a:pt x="10502" y="4132"/>
                </a:lnTo>
                <a:cubicBezTo>
                  <a:pt x="10514" y="4120"/>
                  <a:pt x="10526" y="4120"/>
                  <a:pt x="10538" y="4120"/>
                </a:cubicBezTo>
                <a:lnTo>
                  <a:pt x="10514" y="4120"/>
                </a:lnTo>
                <a:lnTo>
                  <a:pt x="10502" y="4096"/>
                </a:lnTo>
                <a:lnTo>
                  <a:pt x="10502" y="4096"/>
                </a:lnTo>
                <a:cubicBezTo>
                  <a:pt x="10502" y="4108"/>
                  <a:pt x="10514" y="4120"/>
                  <a:pt x="10514" y="4120"/>
                </a:cubicBezTo>
                <a:lnTo>
                  <a:pt x="10502" y="4120"/>
                </a:lnTo>
                <a:lnTo>
                  <a:pt x="10502" y="4108"/>
                </a:lnTo>
                <a:cubicBezTo>
                  <a:pt x="10490" y="4108"/>
                  <a:pt x="10490" y="4108"/>
                  <a:pt x="10478" y="4096"/>
                </a:cubicBezTo>
                <a:close/>
                <a:moveTo>
                  <a:pt x="10538" y="4084"/>
                </a:moveTo>
                <a:cubicBezTo>
                  <a:pt x="10538" y="4096"/>
                  <a:pt x="10538" y="4108"/>
                  <a:pt x="10538" y="4120"/>
                </a:cubicBezTo>
                <a:lnTo>
                  <a:pt x="10550" y="4120"/>
                </a:lnTo>
                <a:cubicBezTo>
                  <a:pt x="10538" y="4120"/>
                  <a:pt x="10526" y="4132"/>
                  <a:pt x="10514" y="4132"/>
                </a:cubicBezTo>
                <a:lnTo>
                  <a:pt x="10550" y="4132"/>
                </a:lnTo>
                <a:cubicBezTo>
                  <a:pt x="10562" y="4144"/>
                  <a:pt x="10562" y="4156"/>
                  <a:pt x="10573" y="4156"/>
                </a:cubicBezTo>
                <a:cubicBezTo>
                  <a:pt x="10562" y="4144"/>
                  <a:pt x="10562" y="4132"/>
                  <a:pt x="10562" y="4120"/>
                </a:cubicBezTo>
                <a:lnTo>
                  <a:pt x="10562" y="4120"/>
                </a:lnTo>
                <a:cubicBezTo>
                  <a:pt x="10567" y="4126"/>
                  <a:pt x="10570" y="4129"/>
                  <a:pt x="10572" y="4129"/>
                </a:cubicBezTo>
                <a:cubicBezTo>
                  <a:pt x="10573" y="4129"/>
                  <a:pt x="10573" y="4126"/>
                  <a:pt x="10573" y="4120"/>
                </a:cubicBezTo>
                <a:cubicBezTo>
                  <a:pt x="10565" y="4112"/>
                  <a:pt x="10557" y="4098"/>
                  <a:pt x="10557" y="4098"/>
                </a:cubicBezTo>
                <a:lnTo>
                  <a:pt x="10557" y="4098"/>
                </a:lnTo>
                <a:cubicBezTo>
                  <a:pt x="10556" y="4098"/>
                  <a:pt x="10558" y="4101"/>
                  <a:pt x="10562" y="4108"/>
                </a:cubicBezTo>
                <a:lnTo>
                  <a:pt x="10550" y="4108"/>
                </a:lnTo>
                <a:lnTo>
                  <a:pt x="10538" y="4084"/>
                </a:lnTo>
                <a:close/>
                <a:moveTo>
                  <a:pt x="10252" y="4192"/>
                </a:moveTo>
                <a:cubicBezTo>
                  <a:pt x="10252" y="4192"/>
                  <a:pt x="10252" y="4204"/>
                  <a:pt x="10252" y="4204"/>
                </a:cubicBezTo>
                <a:lnTo>
                  <a:pt x="10240" y="4204"/>
                </a:lnTo>
                <a:cubicBezTo>
                  <a:pt x="10252" y="4204"/>
                  <a:pt x="10252" y="4204"/>
                  <a:pt x="10252" y="4215"/>
                </a:cubicBezTo>
                <a:lnTo>
                  <a:pt x="10240" y="4215"/>
                </a:lnTo>
                <a:cubicBezTo>
                  <a:pt x="10240" y="4215"/>
                  <a:pt x="10240" y="4215"/>
                  <a:pt x="10240" y="4204"/>
                </a:cubicBezTo>
                <a:cubicBezTo>
                  <a:pt x="10252" y="4204"/>
                  <a:pt x="10252" y="4192"/>
                  <a:pt x="10240" y="4192"/>
                </a:cubicBezTo>
                <a:close/>
                <a:moveTo>
                  <a:pt x="9347" y="4215"/>
                </a:moveTo>
                <a:lnTo>
                  <a:pt x="9347" y="4215"/>
                </a:lnTo>
                <a:cubicBezTo>
                  <a:pt x="9349" y="4219"/>
                  <a:pt x="9351" y="4222"/>
                  <a:pt x="9353" y="4225"/>
                </a:cubicBezTo>
                <a:lnTo>
                  <a:pt x="9353" y="4225"/>
                </a:lnTo>
                <a:cubicBezTo>
                  <a:pt x="9351" y="4222"/>
                  <a:pt x="9349" y="4219"/>
                  <a:pt x="9347" y="4215"/>
                </a:cubicBezTo>
                <a:close/>
                <a:moveTo>
                  <a:pt x="11038" y="4168"/>
                </a:moveTo>
                <a:cubicBezTo>
                  <a:pt x="11014" y="4168"/>
                  <a:pt x="10978" y="4168"/>
                  <a:pt x="10990" y="4192"/>
                </a:cubicBezTo>
                <a:lnTo>
                  <a:pt x="11050" y="4227"/>
                </a:lnTo>
                <a:cubicBezTo>
                  <a:pt x="11062" y="4215"/>
                  <a:pt x="11026" y="4180"/>
                  <a:pt x="11038" y="4168"/>
                </a:cubicBezTo>
                <a:close/>
                <a:moveTo>
                  <a:pt x="10526" y="4227"/>
                </a:moveTo>
                <a:lnTo>
                  <a:pt x="10502" y="4239"/>
                </a:lnTo>
                <a:lnTo>
                  <a:pt x="10514" y="4239"/>
                </a:lnTo>
                <a:cubicBezTo>
                  <a:pt x="10502" y="4239"/>
                  <a:pt x="10514" y="4239"/>
                  <a:pt x="10502" y="4251"/>
                </a:cubicBezTo>
                <a:lnTo>
                  <a:pt x="10538" y="4251"/>
                </a:lnTo>
                <a:cubicBezTo>
                  <a:pt x="10562" y="4239"/>
                  <a:pt x="10538" y="4227"/>
                  <a:pt x="10526" y="4227"/>
                </a:cubicBezTo>
                <a:close/>
                <a:moveTo>
                  <a:pt x="10145" y="4263"/>
                </a:moveTo>
                <a:cubicBezTo>
                  <a:pt x="10145" y="4264"/>
                  <a:pt x="10145" y="4265"/>
                  <a:pt x="10145" y="4266"/>
                </a:cubicBezTo>
                <a:lnTo>
                  <a:pt x="10145" y="4266"/>
                </a:lnTo>
                <a:cubicBezTo>
                  <a:pt x="10145" y="4265"/>
                  <a:pt x="10145" y="4264"/>
                  <a:pt x="10145" y="4263"/>
                </a:cubicBezTo>
                <a:close/>
                <a:moveTo>
                  <a:pt x="10252" y="4263"/>
                </a:moveTo>
                <a:cubicBezTo>
                  <a:pt x="10240" y="4263"/>
                  <a:pt x="10240" y="4275"/>
                  <a:pt x="10228" y="4275"/>
                </a:cubicBezTo>
                <a:cubicBezTo>
                  <a:pt x="10228" y="4275"/>
                  <a:pt x="10240" y="4263"/>
                  <a:pt x="10240" y="4263"/>
                </a:cubicBezTo>
                <a:close/>
                <a:moveTo>
                  <a:pt x="10204" y="4263"/>
                </a:moveTo>
                <a:cubicBezTo>
                  <a:pt x="10204" y="4275"/>
                  <a:pt x="10216" y="4275"/>
                  <a:pt x="10216" y="4275"/>
                </a:cubicBezTo>
                <a:cubicBezTo>
                  <a:pt x="10216" y="4275"/>
                  <a:pt x="10204" y="4287"/>
                  <a:pt x="10204" y="4287"/>
                </a:cubicBezTo>
                <a:cubicBezTo>
                  <a:pt x="10204" y="4275"/>
                  <a:pt x="10192" y="4275"/>
                  <a:pt x="10192" y="4263"/>
                </a:cubicBezTo>
                <a:lnTo>
                  <a:pt x="10192" y="4263"/>
                </a:lnTo>
                <a:cubicBezTo>
                  <a:pt x="10192" y="4263"/>
                  <a:pt x="10204" y="4275"/>
                  <a:pt x="10204" y="4275"/>
                </a:cubicBezTo>
                <a:cubicBezTo>
                  <a:pt x="10204" y="4275"/>
                  <a:pt x="10204" y="4263"/>
                  <a:pt x="10204" y="4263"/>
                </a:cubicBezTo>
                <a:close/>
                <a:moveTo>
                  <a:pt x="10238" y="4285"/>
                </a:moveTo>
                <a:lnTo>
                  <a:pt x="10238" y="4285"/>
                </a:lnTo>
                <a:cubicBezTo>
                  <a:pt x="10235" y="4285"/>
                  <a:pt x="10231" y="4286"/>
                  <a:pt x="10228" y="4287"/>
                </a:cubicBezTo>
                <a:lnTo>
                  <a:pt x="10240" y="4287"/>
                </a:lnTo>
                <a:cubicBezTo>
                  <a:pt x="10239" y="4286"/>
                  <a:pt x="10238" y="4285"/>
                  <a:pt x="10238" y="4285"/>
                </a:cubicBezTo>
                <a:close/>
                <a:moveTo>
                  <a:pt x="10216" y="4287"/>
                </a:moveTo>
                <a:cubicBezTo>
                  <a:pt x="10228" y="4299"/>
                  <a:pt x="10228" y="4299"/>
                  <a:pt x="10228" y="4299"/>
                </a:cubicBezTo>
                <a:lnTo>
                  <a:pt x="10216" y="4299"/>
                </a:lnTo>
                <a:cubicBezTo>
                  <a:pt x="10216" y="4299"/>
                  <a:pt x="10216" y="4287"/>
                  <a:pt x="10216" y="4287"/>
                </a:cubicBezTo>
                <a:close/>
                <a:moveTo>
                  <a:pt x="10274" y="4278"/>
                </a:moveTo>
                <a:cubicBezTo>
                  <a:pt x="10282" y="4278"/>
                  <a:pt x="10282" y="4281"/>
                  <a:pt x="10276" y="4287"/>
                </a:cubicBezTo>
                <a:lnTo>
                  <a:pt x="10264" y="4287"/>
                </a:lnTo>
                <a:cubicBezTo>
                  <a:pt x="10252" y="4287"/>
                  <a:pt x="10240" y="4299"/>
                  <a:pt x="10228" y="4299"/>
                </a:cubicBezTo>
                <a:cubicBezTo>
                  <a:pt x="10228" y="4299"/>
                  <a:pt x="10228" y="4299"/>
                  <a:pt x="10228" y="4287"/>
                </a:cubicBezTo>
                <a:cubicBezTo>
                  <a:pt x="10228" y="4281"/>
                  <a:pt x="10228" y="4278"/>
                  <a:pt x="10230" y="4278"/>
                </a:cubicBezTo>
                <a:cubicBezTo>
                  <a:pt x="10231" y="4278"/>
                  <a:pt x="10233" y="4280"/>
                  <a:pt x="10238" y="4285"/>
                </a:cubicBezTo>
                <a:lnTo>
                  <a:pt x="10238" y="4285"/>
                </a:lnTo>
                <a:cubicBezTo>
                  <a:pt x="10256" y="4280"/>
                  <a:pt x="10268" y="4278"/>
                  <a:pt x="10274" y="4278"/>
                </a:cubicBezTo>
                <a:close/>
                <a:moveTo>
                  <a:pt x="10133" y="4227"/>
                </a:moveTo>
                <a:cubicBezTo>
                  <a:pt x="10145" y="4227"/>
                  <a:pt x="10145" y="4239"/>
                  <a:pt x="10145" y="4239"/>
                </a:cubicBezTo>
                <a:cubicBezTo>
                  <a:pt x="10145" y="4239"/>
                  <a:pt x="10145" y="4251"/>
                  <a:pt x="10145" y="4251"/>
                </a:cubicBezTo>
                <a:cubicBezTo>
                  <a:pt x="10157" y="4251"/>
                  <a:pt x="10157" y="4251"/>
                  <a:pt x="10157" y="4263"/>
                </a:cubicBezTo>
                <a:lnTo>
                  <a:pt x="10181" y="4263"/>
                </a:lnTo>
                <a:cubicBezTo>
                  <a:pt x="10181" y="4275"/>
                  <a:pt x="10192" y="4287"/>
                  <a:pt x="10192" y="4287"/>
                </a:cubicBezTo>
                <a:cubicBezTo>
                  <a:pt x="10192" y="4299"/>
                  <a:pt x="10192" y="4299"/>
                  <a:pt x="10192" y="4299"/>
                </a:cubicBezTo>
                <a:cubicBezTo>
                  <a:pt x="10181" y="4299"/>
                  <a:pt x="10157" y="4311"/>
                  <a:pt x="10169" y="4311"/>
                </a:cubicBezTo>
                <a:cubicBezTo>
                  <a:pt x="10180" y="4311"/>
                  <a:pt x="10192" y="4299"/>
                  <a:pt x="10192" y="4299"/>
                </a:cubicBezTo>
                <a:lnTo>
                  <a:pt x="10192" y="4299"/>
                </a:lnTo>
                <a:cubicBezTo>
                  <a:pt x="10192" y="4299"/>
                  <a:pt x="10181" y="4311"/>
                  <a:pt x="10181" y="4311"/>
                </a:cubicBezTo>
                <a:cubicBezTo>
                  <a:pt x="10169" y="4317"/>
                  <a:pt x="10160" y="4317"/>
                  <a:pt x="10152" y="4317"/>
                </a:cubicBezTo>
                <a:cubicBezTo>
                  <a:pt x="10145" y="4317"/>
                  <a:pt x="10139" y="4317"/>
                  <a:pt x="10133" y="4323"/>
                </a:cubicBezTo>
                <a:cubicBezTo>
                  <a:pt x="10133" y="4288"/>
                  <a:pt x="10144" y="4310"/>
                  <a:pt x="10145" y="4266"/>
                </a:cubicBezTo>
                <a:lnTo>
                  <a:pt x="10145" y="4266"/>
                </a:lnTo>
                <a:cubicBezTo>
                  <a:pt x="10145" y="4266"/>
                  <a:pt x="10145" y="4266"/>
                  <a:pt x="10145" y="4266"/>
                </a:cubicBezTo>
                <a:cubicBezTo>
                  <a:pt x="10144" y="4266"/>
                  <a:pt x="10143" y="4247"/>
                  <a:pt x="10133" y="4227"/>
                </a:cubicBezTo>
                <a:close/>
                <a:moveTo>
                  <a:pt x="11050" y="4227"/>
                </a:moveTo>
                <a:lnTo>
                  <a:pt x="11050" y="4227"/>
                </a:lnTo>
                <a:cubicBezTo>
                  <a:pt x="11038" y="4239"/>
                  <a:pt x="11073" y="4263"/>
                  <a:pt x="11062" y="4275"/>
                </a:cubicBezTo>
                <a:cubicBezTo>
                  <a:pt x="11055" y="4261"/>
                  <a:pt x="11044" y="4255"/>
                  <a:pt x="11036" y="4255"/>
                </a:cubicBezTo>
                <a:cubicBezTo>
                  <a:pt x="11030" y="4255"/>
                  <a:pt x="11026" y="4258"/>
                  <a:pt x="11026" y="4263"/>
                </a:cubicBezTo>
                <a:cubicBezTo>
                  <a:pt x="11034" y="4263"/>
                  <a:pt x="11036" y="4258"/>
                  <a:pt x="11041" y="4258"/>
                </a:cubicBezTo>
                <a:cubicBezTo>
                  <a:pt x="11043" y="4258"/>
                  <a:pt x="11046" y="4259"/>
                  <a:pt x="11050" y="4263"/>
                </a:cubicBezTo>
                <a:cubicBezTo>
                  <a:pt x="11038" y="4275"/>
                  <a:pt x="11073" y="4311"/>
                  <a:pt x="11073" y="4334"/>
                </a:cubicBezTo>
                <a:cubicBezTo>
                  <a:pt x="11081" y="4331"/>
                  <a:pt x="11089" y="4329"/>
                  <a:pt x="11097" y="4329"/>
                </a:cubicBezTo>
                <a:cubicBezTo>
                  <a:pt x="11113" y="4329"/>
                  <a:pt x="11129" y="4334"/>
                  <a:pt x="11145" y="4334"/>
                </a:cubicBezTo>
                <a:cubicBezTo>
                  <a:pt x="11121" y="4334"/>
                  <a:pt x="11109" y="4311"/>
                  <a:pt x="11085" y="4299"/>
                </a:cubicBezTo>
                <a:cubicBezTo>
                  <a:pt x="11062" y="4275"/>
                  <a:pt x="11157" y="4287"/>
                  <a:pt x="11050" y="4227"/>
                </a:cubicBezTo>
                <a:close/>
                <a:moveTo>
                  <a:pt x="10232" y="4335"/>
                </a:moveTo>
                <a:cubicBezTo>
                  <a:pt x="10242" y="4336"/>
                  <a:pt x="10252" y="4339"/>
                  <a:pt x="10252" y="4346"/>
                </a:cubicBezTo>
                <a:cubicBezTo>
                  <a:pt x="10231" y="4346"/>
                  <a:pt x="10238" y="4337"/>
                  <a:pt x="10232" y="4335"/>
                </a:cubicBezTo>
                <a:close/>
                <a:moveTo>
                  <a:pt x="10740" y="4323"/>
                </a:moveTo>
                <a:lnTo>
                  <a:pt x="10669" y="4334"/>
                </a:lnTo>
                <a:cubicBezTo>
                  <a:pt x="10669" y="4346"/>
                  <a:pt x="10716" y="4346"/>
                  <a:pt x="10716" y="4346"/>
                </a:cubicBezTo>
                <a:cubicBezTo>
                  <a:pt x="10728" y="4334"/>
                  <a:pt x="10764" y="4323"/>
                  <a:pt x="10740" y="4323"/>
                </a:cubicBezTo>
                <a:close/>
                <a:moveTo>
                  <a:pt x="10216" y="4334"/>
                </a:moveTo>
                <a:cubicBezTo>
                  <a:pt x="10220" y="4334"/>
                  <a:pt x="10224" y="4334"/>
                  <a:pt x="10228" y="4335"/>
                </a:cubicBezTo>
                <a:lnTo>
                  <a:pt x="10228" y="4335"/>
                </a:lnTo>
                <a:cubicBezTo>
                  <a:pt x="10228" y="4347"/>
                  <a:pt x="10216" y="4358"/>
                  <a:pt x="10216" y="4358"/>
                </a:cubicBezTo>
                <a:cubicBezTo>
                  <a:pt x="10216" y="4346"/>
                  <a:pt x="10216" y="4346"/>
                  <a:pt x="10216" y="4334"/>
                </a:cubicBezTo>
                <a:close/>
                <a:moveTo>
                  <a:pt x="10669" y="4358"/>
                </a:moveTo>
                <a:cubicBezTo>
                  <a:pt x="10654" y="4366"/>
                  <a:pt x="10627" y="4368"/>
                  <a:pt x="10610" y="4369"/>
                </a:cubicBezTo>
                <a:lnTo>
                  <a:pt x="10610" y="4369"/>
                </a:lnTo>
                <a:cubicBezTo>
                  <a:pt x="10618" y="4361"/>
                  <a:pt x="10622" y="4359"/>
                  <a:pt x="10626" y="4359"/>
                </a:cubicBezTo>
                <a:cubicBezTo>
                  <a:pt x="10630" y="4359"/>
                  <a:pt x="10634" y="4362"/>
                  <a:pt x="10644" y="4362"/>
                </a:cubicBezTo>
                <a:cubicBezTo>
                  <a:pt x="10650" y="4362"/>
                  <a:pt x="10658" y="4361"/>
                  <a:pt x="10669" y="4358"/>
                </a:cubicBezTo>
                <a:close/>
                <a:moveTo>
                  <a:pt x="10204" y="4334"/>
                </a:moveTo>
                <a:cubicBezTo>
                  <a:pt x="10204" y="4346"/>
                  <a:pt x="10204" y="4358"/>
                  <a:pt x="10216" y="4370"/>
                </a:cubicBezTo>
                <a:cubicBezTo>
                  <a:pt x="10216" y="4370"/>
                  <a:pt x="10204" y="4370"/>
                  <a:pt x="10204" y="4382"/>
                </a:cubicBezTo>
                <a:cubicBezTo>
                  <a:pt x="10204" y="4370"/>
                  <a:pt x="10192" y="4346"/>
                  <a:pt x="10204" y="4334"/>
                </a:cubicBezTo>
                <a:close/>
                <a:moveTo>
                  <a:pt x="10670" y="4377"/>
                </a:moveTo>
                <a:cubicBezTo>
                  <a:pt x="10666" y="4377"/>
                  <a:pt x="10645" y="4382"/>
                  <a:pt x="10645" y="4382"/>
                </a:cubicBezTo>
                <a:lnTo>
                  <a:pt x="10657" y="4382"/>
                </a:lnTo>
                <a:cubicBezTo>
                  <a:pt x="10669" y="4378"/>
                  <a:pt x="10671" y="4377"/>
                  <a:pt x="10670" y="4377"/>
                </a:cubicBezTo>
                <a:close/>
                <a:moveTo>
                  <a:pt x="10157" y="4323"/>
                </a:moveTo>
                <a:lnTo>
                  <a:pt x="10145" y="4334"/>
                </a:lnTo>
                <a:cubicBezTo>
                  <a:pt x="10169" y="4346"/>
                  <a:pt x="10145" y="4346"/>
                  <a:pt x="10169" y="4394"/>
                </a:cubicBezTo>
                <a:cubicBezTo>
                  <a:pt x="10149" y="4375"/>
                  <a:pt x="10146" y="4331"/>
                  <a:pt x="10138" y="4323"/>
                </a:cubicBezTo>
                <a:close/>
                <a:moveTo>
                  <a:pt x="10181" y="4323"/>
                </a:moveTo>
                <a:cubicBezTo>
                  <a:pt x="10181" y="4323"/>
                  <a:pt x="10181" y="4323"/>
                  <a:pt x="10181" y="4334"/>
                </a:cubicBezTo>
                <a:cubicBezTo>
                  <a:pt x="10181" y="4346"/>
                  <a:pt x="10181" y="4358"/>
                  <a:pt x="10192" y="4382"/>
                </a:cubicBezTo>
                <a:cubicBezTo>
                  <a:pt x="10192" y="4394"/>
                  <a:pt x="10181" y="4394"/>
                  <a:pt x="10181" y="4394"/>
                </a:cubicBezTo>
                <a:cubicBezTo>
                  <a:pt x="10181" y="4394"/>
                  <a:pt x="10181" y="4394"/>
                  <a:pt x="10181" y="4382"/>
                </a:cubicBezTo>
                <a:cubicBezTo>
                  <a:pt x="10157" y="4358"/>
                  <a:pt x="10169" y="4346"/>
                  <a:pt x="10157" y="4323"/>
                </a:cubicBezTo>
                <a:close/>
                <a:moveTo>
                  <a:pt x="9073" y="4383"/>
                </a:moveTo>
                <a:cubicBezTo>
                  <a:pt x="9080" y="4396"/>
                  <a:pt x="9084" y="4406"/>
                  <a:pt x="9073" y="4406"/>
                </a:cubicBezTo>
                <a:cubicBezTo>
                  <a:pt x="9073" y="4394"/>
                  <a:pt x="9073" y="4394"/>
                  <a:pt x="9073" y="4383"/>
                </a:cubicBezTo>
                <a:close/>
                <a:moveTo>
                  <a:pt x="10049" y="4518"/>
                </a:moveTo>
                <a:cubicBezTo>
                  <a:pt x="10049" y="4520"/>
                  <a:pt x="10049" y="4522"/>
                  <a:pt x="10050" y="4525"/>
                </a:cubicBezTo>
                <a:cubicBezTo>
                  <a:pt x="10050" y="4523"/>
                  <a:pt x="10049" y="4521"/>
                  <a:pt x="10049" y="4518"/>
                </a:cubicBezTo>
                <a:close/>
                <a:moveTo>
                  <a:pt x="10994" y="4499"/>
                </a:moveTo>
                <a:cubicBezTo>
                  <a:pt x="10978" y="4499"/>
                  <a:pt x="10980" y="4528"/>
                  <a:pt x="10990" y="4549"/>
                </a:cubicBezTo>
                <a:lnTo>
                  <a:pt x="11002" y="4549"/>
                </a:lnTo>
                <a:cubicBezTo>
                  <a:pt x="11014" y="4537"/>
                  <a:pt x="11014" y="4525"/>
                  <a:pt x="11038" y="4525"/>
                </a:cubicBezTo>
                <a:cubicBezTo>
                  <a:pt x="11026" y="4513"/>
                  <a:pt x="11014" y="4513"/>
                  <a:pt x="11002" y="4501"/>
                </a:cubicBezTo>
                <a:cubicBezTo>
                  <a:pt x="10999" y="4500"/>
                  <a:pt x="10996" y="4499"/>
                  <a:pt x="10994" y="4499"/>
                </a:cubicBezTo>
                <a:close/>
                <a:moveTo>
                  <a:pt x="8489" y="4584"/>
                </a:moveTo>
                <a:cubicBezTo>
                  <a:pt x="8496" y="4588"/>
                  <a:pt x="8502" y="4591"/>
                  <a:pt x="8509" y="4593"/>
                </a:cubicBezTo>
                <a:lnTo>
                  <a:pt x="8509" y="4593"/>
                </a:lnTo>
                <a:cubicBezTo>
                  <a:pt x="8502" y="4590"/>
                  <a:pt x="8496" y="4587"/>
                  <a:pt x="8489" y="4584"/>
                </a:cubicBezTo>
                <a:close/>
                <a:moveTo>
                  <a:pt x="11312" y="4573"/>
                </a:moveTo>
                <a:cubicBezTo>
                  <a:pt x="11321" y="4582"/>
                  <a:pt x="11316" y="4591"/>
                  <a:pt x="11313" y="4594"/>
                </a:cubicBezTo>
                <a:lnTo>
                  <a:pt x="11313" y="4594"/>
                </a:lnTo>
                <a:cubicBezTo>
                  <a:pt x="11310" y="4586"/>
                  <a:pt x="11309" y="4578"/>
                  <a:pt x="11312" y="4573"/>
                </a:cubicBezTo>
                <a:close/>
                <a:moveTo>
                  <a:pt x="4066" y="4593"/>
                </a:moveTo>
                <a:lnTo>
                  <a:pt x="4061" y="4596"/>
                </a:lnTo>
                <a:cubicBezTo>
                  <a:pt x="4065" y="4596"/>
                  <a:pt x="4066" y="4595"/>
                  <a:pt x="4066" y="4593"/>
                </a:cubicBezTo>
                <a:close/>
                <a:moveTo>
                  <a:pt x="8597" y="4620"/>
                </a:moveTo>
                <a:cubicBezTo>
                  <a:pt x="8597" y="4632"/>
                  <a:pt x="8609" y="4632"/>
                  <a:pt x="8609" y="4632"/>
                </a:cubicBezTo>
                <a:cubicBezTo>
                  <a:pt x="8609" y="4632"/>
                  <a:pt x="8609" y="4632"/>
                  <a:pt x="8597" y="4620"/>
                </a:cubicBezTo>
                <a:close/>
                <a:moveTo>
                  <a:pt x="8592" y="4631"/>
                </a:moveTo>
                <a:lnTo>
                  <a:pt x="8609" y="4656"/>
                </a:lnTo>
                <a:cubicBezTo>
                  <a:pt x="8609" y="4637"/>
                  <a:pt x="8601" y="4641"/>
                  <a:pt x="8592" y="4631"/>
                </a:cubicBezTo>
                <a:close/>
                <a:moveTo>
                  <a:pt x="11338" y="4656"/>
                </a:moveTo>
                <a:lnTo>
                  <a:pt x="11338" y="4656"/>
                </a:lnTo>
                <a:cubicBezTo>
                  <a:pt x="11337" y="4656"/>
                  <a:pt x="11336" y="4656"/>
                  <a:pt x="11335" y="4656"/>
                </a:cubicBezTo>
                <a:cubicBezTo>
                  <a:pt x="11339" y="4658"/>
                  <a:pt x="11340" y="4658"/>
                  <a:pt x="11341" y="4658"/>
                </a:cubicBezTo>
                <a:cubicBezTo>
                  <a:pt x="11341" y="4658"/>
                  <a:pt x="11340" y="4657"/>
                  <a:pt x="11338" y="4656"/>
                </a:cubicBezTo>
                <a:close/>
                <a:moveTo>
                  <a:pt x="8609" y="4620"/>
                </a:moveTo>
                <a:cubicBezTo>
                  <a:pt x="8621" y="4656"/>
                  <a:pt x="8633" y="4692"/>
                  <a:pt x="8621" y="4692"/>
                </a:cubicBezTo>
                <a:lnTo>
                  <a:pt x="8609" y="4692"/>
                </a:lnTo>
                <a:cubicBezTo>
                  <a:pt x="8573" y="4632"/>
                  <a:pt x="8609" y="4668"/>
                  <a:pt x="8585" y="4620"/>
                </a:cubicBezTo>
                <a:lnTo>
                  <a:pt x="8585" y="4620"/>
                </a:lnTo>
                <a:cubicBezTo>
                  <a:pt x="8587" y="4625"/>
                  <a:pt x="8590" y="4628"/>
                  <a:pt x="8592" y="4631"/>
                </a:cubicBezTo>
                <a:lnTo>
                  <a:pt x="8592" y="4631"/>
                </a:lnTo>
                <a:lnTo>
                  <a:pt x="8585" y="4620"/>
                </a:lnTo>
                <a:lnTo>
                  <a:pt x="8585" y="4620"/>
                </a:lnTo>
                <a:cubicBezTo>
                  <a:pt x="8585" y="4620"/>
                  <a:pt x="8585" y="4620"/>
                  <a:pt x="8585" y="4620"/>
                </a:cubicBezTo>
                <a:lnTo>
                  <a:pt x="8585" y="4620"/>
                </a:lnTo>
                <a:cubicBezTo>
                  <a:pt x="8585" y="4629"/>
                  <a:pt x="8585" y="4637"/>
                  <a:pt x="8581" y="4637"/>
                </a:cubicBezTo>
                <a:cubicBezTo>
                  <a:pt x="8579" y="4637"/>
                  <a:pt x="8577" y="4636"/>
                  <a:pt x="8573" y="4632"/>
                </a:cubicBezTo>
                <a:cubicBezTo>
                  <a:pt x="8561" y="4620"/>
                  <a:pt x="8561" y="4620"/>
                  <a:pt x="8561" y="4620"/>
                </a:cubicBezTo>
                <a:close/>
                <a:moveTo>
                  <a:pt x="10258" y="4710"/>
                </a:moveTo>
                <a:lnTo>
                  <a:pt x="10258" y="4710"/>
                </a:lnTo>
                <a:cubicBezTo>
                  <a:pt x="10259" y="4710"/>
                  <a:pt x="10256" y="4715"/>
                  <a:pt x="10264" y="4715"/>
                </a:cubicBezTo>
                <a:cubicBezTo>
                  <a:pt x="10240" y="4715"/>
                  <a:pt x="10204" y="4727"/>
                  <a:pt x="10204" y="4727"/>
                </a:cubicBezTo>
                <a:cubicBezTo>
                  <a:pt x="10192" y="4731"/>
                  <a:pt x="10186" y="4733"/>
                  <a:pt x="10182" y="4733"/>
                </a:cubicBezTo>
                <a:cubicBezTo>
                  <a:pt x="10175" y="4733"/>
                  <a:pt x="10181" y="4727"/>
                  <a:pt x="10181" y="4727"/>
                </a:cubicBezTo>
                <a:lnTo>
                  <a:pt x="10181" y="4727"/>
                </a:lnTo>
                <a:lnTo>
                  <a:pt x="10252" y="4715"/>
                </a:lnTo>
                <a:cubicBezTo>
                  <a:pt x="10256" y="4712"/>
                  <a:pt x="10257" y="4710"/>
                  <a:pt x="10258" y="4710"/>
                </a:cubicBezTo>
                <a:close/>
                <a:moveTo>
                  <a:pt x="10788" y="4692"/>
                </a:moveTo>
                <a:lnTo>
                  <a:pt x="10788" y="4692"/>
                </a:lnTo>
                <a:cubicBezTo>
                  <a:pt x="10800" y="4715"/>
                  <a:pt x="10812" y="4715"/>
                  <a:pt x="10847" y="4739"/>
                </a:cubicBezTo>
                <a:lnTo>
                  <a:pt x="10835" y="4715"/>
                </a:lnTo>
                <a:lnTo>
                  <a:pt x="10788" y="4692"/>
                </a:lnTo>
                <a:close/>
                <a:moveTo>
                  <a:pt x="8097" y="4442"/>
                </a:moveTo>
                <a:cubicBezTo>
                  <a:pt x="8109" y="4477"/>
                  <a:pt x="8156" y="4501"/>
                  <a:pt x="8204" y="4537"/>
                </a:cubicBezTo>
                <a:cubicBezTo>
                  <a:pt x="8276" y="4561"/>
                  <a:pt x="8335" y="4573"/>
                  <a:pt x="8406" y="4596"/>
                </a:cubicBezTo>
                <a:cubicBezTo>
                  <a:pt x="8466" y="4620"/>
                  <a:pt x="8537" y="4656"/>
                  <a:pt x="8585" y="4715"/>
                </a:cubicBezTo>
                <a:lnTo>
                  <a:pt x="8573" y="4715"/>
                </a:lnTo>
                <a:cubicBezTo>
                  <a:pt x="8585" y="4715"/>
                  <a:pt x="8597" y="4727"/>
                  <a:pt x="8621" y="4751"/>
                </a:cubicBezTo>
                <a:cubicBezTo>
                  <a:pt x="8609" y="4751"/>
                  <a:pt x="8609" y="4763"/>
                  <a:pt x="8609" y="4763"/>
                </a:cubicBezTo>
                <a:cubicBezTo>
                  <a:pt x="8597" y="4751"/>
                  <a:pt x="8585" y="4739"/>
                  <a:pt x="8561" y="4727"/>
                </a:cubicBezTo>
                <a:cubicBezTo>
                  <a:pt x="8549" y="4715"/>
                  <a:pt x="8537" y="4692"/>
                  <a:pt x="8526" y="4680"/>
                </a:cubicBezTo>
                <a:cubicBezTo>
                  <a:pt x="8526" y="4680"/>
                  <a:pt x="8526" y="4692"/>
                  <a:pt x="8526" y="4704"/>
                </a:cubicBezTo>
                <a:cubicBezTo>
                  <a:pt x="8514" y="4692"/>
                  <a:pt x="8490" y="4680"/>
                  <a:pt x="8478" y="4680"/>
                </a:cubicBezTo>
                <a:lnTo>
                  <a:pt x="8478" y="4715"/>
                </a:lnTo>
                <a:cubicBezTo>
                  <a:pt x="8406" y="4680"/>
                  <a:pt x="8311" y="4632"/>
                  <a:pt x="8252" y="4585"/>
                </a:cubicBezTo>
                <a:cubicBezTo>
                  <a:pt x="8210" y="4559"/>
                  <a:pt x="8187" y="4553"/>
                  <a:pt x="8166" y="4553"/>
                </a:cubicBezTo>
                <a:cubicBezTo>
                  <a:pt x="8150" y="4553"/>
                  <a:pt x="8135" y="4556"/>
                  <a:pt x="8115" y="4556"/>
                </a:cubicBezTo>
                <a:cubicBezTo>
                  <a:pt x="8101" y="4556"/>
                  <a:pt x="8084" y="4554"/>
                  <a:pt x="8061" y="4549"/>
                </a:cubicBezTo>
                <a:cubicBezTo>
                  <a:pt x="8037" y="4501"/>
                  <a:pt x="8061" y="4465"/>
                  <a:pt x="8097" y="4442"/>
                </a:cubicBezTo>
                <a:close/>
                <a:moveTo>
                  <a:pt x="10133" y="4775"/>
                </a:moveTo>
                <a:lnTo>
                  <a:pt x="10121" y="4787"/>
                </a:lnTo>
                <a:cubicBezTo>
                  <a:pt x="10131" y="4782"/>
                  <a:pt x="10142" y="4779"/>
                  <a:pt x="10152" y="4777"/>
                </a:cubicBezTo>
                <a:lnTo>
                  <a:pt x="10152" y="4777"/>
                </a:lnTo>
                <a:cubicBezTo>
                  <a:pt x="10154" y="4779"/>
                  <a:pt x="10149" y="4780"/>
                  <a:pt x="10149" y="4780"/>
                </a:cubicBezTo>
                <a:cubicBezTo>
                  <a:pt x="10149" y="4780"/>
                  <a:pt x="10152" y="4779"/>
                  <a:pt x="10166" y="4776"/>
                </a:cubicBezTo>
                <a:lnTo>
                  <a:pt x="10166" y="4776"/>
                </a:lnTo>
                <a:cubicBezTo>
                  <a:pt x="10162" y="4776"/>
                  <a:pt x="10157" y="4776"/>
                  <a:pt x="10152" y="4777"/>
                </a:cubicBezTo>
                <a:lnTo>
                  <a:pt x="10152" y="4777"/>
                </a:lnTo>
                <a:cubicBezTo>
                  <a:pt x="10151" y="4776"/>
                  <a:pt x="10146" y="4775"/>
                  <a:pt x="10133" y="4775"/>
                </a:cubicBezTo>
                <a:close/>
                <a:moveTo>
                  <a:pt x="9273" y="4828"/>
                </a:moveTo>
                <a:lnTo>
                  <a:pt x="9273" y="4828"/>
                </a:lnTo>
                <a:cubicBezTo>
                  <a:pt x="9272" y="4832"/>
                  <a:pt x="9273" y="4838"/>
                  <a:pt x="9276" y="4846"/>
                </a:cubicBezTo>
                <a:cubicBezTo>
                  <a:pt x="9276" y="4841"/>
                  <a:pt x="9274" y="4835"/>
                  <a:pt x="9273" y="4828"/>
                </a:cubicBezTo>
                <a:close/>
                <a:moveTo>
                  <a:pt x="10407" y="4858"/>
                </a:moveTo>
                <a:cubicBezTo>
                  <a:pt x="10400" y="4858"/>
                  <a:pt x="10401" y="4858"/>
                  <a:pt x="10403" y="4860"/>
                </a:cubicBezTo>
                <a:lnTo>
                  <a:pt x="10403" y="4860"/>
                </a:lnTo>
                <a:cubicBezTo>
                  <a:pt x="10410" y="4859"/>
                  <a:pt x="10417" y="4859"/>
                  <a:pt x="10424" y="4858"/>
                </a:cubicBezTo>
                <a:lnTo>
                  <a:pt x="10424" y="4858"/>
                </a:lnTo>
                <a:cubicBezTo>
                  <a:pt x="10424" y="4858"/>
                  <a:pt x="10424" y="4858"/>
                  <a:pt x="10425" y="4858"/>
                </a:cubicBezTo>
                <a:close/>
                <a:moveTo>
                  <a:pt x="9347" y="4846"/>
                </a:moveTo>
                <a:lnTo>
                  <a:pt x="9359" y="4870"/>
                </a:lnTo>
                <a:cubicBezTo>
                  <a:pt x="9361" y="4872"/>
                  <a:pt x="9362" y="4873"/>
                  <a:pt x="9362" y="4873"/>
                </a:cubicBezTo>
                <a:cubicBezTo>
                  <a:pt x="9365" y="4873"/>
                  <a:pt x="9347" y="4847"/>
                  <a:pt x="9347" y="4846"/>
                </a:cubicBezTo>
                <a:close/>
                <a:moveTo>
                  <a:pt x="10395" y="4882"/>
                </a:moveTo>
                <a:cubicBezTo>
                  <a:pt x="10379" y="4890"/>
                  <a:pt x="10394" y="4893"/>
                  <a:pt x="10406" y="4894"/>
                </a:cubicBezTo>
                <a:lnTo>
                  <a:pt x="10406" y="4894"/>
                </a:lnTo>
                <a:lnTo>
                  <a:pt x="10395" y="4882"/>
                </a:lnTo>
                <a:close/>
                <a:moveTo>
                  <a:pt x="10241" y="4892"/>
                </a:moveTo>
                <a:lnTo>
                  <a:pt x="10241" y="4892"/>
                </a:lnTo>
                <a:cubicBezTo>
                  <a:pt x="10237" y="4893"/>
                  <a:pt x="10233" y="4893"/>
                  <a:pt x="10228" y="4894"/>
                </a:cubicBezTo>
                <a:lnTo>
                  <a:pt x="10240" y="4894"/>
                </a:lnTo>
                <a:cubicBezTo>
                  <a:pt x="10241" y="4893"/>
                  <a:pt x="10241" y="4893"/>
                  <a:pt x="10241" y="4892"/>
                </a:cubicBezTo>
                <a:close/>
                <a:moveTo>
                  <a:pt x="10240" y="4846"/>
                </a:moveTo>
                <a:cubicBezTo>
                  <a:pt x="10198" y="4852"/>
                  <a:pt x="10201" y="4852"/>
                  <a:pt x="10212" y="4852"/>
                </a:cubicBezTo>
                <a:cubicBezTo>
                  <a:pt x="10222" y="4852"/>
                  <a:pt x="10240" y="4852"/>
                  <a:pt x="10228" y="4858"/>
                </a:cubicBezTo>
                <a:lnTo>
                  <a:pt x="10145" y="4858"/>
                </a:lnTo>
                <a:cubicBezTo>
                  <a:pt x="10151" y="4864"/>
                  <a:pt x="10172" y="4864"/>
                  <a:pt x="10186" y="4864"/>
                </a:cubicBezTo>
                <a:cubicBezTo>
                  <a:pt x="10201" y="4864"/>
                  <a:pt x="10210" y="4864"/>
                  <a:pt x="10192" y="4870"/>
                </a:cubicBezTo>
                <a:cubicBezTo>
                  <a:pt x="10216" y="4870"/>
                  <a:pt x="10157" y="4882"/>
                  <a:pt x="10145" y="4894"/>
                </a:cubicBezTo>
                <a:cubicBezTo>
                  <a:pt x="10163" y="4888"/>
                  <a:pt x="10189" y="4885"/>
                  <a:pt x="10210" y="4885"/>
                </a:cubicBezTo>
                <a:cubicBezTo>
                  <a:pt x="10228" y="4885"/>
                  <a:pt x="10242" y="4887"/>
                  <a:pt x="10241" y="4892"/>
                </a:cubicBezTo>
                <a:lnTo>
                  <a:pt x="10241" y="4892"/>
                </a:lnTo>
                <a:cubicBezTo>
                  <a:pt x="10247" y="4891"/>
                  <a:pt x="10252" y="4891"/>
                  <a:pt x="10256" y="4891"/>
                </a:cubicBezTo>
                <a:cubicBezTo>
                  <a:pt x="10261" y="4891"/>
                  <a:pt x="10264" y="4892"/>
                  <a:pt x="10264" y="4894"/>
                </a:cubicBezTo>
                <a:cubicBezTo>
                  <a:pt x="10264" y="4894"/>
                  <a:pt x="10311" y="4894"/>
                  <a:pt x="10311" y="4882"/>
                </a:cubicBezTo>
                <a:cubicBezTo>
                  <a:pt x="10335" y="4882"/>
                  <a:pt x="10347" y="4894"/>
                  <a:pt x="10323" y="4894"/>
                </a:cubicBezTo>
                <a:lnTo>
                  <a:pt x="10359" y="4894"/>
                </a:lnTo>
                <a:cubicBezTo>
                  <a:pt x="10377" y="4888"/>
                  <a:pt x="10368" y="4888"/>
                  <a:pt x="10361" y="4888"/>
                </a:cubicBezTo>
                <a:cubicBezTo>
                  <a:pt x="10353" y="4888"/>
                  <a:pt x="10347" y="4888"/>
                  <a:pt x="10371" y="4882"/>
                </a:cubicBezTo>
                <a:lnTo>
                  <a:pt x="10323" y="4882"/>
                </a:lnTo>
                <a:cubicBezTo>
                  <a:pt x="10335" y="4870"/>
                  <a:pt x="10383" y="4870"/>
                  <a:pt x="10407" y="4870"/>
                </a:cubicBezTo>
                <a:cubicBezTo>
                  <a:pt x="10407" y="4865"/>
                  <a:pt x="10404" y="4862"/>
                  <a:pt x="10403" y="4860"/>
                </a:cubicBezTo>
                <a:lnTo>
                  <a:pt x="10403" y="4860"/>
                </a:lnTo>
                <a:cubicBezTo>
                  <a:pt x="10378" y="4864"/>
                  <a:pt x="10353" y="4870"/>
                  <a:pt x="10328" y="4870"/>
                </a:cubicBezTo>
                <a:lnTo>
                  <a:pt x="10328" y="4870"/>
                </a:lnTo>
                <a:cubicBezTo>
                  <a:pt x="10332" y="4870"/>
                  <a:pt x="10325" y="4868"/>
                  <a:pt x="10335" y="4858"/>
                </a:cubicBezTo>
                <a:cubicBezTo>
                  <a:pt x="10300" y="4858"/>
                  <a:pt x="10228" y="4858"/>
                  <a:pt x="10240" y="4846"/>
                </a:cubicBezTo>
                <a:close/>
                <a:moveTo>
                  <a:pt x="10192" y="4894"/>
                </a:moveTo>
                <a:cubicBezTo>
                  <a:pt x="10192" y="4897"/>
                  <a:pt x="10196" y="4898"/>
                  <a:pt x="10201" y="4898"/>
                </a:cubicBezTo>
                <a:cubicBezTo>
                  <a:pt x="10208" y="4898"/>
                  <a:pt x="10218" y="4896"/>
                  <a:pt x="10228" y="4894"/>
                </a:cubicBezTo>
                <a:close/>
                <a:moveTo>
                  <a:pt x="10466" y="4894"/>
                </a:moveTo>
                <a:cubicBezTo>
                  <a:pt x="10487" y="4905"/>
                  <a:pt x="10443" y="4915"/>
                  <a:pt x="10408" y="4917"/>
                </a:cubicBezTo>
                <a:lnTo>
                  <a:pt x="10408" y="4917"/>
                </a:lnTo>
                <a:lnTo>
                  <a:pt x="10442" y="4906"/>
                </a:lnTo>
                <a:lnTo>
                  <a:pt x="10419" y="4906"/>
                </a:lnTo>
                <a:cubicBezTo>
                  <a:pt x="10419" y="4906"/>
                  <a:pt x="10442" y="4894"/>
                  <a:pt x="10466" y="4894"/>
                </a:cubicBezTo>
                <a:close/>
                <a:moveTo>
                  <a:pt x="9038" y="4918"/>
                </a:moveTo>
                <a:cubicBezTo>
                  <a:pt x="9038" y="4924"/>
                  <a:pt x="9035" y="4924"/>
                  <a:pt x="9035" y="4924"/>
                </a:cubicBezTo>
                <a:cubicBezTo>
                  <a:pt x="9035" y="4924"/>
                  <a:pt x="9035" y="4924"/>
                  <a:pt x="9038" y="4925"/>
                </a:cubicBezTo>
                <a:lnTo>
                  <a:pt x="9038" y="4918"/>
                </a:lnTo>
                <a:close/>
                <a:moveTo>
                  <a:pt x="9038" y="4925"/>
                </a:moveTo>
                <a:lnTo>
                  <a:pt x="9038" y="4942"/>
                </a:lnTo>
                <a:cubicBezTo>
                  <a:pt x="9038" y="4930"/>
                  <a:pt x="9038" y="4930"/>
                  <a:pt x="9049" y="4930"/>
                </a:cubicBezTo>
                <a:cubicBezTo>
                  <a:pt x="9043" y="4927"/>
                  <a:pt x="9040" y="4925"/>
                  <a:pt x="9038" y="4925"/>
                </a:cubicBezTo>
                <a:close/>
                <a:moveTo>
                  <a:pt x="10816" y="4948"/>
                </a:moveTo>
                <a:cubicBezTo>
                  <a:pt x="10809" y="4948"/>
                  <a:pt x="10788" y="4954"/>
                  <a:pt x="10788" y="4954"/>
                </a:cubicBezTo>
                <a:lnTo>
                  <a:pt x="10812" y="4954"/>
                </a:lnTo>
                <a:cubicBezTo>
                  <a:pt x="10819" y="4950"/>
                  <a:pt x="10819" y="4948"/>
                  <a:pt x="10816" y="4948"/>
                </a:cubicBezTo>
                <a:close/>
                <a:moveTo>
                  <a:pt x="9124" y="4954"/>
                </a:moveTo>
                <a:cubicBezTo>
                  <a:pt x="9126" y="4957"/>
                  <a:pt x="9128" y="4961"/>
                  <a:pt x="9133" y="4966"/>
                </a:cubicBezTo>
                <a:cubicBezTo>
                  <a:pt x="9133" y="4955"/>
                  <a:pt x="9133" y="4954"/>
                  <a:pt x="9124" y="4954"/>
                </a:cubicBezTo>
                <a:close/>
                <a:moveTo>
                  <a:pt x="11062" y="4942"/>
                </a:moveTo>
                <a:lnTo>
                  <a:pt x="11073" y="4966"/>
                </a:lnTo>
                <a:cubicBezTo>
                  <a:pt x="11073" y="4954"/>
                  <a:pt x="11073" y="4942"/>
                  <a:pt x="11062" y="4942"/>
                </a:cubicBezTo>
                <a:close/>
                <a:moveTo>
                  <a:pt x="10216" y="4966"/>
                </a:moveTo>
                <a:cubicBezTo>
                  <a:pt x="10214" y="4966"/>
                  <a:pt x="10211" y="4966"/>
                  <a:pt x="10209" y="4966"/>
                </a:cubicBezTo>
                <a:lnTo>
                  <a:pt x="10209" y="4966"/>
                </a:lnTo>
                <a:cubicBezTo>
                  <a:pt x="10212" y="4966"/>
                  <a:pt x="10214" y="4966"/>
                  <a:pt x="10216" y="4966"/>
                </a:cubicBezTo>
                <a:lnTo>
                  <a:pt x="10216" y="4966"/>
                </a:lnTo>
                <a:cubicBezTo>
                  <a:pt x="10216" y="4966"/>
                  <a:pt x="10216" y="4966"/>
                  <a:pt x="10216" y="4966"/>
                </a:cubicBezTo>
                <a:close/>
                <a:moveTo>
                  <a:pt x="10209" y="4966"/>
                </a:moveTo>
                <a:cubicBezTo>
                  <a:pt x="10189" y="4967"/>
                  <a:pt x="10173" y="4969"/>
                  <a:pt x="10157" y="4977"/>
                </a:cubicBezTo>
                <a:lnTo>
                  <a:pt x="10169" y="4977"/>
                </a:lnTo>
                <a:cubicBezTo>
                  <a:pt x="10190" y="4977"/>
                  <a:pt x="10192" y="4968"/>
                  <a:pt x="10209" y="4966"/>
                </a:cubicBezTo>
                <a:close/>
                <a:moveTo>
                  <a:pt x="10800" y="4966"/>
                </a:moveTo>
                <a:cubicBezTo>
                  <a:pt x="10812" y="4977"/>
                  <a:pt x="10812" y="4977"/>
                  <a:pt x="10812" y="4977"/>
                </a:cubicBezTo>
                <a:cubicBezTo>
                  <a:pt x="10812" y="4977"/>
                  <a:pt x="10812" y="4966"/>
                  <a:pt x="10812" y="4966"/>
                </a:cubicBezTo>
                <a:close/>
                <a:moveTo>
                  <a:pt x="10812" y="4977"/>
                </a:moveTo>
                <a:cubicBezTo>
                  <a:pt x="10812" y="4989"/>
                  <a:pt x="10812" y="4989"/>
                  <a:pt x="10812" y="4989"/>
                </a:cubicBezTo>
                <a:lnTo>
                  <a:pt x="10823" y="4989"/>
                </a:lnTo>
                <a:cubicBezTo>
                  <a:pt x="10823" y="4989"/>
                  <a:pt x="10823" y="4977"/>
                  <a:pt x="10812" y="4977"/>
                </a:cubicBezTo>
                <a:close/>
                <a:moveTo>
                  <a:pt x="10822" y="4930"/>
                </a:moveTo>
                <a:cubicBezTo>
                  <a:pt x="10831" y="4931"/>
                  <a:pt x="10839" y="4933"/>
                  <a:pt x="10847" y="4942"/>
                </a:cubicBezTo>
                <a:cubicBezTo>
                  <a:pt x="10847" y="4954"/>
                  <a:pt x="10859" y="4966"/>
                  <a:pt x="10847" y="4977"/>
                </a:cubicBezTo>
                <a:lnTo>
                  <a:pt x="10859" y="4977"/>
                </a:lnTo>
                <a:cubicBezTo>
                  <a:pt x="10870" y="4988"/>
                  <a:pt x="10871" y="4991"/>
                  <a:pt x="10867" y="4991"/>
                </a:cubicBezTo>
                <a:cubicBezTo>
                  <a:pt x="10862" y="4991"/>
                  <a:pt x="10843" y="4982"/>
                  <a:pt x="10832" y="4982"/>
                </a:cubicBezTo>
                <a:cubicBezTo>
                  <a:pt x="10827" y="4982"/>
                  <a:pt x="10823" y="4984"/>
                  <a:pt x="10823" y="4989"/>
                </a:cubicBezTo>
                <a:cubicBezTo>
                  <a:pt x="10823" y="5001"/>
                  <a:pt x="10823" y="5001"/>
                  <a:pt x="10823" y="5001"/>
                </a:cubicBezTo>
                <a:lnTo>
                  <a:pt x="10812" y="5001"/>
                </a:lnTo>
                <a:lnTo>
                  <a:pt x="10776" y="4989"/>
                </a:lnTo>
                <a:lnTo>
                  <a:pt x="10776" y="4989"/>
                </a:lnTo>
                <a:cubicBezTo>
                  <a:pt x="10776" y="5001"/>
                  <a:pt x="10788" y="5001"/>
                  <a:pt x="10788" y="5001"/>
                </a:cubicBezTo>
                <a:lnTo>
                  <a:pt x="10764" y="5001"/>
                </a:lnTo>
                <a:cubicBezTo>
                  <a:pt x="10764" y="5001"/>
                  <a:pt x="10764" y="5001"/>
                  <a:pt x="10764" y="4989"/>
                </a:cubicBezTo>
                <a:cubicBezTo>
                  <a:pt x="10764" y="4989"/>
                  <a:pt x="10752" y="4989"/>
                  <a:pt x="10752" y="4977"/>
                </a:cubicBezTo>
                <a:lnTo>
                  <a:pt x="10776" y="4977"/>
                </a:lnTo>
                <a:lnTo>
                  <a:pt x="10776" y="4966"/>
                </a:lnTo>
                <a:cubicBezTo>
                  <a:pt x="10740" y="4966"/>
                  <a:pt x="10740" y="4966"/>
                  <a:pt x="10764" y="4954"/>
                </a:cubicBezTo>
                <a:lnTo>
                  <a:pt x="10788" y="4954"/>
                </a:lnTo>
                <a:cubicBezTo>
                  <a:pt x="10752" y="4954"/>
                  <a:pt x="10787" y="4942"/>
                  <a:pt x="10822" y="4930"/>
                </a:cubicBezTo>
                <a:close/>
                <a:moveTo>
                  <a:pt x="10752" y="4989"/>
                </a:moveTo>
                <a:cubicBezTo>
                  <a:pt x="10752" y="4998"/>
                  <a:pt x="10752" y="5006"/>
                  <a:pt x="10744" y="5006"/>
                </a:cubicBezTo>
                <a:cubicBezTo>
                  <a:pt x="10740" y="5006"/>
                  <a:pt x="10735" y="5005"/>
                  <a:pt x="10728" y="5001"/>
                </a:cubicBezTo>
                <a:lnTo>
                  <a:pt x="10716" y="5001"/>
                </a:lnTo>
                <a:cubicBezTo>
                  <a:pt x="10728" y="5001"/>
                  <a:pt x="10740" y="5001"/>
                  <a:pt x="10752" y="4989"/>
                </a:cubicBezTo>
                <a:close/>
                <a:moveTo>
                  <a:pt x="10217" y="5013"/>
                </a:moveTo>
                <a:cubicBezTo>
                  <a:pt x="10216" y="5013"/>
                  <a:pt x="10216" y="5013"/>
                  <a:pt x="10216" y="5013"/>
                </a:cubicBezTo>
                <a:cubicBezTo>
                  <a:pt x="10216" y="5013"/>
                  <a:pt x="10217" y="5013"/>
                  <a:pt x="10217" y="5013"/>
                </a:cubicBezTo>
                <a:close/>
                <a:moveTo>
                  <a:pt x="10713" y="5004"/>
                </a:moveTo>
                <a:lnTo>
                  <a:pt x="10713" y="5004"/>
                </a:lnTo>
                <a:cubicBezTo>
                  <a:pt x="10715" y="5005"/>
                  <a:pt x="10716" y="5007"/>
                  <a:pt x="10717" y="5008"/>
                </a:cubicBezTo>
                <a:lnTo>
                  <a:pt x="10717" y="5008"/>
                </a:lnTo>
                <a:cubicBezTo>
                  <a:pt x="10715" y="5009"/>
                  <a:pt x="10710" y="5010"/>
                  <a:pt x="10704" y="5013"/>
                </a:cubicBezTo>
                <a:cubicBezTo>
                  <a:pt x="10683" y="5013"/>
                  <a:pt x="10701" y="5013"/>
                  <a:pt x="10713" y="5004"/>
                </a:cubicBezTo>
                <a:close/>
                <a:moveTo>
                  <a:pt x="10719" y="5010"/>
                </a:moveTo>
                <a:cubicBezTo>
                  <a:pt x="10722" y="5012"/>
                  <a:pt x="10724" y="5013"/>
                  <a:pt x="10728" y="5013"/>
                </a:cubicBezTo>
                <a:cubicBezTo>
                  <a:pt x="10716" y="5013"/>
                  <a:pt x="10704" y="5025"/>
                  <a:pt x="10681" y="5025"/>
                </a:cubicBezTo>
                <a:cubicBezTo>
                  <a:pt x="10705" y="5019"/>
                  <a:pt x="10717" y="5013"/>
                  <a:pt x="10719" y="5010"/>
                </a:cubicBezTo>
                <a:close/>
                <a:moveTo>
                  <a:pt x="10300" y="5049"/>
                </a:moveTo>
                <a:cubicBezTo>
                  <a:pt x="10323" y="5049"/>
                  <a:pt x="10300" y="5061"/>
                  <a:pt x="10300" y="5061"/>
                </a:cubicBezTo>
                <a:cubicBezTo>
                  <a:pt x="10288" y="5061"/>
                  <a:pt x="10276" y="5061"/>
                  <a:pt x="10287" y="5050"/>
                </a:cubicBezTo>
                <a:lnTo>
                  <a:pt x="10287" y="5050"/>
                </a:lnTo>
                <a:cubicBezTo>
                  <a:pt x="10291" y="5049"/>
                  <a:pt x="10295" y="5049"/>
                  <a:pt x="10300" y="5049"/>
                </a:cubicBezTo>
                <a:close/>
                <a:moveTo>
                  <a:pt x="9049" y="5064"/>
                </a:moveTo>
                <a:lnTo>
                  <a:pt x="9049" y="5064"/>
                </a:lnTo>
                <a:cubicBezTo>
                  <a:pt x="9070" y="5085"/>
                  <a:pt x="9098" y="5115"/>
                  <a:pt x="9109" y="5120"/>
                </a:cubicBezTo>
                <a:cubicBezTo>
                  <a:pt x="9098" y="5098"/>
                  <a:pt x="9074" y="5081"/>
                  <a:pt x="9049" y="5064"/>
                </a:cubicBezTo>
                <a:close/>
                <a:moveTo>
                  <a:pt x="10716" y="5120"/>
                </a:moveTo>
                <a:cubicBezTo>
                  <a:pt x="10732" y="5120"/>
                  <a:pt x="10740" y="5122"/>
                  <a:pt x="10745" y="5123"/>
                </a:cubicBezTo>
                <a:lnTo>
                  <a:pt x="10745" y="5123"/>
                </a:lnTo>
                <a:cubicBezTo>
                  <a:pt x="10718" y="5132"/>
                  <a:pt x="10726" y="5132"/>
                  <a:pt x="10704" y="5132"/>
                </a:cubicBezTo>
                <a:cubicBezTo>
                  <a:pt x="10708" y="5132"/>
                  <a:pt x="10711" y="5132"/>
                  <a:pt x="10713" y="5133"/>
                </a:cubicBezTo>
                <a:lnTo>
                  <a:pt x="10713" y="5133"/>
                </a:lnTo>
                <a:cubicBezTo>
                  <a:pt x="10703" y="5135"/>
                  <a:pt x="10697" y="5136"/>
                  <a:pt x="10693" y="5136"/>
                </a:cubicBezTo>
                <a:cubicBezTo>
                  <a:pt x="10678" y="5136"/>
                  <a:pt x="10716" y="5120"/>
                  <a:pt x="10716" y="5120"/>
                </a:cubicBezTo>
                <a:close/>
                <a:moveTo>
                  <a:pt x="10329" y="5440"/>
                </a:moveTo>
                <a:lnTo>
                  <a:pt x="10329" y="5440"/>
                </a:lnTo>
                <a:cubicBezTo>
                  <a:pt x="10324" y="5440"/>
                  <a:pt x="10318" y="5441"/>
                  <a:pt x="10311" y="5442"/>
                </a:cubicBezTo>
                <a:cubicBezTo>
                  <a:pt x="10318" y="5442"/>
                  <a:pt x="10324" y="5441"/>
                  <a:pt x="10329" y="5440"/>
                </a:cubicBezTo>
                <a:close/>
                <a:moveTo>
                  <a:pt x="10359" y="5454"/>
                </a:moveTo>
                <a:cubicBezTo>
                  <a:pt x="10359" y="5454"/>
                  <a:pt x="10335" y="5466"/>
                  <a:pt x="10323" y="5466"/>
                </a:cubicBezTo>
                <a:lnTo>
                  <a:pt x="10371" y="5466"/>
                </a:lnTo>
                <a:cubicBezTo>
                  <a:pt x="10371" y="5454"/>
                  <a:pt x="10395" y="5454"/>
                  <a:pt x="10359" y="5454"/>
                </a:cubicBezTo>
                <a:close/>
                <a:moveTo>
                  <a:pt x="870" y="6168"/>
                </a:moveTo>
                <a:cubicBezTo>
                  <a:pt x="870" y="6171"/>
                  <a:pt x="870" y="6173"/>
                  <a:pt x="871" y="6175"/>
                </a:cubicBezTo>
                <a:lnTo>
                  <a:pt x="871" y="6175"/>
                </a:lnTo>
                <a:cubicBezTo>
                  <a:pt x="871" y="6173"/>
                  <a:pt x="870" y="6170"/>
                  <a:pt x="870" y="6168"/>
                </a:cubicBezTo>
                <a:close/>
                <a:moveTo>
                  <a:pt x="96" y="7549"/>
                </a:moveTo>
                <a:cubicBezTo>
                  <a:pt x="93" y="7552"/>
                  <a:pt x="91" y="7555"/>
                  <a:pt x="89" y="7558"/>
                </a:cubicBezTo>
                <a:lnTo>
                  <a:pt x="89" y="7558"/>
                </a:lnTo>
                <a:cubicBezTo>
                  <a:pt x="91" y="7555"/>
                  <a:pt x="94" y="7552"/>
                  <a:pt x="96" y="7549"/>
                </a:cubicBezTo>
                <a:close/>
                <a:moveTo>
                  <a:pt x="9502" y="8335"/>
                </a:moveTo>
                <a:lnTo>
                  <a:pt x="9502" y="8335"/>
                </a:lnTo>
                <a:cubicBezTo>
                  <a:pt x="9501" y="8340"/>
                  <a:pt x="9500" y="8345"/>
                  <a:pt x="9500" y="8350"/>
                </a:cubicBezTo>
                <a:lnTo>
                  <a:pt x="9500" y="8350"/>
                </a:lnTo>
                <a:cubicBezTo>
                  <a:pt x="9501" y="8346"/>
                  <a:pt x="9502" y="8340"/>
                  <a:pt x="9502" y="8335"/>
                </a:cubicBezTo>
                <a:close/>
                <a:moveTo>
                  <a:pt x="8668" y="8573"/>
                </a:moveTo>
                <a:cubicBezTo>
                  <a:pt x="8667" y="8576"/>
                  <a:pt x="8667" y="8578"/>
                  <a:pt x="8667" y="8580"/>
                </a:cubicBezTo>
                <a:lnTo>
                  <a:pt x="8667" y="8580"/>
                </a:lnTo>
                <a:cubicBezTo>
                  <a:pt x="8667" y="8578"/>
                  <a:pt x="8668" y="8576"/>
                  <a:pt x="8668" y="8573"/>
                </a:cubicBezTo>
                <a:close/>
                <a:moveTo>
                  <a:pt x="5287" y="9156"/>
                </a:moveTo>
                <a:lnTo>
                  <a:pt x="5287" y="9168"/>
                </a:lnTo>
                <a:cubicBezTo>
                  <a:pt x="5263" y="9168"/>
                  <a:pt x="5239" y="9156"/>
                  <a:pt x="5287" y="9156"/>
                </a:cubicBezTo>
                <a:close/>
                <a:moveTo>
                  <a:pt x="5466" y="9264"/>
                </a:moveTo>
                <a:lnTo>
                  <a:pt x="5478" y="9270"/>
                </a:lnTo>
                <a:cubicBezTo>
                  <a:pt x="5475" y="9267"/>
                  <a:pt x="5472" y="9264"/>
                  <a:pt x="5466" y="9264"/>
                </a:cubicBezTo>
                <a:close/>
                <a:moveTo>
                  <a:pt x="5478" y="9270"/>
                </a:moveTo>
                <a:cubicBezTo>
                  <a:pt x="5481" y="9273"/>
                  <a:pt x="5483" y="9276"/>
                  <a:pt x="5489" y="9276"/>
                </a:cubicBezTo>
                <a:lnTo>
                  <a:pt x="5478" y="9270"/>
                </a:lnTo>
                <a:close/>
                <a:moveTo>
                  <a:pt x="5775" y="9478"/>
                </a:moveTo>
                <a:cubicBezTo>
                  <a:pt x="5777" y="9479"/>
                  <a:pt x="5780" y="9480"/>
                  <a:pt x="5782" y="9481"/>
                </a:cubicBezTo>
                <a:lnTo>
                  <a:pt x="5782" y="9481"/>
                </a:lnTo>
                <a:cubicBezTo>
                  <a:pt x="5784" y="9481"/>
                  <a:pt x="5781" y="9478"/>
                  <a:pt x="5775" y="9478"/>
                </a:cubicBezTo>
                <a:close/>
                <a:moveTo>
                  <a:pt x="5918" y="9502"/>
                </a:moveTo>
                <a:lnTo>
                  <a:pt x="5918" y="9502"/>
                </a:lnTo>
                <a:cubicBezTo>
                  <a:pt x="6001" y="9549"/>
                  <a:pt x="6061" y="9549"/>
                  <a:pt x="6132" y="9585"/>
                </a:cubicBezTo>
                <a:cubicBezTo>
                  <a:pt x="6120" y="9573"/>
                  <a:pt x="6132" y="9561"/>
                  <a:pt x="6120" y="9549"/>
                </a:cubicBezTo>
                <a:lnTo>
                  <a:pt x="6120" y="9549"/>
                </a:lnTo>
                <a:cubicBezTo>
                  <a:pt x="6156" y="9561"/>
                  <a:pt x="6192" y="9573"/>
                  <a:pt x="6192" y="9609"/>
                </a:cubicBezTo>
                <a:cubicBezTo>
                  <a:pt x="6184" y="9615"/>
                  <a:pt x="6174" y="9618"/>
                  <a:pt x="6162" y="9618"/>
                </a:cubicBezTo>
                <a:cubicBezTo>
                  <a:pt x="6097" y="9618"/>
                  <a:pt x="5988" y="9532"/>
                  <a:pt x="5976" y="9532"/>
                </a:cubicBezTo>
                <a:lnTo>
                  <a:pt x="5976" y="9532"/>
                </a:lnTo>
                <a:cubicBezTo>
                  <a:pt x="5975" y="9532"/>
                  <a:pt x="5975" y="9534"/>
                  <a:pt x="5978" y="9537"/>
                </a:cubicBezTo>
                <a:cubicBezTo>
                  <a:pt x="5882" y="9537"/>
                  <a:pt x="5918" y="9514"/>
                  <a:pt x="5918" y="9502"/>
                </a:cubicBezTo>
                <a:close/>
                <a:moveTo>
                  <a:pt x="6430" y="9990"/>
                </a:moveTo>
                <a:cubicBezTo>
                  <a:pt x="6430" y="9991"/>
                  <a:pt x="6430" y="9991"/>
                  <a:pt x="6430" y="9991"/>
                </a:cubicBezTo>
                <a:cubicBezTo>
                  <a:pt x="6430" y="9991"/>
                  <a:pt x="6431" y="9991"/>
                  <a:pt x="6431" y="9990"/>
                </a:cubicBezTo>
                <a:lnTo>
                  <a:pt x="6431" y="9990"/>
                </a:lnTo>
                <a:cubicBezTo>
                  <a:pt x="6431" y="9990"/>
                  <a:pt x="6430" y="9990"/>
                  <a:pt x="6430" y="9990"/>
                </a:cubicBezTo>
                <a:close/>
                <a:moveTo>
                  <a:pt x="9549" y="36"/>
                </a:moveTo>
                <a:lnTo>
                  <a:pt x="9597" y="48"/>
                </a:lnTo>
                <a:cubicBezTo>
                  <a:pt x="9585" y="48"/>
                  <a:pt x="9538" y="60"/>
                  <a:pt x="9573" y="60"/>
                </a:cubicBezTo>
                <a:lnTo>
                  <a:pt x="9585" y="60"/>
                </a:lnTo>
                <a:cubicBezTo>
                  <a:pt x="9579" y="66"/>
                  <a:pt x="9585" y="66"/>
                  <a:pt x="9594" y="66"/>
                </a:cubicBezTo>
                <a:cubicBezTo>
                  <a:pt x="9603" y="66"/>
                  <a:pt x="9615" y="66"/>
                  <a:pt x="9621" y="72"/>
                </a:cubicBezTo>
                <a:lnTo>
                  <a:pt x="9561" y="72"/>
                </a:lnTo>
                <a:cubicBezTo>
                  <a:pt x="9609" y="72"/>
                  <a:pt x="9549" y="84"/>
                  <a:pt x="9561" y="84"/>
                </a:cubicBezTo>
                <a:cubicBezTo>
                  <a:pt x="9572" y="84"/>
                  <a:pt x="9582" y="84"/>
                  <a:pt x="9591" y="85"/>
                </a:cubicBezTo>
                <a:lnTo>
                  <a:pt x="9591" y="85"/>
                </a:lnTo>
                <a:cubicBezTo>
                  <a:pt x="9533" y="96"/>
                  <a:pt x="9654" y="97"/>
                  <a:pt x="9573" y="120"/>
                </a:cubicBezTo>
                <a:cubicBezTo>
                  <a:pt x="9561" y="120"/>
                  <a:pt x="9573" y="120"/>
                  <a:pt x="9538" y="132"/>
                </a:cubicBezTo>
                <a:lnTo>
                  <a:pt x="9609" y="120"/>
                </a:lnTo>
                <a:lnTo>
                  <a:pt x="9609" y="120"/>
                </a:lnTo>
                <a:cubicBezTo>
                  <a:pt x="9597" y="132"/>
                  <a:pt x="9561" y="132"/>
                  <a:pt x="9549" y="132"/>
                </a:cubicBezTo>
                <a:cubicBezTo>
                  <a:pt x="9549" y="132"/>
                  <a:pt x="9549" y="143"/>
                  <a:pt x="9549" y="143"/>
                </a:cubicBezTo>
                <a:lnTo>
                  <a:pt x="9514" y="143"/>
                </a:lnTo>
                <a:cubicBezTo>
                  <a:pt x="9538" y="143"/>
                  <a:pt x="9538" y="155"/>
                  <a:pt x="9538" y="155"/>
                </a:cubicBezTo>
                <a:cubicBezTo>
                  <a:pt x="9549" y="155"/>
                  <a:pt x="9585" y="143"/>
                  <a:pt x="9609" y="143"/>
                </a:cubicBezTo>
                <a:cubicBezTo>
                  <a:pt x="9585" y="155"/>
                  <a:pt x="9597" y="167"/>
                  <a:pt x="9549" y="179"/>
                </a:cubicBezTo>
                <a:lnTo>
                  <a:pt x="9502" y="179"/>
                </a:lnTo>
                <a:cubicBezTo>
                  <a:pt x="9496" y="185"/>
                  <a:pt x="9502" y="188"/>
                  <a:pt x="9512" y="188"/>
                </a:cubicBezTo>
                <a:cubicBezTo>
                  <a:pt x="9523" y="188"/>
                  <a:pt x="9538" y="185"/>
                  <a:pt x="9549" y="179"/>
                </a:cubicBezTo>
                <a:lnTo>
                  <a:pt x="9549" y="179"/>
                </a:lnTo>
                <a:cubicBezTo>
                  <a:pt x="9538" y="191"/>
                  <a:pt x="9526" y="191"/>
                  <a:pt x="9514" y="191"/>
                </a:cubicBezTo>
                <a:lnTo>
                  <a:pt x="9502" y="191"/>
                </a:lnTo>
                <a:cubicBezTo>
                  <a:pt x="9561" y="191"/>
                  <a:pt x="9538" y="203"/>
                  <a:pt x="9561" y="203"/>
                </a:cubicBezTo>
                <a:cubicBezTo>
                  <a:pt x="9561" y="203"/>
                  <a:pt x="9561" y="203"/>
                  <a:pt x="9561" y="191"/>
                </a:cubicBezTo>
                <a:cubicBezTo>
                  <a:pt x="9597" y="191"/>
                  <a:pt x="9633" y="191"/>
                  <a:pt x="9609" y="203"/>
                </a:cubicBezTo>
                <a:cubicBezTo>
                  <a:pt x="9601" y="201"/>
                  <a:pt x="9594" y="200"/>
                  <a:pt x="9588" y="200"/>
                </a:cubicBezTo>
                <a:cubicBezTo>
                  <a:pt x="9570" y="200"/>
                  <a:pt x="9556" y="206"/>
                  <a:pt x="9547" y="206"/>
                </a:cubicBezTo>
                <a:cubicBezTo>
                  <a:pt x="9543" y="206"/>
                  <a:pt x="9540" y="206"/>
                  <a:pt x="9538" y="203"/>
                </a:cubicBezTo>
                <a:cubicBezTo>
                  <a:pt x="9508" y="209"/>
                  <a:pt x="9520" y="209"/>
                  <a:pt x="9536" y="209"/>
                </a:cubicBezTo>
                <a:cubicBezTo>
                  <a:pt x="9552" y="209"/>
                  <a:pt x="9573" y="209"/>
                  <a:pt x="9561" y="215"/>
                </a:cubicBezTo>
                <a:lnTo>
                  <a:pt x="9538" y="215"/>
                </a:lnTo>
                <a:cubicBezTo>
                  <a:pt x="9526" y="219"/>
                  <a:pt x="9519" y="220"/>
                  <a:pt x="9515" y="220"/>
                </a:cubicBezTo>
                <a:cubicBezTo>
                  <a:pt x="9507" y="220"/>
                  <a:pt x="9510" y="215"/>
                  <a:pt x="9502" y="215"/>
                </a:cubicBezTo>
                <a:lnTo>
                  <a:pt x="9514" y="215"/>
                </a:lnTo>
                <a:cubicBezTo>
                  <a:pt x="9478" y="215"/>
                  <a:pt x="9502" y="203"/>
                  <a:pt x="9454" y="203"/>
                </a:cubicBezTo>
                <a:lnTo>
                  <a:pt x="9430" y="227"/>
                </a:lnTo>
                <a:cubicBezTo>
                  <a:pt x="9478" y="239"/>
                  <a:pt x="9430" y="263"/>
                  <a:pt x="9514" y="274"/>
                </a:cubicBezTo>
                <a:lnTo>
                  <a:pt x="9561" y="274"/>
                </a:lnTo>
                <a:cubicBezTo>
                  <a:pt x="9536" y="274"/>
                  <a:pt x="9529" y="280"/>
                  <a:pt x="9514" y="288"/>
                </a:cubicBezTo>
                <a:lnTo>
                  <a:pt x="9514" y="288"/>
                </a:lnTo>
                <a:cubicBezTo>
                  <a:pt x="9522" y="286"/>
                  <a:pt x="9530" y="286"/>
                  <a:pt x="9549" y="286"/>
                </a:cubicBezTo>
                <a:cubicBezTo>
                  <a:pt x="9573" y="286"/>
                  <a:pt x="9587" y="281"/>
                  <a:pt x="9589" y="281"/>
                </a:cubicBezTo>
                <a:lnTo>
                  <a:pt x="9589" y="281"/>
                </a:lnTo>
                <a:cubicBezTo>
                  <a:pt x="9590" y="281"/>
                  <a:pt x="9589" y="282"/>
                  <a:pt x="9585" y="286"/>
                </a:cubicBezTo>
                <a:cubicBezTo>
                  <a:pt x="9580" y="286"/>
                  <a:pt x="9576" y="286"/>
                  <a:pt x="9573" y="286"/>
                </a:cubicBezTo>
                <a:lnTo>
                  <a:pt x="9573" y="286"/>
                </a:lnTo>
                <a:cubicBezTo>
                  <a:pt x="9561" y="298"/>
                  <a:pt x="9549" y="298"/>
                  <a:pt x="9526" y="310"/>
                </a:cubicBezTo>
                <a:cubicBezTo>
                  <a:pt x="9514" y="310"/>
                  <a:pt x="9525" y="298"/>
                  <a:pt x="9537" y="298"/>
                </a:cubicBezTo>
                <a:lnTo>
                  <a:pt x="9537" y="298"/>
                </a:lnTo>
                <a:cubicBezTo>
                  <a:pt x="9525" y="298"/>
                  <a:pt x="9514" y="310"/>
                  <a:pt x="9490" y="310"/>
                </a:cubicBezTo>
                <a:cubicBezTo>
                  <a:pt x="9478" y="316"/>
                  <a:pt x="9469" y="316"/>
                  <a:pt x="9462" y="316"/>
                </a:cubicBezTo>
                <a:cubicBezTo>
                  <a:pt x="9454" y="316"/>
                  <a:pt x="9448" y="316"/>
                  <a:pt x="9442" y="322"/>
                </a:cubicBezTo>
                <a:cubicBezTo>
                  <a:pt x="9466" y="322"/>
                  <a:pt x="9526" y="322"/>
                  <a:pt x="9549" y="334"/>
                </a:cubicBezTo>
                <a:lnTo>
                  <a:pt x="9490" y="334"/>
                </a:lnTo>
                <a:cubicBezTo>
                  <a:pt x="9466" y="346"/>
                  <a:pt x="9561" y="346"/>
                  <a:pt x="9561" y="346"/>
                </a:cubicBezTo>
                <a:lnTo>
                  <a:pt x="9538" y="346"/>
                </a:lnTo>
                <a:cubicBezTo>
                  <a:pt x="9526" y="370"/>
                  <a:pt x="9526" y="382"/>
                  <a:pt x="9466" y="417"/>
                </a:cubicBezTo>
                <a:lnTo>
                  <a:pt x="9526" y="417"/>
                </a:lnTo>
                <a:lnTo>
                  <a:pt x="9490" y="429"/>
                </a:lnTo>
                <a:cubicBezTo>
                  <a:pt x="9454" y="453"/>
                  <a:pt x="9490" y="465"/>
                  <a:pt x="9514" y="477"/>
                </a:cubicBezTo>
                <a:cubicBezTo>
                  <a:pt x="9526" y="489"/>
                  <a:pt x="9478" y="489"/>
                  <a:pt x="9454" y="501"/>
                </a:cubicBezTo>
                <a:cubicBezTo>
                  <a:pt x="9454" y="507"/>
                  <a:pt x="9472" y="507"/>
                  <a:pt x="9491" y="507"/>
                </a:cubicBezTo>
                <a:cubicBezTo>
                  <a:pt x="9511" y="507"/>
                  <a:pt x="9532" y="507"/>
                  <a:pt x="9538" y="513"/>
                </a:cubicBezTo>
                <a:cubicBezTo>
                  <a:pt x="9514" y="524"/>
                  <a:pt x="9466" y="524"/>
                  <a:pt x="9466" y="524"/>
                </a:cubicBezTo>
                <a:lnTo>
                  <a:pt x="9478" y="524"/>
                </a:lnTo>
                <a:cubicBezTo>
                  <a:pt x="9454" y="536"/>
                  <a:pt x="9478" y="536"/>
                  <a:pt x="9466" y="548"/>
                </a:cubicBezTo>
                <a:cubicBezTo>
                  <a:pt x="9466" y="560"/>
                  <a:pt x="9514" y="560"/>
                  <a:pt x="9585" y="572"/>
                </a:cubicBezTo>
                <a:lnTo>
                  <a:pt x="9466" y="572"/>
                </a:lnTo>
                <a:cubicBezTo>
                  <a:pt x="9490" y="572"/>
                  <a:pt x="9502" y="584"/>
                  <a:pt x="9454" y="584"/>
                </a:cubicBezTo>
                <a:cubicBezTo>
                  <a:pt x="9454" y="596"/>
                  <a:pt x="9454" y="596"/>
                  <a:pt x="9490" y="596"/>
                </a:cubicBezTo>
                <a:lnTo>
                  <a:pt x="9514" y="596"/>
                </a:lnTo>
                <a:cubicBezTo>
                  <a:pt x="9502" y="596"/>
                  <a:pt x="9526" y="608"/>
                  <a:pt x="9466" y="608"/>
                </a:cubicBezTo>
                <a:cubicBezTo>
                  <a:pt x="9478" y="644"/>
                  <a:pt x="9466" y="667"/>
                  <a:pt x="9478" y="703"/>
                </a:cubicBezTo>
                <a:cubicBezTo>
                  <a:pt x="9502" y="703"/>
                  <a:pt x="9490" y="691"/>
                  <a:pt x="9502" y="691"/>
                </a:cubicBezTo>
                <a:cubicBezTo>
                  <a:pt x="9549" y="703"/>
                  <a:pt x="9490" y="703"/>
                  <a:pt x="9514" y="703"/>
                </a:cubicBezTo>
                <a:lnTo>
                  <a:pt x="9490" y="703"/>
                </a:lnTo>
                <a:cubicBezTo>
                  <a:pt x="9490" y="715"/>
                  <a:pt x="9538" y="715"/>
                  <a:pt x="9573" y="727"/>
                </a:cubicBezTo>
                <a:lnTo>
                  <a:pt x="9549" y="727"/>
                </a:lnTo>
                <a:cubicBezTo>
                  <a:pt x="9561" y="727"/>
                  <a:pt x="9561" y="739"/>
                  <a:pt x="9561" y="739"/>
                </a:cubicBezTo>
                <a:cubicBezTo>
                  <a:pt x="9538" y="739"/>
                  <a:pt x="9502" y="751"/>
                  <a:pt x="9502" y="751"/>
                </a:cubicBezTo>
                <a:cubicBezTo>
                  <a:pt x="9490" y="755"/>
                  <a:pt x="9483" y="756"/>
                  <a:pt x="9480" y="756"/>
                </a:cubicBezTo>
                <a:cubicBezTo>
                  <a:pt x="9473" y="756"/>
                  <a:pt x="9478" y="751"/>
                  <a:pt x="9478" y="751"/>
                </a:cubicBezTo>
                <a:cubicBezTo>
                  <a:pt x="9419" y="751"/>
                  <a:pt x="9442" y="763"/>
                  <a:pt x="9383" y="763"/>
                </a:cubicBezTo>
                <a:cubicBezTo>
                  <a:pt x="9387" y="767"/>
                  <a:pt x="9392" y="768"/>
                  <a:pt x="9398" y="768"/>
                </a:cubicBezTo>
                <a:cubicBezTo>
                  <a:pt x="9411" y="768"/>
                  <a:pt x="9426" y="763"/>
                  <a:pt x="9442" y="763"/>
                </a:cubicBezTo>
                <a:cubicBezTo>
                  <a:pt x="9466" y="763"/>
                  <a:pt x="9514" y="763"/>
                  <a:pt x="9478" y="775"/>
                </a:cubicBezTo>
                <a:lnTo>
                  <a:pt x="9538" y="775"/>
                </a:lnTo>
                <a:cubicBezTo>
                  <a:pt x="9490" y="775"/>
                  <a:pt x="9526" y="775"/>
                  <a:pt x="9514" y="786"/>
                </a:cubicBezTo>
                <a:lnTo>
                  <a:pt x="9490" y="786"/>
                </a:lnTo>
                <a:cubicBezTo>
                  <a:pt x="9490" y="786"/>
                  <a:pt x="9478" y="798"/>
                  <a:pt x="9466" y="798"/>
                </a:cubicBezTo>
                <a:lnTo>
                  <a:pt x="9430" y="798"/>
                </a:lnTo>
                <a:lnTo>
                  <a:pt x="9419" y="810"/>
                </a:lnTo>
                <a:cubicBezTo>
                  <a:pt x="9442" y="798"/>
                  <a:pt x="9466" y="798"/>
                  <a:pt x="9490" y="798"/>
                </a:cubicBezTo>
                <a:cubicBezTo>
                  <a:pt x="9538" y="798"/>
                  <a:pt x="9573" y="798"/>
                  <a:pt x="9573" y="810"/>
                </a:cubicBezTo>
                <a:cubicBezTo>
                  <a:pt x="9557" y="814"/>
                  <a:pt x="9548" y="816"/>
                  <a:pt x="9541" y="816"/>
                </a:cubicBezTo>
                <a:cubicBezTo>
                  <a:pt x="9527" y="816"/>
                  <a:pt x="9522" y="810"/>
                  <a:pt x="9490" y="810"/>
                </a:cubicBezTo>
                <a:cubicBezTo>
                  <a:pt x="9478" y="816"/>
                  <a:pt x="9508" y="816"/>
                  <a:pt x="9541" y="816"/>
                </a:cubicBezTo>
                <a:cubicBezTo>
                  <a:pt x="9573" y="816"/>
                  <a:pt x="9609" y="816"/>
                  <a:pt x="9609" y="822"/>
                </a:cubicBezTo>
                <a:cubicBezTo>
                  <a:pt x="9585" y="834"/>
                  <a:pt x="9633" y="834"/>
                  <a:pt x="9633" y="834"/>
                </a:cubicBezTo>
                <a:cubicBezTo>
                  <a:pt x="9609" y="834"/>
                  <a:pt x="9597" y="846"/>
                  <a:pt x="9573" y="858"/>
                </a:cubicBezTo>
                <a:lnTo>
                  <a:pt x="9514" y="858"/>
                </a:lnTo>
                <a:cubicBezTo>
                  <a:pt x="9561" y="858"/>
                  <a:pt x="9561" y="870"/>
                  <a:pt x="9573" y="870"/>
                </a:cubicBezTo>
                <a:lnTo>
                  <a:pt x="9609" y="870"/>
                </a:lnTo>
                <a:cubicBezTo>
                  <a:pt x="9621" y="870"/>
                  <a:pt x="9645" y="882"/>
                  <a:pt x="9645" y="882"/>
                </a:cubicBezTo>
                <a:cubicBezTo>
                  <a:pt x="9651" y="888"/>
                  <a:pt x="9660" y="888"/>
                  <a:pt x="9673" y="888"/>
                </a:cubicBezTo>
                <a:cubicBezTo>
                  <a:pt x="9684" y="888"/>
                  <a:pt x="9699" y="888"/>
                  <a:pt x="9718" y="891"/>
                </a:cubicBezTo>
                <a:lnTo>
                  <a:pt x="9718" y="891"/>
                </a:lnTo>
                <a:cubicBezTo>
                  <a:pt x="9724" y="890"/>
                  <a:pt x="9727" y="890"/>
                  <a:pt x="9729" y="890"/>
                </a:cubicBezTo>
                <a:cubicBezTo>
                  <a:pt x="9732" y="890"/>
                  <a:pt x="9729" y="891"/>
                  <a:pt x="9725" y="893"/>
                </a:cubicBezTo>
                <a:lnTo>
                  <a:pt x="9725" y="893"/>
                </a:lnTo>
                <a:cubicBezTo>
                  <a:pt x="9722" y="892"/>
                  <a:pt x="9720" y="892"/>
                  <a:pt x="9718" y="891"/>
                </a:cubicBezTo>
                <a:lnTo>
                  <a:pt x="9718" y="891"/>
                </a:lnTo>
                <a:cubicBezTo>
                  <a:pt x="9715" y="892"/>
                  <a:pt x="9710" y="893"/>
                  <a:pt x="9704" y="894"/>
                </a:cubicBezTo>
                <a:cubicBezTo>
                  <a:pt x="9691" y="894"/>
                  <a:pt x="9671" y="897"/>
                  <a:pt x="9653" y="902"/>
                </a:cubicBezTo>
                <a:lnTo>
                  <a:pt x="9653" y="902"/>
                </a:lnTo>
                <a:cubicBezTo>
                  <a:pt x="9678" y="899"/>
                  <a:pt x="9700" y="894"/>
                  <a:pt x="9722" y="894"/>
                </a:cubicBezTo>
                <a:lnTo>
                  <a:pt x="9722" y="894"/>
                </a:lnTo>
                <a:cubicBezTo>
                  <a:pt x="9723" y="893"/>
                  <a:pt x="9724" y="893"/>
                  <a:pt x="9725" y="893"/>
                </a:cubicBezTo>
                <a:lnTo>
                  <a:pt x="9725" y="893"/>
                </a:lnTo>
                <a:cubicBezTo>
                  <a:pt x="9726" y="893"/>
                  <a:pt x="9727" y="893"/>
                  <a:pt x="9728" y="894"/>
                </a:cubicBezTo>
                <a:cubicBezTo>
                  <a:pt x="9746" y="890"/>
                  <a:pt x="9757" y="889"/>
                  <a:pt x="9764" y="889"/>
                </a:cubicBezTo>
                <a:cubicBezTo>
                  <a:pt x="9782" y="889"/>
                  <a:pt x="9776" y="897"/>
                  <a:pt x="9776" y="905"/>
                </a:cubicBezTo>
                <a:cubicBezTo>
                  <a:pt x="9752" y="917"/>
                  <a:pt x="9740" y="917"/>
                  <a:pt x="9704" y="929"/>
                </a:cubicBezTo>
                <a:cubicBezTo>
                  <a:pt x="9704" y="929"/>
                  <a:pt x="9704" y="929"/>
                  <a:pt x="9692" y="941"/>
                </a:cubicBezTo>
                <a:cubicBezTo>
                  <a:pt x="9692" y="941"/>
                  <a:pt x="9716" y="941"/>
                  <a:pt x="9705" y="953"/>
                </a:cubicBezTo>
                <a:lnTo>
                  <a:pt x="9705" y="953"/>
                </a:lnTo>
                <a:cubicBezTo>
                  <a:pt x="9700" y="953"/>
                  <a:pt x="9696" y="953"/>
                  <a:pt x="9692" y="953"/>
                </a:cubicBezTo>
                <a:cubicBezTo>
                  <a:pt x="9678" y="957"/>
                  <a:pt x="9673" y="958"/>
                  <a:pt x="9671" y="958"/>
                </a:cubicBezTo>
                <a:cubicBezTo>
                  <a:pt x="9668" y="958"/>
                  <a:pt x="9689" y="950"/>
                  <a:pt x="9680" y="941"/>
                </a:cubicBezTo>
                <a:lnTo>
                  <a:pt x="9680" y="941"/>
                </a:lnTo>
                <a:cubicBezTo>
                  <a:pt x="9621" y="953"/>
                  <a:pt x="9669" y="953"/>
                  <a:pt x="9633" y="965"/>
                </a:cubicBezTo>
                <a:cubicBezTo>
                  <a:pt x="9601" y="965"/>
                  <a:pt x="9612" y="960"/>
                  <a:pt x="9608" y="960"/>
                </a:cubicBezTo>
                <a:lnTo>
                  <a:pt x="9608" y="960"/>
                </a:lnTo>
                <a:cubicBezTo>
                  <a:pt x="9606" y="960"/>
                  <a:pt x="9601" y="961"/>
                  <a:pt x="9585" y="965"/>
                </a:cubicBezTo>
                <a:cubicBezTo>
                  <a:pt x="9573" y="965"/>
                  <a:pt x="9621" y="965"/>
                  <a:pt x="9609" y="977"/>
                </a:cubicBezTo>
                <a:cubicBezTo>
                  <a:pt x="9585" y="977"/>
                  <a:pt x="9577" y="972"/>
                  <a:pt x="9564" y="972"/>
                </a:cubicBezTo>
                <a:cubicBezTo>
                  <a:pt x="9557" y="972"/>
                  <a:pt x="9549" y="973"/>
                  <a:pt x="9538" y="977"/>
                </a:cubicBezTo>
                <a:lnTo>
                  <a:pt x="9526" y="977"/>
                </a:lnTo>
                <a:cubicBezTo>
                  <a:pt x="9526" y="975"/>
                  <a:pt x="9523" y="974"/>
                  <a:pt x="9518" y="974"/>
                </a:cubicBezTo>
                <a:cubicBezTo>
                  <a:pt x="9499" y="974"/>
                  <a:pt x="9452" y="989"/>
                  <a:pt x="9442" y="989"/>
                </a:cubicBezTo>
                <a:cubicBezTo>
                  <a:pt x="9423" y="989"/>
                  <a:pt x="9467" y="989"/>
                  <a:pt x="9464" y="995"/>
                </a:cubicBezTo>
                <a:lnTo>
                  <a:pt x="9464" y="995"/>
                </a:lnTo>
                <a:cubicBezTo>
                  <a:pt x="9456" y="996"/>
                  <a:pt x="9449" y="997"/>
                  <a:pt x="9442" y="1001"/>
                </a:cubicBezTo>
                <a:lnTo>
                  <a:pt x="9454" y="1001"/>
                </a:lnTo>
                <a:cubicBezTo>
                  <a:pt x="9457" y="999"/>
                  <a:pt x="9460" y="998"/>
                  <a:pt x="9463" y="997"/>
                </a:cubicBezTo>
                <a:lnTo>
                  <a:pt x="9463" y="997"/>
                </a:lnTo>
                <a:cubicBezTo>
                  <a:pt x="9462" y="998"/>
                  <a:pt x="9459" y="999"/>
                  <a:pt x="9454" y="1001"/>
                </a:cubicBezTo>
                <a:lnTo>
                  <a:pt x="9609" y="1001"/>
                </a:lnTo>
                <a:cubicBezTo>
                  <a:pt x="9597" y="1001"/>
                  <a:pt x="9597" y="1001"/>
                  <a:pt x="9585" y="1013"/>
                </a:cubicBezTo>
                <a:cubicBezTo>
                  <a:pt x="9633" y="1013"/>
                  <a:pt x="9633" y="1025"/>
                  <a:pt x="9680" y="1025"/>
                </a:cubicBezTo>
                <a:cubicBezTo>
                  <a:pt x="9645" y="1025"/>
                  <a:pt x="9621" y="1036"/>
                  <a:pt x="9597" y="1036"/>
                </a:cubicBezTo>
                <a:cubicBezTo>
                  <a:pt x="9595" y="1036"/>
                  <a:pt x="9590" y="1036"/>
                  <a:pt x="9585" y="1037"/>
                </a:cubicBezTo>
                <a:lnTo>
                  <a:pt x="9585" y="1037"/>
                </a:lnTo>
                <a:cubicBezTo>
                  <a:pt x="9573" y="1042"/>
                  <a:pt x="9582" y="1042"/>
                  <a:pt x="9590" y="1042"/>
                </a:cubicBezTo>
                <a:cubicBezTo>
                  <a:pt x="9597" y="1042"/>
                  <a:pt x="9603" y="1042"/>
                  <a:pt x="9585" y="1048"/>
                </a:cubicBezTo>
                <a:cubicBezTo>
                  <a:pt x="9573" y="1054"/>
                  <a:pt x="9558" y="1054"/>
                  <a:pt x="9545" y="1054"/>
                </a:cubicBezTo>
                <a:cubicBezTo>
                  <a:pt x="9532" y="1054"/>
                  <a:pt x="9520" y="1054"/>
                  <a:pt x="9514" y="1060"/>
                </a:cubicBezTo>
                <a:cubicBezTo>
                  <a:pt x="9514" y="1060"/>
                  <a:pt x="9540" y="1055"/>
                  <a:pt x="9554" y="1055"/>
                </a:cubicBezTo>
                <a:cubicBezTo>
                  <a:pt x="9561" y="1055"/>
                  <a:pt x="9565" y="1056"/>
                  <a:pt x="9561" y="1060"/>
                </a:cubicBezTo>
                <a:lnTo>
                  <a:pt x="9549" y="1060"/>
                </a:lnTo>
                <a:cubicBezTo>
                  <a:pt x="9538" y="1072"/>
                  <a:pt x="9561" y="1072"/>
                  <a:pt x="9585" y="1072"/>
                </a:cubicBezTo>
                <a:cubicBezTo>
                  <a:pt x="9514" y="1084"/>
                  <a:pt x="9597" y="1084"/>
                  <a:pt x="9526" y="1084"/>
                </a:cubicBezTo>
                <a:cubicBezTo>
                  <a:pt x="9534" y="1088"/>
                  <a:pt x="9540" y="1089"/>
                  <a:pt x="9546" y="1089"/>
                </a:cubicBezTo>
                <a:cubicBezTo>
                  <a:pt x="9549" y="1089"/>
                  <a:pt x="9552" y="1089"/>
                  <a:pt x="9555" y="1089"/>
                </a:cubicBezTo>
                <a:lnTo>
                  <a:pt x="9555" y="1089"/>
                </a:lnTo>
                <a:lnTo>
                  <a:pt x="9526" y="1096"/>
                </a:lnTo>
                <a:cubicBezTo>
                  <a:pt x="9517" y="1105"/>
                  <a:pt x="9529" y="1107"/>
                  <a:pt x="9546" y="1107"/>
                </a:cubicBezTo>
                <a:cubicBezTo>
                  <a:pt x="9565" y="1107"/>
                  <a:pt x="9590" y="1104"/>
                  <a:pt x="9599" y="1104"/>
                </a:cubicBezTo>
                <a:cubicBezTo>
                  <a:pt x="9605" y="1104"/>
                  <a:pt x="9605" y="1105"/>
                  <a:pt x="9597" y="1108"/>
                </a:cubicBezTo>
                <a:lnTo>
                  <a:pt x="9526" y="1108"/>
                </a:lnTo>
                <a:cubicBezTo>
                  <a:pt x="9538" y="1108"/>
                  <a:pt x="9526" y="1120"/>
                  <a:pt x="9561" y="1120"/>
                </a:cubicBezTo>
                <a:cubicBezTo>
                  <a:pt x="9561" y="1120"/>
                  <a:pt x="9549" y="1120"/>
                  <a:pt x="9538" y="1132"/>
                </a:cubicBezTo>
                <a:lnTo>
                  <a:pt x="9609" y="1132"/>
                </a:lnTo>
                <a:cubicBezTo>
                  <a:pt x="9597" y="1144"/>
                  <a:pt x="9573" y="1144"/>
                  <a:pt x="9549" y="1156"/>
                </a:cubicBezTo>
                <a:cubicBezTo>
                  <a:pt x="9585" y="1167"/>
                  <a:pt x="9526" y="1179"/>
                  <a:pt x="9561" y="1191"/>
                </a:cubicBezTo>
                <a:lnTo>
                  <a:pt x="9573" y="1191"/>
                </a:lnTo>
                <a:cubicBezTo>
                  <a:pt x="9571" y="1194"/>
                  <a:pt x="9572" y="1195"/>
                  <a:pt x="9575" y="1195"/>
                </a:cubicBezTo>
                <a:cubicBezTo>
                  <a:pt x="9585" y="1195"/>
                  <a:pt x="9611" y="1188"/>
                  <a:pt x="9625" y="1188"/>
                </a:cubicBezTo>
                <a:cubicBezTo>
                  <a:pt x="9630" y="1188"/>
                  <a:pt x="9633" y="1189"/>
                  <a:pt x="9633" y="1191"/>
                </a:cubicBezTo>
                <a:cubicBezTo>
                  <a:pt x="9573" y="1191"/>
                  <a:pt x="9585" y="1203"/>
                  <a:pt x="9561" y="1215"/>
                </a:cubicBezTo>
                <a:cubicBezTo>
                  <a:pt x="9538" y="1227"/>
                  <a:pt x="9609" y="1227"/>
                  <a:pt x="9573" y="1251"/>
                </a:cubicBezTo>
                <a:lnTo>
                  <a:pt x="9538" y="1251"/>
                </a:lnTo>
                <a:cubicBezTo>
                  <a:pt x="9526" y="1263"/>
                  <a:pt x="9538" y="1263"/>
                  <a:pt x="9538" y="1275"/>
                </a:cubicBezTo>
                <a:lnTo>
                  <a:pt x="9526" y="1275"/>
                </a:lnTo>
                <a:cubicBezTo>
                  <a:pt x="9478" y="1298"/>
                  <a:pt x="9538" y="1298"/>
                  <a:pt x="9561" y="1310"/>
                </a:cubicBezTo>
                <a:cubicBezTo>
                  <a:pt x="9549" y="1310"/>
                  <a:pt x="9526" y="1322"/>
                  <a:pt x="9514" y="1322"/>
                </a:cubicBezTo>
                <a:cubicBezTo>
                  <a:pt x="9502" y="1322"/>
                  <a:pt x="9502" y="1334"/>
                  <a:pt x="9549" y="1334"/>
                </a:cubicBezTo>
                <a:cubicBezTo>
                  <a:pt x="9502" y="1358"/>
                  <a:pt x="9573" y="1346"/>
                  <a:pt x="9514" y="1358"/>
                </a:cubicBezTo>
                <a:lnTo>
                  <a:pt x="9502" y="1358"/>
                </a:lnTo>
                <a:cubicBezTo>
                  <a:pt x="9490" y="1370"/>
                  <a:pt x="9490" y="1370"/>
                  <a:pt x="9490" y="1382"/>
                </a:cubicBezTo>
                <a:cubicBezTo>
                  <a:pt x="9526" y="1382"/>
                  <a:pt x="9597" y="1382"/>
                  <a:pt x="9585" y="1394"/>
                </a:cubicBezTo>
                <a:cubicBezTo>
                  <a:pt x="9557" y="1398"/>
                  <a:pt x="9546" y="1399"/>
                  <a:pt x="9540" y="1399"/>
                </a:cubicBezTo>
                <a:cubicBezTo>
                  <a:pt x="9528" y="1399"/>
                  <a:pt x="9542" y="1394"/>
                  <a:pt x="9502" y="1394"/>
                </a:cubicBezTo>
                <a:cubicBezTo>
                  <a:pt x="9514" y="1406"/>
                  <a:pt x="9526" y="1406"/>
                  <a:pt x="9514" y="1406"/>
                </a:cubicBezTo>
                <a:lnTo>
                  <a:pt x="9466" y="1406"/>
                </a:lnTo>
                <a:cubicBezTo>
                  <a:pt x="9454" y="1417"/>
                  <a:pt x="9478" y="1417"/>
                  <a:pt x="9502" y="1417"/>
                </a:cubicBezTo>
                <a:lnTo>
                  <a:pt x="9538" y="1417"/>
                </a:lnTo>
                <a:cubicBezTo>
                  <a:pt x="9549" y="1417"/>
                  <a:pt x="9561" y="1406"/>
                  <a:pt x="9561" y="1406"/>
                </a:cubicBezTo>
                <a:cubicBezTo>
                  <a:pt x="9609" y="1406"/>
                  <a:pt x="9561" y="1417"/>
                  <a:pt x="9585" y="1429"/>
                </a:cubicBezTo>
                <a:cubicBezTo>
                  <a:pt x="9585" y="1429"/>
                  <a:pt x="9597" y="1417"/>
                  <a:pt x="9633" y="1417"/>
                </a:cubicBezTo>
                <a:cubicBezTo>
                  <a:pt x="9629" y="1421"/>
                  <a:pt x="9634" y="1423"/>
                  <a:pt x="9644" y="1423"/>
                </a:cubicBezTo>
                <a:cubicBezTo>
                  <a:pt x="9665" y="1423"/>
                  <a:pt x="9704" y="1417"/>
                  <a:pt x="9728" y="1417"/>
                </a:cubicBezTo>
                <a:cubicBezTo>
                  <a:pt x="9710" y="1429"/>
                  <a:pt x="9692" y="1432"/>
                  <a:pt x="9673" y="1432"/>
                </a:cubicBezTo>
                <a:cubicBezTo>
                  <a:pt x="9654" y="1432"/>
                  <a:pt x="9633" y="1429"/>
                  <a:pt x="9609" y="1429"/>
                </a:cubicBezTo>
                <a:cubicBezTo>
                  <a:pt x="9585" y="1429"/>
                  <a:pt x="9549" y="1441"/>
                  <a:pt x="9526" y="1441"/>
                </a:cubicBezTo>
                <a:cubicBezTo>
                  <a:pt x="9526" y="1441"/>
                  <a:pt x="9526" y="1441"/>
                  <a:pt x="9526" y="1453"/>
                </a:cubicBezTo>
                <a:lnTo>
                  <a:pt x="9573" y="1453"/>
                </a:lnTo>
                <a:lnTo>
                  <a:pt x="9561" y="1465"/>
                </a:lnTo>
                <a:lnTo>
                  <a:pt x="9573" y="1465"/>
                </a:lnTo>
                <a:cubicBezTo>
                  <a:pt x="9585" y="1525"/>
                  <a:pt x="9526" y="1548"/>
                  <a:pt x="9573" y="1596"/>
                </a:cubicBezTo>
                <a:lnTo>
                  <a:pt x="9538" y="1644"/>
                </a:lnTo>
                <a:cubicBezTo>
                  <a:pt x="9549" y="1679"/>
                  <a:pt x="9538" y="1679"/>
                  <a:pt x="9549" y="1703"/>
                </a:cubicBezTo>
                <a:cubicBezTo>
                  <a:pt x="9549" y="1686"/>
                  <a:pt x="9555" y="1670"/>
                  <a:pt x="9563" y="1670"/>
                </a:cubicBezTo>
                <a:cubicBezTo>
                  <a:pt x="9566" y="1670"/>
                  <a:pt x="9570" y="1672"/>
                  <a:pt x="9573" y="1679"/>
                </a:cubicBezTo>
                <a:cubicBezTo>
                  <a:pt x="9573" y="1664"/>
                  <a:pt x="9578" y="1660"/>
                  <a:pt x="9583" y="1660"/>
                </a:cubicBezTo>
                <a:cubicBezTo>
                  <a:pt x="9584" y="1660"/>
                  <a:pt x="9585" y="1660"/>
                  <a:pt x="9586" y="1660"/>
                </a:cubicBezTo>
                <a:lnTo>
                  <a:pt x="9586" y="1660"/>
                </a:lnTo>
                <a:cubicBezTo>
                  <a:pt x="9579" y="1651"/>
                  <a:pt x="9573" y="1632"/>
                  <a:pt x="9573" y="1608"/>
                </a:cubicBezTo>
                <a:cubicBezTo>
                  <a:pt x="9582" y="1600"/>
                  <a:pt x="9584" y="1591"/>
                  <a:pt x="9593" y="1591"/>
                </a:cubicBezTo>
                <a:cubicBezTo>
                  <a:pt x="9597" y="1591"/>
                  <a:pt x="9602" y="1593"/>
                  <a:pt x="9609" y="1596"/>
                </a:cubicBezTo>
                <a:lnTo>
                  <a:pt x="9585" y="1572"/>
                </a:lnTo>
                <a:cubicBezTo>
                  <a:pt x="9588" y="1561"/>
                  <a:pt x="9591" y="1557"/>
                  <a:pt x="9595" y="1557"/>
                </a:cubicBezTo>
                <a:cubicBezTo>
                  <a:pt x="9606" y="1557"/>
                  <a:pt x="9620" y="1589"/>
                  <a:pt x="9635" y="1589"/>
                </a:cubicBezTo>
                <a:cubicBezTo>
                  <a:pt x="9639" y="1589"/>
                  <a:pt x="9642" y="1587"/>
                  <a:pt x="9645" y="1584"/>
                </a:cubicBezTo>
                <a:lnTo>
                  <a:pt x="9645" y="1584"/>
                </a:lnTo>
                <a:cubicBezTo>
                  <a:pt x="9633" y="1608"/>
                  <a:pt x="9633" y="1608"/>
                  <a:pt x="9621" y="1644"/>
                </a:cubicBezTo>
                <a:cubicBezTo>
                  <a:pt x="9633" y="1620"/>
                  <a:pt x="9645" y="1596"/>
                  <a:pt x="9669" y="1572"/>
                </a:cubicBezTo>
                <a:cubicBezTo>
                  <a:pt x="9669" y="1560"/>
                  <a:pt x="9669" y="1560"/>
                  <a:pt x="9669" y="1548"/>
                </a:cubicBezTo>
                <a:cubicBezTo>
                  <a:pt x="9669" y="1548"/>
                  <a:pt x="9669" y="1548"/>
                  <a:pt x="9669" y="1537"/>
                </a:cubicBezTo>
                <a:cubicBezTo>
                  <a:pt x="9680" y="1525"/>
                  <a:pt x="9680" y="1525"/>
                  <a:pt x="9692" y="1525"/>
                </a:cubicBezTo>
                <a:cubicBezTo>
                  <a:pt x="9692" y="1537"/>
                  <a:pt x="9680" y="1537"/>
                  <a:pt x="9669" y="1537"/>
                </a:cubicBezTo>
                <a:lnTo>
                  <a:pt x="9728" y="1537"/>
                </a:lnTo>
                <a:cubicBezTo>
                  <a:pt x="9716" y="1537"/>
                  <a:pt x="9704" y="1537"/>
                  <a:pt x="9704" y="1548"/>
                </a:cubicBezTo>
                <a:lnTo>
                  <a:pt x="9716" y="1548"/>
                </a:lnTo>
                <a:cubicBezTo>
                  <a:pt x="9716" y="1548"/>
                  <a:pt x="9704" y="1548"/>
                  <a:pt x="9680" y="1560"/>
                </a:cubicBezTo>
                <a:lnTo>
                  <a:pt x="9716" y="1560"/>
                </a:lnTo>
                <a:cubicBezTo>
                  <a:pt x="9716" y="1560"/>
                  <a:pt x="9716" y="1572"/>
                  <a:pt x="9716" y="1572"/>
                </a:cubicBezTo>
                <a:cubicBezTo>
                  <a:pt x="9714" y="1567"/>
                  <a:pt x="9711" y="1565"/>
                  <a:pt x="9709" y="1565"/>
                </a:cubicBezTo>
                <a:cubicBezTo>
                  <a:pt x="9701" y="1565"/>
                  <a:pt x="9693" y="1579"/>
                  <a:pt x="9682" y="1579"/>
                </a:cubicBezTo>
                <a:cubicBezTo>
                  <a:pt x="9678" y="1579"/>
                  <a:pt x="9674" y="1577"/>
                  <a:pt x="9669" y="1572"/>
                </a:cubicBezTo>
                <a:lnTo>
                  <a:pt x="9669" y="1572"/>
                </a:lnTo>
                <a:lnTo>
                  <a:pt x="9692" y="1620"/>
                </a:lnTo>
                <a:cubicBezTo>
                  <a:pt x="9692" y="1596"/>
                  <a:pt x="9716" y="1620"/>
                  <a:pt x="9704" y="1584"/>
                </a:cubicBezTo>
                <a:lnTo>
                  <a:pt x="9704" y="1584"/>
                </a:lnTo>
                <a:cubicBezTo>
                  <a:pt x="9728" y="1608"/>
                  <a:pt x="9692" y="1632"/>
                  <a:pt x="9692" y="1656"/>
                </a:cubicBezTo>
                <a:cubicBezTo>
                  <a:pt x="9697" y="1659"/>
                  <a:pt x="9701" y="1660"/>
                  <a:pt x="9704" y="1660"/>
                </a:cubicBezTo>
                <a:cubicBezTo>
                  <a:pt x="9720" y="1660"/>
                  <a:pt x="9721" y="1629"/>
                  <a:pt x="9728" y="1629"/>
                </a:cubicBezTo>
                <a:cubicBezTo>
                  <a:pt x="9731" y="1629"/>
                  <a:pt x="9735" y="1633"/>
                  <a:pt x="9740" y="1644"/>
                </a:cubicBezTo>
                <a:lnTo>
                  <a:pt x="9740" y="1679"/>
                </a:lnTo>
                <a:cubicBezTo>
                  <a:pt x="9744" y="1679"/>
                  <a:pt x="9748" y="1678"/>
                  <a:pt x="9752" y="1677"/>
                </a:cubicBezTo>
                <a:lnTo>
                  <a:pt x="9752" y="1677"/>
                </a:lnTo>
                <a:cubicBezTo>
                  <a:pt x="9752" y="1677"/>
                  <a:pt x="9752" y="1678"/>
                  <a:pt x="9752" y="1679"/>
                </a:cubicBezTo>
                <a:cubicBezTo>
                  <a:pt x="9758" y="1679"/>
                  <a:pt x="9761" y="1676"/>
                  <a:pt x="9762" y="1675"/>
                </a:cubicBezTo>
                <a:lnTo>
                  <a:pt x="9762" y="1675"/>
                </a:lnTo>
                <a:cubicBezTo>
                  <a:pt x="9763" y="1676"/>
                  <a:pt x="9764" y="1677"/>
                  <a:pt x="9764" y="1679"/>
                </a:cubicBezTo>
                <a:cubicBezTo>
                  <a:pt x="9764" y="1675"/>
                  <a:pt x="9764" y="1674"/>
                  <a:pt x="9763" y="1674"/>
                </a:cubicBezTo>
                <a:cubicBezTo>
                  <a:pt x="9763" y="1674"/>
                  <a:pt x="9763" y="1674"/>
                  <a:pt x="9762" y="1675"/>
                </a:cubicBezTo>
                <a:lnTo>
                  <a:pt x="9762" y="1675"/>
                </a:lnTo>
                <a:cubicBezTo>
                  <a:pt x="9762" y="1674"/>
                  <a:pt x="9761" y="1674"/>
                  <a:pt x="9760" y="1674"/>
                </a:cubicBezTo>
                <a:cubicBezTo>
                  <a:pt x="9758" y="1674"/>
                  <a:pt x="9755" y="1675"/>
                  <a:pt x="9752" y="1677"/>
                </a:cubicBezTo>
                <a:lnTo>
                  <a:pt x="9752" y="1677"/>
                </a:lnTo>
                <a:cubicBezTo>
                  <a:pt x="9753" y="1620"/>
                  <a:pt x="9776" y="1619"/>
                  <a:pt x="9788" y="1584"/>
                </a:cubicBezTo>
                <a:cubicBezTo>
                  <a:pt x="9811" y="1584"/>
                  <a:pt x="9847" y="1572"/>
                  <a:pt x="9895" y="1572"/>
                </a:cubicBezTo>
                <a:lnTo>
                  <a:pt x="9871" y="1572"/>
                </a:lnTo>
                <a:cubicBezTo>
                  <a:pt x="9954" y="1548"/>
                  <a:pt x="9966" y="1525"/>
                  <a:pt x="9990" y="1501"/>
                </a:cubicBezTo>
                <a:cubicBezTo>
                  <a:pt x="9930" y="1501"/>
                  <a:pt x="10014" y="1489"/>
                  <a:pt x="9978" y="1477"/>
                </a:cubicBezTo>
                <a:cubicBezTo>
                  <a:pt x="9907" y="1477"/>
                  <a:pt x="9954" y="1477"/>
                  <a:pt x="9942" y="1465"/>
                </a:cubicBezTo>
                <a:lnTo>
                  <a:pt x="9942" y="1465"/>
                </a:lnTo>
                <a:cubicBezTo>
                  <a:pt x="9946" y="1469"/>
                  <a:pt x="9952" y="1470"/>
                  <a:pt x="9960" y="1470"/>
                </a:cubicBezTo>
                <a:cubicBezTo>
                  <a:pt x="9978" y="1470"/>
                  <a:pt x="10002" y="1462"/>
                  <a:pt x="10002" y="1453"/>
                </a:cubicBezTo>
                <a:lnTo>
                  <a:pt x="9978" y="1453"/>
                </a:lnTo>
                <a:cubicBezTo>
                  <a:pt x="10002" y="1453"/>
                  <a:pt x="10050" y="1429"/>
                  <a:pt x="10002" y="1429"/>
                </a:cubicBezTo>
                <a:cubicBezTo>
                  <a:pt x="10010" y="1425"/>
                  <a:pt x="10015" y="1424"/>
                  <a:pt x="10019" y="1424"/>
                </a:cubicBezTo>
                <a:cubicBezTo>
                  <a:pt x="10027" y="1424"/>
                  <a:pt x="10030" y="1429"/>
                  <a:pt x="10038" y="1429"/>
                </a:cubicBezTo>
                <a:cubicBezTo>
                  <a:pt x="10055" y="1423"/>
                  <a:pt x="10050" y="1423"/>
                  <a:pt x="10042" y="1423"/>
                </a:cubicBezTo>
                <a:cubicBezTo>
                  <a:pt x="10035" y="1423"/>
                  <a:pt x="10026" y="1423"/>
                  <a:pt x="10038" y="1417"/>
                </a:cubicBezTo>
                <a:lnTo>
                  <a:pt x="10050" y="1417"/>
                </a:lnTo>
                <a:cubicBezTo>
                  <a:pt x="10038" y="1417"/>
                  <a:pt x="10061" y="1406"/>
                  <a:pt x="10073" y="1394"/>
                </a:cubicBezTo>
                <a:lnTo>
                  <a:pt x="10073" y="1394"/>
                </a:lnTo>
                <a:cubicBezTo>
                  <a:pt x="10052" y="1397"/>
                  <a:pt x="10041" y="1399"/>
                  <a:pt x="10034" y="1399"/>
                </a:cubicBezTo>
                <a:cubicBezTo>
                  <a:pt x="10018" y="1399"/>
                  <a:pt x="10031" y="1390"/>
                  <a:pt x="10014" y="1382"/>
                </a:cubicBezTo>
                <a:cubicBezTo>
                  <a:pt x="10038" y="1382"/>
                  <a:pt x="10038" y="1382"/>
                  <a:pt x="10050" y="1370"/>
                </a:cubicBezTo>
                <a:lnTo>
                  <a:pt x="10002" y="1370"/>
                </a:lnTo>
                <a:cubicBezTo>
                  <a:pt x="9954" y="1370"/>
                  <a:pt x="10038" y="1370"/>
                  <a:pt x="10014" y="1358"/>
                </a:cubicBezTo>
                <a:lnTo>
                  <a:pt x="10002" y="1358"/>
                </a:lnTo>
                <a:cubicBezTo>
                  <a:pt x="9978" y="1358"/>
                  <a:pt x="10014" y="1346"/>
                  <a:pt x="10050" y="1334"/>
                </a:cubicBezTo>
                <a:cubicBezTo>
                  <a:pt x="9919" y="1310"/>
                  <a:pt x="10121" y="1251"/>
                  <a:pt x="10073" y="1215"/>
                </a:cubicBezTo>
                <a:lnTo>
                  <a:pt x="10014" y="1215"/>
                </a:lnTo>
                <a:cubicBezTo>
                  <a:pt x="10002" y="1215"/>
                  <a:pt x="10002" y="1215"/>
                  <a:pt x="9990" y="1227"/>
                </a:cubicBezTo>
                <a:lnTo>
                  <a:pt x="9978" y="1227"/>
                </a:lnTo>
                <a:cubicBezTo>
                  <a:pt x="9978" y="1221"/>
                  <a:pt x="9972" y="1221"/>
                  <a:pt x="9968" y="1221"/>
                </a:cubicBezTo>
                <a:cubicBezTo>
                  <a:pt x="9963" y="1221"/>
                  <a:pt x="9960" y="1221"/>
                  <a:pt x="9966" y="1215"/>
                </a:cubicBezTo>
                <a:lnTo>
                  <a:pt x="9978" y="1215"/>
                </a:lnTo>
                <a:lnTo>
                  <a:pt x="10002" y="1191"/>
                </a:lnTo>
                <a:cubicBezTo>
                  <a:pt x="9942" y="1191"/>
                  <a:pt x="10002" y="1179"/>
                  <a:pt x="10014" y="1179"/>
                </a:cubicBezTo>
                <a:cubicBezTo>
                  <a:pt x="10026" y="1175"/>
                  <a:pt x="10031" y="1174"/>
                  <a:pt x="10035" y="1174"/>
                </a:cubicBezTo>
                <a:cubicBezTo>
                  <a:pt x="10041" y="1174"/>
                  <a:pt x="10041" y="1178"/>
                  <a:pt x="10062" y="1179"/>
                </a:cubicBezTo>
                <a:lnTo>
                  <a:pt x="10062" y="1179"/>
                </a:lnTo>
                <a:lnTo>
                  <a:pt x="10073" y="1167"/>
                </a:lnTo>
                <a:lnTo>
                  <a:pt x="10061" y="1167"/>
                </a:lnTo>
                <a:cubicBezTo>
                  <a:pt x="10097" y="1156"/>
                  <a:pt x="10073" y="1156"/>
                  <a:pt x="10109" y="1156"/>
                </a:cubicBezTo>
                <a:cubicBezTo>
                  <a:pt x="10133" y="1132"/>
                  <a:pt x="10050" y="1144"/>
                  <a:pt x="10109" y="1120"/>
                </a:cubicBezTo>
                <a:lnTo>
                  <a:pt x="10050" y="1120"/>
                </a:lnTo>
                <a:cubicBezTo>
                  <a:pt x="10061" y="1108"/>
                  <a:pt x="10073" y="1108"/>
                  <a:pt x="10085" y="1108"/>
                </a:cubicBezTo>
                <a:lnTo>
                  <a:pt x="10061" y="1108"/>
                </a:lnTo>
                <a:cubicBezTo>
                  <a:pt x="10133" y="1096"/>
                  <a:pt x="10085" y="1096"/>
                  <a:pt x="10109" y="1072"/>
                </a:cubicBezTo>
                <a:lnTo>
                  <a:pt x="10121" y="1072"/>
                </a:lnTo>
                <a:cubicBezTo>
                  <a:pt x="10109" y="1072"/>
                  <a:pt x="10087" y="1072"/>
                  <a:pt x="10096" y="1061"/>
                </a:cubicBezTo>
                <a:lnTo>
                  <a:pt x="10096" y="1061"/>
                </a:lnTo>
                <a:cubicBezTo>
                  <a:pt x="10087" y="1063"/>
                  <a:pt x="10078" y="1064"/>
                  <a:pt x="10073" y="1064"/>
                </a:cubicBezTo>
                <a:cubicBezTo>
                  <a:pt x="10069" y="1064"/>
                  <a:pt x="10068" y="1063"/>
                  <a:pt x="10073" y="1060"/>
                </a:cubicBezTo>
                <a:cubicBezTo>
                  <a:pt x="10038" y="1060"/>
                  <a:pt x="10014" y="1072"/>
                  <a:pt x="9978" y="1072"/>
                </a:cubicBezTo>
                <a:cubicBezTo>
                  <a:pt x="10014" y="1072"/>
                  <a:pt x="10014" y="1060"/>
                  <a:pt x="9990" y="1060"/>
                </a:cubicBezTo>
                <a:lnTo>
                  <a:pt x="10002" y="1060"/>
                </a:lnTo>
                <a:lnTo>
                  <a:pt x="9978" y="1048"/>
                </a:lnTo>
                <a:lnTo>
                  <a:pt x="10050" y="1048"/>
                </a:lnTo>
                <a:cubicBezTo>
                  <a:pt x="10002" y="1048"/>
                  <a:pt x="10038" y="1036"/>
                  <a:pt x="10050" y="1025"/>
                </a:cubicBezTo>
                <a:lnTo>
                  <a:pt x="10073" y="1025"/>
                </a:lnTo>
                <a:cubicBezTo>
                  <a:pt x="10038" y="1025"/>
                  <a:pt x="10038" y="1013"/>
                  <a:pt x="10050" y="1001"/>
                </a:cubicBezTo>
                <a:lnTo>
                  <a:pt x="10073" y="1001"/>
                </a:lnTo>
                <a:cubicBezTo>
                  <a:pt x="10050" y="1001"/>
                  <a:pt x="10085" y="989"/>
                  <a:pt x="10109" y="989"/>
                </a:cubicBezTo>
                <a:cubicBezTo>
                  <a:pt x="10061" y="977"/>
                  <a:pt x="10192" y="953"/>
                  <a:pt x="10121" y="953"/>
                </a:cubicBezTo>
                <a:lnTo>
                  <a:pt x="10145" y="941"/>
                </a:lnTo>
                <a:cubicBezTo>
                  <a:pt x="10085" y="941"/>
                  <a:pt x="10169" y="917"/>
                  <a:pt x="10073" y="917"/>
                </a:cubicBezTo>
                <a:cubicBezTo>
                  <a:pt x="10120" y="904"/>
                  <a:pt x="10116" y="900"/>
                  <a:pt x="10099" y="900"/>
                </a:cubicBezTo>
                <a:cubicBezTo>
                  <a:pt x="10085" y="900"/>
                  <a:pt x="10064" y="902"/>
                  <a:pt x="10054" y="902"/>
                </a:cubicBezTo>
                <a:cubicBezTo>
                  <a:pt x="10044" y="902"/>
                  <a:pt x="10045" y="901"/>
                  <a:pt x="10073" y="894"/>
                </a:cubicBezTo>
                <a:lnTo>
                  <a:pt x="10061" y="894"/>
                </a:lnTo>
                <a:cubicBezTo>
                  <a:pt x="10073" y="846"/>
                  <a:pt x="10121" y="786"/>
                  <a:pt x="10061" y="739"/>
                </a:cubicBezTo>
                <a:lnTo>
                  <a:pt x="10085" y="739"/>
                </a:lnTo>
                <a:cubicBezTo>
                  <a:pt x="10097" y="715"/>
                  <a:pt x="10097" y="679"/>
                  <a:pt x="10085" y="655"/>
                </a:cubicBezTo>
                <a:cubicBezTo>
                  <a:pt x="10089" y="655"/>
                  <a:pt x="10093" y="655"/>
                  <a:pt x="10097" y="655"/>
                </a:cubicBezTo>
                <a:cubicBezTo>
                  <a:pt x="10192" y="655"/>
                  <a:pt x="10184" y="799"/>
                  <a:pt x="10288" y="822"/>
                </a:cubicBezTo>
                <a:cubicBezTo>
                  <a:pt x="10300" y="798"/>
                  <a:pt x="10300" y="786"/>
                  <a:pt x="10311" y="763"/>
                </a:cubicBezTo>
                <a:cubicBezTo>
                  <a:pt x="10323" y="751"/>
                  <a:pt x="10323" y="751"/>
                  <a:pt x="10323" y="739"/>
                </a:cubicBezTo>
                <a:lnTo>
                  <a:pt x="10323" y="739"/>
                </a:lnTo>
                <a:cubicBezTo>
                  <a:pt x="10311" y="751"/>
                  <a:pt x="10300" y="751"/>
                  <a:pt x="10300" y="751"/>
                </a:cubicBezTo>
                <a:cubicBezTo>
                  <a:pt x="10309" y="741"/>
                  <a:pt x="10326" y="708"/>
                  <a:pt x="10339" y="708"/>
                </a:cubicBezTo>
                <a:cubicBezTo>
                  <a:pt x="10342" y="708"/>
                  <a:pt x="10345" y="710"/>
                  <a:pt x="10347" y="715"/>
                </a:cubicBezTo>
                <a:cubicBezTo>
                  <a:pt x="10335" y="727"/>
                  <a:pt x="10335" y="727"/>
                  <a:pt x="10335" y="727"/>
                </a:cubicBezTo>
                <a:cubicBezTo>
                  <a:pt x="10338" y="729"/>
                  <a:pt x="10340" y="730"/>
                  <a:pt x="10341" y="730"/>
                </a:cubicBezTo>
                <a:cubicBezTo>
                  <a:pt x="10346" y="730"/>
                  <a:pt x="10348" y="723"/>
                  <a:pt x="10353" y="723"/>
                </a:cubicBezTo>
                <a:cubicBezTo>
                  <a:pt x="10355" y="723"/>
                  <a:pt x="10357" y="724"/>
                  <a:pt x="10359" y="727"/>
                </a:cubicBezTo>
                <a:cubicBezTo>
                  <a:pt x="10359" y="739"/>
                  <a:pt x="10359" y="727"/>
                  <a:pt x="10359" y="751"/>
                </a:cubicBezTo>
                <a:lnTo>
                  <a:pt x="10371" y="786"/>
                </a:lnTo>
                <a:cubicBezTo>
                  <a:pt x="10384" y="773"/>
                  <a:pt x="10393" y="768"/>
                  <a:pt x="10398" y="768"/>
                </a:cubicBezTo>
                <a:cubicBezTo>
                  <a:pt x="10413" y="768"/>
                  <a:pt x="10407" y="802"/>
                  <a:pt x="10407" y="810"/>
                </a:cubicBezTo>
                <a:cubicBezTo>
                  <a:pt x="10395" y="828"/>
                  <a:pt x="10389" y="828"/>
                  <a:pt x="10383" y="828"/>
                </a:cubicBezTo>
                <a:cubicBezTo>
                  <a:pt x="10377" y="828"/>
                  <a:pt x="10371" y="828"/>
                  <a:pt x="10359" y="846"/>
                </a:cubicBezTo>
                <a:lnTo>
                  <a:pt x="10359" y="882"/>
                </a:lnTo>
                <a:lnTo>
                  <a:pt x="10371" y="846"/>
                </a:lnTo>
                <a:lnTo>
                  <a:pt x="10383" y="870"/>
                </a:lnTo>
                <a:cubicBezTo>
                  <a:pt x="10383" y="861"/>
                  <a:pt x="10389" y="853"/>
                  <a:pt x="10392" y="853"/>
                </a:cubicBezTo>
                <a:cubicBezTo>
                  <a:pt x="10394" y="853"/>
                  <a:pt x="10395" y="854"/>
                  <a:pt x="10395" y="858"/>
                </a:cubicBezTo>
                <a:cubicBezTo>
                  <a:pt x="10395" y="870"/>
                  <a:pt x="10395" y="870"/>
                  <a:pt x="10383" y="882"/>
                </a:cubicBezTo>
                <a:lnTo>
                  <a:pt x="10383" y="882"/>
                </a:lnTo>
                <a:lnTo>
                  <a:pt x="10407" y="858"/>
                </a:lnTo>
                <a:lnTo>
                  <a:pt x="10407" y="858"/>
                </a:lnTo>
                <a:cubicBezTo>
                  <a:pt x="10383" y="894"/>
                  <a:pt x="10407" y="882"/>
                  <a:pt x="10395" y="917"/>
                </a:cubicBezTo>
                <a:cubicBezTo>
                  <a:pt x="10400" y="925"/>
                  <a:pt x="10407" y="928"/>
                  <a:pt x="10414" y="928"/>
                </a:cubicBezTo>
                <a:cubicBezTo>
                  <a:pt x="10426" y="928"/>
                  <a:pt x="10440" y="920"/>
                  <a:pt x="10450" y="920"/>
                </a:cubicBezTo>
                <a:cubicBezTo>
                  <a:pt x="10460" y="920"/>
                  <a:pt x="10466" y="927"/>
                  <a:pt x="10466" y="953"/>
                </a:cubicBezTo>
                <a:cubicBezTo>
                  <a:pt x="10466" y="933"/>
                  <a:pt x="10493" y="903"/>
                  <a:pt x="10508" y="903"/>
                </a:cubicBezTo>
                <a:cubicBezTo>
                  <a:pt x="10510" y="903"/>
                  <a:pt x="10512" y="904"/>
                  <a:pt x="10514" y="905"/>
                </a:cubicBezTo>
                <a:cubicBezTo>
                  <a:pt x="10514" y="917"/>
                  <a:pt x="10514" y="929"/>
                  <a:pt x="10502" y="941"/>
                </a:cubicBezTo>
                <a:lnTo>
                  <a:pt x="10526" y="929"/>
                </a:lnTo>
                <a:lnTo>
                  <a:pt x="10526" y="929"/>
                </a:lnTo>
                <a:cubicBezTo>
                  <a:pt x="10502" y="1001"/>
                  <a:pt x="10538" y="965"/>
                  <a:pt x="10550" y="1001"/>
                </a:cubicBezTo>
                <a:lnTo>
                  <a:pt x="10550" y="1013"/>
                </a:lnTo>
                <a:cubicBezTo>
                  <a:pt x="10558" y="1004"/>
                  <a:pt x="10566" y="996"/>
                  <a:pt x="10575" y="996"/>
                </a:cubicBezTo>
                <a:cubicBezTo>
                  <a:pt x="10578" y="996"/>
                  <a:pt x="10582" y="997"/>
                  <a:pt x="10585" y="1001"/>
                </a:cubicBezTo>
                <a:lnTo>
                  <a:pt x="10573" y="1036"/>
                </a:lnTo>
                <a:cubicBezTo>
                  <a:pt x="10573" y="1039"/>
                  <a:pt x="10574" y="1040"/>
                  <a:pt x="10575" y="1040"/>
                </a:cubicBezTo>
                <a:cubicBezTo>
                  <a:pt x="10582" y="1040"/>
                  <a:pt x="10608" y="993"/>
                  <a:pt x="10618" y="993"/>
                </a:cubicBezTo>
                <a:cubicBezTo>
                  <a:pt x="10620" y="993"/>
                  <a:pt x="10621" y="995"/>
                  <a:pt x="10621" y="1001"/>
                </a:cubicBezTo>
                <a:cubicBezTo>
                  <a:pt x="10645" y="965"/>
                  <a:pt x="10645" y="941"/>
                  <a:pt x="10657" y="906"/>
                </a:cubicBezTo>
                <a:lnTo>
                  <a:pt x="10657" y="906"/>
                </a:lnTo>
                <a:cubicBezTo>
                  <a:pt x="10649" y="929"/>
                  <a:pt x="10651" y="942"/>
                  <a:pt x="10657" y="942"/>
                </a:cubicBezTo>
                <a:cubicBezTo>
                  <a:pt x="10660" y="942"/>
                  <a:pt x="10664" y="938"/>
                  <a:pt x="10669" y="929"/>
                </a:cubicBezTo>
                <a:cubicBezTo>
                  <a:pt x="10676" y="926"/>
                  <a:pt x="10680" y="924"/>
                  <a:pt x="10681" y="924"/>
                </a:cubicBezTo>
                <a:lnTo>
                  <a:pt x="10681" y="924"/>
                </a:lnTo>
                <a:cubicBezTo>
                  <a:pt x="10686" y="924"/>
                  <a:pt x="10677" y="933"/>
                  <a:pt x="10669" y="941"/>
                </a:cubicBezTo>
                <a:lnTo>
                  <a:pt x="10692" y="929"/>
                </a:lnTo>
                <a:lnTo>
                  <a:pt x="10692" y="929"/>
                </a:lnTo>
                <a:cubicBezTo>
                  <a:pt x="10703" y="929"/>
                  <a:pt x="10684" y="969"/>
                  <a:pt x="10663" y="985"/>
                </a:cubicBezTo>
                <a:lnTo>
                  <a:pt x="10663" y="985"/>
                </a:lnTo>
                <a:cubicBezTo>
                  <a:pt x="10671" y="980"/>
                  <a:pt x="10677" y="979"/>
                  <a:pt x="10681" y="979"/>
                </a:cubicBezTo>
                <a:cubicBezTo>
                  <a:pt x="10694" y="979"/>
                  <a:pt x="10696" y="993"/>
                  <a:pt x="10704" y="1001"/>
                </a:cubicBezTo>
                <a:lnTo>
                  <a:pt x="10681" y="1025"/>
                </a:lnTo>
                <a:lnTo>
                  <a:pt x="10704" y="1036"/>
                </a:lnTo>
                <a:cubicBezTo>
                  <a:pt x="10716" y="1025"/>
                  <a:pt x="10725" y="1019"/>
                  <a:pt x="10733" y="1019"/>
                </a:cubicBezTo>
                <a:cubicBezTo>
                  <a:pt x="10740" y="1019"/>
                  <a:pt x="10746" y="1025"/>
                  <a:pt x="10752" y="1036"/>
                </a:cubicBezTo>
                <a:lnTo>
                  <a:pt x="10736" y="1058"/>
                </a:lnTo>
                <a:lnTo>
                  <a:pt x="10736" y="1058"/>
                </a:lnTo>
                <a:cubicBezTo>
                  <a:pt x="10737" y="1058"/>
                  <a:pt x="10739" y="1058"/>
                  <a:pt x="10740" y="1058"/>
                </a:cubicBezTo>
                <a:cubicBezTo>
                  <a:pt x="10761" y="1058"/>
                  <a:pt x="10750" y="1087"/>
                  <a:pt x="10740" y="1108"/>
                </a:cubicBezTo>
                <a:cubicBezTo>
                  <a:pt x="10746" y="1104"/>
                  <a:pt x="10750" y="1102"/>
                  <a:pt x="10753" y="1102"/>
                </a:cubicBezTo>
                <a:cubicBezTo>
                  <a:pt x="10775" y="1102"/>
                  <a:pt x="10766" y="1170"/>
                  <a:pt x="10788" y="1170"/>
                </a:cubicBezTo>
                <a:cubicBezTo>
                  <a:pt x="10794" y="1170"/>
                  <a:pt x="10801" y="1166"/>
                  <a:pt x="10812" y="1156"/>
                </a:cubicBezTo>
                <a:lnTo>
                  <a:pt x="10812" y="1156"/>
                </a:lnTo>
                <a:lnTo>
                  <a:pt x="10800" y="1179"/>
                </a:lnTo>
                <a:cubicBezTo>
                  <a:pt x="10810" y="1173"/>
                  <a:pt x="10818" y="1171"/>
                  <a:pt x="10824" y="1171"/>
                </a:cubicBezTo>
                <a:cubicBezTo>
                  <a:pt x="10846" y="1171"/>
                  <a:pt x="10853" y="1195"/>
                  <a:pt x="10870" y="1195"/>
                </a:cubicBezTo>
                <a:cubicBezTo>
                  <a:pt x="10878" y="1195"/>
                  <a:pt x="10890" y="1188"/>
                  <a:pt x="10907" y="1167"/>
                </a:cubicBezTo>
                <a:lnTo>
                  <a:pt x="10907" y="1167"/>
                </a:lnTo>
                <a:cubicBezTo>
                  <a:pt x="10904" y="1198"/>
                  <a:pt x="10907" y="1208"/>
                  <a:pt x="10913" y="1208"/>
                </a:cubicBezTo>
                <a:cubicBezTo>
                  <a:pt x="10926" y="1208"/>
                  <a:pt x="10950" y="1169"/>
                  <a:pt x="10961" y="1169"/>
                </a:cubicBezTo>
                <a:cubicBezTo>
                  <a:pt x="10966" y="1169"/>
                  <a:pt x="10968" y="1175"/>
                  <a:pt x="10967" y="1192"/>
                </a:cubicBezTo>
                <a:lnTo>
                  <a:pt x="10967" y="1192"/>
                </a:lnTo>
                <a:cubicBezTo>
                  <a:pt x="11062" y="1263"/>
                  <a:pt x="11145" y="1370"/>
                  <a:pt x="11276" y="1382"/>
                </a:cubicBezTo>
                <a:lnTo>
                  <a:pt x="11264" y="1406"/>
                </a:lnTo>
                <a:cubicBezTo>
                  <a:pt x="11395" y="1525"/>
                  <a:pt x="11562" y="1572"/>
                  <a:pt x="11705" y="1691"/>
                </a:cubicBezTo>
                <a:cubicBezTo>
                  <a:pt x="11728" y="1679"/>
                  <a:pt x="11752" y="1632"/>
                  <a:pt x="11776" y="1620"/>
                </a:cubicBezTo>
                <a:cubicBezTo>
                  <a:pt x="11776" y="1620"/>
                  <a:pt x="11788" y="1632"/>
                  <a:pt x="11776" y="1656"/>
                </a:cubicBezTo>
                <a:cubicBezTo>
                  <a:pt x="11752" y="1656"/>
                  <a:pt x="11752" y="1679"/>
                  <a:pt x="11740" y="1691"/>
                </a:cubicBezTo>
                <a:cubicBezTo>
                  <a:pt x="11758" y="1700"/>
                  <a:pt x="11763" y="1723"/>
                  <a:pt x="11779" y="1723"/>
                </a:cubicBezTo>
                <a:cubicBezTo>
                  <a:pt x="11785" y="1723"/>
                  <a:pt x="11791" y="1721"/>
                  <a:pt x="11800" y="1715"/>
                </a:cubicBezTo>
                <a:lnTo>
                  <a:pt x="11800" y="1679"/>
                </a:lnTo>
                <a:cubicBezTo>
                  <a:pt x="11812" y="1679"/>
                  <a:pt x="11824" y="1691"/>
                  <a:pt x="11824" y="1691"/>
                </a:cubicBezTo>
                <a:cubicBezTo>
                  <a:pt x="11812" y="1703"/>
                  <a:pt x="11800" y="1739"/>
                  <a:pt x="11788" y="1751"/>
                </a:cubicBezTo>
                <a:cubicBezTo>
                  <a:pt x="11806" y="1738"/>
                  <a:pt x="11816" y="1733"/>
                  <a:pt x="11822" y="1733"/>
                </a:cubicBezTo>
                <a:cubicBezTo>
                  <a:pt x="11840" y="1733"/>
                  <a:pt x="11804" y="1787"/>
                  <a:pt x="11829" y="1787"/>
                </a:cubicBezTo>
                <a:cubicBezTo>
                  <a:pt x="11831" y="1787"/>
                  <a:pt x="11833" y="1787"/>
                  <a:pt x="11835" y="1787"/>
                </a:cubicBezTo>
                <a:cubicBezTo>
                  <a:pt x="11883" y="1727"/>
                  <a:pt x="11955" y="1691"/>
                  <a:pt x="12002" y="1667"/>
                </a:cubicBezTo>
                <a:lnTo>
                  <a:pt x="12002" y="1691"/>
                </a:lnTo>
                <a:cubicBezTo>
                  <a:pt x="12001" y="1690"/>
                  <a:pt x="12000" y="1690"/>
                  <a:pt x="11999" y="1690"/>
                </a:cubicBezTo>
                <a:cubicBezTo>
                  <a:pt x="11989" y="1690"/>
                  <a:pt x="11979" y="1729"/>
                  <a:pt x="11961" y="1729"/>
                </a:cubicBezTo>
                <a:cubicBezTo>
                  <a:pt x="11959" y="1729"/>
                  <a:pt x="11957" y="1728"/>
                  <a:pt x="11955" y="1727"/>
                </a:cubicBezTo>
                <a:lnTo>
                  <a:pt x="11955" y="1727"/>
                </a:lnTo>
                <a:cubicBezTo>
                  <a:pt x="11966" y="1751"/>
                  <a:pt x="11990" y="1739"/>
                  <a:pt x="12002" y="1751"/>
                </a:cubicBezTo>
                <a:cubicBezTo>
                  <a:pt x="12014" y="1739"/>
                  <a:pt x="12026" y="1715"/>
                  <a:pt x="12038" y="1715"/>
                </a:cubicBezTo>
                <a:lnTo>
                  <a:pt x="12038" y="1715"/>
                </a:lnTo>
                <a:cubicBezTo>
                  <a:pt x="12038" y="1727"/>
                  <a:pt x="12014" y="1763"/>
                  <a:pt x="12026" y="1775"/>
                </a:cubicBezTo>
                <a:lnTo>
                  <a:pt x="12002" y="1787"/>
                </a:lnTo>
                <a:cubicBezTo>
                  <a:pt x="11998" y="1794"/>
                  <a:pt x="12000" y="1797"/>
                  <a:pt x="12003" y="1797"/>
                </a:cubicBezTo>
                <a:cubicBezTo>
                  <a:pt x="12010" y="1797"/>
                  <a:pt x="12026" y="1787"/>
                  <a:pt x="12026" y="1787"/>
                </a:cubicBezTo>
                <a:lnTo>
                  <a:pt x="12026" y="1787"/>
                </a:lnTo>
                <a:cubicBezTo>
                  <a:pt x="12014" y="1810"/>
                  <a:pt x="12026" y="1822"/>
                  <a:pt x="12002" y="1858"/>
                </a:cubicBezTo>
                <a:cubicBezTo>
                  <a:pt x="12038" y="1834"/>
                  <a:pt x="12038" y="1846"/>
                  <a:pt x="12062" y="1834"/>
                </a:cubicBezTo>
                <a:cubicBezTo>
                  <a:pt x="12062" y="1814"/>
                  <a:pt x="12069" y="1809"/>
                  <a:pt x="12080" y="1804"/>
                </a:cubicBezTo>
                <a:lnTo>
                  <a:pt x="12080" y="1804"/>
                </a:lnTo>
                <a:cubicBezTo>
                  <a:pt x="12080" y="1804"/>
                  <a:pt x="12080" y="1804"/>
                  <a:pt x="12080" y="1804"/>
                </a:cubicBezTo>
                <a:cubicBezTo>
                  <a:pt x="12071" y="1804"/>
                  <a:pt x="12056" y="1804"/>
                  <a:pt x="12038" y="1822"/>
                </a:cubicBezTo>
                <a:cubicBezTo>
                  <a:pt x="12038" y="1798"/>
                  <a:pt x="12109" y="1763"/>
                  <a:pt x="12086" y="1763"/>
                </a:cubicBezTo>
                <a:cubicBezTo>
                  <a:pt x="12093" y="1760"/>
                  <a:pt x="12098" y="1759"/>
                  <a:pt x="12103" y="1759"/>
                </a:cubicBezTo>
                <a:cubicBezTo>
                  <a:pt x="12115" y="1759"/>
                  <a:pt x="12118" y="1766"/>
                  <a:pt x="12134" y="1766"/>
                </a:cubicBezTo>
                <a:cubicBezTo>
                  <a:pt x="12139" y="1766"/>
                  <a:pt x="12147" y="1765"/>
                  <a:pt x="12157" y="1763"/>
                </a:cubicBezTo>
                <a:cubicBezTo>
                  <a:pt x="12145" y="1751"/>
                  <a:pt x="12181" y="1727"/>
                  <a:pt x="12181" y="1715"/>
                </a:cubicBezTo>
                <a:lnTo>
                  <a:pt x="12181" y="1715"/>
                </a:lnTo>
                <a:cubicBezTo>
                  <a:pt x="12205" y="1727"/>
                  <a:pt x="12181" y="1727"/>
                  <a:pt x="12169" y="1763"/>
                </a:cubicBezTo>
                <a:cubicBezTo>
                  <a:pt x="12177" y="1771"/>
                  <a:pt x="12168" y="1785"/>
                  <a:pt x="12174" y="1785"/>
                </a:cubicBezTo>
                <a:cubicBezTo>
                  <a:pt x="12176" y="1785"/>
                  <a:pt x="12182" y="1782"/>
                  <a:pt x="12193" y="1775"/>
                </a:cubicBezTo>
                <a:lnTo>
                  <a:pt x="12193" y="1775"/>
                </a:lnTo>
                <a:cubicBezTo>
                  <a:pt x="12205" y="1798"/>
                  <a:pt x="12169" y="1798"/>
                  <a:pt x="12169" y="1822"/>
                </a:cubicBezTo>
                <a:cubicBezTo>
                  <a:pt x="12165" y="1825"/>
                  <a:pt x="12161" y="1826"/>
                  <a:pt x="12158" y="1826"/>
                </a:cubicBezTo>
                <a:cubicBezTo>
                  <a:pt x="12145" y="1826"/>
                  <a:pt x="12140" y="1806"/>
                  <a:pt x="12129" y="1806"/>
                </a:cubicBezTo>
                <a:cubicBezTo>
                  <a:pt x="12120" y="1806"/>
                  <a:pt x="12108" y="1817"/>
                  <a:pt x="12086" y="1858"/>
                </a:cubicBezTo>
                <a:cubicBezTo>
                  <a:pt x="12084" y="1856"/>
                  <a:pt x="12082" y="1856"/>
                  <a:pt x="12079" y="1856"/>
                </a:cubicBezTo>
                <a:cubicBezTo>
                  <a:pt x="12066" y="1856"/>
                  <a:pt x="12045" y="1872"/>
                  <a:pt x="12033" y="1872"/>
                </a:cubicBezTo>
                <a:cubicBezTo>
                  <a:pt x="12030" y="1872"/>
                  <a:pt x="12028" y="1872"/>
                  <a:pt x="12026" y="1870"/>
                </a:cubicBezTo>
                <a:lnTo>
                  <a:pt x="12026" y="1870"/>
                </a:lnTo>
                <a:cubicBezTo>
                  <a:pt x="12026" y="1890"/>
                  <a:pt x="12026" y="1920"/>
                  <a:pt x="12041" y="1920"/>
                </a:cubicBezTo>
                <a:cubicBezTo>
                  <a:pt x="12044" y="1920"/>
                  <a:pt x="12047" y="1919"/>
                  <a:pt x="12050" y="1918"/>
                </a:cubicBezTo>
                <a:lnTo>
                  <a:pt x="12086" y="1870"/>
                </a:lnTo>
                <a:cubicBezTo>
                  <a:pt x="12096" y="1870"/>
                  <a:pt x="12123" y="1844"/>
                  <a:pt x="12131" y="1844"/>
                </a:cubicBezTo>
                <a:cubicBezTo>
                  <a:pt x="12132" y="1844"/>
                  <a:pt x="12133" y="1844"/>
                  <a:pt x="12133" y="1846"/>
                </a:cubicBezTo>
                <a:cubicBezTo>
                  <a:pt x="12121" y="1858"/>
                  <a:pt x="12109" y="1882"/>
                  <a:pt x="12121" y="1882"/>
                </a:cubicBezTo>
                <a:cubicBezTo>
                  <a:pt x="12121" y="1882"/>
                  <a:pt x="12121" y="1882"/>
                  <a:pt x="12121" y="1870"/>
                </a:cubicBezTo>
                <a:cubicBezTo>
                  <a:pt x="12142" y="1870"/>
                  <a:pt x="12162" y="1844"/>
                  <a:pt x="12182" y="1844"/>
                </a:cubicBezTo>
                <a:cubicBezTo>
                  <a:pt x="12186" y="1844"/>
                  <a:pt x="12189" y="1844"/>
                  <a:pt x="12193" y="1846"/>
                </a:cubicBezTo>
                <a:cubicBezTo>
                  <a:pt x="12193" y="1822"/>
                  <a:pt x="12205" y="1798"/>
                  <a:pt x="12205" y="1763"/>
                </a:cubicBezTo>
                <a:cubicBezTo>
                  <a:pt x="12212" y="1751"/>
                  <a:pt x="12216" y="1747"/>
                  <a:pt x="12218" y="1747"/>
                </a:cubicBezTo>
                <a:cubicBezTo>
                  <a:pt x="12223" y="1747"/>
                  <a:pt x="12220" y="1767"/>
                  <a:pt x="12228" y="1775"/>
                </a:cubicBezTo>
                <a:cubicBezTo>
                  <a:pt x="12216" y="1775"/>
                  <a:pt x="12216" y="1775"/>
                  <a:pt x="12216" y="1787"/>
                </a:cubicBezTo>
                <a:lnTo>
                  <a:pt x="12240" y="1775"/>
                </a:lnTo>
                <a:lnTo>
                  <a:pt x="12240" y="1775"/>
                </a:lnTo>
                <a:cubicBezTo>
                  <a:pt x="12240" y="1798"/>
                  <a:pt x="12193" y="1822"/>
                  <a:pt x="12193" y="1846"/>
                </a:cubicBezTo>
                <a:cubicBezTo>
                  <a:pt x="12188" y="1864"/>
                  <a:pt x="12192" y="1868"/>
                  <a:pt x="12198" y="1868"/>
                </a:cubicBezTo>
                <a:cubicBezTo>
                  <a:pt x="12204" y="1868"/>
                  <a:pt x="12213" y="1863"/>
                  <a:pt x="12217" y="1863"/>
                </a:cubicBezTo>
                <a:lnTo>
                  <a:pt x="12217" y="1863"/>
                </a:lnTo>
                <a:cubicBezTo>
                  <a:pt x="12219" y="1863"/>
                  <a:pt x="12219" y="1864"/>
                  <a:pt x="12216" y="1870"/>
                </a:cubicBezTo>
                <a:cubicBezTo>
                  <a:pt x="12216" y="1870"/>
                  <a:pt x="12228" y="1858"/>
                  <a:pt x="12228" y="1858"/>
                </a:cubicBezTo>
                <a:cubicBezTo>
                  <a:pt x="12234" y="1858"/>
                  <a:pt x="12240" y="1861"/>
                  <a:pt x="12248" y="1861"/>
                </a:cubicBezTo>
                <a:cubicBezTo>
                  <a:pt x="12255" y="1861"/>
                  <a:pt x="12264" y="1858"/>
                  <a:pt x="12276" y="1846"/>
                </a:cubicBezTo>
                <a:lnTo>
                  <a:pt x="12276" y="1846"/>
                </a:lnTo>
                <a:cubicBezTo>
                  <a:pt x="12272" y="1850"/>
                  <a:pt x="12272" y="1851"/>
                  <a:pt x="12274" y="1851"/>
                </a:cubicBezTo>
                <a:cubicBezTo>
                  <a:pt x="12279" y="1851"/>
                  <a:pt x="12292" y="1846"/>
                  <a:pt x="12300" y="1846"/>
                </a:cubicBezTo>
                <a:cubicBezTo>
                  <a:pt x="12306" y="1840"/>
                  <a:pt x="12320" y="1829"/>
                  <a:pt x="12327" y="1829"/>
                </a:cubicBezTo>
                <a:cubicBezTo>
                  <a:pt x="12333" y="1829"/>
                  <a:pt x="12334" y="1836"/>
                  <a:pt x="12324" y="1858"/>
                </a:cubicBezTo>
                <a:cubicBezTo>
                  <a:pt x="12324" y="1870"/>
                  <a:pt x="12324" y="1894"/>
                  <a:pt x="12312" y="1906"/>
                </a:cubicBezTo>
                <a:lnTo>
                  <a:pt x="12324" y="1929"/>
                </a:lnTo>
                <a:lnTo>
                  <a:pt x="12300" y="1965"/>
                </a:lnTo>
                <a:cubicBezTo>
                  <a:pt x="12304" y="1967"/>
                  <a:pt x="12308" y="1968"/>
                  <a:pt x="12312" y="1968"/>
                </a:cubicBezTo>
                <a:cubicBezTo>
                  <a:pt x="12329" y="1968"/>
                  <a:pt x="12342" y="1947"/>
                  <a:pt x="12371" y="1918"/>
                </a:cubicBezTo>
                <a:cubicBezTo>
                  <a:pt x="12371" y="1940"/>
                  <a:pt x="12386" y="1948"/>
                  <a:pt x="12399" y="1948"/>
                </a:cubicBezTo>
                <a:cubicBezTo>
                  <a:pt x="12407" y="1948"/>
                  <a:pt x="12415" y="1946"/>
                  <a:pt x="12419" y="1941"/>
                </a:cubicBezTo>
                <a:cubicBezTo>
                  <a:pt x="12419" y="1918"/>
                  <a:pt x="12395" y="1918"/>
                  <a:pt x="12395" y="1894"/>
                </a:cubicBezTo>
                <a:cubicBezTo>
                  <a:pt x="12395" y="1906"/>
                  <a:pt x="12383" y="1918"/>
                  <a:pt x="12383" y="1929"/>
                </a:cubicBezTo>
                <a:cubicBezTo>
                  <a:pt x="12371" y="1918"/>
                  <a:pt x="12383" y="1906"/>
                  <a:pt x="12395" y="1882"/>
                </a:cubicBezTo>
                <a:cubicBezTo>
                  <a:pt x="12401" y="1876"/>
                  <a:pt x="12405" y="1874"/>
                  <a:pt x="12408" y="1874"/>
                </a:cubicBezTo>
                <a:cubicBezTo>
                  <a:pt x="12422" y="1874"/>
                  <a:pt x="12412" y="1921"/>
                  <a:pt x="12416" y="1921"/>
                </a:cubicBezTo>
                <a:cubicBezTo>
                  <a:pt x="12417" y="1921"/>
                  <a:pt x="12418" y="1920"/>
                  <a:pt x="12419" y="1918"/>
                </a:cubicBezTo>
                <a:cubicBezTo>
                  <a:pt x="12426" y="1915"/>
                  <a:pt x="12430" y="1914"/>
                  <a:pt x="12433" y="1914"/>
                </a:cubicBezTo>
                <a:cubicBezTo>
                  <a:pt x="12446" y="1914"/>
                  <a:pt x="12429" y="1932"/>
                  <a:pt x="12419" y="1941"/>
                </a:cubicBezTo>
                <a:cubicBezTo>
                  <a:pt x="12419" y="1941"/>
                  <a:pt x="12419" y="1941"/>
                  <a:pt x="12431" y="1953"/>
                </a:cubicBezTo>
                <a:lnTo>
                  <a:pt x="12431" y="1929"/>
                </a:lnTo>
                <a:cubicBezTo>
                  <a:pt x="12433" y="1932"/>
                  <a:pt x="12436" y="1933"/>
                  <a:pt x="12438" y="1933"/>
                </a:cubicBezTo>
                <a:cubicBezTo>
                  <a:pt x="12445" y="1933"/>
                  <a:pt x="12452" y="1926"/>
                  <a:pt x="12459" y="1926"/>
                </a:cubicBezTo>
                <a:cubicBezTo>
                  <a:pt x="12461" y="1926"/>
                  <a:pt x="12464" y="1927"/>
                  <a:pt x="12467" y="1929"/>
                </a:cubicBezTo>
                <a:lnTo>
                  <a:pt x="12455" y="1941"/>
                </a:lnTo>
                <a:cubicBezTo>
                  <a:pt x="12450" y="1959"/>
                  <a:pt x="12454" y="1964"/>
                  <a:pt x="12460" y="1964"/>
                </a:cubicBezTo>
                <a:cubicBezTo>
                  <a:pt x="12467" y="1964"/>
                  <a:pt x="12478" y="1958"/>
                  <a:pt x="12484" y="1958"/>
                </a:cubicBezTo>
                <a:cubicBezTo>
                  <a:pt x="12488" y="1958"/>
                  <a:pt x="12490" y="1960"/>
                  <a:pt x="12490" y="1965"/>
                </a:cubicBezTo>
                <a:cubicBezTo>
                  <a:pt x="12490" y="1974"/>
                  <a:pt x="12469" y="2012"/>
                  <a:pt x="12470" y="2012"/>
                </a:cubicBezTo>
                <a:cubicBezTo>
                  <a:pt x="12471" y="2012"/>
                  <a:pt x="12473" y="2009"/>
                  <a:pt x="12478" y="2001"/>
                </a:cubicBezTo>
                <a:cubicBezTo>
                  <a:pt x="12478" y="2005"/>
                  <a:pt x="12480" y="2006"/>
                  <a:pt x="12482" y="2006"/>
                </a:cubicBezTo>
                <a:cubicBezTo>
                  <a:pt x="12485" y="2006"/>
                  <a:pt x="12490" y="2001"/>
                  <a:pt x="12490" y="2001"/>
                </a:cubicBezTo>
                <a:lnTo>
                  <a:pt x="12502" y="2013"/>
                </a:lnTo>
                <a:cubicBezTo>
                  <a:pt x="12490" y="2001"/>
                  <a:pt x="12490" y="2001"/>
                  <a:pt x="12502" y="2001"/>
                </a:cubicBezTo>
                <a:cubicBezTo>
                  <a:pt x="12502" y="1992"/>
                  <a:pt x="12508" y="1984"/>
                  <a:pt x="12512" y="1984"/>
                </a:cubicBezTo>
                <a:cubicBezTo>
                  <a:pt x="12513" y="1984"/>
                  <a:pt x="12514" y="1985"/>
                  <a:pt x="12514" y="1989"/>
                </a:cubicBezTo>
                <a:lnTo>
                  <a:pt x="12526" y="2001"/>
                </a:lnTo>
                <a:cubicBezTo>
                  <a:pt x="12526" y="2013"/>
                  <a:pt x="12538" y="2013"/>
                  <a:pt x="12538" y="2013"/>
                </a:cubicBezTo>
                <a:cubicBezTo>
                  <a:pt x="12544" y="2007"/>
                  <a:pt x="12550" y="2004"/>
                  <a:pt x="12551" y="2004"/>
                </a:cubicBezTo>
                <a:lnTo>
                  <a:pt x="12551" y="2004"/>
                </a:lnTo>
                <a:cubicBezTo>
                  <a:pt x="12553" y="2004"/>
                  <a:pt x="12550" y="2007"/>
                  <a:pt x="12538" y="2013"/>
                </a:cubicBezTo>
                <a:lnTo>
                  <a:pt x="12526" y="2025"/>
                </a:lnTo>
                <a:cubicBezTo>
                  <a:pt x="12538" y="2025"/>
                  <a:pt x="12538" y="2037"/>
                  <a:pt x="12526" y="2037"/>
                </a:cubicBezTo>
                <a:cubicBezTo>
                  <a:pt x="12521" y="2066"/>
                  <a:pt x="12531" y="2071"/>
                  <a:pt x="12542" y="2071"/>
                </a:cubicBezTo>
                <a:cubicBezTo>
                  <a:pt x="12548" y="2071"/>
                  <a:pt x="12555" y="2070"/>
                  <a:pt x="12561" y="2070"/>
                </a:cubicBezTo>
                <a:cubicBezTo>
                  <a:pt x="12571" y="2070"/>
                  <a:pt x="12578" y="2074"/>
                  <a:pt x="12574" y="2096"/>
                </a:cubicBezTo>
                <a:cubicBezTo>
                  <a:pt x="12597" y="2084"/>
                  <a:pt x="12597" y="2060"/>
                  <a:pt x="12597" y="2048"/>
                </a:cubicBezTo>
                <a:cubicBezTo>
                  <a:pt x="12621" y="2037"/>
                  <a:pt x="12645" y="2025"/>
                  <a:pt x="12657" y="2013"/>
                </a:cubicBezTo>
                <a:lnTo>
                  <a:pt x="12657" y="2013"/>
                </a:lnTo>
                <a:cubicBezTo>
                  <a:pt x="12645" y="2060"/>
                  <a:pt x="12657" y="2108"/>
                  <a:pt x="12609" y="2156"/>
                </a:cubicBezTo>
                <a:cubicBezTo>
                  <a:pt x="12611" y="2160"/>
                  <a:pt x="12613" y="2161"/>
                  <a:pt x="12615" y="2161"/>
                </a:cubicBezTo>
                <a:cubicBezTo>
                  <a:pt x="12625" y="2161"/>
                  <a:pt x="12635" y="2118"/>
                  <a:pt x="12645" y="2108"/>
                </a:cubicBezTo>
                <a:lnTo>
                  <a:pt x="12645" y="2120"/>
                </a:lnTo>
                <a:cubicBezTo>
                  <a:pt x="12645" y="2108"/>
                  <a:pt x="12657" y="2084"/>
                  <a:pt x="12669" y="2060"/>
                </a:cubicBezTo>
                <a:cubicBezTo>
                  <a:pt x="12683" y="2046"/>
                  <a:pt x="12693" y="2041"/>
                  <a:pt x="12699" y="2041"/>
                </a:cubicBezTo>
                <a:cubicBezTo>
                  <a:pt x="12703" y="2041"/>
                  <a:pt x="12705" y="2044"/>
                  <a:pt x="12705" y="2048"/>
                </a:cubicBezTo>
                <a:lnTo>
                  <a:pt x="12681" y="2084"/>
                </a:lnTo>
                <a:cubicBezTo>
                  <a:pt x="12705" y="2084"/>
                  <a:pt x="12740" y="2025"/>
                  <a:pt x="12788" y="2001"/>
                </a:cubicBezTo>
                <a:lnTo>
                  <a:pt x="12788" y="2001"/>
                </a:lnTo>
                <a:cubicBezTo>
                  <a:pt x="12788" y="2025"/>
                  <a:pt x="12752" y="2048"/>
                  <a:pt x="12728" y="2084"/>
                </a:cubicBezTo>
                <a:lnTo>
                  <a:pt x="12752" y="2084"/>
                </a:lnTo>
                <a:lnTo>
                  <a:pt x="12728" y="2120"/>
                </a:lnTo>
                <a:cubicBezTo>
                  <a:pt x="12736" y="2120"/>
                  <a:pt x="12750" y="2109"/>
                  <a:pt x="12758" y="2109"/>
                </a:cubicBezTo>
                <a:cubicBezTo>
                  <a:pt x="12762" y="2109"/>
                  <a:pt x="12764" y="2112"/>
                  <a:pt x="12764" y="2120"/>
                </a:cubicBezTo>
                <a:cubicBezTo>
                  <a:pt x="12740" y="2132"/>
                  <a:pt x="12764" y="2156"/>
                  <a:pt x="12728" y="2179"/>
                </a:cubicBezTo>
                <a:lnTo>
                  <a:pt x="12705" y="2179"/>
                </a:lnTo>
                <a:cubicBezTo>
                  <a:pt x="12705" y="2168"/>
                  <a:pt x="12705" y="2168"/>
                  <a:pt x="12695" y="2168"/>
                </a:cubicBezTo>
                <a:lnTo>
                  <a:pt x="12695" y="2168"/>
                </a:lnTo>
                <a:cubicBezTo>
                  <a:pt x="12694" y="2168"/>
                  <a:pt x="12694" y="2169"/>
                  <a:pt x="12693" y="2169"/>
                </a:cubicBezTo>
                <a:cubicBezTo>
                  <a:pt x="12693" y="2169"/>
                  <a:pt x="12693" y="2168"/>
                  <a:pt x="12693" y="2168"/>
                </a:cubicBezTo>
                <a:lnTo>
                  <a:pt x="12693" y="2168"/>
                </a:lnTo>
                <a:cubicBezTo>
                  <a:pt x="12694" y="2168"/>
                  <a:pt x="12694" y="2168"/>
                  <a:pt x="12695" y="2168"/>
                </a:cubicBezTo>
                <a:lnTo>
                  <a:pt x="12695" y="2168"/>
                </a:lnTo>
                <a:cubicBezTo>
                  <a:pt x="12696" y="2167"/>
                  <a:pt x="12697" y="2165"/>
                  <a:pt x="12698" y="2164"/>
                </a:cubicBezTo>
                <a:lnTo>
                  <a:pt x="12698" y="2164"/>
                </a:lnTo>
                <a:lnTo>
                  <a:pt x="12693" y="2168"/>
                </a:lnTo>
                <a:cubicBezTo>
                  <a:pt x="12693" y="2168"/>
                  <a:pt x="12681" y="2179"/>
                  <a:pt x="12681" y="2179"/>
                </a:cubicBezTo>
                <a:cubicBezTo>
                  <a:pt x="12657" y="2179"/>
                  <a:pt x="12633" y="2191"/>
                  <a:pt x="12609" y="2203"/>
                </a:cubicBezTo>
                <a:cubicBezTo>
                  <a:pt x="12645" y="2263"/>
                  <a:pt x="12562" y="2227"/>
                  <a:pt x="12586" y="2275"/>
                </a:cubicBezTo>
                <a:cubicBezTo>
                  <a:pt x="12633" y="2310"/>
                  <a:pt x="12586" y="2287"/>
                  <a:pt x="12586" y="2310"/>
                </a:cubicBezTo>
                <a:cubicBezTo>
                  <a:pt x="12586" y="2287"/>
                  <a:pt x="12550" y="2275"/>
                  <a:pt x="12538" y="2275"/>
                </a:cubicBezTo>
                <a:lnTo>
                  <a:pt x="12538" y="2275"/>
                </a:lnTo>
                <a:cubicBezTo>
                  <a:pt x="12550" y="2287"/>
                  <a:pt x="12550" y="2299"/>
                  <a:pt x="12550" y="2310"/>
                </a:cubicBezTo>
                <a:cubicBezTo>
                  <a:pt x="12538" y="2304"/>
                  <a:pt x="12517" y="2299"/>
                  <a:pt x="12504" y="2299"/>
                </a:cubicBezTo>
                <a:cubicBezTo>
                  <a:pt x="12490" y="2299"/>
                  <a:pt x="12484" y="2304"/>
                  <a:pt x="12502" y="2322"/>
                </a:cubicBezTo>
                <a:cubicBezTo>
                  <a:pt x="12467" y="2322"/>
                  <a:pt x="12478" y="2310"/>
                  <a:pt x="12467" y="2299"/>
                </a:cubicBezTo>
                <a:cubicBezTo>
                  <a:pt x="12463" y="2297"/>
                  <a:pt x="12461" y="2296"/>
                  <a:pt x="12460" y="2296"/>
                </a:cubicBezTo>
                <a:lnTo>
                  <a:pt x="12460" y="2296"/>
                </a:lnTo>
                <a:cubicBezTo>
                  <a:pt x="12456" y="2296"/>
                  <a:pt x="12477" y="2313"/>
                  <a:pt x="12473" y="2313"/>
                </a:cubicBezTo>
                <a:cubicBezTo>
                  <a:pt x="12472" y="2313"/>
                  <a:pt x="12470" y="2312"/>
                  <a:pt x="12467" y="2310"/>
                </a:cubicBezTo>
                <a:lnTo>
                  <a:pt x="12455" y="2310"/>
                </a:lnTo>
                <a:cubicBezTo>
                  <a:pt x="12443" y="2322"/>
                  <a:pt x="12431" y="2322"/>
                  <a:pt x="12407" y="2334"/>
                </a:cubicBezTo>
                <a:cubicBezTo>
                  <a:pt x="12467" y="2382"/>
                  <a:pt x="12419" y="2370"/>
                  <a:pt x="12431" y="2394"/>
                </a:cubicBezTo>
                <a:cubicBezTo>
                  <a:pt x="12419" y="2382"/>
                  <a:pt x="12407" y="2382"/>
                  <a:pt x="12383" y="2382"/>
                </a:cubicBezTo>
                <a:lnTo>
                  <a:pt x="12419" y="2418"/>
                </a:lnTo>
                <a:cubicBezTo>
                  <a:pt x="12433" y="2431"/>
                  <a:pt x="12430" y="2435"/>
                  <a:pt x="12423" y="2435"/>
                </a:cubicBezTo>
                <a:cubicBezTo>
                  <a:pt x="12417" y="2435"/>
                  <a:pt x="12408" y="2432"/>
                  <a:pt x="12402" y="2432"/>
                </a:cubicBezTo>
                <a:cubicBezTo>
                  <a:pt x="12395" y="2432"/>
                  <a:pt x="12392" y="2434"/>
                  <a:pt x="12395" y="2441"/>
                </a:cubicBezTo>
                <a:lnTo>
                  <a:pt x="12407" y="2453"/>
                </a:lnTo>
                <a:cubicBezTo>
                  <a:pt x="12413" y="2459"/>
                  <a:pt x="12404" y="2462"/>
                  <a:pt x="12389" y="2462"/>
                </a:cubicBezTo>
                <a:cubicBezTo>
                  <a:pt x="12374" y="2462"/>
                  <a:pt x="12353" y="2459"/>
                  <a:pt x="12336" y="2453"/>
                </a:cubicBezTo>
                <a:lnTo>
                  <a:pt x="12336" y="2453"/>
                </a:lnTo>
                <a:cubicBezTo>
                  <a:pt x="12383" y="2620"/>
                  <a:pt x="12181" y="2549"/>
                  <a:pt x="12157" y="2656"/>
                </a:cubicBezTo>
                <a:cubicBezTo>
                  <a:pt x="12169" y="2668"/>
                  <a:pt x="12181" y="2668"/>
                  <a:pt x="12205" y="2691"/>
                </a:cubicBezTo>
                <a:cubicBezTo>
                  <a:pt x="12209" y="2691"/>
                  <a:pt x="12212" y="2691"/>
                  <a:pt x="12214" y="2692"/>
                </a:cubicBezTo>
                <a:lnTo>
                  <a:pt x="12214" y="2692"/>
                </a:lnTo>
                <a:cubicBezTo>
                  <a:pt x="12211" y="2685"/>
                  <a:pt x="12208" y="2680"/>
                  <a:pt x="12216" y="2680"/>
                </a:cubicBezTo>
                <a:cubicBezTo>
                  <a:pt x="12228" y="2691"/>
                  <a:pt x="12264" y="2727"/>
                  <a:pt x="12240" y="2727"/>
                </a:cubicBezTo>
                <a:cubicBezTo>
                  <a:pt x="12240" y="2715"/>
                  <a:pt x="12240" y="2715"/>
                  <a:pt x="12240" y="2715"/>
                </a:cubicBezTo>
                <a:cubicBezTo>
                  <a:pt x="12228" y="2715"/>
                  <a:pt x="12240" y="2727"/>
                  <a:pt x="12228" y="2727"/>
                </a:cubicBezTo>
                <a:cubicBezTo>
                  <a:pt x="12222" y="2733"/>
                  <a:pt x="12222" y="2736"/>
                  <a:pt x="12222" y="2736"/>
                </a:cubicBezTo>
                <a:cubicBezTo>
                  <a:pt x="12222" y="2736"/>
                  <a:pt x="12222" y="2733"/>
                  <a:pt x="12216" y="2727"/>
                </a:cubicBezTo>
                <a:lnTo>
                  <a:pt x="12169" y="2739"/>
                </a:lnTo>
                <a:cubicBezTo>
                  <a:pt x="12193" y="2763"/>
                  <a:pt x="12190" y="2769"/>
                  <a:pt x="12179" y="2769"/>
                </a:cubicBezTo>
                <a:cubicBezTo>
                  <a:pt x="12169" y="2769"/>
                  <a:pt x="12151" y="2763"/>
                  <a:pt x="12145" y="2763"/>
                </a:cubicBezTo>
                <a:cubicBezTo>
                  <a:pt x="12109" y="2739"/>
                  <a:pt x="12145" y="2739"/>
                  <a:pt x="12109" y="2715"/>
                </a:cubicBezTo>
                <a:lnTo>
                  <a:pt x="12086" y="2703"/>
                </a:lnTo>
                <a:lnTo>
                  <a:pt x="12109" y="2727"/>
                </a:lnTo>
                <a:lnTo>
                  <a:pt x="12086" y="2727"/>
                </a:lnTo>
                <a:lnTo>
                  <a:pt x="12086" y="2727"/>
                </a:lnTo>
                <a:lnTo>
                  <a:pt x="12086" y="2727"/>
                </a:lnTo>
                <a:cubicBezTo>
                  <a:pt x="12086" y="2727"/>
                  <a:pt x="12086" y="2727"/>
                  <a:pt x="12086" y="2727"/>
                </a:cubicBezTo>
                <a:lnTo>
                  <a:pt x="12086" y="2727"/>
                </a:lnTo>
                <a:cubicBezTo>
                  <a:pt x="12090" y="2731"/>
                  <a:pt x="12094" y="2736"/>
                  <a:pt x="12097" y="2739"/>
                </a:cubicBezTo>
                <a:cubicBezTo>
                  <a:pt x="12097" y="2739"/>
                  <a:pt x="12094" y="2739"/>
                  <a:pt x="12090" y="2737"/>
                </a:cubicBezTo>
                <a:lnTo>
                  <a:pt x="12090" y="2737"/>
                </a:lnTo>
                <a:lnTo>
                  <a:pt x="12097" y="2751"/>
                </a:lnTo>
                <a:cubicBezTo>
                  <a:pt x="12080" y="2739"/>
                  <a:pt x="12074" y="2739"/>
                  <a:pt x="12069" y="2739"/>
                </a:cubicBezTo>
                <a:cubicBezTo>
                  <a:pt x="12065" y="2739"/>
                  <a:pt x="12062" y="2739"/>
                  <a:pt x="12050" y="2727"/>
                </a:cubicBezTo>
                <a:lnTo>
                  <a:pt x="12050" y="2727"/>
                </a:lnTo>
                <a:cubicBezTo>
                  <a:pt x="12007" y="2748"/>
                  <a:pt x="12050" y="2789"/>
                  <a:pt x="12018" y="2789"/>
                </a:cubicBezTo>
                <a:cubicBezTo>
                  <a:pt x="12014" y="2789"/>
                  <a:pt x="12009" y="2788"/>
                  <a:pt x="12002" y="2787"/>
                </a:cubicBezTo>
                <a:lnTo>
                  <a:pt x="12002" y="2787"/>
                </a:lnTo>
                <a:cubicBezTo>
                  <a:pt x="12014" y="2799"/>
                  <a:pt x="12050" y="2834"/>
                  <a:pt x="12038" y="2846"/>
                </a:cubicBezTo>
                <a:cubicBezTo>
                  <a:pt x="12026" y="2846"/>
                  <a:pt x="12014" y="2834"/>
                  <a:pt x="12002" y="2822"/>
                </a:cubicBezTo>
                <a:lnTo>
                  <a:pt x="12002" y="2822"/>
                </a:lnTo>
                <a:lnTo>
                  <a:pt x="12014" y="2846"/>
                </a:lnTo>
                <a:cubicBezTo>
                  <a:pt x="12000" y="2840"/>
                  <a:pt x="11990" y="2838"/>
                  <a:pt x="11984" y="2838"/>
                </a:cubicBezTo>
                <a:cubicBezTo>
                  <a:pt x="11963" y="2838"/>
                  <a:pt x="11970" y="2861"/>
                  <a:pt x="11943" y="2870"/>
                </a:cubicBezTo>
                <a:lnTo>
                  <a:pt x="11931" y="2858"/>
                </a:lnTo>
                <a:lnTo>
                  <a:pt x="11931" y="2858"/>
                </a:lnTo>
                <a:cubicBezTo>
                  <a:pt x="11943" y="2870"/>
                  <a:pt x="11955" y="2894"/>
                  <a:pt x="11943" y="2894"/>
                </a:cubicBezTo>
                <a:lnTo>
                  <a:pt x="11907" y="2870"/>
                </a:lnTo>
                <a:lnTo>
                  <a:pt x="11907" y="2870"/>
                </a:lnTo>
                <a:cubicBezTo>
                  <a:pt x="11883" y="2870"/>
                  <a:pt x="11966" y="2930"/>
                  <a:pt x="11943" y="2930"/>
                </a:cubicBezTo>
                <a:cubicBezTo>
                  <a:pt x="11978" y="2953"/>
                  <a:pt x="12002" y="2953"/>
                  <a:pt x="12026" y="2977"/>
                </a:cubicBezTo>
                <a:cubicBezTo>
                  <a:pt x="12011" y="2967"/>
                  <a:pt x="12000" y="2963"/>
                  <a:pt x="11994" y="2963"/>
                </a:cubicBezTo>
                <a:cubicBezTo>
                  <a:pt x="11987" y="2963"/>
                  <a:pt x="11988" y="2970"/>
                  <a:pt x="12002" y="2977"/>
                </a:cubicBezTo>
                <a:cubicBezTo>
                  <a:pt x="12002" y="2989"/>
                  <a:pt x="12002" y="2992"/>
                  <a:pt x="12001" y="2992"/>
                </a:cubicBezTo>
                <a:cubicBezTo>
                  <a:pt x="11999" y="2992"/>
                  <a:pt x="11996" y="2989"/>
                  <a:pt x="11990" y="2989"/>
                </a:cubicBezTo>
                <a:lnTo>
                  <a:pt x="12002" y="3013"/>
                </a:lnTo>
                <a:cubicBezTo>
                  <a:pt x="12001" y="3015"/>
                  <a:pt x="11998" y="3015"/>
                  <a:pt x="11996" y="3015"/>
                </a:cubicBezTo>
                <a:cubicBezTo>
                  <a:pt x="11983" y="3015"/>
                  <a:pt x="11961" y="2994"/>
                  <a:pt x="11948" y="2974"/>
                </a:cubicBezTo>
                <a:lnTo>
                  <a:pt x="11948" y="2974"/>
                </a:lnTo>
                <a:cubicBezTo>
                  <a:pt x="11960" y="2999"/>
                  <a:pt x="11930" y="2990"/>
                  <a:pt x="11919" y="3001"/>
                </a:cubicBezTo>
                <a:lnTo>
                  <a:pt x="11907" y="2989"/>
                </a:lnTo>
                <a:lnTo>
                  <a:pt x="11895" y="3001"/>
                </a:lnTo>
                <a:cubicBezTo>
                  <a:pt x="11919" y="3025"/>
                  <a:pt x="11907" y="3037"/>
                  <a:pt x="11883" y="3037"/>
                </a:cubicBezTo>
                <a:lnTo>
                  <a:pt x="11871" y="3025"/>
                </a:lnTo>
                <a:lnTo>
                  <a:pt x="11871" y="3025"/>
                </a:lnTo>
                <a:cubicBezTo>
                  <a:pt x="11876" y="3035"/>
                  <a:pt x="11873" y="3039"/>
                  <a:pt x="11864" y="3039"/>
                </a:cubicBezTo>
                <a:cubicBezTo>
                  <a:pt x="11853" y="3039"/>
                  <a:pt x="11832" y="3032"/>
                  <a:pt x="11812" y="3025"/>
                </a:cubicBezTo>
                <a:lnTo>
                  <a:pt x="11812" y="3025"/>
                </a:lnTo>
                <a:cubicBezTo>
                  <a:pt x="11826" y="3044"/>
                  <a:pt x="11814" y="3046"/>
                  <a:pt x="11797" y="3046"/>
                </a:cubicBezTo>
                <a:cubicBezTo>
                  <a:pt x="11792" y="3046"/>
                  <a:pt x="11788" y="3046"/>
                  <a:pt x="11783" y="3046"/>
                </a:cubicBezTo>
                <a:cubicBezTo>
                  <a:pt x="11761" y="3046"/>
                  <a:pt x="11740" y="3049"/>
                  <a:pt x="11764" y="3084"/>
                </a:cubicBezTo>
                <a:lnTo>
                  <a:pt x="11740" y="3061"/>
                </a:lnTo>
                <a:lnTo>
                  <a:pt x="11740" y="3061"/>
                </a:lnTo>
                <a:cubicBezTo>
                  <a:pt x="11776" y="3132"/>
                  <a:pt x="11681" y="3096"/>
                  <a:pt x="11740" y="3168"/>
                </a:cubicBezTo>
                <a:cubicBezTo>
                  <a:pt x="11729" y="3165"/>
                  <a:pt x="11721" y="3164"/>
                  <a:pt x="11716" y="3164"/>
                </a:cubicBezTo>
                <a:cubicBezTo>
                  <a:pt x="11675" y="3164"/>
                  <a:pt x="11763" y="3223"/>
                  <a:pt x="11742" y="3223"/>
                </a:cubicBezTo>
                <a:cubicBezTo>
                  <a:pt x="11738" y="3223"/>
                  <a:pt x="11730" y="3220"/>
                  <a:pt x="11716" y="3215"/>
                </a:cubicBezTo>
                <a:lnTo>
                  <a:pt x="11716" y="3215"/>
                </a:lnTo>
                <a:lnTo>
                  <a:pt x="11728" y="3227"/>
                </a:lnTo>
                <a:cubicBezTo>
                  <a:pt x="11645" y="3311"/>
                  <a:pt x="11538" y="3370"/>
                  <a:pt x="11514" y="3489"/>
                </a:cubicBezTo>
                <a:lnTo>
                  <a:pt x="11502" y="3477"/>
                </a:lnTo>
                <a:cubicBezTo>
                  <a:pt x="11371" y="3584"/>
                  <a:pt x="11324" y="3751"/>
                  <a:pt x="11216" y="3870"/>
                </a:cubicBezTo>
                <a:cubicBezTo>
                  <a:pt x="11216" y="3894"/>
                  <a:pt x="11264" y="3918"/>
                  <a:pt x="11276" y="3942"/>
                </a:cubicBezTo>
                <a:cubicBezTo>
                  <a:pt x="11276" y="3942"/>
                  <a:pt x="11271" y="3947"/>
                  <a:pt x="11260" y="3947"/>
                </a:cubicBezTo>
                <a:cubicBezTo>
                  <a:pt x="11255" y="3947"/>
                  <a:pt x="11248" y="3946"/>
                  <a:pt x="11240" y="3942"/>
                </a:cubicBezTo>
                <a:cubicBezTo>
                  <a:pt x="11240" y="3930"/>
                  <a:pt x="11216" y="3918"/>
                  <a:pt x="11204" y="3906"/>
                </a:cubicBezTo>
                <a:cubicBezTo>
                  <a:pt x="11204" y="3930"/>
                  <a:pt x="11157" y="3930"/>
                  <a:pt x="11181" y="3953"/>
                </a:cubicBezTo>
                <a:lnTo>
                  <a:pt x="11216" y="3965"/>
                </a:lnTo>
                <a:cubicBezTo>
                  <a:pt x="11228" y="3977"/>
                  <a:pt x="11216" y="3989"/>
                  <a:pt x="11204" y="3989"/>
                </a:cubicBezTo>
                <a:cubicBezTo>
                  <a:pt x="11195" y="3980"/>
                  <a:pt x="11173" y="3971"/>
                  <a:pt x="11162" y="3962"/>
                </a:cubicBezTo>
                <a:lnTo>
                  <a:pt x="11162" y="3962"/>
                </a:lnTo>
                <a:cubicBezTo>
                  <a:pt x="11175" y="3983"/>
                  <a:pt x="11171" y="3987"/>
                  <a:pt x="11162" y="3987"/>
                </a:cubicBezTo>
                <a:cubicBezTo>
                  <a:pt x="11154" y="3987"/>
                  <a:pt x="11142" y="3983"/>
                  <a:pt x="11132" y="3983"/>
                </a:cubicBezTo>
                <a:cubicBezTo>
                  <a:pt x="11123" y="3983"/>
                  <a:pt x="11118" y="3987"/>
                  <a:pt x="11121" y="4001"/>
                </a:cubicBezTo>
                <a:cubicBezTo>
                  <a:pt x="11181" y="4049"/>
                  <a:pt x="11204" y="4108"/>
                  <a:pt x="11240" y="4156"/>
                </a:cubicBezTo>
                <a:lnTo>
                  <a:pt x="11216" y="4156"/>
                </a:lnTo>
                <a:cubicBezTo>
                  <a:pt x="11216" y="4144"/>
                  <a:pt x="11169" y="4132"/>
                  <a:pt x="11181" y="4108"/>
                </a:cubicBezTo>
                <a:lnTo>
                  <a:pt x="11181" y="4108"/>
                </a:lnTo>
                <a:cubicBezTo>
                  <a:pt x="11157" y="4120"/>
                  <a:pt x="11169" y="4144"/>
                  <a:pt x="11157" y="4156"/>
                </a:cubicBezTo>
                <a:cubicBezTo>
                  <a:pt x="11169" y="4156"/>
                  <a:pt x="11193" y="4180"/>
                  <a:pt x="11193" y="4192"/>
                </a:cubicBezTo>
                <a:cubicBezTo>
                  <a:pt x="11183" y="4192"/>
                  <a:pt x="11158" y="4176"/>
                  <a:pt x="11143" y="4176"/>
                </a:cubicBezTo>
                <a:cubicBezTo>
                  <a:pt x="11139" y="4176"/>
                  <a:pt x="11135" y="4177"/>
                  <a:pt x="11133" y="4180"/>
                </a:cubicBezTo>
                <a:lnTo>
                  <a:pt x="11121" y="4156"/>
                </a:lnTo>
                <a:cubicBezTo>
                  <a:pt x="11117" y="4154"/>
                  <a:pt x="11114" y="4153"/>
                  <a:pt x="11112" y="4153"/>
                </a:cubicBezTo>
                <a:lnTo>
                  <a:pt x="11112" y="4153"/>
                </a:lnTo>
                <a:cubicBezTo>
                  <a:pt x="11106" y="4153"/>
                  <a:pt x="11121" y="4170"/>
                  <a:pt x="11121" y="4180"/>
                </a:cubicBezTo>
                <a:cubicBezTo>
                  <a:pt x="11097" y="4168"/>
                  <a:pt x="11085" y="4168"/>
                  <a:pt x="11050" y="4156"/>
                </a:cubicBezTo>
                <a:lnTo>
                  <a:pt x="11050" y="4156"/>
                </a:lnTo>
                <a:cubicBezTo>
                  <a:pt x="11085" y="4192"/>
                  <a:pt x="11062" y="4180"/>
                  <a:pt x="11073" y="4204"/>
                </a:cubicBezTo>
                <a:cubicBezTo>
                  <a:pt x="11109" y="4215"/>
                  <a:pt x="11097" y="4239"/>
                  <a:pt x="11121" y="4251"/>
                </a:cubicBezTo>
                <a:lnTo>
                  <a:pt x="11121" y="4227"/>
                </a:lnTo>
                <a:cubicBezTo>
                  <a:pt x="11117" y="4229"/>
                  <a:pt x="11114" y="4230"/>
                  <a:pt x="11112" y="4230"/>
                </a:cubicBezTo>
                <a:cubicBezTo>
                  <a:pt x="11104" y="4230"/>
                  <a:pt x="11115" y="4209"/>
                  <a:pt x="11085" y="4180"/>
                </a:cubicBezTo>
                <a:lnTo>
                  <a:pt x="11085" y="4180"/>
                </a:lnTo>
                <a:cubicBezTo>
                  <a:pt x="11105" y="4190"/>
                  <a:pt x="11134" y="4233"/>
                  <a:pt x="11142" y="4233"/>
                </a:cubicBezTo>
                <a:cubicBezTo>
                  <a:pt x="11144" y="4233"/>
                  <a:pt x="11145" y="4231"/>
                  <a:pt x="11145" y="4227"/>
                </a:cubicBezTo>
                <a:lnTo>
                  <a:pt x="11145" y="4227"/>
                </a:lnTo>
                <a:cubicBezTo>
                  <a:pt x="11157" y="4263"/>
                  <a:pt x="11133" y="4251"/>
                  <a:pt x="11157" y="4299"/>
                </a:cubicBezTo>
                <a:cubicBezTo>
                  <a:pt x="11157" y="4297"/>
                  <a:pt x="11157" y="4296"/>
                  <a:pt x="11158" y="4296"/>
                </a:cubicBezTo>
                <a:cubicBezTo>
                  <a:pt x="11164" y="4296"/>
                  <a:pt x="11184" y="4323"/>
                  <a:pt x="11204" y="4323"/>
                </a:cubicBezTo>
                <a:cubicBezTo>
                  <a:pt x="11201" y="4330"/>
                  <a:pt x="11197" y="4333"/>
                  <a:pt x="11193" y="4333"/>
                </a:cubicBezTo>
                <a:cubicBezTo>
                  <a:pt x="11183" y="4333"/>
                  <a:pt x="11170" y="4319"/>
                  <a:pt x="11145" y="4311"/>
                </a:cubicBezTo>
                <a:cubicBezTo>
                  <a:pt x="11145" y="4314"/>
                  <a:pt x="11143" y="4314"/>
                  <a:pt x="11142" y="4314"/>
                </a:cubicBezTo>
                <a:cubicBezTo>
                  <a:pt x="11140" y="4314"/>
                  <a:pt x="11137" y="4314"/>
                  <a:pt x="11136" y="4314"/>
                </a:cubicBezTo>
                <a:cubicBezTo>
                  <a:pt x="11133" y="4314"/>
                  <a:pt x="11133" y="4317"/>
                  <a:pt x="11145" y="4334"/>
                </a:cubicBezTo>
                <a:cubicBezTo>
                  <a:pt x="11166" y="4356"/>
                  <a:pt x="11162" y="4360"/>
                  <a:pt x="11155" y="4360"/>
                </a:cubicBezTo>
                <a:cubicBezTo>
                  <a:pt x="11151" y="4360"/>
                  <a:pt x="11145" y="4358"/>
                  <a:pt x="11145" y="4358"/>
                </a:cubicBezTo>
                <a:lnTo>
                  <a:pt x="11133" y="4358"/>
                </a:lnTo>
                <a:lnTo>
                  <a:pt x="11145" y="4370"/>
                </a:lnTo>
                <a:cubicBezTo>
                  <a:pt x="11142" y="4372"/>
                  <a:pt x="11140" y="4372"/>
                  <a:pt x="11137" y="4372"/>
                </a:cubicBezTo>
                <a:cubicBezTo>
                  <a:pt x="11116" y="4372"/>
                  <a:pt x="11093" y="4334"/>
                  <a:pt x="11062" y="4334"/>
                </a:cubicBezTo>
                <a:cubicBezTo>
                  <a:pt x="11056" y="4333"/>
                  <a:pt x="11053" y="4332"/>
                  <a:pt x="11051" y="4332"/>
                </a:cubicBezTo>
                <a:cubicBezTo>
                  <a:pt x="11038" y="4332"/>
                  <a:pt x="11070" y="4358"/>
                  <a:pt x="11050" y="4358"/>
                </a:cubicBezTo>
                <a:lnTo>
                  <a:pt x="11062" y="4358"/>
                </a:lnTo>
                <a:cubicBezTo>
                  <a:pt x="11062" y="4370"/>
                  <a:pt x="11050" y="4382"/>
                  <a:pt x="11073" y="4406"/>
                </a:cubicBezTo>
                <a:cubicBezTo>
                  <a:pt x="11071" y="4404"/>
                  <a:pt x="11070" y="4403"/>
                  <a:pt x="11069" y="4403"/>
                </a:cubicBezTo>
                <a:lnTo>
                  <a:pt x="11069" y="4403"/>
                </a:lnTo>
                <a:cubicBezTo>
                  <a:pt x="11066" y="4403"/>
                  <a:pt x="11076" y="4420"/>
                  <a:pt x="11085" y="4430"/>
                </a:cubicBezTo>
                <a:cubicBezTo>
                  <a:pt x="11085" y="4439"/>
                  <a:pt x="11099" y="4462"/>
                  <a:pt x="11085" y="4462"/>
                </a:cubicBezTo>
                <a:cubicBezTo>
                  <a:pt x="11080" y="4462"/>
                  <a:pt x="11073" y="4459"/>
                  <a:pt x="11062" y="4454"/>
                </a:cubicBezTo>
                <a:cubicBezTo>
                  <a:pt x="11050" y="4454"/>
                  <a:pt x="11026" y="4454"/>
                  <a:pt x="11014" y="4442"/>
                </a:cubicBezTo>
                <a:lnTo>
                  <a:pt x="10990" y="4454"/>
                </a:lnTo>
                <a:lnTo>
                  <a:pt x="10954" y="4418"/>
                </a:lnTo>
                <a:lnTo>
                  <a:pt x="10954" y="4418"/>
                </a:lnTo>
                <a:cubicBezTo>
                  <a:pt x="10954" y="4442"/>
                  <a:pt x="10978" y="4465"/>
                  <a:pt x="11002" y="4501"/>
                </a:cubicBezTo>
                <a:cubicBezTo>
                  <a:pt x="11014" y="4501"/>
                  <a:pt x="11026" y="4501"/>
                  <a:pt x="11050" y="4513"/>
                </a:cubicBezTo>
                <a:cubicBezTo>
                  <a:pt x="11085" y="4549"/>
                  <a:pt x="10990" y="4537"/>
                  <a:pt x="11026" y="4549"/>
                </a:cubicBezTo>
                <a:cubicBezTo>
                  <a:pt x="11026" y="4557"/>
                  <a:pt x="11025" y="4559"/>
                  <a:pt x="11022" y="4559"/>
                </a:cubicBezTo>
                <a:cubicBezTo>
                  <a:pt x="11018" y="4559"/>
                  <a:pt x="11010" y="4549"/>
                  <a:pt x="11002" y="4549"/>
                </a:cubicBezTo>
                <a:lnTo>
                  <a:pt x="11002" y="4549"/>
                </a:lnTo>
                <a:cubicBezTo>
                  <a:pt x="10990" y="4561"/>
                  <a:pt x="11014" y="4573"/>
                  <a:pt x="11014" y="4585"/>
                </a:cubicBezTo>
                <a:lnTo>
                  <a:pt x="10990" y="4585"/>
                </a:lnTo>
                <a:cubicBezTo>
                  <a:pt x="10981" y="4580"/>
                  <a:pt x="10975" y="4578"/>
                  <a:pt x="10973" y="4578"/>
                </a:cubicBezTo>
                <a:cubicBezTo>
                  <a:pt x="10963" y="4578"/>
                  <a:pt x="10997" y="4608"/>
                  <a:pt x="10978" y="4608"/>
                </a:cubicBezTo>
                <a:cubicBezTo>
                  <a:pt x="10969" y="4608"/>
                  <a:pt x="10934" y="4588"/>
                  <a:pt x="10926" y="4588"/>
                </a:cubicBezTo>
                <a:lnTo>
                  <a:pt x="10926" y="4588"/>
                </a:lnTo>
                <a:cubicBezTo>
                  <a:pt x="10924" y="4588"/>
                  <a:pt x="10925" y="4590"/>
                  <a:pt x="10931" y="4596"/>
                </a:cubicBezTo>
                <a:cubicBezTo>
                  <a:pt x="10931" y="4596"/>
                  <a:pt x="10931" y="4608"/>
                  <a:pt x="10943" y="4608"/>
                </a:cubicBezTo>
                <a:cubicBezTo>
                  <a:pt x="10954" y="4620"/>
                  <a:pt x="10966" y="4632"/>
                  <a:pt x="10954" y="4632"/>
                </a:cubicBezTo>
                <a:lnTo>
                  <a:pt x="10943" y="4644"/>
                </a:lnTo>
                <a:cubicBezTo>
                  <a:pt x="10931" y="4644"/>
                  <a:pt x="10931" y="4644"/>
                  <a:pt x="10931" y="4656"/>
                </a:cubicBezTo>
                <a:lnTo>
                  <a:pt x="10919" y="4644"/>
                </a:lnTo>
                <a:cubicBezTo>
                  <a:pt x="10919" y="4648"/>
                  <a:pt x="10917" y="4649"/>
                  <a:pt x="10916" y="4649"/>
                </a:cubicBezTo>
                <a:cubicBezTo>
                  <a:pt x="10912" y="4649"/>
                  <a:pt x="10907" y="4644"/>
                  <a:pt x="10907" y="4644"/>
                </a:cubicBezTo>
                <a:cubicBezTo>
                  <a:pt x="10900" y="4643"/>
                  <a:pt x="10895" y="4642"/>
                  <a:pt x="10891" y="4642"/>
                </a:cubicBezTo>
                <a:cubicBezTo>
                  <a:pt x="10852" y="4642"/>
                  <a:pt x="10891" y="4681"/>
                  <a:pt x="10861" y="4681"/>
                </a:cubicBezTo>
                <a:cubicBezTo>
                  <a:pt x="10857" y="4681"/>
                  <a:pt x="10853" y="4681"/>
                  <a:pt x="10847" y="4680"/>
                </a:cubicBezTo>
                <a:lnTo>
                  <a:pt x="10847" y="4680"/>
                </a:lnTo>
                <a:cubicBezTo>
                  <a:pt x="10871" y="4704"/>
                  <a:pt x="10883" y="4704"/>
                  <a:pt x="10907" y="4715"/>
                </a:cubicBezTo>
                <a:cubicBezTo>
                  <a:pt x="10919" y="4727"/>
                  <a:pt x="10931" y="4751"/>
                  <a:pt x="10943" y="4775"/>
                </a:cubicBezTo>
                <a:cubicBezTo>
                  <a:pt x="10895" y="4751"/>
                  <a:pt x="10847" y="4763"/>
                  <a:pt x="10800" y="4727"/>
                </a:cubicBezTo>
                <a:lnTo>
                  <a:pt x="10800" y="4727"/>
                </a:lnTo>
                <a:cubicBezTo>
                  <a:pt x="10788" y="4739"/>
                  <a:pt x="10835" y="4739"/>
                  <a:pt x="10847" y="4763"/>
                </a:cubicBezTo>
                <a:cubicBezTo>
                  <a:pt x="10847" y="4763"/>
                  <a:pt x="10871" y="4763"/>
                  <a:pt x="10895" y="4775"/>
                </a:cubicBezTo>
                <a:cubicBezTo>
                  <a:pt x="10919" y="4799"/>
                  <a:pt x="10919" y="4811"/>
                  <a:pt x="10907" y="4811"/>
                </a:cubicBezTo>
                <a:lnTo>
                  <a:pt x="10871" y="4787"/>
                </a:lnTo>
                <a:lnTo>
                  <a:pt x="10871" y="4787"/>
                </a:lnTo>
                <a:cubicBezTo>
                  <a:pt x="10871" y="4811"/>
                  <a:pt x="10931" y="4846"/>
                  <a:pt x="10966" y="4882"/>
                </a:cubicBezTo>
                <a:cubicBezTo>
                  <a:pt x="10943" y="4882"/>
                  <a:pt x="10919" y="4858"/>
                  <a:pt x="10871" y="4835"/>
                </a:cubicBezTo>
                <a:lnTo>
                  <a:pt x="10871" y="4846"/>
                </a:lnTo>
                <a:lnTo>
                  <a:pt x="10847" y="4835"/>
                </a:lnTo>
                <a:lnTo>
                  <a:pt x="10847" y="4835"/>
                </a:lnTo>
                <a:cubicBezTo>
                  <a:pt x="10847" y="4846"/>
                  <a:pt x="10871" y="4870"/>
                  <a:pt x="10859" y="4870"/>
                </a:cubicBezTo>
                <a:cubicBezTo>
                  <a:pt x="10835" y="4846"/>
                  <a:pt x="10812" y="4870"/>
                  <a:pt x="10788" y="4835"/>
                </a:cubicBezTo>
                <a:cubicBezTo>
                  <a:pt x="10776" y="4835"/>
                  <a:pt x="10788" y="4846"/>
                  <a:pt x="10800" y="4858"/>
                </a:cubicBezTo>
                <a:cubicBezTo>
                  <a:pt x="10804" y="4862"/>
                  <a:pt x="10806" y="4864"/>
                  <a:pt x="10808" y="4864"/>
                </a:cubicBezTo>
                <a:cubicBezTo>
                  <a:pt x="10813" y="4864"/>
                  <a:pt x="10816" y="4858"/>
                  <a:pt x="10823" y="4858"/>
                </a:cubicBezTo>
                <a:cubicBezTo>
                  <a:pt x="10847" y="4882"/>
                  <a:pt x="10847" y="4882"/>
                  <a:pt x="10835" y="4894"/>
                </a:cubicBezTo>
                <a:cubicBezTo>
                  <a:pt x="10816" y="4884"/>
                  <a:pt x="10851" y="4867"/>
                  <a:pt x="10821" y="4867"/>
                </a:cubicBezTo>
                <a:cubicBezTo>
                  <a:pt x="10815" y="4867"/>
                  <a:pt x="10805" y="4868"/>
                  <a:pt x="10791" y="4870"/>
                </a:cubicBezTo>
                <a:lnTo>
                  <a:pt x="10791" y="4870"/>
                </a:lnTo>
                <a:cubicBezTo>
                  <a:pt x="10794" y="4869"/>
                  <a:pt x="10800" y="4866"/>
                  <a:pt x="10800" y="4858"/>
                </a:cubicBezTo>
                <a:lnTo>
                  <a:pt x="10788" y="4858"/>
                </a:lnTo>
                <a:cubicBezTo>
                  <a:pt x="10764" y="4858"/>
                  <a:pt x="10728" y="4858"/>
                  <a:pt x="10776" y="4846"/>
                </a:cubicBezTo>
                <a:lnTo>
                  <a:pt x="10764" y="4846"/>
                </a:lnTo>
                <a:cubicBezTo>
                  <a:pt x="10764" y="4835"/>
                  <a:pt x="10764" y="4835"/>
                  <a:pt x="10776" y="4823"/>
                </a:cubicBezTo>
                <a:cubicBezTo>
                  <a:pt x="10784" y="4823"/>
                  <a:pt x="10792" y="4828"/>
                  <a:pt x="10793" y="4828"/>
                </a:cubicBezTo>
                <a:cubicBezTo>
                  <a:pt x="10793" y="4828"/>
                  <a:pt x="10792" y="4827"/>
                  <a:pt x="10788" y="4823"/>
                </a:cubicBezTo>
                <a:cubicBezTo>
                  <a:pt x="10776" y="4811"/>
                  <a:pt x="10776" y="4811"/>
                  <a:pt x="10776" y="4811"/>
                </a:cubicBezTo>
                <a:lnTo>
                  <a:pt x="10800" y="4811"/>
                </a:lnTo>
                <a:lnTo>
                  <a:pt x="10823" y="4835"/>
                </a:lnTo>
                <a:cubicBezTo>
                  <a:pt x="10847" y="4835"/>
                  <a:pt x="10788" y="4811"/>
                  <a:pt x="10800" y="4799"/>
                </a:cubicBezTo>
                <a:lnTo>
                  <a:pt x="10788" y="4799"/>
                </a:lnTo>
                <a:cubicBezTo>
                  <a:pt x="10800" y="4763"/>
                  <a:pt x="10812" y="4727"/>
                  <a:pt x="10764" y="4704"/>
                </a:cubicBezTo>
                <a:lnTo>
                  <a:pt x="10788" y="4704"/>
                </a:lnTo>
                <a:cubicBezTo>
                  <a:pt x="10788" y="4704"/>
                  <a:pt x="10788" y="4704"/>
                  <a:pt x="10788" y="4692"/>
                </a:cubicBezTo>
                <a:cubicBezTo>
                  <a:pt x="10812" y="4620"/>
                  <a:pt x="10764" y="4561"/>
                  <a:pt x="10764" y="4489"/>
                </a:cubicBezTo>
                <a:cubicBezTo>
                  <a:pt x="10748" y="4489"/>
                  <a:pt x="10722" y="4495"/>
                  <a:pt x="10699" y="4495"/>
                </a:cubicBezTo>
                <a:cubicBezTo>
                  <a:pt x="10687" y="4495"/>
                  <a:pt x="10677" y="4493"/>
                  <a:pt x="10669" y="4489"/>
                </a:cubicBezTo>
                <a:cubicBezTo>
                  <a:pt x="10669" y="4489"/>
                  <a:pt x="10669" y="4489"/>
                  <a:pt x="10692" y="4477"/>
                </a:cubicBezTo>
                <a:cubicBezTo>
                  <a:pt x="10700" y="4481"/>
                  <a:pt x="10708" y="4483"/>
                  <a:pt x="10715" y="4483"/>
                </a:cubicBezTo>
                <a:cubicBezTo>
                  <a:pt x="10730" y="4483"/>
                  <a:pt x="10740" y="4477"/>
                  <a:pt x="10740" y="4477"/>
                </a:cubicBezTo>
                <a:cubicBezTo>
                  <a:pt x="10740" y="4477"/>
                  <a:pt x="10776" y="4454"/>
                  <a:pt x="10740" y="4454"/>
                </a:cubicBezTo>
                <a:lnTo>
                  <a:pt x="10704" y="4465"/>
                </a:lnTo>
                <a:cubicBezTo>
                  <a:pt x="10692" y="4465"/>
                  <a:pt x="10692" y="4465"/>
                  <a:pt x="10692" y="4454"/>
                </a:cubicBezTo>
                <a:cubicBezTo>
                  <a:pt x="10716" y="4454"/>
                  <a:pt x="10752" y="4442"/>
                  <a:pt x="10764" y="4442"/>
                </a:cubicBezTo>
                <a:cubicBezTo>
                  <a:pt x="10669" y="4442"/>
                  <a:pt x="10800" y="4430"/>
                  <a:pt x="10764" y="4418"/>
                </a:cubicBezTo>
                <a:lnTo>
                  <a:pt x="10764" y="4418"/>
                </a:lnTo>
                <a:cubicBezTo>
                  <a:pt x="10728" y="4424"/>
                  <a:pt x="10692" y="4427"/>
                  <a:pt x="10660" y="4427"/>
                </a:cubicBezTo>
                <a:cubicBezTo>
                  <a:pt x="10627" y="4427"/>
                  <a:pt x="10597" y="4424"/>
                  <a:pt x="10573" y="4418"/>
                </a:cubicBezTo>
                <a:lnTo>
                  <a:pt x="10585" y="4418"/>
                </a:lnTo>
                <a:cubicBezTo>
                  <a:pt x="10585" y="4418"/>
                  <a:pt x="10612" y="4413"/>
                  <a:pt x="10629" y="4413"/>
                </a:cubicBezTo>
                <a:cubicBezTo>
                  <a:pt x="10638" y="4413"/>
                  <a:pt x="10645" y="4414"/>
                  <a:pt x="10645" y="4418"/>
                </a:cubicBezTo>
                <a:cubicBezTo>
                  <a:pt x="10657" y="4406"/>
                  <a:pt x="10633" y="4406"/>
                  <a:pt x="10633" y="4394"/>
                </a:cubicBezTo>
                <a:cubicBezTo>
                  <a:pt x="10625" y="4394"/>
                  <a:pt x="10612" y="4399"/>
                  <a:pt x="10600" y="4399"/>
                </a:cubicBezTo>
                <a:cubicBezTo>
                  <a:pt x="10595" y="4399"/>
                  <a:pt x="10589" y="4398"/>
                  <a:pt x="10585" y="4394"/>
                </a:cubicBezTo>
                <a:cubicBezTo>
                  <a:pt x="10597" y="4394"/>
                  <a:pt x="10633" y="4382"/>
                  <a:pt x="10633" y="4382"/>
                </a:cubicBezTo>
                <a:lnTo>
                  <a:pt x="10645" y="4382"/>
                </a:lnTo>
                <a:cubicBezTo>
                  <a:pt x="10681" y="4370"/>
                  <a:pt x="10681" y="4358"/>
                  <a:pt x="10716" y="4358"/>
                </a:cubicBezTo>
                <a:cubicBezTo>
                  <a:pt x="10669" y="4358"/>
                  <a:pt x="10692" y="4346"/>
                  <a:pt x="10669" y="4346"/>
                </a:cubicBezTo>
                <a:cubicBezTo>
                  <a:pt x="10633" y="4358"/>
                  <a:pt x="10621" y="4358"/>
                  <a:pt x="10597" y="4358"/>
                </a:cubicBezTo>
                <a:lnTo>
                  <a:pt x="10608" y="4370"/>
                </a:lnTo>
                <a:lnTo>
                  <a:pt x="10608" y="4370"/>
                </a:lnTo>
                <a:cubicBezTo>
                  <a:pt x="10601" y="4370"/>
                  <a:pt x="10596" y="4370"/>
                  <a:pt x="10596" y="4370"/>
                </a:cubicBezTo>
                <a:lnTo>
                  <a:pt x="10596" y="4370"/>
                </a:lnTo>
                <a:cubicBezTo>
                  <a:pt x="10562" y="4370"/>
                  <a:pt x="10585" y="4358"/>
                  <a:pt x="10550" y="4358"/>
                </a:cubicBezTo>
                <a:cubicBezTo>
                  <a:pt x="10550" y="4358"/>
                  <a:pt x="10514" y="4358"/>
                  <a:pt x="10490" y="4370"/>
                </a:cubicBezTo>
                <a:cubicBezTo>
                  <a:pt x="10490" y="4358"/>
                  <a:pt x="10514" y="4358"/>
                  <a:pt x="10550" y="4358"/>
                </a:cubicBezTo>
                <a:cubicBezTo>
                  <a:pt x="10538" y="4346"/>
                  <a:pt x="10573" y="4346"/>
                  <a:pt x="10538" y="4346"/>
                </a:cubicBezTo>
                <a:cubicBezTo>
                  <a:pt x="10550" y="4334"/>
                  <a:pt x="10573" y="4334"/>
                  <a:pt x="10597" y="4334"/>
                </a:cubicBezTo>
                <a:cubicBezTo>
                  <a:pt x="10603" y="4333"/>
                  <a:pt x="10605" y="4332"/>
                  <a:pt x="10606" y="4332"/>
                </a:cubicBezTo>
                <a:lnTo>
                  <a:pt x="10606" y="4332"/>
                </a:lnTo>
                <a:cubicBezTo>
                  <a:pt x="10611" y="4332"/>
                  <a:pt x="10590" y="4343"/>
                  <a:pt x="10611" y="4343"/>
                </a:cubicBezTo>
                <a:cubicBezTo>
                  <a:pt x="10620" y="4343"/>
                  <a:pt x="10638" y="4341"/>
                  <a:pt x="10669" y="4334"/>
                </a:cubicBezTo>
                <a:lnTo>
                  <a:pt x="10633" y="4334"/>
                </a:lnTo>
                <a:cubicBezTo>
                  <a:pt x="10645" y="4334"/>
                  <a:pt x="10681" y="4323"/>
                  <a:pt x="10669" y="4323"/>
                </a:cubicBezTo>
                <a:lnTo>
                  <a:pt x="10585" y="4323"/>
                </a:lnTo>
                <a:cubicBezTo>
                  <a:pt x="10573" y="4323"/>
                  <a:pt x="10550" y="4334"/>
                  <a:pt x="10526" y="4346"/>
                </a:cubicBezTo>
                <a:cubicBezTo>
                  <a:pt x="10478" y="4346"/>
                  <a:pt x="10514" y="4334"/>
                  <a:pt x="10514" y="4334"/>
                </a:cubicBezTo>
                <a:lnTo>
                  <a:pt x="10502" y="4334"/>
                </a:lnTo>
                <a:cubicBezTo>
                  <a:pt x="10526" y="4323"/>
                  <a:pt x="10573" y="4323"/>
                  <a:pt x="10597" y="4311"/>
                </a:cubicBezTo>
                <a:cubicBezTo>
                  <a:pt x="10615" y="4305"/>
                  <a:pt x="10609" y="4305"/>
                  <a:pt x="10602" y="4305"/>
                </a:cubicBezTo>
                <a:cubicBezTo>
                  <a:pt x="10594" y="4305"/>
                  <a:pt x="10585" y="4305"/>
                  <a:pt x="10597" y="4299"/>
                </a:cubicBezTo>
                <a:cubicBezTo>
                  <a:pt x="10585" y="4299"/>
                  <a:pt x="10585" y="4311"/>
                  <a:pt x="10585" y="4311"/>
                </a:cubicBezTo>
                <a:cubicBezTo>
                  <a:pt x="10585" y="4311"/>
                  <a:pt x="10585" y="4299"/>
                  <a:pt x="10585" y="4299"/>
                </a:cubicBezTo>
                <a:lnTo>
                  <a:pt x="10526" y="4299"/>
                </a:lnTo>
                <a:cubicBezTo>
                  <a:pt x="10514" y="4299"/>
                  <a:pt x="10466" y="4299"/>
                  <a:pt x="10526" y="4287"/>
                </a:cubicBezTo>
                <a:cubicBezTo>
                  <a:pt x="10526" y="4275"/>
                  <a:pt x="10550" y="4275"/>
                  <a:pt x="10562" y="4263"/>
                </a:cubicBezTo>
                <a:lnTo>
                  <a:pt x="10573" y="4251"/>
                </a:lnTo>
                <a:lnTo>
                  <a:pt x="10621" y="4251"/>
                </a:lnTo>
                <a:cubicBezTo>
                  <a:pt x="10617" y="4247"/>
                  <a:pt x="10612" y="4246"/>
                  <a:pt x="10605" y="4246"/>
                </a:cubicBezTo>
                <a:cubicBezTo>
                  <a:pt x="10591" y="4246"/>
                  <a:pt x="10569" y="4251"/>
                  <a:pt x="10538" y="4251"/>
                </a:cubicBezTo>
                <a:cubicBezTo>
                  <a:pt x="10538" y="4251"/>
                  <a:pt x="10526" y="4251"/>
                  <a:pt x="10490" y="4263"/>
                </a:cubicBezTo>
                <a:cubicBezTo>
                  <a:pt x="10442" y="4263"/>
                  <a:pt x="10526" y="4239"/>
                  <a:pt x="10502" y="4239"/>
                </a:cubicBezTo>
                <a:cubicBezTo>
                  <a:pt x="10502" y="4227"/>
                  <a:pt x="10478" y="4227"/>
                  <a:pt x="10478" y="4227"/>
                </a:cubicBezTo>
                <a:lnTo>
                  <a:pt x="10502" y="4227"/>
                </a:lnTo>
                <a:cubicBezTo>
                  <a:pt x="10550" y="4215"/>
                  <a:pt x="10478" y="4215"/>
                  <a:pt x="10490" y="4215"/>
                </a:cubicBezTo>
                <a:cubicBezTo>
                  <a:pt x="10502" y="4204"/>
                  <a:pt x="10562" y="4192"/>
                  <a:pt x="10526" y="4192"/>
                </a:cubicBezTo>
                <a:lnTo>
                  <a:pt x="10514" y="4192"/>
                </a:lnTo>
                <a:cubicBezTo>
                  <a:pt x="10506" y="4192"/>
                  <a:pt x="10498" y="4197"/>
                  <a:pt x="10494" y="4197"/>
                </a:cubicBezTo>
                <a:cubicBezTo>
                  <a:pt x="10491" y="4197"/>
                  <a:pt x="10490" y="4196"/>
                  <a:pt x="10490" y="4192"/>
                </a:cubicBezTo>
                <a:lnTo>
                  <a:pt x="10502" y="4192"/>
                </a:lnTo>
                <a:cubicBezTo>
                  <a:pt x="10502" y="4192"/>
                  <a:pt x="10502" y="4180"/>
                  <a:pt x="10502" y="4180"/>
                </a:cubicBezTo>
                <a:lnTo>
                  <a:pt x="10514" y="4192"/>
                </a:lnTo>
                <a:cubicBezTo>
                  <a:pt x="10514" y="4192"/>
                  <a:pt x="10514" y="4180"/>
                  <a:pt x="10514" y="4180"/>
                </a:cubicBezTo>
                <a:cubicBezTo>
                  <a:pt x="10514" y="4180"/>
                  <a:pt x="10526" y="4168"/>
                  <a:pt x="10526" y="4168"/>
                </a:cubicBezTo>
                <a:cubicBezTo>
                  <a:pt x="10585" y="4156"/>
                  <a:pt x="10490" y="4168"/>
                  <a:pt x="10550" y="4144"/>
                </a:cubicBezTo>
                <a:lnTo>
                  <a:pt x="10502" y="4144"/>
                </a:lnTo>
                <a:cubicBezTo>
                  <a:pt x="10502" y="4144"/>
                  <a:pt x="10502" y="4144"/>
                  <a:pt x="10502" y="4156"/>
                </a:cubicBezTo>
                <a:cubicBezTo>
                  <a:pt x="10502" y="4144"/>
                  <a:pt x="10490" y="4144"/>
                  <a:pt x="10490" y="4144"/>
                </a:cubicBezTo>
                <a:lnTo>
                  <a:pt x="10490" y="4156"/>
                </a:lnTo>
                <a:lnTo>
                  <a:pt x="10466" y="4156"/>
                </a:lnTo>
                <a:cubicBezTo>
                  <a:pt x="10466" y="4156"/>
                  <a:pt x="10466" y="4144"/>
                  <a:pt x="10454" y="4144"/>
                </a:cubicBezTo>
                <a:lnTo>
                  <a:pt x="10466" y="4144"/>
                </a:lnTo>
                <a:cubicBezTo>
                  <a:pt x="10466" y="4144"/>
                  <a:pt x="10466" y="4144"/>
                  <a:pt x="10466" y="4132"/>
                </a:cubicBezTo>
                <a:lnTo>
                  <a:pt x="10454" y="4132"/>
                </a:lnTo>
                <a:lnTo>
                  <a:pt x="10466" y="4120"/>
                </a:lnTo>
                <a:lnTo>
                  <a:pt x="10454" y="4120"/>
                </a:lnTo>
                <a:cubicBezTo>
                  <a:pt x="10454" y="4120"/>
                  <a:pt x="10442" y="4120"/>
                  <a:pt x="10442" y="4108"/>
                </a:cubicBezTo>
                <a:cubicBezTo>
                  <a:pt x="10442" y="4096"/>
                  <a:pt x="10442" y="4096"/>
                  <a:pt x="10442" y="4096"/>
                </a:cubicBezTo>
                <a:cubicBezTo>
                  <a:pt x="10454" y="4096"/>
                  <a:pt x="10454" y="4084"/>
                  <a:pt x="10466" y="4084"/>
                </a:cubicBezTo>
                <a:lnTo>
                  <a:pt x="10442" y="4084"/>
                </a:lnTo>
                <a:cubicBezTo>
                  <a:pt x="10442" y="4084"/>
                  <a:pt x="10442" y="4084"/>
                  <a:pt x="10442" y="4073"/>
                </a:cubicBezTo>
                <a:lnTo>
                  <a:pt x="10454" y="4073"/>
                </a:lnTo>
                <a:cubicBezTo>
                  <a:pt x="10466" y="4073"/>
                  <a:pt x="10466" y="4084"/>
                  <a:pt x="10466" y="4084"/>
                </a:cubicBezTo>
                <a:lnTo>
                  <a:pt x="10478" y="4096"/>
                </a:lnTo>
                <a:cubicBezTo>
                  <a:pt x="10478" y="4096"/>
                  <a:pt x="10478" y="4084"/>
                  <a:pt x="10478" y="4084"/>
                </a:cubicBezTo>
                <a:cubicBezTo>
                  <a:pt x="10478" y="4073"/>
                  <a:pt x="10466" y="4073"/>
                  <a:pt x="10466" y="4073"/>
                </a:cubicBezTo>
                <a:cubicBezTo>
                  <a:pt x="10466" y="4061"/>
                  <a:pt x="10466" y="4061"/>
                  <a:pt x="10466" y="4049"/>
                </a:cubicBezTo>
                <a:cubicBezTo>
                  <a:pt x="10466" y="4040"/>
                  <a:pt x="10466" y="4032"/>
                  <a:pt x="10470" y="4032"/>
                </a:cubicBezTo>
                <a:cubicBezTo>
                  <a:pt x="10472" y="4032"/>
                  <a:pt x="10475" y="4033"/>
                  <a:pt x="10478" y="4037"/>
                </a:cubicBezTo>
                <a:lnTo>
                  <a:pt x="10478" y="4049"/>
                </a:lnTo>
                <a:lnTo>
                  <a:pt x="10490" y="4073"/>
                </a:lnTo>
                <a:cubicBezTo>
                  <a:pt x="10490" y="4049"/>
                  <a:pt x="10466" y="3989"/>
                  <a:pt x="10466" y="3942"/>
                </a:cubicBezTo>
                <a:lnTo>
                  <a:pt x="10466" y="3942"/>
                </a:lnTo>
                <a:cubicBezTo>
                  <a:pt x="10478" y="3965"/>
                  <a:pt x="10490" y="4001"/>
                  <a:pt x="10502" y="4037"/>
                </a:cubicBezTo>
                <a:lnTo>
                  <a:pt x="10514" y="4025"/>
                </a:lnTo>
                <a:lnTo>
                  <a:pt x="10526" y="4061"/>
                </a:lnTo>
                <a:cubicBezTo>
                  <a:pt x="10526" y="4050"/>
                  <a:pt x="10517" y="4023"/>
                  <a:pt x="10522" y="4023"/>
                </a:cubicBezTo>
                <a:lnTo>
                  <a:pt x="10522" y="4023"/>
                </a:lnTo>
                <a:cubicBezTo>
                  <a:pt x="10523" y="4023"/>
                  <a:pt x="10524" y="4023"/>
                  <a:pt x="10526" y="4025"/>
                </a:cubicBezTo>
                <a:cubicBezTo>
                  <a:pt x="10538" y="4061"/>
                  <a:pt x="10550" y="4049"/>
                  <a:pt x="10562" y="4096"/>
                </a:cubicBezTo>
                <a:cubicBezTo>
                  <a:pt x="10563" y="4097"/>
                  <a:pt x="10563" y="4098"/>
                  <a:pt x="10564" y="4098"/>
                </a:cubicBezTo>
                <a:cubicBezTo>
                  <a:pt x="10566" y="4098"/>
                  <a:pt x="10564" y="4089"/>
                  <a:pt x="10562" y="4081"/>
                </a:cubicBezTo>
                <a:lnTo>
                  <a:pt x="10562" y="4081"/>
                </a:lnTo>
                <a:cubicBezTo>
                  <a:pt x="10562" y="4066"/>
                  <a:pt x="10561" y="4064"/>
                  <a:pt x="10560" y="4064"/>
                </a:cubicBezTo>
                <a:cubicBezTo>
                  <a:pt x="10559" y="4064"/>
                  <a:pt x="10558" y="4064"/>
                  <a:pt x="10556" y="4064"/>
                </a:cubicBezTo>
                <a:cubicBezTo>
                  <a:pt x="10555" y="4064"/>
                  <a:pt x="10553" y="4064"/>
                  <a:pt x="10550" y="4061"/>
                </a:cubicBezTo>
                <a:cubicBezTo>
                  <a:pt x="10526" y="4013"/>
                  <a:pt x="10550" y="4037"/>
                  <a:pt x="10550" y="4013"/>
                </a:cubicBezTo>
                <a:cubicBezTo>
                  <a:pt x="10538" y="3989"/>
                  <a:pt x="10538" y="3930"/>
                  <a:pt x="10514" y="3882"/>
                </a:cubicBezTo>
                <a:lnTo>
                  <a:pt x="10526" y="3882"/>
                </a:lnTo>
                <a:cubicBezTo>
                  <a:pt x="10520" y="3865"/>
                  <a:pt x="10517" y="3860"/>
                  <a:pt x="10514" y="3860"/>
                </a:cubicBezTo>
                <a:cubicBezTo>
                  <a:pt x="10508" y="3860"/>
                  <a:pt x="10508" y="3887"/>
                  <a:pt x="10503" y="3887"/>
                </a:cubicBezTo>
                <a:cubicBezTo>
                  <a:pt x="10500" y="3887"/>
                  <a:pt x="10496" y="3880"/>
                  <a:pt x="10490" y="3858"/>
                </a:cubicBezTo>
                <a:cubicBezTo>
                  <a:pt x="10485" y="3858"/>
                  <a:pt x="10482" y="3860"/>
                  <a:pt x="10479" y="3860"/>
                </a:cubicBezTo>
                <a:cubicBezTo>
                  <a:pt x="10474" y="3860"/>
                  <a:pt x="10469" y="3856"/>
                  <a:pt x="10454" y="3834"/>
                </a:cubicBezTo>
                <a:lnTo>
                  <a:pt x="10454" y="3834"/>
                </a:lnTo>
                <a:lnTo>
                  <a:pt x="10478" y="3906"/>
                </a:lnTo>
                <a:cubicBezTo>
                  <a:pt x="10466" y="3894"/>
                  <a:pt x="10454" y="3858"/>
                  <a:pt x="10454" y="3846"/>
                </a:cubicBezTo>
                <a:lnTo>
                  <a:pt x="10442" y="3846"/>
                </a:lnTo>
                <a:cubicBezTo>
                  <a:pt x="10442" y="3834"/>
                  <a:pt x="10431" y="3834"/>
                  <a:pt x="10442" y="3823"/>
                </a:cubicBezTo>
                <a:cubicBezTo>
                  <a:pt x="10432" y="3812"/>
                  <a:pt x="10427" y="3809"/>
                  <a:pt x="10424" y="3809"/>
                </a:cubicBezTo>
                <a:lnTo>
                  <a:pt x="10424" y="3809"/>
                </a:lnTo>
                <a:cubicBezTo>
                  <a:pt x="10421" y="3809"/>
                  <a:pt x="10424" y="3816"/>
                  <a:pt x="10431" y="3823"/>
                </a:cubicBezTo>
                <a:cubicBezTo>
                  <a:pt x="10431" y="3846"/>
                  <a:pt x="10431" y="3846"/>
                  <a:pt x="10419" y="3846"/>
                </a:cubicBezTo>
                <a:cubicBezTo>
                  <a:pt x="10419" y="3858"/>
                  <a:pt x="10442" y="3894"/>
                  <a:pt x="10442" y="3906"/>
                </a:cubicBezTo>
                <a:cubicBezTo>
                  <a:pt x="10419" y="3894"/>
                  <a:pt x="10419" y="3906"/>
                  <a:pt x="10383" y="3858"/>
                </a:cubicBezTo>
                <a:cubicBezTo>
                  <a:pt x="10383" y="3846"/>
                  <a:pt x="10371" y="3823"/>
                  <a:pt x="10371" y="3823"/>
                </a:cubicBezTo>
                <a:cubicBezTo>
                  <a:pt x="10369" y="3821"/>
                  <a:pt x="10368" y="3820"/>
                  <a:pt x="10367" y="3820"/>
                </a:cubicBezTo>
                <a:lnTo>
                  <a:pt x="10367" y="3820"/>
                </a:lnTo>
                <a:cubicBezTo>
                  <a:pt x="10362" y="3820"/>
                  <a:pt x="10373" y="3850"/>
                  <a:pt x="10383" y="3870"/>
                </a:cubicBezTo>
                <a:cubicBezTo>
                  <a:pt x="10383" y="3870"/>
                  <a:pt x="10383" y="3870"/>
                  <a:pt x="10371" y="3882"/>
                </a:cubicBezTo>
                <a:cubicBezTo>
                  <a:pt x="10371" y="3858"/>
                  <a:pt x="10359" y="3846"/>
                  <a:pt x="10359" y="3846"/>
                </a:cubicBezTo>
                <a:cubicBezTo>
                  <a:pt x="10359" y="3834"/>
                  <a:pt x="10347" y="3834"/>
                  <a:pt x="10347" y="3834"/>
                </a:cubicBezTo>
                <a:lnTo>
                  <a:pt x="10347" y="3834"/>
                </a:lnTo>
                <a:cubicBezTo>
                  <a:pt x="10359" y="3882"/>
                  <a:pt x="10347" y="3858"/>
                  <a:pt x="10347" y="3882"/>
                </a:cubicBezTo>
                <a:cubicBezTo>
                  <a:pt x="10353" y="3888"/>
                  <a:pt x="10356" y="3891"/>
                  <a:pt x="10358" y="3891"/>
                </a:cubicBezTo>
                <a:cubicBezTo>
                  <a:pt x="10359" y="3891"/>
                  <a:pt x="10359" y="3888"/>
                  <a:pt x="10359" y="3882"/>
                </a:cubicBezTo>
                <a:cubicBezTo>
                  <a:pt x="10368" y="3909"/>
                  <a:pt x="10370" y="3942"/>
                  <a:pt x="10366" y="3942"/>
                </a:cubicBezTo>
                <a:cubicBezTo>
                  <a:pt x="10364" y="3942"/>
                  <a:pt x="10362" y="3939"/>
                  <a:pt x="10359" y="3930"/>
                </a:cubicBezTo>
                <a:cubicBezTo>
                  <a:pt x="10359" y="3906"/>
                  <a:pt x="10335" y="3882"/>
                  <a:pt x="10347" y="3870"/>
                </a:cubicBezTo>
                <a:cubicBezTo>
                  <a:pt x="10339" y="3857"/>
                  <a:pt x="10335" y="3852"/>
                  <a:pt x="10334" y="3852"/>
                </a:cubicBezTo>
                <a:lnTo>
                  <a:pt x="10334" y="3852"/>
                </a:lnTo>
                <a:cubicBezTo>
                  <a:pt x="10330" y="3852"/>
                  <a:pt x="10348" y="3897"/>
                  <a:pt x="10341" y="3897"/>
                </a:cubicBezTo>
                <a:cubicBezTo>
                  <a:pt x="10339" y="3897"/>
                  <a:pt x="10338" y="3896"/>
                  <a:pt x="10335" y="3894"/>
                </a:cubicBezTo>
                <a:lnTo>
                  <a:pt x="10323" y="3870"/>
                </a:lnTo>
                <a:cubicBezTo>
                  <a:pt x="10312" y="3836"/>
                  <a:pt x="10322" y="3856"/>
                  <a:pt x="10313" y="3837"/>
                </a:cubicBezTo>
                <a:lnTo>
                  <a:pt x="10313" y="3837"/>
                </a:lnTo>
                <a:cubicBezTo>
                  <a:pt x="10318" y="3822"/>
                  <a:pt x="10335" y="3817"/>
                  <a:pt x="10335" y="3787"/>
                </a:cubicBezTo>
                <a:lnTo>
                  <a:pt x="10300" y="3775"/>
                </a:lnTo>
                <a:cubicBezTo>
                  <a:pt x="10288" y="3823"/>
                  <a:pt x="10228" y="3787"/>
                  <a:pt x="10240" y="3882"/>
                </a:cubicBezTo>
                <a:cubicBezTo>
                  <a:pt x="10240" y="3882"/>
                  <a:pt x="10240" y="3882"/>
                  <a:pt x="10240" y="3906"/>
                </a:cubicBezTo>
                <a:lnTo>
                  <a:pt x="10240" y="3918"/>
                </a:lnTo>
                <a:cubicBezTo>
                  <a:pt x="10228" y="3894"/>
                  <a:pt x="10216" y="3894"/>
                  <a:pt x="10192" y="3870"/>
                </a:cubicBezTo>
                <a:lnTo>
                  <a:pt x="10192" y="3870"/>
                </a:lnTo>
                <a:cubicBezTo>
                  <a:pt x="10204" y="3882"/>
                  <a:pt x="10204" y="3882"/>
                  <a:pt x="10216" y="3906"/>
                </a:cubicBezTo>
                <a:cubicBezTo>
                  <a:pt x="10225" y="3942"/>
                  <a:pt x="10234" y="3958"/>
                  <a:pt x="10233" y="3958"/>
                </a:cubicBezTo>
                <a:cubicBezTo>
                  <a:pt x="10232" y="3958"/>
                  <a:pt x="10231" y="3956"/>
                  <a:pt x="10228" y="3953"/>
                </a:cubicBezTo>
                <a:cubicBezTo>
                  <a:pt x="10221" y="3939"/>
                  <a:pt x="10218" y="3933"/>
                  <a:pt x="10214" y="3926"/>
                </a:cubicBezTo>
                <a:lnTo>
                  <a:pt x="10214" y="3926"/>
                </a:lnTo>
                <a:cubicBezTo>
                  <a:pt x="10216" y="3934"/>
                  <a:pt x="10216" y="3942"/>
                  <a:pt x="10216" y="3942"/>
                </a:cubicBezTo>
                <a:cubicBezTo>
                  <a:pt x="10204" y="3930"/>
                  <a:pt x="10192" y="3930"/>
                  <a:pt x="10181" y="3906"/>
                </a:cubicBezTo>
                <a:cubicBezTo>
                  <a:pt x="10181" y="3902"/>
                  <a:pt x="10182" y="3901"/>
                  <a:pt x="10184" y="3901"/>
                </a:cubicBezTo>
                <a:cubicBezTo>
                  <a:pt x="10187" y="3901"/>
                  <a:pt x="10192" y="3906"/>
                  <a:pt x="10192" y="3906"/>
                </a:cubicBezTo>
                <a:cubicBezTo>
                  <a:pt x="10192" y="3894"/>
                  <a:pt x="10181" y="3882"/>
                  <a:pt x="10169" y="3870"/>
                </a:cubicBezTo>
                <a:cubicBezTo>
                  <a:pt x="10157" y="3858"/>
                  <a:pt x="10157" y="3834"/>
                  <a:pt x="10157" y="3823"/>
                </a:cubicBezTo>
                <a:cubicBezTo>
                  <a:pt x="10145" y="3846"/>
                  <a:pt x="10157" y="3906"/>
                  <a:pt x="10157" y="3930"/>
                </a:cubicBezTo>
                <a:cubicBezTo>
                  <a:pt x="10149" y="3922"/>
                  <a:pt x="10135" y="3892"/>
                  <a:pt x="10131" y="3881"/>
                </a:cubicBezTo>
                <a:lnTo>
                  <a:pt x="10131" y="3881"/>
                </a:lnTo>
                <a:cubicBezTo>
                  <a:pt x="10132" y="3881"/>
                  <a:pt x="10132" y="3881"/>
                  <a:pt x="10133" y="3882"/>
                </a:cubicBezTo>
                <a:cubicBezTo>
                  <a:pt x="10131" y="3878"/>
                  <a:pt x="10130" y="3876"/>
                  <a:pt x="10130" y="3876"/>
                </a:cubicBezTo>
                <a:lnTo>
                  <a:pt x="10130" y="3876"/>
                </a:lnTo>
                <a:cubicBezTo>
                  <a:pt x="10129" y="3876"/>
                  <a:pt x="10130" y="3878"/>
                  <a:pt x="10131" y="3881"/>
                </a:cubicBezTo>
                <a:lnTo>
                  <a:pt x="10131" y="3881"/>
                </a:lnTo>
                <a:cubicBezTo>
                  <a:pt x="10131" y="3881"/>
                  <a:pt x="10131" y="3881"/>
                  <a:pt x="10131" y="3881"/>
                </a:cubicBezTo>
                <a:lnTo>
                  <a:pt x="10131" y="3881"/>
                </a:lnTo>
                <a:cubicBezTo>
                  <a:pt x="10125" y="3881"/>
                  <a:pt x="10129" y="3920"/>
                  <a:pt x="10131" y="3941"/>
                </a:cubicBezTo>
                <a:lnTo>
                  <a:pt x="10131" y="3941"/>
                </a:lnTo>
                <a:cubicBezTo>
                  <a:pt x="10085" y="3930"/>
                  <a:pt x="10061" y="3941"/>
                  <a:pt x="10002" y="3894"/>
                </a:cubicBezTo>
                <a:lnTo>
                  <a:pt x="10002" y="3894"/>
                </a:lnTo>
                <a:lnTo>
                  <a:pt x="10026" y="3965"/>
                </a:lnTo>
                <a:lnTo>
                  <a:pt x="10002" y="3930"/>
                </a:lnTo>
                <a:cubicBezTo>
                  <a:pt x="9993" y="3925"/>
                  <a:pt x="9985" y="3923"/>
                  <a:pt x="9978" y="3923"/>
                </a:cubicBezTo>
                <a:cubicBezTo>
                  <a:pt x="9949" y="3923"/>
                  <a:pt x="9938" y="3958"/>
                  <a:pt x="9919" y="3977"/>
                </a:cubicBezTo>
                <a:cubicBezTo>
                  <a:pt x="9917" y="3979"/>
                  <a:pt x="9916" y="3979"/>
                  <a:pt x="9915" y="3979"/>
                </a:cubicBezTo>
                <a:cubicBezTo>
                  <a:pt x="9904" y="3979"/>
                  <a:pt x="9893" y="3940"/>
                  <a:pt x="9883" y="3930"/>
                </a:cubicBezTo>
                <a:cubicBezTo>
                  <a:pt x="9859" y="3930"/>
                  <a:pt x="9883" y="4001"/>
                  <a:pt x="9871" y="4025"/>
                </a:cubicBezTo>
                <a:cubicBezTo>
                  <a:pt x="9859" y="4001"/>
                  <a:pt x="9847" y="3953"/>
                  <a:pt x="9835" y="3953"/>
                </a:cubicBezTo>
                <a:lnTo>
                  <a:pt x="9835" y="3953"/>
                </a:lnTo>
                <a:cubicBezTo>
                  <a:pt x="9835" y="3973"/>
                  <a:pt x="9843" y="3992"/>
                  <a:pt x="9840" y="3992"/>
                </a:cubicBezTo>
                <a:cubicBezTo>
                  <a:pt x="9839" y="3992"/>
                  <a:pt x="9837" y="3991"/>
                  <a:pt x="9835" y="3989"/>
                </a:cubicBezTo>
                <a:lnTo>
                  <a:pt x="9835" y="3977"/>
                </a:lnTo>
                <a:cubicBezTo>
                  <a:pt x="9831" y="3968"/>
                  <a:pt x="9828" y="3966"/>
                  <a:pt x="9826" y="3966"/>
                </a:cubicBezTo>
                <a:cubicBezTo>
                  <a:pt x="9823" y="3966"/>
                  <a:pt x="9821" y="3969"/>
                  <a:pt x="9818" y="3969"/>
                </a:cubicBezTo>
                <a:cubicBezTo>
                  <a:pt x="9816" y="3969"/>
                  <a:pt x="9814" y="3968"/>
                  <a:pt x="9811" y="3965"/>
                </a:cubicBezTo>
                <a:cubicBezTo>
                  <a:pt x="9788" y="3977"/>
                  <a:pt x="9788" y="4025"/>
                  <a:pt x="9811" y="4096"/>
                </a:cubicBezTo>
                <a:cubicBezTo>
                  <a:pt x="9788" y="4096"/>
                  <a:pt x="9776" y="4037"/>
                  <a:pt x="9776" y="4025"/>
                </a:cubicBezTo>
                <a:lnTo>
                  <a:pt x="9776" y="4025"/>
                </a:lnTo>
                <a:cubicBezTo>
                  <a:pt x="9778" y="4027"/>
                  <a:pt x="9779" y="4028"/>
                  <a:pt x="9780" y="4028"/>
                </a:cubicBezTo>
                <a:cubicBezTo>
                  <a:pt x="9783" y="4028"/>
                  <a:pt x="9774" y="4009"/>
                  <a:pt x="9764" y="3989"/>
                </a:cubicBezTo>
                <a:cubicBezTo>
                  <a:pt x="9764" y="4001"/>
                  <a:pt x="9764" y="4010"/>
                  <a:pt x="9761" y="4010"/>
                </a:cubicBezTo>
                <a:cubicBezTo>
                  <a:pt x="9758" y="4010"/>
                  <a:pt x="9752" y="4001"/>
                  <a:pt x="9740" y="3977"/>
                </a:cubicBezTo>
                <a:cubicBezTo>
                  <a:pt x="9740" y="3988"/>
                  <a:pt x="9730" y="3989"/>
                  <a:pt x="9737" y="4015"/>
                </a:cubicBezTo>
                <a:lnTo>
                  <a:pt x="9737" y="4015"/>
                </a:lnTo>
                <a:cubicBezTo>
                  <a:pt x="9737" y="4015"/>
                  <a:pt x="9737" y="4015"/>
                  <a:pt x="9737" y="4015"/>
                </a:cubicBezTo>
                <a:lnTo>
                  <a:pt x="9737" y="4015"/>
                </a:lnTo>
                <a:cubicBezTo>
                  <a:pt x="9740" y="4015"/>
                  <a:pt x="9752" y="4032"/>
                  <a:pt x="9752" y="4049"/>
                </a:cubicBezTo>
                <a:cubicBezTo>
                  <a:pt x="9748" y="4045"/>
                  <a:pt x="9744" y="4045"/>
                  <a:pt x="9740" y="4045"/>
                </a:cubicBezTo>
                <a:lnTo>
                  <a:pt x="9740" y="4045"/>
                </a:lnTo>
                <a:cubicBezTo>
                  <a:pt x="9731" y="4045"/>
                  <a:pt x="9720" y="4045"/>
                  <a:pt x="9704" y="4013"/>
                </a:cubicBezTo>
                <a:cubicBezTo>
                  <a:pt x="9669" y="4037"/>
                  <a:pt x="9621" y="4049"/>
                  <a:pt x="9573" y="4073"/>
                </a:cubicBezTo>
                <a:cubicBezTo>
                  <a:pt x="9585" y="4096"/>
                  <a:pt x="9585" y="4084"/>
                  <a:pt x="9597" y="4096"/>
                </a:cubicBezTo>
                <a:cubicBezTo>
                  <a:pt x="9597" y="4107"/>
                  <a:pt x="9595" y="4111"/>
                  <a:pt x="9592" y="4111"/>
                </a:cubicBezTo>
                <a:cubicBezTo>
                  <a:pt x="9589" y="4111"/>
                  <a:pt x="9584" y="4106"/>
                  <a:pt x="9583" y="4106"/>
                </a:cubicBezTo>
                <a:lnTo>
                  <a:pt x="9583" y="4106"/>
                </a:lnTo>
                <a:cubicBezTo>
                  <a:pt x="9581" y="4106"/>
                  <a:pt x="9581" y="4109"/>
                  <a:pt x="9585" y="4120"/>
                </a:cubicBezTo>
                <a:lnTo>
                  <a:pt x="9573" y="4084"/>
                </a:lnTo>
                <a:cubicBezTo>
                  <a:pt x="9561" y="4096"/>
                  <a:pt x="9573" y="4144"/>
                  <a:pt x="9573" y="4180"/>
                </a:cubicBezTo>
                <a:cubicBezTo>
                  <a:pt x="9561" y="4144"/>
                  <a:pt x="9549" y="4156"/>
                  <a:pt x="9549" y="4132"/>
                </a:cubicBezTo>
                <a:cubicBezTo>
                  <a:pt x="9549" y="4133"/>
                  <a:pt x="9549" y="4133"/>
                  <a:pt x="9549" y="4133"/>
                </a:cubicBezTo>
                <a:cubicBezTo>
                  <a:pt x="9543" y="4133"/>
                  <a:pt x="9479" y="4034"/>
                  <a:pt x="9477" y="4034"/>
                </a:cubicBezTo>
                <a:lnTo>
                  <a:pt x="9477" y="4034"/>
                </a:lnTo>
                <a:cubicBezTo>
                  <a:pt x="9477" y="4034"/>
                  <a:pt x="9477" y="4035"/>
                  <a:pt x="9478" y="4037"/>
                </a:cubicBezTo>
                <a:lnTo>
                  <a:pt x="9549" y="4168"/>
                </a:lnTo>
                <a:cubicBezTo>
                  <a:pt x="9555" y="4174"/>
                  <a:pt x="9555" y="4174"/>
                  <a:pt x="9554" y="4174"/>
                </a:cubicBezTo>
                <a:cubicBezTo>
                  <a:pt x="9552" y="4174"/>
                  <a:pt x="9549" y="4174"/>
                  <a:pt x="9549" y="4180"/>
                </a:cubicBezTo>
                <a:cubicBezTo>
                  <a:pt x="9538" y="4156"/>
                  <a:pt x="9514" y="4132"/>
                  <a:pt x="9502" y="4132"/>
                </a:cubicBezTo>
                <a:cubicBezTo>
                  <a:pt x="9490" y="4108"/>
                  <a:pt x="9502" y="4108"/>
                  <a:pt x="9502" y="4108"/>
                </a:cubicBezTo>
                <a:cubicBezTo>
                  <a:pt x="9478" y="4049"/>
                  <a:pt x="9466" y="4073"/>
                  <a:pt x="9454" y="4025"/>
                </a:cubicBezTo>
                <a:lnTo>
                  <a:pt x="9454" y="4025"/>
                </a:lnTo>
                <a:cubicBezTo>
                  <a:pt x="9442" y="4037"/>
                  <a:pt x="9466" y="4049"/>
                  <a:pt x="9478" y="4073"/>
                </a:cubicBezTo>
                <a:lnTo>
                  <a:pt x="9454" y="4073"/>
                </a:lnTo>
                <a:lnTo>
                  <a:pt x="9478" y="4084"/>
                </a:lnTo>
                <a:cubicBezTo>
                  <a:pt x="9478" y="4094"/>
                  <a:pt x="9486" y="4127"/>
                  <a:pt x="9476" y="4127"/>
                </a:cubicBezTo>
                <a:cubicBezTo>
                  <a:pt x="9474" y="4127"/>
                  <a:pt x="9471" y="4125"/>
                  <a:pt x="9466" y="4120"/>
                </a:cubicBezTo>
                <a:lnTo>
                  <a:pt x="9466" y="4120"/>
                </a:lnTo>
                <a:lnTo>
                  <a:pt x="9490" y="4180"/>
                </a:lnTo>
                <a:cubicBezTo>
                  <a:pt x="9482" y="4163"/>
                  <a:pt x="9478" y="4158"/>
                  <a:pt x="9476" y="4158"/>
                </a:cubicBezTo>
                <a:cubicBezTo>
                  <a:pt x="9472" y="4158"/>
                  <a:pt x="9473" y="4170"/>
                  <a:pt x="9469" y="4170"/>
                </a:cubicBezTo>
                <a:cubicBezTo>
                  <a:pt x="9469" y="4170"/>
                  <a:pt x="9468" y="4169"/>
                  <a:pt x="9466" y="4168"/>
                </a:cubicBezTo>
                <a:lnTo>
                  <a:pt x="9454" y="4144"/>
                </a:lnTo>
                <a:cubicBezTo>
                  <a:pt x="9442" y="4144"/>
                  <a:pt x="9442" y="4132"/>
                  <a:pt x="9430" y="4120"/>
                </a:cubicBezTo>
                <a:cubicBezTo>
                  <a:pt x="9423" y="4109"/>
                  <a:pt x="9421" y="4106"/>
                  <a:pt x="9422" y="4106"/>
                </a:cubicBezTo>
                <a:lnTo>
                  <a:pt x="9422" y="4106"/>
                </a:lnTo>
                <a:cubicBezTo>
                  <a:pt x="9423" y="4106"/>
                  <a:pt x="9426" y="4111"/>
                  <a:pt x="9427" y="4111"/>
                </a:cubicBezTo>
                <a:cubicBezTo>
                  <a:pt x="9428" y="4111"/>
                  <a:pt x="9426" y="4107"/>
                  <a:pt x="9419" y="4096"/>
                </a:cubicBezTo>
                <a:lnTo>
                  <a:pt x="9407" y="4084"/>
                </a:lnTo>
                <a:lnTo>
                  <a:pt x="9407" y="4084"/>
                </a:lnTo>
                <a:cubicBezTo>
                  <a:pt x="9419" y="4108"/>
                  <a:pt x="9419" y="4132"/>
                  <a:pt x="9442" y="4144"/>
                </a:cubicBezTo>
                <a:cubicBezTo>
                  <a:pt x="9454" y="4192"/>
                  <a:pt x="9466" y="4227"/>
                  <a:pt x="9454" y="4239"/>
                </a:cubicBezTo>
                <a:cubicBezTo>
                  <a:pt x="9419" y="4204"/>
                  <a:pt x="9442" y="4192"/>
                  <a:pt x="9419" y="4156"/>
                </a:cubicBezTo>
                <a:cubicBezTo>
                  <a:pt x="9417" y="4155"/>
                  <a:pt x="9416" y="4155"/>
                  <a:pt x="9414" y="4155"/>
                </a:cubicBezTo>
                <a:cubicBezTo>
                  <a:pt x="9389" y="4155"/>
                  <a:pt x="9453" y="4275"/>
                  <a:pt x="9430" y="4275"/>
                </a:cubicBezTo>
                <a:cubicBezTo>
                  <a:pt x="9429" y="4273"/>
                  <a:pt x="9428" y="4273"/>
                  <a:pt x="9427" y="4273"/>
                </a:cubicBezTo>
                <a:lnTo>
                  <a:pt x="9427" y="4273"/>
                </a:lnTo>
                <a:cubicBezTo>
                  <a:pt x="9421" y="4273"/>
                  <a:pt x="9429" y="4300"/>
                  <a:pt x="9419" y="4311"/>
                </a:cubicBezTo>
                <a:cubicBezTo>
                  <a:pt x="9407" y="4287"/>
                  <a:pt x="9395" y="4287"/>
                  <a:pt x="9383" y="4263"/>
                </a:cubicBezTo>
                <a:lnTo>
                  <a:pt x="9371" y="4239"/>
                </a:lnTo>
                <a:cubicBezTo>
                  <a:pt x="9371" y="4239"/>
                  <a:pt x="9362" y="4239"/>
                  <a:pt x="9353" y="4225"/>
                </a:cubicBezTo>
                <a:lnTo>
                  <a:pt x="9353" y="4225"/>
                </a:lnTo>
                <a:cubicBezTo>
                  <a:pt x="9367" y="4253"/>
                  <a:pt x="9347" y="4265"/>
                  <a:pt x="9347" y="4287"/>
                </a:cubicBezTo>
                <a:lnTo>
                  <a:pt x="9371" y="4311"/>
                </a:lnTo>
                <a:cubicBezTo>
                  <a:pt x="9371" y="4330"/>
                  <a:pt x="9371" y="4350"/>
                  <a:pt x="9364" y="4350"/>
                </a:cubicBezTo>
                <a:cubicBezTo>
                  <a:pt x="9363" y="4350"/>
                  <a:pt x="9361" y="4349"/>
                  <a:pt x="9359" y="4346"/>
                </a:cubicBezTo>
                <a:lnTo>
                  <a:pt x="9359" y="4346"/>
                </a:lnTo>
                <a:cubicBezTo>
                  <a:pt x="9347" y="4370"/>
                  <a:pt x="9371" y="4394"/>
                  <a:pt x="9383" y="4430"/>
                </a:cubicBezTo>
                <a:cubicBezTo>
                  <a:pt x="9359" y="4406"/>
                  <a:pt x="9335" y="4370"/>
                  <a:pt x="9323" y="4334"/>
                </a:cubicBezTo>
                <a:lnTo>
                  <a:pt x="9323" y="4334"/>
                </a:lnTo>
                <a:cubicBezTo>
                  <a:pt x="9329" y="4346"/>
                  <a:pt x="9332" y="4349"/>
                  <a:pt x="9335" y="4349"/>
                </a:cubicBezTo>
                <a:cubicBezTo>
                  <a:pt x="9338" y="4349"/>
                  <a:pt x="9341" y="4346"/>
                  <a:pt x="9347" y="4346"/>
                </a:cubicBezTo>
                <a:cubicBezTo>
                  <a:pt x="9347" y="4313"/>
                  <a:pt x="9327" y="4250"/>
                  <a:pt x="9342" y="4250"/>
                </a:cubicBezTo>
                <a:cubicBezTo>
                  <a:pt x="9344" y="4250"/>
                  <a:pt x="9345" y="4250"/>
                  <a:pt x="9347" y="4251"/>
                </a:cubicBezTo>
                <a:cubicBezTo>
                  <a:pt x="9332" y="4225"/>
                  <a:pt x="9325" y="4216"/>
                  <a:pt x="9322" y="4216"/>
                </a:cubicBezTo>
                <a:lnTo>
                  <a:pt x="9322" y="4216"/>
                </a:lnTo>
                <a:cubicBezTo>
                  <a:pt x="9317" y="4216"/>
                  <a:pt x="9324" y="4243"/>
                  <a:pt x="9317" y="4243"/>
                </a:cubicBezTo>
                <a:cubicBezTo>
                  <a:pt x="9316" y="4243"/>
                  <a:pt x="9314" y="4242"/>
                  <a:pt x="9311" y="4239"/>
                </a:cubicBezTo>
                <a:cubicBezTo>
                  <a:pt x="9311" y="4227"/>
                  <a:pt x="9311" y="4227"/>
                  <a:pt x="9311" y="4227"/>
                </a:cubicBezTo>
                <a:cubicBezTo>
                  <a:pt x="9311" y="4215"/>
                  <a:pt x="9311" y="4204"/>
                  <a:pt x="9288" y="4156"/>
                </a:cubicBezTo>
                <a:lnTo>
                  <a:pt x="9288" y="4156"/>
                </a:lnTo>
                <a:cubicBezTo>
                  <a:pt x="9288" y="4166"/>
                  <a:pt x="9314" y="4220"/>
                  <a:pt x="9306" y="4220"/>
                </a:cubicBezTo>
                <a:cubicBezTo>
                  <a:pt x="9305" y="4220"/>
                  <a:pt x="9303" y="4219"/>
                  <a:pt x="9299" y="4215"/>
                </a:cubicBezTo>
                <a:cubicBezTo>
                  <a:pt x="9299" y="4219"/>
                  <a:pt x="9298" y="4221"/>
                  <a:pt x="9297" y="4221"/>
                </a:cubicBezTo>
                <a:cubicBezTo>
                  <a:pt x="9288" y="4221"/>
                  <a:pt x="9262" y="4180"/>
                  <a:pt x="9252" y="4180"/>
                </a:cubicBezTo>
                <a:lnTo>
                  <a:pt x="9252" y="4180"/>
                </a:lnTo>
                <a:cubicBezTo>
                  <a:pt x="9264" y="4215"/>
                  <a:pt x="9299" y="4275"/>
                  <a:pt x="9276" y="4275"/>
                </a:cubicBezTo>
                <a:lnTo>
                  <a:pt x="9264" y="4227"/>
                </a:lnTo>
                <a:lnTo>
                  <a:pt x="9264" y="4227"/>
                </a:lnTo>
                <a:cubicBezTo>
                  <a:pt x="9240" y="4227"/>
                  <a:pt x="9288" y="4287"/>
                  <a:pt x="9276" y="4299"/>
                </a:cubicBezTo>
                <a:cubicBezTo>
                  <a:pt x="9276" y="4299"/>
                  <a:pt x="9285" y="4336"/>
                  <a:pt x="9295" y="4336"/>
                </a:cubicBezTo>
                <a:cubicBezTo>
                  <a:pt x="9297" y="4336"/>
                  <a:pt x="9298" y="4336"/>
                  <a:pt x="9299" y="4334"/>
                </a:cubicBezTo>
                <a:lnTo>
                  <a:pt x="9299" y="4334"/>
                </a:lnTo>
                <a:cubicBezTo>
                  <a:pt x="9311" y="4358"/>
                  <a:pt x="9299" y="4370"/>
                  <a:pt x="9288" y="4370"/>
                </a:cubicBezTo>
                <a:cubicBezTo>
                  <a:pt x="9288" y="4370"/>
                  <a:pt x="9299" y="4382"/>
                  <a:pt x="9299" y="4394"/>
                </a:cubicBezTo>
                <a:cubicBezTo>
                  <a:pt x="9306" y="4398"/>
                  <a:pt x="9310" y="4400"/>
                  <a:pt x="9312" y="4400"/>
                </a:cubicBezTo>
                <a:cubicBezTo>
                  <a:pt x="9321" y="4400"/>
                  <a:pt x="9314" y="4382"/>
                  <a:pt x="9320" y="4382"/>
                </a:cubicBezTo>
                <a:lnTo>
                  <a:pt x="9320" y="4382"/>
                </a:lnTo>
                <a:cubicBezTo>
                  <a:pt x="9322" y="4382"/>
                  <a:pt x="9326" y="4385"/>
                  <a:pt x="9335" y="4394"/>
                </a:cubicBezTo>
                <a:lnTo>
                  <a:pt x="9311" y="4346"/>
                </a:lnTo>
                <a:lnTo>
                  <a:pt x="9311" y="4346"/>
                </a:lnTo>
                <a:cubicBezTo>
                  <a:pt x="9323" y="4358"/>
                  <a:pt x="9347" y="4394"/>
                  <a:pt x="9359" y="4418"/>
                </a:cubicBezTo>
                <a:cubicBezTo>
                  <a:pt x="9373" y="4435"/>
                  <a:pt x="9377" y="4441"/>
                  <a:pt x="9376" y="4441"/>
                </a:cubicBezTo>
                <a:cubicBezTo>
                  <a:pt x="9375" y="4441"/>
                  <a:pt x="9365" y="4431"/>
                  <a:pt x="9361" y="4431"/>
                </a:cubicBezTo>
                <a:lnTo>
                  <a:pt x="9361" y="4431"/>
                </a:lnTo>
                <a:cubicBezTo>
                  <a:pt x="9359" y="4431"/>
                  <a:pt x="9360" y="4436"/>
                  <a:pt x="9371" y="4454"/>
                </a:cubicBezTo>
                <a:lnTo>
                  <a:pt x="9371" y="4442"/>
                </a:lnTo>
                <a:cubicBezTo>
                  <a:pt x="9407" y="4489"/>
                  <a:pt x="9383" y="4489"/>
                  <a:pt x="9371" y="4489"/>
                </a:cubicBezTo>
                <a:cubicBezTo>
                  <a:pt x="9359" y="4477"/>
                  <a:pt x="9347" y="4477"/>
                  <a:pt x="9323" y="4442"/>
                </a:cubicBezTo>
                <a:lnTo>
                  <a:pt x="9323" y="4418"/>
                </a:lnTo>
                <a:cubicBezTo>
                  <a:pt x="9319" y="4413"/>
                  <a:pt x="9316" y="4411"/>
                  <a:pt x="9314" y="4411"/>
                </a:cubicBezTo>
                <a:lnTo>
                  <a:pt x="9314" y="4411"/>
                </a:lnTo>
                <a:cubicBezTo>
                  <a:pt x="9307" y="4411"/>
                  <a:pt x="9321" y="4444"/>
                  <a:pt x="9311" y="4454"/>
                </a:cubicBezTo>
                <a:cubicBezTo>
                  <a:pt x="9311" y="4442"/>
                  <a:pt x="9311" y="4442"/>
                  <a:pt x="9311" y="4442"/>
                </a:cubicBezTo>
                <a:lnTo>
                  <a:pt x="9299" y="4442"/>
                </a:lnTo>
                <a:cubicBezTo>
                  <a:pt x="9299" y="4442"/>
                  <a:pt x="9299" y="4457"/>
                  <a:pt x="9293" y="4457"/>
                </a:cubicBezTo>
                <a:cubicBezTo>
                  <a:pt x="9292" y="4457"/>
                  <a:pt x="9290" y="4456"/>
                  <a:pt x="9288" y="4454"/>
                </a:cubicBezTo>
                <a:lnTo>
                  <a:pt x="9288" y="4454"/>
                </a:lnTo>
                <a:lnTo>
                  <a:pt x="9299" y="4477"/>
                </a:lnTo>
                <a:lnTo>
                  <a:pt x="9299" y="4465"/>
                </a:lnTo>
                <a:cubicBezTo>
                  <a:pt x="9299" y="4465"/>
                  <a:pt x="9323" y="4477"/>
                  <a:pt x="9323" y="4501"/>
                </a:cubicBezTo>
                <a:cubicBezTo>
                  <a:pt x="9323" y="4506"/>
                  <a:pt x="9322" y="4508"/>
                  <a:pt x="9320" y="4508"/>
                </a:cubicBezTo>
                <a:cubicBezTo>
                  <a:pt x="9310" y="4508"/>
                  <a:pt x="9285" y="4473"/>
                  <a:pt x="9276" y="4454"/>
                </a:cubicBezTo>
                <a:cubicBezTo>
                  <a:pt x="9265" y="4433"/>
                  <a:pt x="9266" y="4428"/>
                  <a:pt x="9270" y="4428"/>
                </a:cubicBezTo>
                <a:cubicBezTo>
                  <a:pt x="9274" y="4428"/>
                  <a:pt x="9282" y="4432"/>
                  <a:pt x="9285" y="4432"/>
                </a:cubicBezTo>
                <a:cubicBezTo>
                  <a:pt x="9287" y="4432"/>
                  <a:pt x="9288" y="4432"/>
                  <a:pt x="9288" y="4430"/>
                </a:cubicBezTo>
                <a:cubicBezTo>
                  <a:pt x="9274" y="4412"/>
                  <a:pt x="9268" y="4408"/>
                  <a:pt x="9263" y="4408"/>
                </a:cubicBezTo>
                <a:cubicBezTo>
                  <a:pt x="9258" y="4408"/>
                  <a:pt x="9256" y="4413"/>
                  <a:pt x="9252" y="4413"/>
                </a:cubicBezTo>
                <a:cubicBezTo>
                  <a:pt x="9249" y="4413"/>
                  <a:pt x="9245" y="4411"/>
                  <a:pt x="9240" y="4406"/>
                </a:cubicBezTo>
                <a:cubicBezTo>
                  <a:pt x="9216" y="4358"/>
                  <a:pt x="9252" y="4394"/>
                  <a:pt x="9228" y="4358"/>
                </a:cubicBezTo>
                <a:cubicBezTo>
                  <a:pt x="9226" y="4357"/>
                  <a:pt x="9225" y="4356"/>
                  <a:pt x="9224" y="4356"/>
                </a:cubicBezTo>
                <a:lnTo>
                  <a:pt x="9224" y="4356"/>
                </a:lnTo>
                <a:cubicBezTo>
                  <a:pt x="9219" y="4356"/>
                  <a:pt x="9226" y="4382"/>
                  <a:pt x="9216" y="4382"/>
                </a:cubicBezTo>
                <a:cubicBezTo>
                  <a:pt x="9204" y="4358"/>
                  <a:pt x="9216" y="4346"/>
                  <a:pt x="9192" y="4323"/>
                </a:cubicBezTo>
                <a:lnTo>
                  <a:pt x="9180" y="4311"/>
                </a:lnTo>
                <a:cubicBezTo>
                  <a:pt x="9192" y="4299"/>
                  <a:pt x="9145" y="4251"/>
                  <a:pt x="9145" y="4227"/>
                </a:cubicBezTo>
                <a:cubicBezTo>
                  <a:pt x="9144" y="4226"/>
                  <a:pt x="9143" y="4226"/>
                  <a:pt x="9142" y="4226"/>
                </a:cubicBezTo>
                <a:lnTo>
                  <a:pt x="9142" y="4226"/>
                </a:lnTo>
                <a:cubicBezTo>
                  <a:pt x="9138" y="4226"/>
                  <a:pt x="9149" y="4257"/>
                  <a:pt x="9141" y="4257"/>
                </a:cubicBezTo>
                <a:cubicBezTo>
                  <a:pt x="9139" y="4257"/>
                  <a:pt x="9137" y="4255"/>
                  <a:pt x="9133" y="4251"/>
                </a:cubicBezTo>
                <a:lnTo>
                  <a:pt x="9133" y="4251"/>
                </a:lnTo>
                <a:cubicBezTo>
                  <a:pt x="9145" y="4275"/>
                  <a:pt x="9180" y="4299"/>
                  <a:pt x="9180" y="4323"/>
                </a:cubicBezTo>
                <a:lnTo>
                  <a:pt x="9168" y="4323"/>
                </a:lnTo>
                <a:cubicBezTo>
                  <a:pt x="9145" y="4299"/>
                  <a:pt x="9145" y="4263"/>
                  <a:pt x="9121" y="4251"/>
                </a:cubicBezTo>
                <a:lnTo>
                  <a:pt x="9121" y="4263"/>
                </a:lnTo>
                <a:cubicBezTo>
                  <a:pt x="9133" y="4287"/>
                  <a:pt x="9145" y="4287"/>
                  <a:pt x="9157" y="4311"/>
                </a:cubicBezTo>
                <a:cubicBezTo>
                  <a:pt x="9155" y="4310"/>
                  <a:pt x="9153" y="4309"/>
                  <a:pt x="9152" y="4309"/>
                </a:cubicBezTo>
                <a:lnTo>
                  <a:pt x="9152" y="4309"/>
                </a:lnTo>
                <a:cubicBezTo>
                  <a:pt x="9140" y="4309"/>
                  <a:pt x="9180" y="4372"/>
                  <a:pt x="9180" y="4394"/>
                </a:cubicBezTo>
                <a:cubicBezTo>
                  <a:pt x="9180" y="4394"/>
                  <a:pt x="9168" y="4394"/>
                  <a:pt x="9157" y="4382"/>
                </a:cubicBezTo>
                <a:lnTo>
                  <a:pt x="9157" y="4382"/>
                </a:lnTo>
                <a:cubicBezTo>
                  <a:pt x="9168" y="4430"/>
                  <a:pt x="9157" y="4442"/>
                  <a:pt x="9168" y="4489"/>
                </a:cubicBezTo>
                <a:cubicBezTo>
                  <a:pt x="9157" y="4454"/>
                  <a:pt x="9145" y="4442"/>
                  <a:pt x="9121" y="4418"/>
                </a:cubicBezTo>
                <a:cubicBezTo>
                  <a:pt x="9133" y="4406"/>
                  <a:pt x="9097" y="4358"/>
                  <a:pt x="9085" y="4334"/>
                </a:cubicBezTo>
                <a:lnTo>
                  <a:pt x="9085" y="4334"/>
                </a:lnTo>
                <a:cubicBezTo>
                  <a:pt x="9073" y="4346"/>
                  <a:pt x="9109" y="4394"/>
                  <a:pt x="9121" y="4406"/>
                </a:cubicBezTo>
                <a:cubicBezTo>
                  <a:pt x="9118" y="4405"/>
                  <a:pt x="9116" y="4404"/>
                  <a:pt x="9115" y="4404"/>
                </a:cubicBezTo>
                <a:cubicBezTo>
                  <a:pt x="9107" y="4404"/>
                  <a:pt x="9119" y="4425"/>
                  <a:pt x="9111" y="4425"/>
                </a:cubicBezTo>
                <a:cubicBezTo>
                  <a:pt x="9109" y="4425"/>
                  <a:pt x="9104" y="4423"/>
                  <a:pt x="9097" y="4418"/>
                </a:cubicBezTo>
                <a:cubicBezTo>
                  <a:pt x="9085" y="4406"/>
                  <a:pt x="9073" y="4370"/>
                  <a:pt x="9061" y="4346"/>
                </a:cubicBezTo>
                <a:lnTo>
                  <a:pt x="9061" y="4346"/>
                </a:lnTo>
                <a:cubicBezTo>
                  <a:pt x="9055" y="4353"/>
                  <a:pt x="9065" y="4368"/>
                  <a:pt x="9073" y="4382"/>
                </a:cubicBezTo>
                <a:lnTo>
                  <a:pt x="9073" y="4382"/>
                </a:lnTo>
                <a:cubicBezTo>
                  <a:pt x="9061" y="4383"/>
                  <a:pt x="9062" y="4406"/>
                  <a:pt x="9073" y="4430"/>
                </a:cubicBezTo>
                <a:cubicBezTo>
                  <a:pt x="9061" y="4410"/>
                  <a:pt x="9056" y="4405"/>
                  <a:pt x="9053" y="4405"/>
                </a:cubicBezTo>
                <a:cubicBezTo>
                  <a:pt x="9049" y="4405"/>
                  <a:pt x="9049" y="4412"/>
                  <a:pt x="9044" y="4412"/>
                </a:cubicBezTo>
                <a:cubicBezTo>
                  <a:pt x="9041" y="4412"/>
                  <a:pt x="9036" y="4408"/>
                  <a:pt x="9026" y="4394"/>
                </a:cubicBezTo>
                <a:lnTo>
                  <a:pt x="9026" y="4394"/>
                </a:lnTo>
                <a:cubicBezTo>
                  <a:pt x="9026" y="4418"/>
                  <a:pt x="9049" y="4418"/>
                  <a:pt x="9061" y="4442"/>
                </a:cubicBezTo>
                <a:cubicBezTo>
                  <a:pt x="9067" y="4454"/>
                  <a:pt x="9064" y="4457"/>
                  <a:pt x="9058" y="4457"/>
                </a:cubicBezTo>
                <a:cubicBezTo>
                  <a:pt x="9052" y="4457"/>
                  <a:pt x="9043" y="4454"/>
                  <a:pt x="9038" y="4454"/>
                </a:cubicBezTo>
                <a:cubicBezTo>
                  <a:pt x="9038" y="4442"/>
                  <a:pt x="9038" y="4430"/>
                  <a:pt x="9038" y="4430"/>
                </a:cubicBezTo>
                <a:lnTo>
                  <a:pt x="9014" y="4394"/>
                </a:lnTo>
                <a:cubicBezTo>
                  <a:pt x="9012" y="4393"/>
                  <a:pt x="9010" y="4393"/>
                  <a:pt x="9009" y="4393"/>
                </a:cubicBezTo>
                <a:cubicBezTo>
                  <a:pt x="8989" y="4393"/>
                  <a:pt x="9045" y="4469"/>
                  <a:pt x="9033" y="4469"/>
                </a:cubicBezTo>
                <a:cubicBezTo>
                  <a:pt x="9032" y="4469"/>
                  <a:pt x="9029" y="4468"/>
                  <a:pt x="9026" y="4465"/>
                </a:cubicBezTo>
                <a:cubicBezTo>
                  <a:pt x="9014" y="4442"/>
                  <a:pt x="9002" y="4442"/>
                  <a:pt x="8990" y="4406"/>
                </a:cubicBezTo>
                <a:lnTo>
                  <a:pt x="8990" y="4406"/>
                </a:lnTo>
                <a:cubicBezTo>
                  <a:pt x="8990" y="4418"/>
                  <a:pt x="8978" y="4418"/>
                  <a:pt x="9002" y="4442"/>
                </a:cubicBezTo>
                <a:cubicBezTo>
                  <a:pt x="8990" y="4442"/>
                  <a:pt x="8990" y="4442"/>
                  <a:pt x="8978" y="4430"/>
                </a:cubicBezTo>
                <a:lnTo>
                  <a:pt x="8978" y="4430"/>
                </a:lnTo>
                <a:cubicBezTo>
                  <a:pt x="8978" y="4454"/>
                  <a:pt x="8978" y="4465"/>
                  <a:pt x="8990" y="4501"/>
                </a:cubicBezTo>
                <a:cubicBezTo>
                  <a:pt x="8978" y="4501"/>
                  <a:pt x="8954" y="4477"/>
                  <a:pt x="8942" y="4465"/>
                </a:cubicBezTo>
                <a:cubicBezTo>
                  <a:pt x="8942" y="4483"/>
                  <a:pt x="8930" y="4483"/>
                  <a:pt x="8918" y="4483"/>
                </a:cubicBezTo>
                <a:cubicBezTo>
                  <a:pt x="8907" y="4483"/>
                  <a:pt x="8895" y="4483"/>
                  <a:pt x="8895" y="4501"/>
                </a:cubicBezTo>
                <a:lnTo>
                  <a:pt x="8895" y="4513"/>
                </a:lnTo>
                <a:cubicBezTo>
                  <a:pt x="8871" y="4513"/>
                  <a:pt x="8942" y="4561"/>
                  <a:pt x="8918" y="4561"/>
                </a:cubicBezTo>
                <a:cubicBezTo>
                  <a:pt x="8895" y="4513"/>
                  <a:pt x="8895" y="4537"/>
                  <a:pt x="8871" y="4513"/>
                </a:cubicBezTo>
                <a:cubicBezTo>
                  <a:pt x="8868" y="4512"/>
                  <a:pt x="8866" y="4512"/>
                  <a:pt x="8864" y="4512"/>
                </a:cubicBezTo>
                <a:cubicBezTo>
                  <a:pt x="8841" y="4512"/>
                  <a:pt x="8853" y="4562"/>
                  <a:pt x="8830" y="4562"/>
                </a:cubicBezTo>
                <a:cubicBezTo>
                  <a:pt x="8828" y="4562"/>
                  <a:pt x="8826" y="4562"/>
                  <a:pt x="8823" y="4561"/>
                </a:cubicBezTo>
                <a:cubicBezTo>
                  <a:pt x="8811" y="4549"/>
                  <a:pt x="8799" y="4537"/>
                  <a:pt x="8811" y="4525"/>
                </a:cubicBezTo>
                <a:cubicBezTo>
                  <a:pt x="8787" y="4525"/>
                  <a:pt x="8776" y="4537"/>
                  <a:pt x="8764" y="4549"/>
                </a:cubicBezTo>
                <a:lnTo>
                  <a:pt x="8764" y="4537"/>
                </a:lnTo>
                <a:cubicBezTo>
                  <a:pt x="8756" y="4533"/>
                  <a:pt x="8750" y="4531"/>
                  <a:pt x="8745" y="4531"/>
                </a:cubicBezTo>
                <a:cubicBezTo>
                  <a:pt x="8719" y="4531"/>
                  <a:pt x="8726" y="4576"/>
                  <a:pt x="8716" y="4596"/>
                </a:cubicBezTo>
                <a:cubicBezTo>
                  <a:pt x="8716" y="4596"/>
                  <a:pt x="8704" y="4573"/>
                  <a:pt x="8704" y="4573"/>
                </a:cubicBezTo>
                <a:cubicBezTo>
                  <a:pt x="8699" y="4570"/>
                  <a:pt x="8693" y="4568"/>
                  <a:pt x="8688" y="4568"/>
                </a:cubicBezTo>
                <a:cubicBezTo>
                  <a:pt x="8672" y="4568"/>
                  <a:pt x="8662" y="4584"/>
                  <a:pt x="8680" y="4620"/>
                </a:cubicBezTo>
                <a:cubicBezTo>
                  <a:pt x="8670" y="4610"/>
                  <a:pt x="8666" y="4606"/>
                  <a:pt x="8666" y="4606"/>
                </a:cubicBezTo>
                <a:lnTo>
                  <a:pt x="8666" y="4606"/>
                </a:lnTo>
                <a:cubicBezTo>
                  <a:pt x="8665" y="4606"/>
                  <a:pt x="8671" y="4615"/>
                  <a:pt x="8664" y="4615"/>
                </a:cubicBezTo>
                <a:cubicBezTo>
                  <a:pt x="8661" y="4615"/>
                  <a:pt x="8655" y="4614"/>
                  <a:pt x="8645" y="4608"/>
                </a:cubicBezTo>
                <a:cubicBezTo>
                  <a:pt x="8633" y="4596"/>
                  <a:pt x="8633" y="4596"/>
                  <a:pt x="8633" y="4596"/>
                </a:cubicBezTo>
                <a:cubicBezTo>
                  <a:pt x="8629" y="4592"/>
                  <a:pt x="8625" y="4591"/>
                  <a:pt x="8621" y="4591"/>
                </a:cubicBezTo>
                <a:cubicBezTo>
                  <a:pt x="8614" y="4591"/>
                  <a:pt x="8609" y="4596"/>
                  <a:pt x="8609" y="4596"/>
                </a:cubicBezTo>
                <a:cubicBezTo>
                  <a:pt x="8609" y="4596"/>
                  <a:pt x="8609" y="4596"/>
                  <a:pt x="8609" y="4608"/>
                </a:cubicBezTo>
                <a:cubicBezTo>
                  <a:pt x="8585" y="4596"/>
                  <a:pt x="8561" y="4596"/>
                  <a:pt x="8549" y="4596"/>
                </a:cubicBezTo>
                <a:cubicBezTo>
                  <a:pt x="8534" y="4596"/>
                  <a:pt x="8521" y="4596"/>
                  <a:pt x="8509" y="4593"/>
                </a:cubicBezTo>
                <a:lnTo>
                  <a:pt x="8509" y="4593"/>
                </a:lnTo>
                <a:cubicBezTo>
                  <a:pt x="8521" y="4598"/>
                  <a:pt x="8534" y="4603"/>
                  <a:pt x="8549" y="4608"/>
                </a:cubicBezTo>
                <a:cubicBezTo>
                  <a:pt x="8559" y="4628"/>
                  <a:pt x="8561" y="4649"/>
                  <a:pt x="8568" y="4654"/>
                </a:cubicBezTo>
                <a:lnTo>
                  <a:pt x="8568" y="4654"/>
                </a:lnTo>
                <a:cubicBezTo>
                  <a:pt x="8532" y="4642"/>
                  <a:pt x="8477" y="4619"/>
                  <a:pt x="8466" y="4585"/>
                </a:cubicBezTo>
                <a:lnTo>
                  <a:pt x="8478" y="4585"/>
                </a:lnTo>
                <a:cubicBezTo>
                  <a:pt x="8466" y="4585"/>
                  <a:pt x="8466" y="4585"/>
                  <a:pt x="8466" y="4573"/>
                </a:cubicBezTo>
                <a:lnTo>
                  <a:pt x="8466" y="4573"/>
                </a:lnTo>
                <a:cubicBezTo>
                  <a:pt x="8474" y="4576"/>
                  <a:pt x="8481" y="4580"/>
                  <a:pt x="8489" y="4584"/>
                </a:cubicBezTo>
                <a:lnTo>
                  <a:pt x="8489" y="4584"/>
                </a:lnTo>
                <a:cubicBezTo>
                  <a:pt x="8479" y="4577"/>
                  <a:pt x="8467" y="4566"/>
                  <a:pt x="8454" y="4549"/>
                </a:cubicBezTo>
                <a:cubicBezTo>
                  <a:pt x="8383" y="4513"/>
                  <a:pt x="8359" y="4418"/>
                  <a:pt x="8323" y="4382"/>
                </a:cubicBezTo>
                <a:cubicBezTo>
                  <a:pt x="8285" y="4382"/>
                  <a:pt x="8257" y="4396"/>
                  <a:pt x="8223" y="4396"/>
                </a:cubicBezTo>
                <a:cubicBezTo>
                  <a:pt x="8193" y="4396"/>
                  <a:pt x="8159" y="4385"/>
                  <a:pt x="8109" y="4346"/>
                </a:cubicBezTo>
                <a:lnTo>
                  <a:pt x="8180" y="4334"/>
                </a:lnTo>
                <a:cubicBezTo>
                  <a:pt x="8143" y="4314"/>
                  <a:pt x="8120" y="4308"/>
                  <a:pt x="8102" y="4308"/>
                </a:cubicBezTo>
                <a:cubicBezTo>
                  <a:pt x="8077" y="4308"/>
                  <a:pt x="8064" y="4320"/>
                  <a:pt x="8042" y="4320"/>
                </a:cubicBezTo>
                <a:cubicBezTo>
                  <a:pt x="8026" y="4320"/>
                  <a:pt x="8003" y="4313"/>
                  <a:pt x="7966" y="4287"/>
                </a:cubicBezTo>
                <a:lnTo>
                  <a:pt x="7966" y="4287"/>
                </a:lnTo>
                <a:cubicBezTo>
                  <a:pt x="8002" y="4323"/>
                  <a:pt x="7895" y="4311"/>
                  <a:pt x="7978" y="4358"/>
                </a:cubicBezTo>
                <a:cubicBezTo>
                  <a:pt x="7930" y="4358"/>
                  <a:pt x="7835" y="4311"/>
                  <a:pt x="7775" y="4263"/>
                </a:cubicBezTo>
                <a:cubicBezTo>
                  <a:pt x="7752" y="4263"/>
                  <a:pt x="7764" y="4275"/>
                  <a:pt x="7752" y="4299"/>
                </a:cubicBezTo>
                <a:cubicBezTo>
                  <a:pt x="7811" y="4358"/>
                  <a:pt x="7883" y="4323"/>
                  <a:pt x="7918" y="4406"/>
                </a:cubicBezTo>
                <a:lnTo>
                  <a:pt x="8002" y="4382"/>
                </a:lnTo>
                <a:lnTo>
                  <a:pt x="8002" y="4382"/>
                </a:lnTo>
                <a:cubicBezTo>
                  <a:pt x="8049" y="4442"/>
                  <a:pt x="8037" y="4477"/>
                  <a:pt x="7990" y="4477"/>
                </a:cubicBezTo>
                <a:cubicBezTo>
                  <a:pt x="8002" y="4489"/>
                  <a:pt x="8025" y="4489"/>
                  <a:pt x="8037" y="4501"/>
                </a:cubicBezTo>
                <a:cubicBezTo>
                  <a:pt x="8030" y="4519"/>
                  <a:pt x="8022" y="4526"/>
                  <a:pt x="8014" y="4526"/>
                </a:cubicBezTo>
                <a:cubicBezTo>
                  <a:pt x="7990" y="4526"/>
                  <a:pt x="7966" y="4468"/>
                  <a:pt x="7937" y="4468"/>
                </a:cubicBezTo>
                <a:cubicBezTo>
                  <a:pt x="7931" y="4468"/>
                  <a:pt x="7925" y="4471"/>
                  <a:pt x="7918" y="4477"/>
                </a:cubicBezTo>
                <a:lnTo>
                  <a:pt x="7966" y="4501"/>
                </a:lnTo>
                <a:cubicBezTo>
                  <a:pt x="7963" y="4516"/>
                  <a:pt x="7953" y="4522"/>
                  <a:pt x="7940" y="4522"/>
                </a:cubicBezTo>
                <a:cubicBezTo>
                  <a:pt x="7898" y="4522"/>
                  <a:pt x="7820" y="4468"/>
                  <a:pt x="7775" y="4442"/>
                </a:cubicBezTo>
                <a:cubicBezTo>
                  <a:pt x="7716" y="4382"/>
                  <a:pt x="7656" y="4346"/>
                  <a:pt x="7668" y="4311"/>
                </a:cubicBezTo>
                <a:lnTo>
                  <a:pt x="7668" y="4311"/>
                </a:lnTo>
                <a:lnTo>
                  <a:pt x="7764" y="4346"/>
                </a:lnTo>
                <a:cubicBezTo>
                  <a:pt x="7728" y="4287"/>
                  <a:pt x="7633" y="4299"/>
                  <a:pt x="7585" y="4275"/>
                </a:cubicBezTo>
                <a:cubicBezTo>
                  <a:pt x="7585" y="4263"/>
                  <a:pt x="7573" y="4263"/>
                  <a:pt x="7573" y="4251"/>
                </a:cubicBezTo>
                <a:cubicBezTo>
                  <a:pt x="7573" y="4263"/>
                  <a:pt x="7573" y="4263"/>
                  <a:pt x="7573" y="4263"/>
                </a:cubicBezTo>
                <a:cubicBezTo>
                  <a:pt x="7561" y="4263"/>
                  <a:pt x="7549" y="4251"/>
                  <a:pt x="7549" y="4239"/>
                </a:cubicBezTo>
                <a:cubicBezTo>
                  <a:pt x="7502" y="4215"/>
                  <a:pt x="7418" y="4204"/>
                  <a:pt x="7371" y="4180"/>
                </a:cubicBezTo>
                <a:lnTo>
                  <a:pt x="7371" y="4215"/>
                </a:lnTo>
                <a:lnTo>
                  <a:pt x="7383" y="4204"/>
                </a:lnTo>
                <a:cubicBezTo>
                  <a:pt x="7418" y="4215"/>
                  <a:pt x="7478" y="4263"/>
                  <a:pt x="7430" y="4275"/>
                </a:cubicBezTo>
                <a:cubicBezTo>
                  <a:pt x="7323" y="4251"/>
                  <a:pt x="7323" y="4180"/>
                  <a:pt x="7311" y="4144"/>
                </a:cubicBezTo>
                <a:cubicBezTo>
                  <a:pt x="7317" y="4138"/>
                  <a:pt x="7324" y="4135"/>
                  <a:pt x="7332" y="4135"/>
                </a:cubicBezTo>
                <a:cubicBezTo>
                  <a:pt x="7368" y="4135"/>
                  <a:pt x="7417" y="4192"/>
                  <a:pt x="7466" y="4192"/>
                </a:cubicBezTo>
                <a:cubicBezTo>
                  <a:pt x="7454" y="4132"/>
                  <a:pt x="7371" y="4144"/>
                  <a:pt x="7263" y="4073"/>
                </a:cubicBezTo>
                <a:cubicBezTo>
                  <a:pt x="7277" y="4066"/>
                  <a:pt x="7289" y="4063"/>
                  <a:pt x="7302" y="4063"/>
                </a:cubicBezTo>
                <a:cubicBezTo>
                  <a:pt x="7344" y="4063"/>
                  <a:pt x="7382" y="4094"/>
                  <a:pt x="7415" y="4094"/>
                </a:cubicBezTo>
                <a:cubicBezTo>
                  <a:pt x="7424" y="4094"/>
                  <a:pt x="7433" y="4091"/>
                  <a:pt x="7442" y="4084"/>
                </a:cubicBezTo>
                <a:cubicBezTo>
                  <a:pt x="7347" y="4037"/>
                  <a:pt x="7311" y="4061"/>
                  <a:pt x="7228" y="4025"/>
                </a:cubicBezTo>
                <a:cubicBezTo>
                  <a:pt x="7234" y="4013"/>
                  <a:pt x="7261" y="4013"/>
                  <a:pt x="7287" y="4013"/>
                </a:cubicBezTo>
                <a:cubicBezTo>
                  <a:pt x="7314" y="4013"/>
                  <a:pt x="7341" y="4013"/>
                  <a:pt x="7347" y="4001"/>
                </a:cubicBezTo>
                <a:cubicBezTo>
                  <a:pt x="7323" y="3989"/>
                  <a:pt x="7299" y="3977"/>
                  <a:pt x="7287" y="3965"/>
                </a:cubicBezTo>
                <a:lnTo>
                  <a:pt x="7287" y="3965"/>
                </a:lnTo>
                <a:cubicBezTo>
                  <a:pt x="7312" y="3973"/>
                  <a:pt x="7328" y="3976"/>
                  <a:pt x="7339" y="3976"/>
                </a:cubicBezTo>
                <a:cubicBezTo>
                  <a:pt x="7389" y="3976"/>
                  <a:pt x="7322" y="3912"/>
                  <a:pt x="7370" y="3912"/>
                </a:cubicBezTo>
                <a:cubicBezTo>
                  <a:pt x="7379" y="3912"/>
                  <a:pt x="7390" y="3913"/>
                  <a:pt x="7406" y="3918"/>
                </a:cubicBezTo>
                <a:cubicBezTo>
                  <a:pt x="7389" y="3901"/>
                  <a:pt x="7372" y="3897"/>
                  <a:pt x="7354" y="3897"/>
                </a:cubicBezTo>
                <a:cubicBezTo>
                  <a:pt x="7342" y="3897"/>
                  <a:pt x="7330" y="3899"/>
                  <a:pt x="7317" y="3899"/>
                </a:cubicBezTo>
                <a:cubicBezTo>
                  <a:pt x="7294" y="3899"/>
                  <a:pt x="7269" y="3894"/>
                  <a:pt x="7240" y="3870"/>
                </a:cubicBezTo>
                <a:lnTo>
                  <a:pt x="7240" y="3870"/>
                </a:lnTo>
                <a:cubicBezTo>
                  <a:pt x="7252" y="3906"/>
                  <a:pt x="7311" y="3965"/>
                  <a:pt x="7228" y="3965"/>
                </a:cubicBezTo>
                <a:lnTo>
                  <a:pt x="7144" y="3918"/>
                </a:lnTo>
                <a:cubicBezTo>
                  <a:pt x="7109" y="3882"/>
                  <a:pt x="7252" y="3894"/>
                  <a:pt x="7192" y="3846"/>
                </a:cubicBezTo>
                <a:lnTo>
                  <a:pt x="7097" y="3846"/>
                </a:lnTo>
                <a:cubicBezTo>
                  <a:pt x="7097" y="3858"/>
                  <a:pt x="7144" y="3882"/>
                  <a:pt x="7109" y="3894"/>
                </a:cubicBezTo>
                <a:cubicBezTo>
                  <a:pt x="7099" y="3887"/>
                  <a:pt x="7089" y="3884"/>
                  <a:pt x="7079" y="3884"/>
                </a:cubicBezTo>
                <a:cubicBezTo>
                  <a:pt x="7037" y="3884"/>
                  <a:pt x="6987" y="3932"/>
                  <a:pt x="6930" y="3942"/>
                </a:cubicBezTo>
                <a:cubicBezTo>
                  <a:pt x="6882" y="3930"/>
                  <a:pt x="6847" y="3918"/>
                  <a:pt x="6835" y="3894"/>
                </a:cubicBezTo>
                <a:cubicBezTo>
                  <a:pt x="6693" y="3918"/>
                  <a:pt x="6540" y="3894"/>
                  <a:pt x="6421" y="3929"/>
                </a:cubicBezTo>
                <a:lnTo>
                  <a:pt x="6421" y="3929"/>
                </a:lnTo>
                <a:cubicBezTo>
                  <a:pt x="6499" y="3905"/>
                  <a:pt x="6418" y="3870"/>
                  <a:pt x="6382" y="3834"/>
                </a:cubicBezTo>
                <a:cubicBezTo>
                  <a:pt x="6466" y="3834"/>
                  <a:pt x="6478" y="3787"/>
                  <a:pt x="6478" y="3751"/>
                </a:cubicBezTo>
                <a:cubicBezTo>
                  <a:pt x="6418" y="3751"/>
                  <a:pt x="6371" y="3799"/>
                  <a:pt x="6406" y="3823"/>
                </a:cubicBezTo>
                <a:cubicBezTo>
                  <a:pt x="6389" y="3818"/>
                  <a:pt x="6376" y="3817"/>
                  <a:pt x="6365" y="3817"/>
                </a:cubicBezTo>
                <a:cubicBezTo>
                  <a:pt x="6334" y="3817"/>
                  <a:pt x="6324" y="3830"/>
                  <a:pt x="6304" y="3830"/>
                </a:cubicBezTo>
                <a:cubicBezTo>
                  <a:pt x="6292" y="3830"/>
                  <a:pt x="6277" y="3825"/>
                  <a:pt x="6251" y="3811"/>
                </a:cubicBezTo>
                <a:cubicBezTo>
                  <a:pt x="6204" y="3787"/>
                  <a:pt x="6287" y="3763"/>
                  <a:pt x="6263" y="3739"/>
                </a:cubicBezTo>
                <a:cubicBezTo>
                  <a:pt x="6256" y="3738"/>
                  <a:pt x="6250" y="3738"/>
                  <a:pt x="6244" y="3738"/>
                </a:cubicBezTo>
                <a:cubicBezTo>
                  <a:pt x="6184" y="3738"/>
                  <a:pt x="6222" y="3788"/>
                  <a:pt x="6145" y="3788"/>
                </a:cubicBezTo>
                <a:cubicBezTo>
                  <a:pt x="6138" y="3788"/>
                  <a:pt x="6130" y="3788"/>
                  <a:pt x="6120" y="3787"/>
                </a:cubicBezTo>
                <a:cubicBezTo>
                  <a:pt x="6132" y="3775"/>
                  <a:pt x="6144" y="3775"/>
                  <a:pt x="6132" y="3763"/>
                </a:cubicBezTo>
                <a:cubicBezTo>
                  <a:pt x="6121" y="3761"/>
                  <a:pt x="6111" y="3760"/>
                  <a:pt x="6100" y="3760"/>
                </a:cubicBezTo>
                <a:cubicBezTo>
                  <a:pt x="6052" y="3760"/>
                  <a:pt x="6009" y="3779"/>
                  <a:pt x="5990" y="3799"/>
                </a:cubicBezTo>
                <a:cubicBezTo>
                  <a:pt x="5954" y="3763"/>
                  <a:pt x="5906" y="3763"/>
                  <a:pt x="5870" y="3763"/>
                </a:cubicBezTo>
                <a:cubicBezTo>
                  <a:pt x="5882" y="3763"/>
                  <a:pt x="5906" y="3751"/>
                  <a:pt x="5918" y="3751"/>
                </a:cubicBezTo>
                <a:cubicBezTo>
                  <a:pt x="5870" y="3692"/>
                  <a:pt x="5918" y="3703"/>
                  <a:pt x="5906" y="3680"/>
                </a:cubicBezTo>
                <a:lnTo>
                  <a:pt x="5906" y="3680"/>
                </a:lnTo>
                <a:cubicBezTo>
                  <a:pt x="5912" y="3686"/>
                  <a:pt x="5921" y="3686"/>
                  <a:pt x="5930" y="3686"/>
                </a:cubicBezTo>
                <a:cubicBezTo>
                  <a:pt x="5939" y="3686"/>
                  <a:pt x="5948" y="3686"/>
                  <a:pt x="5954" y="3692"/>
                </a:cubicBezTo>
                <a:lnTo>
                  <a:pt x="5930" y="3644"/>
                </a:lnTo>
                <a:cubicBezTo>
                  <a:pt x="5920" y="3625"/>
                  <a:pt x="5924" y="3621"/>
                  <a:pt x="5932" y="3621"/>
                </a:cubicBezTo>
                <a:cubicBezTo>
                  <a:pt x="5938" y="3621"/>
                  <a:pt x="5945" y="3623"/>
                  <a:pt x="5951" y="3623"/>
                </a:cubicBezTo>
                <a:cubicBezTo>
                  <a:pt x="5959" y="3623"/>
                  <a:pt x="5966" y="3620"/>
                  <a:pt x="5966" y="3608"/>
                </a:cubicBezTo>
                <a:lnTo>
                  <a:pt x="5954" y="3608"/>
                </a:lnTo>
                <a:cubicBezTo>
                  <a:pt x="5954" y="3594"/>
                  <a:pt x="5974" y="3588"/>
                  <a:pt x="5998" y="3588"/>
                </a:cubicBezTo>
                <a:cubicBezTo>
                  <a:pt x="6015" y="3588"/>
                  <a:pt x="6034" y="3591"/>
                  <a:pt x="6049" y="3596"/>
                </a:cubicBezTo>
                <a:cubicBezTo>
                  <a:pt x="6049" y="3406"/>
                  <a:pt x="6251" y="3489"/>
                  <a:pt x="6335" y="3370"/>
                </a:cubicBezTo>
                <a:cubicBezTo>
                  <a:pt x="6335" y="3346"/>
                  <a:pt x="6311" y="3346"/>
                  <a:pt x="6299" y="3322"/>
                </a:cubicBezTo>
                <a:cubicBezTo>
                  <a:pt x="6287" y="3322"/>
                  <a:pt x="6287" y="3311"/>
                  <a:pt x="6287" y="3311"/>
                </a:cubicBezTo>
                <a:cubicBezTo>
                  <a:pt x="6287" y="3322"/>
                  <a:pt x="6287" y="3334"/>
                  <a:pt x="6275" y="3334"/>
                </a:cubicBezTo>
                <a:cubicBezTo>
                  <a:pt x="6275" y="3311"/>
                  <a:pt x="6240" y="3275"/>
                  <a:pt x="6275" y="3275"/>
                </a:cubicBezTo>
                <a:cubicBezTo>
                  <a:pt x="6275" y="3287"/>
                  <a:pt x="6275" y="3287"/>
                  <a:pt x="6275" y="3299"/>
                </a:cubicBezTo>
                <a:cubicBezTo>
                  <a:pt x="6285" y="3289"/>
                  <a:pt x="6279" y="3272"/>
                  <a:pt x="6283" y="3272"/>
                </a:cubicBezTo>
                <a:lnTo>
                  <a:pt x="6283" y="3272"/>
                </a:lnTo>
                <a:cubicBezTo>
                  <a:pt x="6283" y="3272"/>
                  <a:pt x="6285" y="3273"/>
                  <a:pt x="6287" y="3275"/>
                </a:cubicBezTo>
                <a:cubicBezTo>
                  <a:pt x="6303" y="3275"/>
                  <a:pt x="6298" y="3270"/>
                  <a:pt x="6300" y="3270"/>
                </a:cubicBezTo>
                <a:lnTo>
                  <a:pt x="6300" y="3270"/>
                </a:lnTo>
                <a:cubicBezTo>
                  <a:pt x="6300" y="3270"/>
                  <a:pt x="6303" y="3271"/>
                  <a:pt x="6311" y="3275"/>
                </a:cubicBezTo>
                <a:lnTo>
                  <a:pt x="6359" y="3263"/>
                </a:lnTo>
                <a:cubicBezTo>
                  <a:pt x="6348" y="3236"/>
                  <a:pt x="6354" y="3228"/>
                  <a:pt x="6364" y="3228"/>
                </a:cubicBezTo>
                <a:cubicBezTo>
                  <a:pt x="6377" y="3228"/>
                  <a:pt x="6394" y="3239"/>
                  <a:pt x="6394" y="3239"/>
                </a:cubicBezTo>
                <a:cubicBezTo>
                  <a:pt x="6430" y="3275"/>
                  <a:pt x="6382" y="3263"/>
                  <a:pt x="6406" y="3299"/>
                </a:cubicBezTo>
                <a:lnTo>
                  <a:pt x="6442" y="3322"/>
                </a:lnTo>
                <a:lnTo>
                  <a:pt x="6418" y="3287"/>
                </a:lnTo>
                <a:lnTo>
                  <a:pt x="6442" y="3287"/>
                </a:lnTo>
                <a:cubicBezTo>
                  <a:pt x="6442" y="3278"/>
                  <a:pt x="6436" y="3270"/>
                  <a:pt x="6437" y="3270"/>
                </a:cubicBezTo>
                <a:lnTo>
                  <a:pt x="6437" y="3270"/>
                </a:lnTo>
                <a:cubicBezTo>
                  <a:pt x="6437" y="3270"/>
                  <a:pt x="6438" y="3271"/>
                  <a:pt x="6442" y="3275"/>
                </a:cubicBezTo>
                <a:cubicBezTo>
                  <a:pt x="6442" y="3275"/>
                  <a:pt x="6454" y="3275"/>
                  <a:pt x="6454" y="3287"/>
                </a:cubicBezTo>
                <a:lnTo>
                  <a:pt x="6454" y="3263"/>
                </a:lnTo>
                <a:cubicBezTo>
                  <a:pt x="6460" y="3275"/>
                  <a:pt x="6463" y="3275"/>
                  <a:pt x="6469" y="3275"/>
                </a:cubicBezTo>
                <a:cubicBezTo>
                  <a:pt x="6475" y="3275"/>
                  <a:pt x="6484" y="3275"/>
                  <a:pt x="6501" y="3287"/>
                </a:cubicBezTo>
                <a:cubicBezTo>
                  <a:pt x="6542" y="3277"/>
                  <a:pt x="6522" y="3222"/>
                  <a:pt x="6560" y="3222"/>
                </a:cubicBezTo>
                <a:cubicBezTo>
                  <a:pt x="6567" y="3222"/>
                  <a:pt x="6575" y="3224"/>
                  <a:pt x="6585" y="3227"/>
                </a:cubicBezTo>
                <a:cubicBezTo>
                  <a:pt x="6561" y="3215"/>
                  <a:pt x="6549" y="3168"/>
                  <a:pt x="6561" y="3156"/>
                </a:cubicBezTo>
                <a:lnTo>
                  <a:pt x="6561" y="3156"/>
                </a:lnTo>
                <a:cubicBezTo>
                  <a:pt x="6573" y="3168"/>
                  <a:pt x="6585" y="3168"/>
                  <a:pt x="6597" y="3191"/>
                </a:cubicBezTo>
                <a:lnTo>
                  <a:pt x="6597" y="3156"/>
                </a:lnTo>
                <a:cubicBezTo>
                  <a:pt x="6610" y="3166"/>
                  <a:pt x="6619" y="3169"/>
                  <a:pt x="6627" y="3169"/>
                </a:cubicBezTo>
                <a:cubicBezTo>
                  <a:pt x="6647" y="3169"/>
                  <a:pt x="6654" y="3144"/>
                  <a:pt x="6680" y="3144"/>
                </a:cubicBezTo>
                <a:lnTo>
                  <a:pt x="6692" y="3168"/>
                </a:lnTo>
                <a:cubicBezTo>
                  <a:pt x="6680" y="3132"/>
                  <a:pt x="6680" y="3120"/>
                  <a:pt x="6704" y="3108"/>
                </a:cubicBezTo>
                <a:lnTo>
                  <a:pt x="6728" y="3144"/>
                </a:lnTo>
                <a:cubicBezTo>
                  <a:pt x="6752" y="3144"/>
                  <a:pt x="6692" y="3072"/>
                  <a:pt x="6728" y="3072"/>
                </a:cubicBezTo>
                <a:cubicBezTo>
                  <a:pt x="6692" y="3037"/>
                  <a:pt x="6668" y="3037"/>
                  <a:pt x="6644" y="3001"/>
                </a:cubicBezTo>
                <a:lnTo>
                  <a:pt x="6644" y="3001"/>
                </a:lnTo>
                <a:cubicBezTo>
                  <a:pt x="6660" y="3017"/>
                  <a:pt x="6674" y="3024"/>
                  <a:pt x="6682" y="3024"/>
                </a:cubicBezTo>
                <a:cubicBezTo>
                  <a:pt x="6692" y="3024"/>
                  <a:pt x="6693" y="3014"/>
                  <a:pt x="6680" y="3001"/>
                </a:cubicBezTo>
                <a:cubicBezTo>
                  <a:pt x="6685" y="2991"/>
                  <a:pt x="6688" y="2987"/>
                  <a:pt x="6691" y="2987"/>
                </a:cubicBezTo>
                <a:cubicBezTo>
                  <a:pt x="6694" y="2987"/>
                  <a:pt x="6697" y="2994"/>
                  <a:pt x="6704" y="3001"/>
                </a:cubicBezTo>
                <a:lnTo>
                  <a:pt x="6692" y="2965"/>
                </a:lnTo>
                <a:cubicBezTo>
                  <a:pt x="6716" y="2965"/>
                  <a:pt x="6728" y="3013"/>
                  <a:pt x="6740" y="3037"/>
                </a:cubicBezTo>
                <a:cubicBezTo>
                  <a:pt x="6732" y="3005"/>
                  <a:pt x="6745" y="3000"/>
                  <a:pt x="6758" y="3000"/>
                </a:cubicBezTo>
                <a:cubicBezTo>
                  <a:pt x="6765" y="3000"/>
                  <a:pt x="6771" y="3001"/>
                  <a:pt x="6775" y="3001"/>
                </a:cubicBezTo>
                <a:lnTo>
                  <a:pt x="6787" y="3013"/>
                </a:lnTo>
                <a:lnTo>
                  <a:pt x="6811" y="3013"/>
                </a:lnTo>
                <a:cubicBezTo>
                  <a:pt x="6801" y="2983"/>
                  <a:pt x="6816" y="2962"/>
                  <a:pt x="6834" y="2962"/>
                </a:cubicBezTo>
                <a:cubicBezTo>
                  <a:pt x="6838" y="2962"/>
                  <a:pt x="6843" y="2963"/>
                  <a:pt x="6847" y="2965"/>
                </a:cubicBezTo>
                <a:lnTo>
                  <a:pt x="6871" y="3013"/>
                </a:lnTo>
                <a:cubicBezTo>
                  <a:pt x="6874" y="3015"/>
                  <a:pt x="6876" y="3015"/>
                  <a:pt x="6877" y="3015"/>
                </a:cubicBezTo>
                <a:cubicBezTo>
                  <a:pt x="6885" y="3015"/>
                  <a:pt x="6859" y="2987"/>
                  <a:pt x="6859" y="2977"/>
                </a:cubicBezTo>
                <a:cubicBezTo>
                  <a:pt x="6859" y="2970"/>
                  <a:pt x="6861" y="2967"/>
                  <a:pt x="6865" y="2967"/>
                </a:cubicBezTo>
                <a:cubicBezTo>
                  <a:pt x="6875" y="2967"/>
                  <a:pt x="6894" y="2981"/>
                  <a:pt x="6918" y="2989"/>
                </a:cubicBezTo>
                <a:cubicBezTo>
                  <a:pt x="6915" y="2973"/>
                  <a:pt x="6921" y="2968"/>
                  <a:pt x="6932" y="2968"/>
                </a:cubicBezTo>
                <a:cubicBezTo>
                  <a:pt x="6947" y="2968"/>
                  <a:pt x="6970" y="2978"/>
                  <a:pt x="6987" y="2978"/>
                </a:cubicBezTo>
                <a:cubicBezTo>
                  <a:pt x="7001" y="2978"/>
                  <a:pt x="7010" y="2970"/>
                  <a:pt x="7002" y="2941"/>
                </a:cubicBezTo>
                <a:lnTo>
                  <a:pt x="7002" y="2941"/>
                </a:lnTo>
                <a:lnTo>
                  <a:pt x="7025" y="2965"/>
                </a:lnTo>
                <a:cubicBezTo>
                  <a:pt x="7013" y="2882"/>
                  <a:pt x="7109" y="2941"/>
                  <a:pt x="7085" y="2846"/>
                </a:cubicBezTo>
                <a:lnTo>
                  <a:pt x="7085" y="2846"/>
                </a:lnTo>
                <a:cubicBezTo>
                  <a:pt x="7102" y="2855"/>
                  <a:pt x="7113" y="2859"/>
                  <a:pt x="7119" y="2859"/>
                </a:cubicBezTo>
                <a:cubicBezTo>
                  <a:pt x="7150" y="2859"/>
                  <a:pt x="7102" y="2786"/>
                  <a:pt x="7127" y="2786"/>
                </a:cubicBezTo>
                <a:cubicBezTo>
                  <a:pt x="7132" y="2786"/>
                  <a:pt x="7141" y="2789"/>
                  <a:pt x="7156" y="2799"/>
                </a:cubicBezTo>
                <a:lnTo>
                  <a:pt x="7144" y="2787"/>
                </a:lnTo>
                <a:cubicBezTo>
                  <a:pt x="7287" y="2715"/>
                  <a:pt x="7454" y="2691"/>
                  <a:pt x="7549" y="2572"/>
                </a:cubicBezTo>
                <a:lnTo>
                  <a:pt x="7561" y="2596"/>
                </a:lnTo>
                <a:cubicBezTo>
                  <a:pt x="7668" y="2549"/>
                  <a:pt x="7764" y="2501"/>
                  <a:pt x="7871" y="2453"/>
                </a:cubicBezTo>
                <a:cubicBezTo>
                  <a:pt x="7966" y="2394"/>
                  <a:pt x="8073" y="2346"/>
                  <a:pt x="8180" y="2310"/>
                </a:cubicBezTo>
                <a:cubicBezTo>
                  <a:pt x="8192" y="2287"/>
                  <a:pt x="8156" y="2239"/>
                  <a:pt x="8168" y="2215"/>
                </a:cubicBezTo>
                <a:cubicBezTo>
                  <a:pt x="8168" y="2215"/>
                  <a:pt x="8174" y="2212"/>
                  <a:pt x="8182" y="2212"/>
                </a:cubicBezTo>
                <a:cubicBezTo>
                  <a:pt x="8189" y="2212"/>
                  <a:pt x="8198" y="2215"/>
                  <a:pt x="8204" y="2227"/>
                </a:cubicBezTo>
                <a:cubicBezTo>
                  <a:pt x="8192" y="2251"/>
                  <a:pt x="8204" y="2263"/>
                  <a:pt x="8204" y="2275"/>
                </a:cubicBezTo>
                <a:cubicBezTo>
                  <a:pt x="8212" y="2271"/>
                  <a:pt x="8223" y="2271"/>
                  <a:pt x="8233" y="2271"/>
                </a:cubicBezTo>
                <a:lnTo>
                  <a:pt x="8233" y="2271"/>
                </a:lnTo>
                <a:cubicBezTo>
                  <a:pt x="8254" y="2271"/>
                  <a:pt x="8276" y="2271"/>
                  <a:pt x="8276" y="2239"/>
                </a:cubicBezTo>
                <a:lnTo>
                  <a:pt x="8252" y="2215"/>
                </a:lnTo>
                <a:cubicBezTo>
                  <a:pt x="8252" y="2203"/>
                  <a:pt x="8276" y="2203"/>
                  <a:pt x="8276" y="2203"/>
                </a:cubicBezTo>
                <a:cubicBezTo>
                  <a:pt x="8284" y="2220"/>
                  <a:pt x="8298" y="2236"/>
                  <a:pt x="8302" y="2249"/>
                </a:cubicBezTo>
                <a:lnTo>
                  <a:pt x="8302" y="2249"/>
                </a:lnTo>
                <a:cubicBezTo>
                  <a:pt x="8305" y="2231"/>
                  <a:pt x="8310" y="2225"/>
                  <a:pt x="8316" y="2225"/>
                </a:cubicBezTo>
                <a:cubicBezTo>
                  <a:pt x="8329" y="2225"/>
                  <a:pt x="8346" y="2251"/>
                  <a:pt x="8364" y="2251"/>
                </a:cubicBezTo>
                <a:cubicBezTo>
                  <a:pt x="8370" y="2251"/>
                  <a:pt x="8376" y="2248"/>
                  <a:pt x="8383" y="2239"/>
                </a:cubicBezTo>
                <a:cubicBezTo>
                  <a:pt x="8359" y="2168"/>
                  <a:pt x="8383" y="2096"/>
                  <a:pt x="8395" y="2025"/>
                </a:cubicBezTo>
                <a:lnTo>
                  <a:pt x="8418" y="2037"/>
                </a:lnTo>
                <a:cubicBezTo>
                  <a:pt x="8395" y="2048"/>
                  <a:pt x="8442" y="2096"/>
                  <a:pt x="8418" y="2096"/>
                </a:cubicBezTo>
                <a:cubicBezTo>
                  <a:pt x="8422" y="2098"/>
                  <a:pt x="8425" y="2099"/>
                  <a:pt x="8428" y="2099"/>
                </a:cubicBezTo>
                <a:cubicBezTo>
                  <a:pt x="8446" y="2099"/>
                  <a:pt x="8458" y="2072"/>
                  <a:pt x="8478" y="2072"/>
                </a:cubicBezTo>
                <a:cubicBezTo>
                  <a:pt x="8466" y="2060"/>
                  <a:pt x="8466" y="2037"/>
                  <a:pt x="8466" y="2025"/>
                </a:cubicBezTo>
                <a:lnTo>
                  <a:pt x="8466" y="2025"/>
                </a:lnTo>
                <a:cubicBezTo>
                  <a:pt x="8486" y="2035"/>
                  <a:pt x="8498" y="2063"/>
                  <a:pt x="8509" y="2063"/>
                </a:cubicBezTo>
                <a:cubicBezTo>
                  <a:pt x="8510" y="2063"/>
                  <a:pt x="8512" y="2062"/>
                  <a:pt x="8514" y="2060"/>
                </a:cubicBezTo>
                <a:lnTo>
                  <a:pt x="8514" y="2060"/>
                </a:lnTo>
                <a:lnTo>
                  <a:pt x="8502" y="2096"/>
                </a:lnTo>
                <a:cubicBezTo>
                  <a:pt x="8506" y="2101"/>
                  <a:pt x="8510" y="2103"/>
                  <a:pt x="8513" y="2103"/>
                </a:cubicBezTo>
                <a:cubicBezTo>
                  <a:pt x="8526" y="2103"/>
                  <a:pt x="8528" y="2072"/>
                  <a:pt x="8537" y="2072"/>
                </a:cubicBezTo>
                <a:cubicBezTo>
                  <a:pt x="8549" y="2096"/>
                  <a:pt x="8573" y="2096"/>
                  <a:pt x="8573" y="2132"/>
                </a:cubicBezTo>
                <a:cubicBezTo>
                  <a:pt x="8585" y="2084"/>
                  <a:pt x="8597" y="2108"/>
                  <a:pt x="8609" y="2072"/>
                </a:cubicBezTo>
                <a:cubicBezTo>
                  <a:pt x="8573" y="2048"/>
                  <a:pt x="8609" y="2037"/>
                  <a:pt x="8597" y="2013"/>
                </a:cubicBezTo>
                <a:lnTo>
                  <a:pt x="8597" y="2013"/>
                </a:lnTo>
                <a:lnTo>
                  <a:pt x="8573" y="2025"/>
                </a:lnTo>
                <a:cubicBezTo>
                  <a:pt x="8621" y="2037"/>
                  <a:pt x="8561" y="2037"/>
                  <a:pt x="8585" y="2084"/>
                </a:cubicBezTo>
                <a:cubicBezTo>
                  <a:pt x="8564" y="2074"/>
                  <a:pt x="8571" y="2009"/>
                  <a:pt x="8557" y="2009"/>
                </a:cubicBezTo>
                <a:cubicBezTo>
                  <a:pt x="8555" y="2009"/>
                  <a:pt x="8552" y="2010"/>
                  <a:pt x="8549" y="2013"/>
                </a:cubicBezTo>
                <a:cubicBezTo>
                  <a:pt x="8573" y="1977"/>
                  <a:pt x="8597" y="2001"/>
                  <a:pt x="8621" y="1941"/>
                </a:cubicBezTo>
                <a:lnTo>
                  <a:pt x="8621" y="1941"/>
                </a:lnTo>
                <a:cubicBezTo>
                  <a:pt x="8618" y="1943"/>
                  <a:pt x="8616" y="1943"/>
                  <a:pt x="8614" y="1943"/>
                </a:cubicBezTo>
                <a:cubicBezTo>
                  <a:pt x="8599" y="1943"/>
                  <a:pt x="8608" y="1904"/>
                  <a:pt x="8597" y="1894"/>
                </a:cubicBezTo>
                <a:cubicBezTo>
                  <a:pt x="8601" y="1892"/>
                  <a:pt x="8604" y="1891"/>
                  <a:pt x="8607" y="1891"/>
                </a:cubicBezTo>
                <a:cubicBezTo>
                  <a:pt x="8617" y="1891"/>
                  <a:pt x="8611" y="1912"/>
                  <a:pt x="8621" y="1941"/>
                </a:cubicBezTo>
                <a:cubicBezTo>
                  <a:pt x="8625" y="1939"/>
                  <a:pt x="8628" y="1939"/>
                  <a:pt x="8631" y="1939"/>
                </a:cubicBezTo>
                <a:cubicBezTo>
                  <a:pt x="8639" y="1939"/>
                  <a:pt x="8646" y="1943"/>
                  <a:pt x="8650" y="1943"/>
                </a:cubicBezTo>
                <a:cubicBezTo>
                  <a:pt x="8654" y="1943"/>
                  <a:pt x="8657" y="1938"/>
                  <a:pt x="8657" y="1918"/>
                </a:cubicBezTo>
                <a:cubicBezTo>
                  <a:pt x="8680" y="1929"/>
                  <a:pt x="8668" y="1965"/>
                  <a:pt x="8680" y="1977"/>
                </a:cubicBezTo>
                <a:cubicBezTo>
                  <a:pt x="8680" y="2013"/>
                  <a:pt x="8597" y="1953"/>
                  <a:pt x="8645" y="2060"/>
                </a:cubicBezTo>
                <a:cubicBezTo>
                  <a:pt x="8633" y="2072"/>
                  <a:pt x="8633" y="2120"/>
                  <a:pt x="8609" y="2120"/>
                </a:cubicBezTo>
                <a:cubicBezTo>
                  <a:pt x="8625" y="2128"/>
                  <a:pt x="8647" y="2142"/>
                  <a:pt x="8663" y="2142"/>
                </a:cubicBezTo>
                <a:cubicBezTo>
                  <a:pt x="8671" y="2142"/>
                  <a:pt x="8677" y="2139"/>
                  <a:pt x="8680" y="2132"/>
                </a:cubicBezTo>
                <a:lnTo>
                  <a:pt x="8657" y="2060"/>
                </a:lnTo>
                <a:cubicBezTo>
                  <a:pt x="8668" y="2060"/>
                  <a:pt x="8657" y="2013"/>
                  <a:pt x="8668" y="2013"/>
                </a:cubicBezTo>
                <a:cubicBezTo>
                  <a:pt x="8668" y="2032"/>
                  <a:pt x="8684" y="2052"/>
                  <a:pt x="8697" y="2052"/>
                </a:cubicBezTo>
                <a:cubicBezTo>
                  <a:pt x="8699" y="2052"/>
                  <a:pt x="8702" y="2051"/>
                  <a:pt x="8704" y="2048"/>
                </a:cubicBezTo>
                <a:cubicBezTo>
                  <a:pt x="8692" y="2048"/>
                  <a:pt x="8692" y="2048"/>
                  <a:pt x="8692" y="2037"/>
                </a:cubicBezTo>
                <a:cubicBezTo>
                  <a:pt x="8716" y="2025"/>
                  <a:pt x="8704" y="1977"/>
                  <a:pt x="8728" y="1953"/>
                </a:cubicBezTo>
                <a:lnTo>
                  <a:pt x="8728" y="1953"/>
                </a:lnTo>
                <a:cubicBezTo>
                  <a:pt x="8731" y="1958"/>
                  <a:pt x="8735" y="1962"/>
                  <a:pt x="8740" y="1965"/>
                </a:cubicBezTo>
                <a:cubicBezTo>
                  <a:pt x="8744" y="1969"/>
                  <a:pt x="8747" y="1971"/>
                  <a:pt x="8749" y="1971"/>
                </a:cubicBezTo>
                <a:cubicBezTo>
                  <a:pt x="8758" y="1971"/>
                  <a:pt x="8757" y="1949"/>
                  <a:pt x="8765" y="1948"/>
                </a:cubicBezTo>
                <a:lnTo>
                  <a:pt x="8765" y="1948"/>
                </a:lnTo>
                <a:cubicBezTo>
                  <a:pt x="8764" y="1944"/>
                  <a:pt x="8764" y="1941"/>
                  <a:pt x="8764" y="1941"/>
                </a:cubicBezTo>
                <a:lnTo>
                  <a:pt x="8776" y="1941"/>
                </a:lnTo>
                <a:cubicBezTo>
                  <a:pt x="8787" y="1929"/>
                  <a:pt x="8799" y="1929"/>
                  <a:pt x="8799" y="1894"/>
                </a:cubicBezTo>
                <a:cubicBezTo>
                  <a:pt x="8799" y="1896"/>
                  <a:pt x="8800" y="1897"/>
                  <a:pt x="8801" y="1897"/>
                </a:cubicBezTo>
                <a:cubicBezTo>
                  <a:pt x="8803" y="1897"/>
                  <a:pt x="8811" y="1880"/>
                  <a:pt x="8811" y="1870"/>
                </a:cubicBezTo>
                <a:cubicBezTo>
                  <a:pt x="8811" y="1862"/>
                  <a:pt x="8816" y="1841"/>
                  <a:pt x="8826" y="1841"/>
                </a:cubicBezTo>
                <a:cubicBezTo>
                  <a:pt x="8831" y="1841"/>
                  <a:pt x="8838" y="1848"/>
                  <a:pt x="8847" y="1870"/>
                </a:cubicBezTo>
                <a:cubicBezTo>
                  <a:pt x="8871" y="1870"/>
                  <a:pt x="8883" y="1882"/>
                  <a:pt x="8883" y="1906"/>
                </a:cubicBezTo>
                <a:lnTo>
                  <a:pt x="8918" y="1906"/>
                </a:lnTo>
                <a:lnTo>
                  <a:pt x="8930" y="1953"/>
                </a:lnTo>
                <a:cubicBezTo>
                  <a:pt x="8954" y="1929"/>
                  <a:pt x="8942" y="1906"/>
                  <a:pt x="8954" y="1858"/>
                </a:cubicBezTo>
                <a:cubicBezTo>
                  <a:pt x="8960" y="1864"/>
                  <a:pt x="8965" y="1866"/>
                  <a:pt x="8971" y="1866"/>
                </a:cubicBezTo>
                <a:cubicBezTo>
                  <a:pt x="8988" y="1866"/>
                  <a:pt x="9005" y="1841"/>
                  <a:pt x="9014" y="1822"/>
                </a:cubicBezTo>
                <a:cubicBezTo>
                  <a:pt x="9006" y="1820"/>
                  <a:pt x="9000" y="1819"/>
                  <a:pt x="8995" y="1819"/>
                </a:cubicBezTo>
                <a:cubicBezTo>
                  <a:pt x="8982" y="1819"/>
                  <a:pt x="8976" y="1826"/>
                  <a:pt x="8967" y="1826"/>
                </a:cubicBezTo>
                <a:cubicBezTo>
                  <a:pt x="8963" y="1826"/>
                  <a:pt x="8959" y="1825"/>
                  <a:pt x="8954" y="1822"/>
                </a:cubicBezTo>
                <a:lnTo>
                  <a:pt x="8954" y="1822"/>
                </a:lnTo>
                <a:cubicBezTo>
                  <a:pt x="8954" y="1834"/>
                  <a:pt x="8954" y="1846"/>
                  <a:pt x="8966" y="1858"/>
                </a:cubicBezTo>
                <a:cubicBezTo>
                  <a:pt x="8954" y="1858"/>
                  <a:pt x="8942" y="1846"/>
                  <a:pt x="8930" y="1822"/>
                </a:cubicBezTo>
                <a:cubicBezTo>
                  <a:pt x="8930" y="1804"/>
                  <a:pt x="8937" y="1798"/>
                  <a:pt x="8946" y="1798"/>
                </a:cubicBezTo>
                <a:cubicBezTo>
                  <a:pt x="8962" y="1798"/>
                  <a:pt x="8985" y="1815"/>
                  <a:pt x="8990" y="1815"/>
                </a:cubicBezTo>
                <a:cubicBezTo>
                  <a:pt x="8992" y="1815"/>
                  <a:pt x="8992" y="1814"/>
                  <a:pt x="8990" y="1810"/>
                </a:cubicBezTo>
                <a:cubicBezTo>
                  <a:pt x="8994" y="1803"/>
                  <a:pt x="8996" y="1800"/>
                  <a:pt x="8998" y="1800"/>
                </a:cubicBezTo>
                <a:cubicBezTo>
                  <a:pt x="9003" y="1800"/>
                  <a:pt x="9005" y="1814"/>
                  <a:pt x="9014" y="1822"/>
                </a:cubicBezTo>
                <a:cubicBezTo>
                  <a:pt x="9014" y="1826"/>
                  <a:pt x="9014" y="1828"/>
                  <a:pt x="9014" y="1828"/>
                </a:cubicBezTo>
                <a:cubicBezTo>
                  <a:pt x="9015" y="1828"/>
                  <a:pt x="9018" y="1822"/>
                  <a:pt x="9026" y="1822"/>
                </a:cubicBezTo>
                <a:lnTo>
                  <a:pt x="9014" y="1810"/>
                </a:lnTo>
                <a:cubicBezTo>
                  <a:pt x="9026" y="1810"/>
                  <a:pt x="9026" y="1787"/>
                  <a:pt x="9038" y="1775"/>
                </a:cubicBezTo>
                <a:cubicBezTo>
                  <a:pt x="9049" y="1775"/>
                  <a:pt x="9049" y="1775"/>
                  <a:pt x="9049" y="1787"/>
                </a:cubicBezTo>
                <a:lnTo>
                  <a:pt x="9038" y="1787"/>
                </a:lnTo>
                <a:lnTo>
                  <a:pt x="9049" y="1798"/>
                </a:lnTo>
                <a:cubicBezTo>
                  <a:pt x="9055" y="1809"/>
                  <a:pt x="9059" y="1813"/>
                  <a:pt x="9062" y="1813"/>
                </a:cubicBezTo>
                <a:cubicBezTo>
                  <a:pt x="9073" y="1813"/>
                  <a:pt x="9078" y="1773"/>
                  <a:pt x="9092" y="1773"/>
                </a:cubicBezTo>
                <a:cubicBezTo>
                  <a:pt x="9094" y="1773"/>
                  <a:pt x="9095" y="1774"/>
                  <a:pt x="9097" y="1775"/>
                </a:cubicBezTo>
                <a:cubicBezTo>
                  <a:pt x="9085" y="1787"/>
                  <a:pt x="9085" y="1787"/>
                  <a:pt x="9085" y="1787"/>
                </a:cubicBezTo>
                <a:cubicBezTo>
                  <a:pt x="9094" y="1795"/>
                  <a:pt x="9115" y="1829"/>
                  <a:pt x="9121" y="1829"/>
                </a:cubicBezTo>
                <a:cubicBezTo>
                  <a:pt x="9124" y="1829"/>
                  <a:pt x="9124" y="1824"/>
                  <a:pt x="9121" y="1810"/>
                </a:cubicBezTo>
                <a:lnTo>
                  <a:pt x="9121" y="1810"/>
                </a:lnTo>
                <a:cubicBezTo>
                  <a:pt x="9124" y="1814"/>
                  <a:pt x="9127" y="1815"/>
                  <a:pt x="9129" y="1815"/>
                </a:cubicBezTo>
                <a:cubicBezTo>
                  <a:pt x="9133" y="1815"/>
                  <a:pt x="9133" y="1807"/>
                  <a:pt x="9133" y="1798"/>
                </a:cubicBezTo>
                <a:cubicBezTo>
                  <a:pt x="9133" y="1787"/>
                  <a:pt x="9133" y="1775"/>
                  <a:pt x="9133" y="1775"/>
                </a:cubicBezTo>
                <a:lnTo>
                  <a:pt x="9168" y="1787"/>
                </a:lnTo>
                <a:cubicBezTo>
                  <a:pt x="9168" y="1787"/>
                  <a:pt x="9180" y="1775"/>
                  <a:pt x="9180" y="1775"/>
                </a:cubicBezTo>
                <a:lnTo>
                  <a:pt x="9192" y="1787"/>
                </a:lnTo>
                <a:cubicBezTo>
                  <a:pt x="9192" y="1787"/>
                  <a:pt x="9204" y="1798"/>
                  <a:pt x="9204" y="1798"/>
                </a:cubicBezTo>
                <a:cubicBezTo>
                  <a:pt x="9216" y="1814"/>
                  <a:pt x="9225" y="1819"/>
                  <a:pt x="9231" y="1819"/>
                </a:cubicBezTo>
                <a:cubicBezTo>
                  <a:pt x="9244" y="1819"/>
                  <a:pt x="9249" y="1796"/>
                  <a:pt x="9264" y="1796"/>
                </a:cubicBezTo>
                <a:cubicBezTo>
                  <a:pt x="9270" y="1796"/>
                  <a:pt x="9277" y="1800"/>
                  <a:pt x="9288" y="1810"/>
                </a:cubicBezTo>
                <a:cubicBezTo>
                  <a:pt x="9288" y="1775"/>
                  <a:pt x="9276" y="1763"/>
                  <a:pt x="9276" y="1751"/>
                </a:cubicBezTo>
                <a:cubicBezTo>
                  <a:pt x="9276" y="1727"/>
                  <a:pt x="9288" y="1691"/>
                  <a:pt x="9299" y="1679"/>
                </a:cubicBezTo>
                <a:cubicBezTo>
                  <a:pt x="9323" y="1715"/>
                  <a:pt x="9371" y="1739"/>
                  <a:pt x="9383" y="1810"/>
                </a:cubicBezTo>
                <a:cubicBezTo>
                  <a:pt x="9407" y="1810"/>
                  <a:pt x="9359" y="1775"/>
                  <a:pt x="9371" y="1751"/>
                </a:cubicBezTo>
                <a:lnTo>
                  <a:pt x="9383" y="1751"/>
                </a:lnTo>
                <a:cubicBezTo>
                  <a:pt x="9371" y="1739"/>
                  <a:pt x="9359" y="1727"/>
                  <a:pt x="9347" y="1703"/>
                </a:cubicBezTo>
                <a:cubicBezTo>
                  <a:pt x="9338" y="1676"/>
                  <a:pt x="9349" y="1663"/>
                  <a:pt x="9360" y="1663"/>
                </a:cubicBezTo>
                <a:cubicBezTo>
                  <a:pt x="9364" y="1663"/>
                  <a:pt x="9368" y="1665"/>
                  <a:pt x="9371" y="1667"/>
                </a:cubicBezTo>
                <a:lnTo>
                  <a:pt x="9371" y="1715"/>
                </a:lnTo>
                <a:cubicBezTo>
                  <a:pt x="9395" y="1691"/>
                  <a:pt x="9383" y="1620"/>
                  <a:pt x="9395" y="1572"/>
                </a:cubicBezTo>
                <a:cubicBezTo>
                  <a:pt x="9419" y="1584"/>
                  <a:pt x="9407" y="1632"/>
                  <a:pt x="9419" y="1667"/>
                </a:cubicBezTo>
                <a:lnTo>
                  <a:pt x="9442" y="1656"/>
                </a:lnTo>
                <a:lnTo>
                  <a:pt x="9454" y="1691"/>
                </a:lnTo>
                <a:cubicBezTo>
                  <a:pt x="9464" y="1681"/>
                  <a:pt x="9466" y="1653"/>
                  <a:pt x="9474" y="1653"/>
                </a:cubicBezTo>
                <a:cubicBezTo>
                  <a:pt x="9475" y="1653"/>
                  <a:pt x="9476" y="1654"/>
                  <a:pt x="9478" y="1656"/>
                </a:cubicBezTo>
                <a:cubicBezTo>
                  <a:pt x="9478" y="1691"/>
                  <a:pt x="9526" y="1691"/>
                  <a:pt x="9502" y="1739"/>
                </a:cubicBezTo>
                <a:cubicBezTo>
                  <a:pt x="9519" y="1739"/>
                  <a:pt x="9518" y="1709"/>
                  <a:pt x="9520" y="1709"/>
                </a:cubicBezTo>
                <a:cubicBezTo>
                  <a:pt x="9521" y="1709"/>
                  <a:pt x="9522" y="1713"/>
                  <a:pt x="9526" y="1727"/>
                </a:cubicBezTo>
                <a:cubicBezTo>
                  <a:pt x="9526" y="1679"/>
                  <a:pt x="9514" y="1703"/>
                  <a:pt x="9502" y="1691"/>
                </a:cubicBezTo>
                <a:cubicBezTo>
                  <a:pt x="9490" y="1644"/>
                  <a:pt x="9526" y="1667"/>
                  <a:pt x="9538" y="1644"/>
                </a:cubicBezTo>
                <a:cubicBezTo>
                  <a:pt x="9526" y="1620"/>
                  <a:pt x="9549" y="1560"/>
                  <a:pt x="9538" y="1513"/>
                </a:cubicBezTo>
                <a:lnTo>
                  <a:pt x="9561" y="1513"/>
                </a:lnTo>
                <a:cubicBezTo>
                  <a:pt x="9558" y="1491"/>
                  <a:pt x="9554" y="1484"/>
                  <a:pt x="9548" y="1484"/>
                </a:cubicBezTo>
                <a:cubicBezTo>
                  <a:pt x="9536" y="1484"/>
                  <a:pt x="9520" y="1511"/>
                  <a:pt x="9503" y="1511"/>
                </a:cubicBezTo>
                <a:cubicBezTo>
                  <a:pt x="9495" y="1511"/>
                  <a:pt x="9486" y="1505"/>
                  <a:pt x="9478" y="1489"/>
                </a:cubicBezTo>
                <a:cubicBezTo>
                  <a:pt x="9466" y="1489"/>
                  <a:pt x="9466" y="1489"/>
                  <a:pt x="9442" y="1465"/>
                </a:cubicBezTo>
                <a:lnTo>
                  <a:pt x="9442" y="1465"/>
                </a:lnTo>
                <a:lnTo>
                  <a:pt x="9454" y="1525"/>
                </a:lnTo>
                <a:cubicBezTo>
                  <a:pt x="9430" y="1513"/>
                  <a:pt x="9430" y="1477"/>
                  <a:pt x="9419" y="1465"/>
                </a:cubicBezTo>
                <a:cubicBezTo>
                  <a:pt x="9419" y="1469"/>
                  <a:pt x="9417" y="1470"/>
                  <a:pt x="9415" y="1470"/>
                </a:cubicBezTo>
                <a:cubicBezTo>
                  <a:pt x="9411" y="1470"/>
                  <a:pt x="9403" y="1465"/>
                  <a:pt x="9395" y="1465"/>
                </a:cubicBezTo>
                <a:cubicBezTo>
                  <a:pt x="9395" y="1465"/>
                  <a:pt x="9395" y="1453"/>
                  <a:pt x="9407" y="1441"/>
                </a:cubicBezTo>
                <a:cubicBezTo>
                  <a:pt x="9397" y="1427"/>
                  <a:pt x="9392" y="1422"/>
                  <a:pt x="9388" y="1422"/>
                </a:cubicBezTo>
                <a:cubicBezTo>
                  <a:pt x="9383" y="1422"/>
                  <a:pt x="9383" y="1434"/>
                  <a:pt x="9383" y="1441"/>
                </a:cubicBezTo>
                <a:cubicBezTo>
                  <a:pt x="9383" y="1465"/>
                  <a:pt x="9371" y="1465"/>
                  <a:pt x="9359" y="1465"/>
                </a:cubicBezTo>
                <a:lnTo>
                  <a:pt x="9347" y="1465"/>
                </a:lnTo>
                <a:cubicBezTo>
                  <a:pt x="9359" y="1477"/>
                  <a:pt x="9371" y="1525"/>
                  <a:pt x="9383" y="1537"/>
                </a:cubicBezTo>
                <a:cubicBezTo>
                  <a:pt x="9347" y="1513"/>
                  <a:pt x="9323" y="1537"/>
                  <a:pt x="9288" y="1489"/>
                </a:cubicBezTo>
                <a:cubicBezTo>
                  <a:pt x="9276" y="1465"/>
                  <a:pt x="9288" y="1441"/>
                  <a:pt x="9288" y="1441"/>
                </a:cubicBezTo>
                <a:cubicBezTo>
                  <a:pt x="9284" y="1440"/>
                  <a:pt x="9281" y="1439"/>
                  <a:pt x="9279" y="1439"/>
                </a:cubicBezTo>
                <a:cubicBezTo>
                  <a:pt x="9264" y="1439"/>
                  <a:pt x="9264" y="1468"/>
                  <a:pt x="9264" y="1489"/>
                </a:cubicBezTo>
                <a:cubicBezTo>
                  <a:pt x="9264" y="1501"/>
                  <a:pt x="9264" y="1501"/>
                  <a:pt x="9252" y="1501"/>
                </a:cubicBezTo>
                <a:cubicBezTo>
                  <a:pt x="9252" y="1489"/>
                  <a:pt x="9240" y="1465"/>
                  <a:pt x="9240" y="1465"/>
                </a:cubicBezTo>
                <a:cubicBezTo>
                  <a:pt x="9240" y="1465"/>
                  <a:pt x="9228" y="1453"/>
                  <a:pt x="9228" y="1453"/>
                </a:cubicBezTo>
                <a:cubicBezTo>
                  <a:pt x="9228" y="1501"/>
                  <a:pt x="9204" y="1489"/>
                  <a:pt x="9192" y="1513"/>
                </a:cubicBezTo>
                <a:lnTo>
                  <a:pt x="9216" y="1513"/>
                </a:lnTo>
                <a:cubicBezTo>
                  <a:pt x="9216" y="1540"/>
                  <a:pt x="9216" y="1568"/>
                  <a:pt x="9211" y="1568"/>
                </a:cubicBezTo>
                <a:cubicBezTo>
                  <a:pt x="9209" y="1568"/>
                  <a:pt x="9207" y="1566"/>
                  <a:pt x="9204" y="1560"/>
                </a:cubicBezTo>
                <a:cubicBezTo>
                  <a:pt x="9216" y="1525"/>
                  <a:pt x="9168" y="1513"/>
                  <a:pt x="9192" y="1489"/>
                </a:cubicBezTo>
                <a:cubicBezTo>
                  <a:pt x="9184" y="1476"/>
                  <a:pt x="9180" y="1471"/>
                  <a:pt x="9178" y="1471"/>
                </a:cubicBezTo>
                <a:lnTo>
                  <a:pt x="9178" y="1471"/>
                </a:lnTo>
                <a:cubicBezTo>
                  <a:pt x="9170" y="1471"/>
                  <a:pt x="9185" y="1526"/>
                  <a:pt x="9172" y="1526"/>
                </a:cubicBezTo>
                <a:cubicBezTo>
                  <a:pt x="9171" y="1526"/>
                  <a:pt x="9170" y="1525"/>
                  <a:pt x="9168" y="1525"/>
                </a:cubicBezTo>
                <a:lnTo>
                  <a:pt x="9145" y="1501"/>
                </a:lnTo>
                <a:cubicBezTo>
                  <a:pt x="9133" y="1465"/>
                  <a:pt x="9168" y="1477"/>
                  <a:pt x="9157" y="1465"/>
                </a:cubicBezTo>
                <a:lnTo>
                  <a:pt x="9145" y="1465"/>
                </a:lnTo>
                <a:cubicBezTo>
                  <a:pt x="9157" y="1441"/>
                  <a:pt x="9192" y="1453"/>
                  <a:pt x="9216" y="1406"/>
                </a:cubicBezTo>
                <a:lnTo>
                  <a:pt x="9157" y="1394"/>
                </a:lnTo>
                <a:cubicBezTo>
                  <a:pt x="9109" y="1453"/>
                  <a:pt x="9014" y="1417"/>
                  <a:pt x="8978" y="1513"/>
                </a:cubicBezTo>
                <a:cubicBezTo>
                  <a:pt x="8978" y="1513"/>
                  <a:pt x="8978" y="1513"/>
                  <a:pt x="8978" y="1537"/>
                </a:cubicBezTo>
                <a:lnTo>
                  <a:pt x="8978" y="1548"/>
                </a:lnTo>
                <a:cubicBezTo>
                  <a:pt x="8954" y="1525"/>
                  <a:pt x="8930" y="1525"/>
                  <a:pt x="8907" y="1501"/>
                </a:cubicBezTo>
                <a:lnTo>
                  <a:pt x="8907" y="1501"/>
                </a:lnTo>
                <a:cubicBezTo>
                  <a:pt x="8918" y="1525"/>
                  <a:pt x="8918" y="1525"/>
                  <a:pt x="8930" y="1548"/>
                </a:cubicBezTo>
                <a:cubicBezTo>
                  <a:pt x="8942" y="1584"/>
                  <a:pt x="8942" y="1596"/>
                  <a:pt x="8918" y="1596"/>
                </a:cubicBezTo>
                <a:cubicBezTo>
                  <a:pt x="8915" y="1587"/>
                  <a:pt x="8914" y="1580"/>
                  <a:pt x="8913" y="1575"/>
                </a:cubicBezTo>
                <a:lnTo>
                  <a:pt x="8913" y="1575"/>
                </a:lnTo>
                <a:cubicBezTo>
                  <a:pt x="8912" y="1578"/>
                  <a:pt x="8910" y="1581"/>
                  <a:pt x="8907" y="1584"/>
                </a:cubicBezTo>
                <a:cubicBezTo>
                  <a:pt x="8895" y="1572"/>
                  <a:pt x="8871" y="1572"/>
                  <a:pt x="8871" y="1537"/>
                </a:cubicBezTo>
                <a:lnTo>
                  <a:pt x="8871" y="1537"/>
                </a:lnTo>
                <a:cubicBezTo>
                  <a:pt x="8871" y="1537"/>
                  <a:pt x="8871" y="1537"/>
                  <a:pt x="8883" y="1548"/>
                </a:cubicBezTo>
                <a:cubicBezTo>
                  <a:pt x="8883" y="1537"/>
                  <a:pt x="8859" y="1525"/>
                  <a:pt x="8859" y="1501"/>
                </a:cubicBezTo>
                <a:lnTo>
                  <a:pt x="8847" y="1513"/>
                </a:lnTo>
                <a:cubicBezTo>
                  <a:pt x="8835" y="1489"/>
                  <a:pt x="8847" y="1477"/>
                  <a:pt x="8835" y="1465"/>
                </a:cubicBezTo>
                <a:cubicBezTo>
                  <a:pt x="8811" y="1489"/>
                  <a:pt x="8811" y="1548"/>
                  <a:pt x="8787" y="1584"/>
                </a:cubicBezTo>
                <a:cubicBezTo>
                  <a:pt x="8787" y="1564"/>
                  <a:pt x="8779" y="1519"/>
                  <a:pt x="8776" y="1519"/>
                </a:cubicBezTo>
                <a:cubicBezTo>
                  <a:pt x="8776" y="1519"/>
                  <a:pt x="8776" y="1521"/>
                  <a:pt x="8776" y="1525"/>
                </a:cubicBezTo>
                <a:cubicBezTo>
                  <a:pt x="8774" y="1524"/>
                  <a:pt x="8773" y="1523"/>
                  <a:pt x="8771" y="1523"/>
                </a:cubicBezTo>
                <a:cubicBezTo>
                  <a:pt x="8752" y="1523"/>
                  <a:pt x="8750" y="1597"/>
                  <a:pt x="8728" y="1608"/>
                </a:cubicBezTo>
                <a:cubicBezTo>
                  <a:pt x="8728" y="1596"/>
                  <a:pt x="8740" y="1596"/>
                  <a:pt x="8740" y="1584"/>
                </a:cubicBezTo>
                <a:cubicBezTo>
                  <a:pt x="8707" y="1584"/>
                  <a:pt x="8677" y="1586"/>
                  <a:pt x="8648" y="1586"/>
                </a:cubicBezTo>
                <a:cubicBezTo>
                  <a:pt x="8605" y="1586"/>
                  <a:pt x="8564" y="1582"/>
                  <a:pt x="8514" y="1560"/>
                </a:cubicBezTo>
                <a:lnTo>
                  <a:pt x="8514" y="1632"/>
                </a:lnTo>
                <a:lnTo>
                  <a:pt x="8490" y="1596"/>
                </a:lnTo>
                <a:cubicBezTo>
                  <a:pt x="8482" y="1595"/>
                  <a:pt x="8475" y="1594"/>
                  <a:pt x="8468" y="1594"/>
                </a:cubicBezTo>
                <a:cubicBezTo>
                  <a:pt x="8398" y="1594"/>
                  <a:pt x="8354" y="1647"/>
                  <a:pt x="8299" y="1679"/>
                </a:cubicBezTo>
                <a:cubicBezTo>
                  <a:pt x="8297" y="1681"/>
                  <a:pt x="8294" y="1681"/>
                  <a:pt x="8292" y="1681"/>
                </a:cubicBezTo>
                <a:cubicBezTo>
                  <a:pt x="8275" y="1681"/>
                  <a:pt x="8273" y="1642"/>
                  <a:pt x="8252" y="1632"/>
                </a:cubicBezTo>
                <a:cubicBezTo>
                  <a:pt x="8204" y="1644"/>
                  <a:pt x="8216" y="1703"/>
                  <a:pt x="8180" y="1739"/>
                </a:cubicBezTo>
                <a:cubicBezTo>
                  <a:pt x="8180" y="1715"/>
                  <a:pt x="8180" y="1667"/>
                  <a:pt x="8156" y="1667"/>
                </a:cubicBezTo>
                <a:cubicBezTo>
                  <a:pt x="8156" y="1687"/>
                  <a:pt x="8164" y="1706"/>
                  <a:pt x="8154" y="1706"/>
                </a:cubicBezTo>
                <a:cubicBezTo>
                  <a:pt x="8152" y="1706"/>
                  <a:pt x="8149" y="1705"/>
                  <a:pt x="8145" y="1703"/>
                </a:cubicBezTo>
                <a:lnTo>
                  <a:pt x="8145" y="1691"/>
                </a:lnTo>
                <a:cubicBezTo>
                  <a:pt x="8141" y="1683"/>
                  <a:pt x="8138" y="1681"/>
                  <a:pt x="8135" y="1681"/>
                </a:cubicBezTo>
                <a:cubicBezTo>
                  <a:pt x="8129" y="1681"/>
                  <a:pt x="8121" y="1691"/>
                  <a:pt x="8097" y="1691"/>
                </a:cubicBezTo>
                <a:cubicBezTo>
                  <a:pt x="8061" y="1703"/>
                  <a:pt x="8037" y="1763"/>
                  <a:pt x="8037" y="1846"/>
                </a:cubicBezTo>
                <a:cubicBezTo>
                  <a:pt x="8002" y="1846"/>
                  <a:pt x="8014" y="1775"/>
                  <a:pt x="8002" y="1763"/>
                </a:cubicBezTo>
                <a:lnTo>
                  <a:pt x="8002" y="1763"/>
                </a:lnTo>
                <a:cubicBezTo>
                  <a:pt x="8008" y="1765"/>
                  <a:pt x="8013" y="1766"/>
                  <a:pt x="8016" y="1766"/>
                </a:cubicBezTo>
                <a:cubicBezTo>
                  <a:pt x="8029" y="1766"/>
                  <a:pt x="8014" y="1746"/>
                  <a:pt x="8014" y="1727"/>
                </a:cubicBezTo>
                <a:cubicBezTo>
                  <a:pt x="8007" y="1740"/>
                  <a:pt x="8001" y="1750"/>
                  <a:pt x="7992" y="1750"/>
                </a:cubicBezTo>
                <a:cubicBezTo>
                  <a:pt x="7985" y="1750"/>
                  <a:pt x="7977" y="1743"/>
                  <a:pt x="7966" y="1727"/>
                </a:cubicBezTo>
                <a:cubicBezTo>
                  <a:pt x="7954" y="1739"/>
                  <a:pt x="7942" y="1739"/>
                  <a:pt x="7930" y="1775"/>
                </a:cubicBezTo>
                <a:cubicBezTo>
                  <a:pt x="7934" y="1768"/>
                  <a:pt x="7937" y="1765"/>
                  <a:pt x="7940" y="1765"/>
                </a:cubicBezTo>
                <a:cubicBezTo>
                  <a:pt x="7948" y="1765"/>
                  <a:pt x="7954" y="1782"/>
                  <a:pt x="7954" y="1798"/>
                </a:cubicBezTo>
                <a:cubicBezTo>
                  <a:pt x="7950" y="1796"/>
                  <a:pt x="7946" y="1796"/>
                  <a:pt x="7942" y="1796"/>
                </a:cubicBezTo>
                <a:cubicBezTo>
                  <a:pt x="7934" y="1796"/>
                  <a:pt x="7926" y="1798"/>
                  <a:pt x="7918" y="1798"/>
                </a:cubicBezTo>
                <a:cubicBezTo>
                  <a:pt x="7906" y="1798"/>
                  <a:pt x="7895" y="1792"/>
                  <a:pt x="7883" y="1763"/>
                </a:cubicBezTo>
                <a:cubicBezTo>
                  <a:pt x="7799" y="1810"/>
                  <a:pt x="7704" y="1846"/>
                  <a:pt x="7621" y="1894"/>
                </a:cubicBezTo>
                <a:cubicBezTo>
                  <a:pt x="7615" y="1906"/>
                  <a:pt x="7618" y="1906"/>
                  <a:pt x="7622" y="1906"/>
                </a:cubicBezTo>
                <a:cubicBezTo>
                  <a:pt x="7627" y="1906"/>
                  <a:pt x="7633" y="1906"/>
                  <a:pt x="7633" y="1918"/>
                </a:cubicBezTo>
                <a:cubicBezTo>
                  <a:pt x="7629" y="1933"/>
                  <a:pt x="7625" y="1937"/>
                  <a:pt x="7621" y="1937"/>
                </a:cubicBezTo>
                <a:cubicBezTo>
                  <a:pt x="7616" y="1937"/>
                  <a:pt x="7611" y="1929"/>
                  <a:pt x="7606" y="1929"/>
                </a:cubicBezTo>
                <a:cubicBezTo>
                  <a:pt x="7603" y="1929"/>
                  <a:pt x="7600" y="1932"/>
                  <a:pt x="7597" y="1941"/>
                </a:cubicBezTo>
                <a:lnTo>
                  <a:pt x="7597" y="1906"/>
                </a:lnTo>
                <a:cubicBezTo>
                  <a:pt x="7573" y="1918"/>
                  <a:pt x="7561" y="1989"/>
                  <a:pt x="7549" y="2025"/>
                </a:cubicBezTo>
                <a:cubicBezTo>
                  <a:pt x="7537" y="1989"/>
                  <a:pt x="7525" y="2001"/>
                  <a:pt x="7537" y="1977"/>
                </a:cubicBezTo>
                <a:lnTo>
                  <a:pt x="7537" y="1977"/>
                </a:lnTo>
                <a:cubicBezTo>
                  <a:pt x="7537" y="1978"/>
                  <a:pt x="7536" y="1978"/>
                  <a:pt x="7535" y="1978"/>
                </a:cubicBezTo>
                <a:cubicBezTo>
                  <a:pt x="7520" y="1978"/>
                  <a:pt x="7460" y="1888"/>
                  <a:pt x="7445" y="1888"/>
                </a:cubicBezTo>
                <a:cubicBezTo>
                  <a:pt x="7443" y="1888"/>
                  <a:pt x="7442" y="1889"/>
                  <a:pt x="7442" y="1894"/>
                </a:cubicBezTo>
                <a:lnTo>
                  <a:pt x="7525" y="2013"/>
                </a:lnTo>
                <a:cubicBezTo>
                  <a:pt x="7525" y="2025"/>
                  <a:pt x="7502" y="2025"/>
                  <a:pt x="7514" y="2037"/>
                </a:cubicBezTo>
                <a:cubicBezTo>
                  <a:pt x="7490" y="2013"/>
                  <a:pt x="7466" y="1989"/>
                  <a:pt x="7454" y="1989"/>
                </a:cubicBezTo>
                <a:cubicBezTo>
                  <a:pt x="7430" y="1965"/>
                  <a:pt x="7454" y="1965"/>
                  <a:pt x="7466" y="1953"/>
                </a:cubicBezTo>
                <a:cubicBezTo>
                  <a:pt x="7442" y="1906"/>
                  <a:pt x="7418" y="1941"/>
                  <a:pt x="7406" y="1882"/>
                </a:cubicBezTo>
                <a:lnTo>
                  <a:pt x="7406" y="1882"/>
                </a:lnTo>
                <a:cubicBezTo>
                  <a:pt x="7383" y="1906"/>
                  <a:pt x="7418" y="1906"/>
                  <a:pt x="7418" y="1929"/>
                </a:cubicBezTo>
                <a:lnTo>
                  <a:pt x="7394" y="1929"/>
                </a:lnTo>
                <a:lnTo>
                  <a:pt x="7418" y="1941"/>
                </a:lnTo>
                <a:cubicBezTo>
                  <a:pt x="7409" y="1961"/>
                  <a:pt x="7422" y="1995"/>
                  <a:pt x="7403" y="1995"/>
                </a:cubicBezTo>
                <a:cubicBezTo>
                  <a:pt x="7398" y="1995"/>
                  <a:pt x="7392" y="1993"/>
                  <a:pt x="7383" y="1989"/>
                </a:cubicBezTo>
                <a:lnTo>
                  <a:pt x="7383" y="1989"/>
                </a:lnTo>
                <a:lnTo>
                  <a:pt x="7394" y="2060"/>
                </a:lnTo>
                <a:cubicBezTo>
                  <a:pt x="7386" y="2044"/>
                  <a:pt x="7381" y="2039"/>
                  <a:pt x="7377" y="2039"/>
                </a:cubicBezTo>
                <a:cubicBezTo>
                  <a:pt x="7371" y="2039"/>
                  <a:pt x="7368" y="2050"/>
                  <a:pt x="7363" y="2050"/>
                </a:cubicBezTo>
                <a:cubicBezTo>
                  <a:pt x="7361" y="2050"/>
                  <a:pt x="7360" y="2050"/>
                  <a:pt x="7359" y="2048"/>
                </a:cubicBezTo>
                <a:lnTo>
                  <a:pt x="7347" y="2025"/>
                </a:lnTo>
                <a:cubicBezTo>
                  <a:pt x="7343" y="2028"/>
                  <a:pt x="7340" y="2030"/>
                  <a:pt x="7336" y="2030"/>
                </a:cubicBezTo>
                <a:cubicBezTo>
                  <a:pt x="7328" y="2030"/>
                  <a:pt x="7320" y="2021"/>
                  <a:pt x="7311" y="2013"/>
                </a:cubicBezTo>
                <a:cubicBezTo>
                  <a:pt x="7305" y="1995"/>
                  <a:pt x="7308" y="1995"/>
                  <a:pt x="7311" y="1995"/>
                </a:cubicBezTo>
                <a:cubicBezTo>
                  <a:pt x="7314" y="1995"/>
                  <a:pt x="7317" y="1995"/>
                  <a:pt x="7311" y="1977"/>
                </a:cubicBezTo>
                <a:lnTo>
                  <a:pt x="7287" y="1977"/>
                </a:lnTo>
                <a:cubicBezTo>
                  <a:pt x="7299" y="2001"/>
                  <a:pt x="7299" y="2025"/>
                  <a:pt x="7323" y="2037"/>
                </a:cubicBezTo>
                <a:cubicBezTo>
                  <a:pt x="7323" y="2084"/>
                  <a:pt x="7335" y="2132"/>
                  <a:pt x="7299" y="2144"/>
                </a:cubicBezTo>
                <a:cubicBezTo>
                  <a:pt x="7263" y="2108"/>
                  <a:pt x="7299" y="2096"/>
                  <a:pt x="7275" y="2060"/>
                </a:cubicBezTo>
                <a:lnTo>
                  <a:pt x="7275" y="2060"/>
                </a:lnTo>
                <a:cubicBezTo>
                  <a:pt x="7228" y="2072"/>
                  <a:pt x="7287" y="2191"/>
                  <a:pt x="7252" y="2203"/>
                </a:cubicBezTo>
                <a:cubicBezTo>
                  <a:pt x="7216" y="2203"/>
                  <a:pt x="7240" y="2239"/>
                  <a:pt x="7216" y="2263"/>
                </a:cubicBezTo>
                <a:cubicBezTo>
                  <a:pt x="7204" y="2227"/>
                  <a:pt x="7180" y="2239"/>
                  <a:pt x="7156" y="2215"/>
                </a:cubicBezTo>
                <a:lnTo>
                  <a:pt x="7156" y="2179"/>
                </a:lnTo>
                <a:cubicBezTo>
                  <a:pt x="7151" y="2184"/>
                  <a:pt x="7146" y="2187"/>
                  <a:pt x="7142" y="2187"/>
                </a:cubicBezTo>
                <a:cubicBezTo>
                  <a:pt x="7136" y="2187"/>
                  <a:pt x="7130" y="2184"/>
                  <a:pt x="7125" y="2175"/>
                </a:cubicBezTo>
                <a:lnTo>
                  <a:pt x="7125" y="2175"/>
                </a:lnTo>
                <a:cubicBezTo>
                  <a:pt x="7139" y="2207"/>
                  <a:pt x="7108" y="2229"/>
                  <a:pt x="7097" y="2251"/>
                </a:cubicBezTo>
                <a:lnTo>
                  <a:pt x="7121" y="2287"/>
                </a:lnTo>
                <a:cubicBezTo>
                  <a:pt x="7109" y="2299"/>
                  <a:pt x="7097" y="2334"/>
                  <a:pt x="7073" y="2334"/>
                </a:cubicBezTo>
                <a:cubicBezTo>
                  <a:pt x="7061" y="2358"/>
                  <a:pt x="7085" y="2382"/>
                  <a:pt x="7085" y="2429"/>
                </a:cubicBezTo>
                <a:cubicBezTo>
                  <a:pt x="7061" y="2406"/>
                  <a:pt x="7037" y="2370"/>
                  <a:pt x="7025" y="2334"/>
                </a:cubicBezTo>
                <a:lnTo>
                  <a:pt x="7025" y="2334"/>
                </a:lnTo>
                <a:cubicBezTo>
                  <a:pt x="7029" y="2338"/>
                  <a:pt x="7032" y="2340"/>
                  <a:pt x="7035" y="2340"/>
                </a:cubicBezTo>
                <a:cubicBezTo>
                  <a:pt x="7040" y="2340"/>
                  <a:pt x="7045" y="2334"/>
                  <a:pt x="7061" y="2334"/>
                </a:cubicBezTo>
                <a:cubicBezTo>
                  <a:pt x="7073" y="2287"/>
                  <a:pt x="7061" y="2215"/>
                  <a:pt x="7097" y="2203"/>
                </a:cubicBezTo>
                <a:cubicBezTo>
                  <a:pt x="7090" y="2180"/>
                  <a:pt x="7086" y="2171"/>
                  <a:pt x="7083" y="2171"/>
                </a:cubicBezTo>
                <a:cubicBezTo>
                  <a:pt x="7076" y="2171"/>
                  <a:pt x="7075" y="2216"/>
                  <a:pt x="7055" y="2216"/>
                </a:cubicBezTo>
                <a:cubicBezTo>
                  <a:pt x="7053" y="2216"/>
                  <a:pt x="7051" y="2216"/>
                  <a:pt x="7049" y="2215"/>
                </a:cubicBezTo>
                <a:cubicBezTo>
                  <a:pt x="7049" y="2203"/>
                  <a:pt x="7049" y="2203"/>
                  <a:pt x="7049" y="2203"/>
                </a:cubicBezTo>
                <a:cubicBezTo>
                  <a:pt x="7049" y="2191"/>
                  <a:pt x="7061" y="2168"/>
                  <a:pt x="7037" y="2120"/>
                </a:cubicBezTo>
                <a:lnTo>
                  <a:pt x="7037" y="2120"/>
                </a:lnTo>
                <a:cubicBezTo>
                  <a:pt x="7026" y="2142"/>
                  <a:pt x="7065" y="2193"/>
                  <a:pt x="7036" y="2193"/>
                </a:cubicBezTo>
                <a:cubicBezTo>
                  <a:pt x="7033" y="2193"/>
                  <a:pt x="7030" y="2192"/>
                  <a:pt x="7025" y="2191"/>
                </a:cubicBezTo>
                <a:cubicBezTo>
                  <a:pt x="7025" y="2196"/>
                  <a:pt x="7023" y="2198"/>
                  <a:pt x="7020" y="2198"/>
                </a:cubicBezTo>
                <a:cubicBezTo>
                  <a:pt x="7008" y="2198"/>
                  <a:pt x="6975" y="2168"/>
                  <a:pt x="6966" y="2168"/>
                </a:cubicBezTo>
                <a:lnTo>
                  <a:pt x="6966" y="2168"/>
                </a:lnTo>
                <a:cubicBezTo>
                  <a:pt x="6966" y="2203"/>
                  <a:pt x="7002" y="2263"/>
                  <a:pt x="6966" y="2275"/>
                </a:cubicBezTo>
                <a:lnTo>
                  <a:pt x="6954" y="2227"/>
                </a:lnTo>
                <a:lnTo>
                  <a:pt x="6954" y="2227"/>
                </a:lnTo>
                <a:cubicBezTo>
                  <a:pt x="6930" y="2239"/>
                  <a:pt x="6978" y="2299"/>
                  <a:pt x="6954" y="2310"/>
                </a:cubicBezTo>
                <a:cubicBezTo>
                  <a:pt x="6964" y="2310"/>
                  <a:pt x="6966" y="2348"/>
                  <a:pt x="6983" y="2348"/>
                </a:cubicBezTo>
                <a:cubicBezTo>
                  <a:pt x="6985" y="2348"/>
                  <a:pt x="6987" y="2347"/>
                  <a:pt x="6990" y="2346"/>
                </a:cubicBezTo>
                <a:lnTo>
                  <a:pt x="6990" y="2346"/>
                </a:lnTo>
                <a:cubicBezTo>
                  <a:pt x="6990" y="2370"/>
                  <a:pt x="6978" y="2394"/>
                  <a:pt x="6954" y="2394"/>
                </a:cubicBezTo>
                <a:cubicBezTo>
                  <a:pt x="6954" y="2394"/>
                  <a:pt x="6954" y="2406"/>
                  <a:pt x="6966" y="2418"/>
                </a:cubicBezTo>
                <a:cubicBezTo>
                  <a:pt x="6971" y="2421"/>
                  <a:pt x="6975" y="2423"/>
                  <a:pt x="6978" y="2423"/>
                </a:cubicBezTo>
                <a:cubicBezTo>
                  <a:pt x="6991" y="2423"/>
                  <a:pt x="6987" y="2395"/>
                  <a:pt x="6998" y="2395"/>
                </a:cubicBezTo>
                <a:cubicBezTo>
                  <a:pt x="7001" y="2395"/>
                  <a:pt x="7006" y="2398"/>
                  <a:pt x="7013" y="2406"/>
                </a:cubicBezTo>
                <a:lnTo>
                  <a:pt x="7002" y="2358"/>
                </a:lnTo>
                <a:cubicBezTo>
                  <a:pt x="7025" y="2358"/>
                  <a:pt x="7049" y="2394"/>
                  <a:pt x="7049" y="2418"/>
                </a:cubicBezTo>
                <a:cubicBezTo>
                  <a:pt x="7049" y="2418"/>
                  <a:pt x="7049" y="2412"/>
                  <a:pt x="7053" y="2412"/>
                </a:cubicBezTo>
                <a:cubicBezTo>
                  <a:pt x="7054" y="2412"/>
                  <a:pt x="7057" y="2414"/>
                  <a:pt x="7061" y="2418"/>
                </a:cubicBezTo>
                <a:cubicBezTo>
                  <a:pt x="7078" y="2438"/>
                  <a:pt x="7078" y="2443"/>
                  <a:pt x="7074" y="2443"/>
                </a:cubicBezTo>
                <a:cubicBezTo>
                  <a:pt x="7070" y="2443"/>
                  <a:pt x="7062" y="2440"/>
                  <a:pt x="7057" y="2440"/>
                </a:cubicBezTo>
                <a:cubicBezTo>
                  <a:pt x="7051" y="2440"/>
                  <a:pt x="7049" y="2444"/>
                  <a:pt x="7061" y="2465"/>
                </a:cubicBezTo>
                <a:lnTo>
                  <a:pt x="7061" y="2453"/>
                </a:lnTo>
                <a:lnTo>
                  <a:pt x="7061" y="2453"/>
                </a:lnTo>
                <a:cubicBezTo>
                  <a:pt x="7097" y="2489"/>
                  <a:pt x="7061" y="2501"/>
                  <a:pt x="7049" y="2513"/>
                </a:cubicBezTo>
                <a:cubicBezTo>
                  <a:pt x="7025" y="2501"/>
                  <a:pt x="7002" y="2501"/>
                  <a:pt x="6978" y="2477"/>
                </a:cubicBezTo>
                <a:lnTo>
                  <a:pt x="6990" y="2441"/>
                </a:lnTo>
                <a:cubicBezTo>
                  <a:pt x="6987" y="2440"/>
                  <a:pt x="6985" y="2439"/>
                  <a:pt x="6983" y="2439"/>
                </a:cubicBezTo>
                <a:cubicBezTo>
                  <a:pt x="6968" y="2439"/>
                  <a:pt x="6976" y="2478"/>
                  <a:pt x="6966" y="2489"/>
                </a:cubicBezTo>
                <a:cubicBezTo>
                  <a:pt x="6954" y="2477"/>
                  <a:pt x="6954" y="2477"/>
                  <a:pt x="6954" y="2477"/>
                </a:cubicBezTo>
                <a:cubicBezTo>
                  <a:pt x="6954" y="2477"/>
                  <a:pt x="6954" y="2477"/>
                  <a:pt x="6954" y="2489"/>
                </a:cubicBezTo>
                <a:cubicBezTo>
                  <a:pt x="6954" y="2489"/>
                  <a:pt x="6954" y="2477"/>
                  <a:pt x="6942" y="2477"/>
                </a:cubicBezTo>
                <a:cubicBezTo>
                  <a:pt x="6930" y="2477"/>
                  <a:pt x="6930" y="2513"/>
                  <a:pt x="6906" y="2513"/>
                </a:cubicBezTo>
                <a:lnTo>
                  <a:pt x="6930" y="2537"/>
                </a:lnTo>
                <a:lnTo>
                  <a:pt x="6918" y="2513"/>
                </a:lnTo>
                <a:cubicBezTo>
                  <a:pt x="6930" y="2513"/>
                  <a:pt x="6954" y="2525"/>
                  <a:pt x="6966" y="2549"/>
                </a:cubicBezTo>
                <a:cubicBezTo>
                  <a:pt x="6963" y="2557"/>
                  <a:pt x="6959" y="2560"/>
                  <a:pt x="6953" y="2560"/>
                </a:cubicBezTo>
                <a:cubicBezTo>
                  <a:pt x="6934" y="2560"/>
                  <a:pt x="6904" y="2522"/>
                  <a:pt x="6894" y="2513"/>
                </a:cubicBezTo>
                <a:cubicBezTo>
                  <a:pt x="6879" y="2481"/>
                  <a:pt x="6894" y="2481"/>
                  <a:pt x="6907" y="2481"/>
                </a:cubicBezTo>
                <a:lnTo>
                  <a:pt x="6907" y="2481"/>
                </a:lnTo>
                <a:cubicBezTo>
                  <a:pt x="6913" y="2481"/>
                  <a:pt x="6918" y="2481"/>
                  <a:pt x="6918" y="2477"/>
                </a:cubicBezTo>
                <a:cubicBezTo>
                  <a:pt x="6906" y="2460"/>
                  <a:pt x="6899" y="2455"/>
                  <a:pt x="6894" y="2455"/>
                </a:cubicBezTo>
                <a:cubicBezTo>
                  <a:pt x="6885" y="2455"/>
                  <a:pt x="6880" y="2467"/>
                  <a:pt x="6861" y="2467"/>
                </a:cubicBezTo>
                <a:cubicBezTo>
                  <a:pt x="6857" y="2467"/>
                  <a:pt x="6852" y="2467"/>
                  <a:pt x="6847" y="2465"/>
                </a:cubicBezTo>
                <a:cubicBezTo>
                  <a:pt x="6823" y="2418"/>
                  <a:pt x="6871" y="2453"/>
                  <a:pt x="6847" y="2406"/>
                </a:cubicBezTo>
                <a:cubicBezTo>
                  <a:pt x="6823" y="2406"/>
                  <a:pt x="6847" y="2441"/>
                  <a:pt x="6811" y="2453"/>
                </a:cubicBezTo>
                <a:cubicBezTo>
                  <a:pt x="6799" y="2429"/>
                  <a:pt x="6823" y="2406"/>
                  <a:pt x="6799" y="2382"/>
                </a:cubicBezTo>
                <a:lnTo>
                  <a:pt x="6777" y="2382"/>
                </a:lnTo>
                <a:cubicBezTo>
                  <a:pt x="6778" y="2386"/>
                  <a:pt x="6777" y="2390"/>
                  <a:pt x="6775" y="2394"/>
                </a:cubicBezTo>
                <a:lnTo>
                  <a:pt x="6752" y="2394"/>
                </a:lnTo>
                <a:cubicBezTo>
                  <a:pt x="6728" y="2382"/>
                  <a:pt x="6740" y="2334"/>
                  <a:pt x="6716" y="2322"/>
                </a:cubicBezTo>
                <a:lnTo>
                  <a:pt x="6704" y="2358"/>
                </a:lnTo>
                <a:cubicBezTo>
                  <a:pt x="6716" y="2370"/>
                  <a:pt x="6728" y="2370"/>
                  <a:pt x="6740" y="2394"/>
                </a:cubicBezTo>
                <a:cubicBezTo>
                  <a:pt x="6738" y="2393"/>
                  <a:pt x="6736" y="2392"/>
                  <a:pt x="6735" y="2392"/>
                </a:cubicBezTo>
                <a:cubicBezTo>
                  <a:pt x="6721" y="2392"/>
                  <a:pt x="6752" y="2456"/>
                  <a:pt x="6752" y="2489"/>
                </a:cubicBezTo>
                <a:cubicBezTo>
                  <a:pt x="6740" y="2489"/>
                  <a:pt x="6728" y="2489"/>
                  <a:pt x="6716" y="2477"/>
                </a:cubicBezTo>
                <a:cubicBezTo>
                  <a:pt x="6716" y="2537"/>
                  <a:pt x="6692" y="2560"/>
                  <a:pt x="6692" y="2620"/>
                </a:cubicBezTo>
                <a:cubicBezTo>
                  <a:pt x="6692" y="2572"/>
                  <a:pt x="6656" y="2572"/>
                  <a:pt x="6632" y="2549"/>
                </a:cubicBezTo>
                <a:cubicBezTo>
                  <a:pt x="6644" y="2537"/>
                  <a:pt x="6621" y="2489"/>
                  <a:pt x="6597" y="2465"/>
                </a:cubicBezTo>
                <a:lnTo>
                  <a:pt x="6597" y="2465"/>
                </a:lnTo>
                <a:cubicBezTo>
                  <a:pt x="6585" y="2477"/>
                  <a:pt x="6609" y="2525"/>
                  <a:pt x="6632" y="2537"/>
                </a:cubicBezTo>
                <a:cubicBezTo>
                  <a:pt x="6602" y="2537"/>
                  <a:pt x="6624" y="2563"/>
                  <a:pt x="6608" y="2563"/>
                </a:cubicBezTo>
                <a:cubicBezTo>
                  <a:pt x="6605" y="2563"/>
                  <a:pt x="6602" y="2562"/>
                  <a:pt x="6597" y="2560"/>
                </a:cubicBezTo>
                <a:cubicBezTo>
                  <a:pt x="6585" y="2549"/>
                  <a:pt x="6573" y="2513"/>
                  <a:pt x="6561" y="2501"/>
                </a:cubicBezTo>
                <a:lnTo>
                  <a:pt x="6561" y="2501"/>
                </a:lnTo>
                <a:cubicBezTo>
                  <a:pt x="6537" y="2513"/>
                  <a:pt x="6597" y="2560"/>
                  <a:pt x="6561" y="2560"/>
                </a:cubicBezTo>
                <a:cubicBezTo>
                  <a:pt x="6561" y="2560"/>
                  <a:pt x="6561" y="2549"/>
                  <a:pt x="6549" y="2549"/>
                </a:cubicBezTo>
                <a:cubicBezTo>
                  <a:pt x="6537" y="2549"/>
                  <a:pt x="6537" y="2572"/>
                  <a:pt x="6549" y="2596"/>
                </a:cubicBezTo>
                <a:cubicBezTo>
                  <a:pt x="6537" y="2585"/>
                  <a:pt x="6529" y="2581"/>
                  <a:pt x="6523" y="2581"/>
                </a:cubicBezTo>
                <a:cubicBezTo>
                  <a:pt x="6512" y="2581"/>
                  <a:pt x="6507" y="2595"/>
                  <a:pt x="6499" y="2595"/>
                </a:cubicBezTo>
                <a:cubicBezTo>
                  <a:pt x="6494" y="2595"/>
                  <a:pt x="6488" y="2589"/>
                  <a:pt x="6478" y="2572"/>
                </a:cubicBezTo>
                <a:lnTo>
                  <a:pt x="6478" y="2572"/>
                </a:lnTo>
                <a:cubicBezTo>
                  <a:pt x="6466" y="2608"/>
                  <a:pt x="6513" y="2596"/>
                  <a:pt x="6513" y="2620"/>
                </a:cubicBezTo>
                <a:cubicBezTo>
                  <a:pt x="6521" y="2643"/>
                  <a:pt x="6509" y="2651"/>
                  <a:pt x="6497" y="2651"/>
                </a:cubicBezTo>
                <a:cubicBezTo>
                  <a:pt x="6490" y="2651"/>
                  <a:pt x="6482" y="2648"/>
                  <a:pt x="6478" y="2644"/>
                </a:cubicBezTo>
                <a:cubicBezTo>
                  <a:pt x="6478" y="2644"/>
                  <a:pt x="6478" y="2620"/>
                  <a:pt x="6490" y="2620"/>
                </a:cubicBezTo>
                <a:lnTo>
                  <a:pt x="6454" y="2596"/>
                </a:lnTo>
                <a:cubicBezTo>
                  <a:pt x="6398" y="2596"/>
                  <a:pt x="6479" y="2681"/>
                  <a:pt x="6449" y="2681"/>
                </a:cubicBezTo>
                <a:cubicBezTo>
                  <a:pt x="6447" y="2681"/>
                  <a:pt x="6445" y="2680"/>
                  <a:pt x="6442" y="2680"/>
                </a:cubicBezTo>
                <a:cubicBezTo>
                  <a:pt x="6442" y="2656"/>
                  <a:pt x="6418" y="2656"/>
                  <a:pt x="6406" y="2620"/>
                </a:cubicBezTo>
                <a:lnTo>
                  <a:pt x="6406" y="2620"/>
                </a:lnTo>
                <a:cubicBezTo>
                  <a:pt x="6406" y="2632"/>
                  <a:pt x="6382" y="2644"/>
                  <a:pt x="6418" y="2656"/>
                </a:cubicBezTo>
                <a:cubicBezTo>
                  <a:pt x="6406" y="2668"/>
                  <a:pt x="6382" y="2668"/>
                  <a:pt x="6371" y="2668"/>
                </a:cubicBezTo>
                <a:cubicBezTo>
                  <a:pt x="6371" y="2691"/>
                  <a:pt x="6371" y="2703"/>
                  <a:pt x="6382" y="2739"/>
                </a:cubicBezTo>
                <a:cubicBezTo>
                  <a:pt x="6378" y="2741"/>
                  <a:pt x="6372" y="2742"/>
                  <a:pt x="6367" y="2742"/>
                </a:cubicBezTo>
                <a:cubicBezTo>
                  <a:pt x="6345" y="2742"/>
                  <a:pt x="6321" y="2727"/>
                  <a:pt x="6311" y="2727"/>
                </a:cubicBezTo>
                <a:cubicBezTo>
                  <a:pt x="6287" y="2775"/>
                  <a:pt x="6228" y="2763"/>
                  <a:pt x="6204" y="2822"/>
                </a:cubicBezTo>
                <a:lnTo>
                  <a:pt x="6216" y="2822"/>
                </a:lnTo>
                <a:cubicBezTo>
                  <a:pt x="6180" y="2834"/>
                  <a:pt x="6263" y="2858"/>
                  <a:pt x="6228" y="2882"/>
                </a:cubicBezTo>
                <a:cubicBezTo>
                  <a:pt x="6216" y="2858"/>
                  <a:pt x="6207" y="2855"/>
                  <a:pt x="6196" y="2855"/>
                </a:cubicBezTo>
                <a:cubicBezTo>
                  <a:pt x="6193" y="2855"/>
                  <a:pt x="6189" y="2855"/>
                  <a:pt x="6185" y="2855"/>
                </a:cubicBezTo>
                <a:cubicBezTo>
                  <a:pt x="6177" y="2855"/>
                  <a:pt x="6168" y="2854"/>
                  <a:pt x="6156" y="2846"/>
                </a:cubicBezTo>
                <a:cubicBezTo>
                  <a:pt x="6109" y="2858"/>
                  <a:pt x="6120" y="2941"/>
                  <a:pt x="6061" y="2941"/>
                </a:cubicBezTo>
                <a:cubicBezTo>
                  <a:pt x="6061" y="2930"/>
                  <a:pt x="6049" y="2918"/>
                  <a:pt x="6061" y="2906"/>
                </a:cubicBezTo>
                <a:lnTo>
                  <a:pt x="6061" y="2906"/>
                </a:lnTo>
                <a:cubicBezTo>
                  <a:pt x="6013" y="2918"/>
                  <a:pt x="6001" y="2941"/>
                  <a:pt x="5978" y="2965"/>
                </a:cubicBezTo>
                <a:lnTo>
                  <a:pt x="5978" y="2953"/>
                </a:lnTo>
                <a:cubicBezTo>
                  <a:pt x="5906" y="2953"/>
                  <a:pt x="5906" y="3025"/>
                  <a:pt x="5882" y="3072"/>
                </a:cubicBezTo>
                <a:cubicBezTo>
                  <a:pt x="5882" y="3061"/>
                  <a:pt x="5870" y="3049"/>
                  <a:pt x="5859" y="3037"/>
                </a:cubicBezTo>
                <a:cubicBezTo>
                  <a:pt x="5835" y="3049"/>
                  <a:pt x="5799" y="3072"/>
                  <a:pt x="5823" y="3120"/>
                </a:cubicBezTo>
                <a:cubicBezTo>
                  <a:pt x="5814" y="3118"/>
                  <a:pt x="5808" y="3118"/>
                  <a:pt x="5804" y="3118"/>
                </a:cubicBezTo>
                <a:cubicBezTo>
                  <a:pt x="5782" y="3118"/>
                  <a:pt x="5802" y="3134"/>
                  <a:pt x="5775" y="3134"/>
                </a:cubicBezTo>
                <a:cubicBezTo>
                  <a:pt x="5769" y="3134"/>
                  <a:pt x="5762" y="3134"/>
                  <a:pt x="5751" y="3132"/>
                </a:cubicBezTo>
                <a:cubicBezTo>
                  <a:pt x="5751" y="3132"/>
                  <a:pt x="5751" y="3132"/>
                  <a:pt x="5751" y="3120"/>
                </a:cubicBezTo>
                <a:cubicBezTo>
                  <a:pt x="5728" y="3120"/>
                  <a:pt x="5716" y="3132"/>
                  <a:pt x="5704" y="3144"/>
                </a:cubicBezTo>
                <a:cubicBezTo>
                  <a:pt x="5692" y="3203"/>
                  <a:pt x="5739" y="3263"/>
                  <a:pt x="5692" y="3287"/>
                </a:cubicBezTo>
                <a:cubicBezTo>
                  <a:pt x="5632" y="3227"/>
                  <a:pt x="5692" y="3251"/>
                  <a:pt x="5656" y="3203"/>
                </a:cubicBezTo>
                <a:lnTo>
                  <a:pt x="5656" y="3203"/>
                </a:lnTo>
                <a:cubicBezTo>
                  <a:pt x="5656" y="3215"/>
                  <a:pt x="5656" y="3239"/>
                  <a:pt x="5632" y="3239"/>
                </a:cubicBezTo>
                <a:cubicBezTo>
                  <a:pt x="5620" y="3203"/>
                  <a:pt x="5620" y="3215"/>
                  <a:pt x="5609" y="3191"/>
                </a:cubicBezTo>
                <a:lnTo>
                  <a:pt x="5609" y="3191"/>
                </a:lnTo>
                <a:cubicBezTo>
                  <a:pt x="5586" y="3191"/>
                  <a:pt x="5627" y="3276"/>
                  <a:pt x="5632" y="3276"/>
                </a:cubicBezTo>
                <a:cubicBezTo>
                  <a:pt x="5632" y="3276"/>
                  <a:pt x="5632" y="3276"/>
                  <a:pt x="5632" y="3275"/>
                </a:cubicBezTo>
                <a:cubicBezTo>
                  <a:pt x="5644" y="3287"/>
                  <a:pt x="5644" y="3287"/>
                  <a:pt x="5656" y="3287"/>
                </a:cubicBezTo>
                <a:cubicBezTo>
                  <a:pt x="5680" y="3322"/>
                  <a:pt x="5620" y="3322"/>
                  <a:pt x="5620" y="3346"/>
                </a:cubicBezTo>
                <a:cubicBezTo>
                  <a:pt x="5620" y="3346"/>
                  <a:pt x="5626" y="3344"/>
                  <a:pt x="5634" y="3344"/>
                </a:cubicBezTo>
                <a:cubicBezTo>
                  <a:pt x="5645" y="3344"/>
                  <a:pt x="5661" y="3349"/>
                  <a:pt x="5668" y="3370"/>
                </a:cubicBezTo>
                <a:cubicBezTo>
                  <a:pt x="5644" y="3382"/>
                  <a:pt x="5692" y="3442"/>
                  <a:pt x="5692" y="3477"/>
                </a:cubicBezTo>
                <a:cubicBezTo>
                  <a:pt x="5644" y="3477"/>
                  <a:pt x="5656" y="3418"/>
                  <a:pt x="5620" y="3382"/>
                </a:cubicBezTo>
                <a:cubicBezTo>
                  <a:pt x="5597" y="3382"/>
                  <a:pt x="5561" y="3358"/>
                  <a:pt x="5549" y="3334"/>
                </a:cubicBezTo>
                <a:cubicBezTo>
                  <a:pt x="5525" y="3346"/>
                  <a:pt x="5549" y="3394"/>
                  <a:pt x="5537" y="3418"/>
                </a:cubicBezTo>
                <a:lnTo>
                  <a:pt x="5525" y="3406"/>
                </a:lnTo>
                <a:lnTo>
                  <a:pt x="5525" y="3406"/>
                </a:lnTo>
                <a:cubicBezTo>
                  <a:pt x="5513" y="3430"/>
                  <a:pt x="5537" y="3501"/>
                  <a:pt x="5489" y="3501"/>
                </a:cubicBezTo>
                <a:lnTo>
                  <a:pt x="5513" y="3513"/>
                </a:lnTo>
                <a:cubicBezTo>
                  <a:pt x="5525" y="3513"/>
                  <a:pt x="5501" y="3525"/>
                  <a:pt x="5525" y="3561"/>
                </a:cubicBezTo>
                <a:cubicBezTo>
                  <a:pt x="5504" y="3540"/>
                  <a:pt x="5483" y="3537"/>
                  <a:pt x="5470" y="3521"/>
                </a:cubicBezTo>
                <a:lnTo>
                  <a:pt x="5470" y="3521"/>
                </a:lnTo>
                <a:cubicBezTo>
                  <a:pt x="5509" y="3586"/>
                  <a:pt x="5455" y="3610"/>
                  <a:pt x="5501" y="3668"/>
                </a:cubicBezTo>
                <a:cubicBezTo>
                  <a:pt x="5478" y="3668"/>
                  <a:pt x="5454" y="3632"/>
                  <a:pt x="5442" y="3620"/>
                </a:cubicBezTo>
                <a:cubicBezTo>
                  <a:pt x="5466" y="3608"/>
                  <a:pt x="5478" y="3620"/>
                  <a:pt x="5466" y="3584"/>
                </a:cubicBezTo>
                <a:lnTo>
                  <a:pt x="5466" y="3584"/>
                </a:lnTo>
                <a:cubicBezTo>
                  <a:pt x="5460" y="3590"/>
                  <a:pt x="5451" y="3593"/>
                  <a:pt x="5442" y="3593"/>
                </a:cubicBezTo>
                <a:cubicBezTo>
                  <a:pt x="5433" y="3593"/>
                  <a:pt x="5424" y="3590"/>
                  <a:pt x="5418" y="3584"/>
                </a:cubicBezTo>
                <a:lnTo>
                  <a:pt x="5418" y="3584"/>
                </a:lnTo>
                <a:cubicBezTo>
                  <a:pt x="5442" y="3632"/>
                  <a:pt x="5430" y="3680"/>
                  <a:pt x="5466" y="3715"/>
                </a:cubicBezTo>
                <a:cubicBezTo>
                  <a:pt x="5430" y="3703"/>
                  <a:pt x="5418" y="3703"/>
                  <a:pt x="5382" y="3680"/>
                </a:cubicBezTo>
                <a:lnTo>
                  <a:pt x="5382" y="3680"/>
                </a:lnTo>
                <a:cubicBezTo>
                  <a:pt x="5382" y="3715"/>
                  <a:pt x="5442" y="3727"/>
                  <a:pt x="5466" y="3751"/>
                </a:cubicBezTo>
                <a:cubicBezTo>
                  <a:pt x="5454" y="3751"/>
                  <a:pt x="5442" y="3751"/>
                  <a:pt x="5430" y="3763"/>
                </a:cubicBezTo>
                <a:cubicBezTo>
                  <a:pt x="5430" y="3755"/>
                  <a:pt x="5424" y="3746"/>
                  <a:pt x="5416" y="3746"/>
                </a:cubicBezTo>
                <a:cubicBezTo>
                  <a:pt x="5413" y="3746"/>
                  <a:pt x="5410" y="3748"/>
                  <a:pt x="5406" y="3751"/>
                </a:cubicBezTo>
                <a:lnTo>
                  <a:pt x="5406" y="3739"/>
                </a:lnTo>
                <a:cubicBezTo>
                  <a:pt x="5389" y="3732"/>
                  <a:pt x="5378" y="3729"/>
                  <a:pt x="5373" y="3729"/>
                </a:cubicBezTo>
                <a:cubicBezTo>
                  <a:pt x="5361" y="3729"/>
                  <a:pt x="5377" y="3746"/>
                  <a:pt x="5394" y="3763"/>
                </a:cubicBezTo>
                <a:cubicBezTo>
                  <a:pt x="5382" y="3763"/>
                  <a:pt x="5370" y="3775"/>
                  <a:pt x="5370" y="3775"/>
                </a:cubicBezTo>
                <a:cubicBezTo>
                  <a:pt x="5358" y="3775"/>
                  <a:pt x="5358" y="3787"/>
                  <a:pt x="5370" y="3787"/>
                </a:cubicBezTo>
                <a:lnTo>
                  <a:pt x="5239" y="3787"/>
                </a:lnTo>
                <a:cubicBezTo>
                  <a:pt x="5180" y="3811"/>
                  <a:pt x="5120" y="3834"/>
                  <a:pt x="5097" y="3858"/>
                </a:cubicBezTo>
                <a:cubicBezTo>
                  <a:pt x="5078" y="3861"/>
                  <a:pt x="5061" y="3861"/>
                  <a:pt x="5045" y="3861"/>
                </a:cubicBezTo>
                <a:cubicBezTo>
                  <a:pt x="4975" y="3861"/>
                  <a:pt x="4921" y="3844"/>
                  <a:pt x="4882" y="3834"/>
                </a:cubicBezTo>
                <a:cubicBezTo>
                  <a:pt x="4704" y="3906"/>
                  <a:pt x="4525" y="3882"/>
                  <a:pt x="4335" y="3977"/>
                </a:cubicBezTo>
                <a:lnTo>
                  <a:pt x="4346" y="3977"/>
                </a:lnTo>
                <a:cubicBezTo>
                  <a:pt x="4204" y="4013"/>
                  <a:pt x="4430" y="4013"/>
                  <a:pt x="4275" y="4061"/>
                </a:cubicBezTo>
                <a:cubicBezTo>
                  <a:pt x="4280" y="4036"/>
                  <a:pt x="4265" y="4030"/>
                  <a:pt x="4242" y="4030"/>
                </a:cubicBezTo>
                <a:cubicBezTo>
                  <a:pt x="4215" y="4030"/>
                  <a:pt x="4176" y="4039"/>
                  <a:pt x="4143" y="4039"/>
                </a:cubicBezTo>
                <a:cubicBezTo>
                  <a:pt x="4135" y="4039"/>
                  <a:pt x="4127" y="4038"/>
                  <a:pt x="4120" y="4037"/>
                </a:cubicBezTo>
                <a:cubicBezTo>
                  <a:pt x="3918" y="4061"/>
                  <a:pt x="3811" y="4192"/>
                  <a:pt x="3620" y="4215"/>
                </a:cubicBezTo>
                <a:cubicBezTo>
                  <a:pt x="3620" y="4204"/>
                  <a:pt x="3620" y="4180"/>
                  <a:pt x="3656" y="4168"/>
                </a:cubicBezTo>
                <a:lnTo>
                  <a:pt x="3656" y="4168"/>
                </a:lnTo>
                <a:cubicBezTo>
                  <a:pt x="3525" y="4204"/>
                  <a:pt x="3418" y="4263"/>
                  <a:pt x="3299" y="4311"/>
                </a:cubicBezTo>
                <a:lnTo>
                  <a:pt x="3311" y="4299"/>
                </a:lnTo>
                <a:lnTo>
                  <a:pt x="3311" y="4299"/>
                </a:lnTo>
                <a:cubicBezTo>
                  <a:pt x="3108" y="4346"/>
                  <a:pt x="2965" y="4477"/>
                  <a:pt x="2787" y="4596"/>
                </a:cubicBezTo>
                <a:cubicBezTo>
                  <a:pt x="2799" y="4585"/>
                  <a:pt x="2787" y="4561"/>
                  <a:pt x="2799" y="4549"/>
                </a:cubicBezTo>
                <a:lnTo>
                  <a:pt x="2799" y="4549"/>
                </a:lnTo>
                <a:cubicBezTo>
                  <a:pt x="2703" y="4585"/>
                  <a:pt x="2549" y="4668"/>
                  <a:pt x="2513" y="4751"/>
                </a:cubicBezTo>
                <a:cubicBezTo>
                  <a:pt x="2382" y="4763"/>
                  <a:pt x="2453" y="4799"/>
                  <a:pt x="2287" y="4846"/>
                </a:cubicBezTo>
                <a:cubicBezTo>
                  <a:pt x="2275" y="4846"/>
                  <a:pt x="2299" y="4835"/>
                  <a:pt x="2299" y="4823"/>
                </a:cubicBezTo>
                <a:lnTo>
                  <a:pt x="2299" y="4823"/>
                </a:lnTo>
                <a:cubicBezTo>
                  <a:pt x="2227" y="4858"/>
                  <a:pt x="2180" y="4894"/>
                  <a:pt x="2120" y="4930"/>
                </a:cubicBezTo>
                <a:cubicBezTo>
                  <a:pt x="1989" y="5061"/>
                  <a:pt x="2001" y="5144"/>
                  <a:pt x="1822" y="5251"/>
                </a:cubicBezTo>
                <a:cubicBezTo>
                  <a:pt x="1763" y="5204"/>
                  <a:pt x="1918" y="5168"/>
                  <a:pt x="1882" y="5108"/>
                </a:cubicBezTo>
                <a:lnTo>
                  <a:pt x="1882" y="5108"/>
                </a:lnTo>
                <a:cubicBezTo>
                  <a:pt x="1858" y="5144"/>
                  <a:pt x="1834" y="5180"/>
                  <a:pt x="1775" y="5204"/>
                </a:cubicBezTo>
                <a:cubicBezTo>
                  <a:pt x="1787" y="5156"/>
                  <a:pt x="1775" y="5180"/>
                  <a:pt x="1775" y="5144"/>
                </a:cubicBezTo>
                <a:cubicBezTo>
                  <a:pt x="1729" y="5156"/>
                  <a:pt x="1694" y="5311"/>
                  <a:pt x="1691" y="5311"/>
                </a:cubicBezTo>
                <a:cubicBezTo>
                  <a:pt x="1691" y="5311"/>
                  <a:pt x="1691" y="5311"/>
                  <a:pt x="1691" y="5311"/>
                </a:cubicBezTo>
                <a:lnTo>
                  <a:pt x="1691" y="5311"/>
                </a:lnTo>
                <a:cubicBezTo>
                  <a:pt x="1691" y="5320"/>
                  <a:pt x="1695" y="5324"/>
                  <a:pt x="1700" y="5324"/>
                </a:cubicBezTo>
                <a:cubicBezTo>
                  <a:pt x="1710" y="5324"/>
                  <a:pt x="1724" y="5314"/>
                  <a:pt x="1739" y="5299"/>
                </a:cubicBezTo>
                <a:lnTo>
                  <a:pt x="1739" y="5299"/>
                </a:lnTo>
                <a:cubicBezTo>
                  <a:pt x="1739" y="5370"/>
                  <a:pt x="1584" y="5430"/>
                  <a:pt x="1525" y="5513"/>
                </a:cubicBezTo>
                <a:cubicBezTo>
                  <a:pt x="1541" y="5497"/>
                  <a:pt x="1591" y="5464"/>
                  <a:pt x="1617" y="5464"/>
                </a:cubicBezTo>
                <a:cubicBezTo>
                  <a:pt x="1629" y="5464"/>
                  <a:pt x="1636" y="5471"/>
                  <a:pt x="1632" y="5489"/>
                </a:cubicBezTo>
                <a:cubicBezTo>
                  <a:pt x="1525" y="5561"/>
                  <a:pt x="1537" y="5644"/>
                  <a:pt x="1501" y="5728"/>
                </a:cubicBezTo>
                <a:cubicBezTo>
                  <a:pt x="1483" y="5736"/>
                  <a:pt x="1471" y="5740"/>
                  <a:pt x="1463" y="5740"/>
                </a:cubicBezTo>
                <a:cubicBezTo>
                  <a:pt x="1417" y="5740"/>
                  <a:pt x="1506" y="5617"/>
                  <a:pt x="1465" y="5597"/>
                </a:cubicBezTo>
                <a:cubicBezTo>
                  <a:pt x="1441" y="5597"/>
                  <a:pt x="1370" y="5597"/>
                  <a:pt x="1394" y="5549"/>
                </a:cubicBezTo>
                <a:lnTo>
                  <a:pt x="1394" y="5549"/>
                </a:lnTo>
                <a:cubicBezTo>
                  <a:pt x="1298" y="5620"/>
                  <a:pt x="1275" y="5704"/>
                  <a:pt x="1215" y="5787"/>
                </a:cubicBezTo>
                <a:lnTo>
                  <a:pt x="1203" y="5775"/>
                </a:lnTo>
                <a:cubicBezTo>
                  <a:pt x="1120" y="5870"/>
                  <a:pt x="1060" y="6025"/>
                  <a:pt x="965" y="6097"/>
                </a:cubicBezTo>
                <a:lnTo>
                  <a:pt x="1025" y="6061"/>
                </a:lnTo>
                <a:lnTo>
                  <a:pt x="1025" y="6061"/>
                </a:lnTo>
                <a:cubicBezTo>
                  <a:pt x="1013" y="6085"/>
                  <a:pt x="965" y="6132"/>
                  <a:pt x="965" y="6180"/>
                </a:cubicBezTo>
                <a:cubicBezTo>
                  <a:pt x="960" y="6175"/>
                  <a:pt x="952" y="6173"/>
                  <a:pt x="944" y="6173"/>
                </a:cubicBezTo>
                <a:cubicBezTo>
                  <a:pt x="925" y="6173"/>
                  <a:pt x="901" y="6182"/>
                  <a:pt x="885" y="6182"/>
                </a:cubicBezTo>
                <a:cubicBezTo>
                  <a:pt x="879" y="6182"/>
                  <a:pt x="874" y="6180"/>
                  <a:pt x="871" y="6175"/>
                </a:cubicBezTo>
                <a:lnTo>
                  <a:pt x="871" y="6175"/>
                </a:lnTo>
                <a:cubicBezTo>
                  <a:pt x="885" y="6272"/>
                  <a:pt x="716" y="6444"/>
                  <a:pt x="739" y="6537"/>
                </a:cubicBezTo>
                <a:cubicBezTo>
                  <a:pt x="732" y="6539"/>
                  <a:pt x="727" y="6539"/>
                  <a:pt x="722" y="6539"/>
                </a:cubicBezTo>
                <a:cubicBezTo>
                  <a:pt x="691" y="6539"/>
                  <a:pt x="690" y="6510"/>
                  <a:pt x="679" y="6490"/>
                </a:cubicBezTo>
                <a:cubicBezTo>
                  <a:pt x="739" y="6430"/>
                  <a:pt x="775" y="6418"/>
                  <a:pt x="775" y="6359"/>
                </a:cubicBezTo>
                <a:lnTo>
                  <a:pt x="775" y="6359"/>
                </a:lnTo>
                <a:cubicBezTo>
                  <a:pt x="735" y="6408"/>
                  <a:pt x="695" y="6433"/>
                  <a:pt x="676" y="6433"/>
                </a:cubicBezTo>
                <a:cubicBezTo>
                  <a:pt x="672" y="6433"/>
                  <a:pt x="669" y="6432"/>
                  <a:pt x="667" y="6430"/>
                </a:cubicBezTo>
                <a:cubicBezTo>
                  <a:pt x="667" y="6513"/>
                  <a:pt x="584" y="6668"/>
                  <a:pt x="596" y="6716"/>
                </a:cubicBezTo>
                <a:cubicBezTo>
                  <a:pt x="565" y="6739"/>
                  <a:pt x="539" y="6757"/>
                  <a:pt x="518" y="6757"/>
                </a:cubicBezTo>
                <a:cubicBezTo>
                  <a:pt x="507" y="6757"/>
                  <a:pt x="497" y="6752"/>
                  <a:pt x="489" y="6740"/>
                </a:cubicBezTo>
                <a:lnTo>
                  <a:pt x="489" y="6740"/>
                </a:lnTo>
                <a:cubicBezTo>
                  <a:pt x="443" y="6822"/>
                  <a:pt x="467" y="6831"/>
                  <a:pt x="499" y="6831"/>
                </a:cubicBezTo>
                <a:cubicBezTo>
                  <a:pt x="508" y="6831"/>
                  <a:pt x="517" y="6830"/>
                  <a:pt x="526" y="6830"/>
                </a:cubicBezTo>
                <a:cubicBezTo>
                  <a:pt x="557" y="6830"/>
                  <a:pt x="576" y="6840"/>
                  <a:pt x="513" y="6930"/>
                </a:cubicBezTo>
                <a:cubicBezTo>
                  <a:pt x="497" y="6942"/>
                  <a:pt x="487" y="6947"/>
                  <a:pt x="480" y="6947"/>
                </a:cubicBezTo>
                <a:cubicBezTo>
                  <a:pt x="457" y="6947"/>
                  <a:pt x="480" y="6890"/>
                  <a:pt x="469" y="6890"/>
                </a:cubicBezTo>
                <a:lnTo>
                  <a:pt x="469" y="6890"/>
                </a:lnTo>
                <a:cubicBezTo>
                  <a:pt x="464" y="6890"/>
                  <a:pt x="453" y="6900"/>
                  <a:pt x="429" y="6930"/>
                </a:cubicBezTo>
                <a:lnTo>
                  <a:pt x="441" y="6894"/>
                </a:lnTo>
                <a:lnTo>
                  <a:pt x="441" y="6894"/>
                </a:lnTo>
                <a:cubicBezTo>
                  <a:pt x="286" y="6930"/>
                  <a:pt x="465" y="7013"/>
                  <a:pt x="394" y="7109"/>
                </a:cubicBezTo>
                <a:cubicBezTo>
                  <a:pt x="347" y="7099"/>
                  <a:pt x="380" y="7046"/>
                  <a:pt x="358" y="7046"/>
                </a:cubicBezTo>
                <a:cubicBezTo>
                  <a:pt x="351" y="7046"/>
                  <a:pt x="340" y="7051"/>
                  <a:pt x="322" y="7061"/>
                </a:cubicBezTo>
                <a:cubicBezTo>
                  <a:pt x="275" y="7168"/>
                  <a:pt x="322" y="7263"/>
                  <a:pt x="251" y="7347"/>
                </a:cubicBezTo>
                <a:lnTo>
                  <a:pt x="239" y="7323"/>
                </a:lnTo>
                <a:cubicBezTo>
                  <a:pt x="203" y="7382"/>
                  <a:pt x="120" y="7502"/>
                  <a:pt x="96" y="7573"/>
                </a:cubicBezTo>
                <a:cubicBezTo>
                  <a:pt x="87" y="7573"/>
                  <a:pt x="85" y="7566"/>
                  <a:pt x="89" y="7558"/>
                </a:cubicBezTo>
                <a:lnTo>
                  <a:pt x="89" y="7558"/>
                </a:lnTo>
                <a:cubicBezTo>
                  <a:pt x="17" y="7654"/>
                  <a:pt x="93" y="7611"/>
                  <a:pt x="1" y="7692"/>
                </a:cubicBezTo>
                <a:lnTo>
                  <a:pt x="13" y="7728"/>
                </a:lnTo>
                <a:cubicBezTo>
                  <a:pt x="60" y="7692"/>
                  <a:pt x="132" y="7609"/>
                  <a:pt x="132" y="7537"/>
                </a:cubicBezTo>
                <a:cubicBezTo>
                  <a:pt x="132" y="7552"/>
                  <a:pt x="137" y="7558"/>
                  <a:pt x="145" y="7558"/>
                </a:cubicBezTo>
                <a:cubicBezTo>
                  <a:pt x="170" y="7558"/>
                  <a:pt x="224" y="7510"/>
                  <a:pt x="260" y="7510"/>
                </a:cubicBezTo>
                <a:cubicBezTo>
                  <a:pt x="271" y="7510"/>
                  <a:pt x="280" y="7515"/>
                  <a:pt x="286" y="7525"/>
                </a:cubicBezTo>
                <a:lnTo>
                  <a:pt x="275" y="7502"/>
                </a:lnTo>
                <a:cubicBezTo>
                  <a:pt x="441" y="7394"/>
                  <a:pt x="560" y="7204"/>
                  <a:pt x="715" y="7037"/>
                </a:cubicBezTo>
                <a:cubicBezTo>
                  <a:pt x="751" y="6882"/>
                  <a:pt x="882" y="6847"/>
                  <a:pt x="929" y="6704"/>
                </a:cubicBezTo>
                <a:cubicBezTo>
                  <a:pt x="894" y="6644"/>
                  <a:pt x="941" y="6668"/>
                  <a:pt x="1013" y="6561"/>
                </a:cubicBezTo>
                <a:lnTo>
                  <a:pt x="1013" y="6561"/>
                </a:lnTo>
                <a:cubicBezTo>
                  <a:pt x="996" y="6589"/>
                  <a:pt x="1003" y="6598"/>
                  <a:pt x="1018" y="6598"/>
                </a:cubicBezTo>
                <a:cubicBezTo>
                  <a:pt x="1036" y="6598"/>
                  <a:pt x="1065" y="6586"/>
                  <a:pt x="1084" y="6573"/>
                </a:cubicBezTo>
                <a:cubicBezTo>
                  <a:pt x="1084" y="6537"/>
                  <a:pt x="1096" y="6513"/>
                  <a:pt x="1120" y="6490"/>
                </a:cubicBezTo>
                <a:cubicBezTo>
                  <a:pt x="1144" y="6478"/>
                  <a:pt x="1298" y="6394"/>
                  <a:pt x="1310" y="6311"/>
                </a:cubicBezTo>
                <a:cubicBezTo>
                  <a:pt x="1322" y="6304"/>
                  <a:pt x="1329" y="6301"/>
                  <a:pt x="1333" y="6301"/>
                </a:cubicBezTo>
                <a:cubicBezTo>
                  <a:pt x="1349" y="6301"/>
                  <a:pt x="1310" y="6351"/>
                  <a:pt x="1310" y="6370"/>
                </a:cubicBezTo>
                <a:cubicBezTo>
                  <a:pt x="1358" y="6370"/>
                  <a:pt x="1334" y="6299"/>
                  <a:pt x="1370" y="6299"/>
                </a:cubicBezTo>
                <a:cubicBezTo>
                  <a:pt x="1370" y="6299"/>
                  <a:pt x="1370" y="6299"/>
                  <a:pt x="1370" y="6311"/>
                </a:cubicBezTo>
                <a:cubicBezTo>
                  <a:pt x="1441" y="6216"/>
                  <a:pt x="1513" y="6180"/>
                  <a:pt x="1608" y="6097"/>
                </a:cubicBezTo>
                <a:cubicBezTo>
                  <a:pt x="1560" y="6049"/>
                  <a:pt x="1679" y="5989"/>
                  <a:pt x="1703" y="5942"/>
                </a:cubicBezTo>
                <a:cubicBezTo>
                  <a:pt x="1703" y="5946"/>
                  <a:pt x="1705" y="5947"/>
                  <a:pt x="1709" y="5947"/>
                </a:cubicBezTo>
                <a:cubicBezTo>
                  <a:pt x="1726" y="5947"/>
                  <a:pt x="1781" y="5904"/>
                  <a:pt x="1810" y="5894"/>
                </a:cubicBezTo>
                <a:lnTo>
                  <a:pt x="1822" y="5811"/>
                </a:lnTo>
                <a:cubicBezTo>
                  <a:pt x="1846" y="5739"/>
                  <a:pt x="1918" y="5775"/>
                  <a:pt x="1965" y="5704"/>
                </a:cubicBezTo>
                <a:lnTo>
                  <a:pt x="1941" y="5704"/>
                </a:lnTo>
                <a:cubicBezTo>
                  <a:pt x="1977" y="5644"/>
                  <a:pt x="2132" y="5573"/>
                  <a:pt x="2203" y="5561"/>
                </a:cubicBezTo>
                <a:cubicBezTo>
                  <a:pt x="2299" y="5454"/>
                  <a:pt x="2394" y="5358"/>
                  <a:pt x="2489" y="5299"/>
                </a:cubicBezTo>
                <a:cubicBezTo>
                  <a:pt x="2596" y="5227"/>
                  <a:pt x="2691" y="5180"/>
                  <a:pt x="2799" y="5132"/>
                </a:cubicBezTo>
                <a:cubicBezTo>
                  <a:pt x="2906" y="5085"/>
                  <a:pt x="3013" y="5037"/>
                  <a:pt x="3132" y="4989"/>
                </a:cubicBezTo>
                <a:cubicBezTo>
                  <a:pt x="3251" y="4942"/>
                  <a:pt x="3370" y="4894"/>
                  <a:pt x="3501" y="4823"/>
                </a:cubicBezTo>
                <a:cubicBezTo>
                  <a:pt x="3525" y="4787"/>
                  <a:pt x="3465" y="4799"/>
                  <a:pt x="3477" y="4763"/>
                </a:cubicBezTo>
                <a:cubicBezTo>
                  <a:pt x="3525" y="4727"/>
                  <a:pt x="3549" y="4715"/>
                  <a:pt x="3596" y="4704"/>
                </a:cubicBezTo>
                <a:cubicBezTo>
                  <a:pt x="3576" y="4704"/>
                  <a:pt x="3565" y="4705"/>
                  <a:pt x="3560" y="4706"/>
                </a:cubicBezTo>
                <a:lnTo>
                  <a:pt x="3560" y="4706"/>
                </a:lnTo>
                <a:cubicBezTo>
                  <a:pt x="3560" y="4706"/>
                  <a:pt x="3561" y="4705"/>
                  <a:pt x="3561" y="4704"/>
                </a:cubicBezTo>
                <a:lnTo>
                  <a:pt x="3561" y="4704"/>
                </a:lnTo>
                <a:cubicBezTo>
                  <a:pt x="3537" y="4715"/>
                  <a:pt x="3513" y="4727"/>
                  <a:pt x="3489" y="4751"/>
                </a:cubicBezTo>
                <a:cubicBezTo>
                  <a:pt x="3477" y="4751"/>
                  <a:pt x="3489" y="4739"/>
                  <a:pt x="3477" y="4739"/>
                </a:cubicBezTo>
                <a:cubicBezTo>
                  <a:pt x="3453" y="4751"/>
                  <a:pt x="3430" y="4787"/>
                  <a:pt x="3394" y="4799"/>
                </a:cubicBezTo>
                <a:cubicBezTo>
                  <a:pt x="3430" y="4751"/>
                  <a:pt x="3430" y="4704"/>
                  <a:pt x="3501" y="4692"/>
                </a:cubicBezTo>
                <a:lnTo>
                  <a:pt x="3501" y="4692"/>
                </a:lnTo>
                <a:cubicBezTo>
                  <a:pt x="3501" y="4704"/>
                  <a:pt x="3489" y="4704"/>
                  <a:pt x="3477" y="4715"/>
                </a:cubicBezTo>
                <a:cubicBezTo>
                  <a:pt x="3525" y="4692"/>
                  <a:pt x="3525" y="4668"/>
                  <a:pt x="3573" y="4668"/>
                </a:cubicBezTo>
                <a:cubicBezTo>
                  <a:pt x="3607" y="4661"/>
                  <a:pt x="3613" y="4654"/>
                  <a:pt x="3615" y="4654"/>
                </a:cubicBezTo>
                <a:lnTo>
                  <a:pt x="3615" y="4654"/>
                </a:lnTo>
                <a:cubicBezTo>
                  <a:pt x="3616" y="4654"/>
                  <a:pt x="3615" y="4658"/>
                  <a:pt x="3620" y="4668"/>
                </a:cubicBezTo>
                <a:lnTo>
                  <a:pt x="3799" y="4620"/>
                </a:lnTo>
                <a:cubicBezTo>
                  <a:pt x="3845" y="4555"/>
                  <a:pt x="3927" y="4548"/>
                  <a:pt x="3973" y="4548"/>
                </a:cubicBezTo>
                <a:cubicBezTo>
                  <a:pt x="3986" y="4548"/>
                  <a:pt x="3996" y="4549"/>
                  <a:pt x="4001" y="4549"/>
                </a:cubicBezTo>
                <a:cubicBezTo>
                  <a:pt x="4001" y="4596"/>
                  <a:pt x="3894" y="4596"/>
                  <a:pt x="3870" y="4656"/>
                </a:cubicBezTo>
                <a:lnTo>
                  <a:pt x="3942" y="4668"/>
                </a:lnTo>
                <a:lnTo>
                  <a:pt x="3942" y="4632"/>
                </a:lnTo>
                <a:lnTo>
                  <a:pt x="4025" y="4608"/>
                </a:lnTo>
                <a:lnTo>
                  <a:pt x="4025" y="4620"/>
                </a:lnTo>
                <a:cubicBezTo>
                  <a:pt x="4025" y="4596"/>
                  <a:pt x="4025" y="4585"/>
                  <a:pt x="4061" y="4585"/>
                </a:cubicBezTo>
                <a:cubicBezTo>
                  <a:pt x="4061" y="4585"/>
                  <a:pt x="4066" y="4590"/>
                  <a:pt x="4066" y="4593"/>
                </a:cubicBezTo>
                <a:lnTo>
                  <a:pt x="4066" y="4593"/>
                </a:lnTo>
                <a:lnTo>
                  <a:pt x="4120" y="4561"/>
                </a:lnTo>
                <a:lnTo>
                  <a:pt x="4120" y="4561"/>
                </a:lnTo>
                <a:cubicBezTo>
                  <a:pt x="4112" y="4577"/>
                  <a:pt x="4115" y="4581"/>
                  <a:pt x="4122" y="4581"/>
                </a:cubicBezTo>
                <a:cubicBezTo>
                  <a:pt x="4130" y="4581"/>
                  <a:pt x="4142" y="4577"/>
                  <a:pt x="4154" y="4577"/>
                </a:cubicBezTo>
                <a:cubicBezTo>
                  <a:pt x="4165" y="4577"/>
                  <a:pt x="4176" y="4581"/>
                  <a:pt x="4180" y="4596"/>
                </a:cubicBezTo>
                <a:cubicBezTo>
                  <a:pt x="4359" y="4563"/>
                  <a:pt x="4401" y="4476"/>
                  <a:pt x="4565" y="4476"/>
                </a:cubicBezTo>
                <a:cubicBezTo>
                  <a:pt x="4575" y="4476"/>
                  <a:pt x="4585" y="4477"/>
                  <a:pt x="4596" y="4477"/>
                </a:cubicBezTo>
                <a:cubicBezTo>
                  <a:pt x="4561" y="4465"/>
                  <a:pt x="4632" y="4394"/>
                  <a:pt x="4692" y="4394"/>
                </a:cubicBezTo>
                <a:cubicBezTo>
                  <a:pt x="4727" y="4394"/>
                  <a:pt x="4727" y="4406"/>
                  <a:pt x="4716" y="4418"/>
                </a:cubicBezTo>
                <a:cubicBezTo>
                  <a:pt x="4739" y="4406"/>
                  <a:pt x="4763" y="4394"/>
                  <a:pt x="4787" y="4382"/>
                </a:cubicBezTo>
                <a:cubicBezTo>
                  <a:pt x="4814" y="4396"/>
                  <a:pt x="4840" y="4401"/>
                  <a:pt x="4867" y="4401"/>
                </a:cubicBezTo>
                <a:cubicBezTo>
                  <a:pt x="4934" y="4401"/>
                  <a:pt x="5003" y="4370"/>
                  <a:pt x="5097" y="4370"/>
                </a:cubicBezTo>
                <a:lnTo>
                  <a:pt x="5097" y="4394"/>
                </a:lnTo>
                <a:cubicBezTo>
                  <a:pt x="5132" y="4370"/>
                  <a:pt x="5192" y="4334"/>
                  <a:pt x="5263" y="4334"/>
                </a:cubicBezTo>
                <a:lnTo>
                  <a:pt x="5251" y="4382"/>
                </a:lnTo>
                <a:cubicBezTo>
                  <a:pt x="5256" y="4383"/>
                  <a:pt x="5261" y="4383"/>
                  <a:pt x="5265" y="4383"/>
                </a:cubicBezTo>
                <a:cubicBezTo>
                  <a:pt x="5339" y="4383"/>
                  <a:pt x="5319" y="4298"/>
                  <a:pt x="5392" y="4298"/>
                </a:cubicBezTo>
                <a:cubicBezTo>
                  <a:pt x="5396" y="4298"/>
                  <a:pt x="5401" y="4298"/>
                  <a:pt x="5406" y="4299"/>
                </a:cubicBezTo>
                <a:cubicBezTo>
                  <a:pt x="5406" y="4263"/>
                  <a:pt x="5347" y="4251"/>
                  <a:pt x="5323" y="4215"/>
                </a:cubicBezTo>
                <a:lnTo>
                  <a:pt x="5323" y="4215"/>
                </a:lnTo>
                <a:cubicBezTo>
                  <a:pt x="5341" y="4233"/>
                  <a:pt x="5376" y="4242"/>
                  <a:pt x="5405" y="4242"/>
                </a:cubicBezTo>
                <a:cubicBezTo>
                  <a:pt x="5433" y="4242"/>
                  <a:pt x="5454" y="4233"/>
                  <a:pt x="5442" y="4215"/>
                </a:cubicBezTo>
                <a:cubicBezTo>
                  <a:pt x="5471" y="4208"/>
                  <a:pt x="5488" y="4205"/>
                  <a:pt x="5498" y="4205"/>
                </a:cubicBezTo>
                <a:cubicBezTo>
                  <a:pt x="5519" y="4205"/>
                  <a:pt x="5505" y="4219"/>
                  <a:pt x="5513" y="4227"/>
                </a:cubicBezTo>
                <a:lnTo>
                  <a:pt x="5573" y="4192"/>
                </a:lnTo>
                <a:cubicBezTo>
                  <a:pt x="5644" y="4192"/>
                  <a:pt x="5597" y="4251"/>
                  <a:pt x="5573" y="4275"/>
                </a:cubicBezTo>
                <a:cubicBezTo>
                  <a:pt x="5603" y="4251"/>
                  <a:pt x="5635" y="4245"/>
                  <a:pt x="5671" y="4245"/>
                </a:cubicBezTo>
                <a:cubicBezTo>
                  <a:pt x="5707" y="4245"/>
                  <a:pt x="5745" y="4251"/>
                  <a:pt x="5787" y="4251"/>
                </a:cubicBezTo>
                <a:lnTo>
                  <a:pt x="5751" y="4275"/>
                </a:lnTo>
                <a:cubicBezTo>
                  <a:pt x="5787" y="4275"/>
                  <a:pt x="5811" y="4275"/>
                  <a:pt x="5847" y="4287"/>
                </a:cubicBezTo>
                <a:cubicBezTo>
                  <a:pt x="5879" y="4267"/>
                  <a:pt x="5923" y="4258"/>
                  <a:pt x="5969" y="4258"/>
                </a:cubicBezTo>
                <a:cubicBezTo>
                  <a:pt x="6007" y="4258"/>
                  <a:pt x="6047" y="4264"/>
                  <a:pt x="6085" y="4275"/>
                </a:cubicBezTo>
                <a:lnTo>
                  <a:pt x="6025" y="4323"/>
                </a:lnTo>
                <a:cubicBezTo>
                  <a:pt x="6035" y="4327"/>
                  <a:pt x="6041" y="4329"/>
                  <a:pt x="6046" y="4329"/>
                </a:cubicBezTo>
                <a:cubicBezTo>
                  <a:pt x="6065" y="4329"/>
                  <a:pt x="6054" y="4299"/>
                  <a:pt x="6073" y="4299"/>
                </a:cubicBezTo>
                <a:cubicBezTo>
                  <a:pt x="6092" y="4293"/>
                  <a:pt x="6107" y="4291"/>
                  <a:pt x="6121" y="4291"/>
                </a:cubicBezTo>
                <a:cubicBezTo>
                  <a:pt x="6168" y="4291"/>
                  <a:pt x="6188" y="4319"/>
                  <a:pt x="6216" y="4346"/>
                </a:cubicBezTo>
                <a:cubicBezTo>
                  <a:pt x="6236" y="4340"/>
                  <a:pt x="6255" y="4338"/>
                  <a:pt x="6273" y="4338"/>
                </a:cubicBezTo>
                <a:cubicBezTo>
                  <a:pt x="6378" y="4338"/>
                  <a:pt x="6468" y="4419"/>
                  <a:pt x="6560" y="4419"/>
                </a:cubicBezTo>
                <a:cubicBezTo>
                  <a:pt x="6580" y="4419"/>
                  <a:pt x="6600" y="4415"/>
                  <a:pt x="6621" y="4406"/>
                </a:cubicBezTo>
                <a:lnTo>
                  <a:pt x="6621" y="4442"/>
                </a:lnTo>
                <a:cubicBezTo>
                  <a:pt x="6647" y="4435"/>
                  <a:pt x="6672" y="4432"/>
                  <a:pt x="6698" y="4432"/>
                </a:cubicBezTo>
                <a:cubicBezTo>
                  <a:pt x="6819" y="4432"/>
                  <a:pt x="6931" y="4499"/>
                  <a:pt x="7041" y="4499"/>
                </a:cubicBezTo>
                <a:cubicBezTo>
                  <a:pt x="7063" y="4499"/>
                  <a:pt x="7086" y="4496"/>
                  <a:pt x="7109" y="4489"/>
                </a:cubicBezTo>
                <a:cubicBezTo>
                  <a:pt x="7152" y="4540"/>
                  <a:pt x="7184" y="4554"/>
                  <a:pt x="7210" y="4554"/>
                </a:cubicBezTo>
                <a:cubicBezTo>
                  <a:pt x="7244" y="4554"/>
                  <a:pt x="7271" y="4531"/>
                  <a:pt x="7305" y="4531"/>
                </a:cubicBezTo>
                <a:cubicBezTo>
                  <a:pt x="7331" y="4531"/>
                  <a:pt x="7363" y="4546"/>
                  <a:pt x="7406" y="4596"/>
                </a:cubicBezTo>
                <a:lnTo>
                  <a:pt x="7406" y="4585"/>
                </a:lnTo>
                <a:cubicBezTo>
                  <a:pt x="7668" y="4704"/>
                  <a:pt x="7930" y="4882"/>
                  <a:pt x="8156" y="5073"/>
                </a:cubicBezTo>
                <a:cubicBezTo>
                  <a:pt x="8383" y="5275"/>
                  <a:pt x="8585" y="5489"/>
                  <a:pt x="8764" y="5704"/>
                </a:cubicBezTo>
                <a:lnTo>
                  <a:pt x="8740" y="5716"/>
                </a:lnTo>
                <a:cubicBezTo>
                  <a:pt x="8978" y="6085"/>
                  <a:pt x="9133" y="6490"/>
                  <a:pt x="9180" y="6906"/>
                </a:cubicBezTo>
                <a:cubicBezTo>
                  <a:pt x="9228" y="7323"/>
                  <a:pt x="9145" y="7752"/>
                  <a:pt x="8942" y="8144"/>
                </a:cubicBezTo>
                <a:cubicBezTo>
                  <a:pt x="8930" y="8216"/>
                  <a:pt x="8990" y="8204"/>
                  <a:pt x="8978" y="8275"/>
                </a:cubicBezTo>
                <a:cubicBezTo>
                  <a:pt x="8967" y="8297"/>
                  <a:pt x="8937" y="8348"/>
                  <a:pt x="8913" y="8348"/>
                </a:cubicBezTo>
                <a:cubicBezTo>
                  <a:pt x="8911" y="8348"/>
                  <a:pt x="8909" y="8348"/>
                  <a:pt x="8907" y="8347"/>
                </a:cubicBezTo>
                <a:cubicBezTo>
                  <a:pt x="8930" y="8287"/>
                  <a:pt x="8883" y="8311"/>
                  <a:pt x="8883" y="8287"/>
                </a:cubicBezTo>
                <a:cubicBezTo>
                  <a:pt x="8847" y="8371"/>
                  <a:pt x="8752" y="8454"/>
                  <a:pt x="8728" y="8549"/>
                </a:cubicBezTo>
                <a:lnTo>
                  <a:pt x="8799" y="8502"/>
                </a:lnTo>
                <a:lnTo>
                  <a:pt x="8799" y="8502"/>
                </a:lnTo>
                <a:cubicBezTo>
                  <a:pt x="8787" y="8549"/>
                  <a:pt x="8752" y="8585"/>
                  <a:pt x="8728" y="8609"/>
                </a:cubicBezTo>
                <a:cubicBezTo>
                  <a:pt x="8717" y="8588"/>
                  <a:pt x="8670" y="8595"/>
                  <a:pt x="8667" y="8580"/>
                </a:cubicBezTo>
                <a:lnTo>
                  <a:pt x="8667" y="8580"/>
                </a:lnTo>
                <a:cubicBezTo>
                  <a:pt x="8631" y="8761"/>
                  <a:pt x="8548" y="8658"/>
                  <a:pt x="8478" y="8787"/>
                </a:cubicBezTo>
                <a:cubicBezTo>
                  <a:pt x="8514" y="8859"/>
                  <a:pt x="8406" y="9037"/>
                  <a:pt x="8335" y="9168"/>
                </a:cubicBezTo>
                <a:cubicBezTo>
                  <a:pt x="8311" y="9180"/>
                  <a:pt x="8287" y="9180"/>
                  <a:pt x="8264" y="9192"/>
                </a:cubicBezTo>
                <a:cubicBezTo>
                  <a:pt x="8335" y="9145"/>
                  <a:pt x="8228" y="9145"/>
                  <a:pt x="8323" y="9085"/>
                </a:cubicBezTo>
                <a:lnTo>
                  <a:pt x="8323" y="9085"/>
                </a:lnTo>
                <a:cubicBezTo>
                  <a:pt x="8240" y="9121"/>
                  <a:pt x="8180" y="9192"/>
                  <a:pt x="8097" y="9240"/>
                </a:cubicBezTo>
                <a:cubicBezTo>
                  <a:pt x="8121" y="9240"/>
                  <a:pt x="8133" y="9264"/>
                  <a:pt x="8109" y="9287"/>
                </a:cubicBezTo>
                <a:cubicBezTo>
                  <a:pt x="8091" y="9295"/>
                  <a:pt x="8077" y="9296"/>
                  <a:pt x="8064" y="9296"/>
                </a:cubicBezTo>
                <a:cubicBezTo>
                  <a:pt x="8050" y="9296"/>
                  <a:pt x="8038" y="9294"/>
                  <a:pt x="8026" y="9294"/>
                </a:cubicBezTo>
                <a:cubicBezTo>
                  <a:pt x="8011" y="9294"/>
                  <a:pt x="7996" y="9297"/>
                  <a:pt x="7978" y="9311"/>
                </a:cubicBezTo>
                <a:lnTo>
                  <a:pt x="8014" y="9252"/>
                </a:lnTo>
                <a:cubicBezTo>
                  <a:pt x="7966" y="9252"/>
                  <a:pt x="7954" y="9299"/>
                  <a:pt x="7918" y="9323"/>
                </a:cubicBezTo>
                <a:cubicBezTo>
                  <a:pt x="7910" y="9315"/>
                  <a:pt x="7896" y="9314"/>
                  <a:pt x="7880" y="9314"/>
                </a:cubicBezTo>
                <a:cubicBezTo>
                  <a:pt x="7872" y="9314"/>
                  <a:pt x="7864" y="9314"/>
                  <a:pt x="7856" y="9314"/>
                </a:cubicBezTo>
                <a:cubicBezTo>
                  <a:pt x="7832" y="9314"/>
                  <a:pt x="7811" y="9311"/>
                  <a:pt x="7811" y="9287"/>
                </a:cubicBezTo>
                <a:cubicBezTo>
                  <a:pt x="7752" y="9371"/>
                  <a:pt x="7716" y="9347"/>
                  <a:pt x="7644" y="9407"/>
                </a:cubicBezTo>
                <a:cubicBezTo>
                  <a:pt x="7740" y="9407"/>
                  <a:pt x="7633" y="9454"/>
                  <a:pt x="7656" y="9478"/>
                </a:cubicBezTo>
                <a:lnTo>
                  <a:pt x="7752" y="9430"/>
                </a:lnTo>
                <a:lnTo>
                  <a:pt x="7752" y="9430"/>
                </a:lnTo>
                <a:cubicBezTo>
                  <a:pt x="7723" y="9435"/>
                  <a:pt x="7707" y="9437"/>
                  <a:pt x="7699" y="9437"/>
                </a:cubicBezTo>
                <a:cubicBezTo>
                  <a:pt x="7663" y="9437"/>
                  <a:pt x="7793" y="9398"/>
                  <a:pt x="7764" y="9359"/>
                </a:cubicBezTo>
                <a:cubicBezTo>
                  <a:pt x="7823" y="9359"/>
                  <a:pt x="7742" y="9442"/>
                  <a:pt x="7775" y="9442"/>
                </a:cubicBezTo>
                <a:cubicBezTo>
                  <a:pt x="7782" y="9442"/>
                  <a:pt x="7793" y="9438"/>
                  <a:pt x="7811" y="9430"/>
                </a:cubicBezTo>
                <a:lnTo>
                  <a:pt x="7811" y="9430"/>
                </a:lnTo>
                <a:cubicBezTo>
                  <a:pt x="7692" y="9502"/>
                  <a:pt x="7656" y="9490"/>
                  <a:pt x="7525" y="9573"/>
                </a:cubicBezTo>
                <a:cubicBezTo>
                  <a:pt x="7542" y="9566"/>
                  <a:pt x="7552" y="9563"/>
                  <a:pt x="7557" y="9563"/>
                </a:cubicBezTo>
                <a:cubicBezTo>
                  <a:pt x="7576" y="9563"/>
                  <a:pt x="7523" y="9609"/>
                  <a:pt x="7561" y="9609"/>
                </a:cubicBezTo>
                <a:cubicBezTo>
                  <a:pt x="7529" y="9620"/>
                  <a:pt x="7514" y="9624"/>
                  <a:pt x="7507" y="9624"/>
                </a:cubicBezTo>
                <a:cubicBezTo>
                  <a:pt x="7493" y="9624"/>
                  <a:pt x="7523" y="9602"/>
                  <a:pt x="7490" y="9585"/>
                </a:cubicBezTo>
                <a:cubicBezTo>
                  <a:pt x="7470" y="9589"/>
                  <a:pt x="7453" y="9589"/>
                  <a:pt x="7437" y="9589"/>
                </a:cubicBezTo>
                <a:lnTo>
                  <a:pt x="7437" y="9589"/>
                </a:lnTo>
                <a:cubicBezTo>
                  <a:pt x="7405" y="9589"/>
                  <a:pt x="7379" y="9589"/>
                  <a:pt x="7347" y="9621"/>
                </a:cubicBezTo>
                <a:cubicBezTo>
                  <a:pt x="7252" y="9621"/>
                  <a:pt x="7359" y="9573"/>
                  <a:pt x="7311" y="9561"/>
                </a:cubicBezTo>
                <a:cubicBezTo>
                  <a:pt x="7323" y="9549"/>
                  <a:pt x="7394" y="9537"/>
                  <a:pt x="7454" y="9526"/>
                </a:cubicBezTo>
                <a:cubicBezTo>
                  <a:pt x="7514" y="9514"/>
                  <a:pt x="7561" y="9490"/>
                  <a:pt x="7525" y="9442"/>
                </a:cubicBezTo>
                <a:cubicBezTo>
                  <a:pt x="7573" y="9430"/>
                  <a:pt x="7621" y="9371"/>
                  <a:pt x="7692" y="9347"/>
                </a:cubicBezTo>
                <a:cubicBezTo>
                  <a:pt x="7668" y="9347"/>
                  <a:pt x="7642" y="9346"/>
                  <a:pt x="7615" y="9346"/>
                </a:cubicBezTo>
                <a:cubicBezTo>
                  <a:pt x="7561" y="9346"/>
                  <a:pt x="7506" y="9351"/>
                  <a:pt x="7466" y="9383"/>
                </a:cubicBezTo>
                <a:lnTo>
                  <a:pt x="7478" y="9454"/>
                </a:lnTo>
                <a:cubicBezTo>
                  <a:pt x="7418" y="9466"/>
                  <a:pt x="7418" y="9514"/>
                  <a:pt x="7371" y="9514"/>
                </a:cubicBezTo>
                <a:cubicBezTo>
                  <a:pt x="7388" y="9496"/>
                  <a:pt x="7367" y="9485"/>
                  <a:pt x="7336" y="9485"/>
                </a:cubicBezTo>
                <a:cubicBezTo>
                  <a:pt x="7325" y="9485"/>
                  <a:pt x="7312" y="9487"/>
                  <a:pt x="7299" y="9490"/>
                </a:cubicBezTo>
                <a:cubicBezTo>
                  <a:pt x="7311" y="9490"/>
                  <a:pt x="7335" y="9490"/>
                  <a:pt x="7335" y="9502"/>
                </a:cubicBezTo>
                <a:cubicBezTo>
                  <a:pt x="7252" y="9526"/>
                  <a:pt x="7240" y="9561"/>
                  <a:pt x="7133" y="9597"/>
                </a:cubicBezTo>
                <a:cubicBezTo>
                  <a:pt x="7228" y="9597"/>
                  <a:pt x="7252" y="9621"/>
                  <a:pt x="7335" y="9633"/>
                </a:cubicBezTo>
                <a:cubicBezTo>
                  <a:pt x="7330" y="9653"/>
                  <a:pt x="7318" y="9658"/>
                  <a:pt x="7302" y="9658"/>
                </a:cubicBezTo>
                <a:cubicBezTo>
                  <a:pt x="7288" y="9658"/>
                  <a:pt x="7270" y="9654"/>
                  <a:pt x="7251" y="9654"/>
                </a:cubicBezTo>
                <a:cubicBezTo>
                  <a:pt x="7244" y="9654"/>
                  <a:pt x="7238" y="9654"/>
                  <a:pt x="7231" y="9656"/>
                </a:cubicBezTo>
                <a:lnTo>
                  <a:pt x="7231" y="9656"/>
                </a:lnTo>
                <a:cubicBezTo>
                  <a:pt x="7233" y="9655"/>
                  <a:pt x="7235" y="9652"/>
                  <a:pt x="7228" y="9645"/>
                </a:cubicBezTo>
                <a:lnTo>
                  <a:pt x="7180" y="9668"/>
                </a:lnTo>
                <a:cubicBezTo>
                  <a:pt x="7061" y="9668"/>
                  <a:pt x="7180" y="9609"/>
                  <a:pt x="7085" y="9597"/>
                </a:cubicBezTo>
                <a:cubicBezTo>
                  <a:pt x="7070" y="9588"/>
                  <a:pt x="7058" y="9585"/>
                  <a:pt x="7047" y="9585"/>
                </a:cubicBezTo>
                <a:cubicBezTo>
                  <a:pt x="7020" y="9585"/>
                  <a:pt x="7001" y="9603"/>
                  <a:pt x="6977" y="9603"/>
                </a:cubicBezTo>
                <a:cubicBezTo>
                  <a:pt x="6970" y="9603"/>
                  <a:pt x="6962" y="9601"/>
                  <a:pt x="6954" y="9597"/>
                </a:cubicBezTo>
                <a:lnTo>
                  <a:pt x="6954" y="9597"/>
                </a:lnTo>
                <a:cubicBezTo>
                  <a:pt x="6954" y="9609"/>
                  <a:pt x="6966" y="9609"/>
                  <a:pt x="6966" y="9609"/>
                </a:cubicBezTo>
                <a:lnTo>
                  <a:pt x="6942" y="9609"/>
                </a:lnTo>
                <a:cubicBezTo>
                  <a:pt x="6882" y="9621"/>
                  <a:pt x="6811" y="9609"/>
                  <a:pt x="6799" y="9645"/>
                </a:cubicBezTo>
                <a:cubicBezTo>
                  <a:pt x="6797" y="9642"/>
                  <a:pt x="6793" y="9641"/>
                  <a:pt x="6789" y="9641"/>
                </a:cubicBezTo>
                <a:cubicBezTo>
                  <a:pt x="6770" y="9641"/>
                  <a:pt x="6737" y="9659"/>
                  <a:pt x="6728" y="9668"/>
                </a:cubicBezTo>
                <a:cubicBezTo>
                  <a:pt x="6710" y="9674"/>
                  <a:pt x="6680" y="9683"/>
                  <a:pt x="6649" y="9683"/>
                </a:cubicBezTo>
                <a:cubicBezTo>
                  <a:pt x="6618" y="9683"/>
                  <a:pt x="6585" y="9674"/>
                  <a:pt x="6561" y="9645"/>
                </a:cubicBezTo>
                <a:cubicBezTo>
                  <a:pt x="6490" y="9633"/>
                  <a:pt x="6430" y="9609"/>
                  <a:pt x="6454" y="9585"/>
                </a:cubicBezTo>
                <a:lnTo>
                  <a:pt x="6335" y="9561"/>
                </a:lnTo>
                <a:lnTo>
                  <a:pt x="6359" y="9514"/>
                </a:lnTo>
                <a:cubicBezTo>
                  <a:pt x="6340" y="9512"/>
                  <a:pt x="6324" y="9511"/>
                  <a:pt x="6311" y="9511"/>
                </a:cubicBezTo>
                <a:cubicBezTo>
                  <a:pt x="6249" y="9511"/>
                  <a:pt x="6237" y="9532"/>
                  <a:pt x="6168" y="9561"/>
                </a:cubicBezTo>
                <a:cubicBezTo>
                  <a:pt x="6097" y="9514"/>
                  <a:pt x="5966" y="9490"/>
                  <a:pt x="5906" y="9490"/>
                </a:cubicBezTo>
                <a:cubicBezTo>
                  <a:pt x="5906" y="9478"/>
                  <a:pt x="5894" y="9478"/>
                  <a:pt x="5870" y="9466"/>
                </a:cubicBezTo>
                <a:lnTo>
                  <a:pt x="5870" y="9466"/>
                </a:lnTo>
                <a:lnTo>
                  <a:pt x="5906" y="9502"/>
                </a:lnTo>
                <a:cubicBezTo>
                  <a:pt x="5874" y="9488"/>
                  <a:pt x="5854" y="9485"/>
                  <a:pt x="5839" y="9485"/>
                </a:cubicBezTo>
                <a:cubicBezTo>
                  <a:pt x="5827" y="9485"/>
                  <a:pt x="5818" y="9487"/>
                  <a:pt x="5808" y="9487"/>
                </a:cubicBezTo>
                <a:cubicBezTo>
                  <a:pt x="5801" y="9487"/>
                  <a:pt x="5792" y="9486"/>
                  <a:pt x="5782" y="9481"/>
                </a:cubicBezTo>
                <a:lnTo>
                  <a:pt x="5782" y="9481"/>
                </a:lnTo>
                <a:cubicBezTo>
                  <a:pt x="5781" y="9481"/>
                  <a:pt x="5781" y="9481"/>
                  <a:pt x="5781" y="9481"/>
                </a:cubicBezTo>
                <a:cubicBezTo>
                  <a:pt x="5778" y="9481"/>
                  <a:pt x="5769" y="9478"/>
                  <a:pt x="5751" y="9466"/>
                </a:cubicBezTo>
                <a:cubicBezTo>
                  <a:pt x="5751" y="9466"/>
                  <a:pt x="5739" y="9454"/>
                  <a:pt x="5728" y="9454"/>
                </a:cubicBezTo>
                <a:cubicBezTo>
                  <a:pt x="5728" y="9451"/>
                  <a:pt x="5729" y="9449"/>
                  <a:pt x="5730" y="9449"/>
                </a:cubicBezTo>
                <a:cubicBezTo>
                  <a:pt x="5735" y="9449"/>
                  <a:pt x="5743" y="9458"/>
                  <a:pt x="5751" y="9466"/>
                </a:cubicBezTo>
                <a:lnTo>
                  <a:pt x="5751" y="9442"/>
                </a:lnTo>
                <a:cubicBezTo>
                  <a:pt x="5704" y="9371"/>
                  <a:pt x="5644" y="9418"/>
                  <a:pt x="5585" y="9371"/>
                </a:cubicBezTo>
                <a:lnTo>
                  <a:pt x="5585" y="9371"/>
                </a:lnTo>
                <a:cubicBezTo>
                  <a:pt x="5585" y="9371"/>
                  <a:pt x="5597" y="9371"/>
                  <a:pt x="5609" y="9383"/>
                </a:cubicBezTo>
                <a:cubicBezTo>
                  <a:pt x="5577" y="9351"/>
                  <a:pt x="5564" y="9283"/>
                  <a:pt x="5537" y="9283"/>
                </a:cubicBezTo>
                <a:cubicBezTo>
                  <a:pt x="5534" y="9283"/>
                  <a:pt x="5530" y="9285"/>
                  <a:pt x="5525" y="9287"/>
                </a:cubicBezTo>
                <a:cubicBezTo>
                  <a:pt x="5513" y="9276"/>
                  <a:pt x="5501" y="9276"/>
                  <a:pt x="5489" y="9276"/>
                </a:cubicBezTo>
                <a:cubicBezTo>
                  <a:pt x="5474" y="9276"/>
                  <a:pt x="5458" y="9281"/>
                  <a:pt x="5449" y="9281"/>
                </a:cubicBezTo>
                <a:cubicBezTo>
                  <a:pt x="5444" y="9281"/>
                  <a:pt x="5442" y="9280"/>
                  <a:pt x="5442" y="9276"/>
                </a:cubicBezTo>
                <a:cubicBezTo>
                  <a:pt x="5406" y="9252"/>
                  <a:pt x="5382" y="9228"/>
                  <a:pt x="5358" y="9204"/>
                </a:cubicBezTo>
                <a:cubicBezTo>
                  <a:pt x="5347" y="9192"/>
                  <a:pt x="5323" y="9180"/>
                  <a:pt x="5299" y="9168"/>
                </a:cubicBezTo>
                <a:lnTo>
                  <a:pt x="5287" y="9145"/>
                </a:lnTo>
                <a:cubicBezTo>
                  <a:pt x="5263" y="9133"/>
                  <a:pt x="5263" y="9121"/>
                  <a:pt x="5275" y="9121"/>
                </a:cubicBezTo>
                <a:cubicBezTo>
                  <a:pt x="5239" y="9049"/>
                  <a:pt x="5204" y="9026"/>
                  <a:pt x="5156" y="9002"/>
                </a:cubicBezTo>
                <a:cubicBezTo>
                  <a:pt x="5108" y="8966"/>
                  <a:pt x="5061" y="8942"/>
                  <a:pt x="5037" y="8871"/>
                </a:cubicBezTo>
                <a:cubicBezTo>
                  <a:pt x="4989" y="8871"/>
                  <a:pt x="5025" y="8918"/>
                  <a:pt x="5013" y="8942"/>
                </a:cubicBezTo>
                <a:cubicBezTo>
                  <a:pt x="4977" y="8942"/>
                  <a:pt x="4906" y="8895"/>
                  <a:pt x="4870" y="8871"/>
                </a:cubicBezTo>
                <a:cubicBezTo>
                  <a:pt x="4847" y="8787"/>
                  <a:pt x="4763" y="8609"/>
                  <a:pt x="4835" y="8597"/>
                </a:cubicBezTo>
                <a:cubicBezTo>
                  <a:pt x="4816" y="8573"/>
                  <a:pt x="4807" y="8564"/>
                  <a:pt x="4802" y="8564"/>
                </a:cubicBezTo>
                <a:cubicBezTo>
                  <a:pt x="4788" y="8564"/>
                  <a:pt x="4806" y="8623"/>
                  <a:pt x="4784" y="8623"/>
                </a:cubicBezTo>
                <a:cubicBezTo>
                  <a:pt x="4782" y="8623"/>
                  <a:pt x="4779" y="8623"/>
                  <a:pt x="4775" y="8621"/>
                </a:cubicBezTo>
                <a:lnTo>
                  <a:pt x="4763" y="8597"/>
                </a:lnTo>
                <a:lnTo>
                  <a:pt x="4763" y="8597"/>
                </a:lnTo>
                <a:cubicBezTo>
                  <a:pt x="4787" y="8645"/>
                  <a:pt x="4787" y="8680"/>
                  <a:pt x="4775" y="8716"/>
                </a:cubicBezTo>
                <a:cubicBezTo>
                  <a:pt x="4774" y="8719"/>
                  <a:pt x="4771" y="8720"/>
                  <a:pt x="4768" y="8720"/>
                </a:cubicBezTo>
                <a:cubicBezTo>
                  <a:pt x="4747" y="8720"/>
                  <a:pt x="4690" y="8652"/>
                  <a:pt x="4680" y="8621"/>
                </a:cubicBezTo>
                <a:lnTo>
                  <a:pt x="4727" y="8621"/>
                </a:lnTo>
                <a:cubicBezTo>
                  <a:pt x="4656" y="8537"/>
                  <a:pt x="4608" y="8585"/>
                  <a:pt x="4525" y="8549"/>
                </a:cubicBezTo>
                <a:cubicBezTo>
                  <a:pt x="4489" y="8466"/>
                  <a:pt x="4561" y="8490"/>
                  <a:pt x="4585" y="8454"/>
                </a:cubicBezTo>
                <a:lnTo>
                  <a:pt x="4537" y="8371"/>
                </a:lnTo>
                <a:lnTo>
                  <a:pt x="4561" y="8359"/>
                </a:lnTo>
                <a:cubicBezTo>
                  <a:pt x="4525" y="8311"/>
                  <a:pt x="4489" y="8311"/>
                  <a:pt x="4466" y="8228"/>
                </a:cubicBezTo>
                <a:lnTo>
                  <a:pt x="4466" y="8228"/>
                </a:lnTo>
                <a:cubicBezTo>
                  <a:pt x="4471" y="8231"/>
                  <a:pt x="4476" y="8233"/>
                  <a:pt x="4479" y="8233"/>
                </a:cubicBezTo>
                <a:cubicBezTo>
                  <a:pt x="4505" y="8233"/>
                  <a:pt x="4468" y="8143"/>
                  <a:pt x="4497" y="8143"/>
                </a:cubicBezTo>
                <a:cubicBezTo>
                  <a:pt x="4503" y="8143"/>
                  <a:pt x="4512" y="8147"/>
                  <a:pt x="4525" y="8156"/>
                </a:cubicBezTo>
                <a:cubicBezTo>
                  <a:pt x="4513" y="8109"/>
                  <a:pt x="4442" y="8121"/>
                  <a:pt x="4477" y="8085"/>
                </a:cubicBezTo>
                <a:cubicBezTo>
                  <a:pt x="4470" y="8081"/>
                  <a:pt x="4465" y="8079"/>
                  <a:pt x="4461" y="8079"/>
                </a:cubicBezTo>
                <a:cubicBezTo>
                  <a:pt x="4444" y="8079"/>
                  <a:pt x="4477" y="8126"/>
                  <a:pt x="4477" y="8156"/>
                </a:cubicBezTo>
                <a:cubicBezTo>
                  <a:pt x="4471" y="8161"/>
                  <a:pt x="4466" y="8163"/>
                  <a:pt x="4460" y="8163"/>
                </a:cubicBezTo>
                <a:cubicBezTo>
                  <a:pt x="4424" y="8163"/>
                  <a:pt x="4403" y="8066"/>
                  <a:pt x="4382" y="8014"/>
                </a:cubicBezTo>
                <a:cubicBezTo>
                  <a:pt x="4386" y="8012"/>
                  <a:pt x="4390" y="8011"/>
                  <a:pt x="4394" y="8011"/>
                </a:cubicBezTo>
                <a:cubicBezTo>
                  <a:pt x="4402" y="8011"/>
                  <a:pt x="4408" y="8014"/>
                  <a:pt x="4413" y="8014"/>
                </a:cubicBezTo>
                <a:cubicBezTo>
                  <a:pt x="4421" y="8014"/>
                  <a:pt x="4424" y="8008"/>
                  <a:pt x="4418" y="7978"/>
                </a:cubicBezTo>
                <a:cubicBezTo>
                  <a:pt x="4394" y="7966"/>
                  <a:pt x="4370" y="7930"/>
                  <a:pt x="4382" y="7894"/>
                </a:cubicBezTo>
                <a:cubicBezTo>
                  <a:pt x="4346" y="7894"/>
                  <a:pt x="4358" y="7823"/>
                  <a:pt x="4346" y="7787"/>
                </a:cubicBezTo>
                <a:cubicBezTo>
                  <a:pt x="4346" y="7818"/>
                  <a:pt x="4338" y="7875"/>
                  <a:pt x="4312" y="7875"/>
                </a:cubicBezTo>
                <a:cubicBezTo>
                  <a:pt x="4308" y="7875"/>
                  <a:pt x="4304" y="7874"/>
                  <a:pt x="4299" y="7871"/>
                </a:cubicBezTo>
                <a:cubicBezTo>
                  <a:pt x="4275" y="7847"/>
                  <a:pt x="4263" y="7823"/>
                  <a:pt x="4251" y="7740"/>
                </a:cubicBezTo>
                <a:lnTo>
                  <a:pt x="4251" y="7799"/>
                </a:lnTo>
                <a:cubicBezTo>
                  <a:pt x="4180" y="7740"/>
                  <a:pt x="4263" y="7680"/>
                  <a:pt x="4227" y="7597"/>
                </a:cubicBezTo>
                <a:lnTo>
                  <a:pt x="4227" y="7597"/>
                </a:lnTo>
                <a:cubicBezTo>
                  <a:pt x="4251" y="7633"/>
                  <a:pt x="4263" y="7656"/>
                  <a:pt x="4287" y="7680"/>
                </a:cubicBezTo>
                <a:cubicBezTo>
                  <a:pt x="4263" y="7644"/>
                  <a:pt x="4227" y="7561"/>
                  <a:pt x="4192" y="7502"/>
                </a:cubicBezTo>
                <a:lnTo>
                  <a:pt x="4239" y="7418"/>
                </a:lnTo>
                <a:cubicBezTo>
                  <a:pt x="4215" y="7406"/>
                  <a:pt x="4227" y="7335"/>
                  <a:pt x="4192" y="7335"/>
                </a:cubicBezTo>
                <a:cubicBezTo>
                  <a:pt x="4197" y="7314"/>
                  <a:pt x="4203" y="7306"/>
                  <a:pt x="4209" y="7306"/>
                </a:cubicBezTo>
                <a:cubicBezTo>
                  <a:pt x="4231" y="7306"/>
                  <a:pt x="4256" y="7409"/>
                  <a:pt x="4275" y="7418"/>
                </a:cubicBezTo>
                <a:cubicBezTo>
                  <a:pt x="4287" y="7299"/>
                  <a:pt x="4204" y="7323"/>
                  <a:pt x="4251" y="7204"/>
                </a:cubicBezTo>
                <a:lnTo>
                  <a:pt x="4251" y="7204"/>
                </a:lnTo>
                <a:lnTo>
                  <a:pt x="4287" y="7240"/>
                </a:lnTo>
                <a:cubicBezTo>
                  <a:pt x="4287" y="7204"/>
                  <a:pt x="4263" y="7132"/>
                  <a:pt x="4287" y="7132"/>
                </a:cubicBezTo>
                <a:lnTo>
                  <a:pt x="4287" y="7132"/>
                </a:lnTo>
                <a:cubicBezTo>
                  <a:pt x="4275" y="7132"/>
                  <a:pt x="4275" y="7144"/>
                  <a:pt x="4275" y="7168"/>
                </a:cubicBezTo>
                <a:cubicBezTo>
                  <a:pt x="4206" y="7145"/>
                  <a:pt x="4226" y="7001"/>
                  <a:pt x="4163" y="7001"/>
                </a:cubicBezTo>
                <a:cubicBezTo>
                  <a:pt x="4161" y="7001"/>
                  <a:pt x="4159" y="7001"/>
                  <a:pt x="4156" y="7001"/>
                </a:cubicBezTo>
                <a:lnTo>
                  <a:pt x="4144" y="7061"/>
                </a:lnTo>
                <a:cubicBezTo>
                  <a:pt x="4132" y="6978"/>
                  <a:pt x="4085" y="6918"/>
                  <a:pt x="4120" y="6859"/>
                </a:cubicBezTo>
                <a:cubicBezTo>
                  <a:pt x="4125" y="6848"/>
                  <a:pt x="4130" y="6844"/>
                  <a:pt x="4136" y="6844"/>
                </a:cubicBezTo>
                <a:cubicBezTo>
                  <a:pt x="4154" y="6844"/>
                  <a:pt x="4170" y="6899"/>
                  <a:pt x="4180" y="6918"/>
                </a:cubicBezTo>
                <a:cubicBezTo>
                  <a:pt x="4192" y="6847"/>
                  <a:pt x="4108" y="6847"/>
                  <a:pt x="4120" y="6763"/>
                </a:cubicBezTo>
                <a:lnTo>
                  <a:pt x="4120" y="6763"/>
                </a:lnTo>
                <a:cubicBezTo>
                  <a:pt x="4115" y="6785"/>
                  <a:pt x="4107" y="6795"/>
                  <a:pt x="4097" y="6795"/>
                </a:cubicBezTo>
                <a:cubicBezTo>
                  <a:pt x="4086" y="6795"/>
                  <a:pt x="4073" y="6782"/>
                  <a:pt x="4061" y="6763"/>
                </a:cubicBezTo>
                <a:cubicBezTo>
                  <a:pt x="4049" y="6820"/>
                  <a:pt x="4027" y="6919"/>
                  <a:pt x="4056" y="6919"/>
                </a:cubicBezTo>
                <a:cubicBezTo>
                  <a:pt x="4057" y="6919"/>
                  <a:pt x="4059" y="6919"/>
                  <a:pt x="4061" y="6918"/>
                </a:cubicBezTo>
                <a:cubicBezTo>
                  <a:pt x="4061" y="6906"/>
                  <a:pt x="4073" y="6906"/>
                  <a:pt x="4073" y="6894"/>
                </a:cubicBezTo>
                <a:cubicBezTo>
                  <a:pt x="4085" y="6906"/>
                  <a:pt x="4096" y="6930"/>
                  <a:pt x="4108" y="6942"/>
                </a:cubicBezTo>
                <a:cubicBezTo>
                  <a:pt x="4102" y="6984"/>
                  <a:pt x="4093" y="6993"/>
                  <a:pt x="4085" y="6993"/>
                </a:cubicBezTo>
                <a:cubicBezTo>
                  <a:pt x="4078" y="6993"/>
                  <a:pt x="4071" y="6988"/>
                  <a:pt x="4066" y="6988"/>
                </a:cubicBezTo>
                <a:cubicBezTo>
                  <a:pt x="4064" y="6988"/>
                  <a:pt x="4062" y="6988"/>
                  <a:pt x="4061" y="6990"/>
                </a:cubicBezTo>
                <a:cubicBezTo>
                  <a:pt x="4037" y="7121"/>
                  <a:pt x="4132" y="7001"/>
                  <a:pt x="4120" y="7121"/>
                </a:cubicBezTo>
                <a:lnTo>
                  <a:pt x="4108" y="7132"/>
                </a:lnTo>
                <a:cubicBezTo>
                  <a:pt x="4132" y="7192"/>
                  <a:pt x="4144" y="7275"/>
                  <a:pt x="4180" y="7287"/>
                </a:cubicBezTo>
                <a:cubicBezTo>
                  <a:pt x="4132" y="7335"/>
                  <a:pt x="4215" y="7406"/>
                  <a:pt x="4192" y="7466"/>
                </a:cubicBezTo>
                <a:cubicBezTo>
                  <a:pt x="4186" y="7467"/>
                  <a:pt x="4181" y="7468"/>
                  <a:pt x="4176" y="7468"/>
                </a:cubicBezTo>
                <a:cubicBezTo>
                  <a:pt x="4094" y="7468"/>
                  <a:pt x="4177" y="7272"/>
                  <a:pt x="4120" y="7216"/>
                </a:cubicBezTo>
                <a:lnTo>
                  <a:pt x="4120" y="7216"/>
                </a:lnTo>
                <a:cubicBezTo>
                  <a:pt x="4115" y="7230"/>
                  <a:pt x="4109" y="7235"/>
                  <a:pt x="4104" y="7235"/>
                </a:cubicBezTo>
                <a:cubicBezTo>
                  <a:pt x="4085" y="7235"/>
                  <a:pt x="4067" y="7175"/>
                  <a:pt x="4049" y="7156"/>
                </a:cubicBezTo>
                <a:lnTo>
                  <a:pt x="4049" y="7156"/>
                </a:lnTo>
                <a:cubicBezTo>
                  <a:pt x="4061" y="7216"/>
                  <a:pt x="4085" y="7287"/>
                  <a:pt x="4096" y="7347"/>
                </a:cubicBezTo>
                <a:cubicBezTo>
                  <a:pt x="4085" y="7359"/>
                  <a:pt x="4037" y="7418"/>
                  <a:pt x="4085" y="7454"/>
                </a:cubicBezTo>
                <a:lnTo>
                  <a:pt x="4085" y="7442"/>
                </a:lnTo>
                <a:cubicBezTo>
                  <a:pt x="4108" y="7513"/>
                  <a:pt x="4144" y="7490"/>
                  <a:pt x="4144" y="7549"/>
                </a:cubicBezTo>
                <a:cubicBezTo>
                  <a:pt x="4141" y="7553"/>
                  <a:pt x="4136" y="7554"/>
                  <a:pt x="4131" y="7554"/>
                </a:cubicBezTo>
                <a:cubicBezTo>
                  <a:pt x="4120" y="7554"/>
                  <a:pt x="4108" y="7546"/>
                  <a:pt x="4108" y="7537"/>
                </a:cubicBezTo>
                <a:lnTo>
                  <a:pt x="4108" y="7537"/>
                </a:lnTo>
                <a:cubicBezTo>
                  <a:pt x="4108" y="7597"/>
                  <a:pt x="4132" y="7585"/>
                  <a:pt x="4156" y="7621"/>
                </a:cubicBezTo>
                <a:cubicBezTo>
                  <a:pt x="4156" y="7638"/>
                  <a:pt x="4152" y="7643"/>
                  <a:pt x="4146" y="7643"/>
                </a:cubicBezTo>
                <a:cubicBezTo>
                  <a:pt x="4138" y="7643"/>
                  <a:pt x="4126" y="7634"/>
                  <a:pt x="4118" y="7634"/>
                </a:cubicBezTo>
                <a:cubicBezTo>
                  <a:pt x="4112" y="7634"/>
                  <a:pt x="4108" y="7639"/>
                  <a:pt x="4108" y="7656"/>
                </a:cubicBezTo>
                <a:cubicBezTo>
                  <a:pt x="4156" y="7716"/>
                  <a:pt x="4120" y="7763"/>
                  <a:pt x="4132" y="7823"/>
                </a:cubicBezTo>
                <a:cubicBezTo>
                  <a:pt x="4136" y="7820"/>
                  <a:pt x="4141" y="7819"/>
                  <a:pt x="4145" y="7819"/>
                </a:cubicBezTo>
                <a:cubicBezTo>
                  <a:pt x="4189" y="7819"/>
                  <a:pt x="4242" y="7934"/>
                  <a:pt x="4270" y="7934"/>
                </a:cubicBezTo>
                <a:cubicBezTo>
                  <a:pt x="4278" y="7934"/>
                  <a:pt x="4284" y="7923"/>
                  <a:pt x="4287" y="7894"/>
                </a:cubicBezTo>
                <a:cubicBezTo>
                  <a:pt x="4323" y="7930"/>
                  <a:pt x="4346" y="7966"/>
                  <a:pt x="4370" y="8014"/>
                </a:cubicBezTo>
                <a:cubicBezTo>
                  <a:pt x="4368" y="8022"/>
                  <a:pt x="4364" y="8025"/>
                  <a:pt x="4357" y="8025"/>
                </a:cubicBezTo>
                <a:cubicBezTo>
                  <a:pt x="4335" y="8025"/>
                  <a:pt x="4290" y="7985"/>
                  <a:pt x="4256" y="7985"/>
                </a:cubicBezTo>
                <a:cubicBezTo>
                  <a:pt x="4245" y="7985"/>
                  <a:pt x="4235" y="7989"/>
                  <a:pt x="4227" y="8002"/>
                </a:cubicBezTo>
                <a:cubicBezTo>
                  <a:pt x="4215" y="7966"/>
                  <a:pt x="4204" y="7930"/>
                  <a:pt x="4192" y="7883"/>
                </a:cubicBezTo>
                <a:lnTo>
                  <a:pt x="4192" y="7883"/>
                </a:lnTo>
                <a:cubicBezTo>
                  <a:pt x="4132" y="7930"/>
                  <a:pt x="4311" y="8097"/>
                  <a:pt x="4275" y="8204"/>
                </a:cubicBezTo>
                <a:cubicBezTo>
                  <a:pt x="4287" y="8264"/>
                  <a:pt x="4299" y="8240"/>
                  <a:pt x="4311" y="8359"/>
                </a:cubicBezTo>
                <a:lnTo>
                  <a:pt x="4358" y="8311"/>
                </a:lnTo>
                <a:lnTo>
                  <a:pt x="4358" y="8311"/>
                </a:lnTo>
                <a:cubicBezTo>
                  <a:pt x="4370" y="8383"/>
                  <a:pt x="4346" y="8406"/>
                  <a:pt x="4335" y="8418"/>
                </a:cubicBezTo>
                <a:cubicBezTo>
                  <a:pt x="4358" y="8454"/>
                  <a:pt x="4370" y="8478"/>
                  <a:pt x="4382" y="8514"/>
                </a:cubicBezTo>
                <a:cubicBezTo>
                  <a:pt x="4370" y="8502"/>
                  <a:pt x="4358" y="8502"/>
                  <a:pt x="4346" y="8478"/>
                </a:cubicBezTo>
                <a:lnTo>
                  <a:pt x="4346" y="8478"/>
                </a:lnTo>
                <a:cubicBezTo>
                  <a:pt x="4335" y="8537"/>
                  <a:pt x="4358" y="8549"/>
                  <a:pt x="4382" y="8549"/>
                </a:cubicBezTo>
                <a:cubicBezTo>
                  <a:pt x="4406" y="8561"/>
                  <a:pt x="4430" y="8597"/>
                  <a:pt x="4442" y="8633"/>
                </a:cubicBezTo>
                <a:lnTo>
                  <a:pt x="4406" y="8621"/>
                </a:lnTo>
                <a:lnTo>
                  <a:pt x="4406" y="8621"/>
                </a:lnTo>
                <a:cubicBezTo>
                  <a:pt x="4416" y="8630"/>
                  <a:pt x="4433" y="8648"/>
                  <a:pt x="4446" y="8648"/>
                </a:cubicBezTo>
                <a:cubicBezTo>
                  <a:pt x="4449" y="8648"/>
                  <a:pt x="4451" y="8647"/>
                  <a:pt x="4454" y="8645"/>
                </a:cubicBezTo>
                <a:cubicBezTo>
                  <a:pt x="4466" y="8668"/>
                  <a:pt x="4477" y="8680"/>
                  <a:pt x="4489" y="8680"/>
                </a:cubicBezTo>
                <a:cubicBezTo>
                  <a:pt x="4489" y="8668"/>
                  <a:pt x="4513" y="8633"/>
                  <a:pt x="4489" y="8573"/>
                </a:cubicBezTo>
                <a:lnTo>
                  <a:pt x="4489" y="8573"/>
                </a:lnTo>
                <a:cubicBezTo>
                  <a:pt x="4549" y="8704"/>
                  <a:pt x="4620" y="8787"/>
                  <a:pt x="4656" y="8918"/>
                </a:cubicBezTo>
                <a:cubicBezTo>
                  <a:pt x="4652" y="8920"/>
                  <a:pt x="4648" y="8921"/>
                  <a:pt x="4644" y="8921"/>
                </a:cubicBezTo>
                <a:cubicBezTo>
                  <a:pt x="4627" y="8921"/>
                  <a:pt x="4606" y="8910"/>
                  <a:pt x="4598" y="8910"/>
                </a:cubicBezTo>
                <a:cubicBezTo>
                  <a:pt x="4594" y="8910"/>
                  <a:pt x="4593" y="8912"/>
                  <a:pt x="4596" y="8918"/>
                </a:cubicBezTo>
                <a:cubicBezTo>
                  <a:pt x="4615" y="8956"/>
                  <a:pt x="4663" y="8985"/>
                  <a:pt x="4694" y="8985"/>
                </a:cubicBezTo>
                <a:cubicBezTo>
                  <a:pt x="4703" y="8985"/>
                  <a:pt x="4710" y="8983"/>
                  <a:pt x="4716" y="8978"/>
                </a:cubicBezTo>
                <a:cubicBezTo>
                  <a:pt x="4727" y="8990"/>
                  <a:pt x="4727" y="8990"/>
                  <a:pt x="4739" y="9002"/>
                </a:cubicBezTo>
                <a:cubicBezTo>
                  <a:pt x="4727" y="9014"/>
                  <a:pt x="4727" y="9037"/>
                  <a:pt x="4739" y="9061"/>
                </a:cubicBezTo>
                <a:cubicBezTo>
                  <a:pt x="4739" y="9073"/>
                  <a:pt x="4751" y="9085"/>
                  <a:pt x="4763" y="9109"/>
                </a:cubicBezTo>
                <a:cubicBezTo>
                  <a:pt x="4768" y="9106"/>
                  <a:pt x="4774" y="9105"/>
                  <a:pt x="4780" y="9105"/>
                </a:cubicBezTo>
                <a:cubicBezTo>
                  <a:pt x="4826" y="9105"/>
                  <a:pt x="4886" y="9180"/>
                  <a:pt x="4918" y="9180"/>
                </a:cubicBezTo>
                <a:cubicBezTo>
                  <a:pt x="4894" y="9156"/>
                  <a:pt x="4870" y="9133"/>
                  <a:pt x="4847" y="9121"/>
                </a:cubicBezTo>
                <a:cubicBezTo>
                  <a:pt x="4906" y="9121"/>
                  <a:pt x="4966" y="9121"/>
                  <a:pt x="4977" y="9168"/>
                </a:cubicBezTo>
                <a:cubicBezTo>
                  <a:pt x="4967" y="9164"/>
                  <a:pt x="4959" y="9163"/>
                  <a:pt x="4953" y="9163"/>
                </a:cubicBezTo>
                <a:cubicBezTo>
                  <a:pt x="4921" y="9163"/>
                  <a:pt x="4961" y="9219"/>
                  <a:pt x="4943" y="9219"/>
                </a:cubicBezTo>
                <a:cubicBezTo>
                  <a:pt x="4936" y="9219"/>
                  <a:pt x="4922" y="9212"/>
                  <a:pt x="4894" y="9192"/>
                </a:cubicBezTo>
                <a:lnTo>
                  <a:pt x="4894" y="9192"/>
                </a:lnTo>
                <a:cubicBezTo>
                  <a:pt x="4908" y="9239"/>
                  <a:pt x="4922" y="9249"/>
                  <a:pt x="4938" y="9249"/>
                </a:cubicBezTo>
                <a:cubicBezTo>
                  <a:pt x="4949" y="9249"/>
                  <a:pt x="4962" y="9243"/>
                  <a:pt x="4976" y="9243"/>
                </a:cubicBezTo>
                <a:cubicBezTo>
                  <a:pt x="4990" y="9243"/>
                  <a:pt x="5007" y="9250"/>
                  <a:pt x="5025" y="9276"/>
                </a:cubicBezTo>
                <a:lnTo>
                  <a:pt x="5061" y="9347"/>
                </a:lnTo>
                <a:cubicBezTo>
                  <a:pt x="5058" y="9350"/>
                  <a:pt x="5054" y="9351"/>
                  <a:pt x="5050" y="9351"/>
                </a:cubicBezTo>
                <a:cubicBezTo>
                  <a:pt x="5024" y="9351"/>
                  <a:pt x="4982" y="9307"/>
                  <a:pt x="4977" y="9307"/>
                </a:cubicBezTo>
                <a:lnTo>
                  <a:pt x="4977" y="9307"/>
                </a:lnTo>
                <a:cubicBezTo>
                  <a:pt x="4976" y="9307"/>
                  <a:pt x="4976" y="9308"/>
                  <a:pt x="4977" y="9311"/>
                </a:cubicBezTo>
                <a:lnTo>
                  <a:pt x="5013" y="9335"/>
                </a:lnTo>
                <a:cubicBezTo>
                  <a:pt x="4989" y="9335"/>
                  <a:pt x="4942" y="9299"/>
                  <a:pt x="4882" y="9252"/>
                </a:cubicBezTo>
                <a:cubicBezTo>
                  <a:pt x="4835" y="9216"/>
                  <a:pt x="4787" y="9168"/>
                  <a:pt x="4727" y="9145"/>
                </a:cubicBezTo>
                <a:lnTo>
                  <a:pt x="4727" y="9145"/>
                </a:lnTo>
                <a:cubicBezTo>
                  <a:pt x="4775" y="9204"/>
                  <a:pt x="4823" y="9264"/>
                  <a:pt x="4870" y="9311"/>
                </a:cubicBezTo>
                <a:cubicBezTo>
                  <a:pt x="5108" y="9478"/>
                  <a:pt x="5382" y="9704"/>
                  <a:pt x="5632" y="9716"/>
                </a:cubicBezTo>
                <a:cubicBezTo>
                  <a:pt x="5632" y="9716"/>
                  <a:pt x="5644" y="9704"/>
                  <a:pt x="5644" y="9692"/>
                </a:cubicBezTo>
                <a:lnTo>
                  <a:pt x="5656" y="9704"/>
                </a:lnTo>
                <a:lnTo>
                  <a:pt x="5704" y="9704"/>
                </a:lnTo>
                <a:cubicBezTo>
                  <a:pt x="5739" y="9752"/>
                  <a:pt x="5823" y="9799"/>
                  <a:pt x="5894" y="9847"/>
                </a:cubicBezTo>
                <a:cubicBezTo>
                  <a:pt x="5859" y="9811"/>
                  <a:pt x="5859" y="9811"/>
                  <a:pt x="5859" y="9776"/>
                </a:cubicBezTo>
                <a:cubicBezTo>
                  <a:pt x="5872" y="9763"/>
                  <a:pt x="5881" y="9753"/>
                  <a:pt x="5899" y="9753"/>
                </a:cubicBezTo>
                <a:cubicBezTo>
                  <a:pt x="5913" y="9753"/>
                  <a:pt x="5933" y="9759"/>
                  <a:pt x="5966" y="9776"/>
                </a:cubicBezTo>
                <a:cubicBezTo>
                  <a:pt x="5954" y="9799"/>
                  <a:pt x="5918" y="9788"/>
                  <a:pt x="5966" y="9823"/>
                </a:cubicBezTo>
                <a:cubicBezTo>
                  <a:pt x="5948" y="9806"/>
                  <a:pt x="5956" y="9795"/>
                  <a:pt x="5976" y="9795"/>
                </a:cubicBezTo>
                <a:cubicBezTo>
                  <a:pt x="5983" y="9795"/>
                  <a:pt x="5992" y="9796"/>
                  <a:pt x="6001" y="9799"/>
                </a:cubicBezTo>
                <a:cubicBezTo>
                  <a:pt x="6037" y="9823"/>
                  <a:pt x="6109" y="9847"/>
                  <a:pt x="6097" y="9871"/>
                </a:cubicBezTo>
                <a:cubicBezTo>
                  <a:pt x="6073" y="9871"/>
                  <a:pt x="6061" y="9859"/>
                  <a:pt x="6049" y="9859"/>
                </a:cubicBezTo>
                <a:cubicBezTo>
                  <a:pt x="6025" y="9859"/>
                  <a:pt x="6120" y="9895"/>
                  <a:pt x="6061" y="9907"/>
                </a:cubicBezTo>
                <a:lnTo>
                  <a:pt x="6144" y="9918"/>
                </a:lnTo>
                <a:cubicBezTo>
                  <a:pt x="6180" y="9954"/>
                  <a:pt x="6097" y="9942"/>
                  <a:pt x="6120" y="9966"/>
                </a:cubicBezTo>
                <a:cubicBezTo>
                  <a:pt x="6135" y="9967"/>
                  <a:pt x="6149" y="9968"/>
                  <a:pt x="6162" y="9968"/>
                </a:cubicBezTo>
                <a:cubicBezTo>
                  <a:pt x="6270" y="9968"/>
                  <a:pt x="6348" y="9930"/>
                  <a:pt x="6454" y="9930"/>
                </a:cubicBezTo>
                <a:cubicBezTo>
                  <a:pt x="6444" y="9940"/>
                  <a:pt x="6434" y="9982"/>
                  <a:pt x="6431" y="9990"/>
                </a:cubicBezTo>
                <a:lnTo>
                  <a:pt x="6431" y="9990"/>
                </a:lnTo>
                <a:cubicBezTo>
                  <a:pt x="6444" y="9993"/>
                  <a:pt x="6458" y="9995"/>
                  <a:pt x="6472" y="9995"/>
                </a:cubicBezTo>
                <a:cubicBezTo>
                  <a:pt x="6556" y="9995"/>
                  <a:pt x="6648" y="9942"/>
                  <a:pt x="6740" y="9942"/>
                </a:cubicBezTo>
                <a:cubicBezTo>
                  <a:pt x="6728" y="9954"/>
                  <a:pt x="6680" y="9954"/>
                  <a:pt x="6656" y="9954"/>
                </a:cubicBezTo>
                <a:cubicBezTo>
                  <a:pt x="6797" y="9976"/>
                  <a:pt x="6927" y="9983"/>
                  <a:pt x="7057" y="9983"/>
                </a:cubicBezTo>
                <a:cubicBezTo>
                  <a:pt x="7213" y="9983"/>
                  <a:pt x="7368" y="9973"/>
                  <a:pt x="7537" y="9966"/>
                </a:cubicBezTo>
                <a:lnTo>
                  <a:pt x="7597" y="9883"/>
                </a:lnTo>
                <a:lnTo>
                  <a:pt x="7692" y="9907"/>
                </a:lnTo>
                <a:cubicBezTo>
                  <a:pt x="8014" y="9847"/>
                  <a:pt x="8228" y="9704"/>
                  <a:pt x="8466" y="9514"/>
                </a:cubicBezTo>
                <a:cubicBezTo>
                  <a:pt x="8488" y="9495"/>
                  <a:pt x="8503" y="9489"/>
                  <a:pt x="8515" y="9489"/>
                </a:cubicBezTo>
                <a:cubicBezTo>
                  <a:pt x="8536" y="9489"/>
                  <a:pt x="8547" y="9507"/>
                  <a:pt x="8566" y="9507"/>
                </a:cubicBezTo>
                <a:cubicBezTo>
                  <a:pt x="8572" y="9507"/>
                  <a:pt x="8578" y="9505"/>
                  <a:pt x="8585" y="9502"/>
                </a:cubicBezTo>
                <a:cubicBezTo>
                  <a:pt x="8752" y="9383"/>
                  <a:pt x="8752" y="9287"/>
                  <a:pt x="8883" y="9145"/>
                </a:cubicBezTo>
                <a:lnTo>
                  <a:pt x="8883" y="9145"/>
                </a:lnTo>
                <a:cubicBezTo>
                  <a:pt x="8874" y="9170"/>
                  <a:pt x="8878" y="9215"/>
                  <a:pt x="8903" y="9215"/>
                </a:cubicBezTo>
                <a:cubicBezTo>
                  <a:pt x="8913" y="9215"/>
                  <a:pt x="8926" y="9209"/>
                  <a:pt x="8942" y="9192"/>
                </a:cubicBezTo>
                <a:cubicBezTo>
                  <a:pt x="8942" y="9168"/>
                  <a:pt x="8918" y="9145"/>
                  <a:pt x="8966" y="9109"/>
                </a:cubicBezTo>
                <a:lnTo>
                  <a:pt x="8966" y="9145"/>
                </a:lnTo>
                <a:cubicBezTo>
                  <a:pt x="9014" y="9121"/>
                  <a:pt x="9038" y="9073"/>
                  <a:pt x="9109" y="9002"/>
                </a:cubicBezTo>
                <a:cubicBezTo>
                  <a:pt x="9168" y="8930"/>
                  <a:pt x="9204" y="8847"/>
                  <a:pt x="9240" y="8764"/>
                </a:cubicBezTo>
                <a:cubicBezTo>
                  <a:pt x="9264" y="8692"/>
                  <a:pt x="9288" y="8609"/>
                  <a:pt x="9288" y="8525"/>
                </a:cubicBezTo>
                <a:cubicBezTo>
                  <a:pt x="9310" y="8490"/>
                  <a:pt x="9325" y="8477"/>
                  <a:pt x="9335" y="8477"/>
                </a:cubicBezTo>
                <a:cubicBezTo>
                  <a:pt x="9359" y="8477"/>
                  <a:pt x="9355" y="8551"/>
                  <a:pt x="9367" y="8551"/>
                </a:cubicBezTo>
                <a:cubicBezTo>
                  <a:pt x="9368" y="8551"/>
                  <a:pt x="9369" y="8551"/>
                  <a:pt x="9371" y="8549"/>
                </a:cubicBezTo>
                <a:lnTo>
                  <a:pt x="9371" y="8549"/>
                </a:lnTo>
                <a:cubicBezTo>
                  <a:pt x="9288" y="8633"/>
                  <a:pt x="9335" y="8621"/>
                  <a:pt x="9347" y="8656"/>
                </a:cubicBezTo>
                <a:cubicBezTo>
                  <a:pt x="9359" y="8597"/>
                  <a:pt x="9383" y="8525"/>
                  <a:pt x="9442" y="8525"/>
                </a:cubicBezTo>
                <a:cubicBezTo>
                  <a:pt x="9476" y="8459"/>
                  <a:pt x="9488" y="8423"/>
                  <a:pt x="9500" y="8350"/>
                </a:cubicBezTo>
                <a:lnTo>
                  <a:pt x="9500" y="8350"/>
                </a:lnTo>
                <a:cubicBezTo>
                  <a:pt x="9495" y="8364"/>
                  <a:pt x="9486" y="8374"/>
                  <a:pt x="9479" y="8374"/>
                </a:cubicBezTo>
                <a:cubicBezTo>
                  <a:pt x="9472" y="8374"/>
                  <a:pt x="9466" y="8366"/>
                  <a:pt x="9466" y="8347"/>
                </a:cubicBezTo>
                <a:cubicBezTo>
                  <a:pt x="9499" y="8302"/>
                  <a:pt x="9543" y="8154"/>
                  <a:pt x="9588" y="8154"/>
                </a:cubicBezTo>
                <a:cubicBezTo>
                  <a:pt x="9591" y="8154"/>
                  <a:pt x="9594" y="8155"/>
                  <a:pt x="9597" y="8156"/>
                </a:cubicBezTo>
                <a:cubicBezTo>
                  <a:pt x="9728" y="7787"/>
                  <a:pt x="9835" y="7347"/>
                  <a:pt x="9800" y="6906"/>
                </a:cubicBezTo>
                <a:cubicBezTo>
                  <a:pt x="9792" y="6894"/>
                  <a:pt x="9787" y="6889"/>
                  <a:pt x="9784" y="6889"/>
                </a:cubicBezTo>
                <a:cubicBezTo>
                  <a:pt x="9774" y="6889"/>
                  <a:pt x="9780" y="6937"/>
                  <a:pt x="9771" y="6937"/>
                </a:cubicBezTo>
                <a:cubicBezTo>
                  <a:pt x="9769" y="6937"/>
                  <a:pt x="9767" y="6935"/>
                  <a:pt x="9764" y="6930"/>
                </a:cubicBezTo>
                <a:cubicBezTo>
                  <a:pt x="9716" y="6823"/>
                  <a:pt x="9776" y="6847"/>
                  <a:pt x="9740" y="6763"/>
                </a:cubicBezTo>
                <a:lnTo>
                  <a:pt x="9740" y="6763"/>
                </a:lnTo>
                <a:lnTo>
                  <a:pt x="9776" y="6799"/>
                </a:lnTo>
                <a:cubicBezTo>
                  <a:pt x="9764" y="6668"/>
                  <a:pt x="9692" y="6549"/>
                  <a:pt x="9633" y="6442"/>
                </a:cubicBezTo>
                <a:lnTo>
                  <a:pt x="9633" y="6442"/>
                </a:lnTo>
                <a:cubicBezTo>
                  <a:pt x="9635" y="6443"/>
                  <a:pt x="9636" y="6443"/>
                  <a:pt x="9638" y="6443"/>
                </a:cubicBezTo>
                <a:cubicBezTo>
                  <a:pt x="9657" y="6443"/>
                  <a:pt x="9648" y="6398"/>
                  <a:pt x="9656" y="6398"/>
                </a:cubicBezTo>
                <a:lnTo>
                  <a:pt x="9656" y="6398"/>
                </a:lnTo>
                <a:cubicBezTo>
                  <a:pt x="9660" y="6398"/>
                  <a:pt x="9667" y="6406"/>
                  <a:pt x="9680" y="6430"/>
                </a:cubicBezTo>
                <a:cubicBezTo>
                  <a:pt x="9657" y="6382"/>
                  <a:pt x="9788" y="6263"/>
                  <a:pt x="9740" y="6228"/>
                </a:cubicBezTo>
                <a:lnTo>
                  <a:pt x="9740" y="6228"/>
                </a:lnTo>
                <a:lnTo>
                  <a:pt x="9621" y="6335"/>
                </a:lnTo>
                <a:cubicBezTo>
                  <a:pt x="9609" y="6335"/>
                  <a:pt x="9597" y="6263"/>
                  <a:pt x="9585" y="6263"/>
                </a:cubicBezTo>
                <a:cubicBezTo>
                  <a:pt x="9597" y="6216"/>
                  <a:pt x="9609" y="6144"/>
                  <a:pt x="9597" y="6109"/>
                </a:cubicBezTo>
                <a:cubicBezTo>
                  <a:pt x="9603" y="6103"/>
                  <a:pt x="9607" y="6101"/>
                  <a:pt x="9612" y="6101"/>
                </a:cubicBezTo>
                <a:cubicBezTo>
                  <a:pt x="9637" y="6101"/>
                  <a:pt x="9648" y="6175"/>
                  <a:pt x="9669" y="6216"/>
                </a:cubicBezTo>
                <a:cubicBezTo>
                  <a:pt x="9719" y="6206"/>
                  <a:pt x="9667" y="6084"/>
                  <a:pt x="9701" y="6084"/>
                </a:cubicBezTo>
                <a:cubicBezTo>
                  <a:pt x="9707" y="6084"/>
                  <a:pt x="9716" y="6088"/>
                  <a:pt x="9728" y="6097"/>
                </a:cubicBezTo>
                <a:cubicBezTo>
                  <a:pt x="9713" y="6063"/>
                  <a:pt x="9705" y="6053"/>
                  <a:pt x="9700" y="6053"/>
                </a:cubicBezTo>
                <a:cubicBezTo>
                  <a:pt x="9692" y="6053"/>
                  <a:pt x="9690" y="6077"/>
                  <a:pt x="9678" y="6077"/>
                </a:cubicBezTo>
                <a:cubicBezTo>
                  <a:pt x="9673" y="6077"/>
                  <a:pt x="9666" y="6073"/>
                  <a:pt x="9657" y="6061"/>
                </a:cubicBezTo>
                <a:lnTo>
                  <a:pt x="9633" y="5978"/>
                </a:lnTo>
                <a:lnTo>
                  <a:pt x="9645" y="6049"/>
                </a:lnTo>
                <a:cubicBezTo>
                  <a:pt x="9597" y="5978"/>
                  <a:pt x="9549" y="5978"/>
                  <a:pt x="9538" y="5870"/>
                </a:cubicBezTo>
                <a:lnTo>
                  <a:pt x="9430" y="5799"/>
                </a:lnTo>
                <a:cubicBezTo>
                  <a:pt x="9466" y="5775"/>
                  <a:pt x="9407" y="5728"/>
                  <a:pt x="9395" y="5680"/>
                </a:cubicBezTo>
                <a:lnTo>
                  <a:pt x="9395" y="5680"/>
                </a:lnTo>
                <a:lnTo>
                  <a:pt x="9430" y="5692"/>
                </a:lnTo>
                <a:cubicBezTo>
                  <a:pt x="9395" y="5632"/>
                  <a:pt x="9395" y="5608"/>
                  <a:pt x="9383" y="5561"/>
                </a:cubicBezTo>
                <a:lnTo>
                  <a:pt x="9383" y="5561"/>
                </a:lnTo>
                <a:cubicBezTo>
                  <a:pt x="9436" y="5571"/>
                  <a:pt x="9413" y="5610"/>
                  <a:pt x="9441" y="5610"/>
                </a:cubicBezTo>
                <a:cubicBezTo>
                  <a:pt x="9445" y="5610"/>
                  <a:pt x="9449" y="5610"/>
                  <a:pt x="9454" y="5608"/>
                </a:cubicBezTo>
                <a:lnTo>
                  <a:pt x="9419" y="5537"/>
                </a:lnTo>
                <a:cubicBezTo>
                  <a:pt x="9417" y="5539"/>
                  <a:pt x="9414" y="5540"/>
                  <a:pt x="9410" y="5540"/>
                </a:cubicBezTo>
                <a:cubicBezTo>
                  <a:pt x="9403" y="5540"/>
                  <a:pt x="9394" y="5537"/>
                  <a:pt x="9386" y="5537"/>
                </a:cubicBezTo>
                <a:cubicBezTo>
                  <a:pt x="9374" y="5537"/>
                  <a:pt x="9365" y="5543"/>
                  <a:pt x="9371" y="5573"/>
                </a:cubicBezTo>
                <a:cubicBezTo>
                  <a:pt x="9288" y="5537"/>
                  <a:pt x="9240" y="5525"/>
                  <a:pt x="9133" y="5382"/>
                </a:cubicBezTo>
                <a:cubicBezTo>
                  <a:pt x="9133" y="5357"/>
                  <a:pt x="9139" y="5348"/>
                  <a:pt x="9148" y="5348"/>
                </a:cubicBezTo>
                <a:cubicBezTo>
                  <a:pt x="9166" y="5348"/>
                  <a:pt x="9199" y="5385"/>
                  <a:pt x="9222" y="5385"/>
                </a:cubicBezTo>
                <a:cubicBezTo>
                  <a:pt x="9229" y="5385"/>
                  <a:pt x="9236" y="5381"/>
                  <a:pt x="9240" y="5370"/>
                </a:cubicBezTo>
                <a:cubicBezTo>
                  <a:pt x="9145" y="5204"/>
                  <a:pt x="9002" y="5263"/>
                  <a:pt x="8942" y="5180"/>
                </a:cubicBezTo>
                <a:cubicBezTo>
                  <a:pt x="8895" y="5108"/>
                  <a:pt x="8871" y="5096"/>
                  <a:pt x="8847" y="5073"/>
                </a:cubicBezTo>
                <a:lnTo>
                  <a:pt x="8835" y="5049"/>
                </a:lnTo>
                <a:cubicBezTo>
                  <a:pt x="8829" y="5040"/>
                  <a:pt x="8828" y="5037"/>
                  <a:pt x="8829" y="5037"/>
                </a:cubicBezTo>
                <a:lnTo>
                  <a:pt x="8829" y="5037"/>
                </a:lnTo>
                <a:cubicBezTo>
                  <a:pt x="8830" y="5037"/>
                  <a:pt x="8846" y="5055"/>
                  <a:pt x="8848" y="5055"/>
                </a:cubicBezTo>
                <a:cubicBezTo>
                  <a:pt x="8849" y="5055"/>
                  <a:pt x="8849" y="5053"/>
                  <a:pt x="8847" y="5049"/>
                </a:cubicBezTo>
                <a:lnTo>
                  <a:pt x="8847" y="5037"/>
                </a:lnTo>
                <a:cubicBezTo>
                  <a:pt x="8844" y="5030"/>
                  <a:pt x="8845" y="5027"/>
                  <a:pt x="8850" y="5027"/>
                </a:cubicBezTo>
                <a:cubicBezTo>
                  <a:pt x="8861" y="5027"/>
                  <a:pt x="8890" y="5044"/>
                  <a:pt x="8907" y="5061"/>
                </a:cubicBezTo>
                <a:cubicBezTo>
                  <a:pt x="8895" y="5025"/>
                  <a:pt x="8907" y="5013"/>
                  <a:pt x="8918" y="5001"/>
                </a:cubicBezTo>
                <a:cubicBezTo>
                  <a:pt x="8942" y="5001"/>
                  <a:pt x="8978" y="5001"/>
                  <a:pt x="9026" y="5073"/>
                </a:cubicBezTo>
                <a:cubicBezTo>
                  <a:pt x="9018" y="5055"/>
                  <a:pt x="9016" y="5046"/>
                  <a:pt x="9019" y="5044"/>
                </a:cubicBezTo>
                <a:lnTo>
                  <a:pt x="9019" y="5044"/>
                </a:lnTo>
                <a:cubicBezTo>
                  <a:pt x="9028" y="5051"/>
                  <a:pt x="9038" y="5057"/>
                  <a:pt x="9049" y="5064"/>
                </a:cubicBezTo>
                <a:lnTo>
                  <a:pt x="9049" y="5064"/>
                </a:lnTo>
                <a:cubicBezTo>
                  <a:pt x="9036" y="5052"/>
                  <a:pt x="9025" y="5043"/>
                  <a:pt x="9021" y="5043"/>
                </a:cubicBezTo>
                <a:lnTo>
                  <a:pt x="9021" y="5043"/>
                </a:lnTo>
                <a:cubicBezTo>
                  <a:pt x="9020" y="5043"/>
                  <a:pt x="9019" y="5043"/>
                  <a:pt x="9019" y="5044"/>
                </a:cubicBezTo>
                <a:lnTo>
                  <a:pt x="9019" y="5044"/>
                </a:lnTo>
                <a:cubicBezTo>
                  <a:pt x="9001" y="5031"/>
                  <a:pt x="8986" y="5018"/>
                  <a:pt x="8978" y="5001"/>
                </a:cubicBezTo>
                <a:lnTo>
                  <a:pt x="8978" y="5001"/>
                </a:lnTo>
                <a:cubicBezTo>
                  <a:pt x="8996" y="5007"/>
                  <a:pt x="9014" y="5013"/>
                  <a:pt x="9030" y="5013"/>
                </a:cubicBezTo>
                <a:cubicBezTo>
                  <a:pt x="9046" y="5013"/>
                  <a:pt x="9061" y="5007"/>
                  <a:pt x="9073" y="4989"/>
                </a:cubicBezTo>
                <a:cubicBezTo>
                  <a:pt x="9061" y="4977"/>
                  <a:pt x="9049" y="4966"/>
                  <a:pt x="9038" y="4942"/>
                </a:cubicBezTo>
                <a:cubicBezTo>
                  <a:pt x="9026" y="4930"/>
                  <a:pt x="9026" y="4930"/>
                  <a:pt x="9026" y="4918"/>
                </a:cubicBezTo>
                <a:cubicBezTo>
                  <a:pt x="9026" y="4930"/>
                  <a:pt x="9026" y="4942"/>
                  <a:pt x="9026" y="4942"/>
                </a:cubicBezTo>
                <a:cubicBezTo>
                  <a:pt x="9015" y="4931"/>
                  <a:pt x="8995" y="4892"/>
                  <a:pt x="9008" y="4892"/>
                </a:cubicBezTo>
                <a:cubicBezTo>
                  <a:pt x="9009" y="4892"/>
                  <a:pt x="9011" y="4893"/>
                  <a:pt x="9014" y="4894"/>
                </a:cubicBezTo>
                <a:cubicBezTo>
                  <a:pt x="9014" y="4906"/>
                  <a:pt x="9014" y="4906"/>
                  <a:pt x="9014" y="4906"/>
                </a:cubicBezTo>
                <a:cubicBezTo>
                  <a:pt x="9023" y="4906"/>
                  <a:pt x="9018" y="4891"/>
                  <a:pt x="9021" y="4891"/>
                </a:cubicBezTo>
                <a:lnTo>
                  <a:pt x="9021" y="4891"/>
                </a:lnTo>
                <a:cubicBezTo>
                  <a:pt x="9022" y="4891"/>
                  <a:pt x="9023" y="4892"/>
                  <a:pt x="9026" y="4894"/>
                </a:cubicBezTo>
                <a:cubicBezTo>
                  <a:pt x="9038" y="4894"/>
                  <a:pt x="9026" y="4894"/>
                  <a:pt x="9038" y="4906"/>
                </a:cubicBezTo>
                <a:lnTo>
                  <a:pt x="9073" y="4918"/>
                </a:lnTo>
                <a:cubicBezTo>
                  <a:pt x="9059" y="4895"/>
                  <a:pt x="9058" y="4888"/>
                  <a:pt x="9062" y="4888"/>
                </a:cubicBezTo>
                <a:lnTo>
                  <a:pt x="9062" y="4888"/>
                </a:lnTo>
                <a:cubicBezTo>
                  <a:pt x="9069" y="4888"/>
                  <a:pt x="9090" y="4906"/>
                  <a:pt x="9097" y="4906"/>
                </a:cubicBezTo>
                <a:cubicBezTo>
                  <a:pt x="9109" y="4942"/>
                  <a:pt x="9085" y="4918"/>
                  <a:pt x="9109" y="4966"/>
                </a:cubicBezTo>
                <a:lnTo>
                  <a:pt x="9133" y="4989"/>
                </a:lnTo>
                <a:lnTo>
                  <a:pt x="9109" y="4954"/>
                </a:lnTo>
                <a:lnTo>
                  <a:pt x="9121" y="4954"/>
                </a:lnTo>
                <a:cubicBezTo>
                  <a:pt x="9122" y="4954"/>
                  <a:pt x="9123" y="4954"/>
                  <a:pt x="9124" y="4954"/>
                </a:cubicBezTo>
                <a:lnTo>
                  <a:pt x="9124" y="4954"/>
                </a:lnTo>
                <a:cubicBezTo>
                  <a:pt x="9124" y="4954"/>
                  <a:pt x="9124" y="4954"/>
                  <a:pt x="9124" y="4954"/>
                </a:cubicBezTo>
                <a:lnTo>
                  <a:pt x="9133" y="4954"/>
                </a:lnTo>
                <a:lnTo>
                  <a:pt x="9133" y="4942"/>
                </a:lnTo>
                <a:cubicBezTo>
                  <a:pt x="9139" y="4960"/>
                  <a:pt x="9142" y="4960"/>
                  <a:pt x="9146" y="4960"/>
                </a:cubicBezTo>
                <a:cubicBezTo>
                  <a:pt x="9151" y="4960"/>
                  <a:pt x="9157" y="4960"/>
                  <a:pt x="9168" y="4977"/>
                </a:cubicBezTo>
                <a:cubicBezTo>
                  <a:pt x="9170" y="4978"/>
                  <a:pt x="9172" y="4979"/>
                  <a:pt x="9173" y="4979"/>
                </a:cubicBezTo>
                <a:cubicBezTo>
                  <a:pt x="9184" y="4979"/>
                  <a:pt x="9170" y="4944"/>
                  <a:pt x="9184" y="4944"/>
                </a:cubicBezTo>
                <a:cubicBezTo>
                  <a:pt x="9188" y="4944"/>
                  <a:pt x="9195" y="4946"/>
                  <a:pt x="9204" y="4954"/>
                </a:cubicBezTo>
                <a:cubicBezTo>
                  <a:pt x="9192" y="4942"/>
                  <a:pt x="9180" y="4894"/>
                  <a:pt x="9192" y="4894"/>
                </a:cubicBezTo>
                <a:lnTo>
                  <a:pt x="9192" y="4894"/>
                </a:lnTo>
                <a:cubicBezTo>
                  <a:pt x="9192" y="4906"/>
                  <a:pt x="9204" y="4906"/>
                  <a:pt x="9204" y="4930"/>
                </a:cubicBezTo>
                <a:lnTo>
                  <a:pt x="9204" y="4906"/>
                </a:lnTo>
                <a:cubicBezTo>
                  <a:pt x="9223" y="4925"/>
                  <a:pt x="9233" y="4931"/>
                  <a:pt x="9239" y="4931"/>
                </a:cubicBezTo>
                <a:cubicBezTo>
                  <a:pt x="9248" y="4931"/>
                  <a:pt x="9249" y="4918"/>
                  <a:pt x="9264" y="4918"/>
                </a:cubicBezTo>
                <a:lnTo>
                  <a:pt x="9276" y="4942"/>
                </a:lnTo>
                <a:cubicBezTo>
                  <a:pt x="9264" y="4918"/>
                  <a:pt x="9264" y="4894"/>
                  <a:pt x="9264" y="4894"/>
                </a:cubicBezTo>
                <a:lnTo>
                  <a:pt x="9264" y="4894"/>
                </a:lnTo>
                <a:lnTo>
                  <a:pt x="9288" y="4930"/>
                </a:lnTo>
                <a:cubicBezTo>
                  <a:pt x="9290" y="4932"/>
                  <a:pt x="9292" y="4934"/>
                  <a:pt x="9293" y="4934"/>
                </a:cubicBezTo>
                <a:cubicBezTo>
                  <a:pt x="9299" y="4934"/>
                  <a:pt x="9260" y="4869"/>
                  <a:pt x="9272" y="4869"/>
                </a:cubicBezTo>
                <a:lnTo>
                  <a:pt x="9272" y="4869"/>
                </a:lnTo>
                <a:cubicBezTo>
                  <a:pt x="9273" y="4869"/>
                  <a:pt x="9274" y="4870"/>
                  <a:pt x="9276" y="4870"/>
                </a:cubicBezTo>
                <a:cubicBezTo>
                  <a:pt x="9259" y="4853"/>
                  <a:pt x="9248" y="4836"/>
                  <a:pt x="9234" y="4820"/>
                </a:cubicBezTo>
                <a:lnTo>
                  <a:pt x="9234" y="4820"/>
                </a:lnTo>
                <a:cubicBezTo>
                  <a:pt x="9236" y="4821"/>
                  <a:pt x="9238" y="4821"/>
                  <a:pt x="9239" y="4821"/>
                </a:cubicBezTo>
                <a:cubicBezTo>
                  <a:pt x="9243" y="4821"/>
                  <a:pt x="9241" y="4812"/>
                  <a:pt x="9228" y="4799"/>
                </a:cubicBezTo>
                <a:cubicBezTo>
                  <a:pt x="9231" y="4795"/>
                  <a:pt x="9234" y="4794"/>
                  <a:pt x="9236" y="4794"/>
                </a:cubicBezTo>
                <a:cubicBezTo>
                  <a:pt x="9241" y="4794"/>
                  <a:pt x="9243" y="4802"/>
                  <a:pt x="9252" y="4811"/>
                </a:cubicBezTo>
                <a:lnTo>
                  <a:pt x="9240" y="4787"/>
                </a:lnTo>
                <a:cubicBezTo>
                  <a:pt x="9241" y="4786"/>
                  <a:pt x="9243" y="4785"/>
                  <a:pt x="9244" y="4785"/>
                </a:cubicBezTo>
                <a:cubicBezTo>
                  <a:pt x="9254" y="4785"/>
                  <a:pt x="9267" y="4808"/>
                  <a:pt x="9273" y="4828"/>
                </a:cubicBezTo>
                <a:lnTo>
                  <a:pt x="9273" y="4828"/>
                </a:lnTo>
                <a:cubicBezTo>
                  <a:pt x="9273" y="4824"/>
                  <a:pt x="9276" y="4823"/>
                  <a:pt x="9279" y="4823"/>
                </a:cubicBezTo>
                <a:cubicBezTo>
                  <a:pt x="9285" y="4823"/>
                  <a:pt x="9293" y="4829"/>
                  <a:pt x="9299" y="4835"/>
                </a:cubicBezTo>
                <a:lnTo>
                  <a:pt x="9311" y="4846"/>
                </a:lnTo>
                <a:lnTo>
                  <a:pt x="9323" y="4846"/>
                </a:lnTo>
                <a:cubicBezTo>
                  <a:pt x="9316" y="4824"/>
                  <a:pt x="9313" y="4816"/>
                  <a:pt x="9318" y="4816"/>
                </a:cubicBezTo>
                <a:cubicBezTo>
                  <a:pt x="9321" y="4816"/>
                  <a:pt x="9326" y="4818"/>
                  <a:pt x="9335" y="4823"/>
                </a:cubicBezTo>
                <a:lnTo>
                  <a:pt x="9347" y="4846"/>
                </a:lnTo>
                <a:cubicBezTo>
                  <a:pt x="9347" y="4836"/>
                  <a:pt x="9348" y="4831"/>
                  <a:pt x="9350" y="4831"/>
                </a:cubicBezTo>
                <a:cubicBezTo>
                  <a:pt x="9355" y="4831"/>
                  <a:pt x="9366" y="4854"/>
                  <a:pt x="9383" y="4870"/>
                </a:cubicBezTo>
                <a:cubicBezTo>
                  <a:pt x="9380" y="4856"/>
                  <a:pt x="9382" y="4851"/>
                  <a:pt x="9388" y="4851"/>
                </a:cubicBezTo>
                <a:cubicBezTo>
                  <a:pt x="9398" y="4851"/>
                  <a:pt x="9421" y="4872"/>
                  <a:pt x="9430" y="4872"/>
                </a:cubicBezTo>
                <a:cubicBezTo>
                  <a:pt x="9435" y="4872"/>
                  <a:pt x="9437" y="4866"/>
                  <a:pt x="9430" y="4846"/>
                </a:cubicBezTo>
                <a:lnTo>
                  <a:pt x="9430" y="4846"/>
                </a:lnTo>
                <a:lnTo>
                  <a:pt x="9442" y="4870"/>
                </a:lnTo>
                <a:cubicBezTo>
                  <a:pt x="9430" y="4799"/>
                  <a:pt x="9502" y="4870"/>
                  <a:pt x="9466" y="4787"/>
                </a:cubicBezTo>
                <a:lnTo>
                  <a:pt x="9466" y="4787"/>
                </a:lnTo>
                <a:cubicBezTo>
                  <a:pt x="9480" y="4803"/>
                  <a:pt x="9487" y="4810"/>
                  <a:pt x="9490" y="4810"/>
                </a:cubicBezTo>
                <a:cubicBezTo>
                  <a:pt x="9499" y="4810"/>
                  <a:pt x="9465" y="4746"/>
                  <a:pt x="9472" y="4746"/>
                </a:cubicBezTo>
                <a:lnTo>
                  <a:pt x="9472" y="4746"/>
                </a:lnTo>
                <a:cubicBezTo>
                  <a:pt x="9474" y="4746"/>
                  <a:pt x="9480" y="4751"/>
                  <a:pt x="9490" y="4763"/>
                </a:cubicBezTo>
                <a:lnTo>
                  <a:pt x="9490" y="4751"/>
                </a:lnTo>
                <a:cubicBezTo>
                  <a:pt x="9561" y="4727"/>
                  <a:pt x="9657" y="4739"/>
                  <a:pt x="9692" y="4668"/>
                </a:cubicBezTo>
                <a:lnTo>
                  <a:pt x="9704" y="4680"/>
                </a:lnTo>
                <a:cubicBezTo>
                  <a:pt x="9811" y="4668"/>
                  <a:pt x="9883" y="4573"/>
                  <a:pt x="9990" y="4549"/>
                </a:cubicBezTo>
                <a:cubicBezTo>
                  <a:pt x="9990" y="4525"/>
                  <a:pt x="9966" y="4477"/>
                  <a:pt x="9966" y="4454"/>
                </a:cubicBezTo>
                <a:cubicBezTo>
                  <a:pt x="9966" y="4454"/>
                  <a:pt x="9968" y="4452"/>
                  <a:pt x="9971" y="4452"/>
                </a:cubicBezTo>
                <a:cubicBezTo>
                  <a:pt x="9976" y="4452"/>
                  <a:pt x="9983" y="4456"/>
                  <a:pt x="9990" y="4477"/>
                </a:cubicBezTo>
                <a:cubicBezTo>
                  <a:pt x="9990" y="4489"/>
                  <a:pt x="10002" y="4513"/>
                  <a:pt x="10002" y="4525"/>
                </a:cubicBezTo>
                <a:cubicBezTo>
                  <a:pt x="10005" y="4522"/>
                  <a:pt x="10009" y="4521"/>
                  <a:pt x="10013" y="4521"/>
                </a:cubicBezTo>
                <a:cubicBezTo>
                  <a:pt x="10016" y="4521"/>
                  <a:pt x="10021" y="4522"/>
                  <a:pt x="10024" y="4522"/>
                </a:cubicBezTo>
                <a:cubicBezTo>
                  <a:pt x="10032" y="4522"/>
                  <a:pt x="10038" y="4519"/>
                  <a:pt x="10038" y="4501"/>
                </a:cubicBezTo>
                <a:lnTo>
                  <a:pt x="10014" y="4465"/>
                </a:lnTo>
                <a:cubicBezTo>
                  <a:pt x="10014" y="4461"/>
                  <a:pt x="10015" y="4460"/>
                  <a:pt x="10017" y="4460"/>
                </a:cubicBezTo>
                <a:cubicBezTo>
                  <a:pt x="10020" y="4460"/>
                  <a:pt x="10026" y="4465"/>
                  <a:pt x="10026" y="4465"/>
                </a:cubicBezTo>
                <a:cubicBezTo>
                  <a:pt x="10036" y="4475"/>
                  <a:pt x="10046" y="4503"/>
                  <a:pt x="10049" y="4518"/>
                </a:cubicBezTo>
                <a:lnTo>
                  <a:pt x="10049" y="4518"/>
                </a:lnTo>
                <a:cubicBezTo>
                  <a:pt x="10046" y="4495"/>
                  <a:pt x="10048" y="4487"/>
                  <a:pt x="10052" y="4487"/>
                </a:cubicBezTo>
                <a:cubicBezTo>
                  <a:pt x="10060" y="4487"/>
                  <a:pt x="10077" y="4520"/>
                  <a:pt x="10083" y="4520"/>
                </a:cubicBezTo>
                <a:cubicBezTo>
                  <a:pt x="10084" y="4520"/>
                  <a:pt x="10085" y="4518"/>
                  <a:pt x="10085" y="4513"/>
                </a:cubicBezTo>
                <a:cubicBezTo>
                  <a:pt x="10061" y="4442"/>
                  <a:pt x="10061" y="4370"/>
                  <a:pt x="10050" y="4311"/>
                </a:cubicBezTo>
                <a:lnTo>
                  <a:pt x="10050" y="4311"/>
                </a:lnTo>
                <a:lnTo>
                  <a:pt x="10061" y="4334"/>
                </a:lnTo>
                <a:cubicBezTo>
                  <a:pt x="10061" y="4334"/>
                  <a:pt x="10085" y="4382"/>
                  <a:pt x="10073" y="4382"/>
                </a:cubicBezTo>
                <a:cubicBezTo>
                  <a:pt x="10077" y="4384"/>
                  <a:pt x="10080" y="4385"/>
                  <a:pt x="10082" y="4385"/>
                </a:cubicBezTo>
                <a:cubicBezTo>
                  <a:pt x="10095" y="4385"/>
                  <a:pt x="10098" y="4368"/>
                  <a:pt x="10104" y="4368"/>
                </a:cubicBezTo>
                <a:cubicBezTo>
                  <a:pt x="10106" y="4368"/>
                  <a:pt x="10107" y="4368"/>
                  <a:pt x="10109" y="4370"/>
                </a:cubicBezTo>
                <a:cubicBezTo>
                  <a:pt x="10097" y="4358"/>
                  <a:pt x="10085" y="4334"/>
                  <a:pt x="10085" y="4323"/>
                </a:cubicBezTo>
                <a:lnTo>
                  <a:pt x="10085" y="4323"/>
                </a:lnTo>
                <a:cubicBezTo>
                  <a:pt x="10097" y="4323"/>
                  <a:pt x="10109" y="4358"/>
                  <a:pt x="10121" y="4358"/>
                </a:cubicBezTo>
                <a:lnTo>
                  <a:pt x="10121" y="4382"/>
                </a:lnTo>
                <a:cubicBezTo>
                  <a:pt x="10127" y="4388"/>
                  <a:pt x="10131" y="4390"/>
                  <a:pt x="10133" y="4390"/>
                </a:cubicBezTo>
                <a:cubicBezTo>
                  <a:pt x="10140" y="4390"/>
                  <a:pt x="10133" y="4370"/>
                  <a:pt x="10133" y="4370"/>
                </a:cubicBezTo>
                <a:lnTo>
                  <a:pt x="10133" y="4370"/>
                </a:lnTo>
                <a:cubicBezTo>
                  <a:pt x="10145" y="4382"/>
                  <a:pt x="10157" y="4394"/>
                  <a:pt x="10157" y="4406"/>
                </a:cubicBezTo>
                <a:cubicBezTo>
                  <a:pt x="10169" y="4418"/>
                  <a:pt x="10169" y="4418"/>
                  <a:pt x="10169" y="4430"/>
                </a:cubicBezTo>
                <a:cubicBezTo>
                  <a:pt x="10169" y="4418"/>
                  <a:pt x="10169" y="4418"/>
                  <a:pt x="10169" y="4406"/>
                </a:cubicBezTo>
                <a:lnTo>
                  <a:pt x="10192" y="4406"/>
                </a:lnTo>
                <a:cubicBezTo>
                  <a:pt x="10192" y="4406"/>
                  <a:pt x="10192" y="4418"/>
                  <a:pt x="10192" y="4418"/>
                </a:cubicBezTo>
                <a:lnTo>
                  <a:pt x="10181" y="4418"/>
                </a:lnTo>
                <a:cubicBezTo>
                  <a:pt x="10181" y="4418"/>
                  <a:pt x="10181" y="4430"/>
                  <a:pt x="10169" y="4430"/>
                </a:cubicBezTo>
                <a:cubicBezTo>
                  <a:pt x="10157" y="4442"/>
                  <a:pt x="10192" y="4454"/>
                  <a:pt x="10204" y="4465"/>
                </a:cubicBezTo>
                <a:cubicBezTo>
                  <a:pt x="10216" y="4477"/>
                  <a:pt x="10169" y="4477"/>
                  <a:pt x="10145" y="4489"/>
                </a:cubicBezTo>
                <a:cubicBezTo>
                  <a:pt x="10145" y="4495"/>
                  <a:pt x="10163" y="4495"/>
                  <a:pt x="10182" y="4495"/>
                </a:cubicBezTo>
                <a:cubicBezTo>
                  <a:pt x="10201" y="4495"/>
                  <a:pt x="10222" y="4495"/>
                  <a:pt x="10228" y="4501"/>
                </a:cubicBezTo>
                <a:cubicBezTo>
                  <a:pt x="10216" y="4501"/>
                  <a:pt x="10157" y="4513"/>
                  <a:pt x="10157" y="4513"/>
                </a:cubicBezTo>
                <a:lnTo>
                  <a:pt x="10169" y="4513"/>
                </a:lnTo>
                <a:cubicBezTo>
                  <a:pt x="10145" y="4525"/>
                  <a:pt x="10169" y="4525"/>
                  <a:pt x="10157" y="4537"/>
                </a:cubicBezTo>
                <a:cubicBezTo>
                  <a:pt x="10169" y="4549"/>
                  <a:pt x="10204" y="4549"/>
                  <a:pt x="10276" y="4549"/>
                </a:cubicBezTo>
                <a:cubicBezTo>
                  <a:pt x="10276" y="4561"/>
                  <a:pt x="10216" y="4561"/>
                  <a:pt x="10204" y="4561"/>
                </a:cubicBezTo>
                <a:cubicBezTo>
                  <a:pt x="10208" y="4557"/>
                  <a:pt x="10208" y="4555"/>
                  <a:pt x="10206" y="4555"/>
                </a:cubicBezTo>
                <a:cubicBezTo>
                  <a:pt x="10200" y="4555"/>
                  <a:pt x="10184" y="4561"/>
                  <a:pt x="10169" y="4561"/>
                </a:cubicBezTo>
                <a:cubicBezTo>
                  <a:pt x="10181" y="4561"/>
                  <a:pt x="10192" y="4561"/>
                  <a:pt x="10157" y="4573"/>
                </a:cubicBezTo>
                <a:cubicBezTo>
                  <a:pt x="10157" y="4585"/>
                  <a:pt x="10157" y="4585"/>
                  <a:pt x="10181" y="4585"/>
                </a:cubicBezTo>
                <a:cubicBezTo>
                  <a:pt x="10169" y="4585"/>
                  <a:pt x="10192" y="4573"/>
                  <a:pt x="10216" y="4573"/>
                </a:cubicBezTo>
                <a:cubicBezTo>
                  <a:pt x="10192" y="4585"/>
                  <a:pt x="10216" y="4596"/>
                  <a:pt x="10157" y="4596"/>
                </a:cubicBezTo>
                <a:cubicBezTo>
                  <a:pt x="10181" y="4620"/>
                  <a:pt x="10169" y="4656"/>
                  <a:pt x="10181" y="4680"/>
                </a:cubicBezTo>
                <a:lnTo>
                  <a:pt x="10216" y="4680"/>
                </a:lnTo>
                <a:lnTo>
                  <a:pt x="10192" y="4692"/>
                </a:lnTo>
                <a:cubicBezTo>
                  <a:pt x="10181" y="4692"/>
                  <a:pt x="10240" y="4692"/>
                  <a:pt x="10276" y="4704"/>
                </a:cubicBezTo>
                <a:cubicBezTo>
                  <a:pt x="10252" y="4704"/>
                  <a:pt x="10244" y="4709"/>
                  <a:pt x="10234" y="4709"/>
                </a:cubicBezTo>
                <a:cubicBezTo>
                  <a:pt x="10229" y="4709"/>
                  <a:pt x="10224" y="4708"/>
                  <a:pt x="10216" y="4704"/>
                </a:cubicBezTo>
                <a:lnTo>
                  <a:pt x="10216" y="4704"/>
                </a:lnTo>
                <a:cubicBezTo>
                  <a:pt x="10228" y="4715"/>
                  <a:pt x="10073" y="4739"/>
                  <a:pt x="10109" y="4739"/>
                </a:cubicBezTo>
                <a:lnTo>
                  <a:pt x="10181" y="4727"/>
                </a:lnTo>
                <a:lnTo>
                  <a:pt x="10181" y="4727"/>
                </a:lnTo>
                <a:cubicBezTo>
                  <a:pt x="10143" y="4735"/>
                  <a:pt x="10138" y="4743"/>
                  <a:pt x="10125" y="4747"/>
                </a:cubicBezTo>
                <a:lnTo>
                  <a:pt x="10125" y="4747"/>
                </a:lnTo>
                <a:lnTo>
                  <a:pt x="10133" y="4739"/>
                </a:lnTo>
                <a:cubicBezTo>
                  <a:pt x="10109" y="4739"/>
                  <a:pt x="10097" y="4751"/>
                  <a:pt x="10085" y="4751"/>
                </a:cubicBezTo>
                <a:cubicBezTo>
                  <a:pt x="10107" y="4751"/>
                  <a:pt x="10117" y="4750"/>
                  <a:pt x="10125" y="4747"/>
                </a:cubicBezTo>
                <a:lnTo>
                  <a:pt x="10125" y="4747"/>
                </a:lnTo>
                <a:lnTo>
                  <a:pt x="10121" y="4751"/>
                </a:lnTo>
                <a:lnTo>
                  <a:pt x="10145" y="4739"/>
                </a:lnTo>
                <a:cubicBezTo>
                  <a:pt x="10157" y="4745"/>
                  <a:pt x="10172" y="4745"/>
                  <a:pt x="10181" y="4745"/>
                </a:cubicBezTo>
                <a:cubicBezTo>
                  <a:pt x="10189" y="4745"/>
                  <a:pt x="10192" y="4745"/>
                  <a:pt x="10181" y="4751"/>
                </a:cubicBezTo>
                <a:lnTo>
                  <a:pt x="10240" y="4751"/>
                </a:lnTo>
                <a:cubicBezTo>
                  <a:pt x="10192" y="4763"/>
                  <a:pt x="10228" y="4763"/>
                  <a:pt x="10216" y="4763"/>
                </a:cubicBezTo>
                <a:lnTo>
                  <a:pt x="10192" y="4763"/>
                </a:lnTo>
                <a:cubicBezTo>
                  <a:pt x="10192" y="4775"/>
                  <a:pt x="10181" y="4775"/>
                  <a:pt x="10169" y="4775"/>
                </a:cubicBezTo>
                <a:cubicBezTo>
                  <a:pt x="10168" y="4775"/>
                  <a:pt x="10167" y="4775"/>
                  <a:pt x="10166" y="4776"/>
                </a:cubicBezTo>
                <a:lnTo>
                  <a:pt x="10166" y="4776"/>
                </a:lnTo>
                <a:cubicBezTo>
                  <a:pt x="10175" y="4775"/>
                  <a:pt x="10184" y="4775"/>
                  <a:pt x="10192" y="4775"/>
                </a:cubicBezTo>
                <a:cubicBezTo>
                  <a:pt x="10224" y="4775"/>
                  <a:pt x="10251" y="4770"/>
                  <a:pt x="10265" y="4770"/>
                </a:cubicBezTo>
                <a:cubicBezTo>
                  <a:pt x="10272" y="4770"/>
                  <a:pt x="10276" y="4771"/>
                  <a:pt x="10276" y="4775"/>
                </a:cubicBezTo>
                <a:cubicBezTo>
                  <a:pt x="10252" y="4787"/>
                  <a:pt x="10243" y="4790"/>
                  <a:pt x="10234" y="4790"/>
                </a:cubicBezTo>
                <a:cubicBezTo>
                  <a:pt x="10225" y="4790"/>
                  <a:pt x="10216" y="4787"/>
                  <a:pt x="10192" y="4787"/>
                </a:cubicBezTo>
                <a:cubicBezTo>
                  <a:pt x="10184" y="4796"/>
                  <a:pt x="10198" y="4798"/>
                  <a:pt x="10219" y="4798"/>
                </a:cubicBezTo>
                <a:cubicBezTo>
                  <a:pt x="10242" y="4798"/>
                  <a:pt x="10273" y="4795"/>
                  <a:pt x="10293" y="4795"/>
                </a:cubicBezTo>
                <a:cubicBezTo>
                  <a:pt x="10304" y="4795"/>
                  <a:pt x="10311" y="4796"/>
                  <a:pt x="10311" y="4799"/>
                </a:cubicBezTo>
                <a:cubicBezTo>
                  <a:pt x="10300" y="4805"/>
                  <a:pt x="10306" y="4805"/>
                  <a:pt x="10314" y="4805"/>
                </a:cubicBezTo>
                <a:cubicBezTo>
                  <a:pt x="10323" y="4805"/>
                  <a:pt x="10335" y="4805"/>
                  <a:pt x="10335" y="4811"/>
                </a:cubicBezTo>
                <a:cubicBezTo>
                  <a:pt x="10311" y="4811"/>
                  <a:pt x="10300" y="4823"/>
                  <a:pt x="10276" y="4823"/>
                </a:cubicBezTo>
                <a:lnTo>
                  <a:pt x="10240" y="4835"/>
                </a:lnTo>
                <a:lnTo>
                  <a:pt x="10216" y="4835"/>
                </a:lnTo>
                <a:cubicBezTo>
                  <a:pt x="10264" y="4835"/>
                  <a:pt x="10264" y="4846"/>
                  <a:pt x="10276" y="4846"/>
                </a:cubicBezTo>
                <a:lnTo>
                  <a:pt x="10311" y="4835"/>
                </a:lnTo>
                <a:cubicBezTo>
                  <a:pt x="10323" y="4846"/>
                  <a:pt x="10359" y="4846"/>
                  <a:pt x="10347" y="4858"/>
                </a:cubicBezTo>
                <a:lnTo>
                  <a:pt x="10407" y="4858"/>
                </a:lnTo>
                <a:cubicBezTo>
                  <a:pt x="10422" y="4856"/>
                  <a:pt x="10429" y="4855"/>
                  <a:pt x="10431" y="4855"/>
                </a:cubicBezTo>
                <a:cubicBezTo>
                  <a:pt x="10435" y="4855"/>
                  <a:pt x="10430" y="4857"/>
                  <a:pt x="10425" y="4858"/>
                </a:cubicBezTo>
                <a:lnTo>
                  <a:pt x="10431" y="4858"/>
                </a:lnTo>
                <a:cubicBezTo>
                  <a:pt x="10428" y="4858"/>
                  <a:pt x="10426" y="4858"/>
                  <a:pt x="10424" y="4858"/>
                </a:cubicBezTo>
                <a:lnTo>
                  <a:pt x="10424" y="4858"/>
                </a:lnTo>
                <a:cubicBezTo>
                  <a:pt x="10419" y="4860"/>
                  <a:pt x="10414" y="4862"/>
                  <a:pt x="10418" y="4862"/>
                </a:cubicBezTo>
                <a:cubicBezTo>
                  <a:pt x="10420" y="4862"/>
                  <a:pt x="10427" y="4861"/>
                  <a:pt x="10442" y="4858"/>
                </a:cubicBezTo>
                <a:cubicBezTo>
                  <a:pt x="10456" y="4855"/>
                  <a:pt x="10466" y="4853"/>
                  <a:pt x="10473" y="4853"/>
                </a:cubicBezTo>
                <a:cubicBezTo>
                  <a:pt x="10489" y="4853"/>
                  <a:pt x="10487" y="4862"/>
                  <a:pt x="10478" y="4870"/>
                </a:cubicBezTo>
                <a:cubicBezTo>
                  <a:pt x="10455" y="4882"/>
                  <a:pt x="10454" y="4882"/>
                  <a:pt x="10408" y="4894"/>
                </a:cubicBezTo>
                <a:lnTo>
                  <a:pt x="10408" y="4894"/>
                </a:lnTo>
                <a:cubicBezTo>
                  <a:pt x="10408" y="4894"/>
                  <a:pt x="10407" y="4894"/>
                  <a:pt x="10406" y="4894"/>
                </a:cubicBezTo>
                <a:lnTo>
                  <a:pt x="10406" y="4894"/>
                </a:lnTo>
                <a:lnTo>
                  <a:pt x="10407" y="4894"/>
                </a:lnTo>
                <a:cubicBezTo>
                  <a:pt x="10407" y="4894"/>
                  <a:pt x="10408" y="4894"/>
                  <a:pt x="10408" y="4894"/>
                </a:cubicBezTo>
                <a:lnTo>
                  <a:pt x="10408" y="4894"/>
                </a:lnTo>
                <a:cubicBezTo>
                  <a:pt x="10414" y="4894"/>
                  <a:pt x="10419" y="4894"/>
                  <a:pt x="10419" y="4894"/>
                </a:cubicBezTo>
                <a:lnTo>
                  <a:pt x="10407" y="4894"/>
                </a:lnTo>
                <a:cubicBezTo>
                  <a:pt x="10407" y="4894"/>
                  <a:pt x="10407" y="4906"/>
                  <a:pt x="10395" y="4906"/>
                </a:cubicBezTo>
                <a:cubicBezTo>
                  <a:pt x="10395" y="4906"/>
                  <a:pt x="10418" y="4906"/>
                  <a:pt x="10407" y="4917"/>
                </a:cubicBezTo>
                <a:lnTo>
                  <a:pt x="10407" y="4917"/>
                </a:lnTo>
                <a:cubicBezTo>
                  <a:pt x="10403" y="4918"/>
                  <a:pt x="10399" y="4918"/>
                  <a:pt x="10395" y="4918"/>
                </a:cubicBezTo>
                <a:cubicBezTo>
                  <a:pt x="10381" y="4921"/>
                  <a:pt x="10375" y="4923"/>
                  <a:pt x="10374" y="4923"/>
                </a:cubicBezTo>
                <a:cubicBezTo>
                  <a:pt x="10370" y="4923"/>
                  <a:pt x="10391" y="4914"/>
                  <a:pt x="10383" y="4906"/>
                </a:cubicBezTo>
                <a:lnTo>
                  <a:pt x="10383" y="4906"/>
                </a:lnTo>
                <a:cubicBezTo>
                  <a:pt x="10335" y="4918"/>
                  <a:pt x="10383" y="4918"/>
                  <a:pt x="10347" y="4930"/>
                </a:cubicBezTo>
                <a:cubicBezTo>
                  <a:pt x="10327" y="4934"/>
                  <a:pt x="10321" y="4935"/>
                  <a:pt x="10319" y="4935"/>
                </a:cubicBezTo>
                <a:cubicBezTo>
                  <a:pt x="10314" y="4935"/>
                  <a:pt x="10327" y="4930"/>
                  <a:pt x="10288" y="4930"/>
                </a:cubicBezTo>
                <a:cubicBezTo>
                  <a:pt x="10288" y="4936"/>
                  <a:pt x="10297" y="4936"/>
                  <a:pt x="10304" y="4936"/>
                </a:cubicBezTo>
                <a:cubicBezTo>
                  <a:pt x="10311" y="4936"/>
                  <a:pt x="10317" y="4936"/>
                  <a:pt x="10311" y="4942"/>
                </a:cubicBezTo>
                <a:lnTo>
                  <a:pt x="10252" y="4942"/>
                </a:lnTo>
                <a:lnTo>
                  <a:pt x="10228" y="4954"/>
                </a:lnTo>
                <a:cubicBezTo>
                  <a:pt x="10228" y="4951"/>
                  <a:pt x="10225" y="4950"/>
                  <a:pt x="10221" y="4950"/>
                </a:cubicBezTo>
                <a:cubicBezTo>
                  <a:pt x="10209" y="4950"/>
                  <a:pt x="10184" y="4957"/>
                  <a:pt x="10164" y="4957"/>
                </a:cubicBezTo>
                <a:cubicBezTo>
                  <a:pt x="10156" y="4957"/>
                  <a:pt x="10150" y="4956"/>
                  <a:pt x="10145" y="4954"/>
                </a:cubicBezTo>
                <a:lnTo>
                  <a:pt x="10145" y="4954"/>
                </a:lnTo>
                <a:cubicBezTo>
                  <a:pt x="10139" y="4960"/>
                  <a:pt x="10151" y="4960"/>
                  <a:pt x="10160" y="4960"/>
                </a:cubicBezTo>
                <a:cubicBezTo>
                  <a:pt x="10169" y="4960"/>
                  <a:pt x="10175" y="4960"/>
                  <a:pt x="10157" y="4966"/>
                </a:cubicBezTo>
                <a:cubicBezTo>
                  <a:pt x="10181" y="4966"/>
                  <a:pt x="10228" y="4954"/>
                  <a:pt x="10252" y="4954"/>
                </a:cubicBezTo>
                <a:lnTo>
                  <a:pt x="10240" y="4966"/>
                </a:lnTo>
                <a:cubicBezTo>
                  <a:pt x="10231" y="4966"/>
                  <a:pt x="10223" y="4966"/>
                  <a:pt x="10216" y="4966"/>
                </a:cubicBezTo>
                <a:lnTo>
                  <a:pt x="10216" y="4966"/>
                </a:lnTo>
                <a:cubicBezTo>
                  <a:pt x="10212" y="4970"/>
                  <a:pt x="10219" y="4971"/>
                  <a:pt x="10230" y="4971"/>
                </a:cubicBezTo>
                <a:cubicBezTo>
                  <a:pt x="10253" y="4971"/>
                  <a:pt x="10296" y="4966"/>
                  <a:pt x="10311" y="4966"/>
                </a:cubicBezTo>
                <a:cubicBezTo>
                  <a:pt x="10311" y="4966"/>
                  <a:pt x="10311" y="4966"/>
                  <a:pt x="10288" y="4977"/>
                </a:cubicBezTo>
                <a:cubicBezTo>
                  <a:pt x="10335" y="4977"/>
                  <a:pt x="10335" y="4989"/>
                  <a:pt x="10383" y="4989"/>
                </a:cubicBezTo>
                <a:cubicBezTo>
                  <a:pt x="10347" y="4989"/>
                  <a:pt x="10335" y="5001"/>
                  <a:pt x="10300" y="5001"/>
                </a:cubicBezTo>
                <a:cubicBezTo>
                  <a:pt x="10300" y="5001"/>
                  <a:pt x="10293" y="5003"/>
                  <a:pt x="10283" y="5004"/>
                </a:cubicBezTo>
                <a:lnTo>
                  <a:pt x="10283" y="5004"/>
                </a:lnTo>
                <a:cubicBezTo>
                  <a:pt x="10285" y="5003"/>
                  <a:pt x="10287" y="5002"/>
                  <a:pt x="10288" y="5001"/>
                </a:cubicBezTo>
                <a:lnTo>
                  <a:pt x="10288" y="5001"/>
                </a:lnTo>
                <a:cubicBezTo>
                  <a:pt x="10285" y="5003"/>
                  <a:pt x="10283" y="5004"/>
                  <a:pt x="10282" y="5004"/>
                </a:cubicBezTo>
                <a:lnTo>
                  <a:pt x="10282" y="5004"/>
                </a:lnTo>
                <a:cubicBezTo>
                  <a:pt x="10263" y="5008"/>
                  <a:pt x="10233" y="5013"/>
                  <a:pt x="10217" y="5013"/>
                </a:cubicBezTo>
                <a:lnTo>
                  <a:pt x="10217" y="5013"/>
                </a:lnTo>
                <a:cubicBezTo>
                  <a:pt x="10222" y="5013"/>
                  <a:pt x="10265" y="5013"/>
                  <a:pt x="10282" y="5005"/>
                </a:cubicBezTo>
                <a:lnTo>
                  <a:pt x="10282" y="5005"/>
                </a:lnTo>
                <a:cubicBezTo>
                  <a:pt x="10280" y="5007"/>
                  <a:pt x="10287" y="5007"/>
                  <a:pt x="10292" y="5007"/>
                </a:cubicBezTo>
                <a:cubicBezTo>
                  <a:pt x="10300" y="5007"/>
                  <a:pt x="10306" y="5007"/>
                  <a:pt x="10288" y="5013"/>
                </a:cubicBezTo>
                <a:cubicBezTo>
                  <a:pt x="10276" y="5025"/>
                  <a:pt x="10240" y="5025"/>
                  <a:pt x="10216" y="5025"/>
                </a:cubicBezTo>
                <a:cubicBezTo>
                  <a:pt x="10216" y="5028"/>
                  <a:pt x="10219" y="5028"/>
                  <a:pt x="10224" y="5028"/>
                </a:cubicBezTo>
                <a:cubicBezTo>
                  <a:pt x="10238" y="5028"/>
                  <a:pt x="10264" y="5022"/>
                  <a:pt x="10274" y="5022"/>
                </a:cubicBezTo>
                <a:cubicBezTo>
                  <a:pt x="10277" y="5022"/>
                  <a:pt x="10278" y="5023"/>
                  <a:pt x="10276" y="5025"/>
                </a:cubicBezTo>
                <a:lnTo>
                  <a:pt x="10252" y="5025"/>
                </a:lnTo>
                <a:cubicBezTo>
                  <a:pt x="10240" y="5037"/>
                  <a:pt x="10264" y="5037"/>
                  <a:pt x="10300" y="5037"/>
                </a:cubicBezTo>
                <a:cubicBezTo>
                  <a:pt x="10228" y="5049"/>
                  <a:pt x="10300" y="5049"/>
                  <a:pt x="10240" y="5049"/>
                </a:cubicBezTo>
                <a:cubicBezTo>
                  <a:pt x="10244" y="5053"/>
                  <a:pt x="10249" y="5054"/>
                  <a:pt x="10255" y="5054"/>
                </a:cubicBezTo>
                <a:cubicBezTo>
                  <a:pt x="10262" y="5054"/>
                  <a:pt x="10271" y="5052"/>
                  <a:pt x="10279" y="5051"/>
                </a:cubicBezTo>
                <a:lnTo>
                  <a:pt x="10279" y="5051"/>
                </a:lnTo>
                <a:lnTo>
                  <a:pt x="10240" y="5061"/>
                </a:lnTo>
                <a:cubicBezTo>
                  <a:pt x="10227" y="5070"/>
                  <a:pt x="10238" y="5072"/>
                  <a:pt x="10256" y="5072"/>
                </a:cubicBezTo>
                <a:cubicBezTo>
                  <a:pt x="10275" y="5072"/>
                  <a:pt x="10302" y="5069"/>
                  <a:pt x="10312" y="5069"/>
                </a:cubicBezTo>
                <a:cubicBezTo>
                  <a:pt x="10318" y="5069"/>
                  <a:pt x="10320" y="5070"/>
                  <a:pt x="10311" y="5073"/>
                </a:cubicBezTo>
                <a:lnTo>
                  <a:pt x="10240" y="5073"/>
                </a:lnTo>
                <a:cubicBezTo>
                  <a:pt x="10252" y="5073"/>
                  <a:pt x="10240" y="5085"/>
                  <a:pt x="10276" y="5085"/>
                </a:cubicBezTo>
                <a:cubicBezTo>
                  <a:pt x="10264" y="5085"/>
                  <a:pt x="10264" y="5085"/>
                  <a:pt x="10252" y="5096"/>
                </a:cubicBezTo>
                <a:lnTo>
                  <a:pt x="10311" y="5096"/>
                </a:lnTo>
                <a:cubicBezTo>
                  <a:pt x="10311" y="5096"/>
                  <a:pt x="10276" y="5108"/>
                  <a:pt x="10264" y="5120"/>
                </a:cubicBezTo>
                <a:cubicBezTo>
                  <a:pt x="10300" y="5120"/>
                  <a:pt x="10240" y="5144"/>
                  <a:pt x="10276" y="5156"/>
                </a:cubicBezTo>
                <a:cubicBezTo>
                  <a:pt x="10276" y="5158"/>
                  <a:pt x="10279" y="5159"/>
                  <a:pt x="10283" y="5159"/>
                </a:cubicBezTo>
                <a:cubicBezTo>
                  <a:pt x="10289" y="5159"/>
                  <a:pt x="10298" y="5158"/>
                  <a:pt x="10308" y="5155"/>
                </a:cubicBezTo>
                <a:lnTo>
                  <a:pt x="10308" y="5155"/>
                </a:lnTo>
                <a:cubicBezTo>
                  <a:pt x="10292" y="5163"/>
                  <a:pt x="10292" y="5168"/>
                  <a:pt x="10276" y="5168"/>
                </a:cubicBezTo>
                <a:cubicBezTo>
                  <a:pt x="10252" y="5192"/>
                  <a:pt x="10323" y="5192"/>
                  <a:pt x="10288" y="5204"/>
                </a:cubicBezTo>
                <a:cubicBezTo>
                  <a:pt x="10280" y="5204"/>
                  <a:pt x="10272" y="5209"/>
                  <a:pt x="10264" y="5209"/>
                </a:cubicBezTo>
                <a:cubicBezTo>
                  <a:pt x="10260" y="5209"/>
                  <a:pt x="10256" y="5208"/>
                  <a:pt x="10252" y="5204"/>
                </a:cubicBezTo>
                <a:cubicBezTo>
                  <a:pt x="10240" y="5216"/>
                  <a:pt x="10252" y="5227"/>
                  <a:pt x="10252" y="5239"/>
                </a:cubicBezTo>
                <a:lnTo>
                  <a:pt x="10240" y="5239"/>
                </a:lnTo>
                <a:cubicBezTo>
                  <a:pt x="10204" y="5251"/>
                  <a:pt x="10252" y="5263"/>
                  <a:pt x="10276" y="5275"/>
                </a:cubicBezTo>
                <a:lnTo>
                  <a:pt x="10240" y="5275"/>
                </a:lnTo>
                <a:cubicBezTo>
                  <a:pt x="10228" y="5287"/>
                  <a:pt x="10216" y="5299"/>
                  <a:pt x="10276" y="5299"/>
                </a:cubicBezTo>
                <a:cubicBezTo>
                  <a:pt x="10216" y="5311"/>
                  <a:pt x="10288" y="5299"/>
                  <a:pt x="10240" y="5323"/>
                </a:cubicBezTo>
                <a:lnTo>
                  <a:pt x="10228" y="5323"/>
                </a:lnTo>
                <a:cubicBezTo>
                  <a:pt x="10204" y="5323"/>
                  <a:pt x="10216" y="5335"/>
                  <a:pt x="10204" y="5335"/>
                </a:cubicBezTo>
                <a:cubicBezTo>
                  <a:pt x="10228" y="5341"/>
                  <a:pt x="10258" y="5341"/>
                  <a:pt x="10279" y="5341"/>
                </a:cubicBezTo>
                <a:cubicBezTo>
                  <a:pt x="10300" y="5341"/>
                  <a:pt x="10311" y="5341"/>
                  <a:pt x="10300" y="5347"/>
                </a:cubicBezTo>
                <a:cubicBezTo>
                  <a:pt x="10273" y="5355"/>
                  <a:pt x="10263" y="5358"/>
                  <a:pt x="10258" y="5358"/>
                </a:cubicBezTo>
                <a:cubicBezTo>
                  <a:pt x="10252" y="5358"/>
                  <a:pt x="10252" y="5355"/>
                  <a:pt x="10243" y="5355"/>
                </a:cubicBezTo>
                <a:cubicBezTo>
                  <a:pt x="10238" y="5355"/>
                  <a:pt x="10230" y="5356"/>
                  <a:pt x="10216" y="5358"/>
                </a:cubicBezTo>
                <a:lnTo>
                  <a:pt x="10228" y="5358"/>
                </a:lnTo>
                <a:cubicBezTo>
                  <a:pt x="10204" y="5370"/>
                  <a:pt x="10216" y="5370"/>
                  <a:pt x="10181" y="5370"/>
                </a:cubicBezTo>
                <a:lnTo>
                  <a:pt x="10264" y="5370"/>
                </a:lnTo>
                <a:cubicBezTo>
                  <a:pt x="10276" y="5370"/>
                  <a:pt x="10276" y="5358"/>
                  <a:pt x="10276" y="5358"/>
                </a:cubicBezTo>
                <a:cubicBezTo>
                  <a:pt x="10323" y="5358"/>
                  <a:pt x="10288" y="5370"/>
                  <a:pt x="10300" y="5382"/>
                </a:cubicBezTo>
                <a:cubicBezTo>
                  <a:pt x="10300" y="5382"/>
                  <a:pt x="10323" y="5370"/>
                  <a:pt x="10359" y="5358"/>
                </a:cubicBezTo>
                <a:lnTo>
                  <a:pt x="10359" y="5358"/>
                </a:lnTo>
                <a:cubicBezTo>
                  <a:pt x="10335" y="5370"/>
                  <a:pt x="10419" y="5370"/>
                  <a:pt x="10442" y="5370"/>
                </a:cubicBezTo>
                <a:cubicBezTo>
                  <a:pt x="10431" y="5376"/>
                  <a:pt x="10416" y="5376"/>
                  <a:pt x="10396" y="5376"/>
                </a:cubicBezTo>
                <a:cubicBezTo>
                  <a:pt x="10377" y="5376"/>
                  <a:pt x="10353" y="5376"/>
                  <a:pt x="10323" y="5382"/>
                </a:cubicBezTo>
                <a:cubicBezTo>
                  <a:pt x="10311" y="5382"/>
                  <a:pt x="10264" y="5394"/>
                  <a:pt x="10240" y="5394"/>
                </a:cubicBezTo>
                <a:cubicBezTo>
                  <a:pt x="10240" y="5406"/>
                  <a:pt x="10276" y="5406"/>
                  <a:pt x="10300" y="5406"/>
                </a:cubicBezTo>
                <a:lnTo>
                  <a:pt x="10276" y="5418"/>
                </a:lnTo>
                <a:cubicBezTo>
                  <a:pt x="10288" y="5418"/>
                  <a:pt x="10359" y="5418"/>
                  <a:pt x="10323" y="5430"/>
                </a:cubicBezTo>
                <a:lnTo>
                  <a:pt x="10383" y="5430"/>
                </a:lnTo>
                <a:cubicBezTo>
                  <a:pt x="10357" y="5430"/>
                  <a:pt x="10344" y="5436"/>
                  <a:pt x="10329" y="5440"/>
                </a:cubicBezTo>
                <a:lnTo>
                  <a:pt x="10329" y="5440"/>
                </a:lnTo>
                <a:cubicBezTo>
                  <a:pt x="10337" y="5439"/>
                  <a:pt x="10344" y="5438"/>
                  <a:pt x="10349" y="5438"/>
                </a:cubicBezTo>
                <a:cubicBezTo>
                  <a:pt x="10385" y="5438"/>
                  <a:pt x="10376" y="5454"/>
                  <a:pt x="10442" y="5454"/>
                </a:cubicBezTo>
                <a:cubicBezTo>
                  <a:pt x="10419" y="5454"/>
                  <a:pt x="10383" y="5454"/>
                  <a:pt x="10371" y="5466"/>
                </a:cubicBezTo>
                <a:lnTo>
                  <a:pt x="10442" y="5466"/>
                </a:lnTo>
                <a:cubicBezTo>
                  <a:pt x="10419" y="5477"/>
                  <a:pt x="10407" y="5477"/>
                  <a:pt x="10359" y="5489"/>
                </a:cubicBezTo>
                <a:cubicBezTo>
                  <a:pt x="10363" y="5491"/>
                  <a:pt x="10368" y="5491"/>
                  <a:pt x="10373" y="5491"/>
                </a:cubicBezTo>
                <a:cubicBezTo>
                  <a:pt x="10406" y="5491"/>
                  <a:pt x="10457" y="5471"/>
                  <a:pt x="10479" y="5471"/>
                </a:cubicBezTo>
                <a:cubicBezTo>
                  <a:pt x="10486" y="5471"/>
                  <a:pt x="10490" y="5473"/>
                  <a:pt x="10490" y="5477"/>
                </a:cubicBezTo>
                <a:cubicBezTo>
                  <a:pt x="10472" y="5483"/>
                  <a:pt x="10460" y="5483"/>
                  <a:pt x="10451" y="5483"/>
                </a:cubicBezTo>
                <a:cubicBezTo>
                  <a:pt x="10442" y="5483"/>
                  <a:pt x="10436" y="5483"/>
                  <a:pt x="10431" y="5489"/>
                </a:cubicBezTo>
                <a:lnTo>
                  <a:pt x="10419" y="5489"/>
                </a:lnTo>
                <a:cubicBezTo>
                  <a:pt x="10391" y="5496"/>
                  <a:pt x="10383" y="5498"/>
                  <a:pt x="10387" y="5498"/>
                </a:cubicBezTo>
                <a:cubicBezTo>
                  <a:pt x="10395" y="5498"/>
                  <a:pt x="10461" y="5487"/>
                  <a:pt x="10483" y="5487"/>
                </a:cubicBezTo>
                <a:cubicBezTo>
                  <a:pt x="10489" y="5487"/>
                  <a:pt x="10492" y="5488"/>
                  <a:pt x="10490" y="5489"/>
                </a:cubicBezTo>
                <a:cubicBezTo>
                  <a:pt x="10460" y="5495"/>
                  <a:pt x="10451" y="5495"/>
                  <a:pt x="10444" y="5495"/>
                </a:cubicBezTo>
                <a:cubicBezTo>
                  <a:pt x="10436" y="5495"/>
                  <a:pt x="10431" y="5495"/>
                  <a:pt x="10407" y="5501"/>
                </a:cubicBezTo>
                <a:cubicBezTo>
                  <a:pt x="10419" y="5507"/>
                  <a:pt x="10445" y="5507"/>
                  <a:pt x="10468" y="5507"/>
                </a:cubicBezTo>
                <a:cubicBezTo>
                  <a:pt x="10490" y="5507"/>
                  <a:pt x="10508" y="5507"/>
                  <a:pt x="10502" y="5513"/>
                </a:cubicBezTo>
                <a:lnTo>
                  <a:pt x="10466" y="5513"/>
                </a:lnTo>
                <a:cubicBezTo>
                  <a:pt x="10478" y="5513"/>
                  <a:pt x="10466" y="5525"/>
                  <a:pt x="10466" y="5537"/>
                </a:cubicBezTo>
                <a:lnTo>
                  <a:pt x="10454" y="5537"/>
                </a:lnTo>
                <a:cubicBezTo>
                  <a:pt x="10448" y="5543"/>
                  <a:pt x="10457" y="5543"/>
                  <a:pt x="10463" y="5543"/>
                </a:cubicBezTo>
                <a:cubicBezTo>
                  <a:pt x="10469" y="5543"/>
                  <a:pt x="10472" y="5543"/>
                  <a:pt x="10454" y="5549"/>
                </a:cubicBezTo>
                <a:lnTo>
                  <a:pt x="10478" y="5549"/>
                </a:lnTo>
                <a:cubicBezTo>
                  <a:pt x="10502" y="5537"/>
                  <a:pt x="10526" y="5525"/>
                  <a:pt x="10490" y="5525"/>
                </a:cubicBezTo>
                <a:cubicBezTo>
                  <a:pt x="10526" y="5525"/>
                  <a:pt x="10562" y="5501"/>
                  <a:pt x="10609" y="5501"/>
                </a:cubicBezTo>
                <a:lnTo>
                  <a:pt x="10597" y="5501"/>
                </a:lnTo>
                <a:cubicBezTo>
                  <a:pt x="10681" y="5477"/>
                  <a:pt x="10692" y="5454"/>
                  <a:pt x="10716" y="5442"/>
                </a:cubicBezTo>
                <a:cubicBezTo>
                  <a:pt x="10657" y="5442"/>
                  <a:pt x="10740" y="5418"/>
                  <a:pt x="10692" y="5406"/>
                </a:cubicBezTo>
                <a:lnTo>
                  <a:pt x="10692" y="5406"/>
                </a:lnTo>
                <a:cubicBezTo>
                  <a:pt x="10669" y="5410"/>
                  <a:pt x="10659" y="5411"/>
                  <a:pt x="10657" y="5411"/>
                </a:cubicBezTo>
                <a:cubicBezTo>
                  <a:pt x="10653" y="5411"/>
                  <a:pt x="10677" y="5406"/>
                  <a:pt x="10669" y="5406"/>
                </a:cubicBezTo>
                <a:cubicBezTo>
                  <a:pt x="10681" y="5406"/>
                  <a:pt x="10716" y="5394"/>
                  <a:pt x="10728" y="5394"/>
                </a:cubicBezTo>
                <a:lnTo>
                  <a:pt x="10692" y="5394"/>
                </a:lnTo>
                <a:cubicBezTo>
                  <a:pt x="10712" y="5384"/>
                  <a:pt x="10754" y="5367"/>
                  <a:pt x="10745" y="5367"/>
                </a:cubicBezTo>
                <a:cubicBezTo>
                  <a:pt x="10742" y="5367"/>
                  <a:pt x="10737" y="5368"/>
                  <a:pt x="10728" y="5370"/>
                </a:cubicBezTo>
                <a:cubicBezTo>
                  <a:pt x="10740" y="5358"/>
                  <a:pt x="10752" y="5358"/>
                  <a:pt x="10764" y="5358"/>
                </a:cubicBezTo>
                <a:cubicBezTo>
                  <a:pt x="10764" y="5347"/>
                  <a:pt x="10776" y="5335"/>
                  <a:pt x="10788" y="5335"/>
                </a:cubicBezTo>
                <a:cubicBezTo>
                  <a:pt x="10716" y="5335"/>
                  <a:pt x="10764" y="5323"/>
                  <a:pt x="10740" y="5323"/>
                </a:cubicBezTo>
                <a:cubicBezTo>
                  <a:pt x="10752" y="5323"/>
                  <a:pt x="10764" y="5311"/>
                  <a:pt x="10776" y="5311"/>
                </a:cubicBezTo>
                <a:lnTo>
                  <a:pt x="10716" y="5311"/>
                </a:lnTo>
                <a:cubicBezTo>
                  <a:pt x="10681" y="5311"/>
                  <a:pt x="10752" y="5299"/>
                  <a:pt x="10728" y="5299"/>
                </a:cubicBezTo>
                <a:lnTo>
                  <a:pt x="10716" y="5299"/>
                </a:lnTo>
                <a:cubicBezTo>
                  <a:pt x="10692" y="5299"/>
                  <a:pt x="10728" y="5287"/>
                  <a:pt x="10764" y="5275"/>
                </a:cubicBezTo>
                <a:cubicBezTo>
                  <a:pt x="10716" y="5263"/>
                  <a:pt x="10716" y="5251"/>
                  <a:pt x="10728" y="5227"/>
                </a:cubicBezTo>
                <a:lnTo>
                  <a:pt x="10728" y="5227"/>
                </a:lnTo>
                <a:cubicBezTo>
                  <a:pt x="10728" y="5233"/>
                  <a:pt x="10731" y="5236"/>
                  <a:pt x="10733" y="5236"/>
                </a:cubicBezTo>
                <a:cubicBezTo>
                  <a:pt x="10734" y="5236"/>
                  <a:pt x="10734" y="5233"/>
                  <a:pt x="10728" y="5227"/>
                </a:cubicBezTo>
                <a:lnTo>
                  <a:pt x="10728" y="5227"/>
                </a:lnTo>
                <a:cubicBezTo>
                  <a:pt x="10728" y="5227"/>
                  <a:pt x="10728" y="5227"/>
                  <a:pt x="10728" y="5227"/>
                </a:cubicBezTo>
                <a:cubicBezTo>
                  <a:pt x="10740" y="5216"/>
                  <a:pt x="10752" y="5216"/>
                  <a:pt x="10764" y="5204"/>
                </a:cubicBezTo>
                <a:cubicBezTo>
                  <a:pt x="10776" y="5192"/>
                  <a:pt x="10788" y="5180"/>
                  <a:pt x="10788" y="5168"/>
                </a:cubicBezTo>
                <a:cubicBezTo>
                  <a:pt x="10800" y="5180"/>
                  <a:pt x="10812" y="5192"/>
                  <a:pt x="10800" y="5192"/>
                </a:cubicBezTo>
                <a:cubicBezTo>
                  <a:pt x="10805" y="5197"/>
                  <a:pt x="10809" y="5199"/>
                  <a:pt x="10812" y="5199"/>
                </a:cubicBezTo>
                <a:cubicBezTo>
                  <a:pt x="10820" y="5199"/>
                  <a:pt x="10826" y="5190"/>
                  <a:pt x="10835" y="5190"/>
                </a:cubicBezTo>
                <a:cubicBezTo>
                  <a:pt x="10841" y="5190"/>
                  <a:pt x="10849" y="5193"/>
                  <a:pt x="10859" y="5204"/>
                </a:cubicBezTo>
                <a:cubicBezTo>
                  <a:pt x="10883" y="5192"/>
                  <a:pt x="10835" y="5180"/>
                  <a:pt x="10823" y="5168"/>
                </a:cubicBezTo>
                <a:lnTo>
                  <a:pt x="10823" y="5180"/>
                </a:lnTo>
                <a:cubicBezTo>
                  <a:pt x="10812" y="5180"/>
                  <a:pt x="10800" y="5168"/>
                  <a:pt x="10788" y="5156"/>
                </a:cubicBezTo>
                <a:cubicBezTo>
                  <a:pt x="10776" y="5144"/>
                  <a:pt x="10776" y="5144"/>
                  <a:pt x="10764" y="5144"/>
                </a:cubicBezTo>
                <a:cubicBezTo>
                  <a:pt x="10764" y="5144"/>
                  <a:pt x="10764" y="5156"/>
                  <a:pt x="10776" y="5156"/>
                </a:cubicBezTo>
                <a:cubicBezTo>
                  <a:pt x="10764" y="5156"/>
                  <a:pt x="10740" y="5156"/>
                  <a:pt x="10728" y="5168"/>
                </a:cubicBezTo>
                <a:cubicBezTo>
                  <a:pt x="10728" y="5168"/>
                  <a:pt x="10728" y="5168"/>
                  <a:pt x="10716" y="5156"/>
                </a:cubicBezTo>
                <a:lnTo>
                  <a:pt x="10704" y="5156"/>
                </a:lnTo>
                <a:lnTo>
                  <a:pt x="10716" y="5168"/>
                </a:lnTo>
                <a:cubicBezTo>
                  <a:pt x="10708" y="5168"/>
                  <a:pt x="10685" y="5173"/>
                  <a:pt x="10673" y="5173"/>
                </a:cubicBezTo>
                <a:cubicBezTo>
                  <a:pt x="10667" y="5173"/>
                  <a:pt x="10665" y="5172"/>
                  <a:pt x="10669" y="5168"/>
                </a:cubicBezTo>
                <a:lnTo>
                  <a:pt x="10692" y="5168"/>
                </a:lnTo>
                <a:cubicBezTo>
                  <a:pt x="10692" y="5168"/>
                  <a:pt x="10669" y="5168"/>
                  <a:pt x="10681" y="5156"/>
                </a:cubicBezTo>
                <a:lnTo>
                  <a:pt x="10692" y="5156"/>
                </a:lnTo>
                <a:lnTo>
                  <a:pt x="10715" y="5133"/>
                </a:lnTo>
                <a:lnTo>
                  <a:pt x="10715" y="5133"/>
                </a:lnTo>
                <a:cubicBezTo>
                  <a:pt x="10724" y="5137"/>
                  <a:pt x="10719" y="5144"/>
                  <a:pt x="10728" y="5144"/>
                </a:cubicBezTo>
                <a:lnTo>
                  <a:pt x="10776" y="5144"/>
                </a:lnTo>
                <a:lnTo>
                  <a:pt x="10752" y="5132"/>
                </a:lnTo>
                <a:lnTo>
                  <a:pt x="10776" y="5132"/>
                </a:lnTo>
                <a:cubicBezTo>
                  <a:pt x="10788" y="5126"/>
                  <a:pt x="10779" y="5126"/>
                  <a:pt x="10768" y="5126"/>
                </a:cubicBezTo>
                <a:cubicBezTo>
                  <a:pt x="10763" y="5126"/>
                  <a:pt x="10758" y="5126"/>
                  <a:pt x="10754" y="5126"/>
                </a:cubicBezTo>
                <a:lnTo>
                  <a:pt x="10754" y="5126"/>
                </a:lnTo>
                <a:cubicBezTo>
                  <a:pt x="10755" y="5126"/>
                  <a:pt x="10755" y="5126"/>
                  <a:pt x="10755" y="5126"/>
                </a:cubicBezTo>
                <a:cubicBezTo>
                  <a:pt x="10759" y="5126"/>
                  <a:pt x="10764" y="5124"/>
                  <a:pt x="10776" y="5120"/>
                </a:cubicBezTo>
                <a:lnTo>
                  <a:pt x="10788" y="5120"/>
                </a:lnTo>
                <a:lnTo>
                  <a:pt x="10788" y="5108"/>
                </a:lnTo>
                <a:lnTo>
                  <a:pt x="10776" y="5108"/>
                </a:lnTo>
                <a:cubicBezTo>
                  <a:pt x="10800" y="5108"/>
                  <a:pt x="10800" y="5096"/>
                  <a:pt x="10800" y="5096"/>
                </a:cubicBezTo>
                <a:cubicBezTo>
                  <a:pt x="10809" y="5116"/>
                  <a:pt x="10827" y="5135"/>
                  <a:pt x="10820" y="5135"/>
                </a:cubicBezTo>
                <a:cubicBezTo>
                  <a:pt x="10819" y="5135"/>
                  <a:pt x="10816" y="5134"/>
                  <a:pt x="10812" y="5132"/>
                </a:cubicBezTo>
                <a:cubicBezTo>
                  <a:pt x="10800" y="5132"/>
                  <a:pt x="10800" y="5132"/>
                  <a:pt x="10788" y="5121"/>
                </a:cubicBezTo>
                <a:lnTo>
                  <a:pt x="10788" y="5121"/>
                </a:lnTo>
                <a:cubicBezTo>
                  <a:pt x="10800" y="5132"/>
                  <a:pt x="10811" y="5144"/>
                  <a:pt x="10800" y="5144"/>
                </a:cubicBezTo>
                <a:cubicBezTo>
                  <a:pt x="10823" y="5144"/>
                  <a:pt x="10835" y="5168"/>
                  <a:pt x="10847" y="5180"/>
                </a:cubicBezTo>
                <a:cubicBezTo>
                  <a:pt x="10859" y="5180"/>
                  <a:pt x="10883" y="5168"/>
                  <a:pt x="10859" y="5156"/>
                </a:cubicBezTo>
                <a:lnTo>
                  <a:pt x="10847" y="5156"/>
                </a:lnTo>
                <a:cubicBezTo>
                  <a:pt x="10835" y="5144"/>
                  <a:pt x="10835" y="5132"/>
                  <a:pt x="10823" y="5120"/>
                </a:cubicBezTo>
                <a:lnTo>
                  <a:pt x="10823" y="5120"/>
                </a:lnTo>
                <a:cubicBezTo>
                  <a:pt x="10835" y="5120"/>
                  <a:pt x="10859" y="5144"/>
                  <a:pt x="10871" y="5144"/>
                </a:cubicBezTo>
                <a:cubicBezTo>
                  <a:pt x="10883" y="5132"/>
                  <a:pt x="10823" y="5108"/>
                  <a:pt x="10823" y="5096"/>
                </a:cubicBezTo>
                <a:cubicBezTo>
                  <a:pt x="10823" y="5096"/>
                  <a:pt x="10823" y="5096"/>
                  <a:pt x="10823" y="5085"/>
                </a:cubicBezTo>
                <a:lnTo>
                  <a:pt x="10835" y="5096"/>
                </a:lnTo>
                <a:cubicBezTo>
                  <a:pt x="10823" y="5085"/>
                  <a:pt x="10823" y="5073"/>
                  <a:pt x="10823" y="5061"/>
                </a:cubicBezTo>
                <a:cubicBezTo>
                  <a:pt x="10812" y="5061"/>
                  <a:pt x="10812" y="5049"/>
                  <a:pt x="10800" y="5037"/>
                </a:cubicBezTo>
                <a:lnTo>
                  <a:pt x="10812" y="5037"/>
                </a:lnTo>
                <a:cubicBezTo>
                  <a:pt x="10812" y="5037"/>
                  <a:pt x="10812" y="5037"/>
                  <a:pt x="10812" y="5025"/>
                </a:cubicBezTo>
                <a:lnTo>
                  <a:pt x="10823" y="5025"/>
                </a:lnTo>
                <a:cubicBezTo>
                  <a:pt x="10823" y="5025"/>
                  <a:pt x="10812" y="5025"/>
                  <a:pt x="10812" y="5013"/>
                </a:cubicBezTo>
                <a:lnTo>
                  <a:pt x="10823" y="5013"/>
                </a:lnTo>
                <a:cubicBezTo>
                  <a:pt x="10823" y="5013"/>
                  <a:pt x="10823" y="5013"/>
                  <a:pt x="10823" y="5025"/>
                </a:cubicBezTo>
                <a:cubicBezTo>
                  <a:pt x="10895" y="5073"/>
                  <a:pt x="10800" y="5037"/>
                  <a:pt x="10835" y="5073"/>
                </a:cubicBezTo>
                <a:cubicBezTo>
                  <a:pt x="10859" y="5085"/>
                  <a:pt x="10871" y="5108"/>
                  <a:pt x="10895" y="5132"/>
                </a:cubicBezTo>
                <a:lnTo>
                  <a:pt x="10871" y="5073"/>
                </a:lnTo>
                <a:lnTo>
                  <a:pt x="10871" y="5073"/>
                </a:lnTo>
                <a:cubicBezTo>
                  <a:pt x="10879" y="5081"/>
                  <a:pt x="10904" y="5095"/>
                  <a:pt x="10912" y="5095"/>
                </a:cubicBezTo>
                <a:cubicBezTo>
                  <a:pt x="10915" y="5095"/>
                  <a:pt x="10914" y="5092"/>
                  <a:pt x="10907" y="5085"/>
                </a:cubicBezTo>
                <a:lnTo>
                  <a:pt x="10895" y="5085"/>
                </a:lnTo>
                <a:cubicBezTo>
                  <a:pt x="10895" y="5061"/>
                  <a:pt x="10859" y="5037"/>
                  <a:pt x="10883" y="5037"/>
                </a:cubicBezTo>
                <a:cubicBezTo>
                  <a:pt x="10883" y="5049"/>
                  <a:pt x="10895" y="5061"/>
                  <a:pt x="10907" y="5061"/>
                </a:cubicBezTo>
                <a:cubicBezTo>
                  <a:pt x="10919" y="5061"/>
                  <a:pt x="10895" y="5037"/>
                  <a:pt x="10883" y="5025"/>
                </a:cubicBezTo>
                <a:lnTo>
                  <a:pt x="10883" y="5025"/>
                </a:lnTo>
                <a:cubicBezTo>
                  <a:pt x="10895" y="5025"/>
                  <a:pt x="10919" y="5061"/>
                  <a:pt x="10931" y="5061"/>
                </a:cubicBezTo>
                <a:cubicBezTo>
                  <a:pt x="10919" y="5043"/>
                  <a:pt x="10925" y="5040"/>
                  <a:pt x="10934" y="5040"/>
                </a:cubicBezTo>
                <a:cubicBezTo>
                  <a:pt x="10938" y="5040"/>
                  <a:pt x="10943" y="5041"/>
                  <a:pt x="10947" y="5041"/>
                </a:cubicBezTo>
                <a:cubicBezTo>
                  <a:pt x="10951" y="5041"/>
                  <a:pt x="10954" y="5040"/>
                  <a:pt x="10954" y="5037"/>
                </a:cubicBezTo>
                <a:cubicBezTo>
                  <a:pt x="10907" y="5013"/>
                  <a:pt x="10907" y="4966"/>
                  <a:pt x="10859" y="4954"/>
                </a:cubicBezTo>
                <a:lnTo>
                  <a:pt x="10835" y="4906"/>
                </a:lnTo>
                <a:lnTo>
                  <a:pt x="10835" y="4906"/>
                </a:lnTo>
                <a:cubicBezTo>
                  <a:pt x="10871" y="4930"/>
                  <a:pt x="10895" y="4966"/>
                  <a:pt x="10943" y="4989"/>
                </a:cubicBezTo>
                <a:lnTo>
                  <a:pt x="10931" y="5001"/>
                </a:lnTo>
                <a:cubicBezTo>
                  <a:pt x="10942" y="5010"/>
                  <a:pt x="10948" y="5014"/>
                  <a:pt x="10951" y="5014"/>
                </a:cubicBezTo>
                <a:cubicBezTo>
                  <a:pt x="10962" y="5014"/>
                  <a:pt x="10936" y="4970"/>
                  <a:pt x="10963" y="4970"/>
                </a:cubicBezTo>
                <a:cubicBezTo>
                  <a:pt x="10969" y="4970"/>
                  <a:pt x="10978" y="4972"/>
                  <a:pt x="10990" y="4977"/>
                </a:cubicBezTo>
                <a:cubicBezTo>
                  <a:pt x="10990" y="4977"/>
                  <a:pt x="10985" y="4972"/>
                  <a:pt x="10995" y="4972"/>
                </a:cubicBezTo>
                <a:cubicBezTo>
                  <a:pt x="11001" y="4972"/>
                  <a:pt x="11010" y="4973"/>
                  <a:pt x="11026" y="4977"/>
                </a:cubicBezTo>
                <a:lnTo>
                  <a:pt x="10966" y="4942"/>
                </a:lnTo>
                <a:cubicBezTo>
                  <a:pt x="10990" y="4942"/>
                  <a:pt x="11014" y="4966"/>
                  <a:pt x="11026" y="4966"/>
                </a:cubicBezTo>
                <a:cubicBezTo>
                  <a:pt x="11026" y="4954"/>
                  <a:pt x="11038" y="4954"/>
                  <a:pt x="11038" y="4954"/>
                </a:cubicBezTo>
                <a:cubicBezTo>
                  <a:pt x="11050" y="4966"/>
                  <a:pt x="11050" y="4966"/>
                  <a:pt x="11050" y="4977"/>
                </a:cubicBezTo>
                <a:cubicBezTo>
                  <a:pt x="11060" y="4981"/>
                  <a:pt x="11067" y="4982"/>
                  <a:pt x="11070" y="4982"/>
                </a:cubicBezTo>
                <a:cubicBezTo>
                  <a:pt x="11078" y="4982"/>
                  <a:pt x="11070" y="4974"/>
                  <a:pt x="11062" y="4966"/>
                </a:cubicBezTo>
                <a:cubicBezTo>
                  <a:pt x="11050" y="4954"/>
                  <a:pt x="11050" y="4942"/>
                  <a:pt x="11062" y="4942"/>
                </a:cubicBezTo>
                <a:cubicBezTo>
                  <a:pt x="11062" y="4942"/>
                  <a:pt x="11062" y="4930"/>
                  <a:pt x="11062" y="4930"/>
                </a:cubicBezTo>
                <a:cubicBezTo>
                  <a:pt x="11050" y="4930"/>
                  <a:pt x="11014" y="4906"/>
                  <a:pt x="11002" y="4906"/>
                </a:cubicBezTo>
                <a:cubicBezTo>
                  <a:pt x="11019" y="4898"/>
                  <a:pt x="11024" y="4889"/>
                  <a:pt x="11046" y="4889"/>
                </a:cubicBezTo>
                <a:cubicBezTo>
                  <a:pt x="11056" y="4889"/>
                  <a:pt x="11068" y="4891"/>
                  <a:pt x="11085" y="4894"/>
                </a:cubicBezTo>
                <a:cubicBezTo>
                  <a:pt x="11097" y="4906"/>
                  <a:pt x="11121" y="4918"/>
                  <a:pt x="11121" y="4918"/>
                </a:cubicBezTo>
                <a:cubicBezTo>
                  <a:pt x="11133" y="4918"/>
                  <a:pt x="11109" y="4894"/>
                  <a:pt x="11085" y="4882"/>
                </a:cubicBezTo>
                <a:cubicBezTo>
                  <a:pt x="11085" y="4870"/>
                  <a:pt x="11085" y="4870"/>
                  <a:pt x="11085" y="4870"/>
                </a:cubicBezTo>
                <a:cubicBezTo>
                  <a:pt x="11097" y="4882"/>
                  <a:pt x="11121" y="4882"/>
                  <a:pt x="11121" y="4882"/>
                </a:cubicBezTo>
                <a:cubicBezTo>
                  <a:pt x="11129" y="4882"/>
                  <a:pt x="11132" y="4887"/>
                  <a:pt x="11133" y="4887"/>
                </a:cubicBezTo>
                <a:cubicBezTo>
                  <a:pt x="11133" y="4887"/>
                  <a:pt x="11133" y="4886"/>
                  <a:pt x="11133" y="4882"/>
                </a:cubicBezTo>
                <a:cubicBezTo>
                  <a:pt x="11097" y="4858"/>
                  <a:pt x="11133" y="4858"/>
                  <a:pt x="11109" y="4835"/>
                </a:cubicBezTo>
                <a:lnTo>
                  <a:pt x="11109" y="4835"/>
                </a:lnTo>
                <a:cubicBezTo>
                  <a:pt x="11109" y="4835"/>
                  <a:pt x="11097" y="4846"/>
                  <a:pt x="11097" y="4846"/>
                </a:cubicBezTo>
                <a:cubicBezTo>
                  <a:pt x="11077" y="4826"/>
                  <a:pt x="11056" y="4796"/>
                  <a:pt x="11066" y="4796"/>
                </a:cubicBezTo>
                <a:cubicBezTo>
                  <a:pt x="11068" y="4796"/>
                  <a:pt x="11070" y="4797"/>
                  <a:pt x="11073" y="4799"/>
                </a:cubicBezTo>
                <a:cubicBezTo>
                  <a:pt x="11097" y="4835"/>
                  <a:pt x="11133" y="4823"/>
                  <a:pt x="11133" y="4846"/>
                </a:cubicBezTo>
                <a:cubicBezTo>
                  <a:pt x="11143" y="4850"/>
                  <a:pt x="11149" y="4852"/>
                  <a:pt x="11151" y="4852"/>
                </a:cubicBezTo>
                <a:cubicBezTo>
                  <a:pt x="11164" y="4852"/>
                  <a:pt x="11101" y="4811"/>
                  <a:pt x="11121" y="4811"/>
                </a:cubicBezTo>
                <a:lnTo>
                  <a:pt x="11121" y="4811"/>
                </a:lnTo>
                <a:lnTo>
                  <a:pt x="11145" y="4823"/>
                </a:lnTo>
                <a:cubicBezTo>
                  <a:pt x="11181" y="4846"/>
                  <a:pt x="11157" y="4846"/>
                  <a:pt x="11169" y="4846"/>
                </a:cubicBezTo>
                <a:cubicBezTo>
                  <a:pt x="11193" y="4870"/>
                  <a:pt x="11157" y="4882"/>
                  <a:pt x="11181" y="4918"/>
                </a:cubicBezTo>
                <a:lnTo>
                  <a:pt x="11216" y="4894"/>
                </a:lnTo>
                <a:cubicBezTo>
                  <a:pt x="11204" y="4835"/>
                  <a:pt x="11276" y="4823"/>
                  <a:pt x="11228" y="4739"/>
                </a:cubicBezTo>
                <a:lnTo>
                  <a:pt x="11228" y="4739"/>
                </a:lnTo>
                <a:cubicBezTo>
                  <a:pt x="11228" y="4751"/>
                  <a:pt x="11228" y="4751"/>
                  <a:pt x="11228" y="4751"/>
                </a:cubicBezTo>
                <a:cubicBezTo>
                  <a:pt x="11228" y="4739"/>
                  <a:pt x="11228" y="4739"/>
                  <a:pt x="11216" y="4727"/>
                </a:cubicBezTo>
                <a:lnTo>
                  <a:pt x="11216" y="4739"/>
                </a:lnTo>
                <a:lnTo>
                  <a:pt x="11204" y="4715"/>
                </a:lnTo>
                <a:lnTo>
                  <a:pt x="11204" y="4715"/>
                </a:lnTo>
                <a:cubicBezTo>
                  <a:pt x="11222" y="4721"/>
                  <a:pt x="11234" y="4721"/>
                  <a:pt x="11246" y="4721"/>
                </a:cubicBezTo>
                <a:cubicBezTo>
                  <a:pt x="11258" y="4721"/>
                  <a:pt x="11270" y="4721"/>
                  <a:pt x="11288" y="4727"/>
                </a:cubicBezTo>
                <a:cubicBezTo>
                  <a:pt x="11252" y="4715"/>
                  <a:pt x="11252" y="4715"/>
                  <a:pt x="11228" y="4704"/>
                </a:cubicBezTo>
                <a:cubicBezTo>
                  <a:pt x="11204" y="4680"/>
                  <a:pt x="11193" y="4668"/>
                  <a:pt x="11204" y="4668"/>
                </a:cubicBezTo>
                <a:lnTo>
                  <a:pt x="11204" y="4668"/>
                </a:lnTo>
                <a:cubicBezTo>
                  <a:pt x="11228" y="4680"/>
                  <a:pt x="11228" y="4692"/>
                  <a:pt x="11252" y="4692"/>
                </a:cubicBezTo>
                <a:cubicBezTo>
                  <a:pt x="11240" y="4692"/>
                  <a:pt x="11228" y="4668"/>
                  <a:pt x="11228" y="4668"/>
                </a:cubicBezTo>
                <a:lnTo>
                  <a:pt x="11228" y="4668"/>
                </a:lnTo>
                <a:cubicBezTo>
                  <a:pt x="11240" y="4668"/>
                  <a:pt x="11252" y="4668"/>
                  <a:pt x="11276" y="4680"/>
                </a:cubicBezTo>
                <a:cubicBezTo>
                  <a:pt x="11276" y="4684"/>
                  <a:pt x="11275" y="4685"/>
                  <a:pt x="11273" y="4685"/>
                </a:cubicBezTo>
                <a:cubicBezTo>
                  <a:pt x="11269" y="4685"/>
                  <a:pt x="11264" y="4680"/>
                  <a:pt x="11264" y="4680"/>
                </a:cubicBezTo>
                <a:lnTo>
                  <a:pt x="11264" y="4680"/>
                </a:lnTo>
                <a:cubicBezTo>
                  <a:pt x="11264" y="4692"/>
                  <a:pt x="11288" y="4680"/>
                  <a:pt x="11300" y="4704"/>
                </a:cubicBezTo>
                <a:lnTo>
                  <a:pt x="11300" y="4692"/>
                </a:lnTo>
                <a:cubicBezTo>
                  <a:pt x="11324" y="4704"/>
                  <a:pt x="11335" y="4715"/>
                  <a:pt x="11347" y="4727"/>
                </a:cubicBezTo>
                <a:cubicBezTo>
                  <a:pt x="11347" y="4692"/>
                  <a:pt x="11300" y="4644"/>
                  <a:pt x="11288" y="4620"/>
                </a:cubicBezTo>
                <a:lnTo>
                  <a:pt x="11288" y="4620"/>
                </a:lnTo>
                <a:cubicBezTo>
                  <a:pt x="11296" y="4629"/>
                  <a:pt x="11328" y="4648"/>
                  <a:pt x="11338" y="4656"/>
                </a:cubicBezTo>
                <a:lnTo>
                  <a:pt x="11338" y="4656"/>
                </a:lnTo>
                <a:cubicBezTo>
                  <a:pt x="11350" y="4652"/>
                  <a:pt x="11324" y="4621"/>
                  <a:pt x="11314" y="4595"/>
                </a:cubicBezTo>
                <a:lnTo>
                  <a:pt x="11314" y="4595"/>
                </a:lnTo>
                <a:cubicBezTo>
                  <a:pt x="11360" y="4572"/>
                  <a:pt x="11396" y="4537"/>
                  <a:pt x="11466" y="4537"/>
                </a:cubicBezTo>
                <a:lnTo>
                  <a:pt x="11419" y="4489"/>
                </a:lnTo>
                <a:lnTo>
                  <a:pt x="11466" y="4501"/>
                </a:lnTo>
                <a:cubicBezTo>
                  <a:pt x="11526" y="4477"/>
                  <a:pt x="11514" y="4430"/>
                  <a:pt x="11526" y="4382"/>
                </a:cubicBezTo>
                <a:cubicBezTo>
                  <a:pt x="11526" y="4376"/>
                  <a:pt x="11528" y="4374"/>
                  <a:pt x="11532" y="4374"/>
                </a:cubicBezTo>
                <a:cubicBezTo>
                  <a:pt x="11543" y="4374"/>
                  <a:pt x="11568" y="4394"/>
                  <a:pt x="11585" y="4394"/>
                </a:cubicBezTo>
                <a:cubicBezTo>
                  <a:pt x="11609" y="4382"/>
                  <a:pt x="11550" y="4334"/>
                  <a:pt x="11562" y="4299"/>
                </a:cubicBezTo>
                <a:lnTo>
                  <a:pt x="11562" y="4299"/>
                </a:lnTo>
                <a:cubicBezTo>
                  <a:pt x="11572" y="4309"/>
                  <a:pt x="11600" y="4337"/>
                  <a:pt x="11615" y="4337"/>
                </a:cubicBezTo>
                <a:cubicBezTo>
                  <a:pt x="11617" y="4337"/>
                  <a:pt x="11620" y="4336"/>
                  <a:pt x="11621" y="4334"/>
                </a:cubicBezTo>
                <a:cubicBezTo>
                  <a:pt x="11609" y="4323"/>
                  <a:pt x="11585" y="4311"/>
                  <a:pt x="11597" y="4311"/>
                </a:cubicBezTo>
                <a:lnTo>
                  <a:pt x="11609" y="4323"/>
                </a:lnTo>
                <a:cubicBezTo>
                  <a:pt x="11616" y="4325"/>
                  <a:pt x="11621" y="4326"/>
                  <a:pt x="11624" y="4326"/>
                </a:cubicBezTo>
                <a:cubicBezTo>
                  <a:pt x="11638" y="4326"/>
                  <a:pt x="11626" y="4308"/>
                  <a:pt x="11645" y="4299"/>
                </a:cubicBezTo>
                <a:cubicBezTo>
                  <a:pt x="11657" y="4275"/>
                  <a:pt x="11633" y="4239"/>
                  <a:pt x="11597" y="4180"/>
                </a:cubicBezTo>
                <a:cubicBezTo>
                  <a:pt x="11599" y="4176"/>
                  <a:pt x="11602" y="4174"/>
                  <a:pt x="11605" y="4174"/>
                </a:cubicBezTo>
                <a:cubicBezTo>
                  <a:pt x="11621" y="4174"/>
                  <a:pt x="11647" y="4215"/>
                  <a:pt x="11657" y="4215"/>
                </a:cubicBezTo>
                <a:cubicBezTo>
                  <a:pt x="11633" y="4215"/>
                  <a:pt x="11657" y="4239"/>
                  <a:pt x="11681" y="4251"/>
                </a:cubicBezTo>
                <a:cubicBezTo>
                  <a:pt x="11672" y="4243"/>
                  <a:pt x="11670" y="4229"/>
                  <a:pt x="11681" y="4229"/>
                </a:cubicBezTo>
                <a:cubicBezTo>
                  <a:pt x="11686" y="4229"/>
                  <a:pt x="11693" y="4232"/>
                  <a:pt x="11705" y="4239"/>
                </a:cubicBezTo>
                <a:cubicBezTo>
                  <a:pt x="11716" y="4227"/>
                  <a:pt x="11716" y="4227"/>
                  <a:pt x="11693" y="4192"/>
                </a:cubicBezTo>
                <a:lnTo>
                  <a:pt x="11693" y="4192"/>
                </a:lnTo>
                <a:cubicBezTo>
                  <a:pt x="11697" y="4201"/>
                  <a:pt x="11696" y="4205"/>
                  <a:pt x="11693" y="4205"/>
                </a:cubicBezTo>
                <a:cubicBezTo>
                  <a:pt x="11688" y="4205"/>
                  <a:pt x="11676" y="4194"/>
                  <a:pt x="11669" y="4180"/>
                </a:cubicBezTo>
                <a:cubicBezTo>
                  <a:pt x="11682" y="4180"/>
                  <a:pt x="11688" y="4172"/>
                  <a:pt x="11700" y="4172"/>
                </a:cubicBezTo>
                <a:cubicBezTo>
                  <a:pt x="11708" y="4172"/>
                  <a:pt x="11720" y="4176"/>
                  <a:pt x="11740" y="4192"/>
                </a:cubicBezTo>
                <a:cubicBezTo>
                  <a:pt x="11764" y="4132"/>
                  <a:pt x="11812" y="4084"/>
                  <a:pt x="11847" y="4025"/>
                </a:cubicBezTo>
                <a:cubicBezTo>
                  <a:pt x="11839" y="4016"/>
                  <a:pt x="11835" y="4014"/>
                  <a:pt x="11833" y="4014"/>
                </a:cubicBezTo>
                <a:cubicBezTo>
                  <a:pt x="11830" y="4014"/>
                  <a:pt x="11830" y="4017"/>
                  <a:pt x="11829" y="4017"/>
                </a:cubicBezTo>
                <a:cubicBezTo>
                  <a:pt x="11828" y="4017"/>
                  <a:pt x="11826" y="4016"/>
                  <a:pt x="11824" y="4013"/>
                </a:cubicBezTo>
                <a:cubicBezTo>
                  <a:pt x="11812" y="3995"/>
                  <a:pt x="11818" y="3995"/>
                  <a:pt x="11824" y="3995"/>
                </a:cubicBezTo>
                <a:cubicBezTo>
                  <a:pt x="11830" y="3995"/>
                  <a:pt x="11835" y="3995"/>
                  <a:pt x="11824" y="3977"/>
                </a:cubicBezTo>
                <a:lnTo>
                  <a:pt x="11824" y="3977"/>
                </a:lnTo>
                <a:lnTo>
                  <a:pt x="11847" y="4001"/>
                </a:lnTo>
                <a:cubicBezTo>
                  <a:pt x="11859" y="3989"/>
                  <a:pt x="11824" y="3942"/>
                  <a:pt x="11812" y="3906"/>
                </a:cubicBezTo>
                <a:lnTo>
                  <a:pt x="11812" y="3906"/>
                </a:lnTo>
                <a:cubicBezTo>
                  <a:pt x="11835" y="3930"/>
                  <a:pt x="11847" y="3918"/>
                  <a:pt x="11859" y="3942"/>
                </a:cubicBezTo>
                <a:cubicBezTo>
                  <a:pt x="11859" y="3941"/>
                  <a:pt x="11860" y="3940"/>
                  <a:pt x="11862" y="3940"/>
                </a:cubicBezTo>
                <a:cubicBezTo>
                  <a:pt x="11876" y="3940"/>
                  <a:pt x="11956" y="3982"/>
                  <a:pt x="11968" y="3982"/>
                </a:cubicBezTo>
                <a:cubicBezTo>
                  <a:pt x="11970" y="3982"/>
                  <a:pt x="11970" y="3981"/>
                  <a:pt x="11966" y="3977"/>
                </a:cubicBezTo>
                <a:lnTo>
                  <a:pt x="11847" y="3906"/>
                </a:lnTo>
                <a:cubicBezTo>
                  <a:pt x="11839" y="3906"/>
                  <a:pt x="11842" y="3900"/>
                  <a:pt x="11841" y="3896"/>
                </a:cubicBezTo>
                <a:lnTo>
                  <a:pt x="11841" y="3896"/>
                </a:lnTo>
                <a:cubicBezTo>
                  <a:pt x="11864" y="3906"/>
                  <a:pt x="11895" y="3906"/>
                  <a:pt x="11895" y="3906"/>
                </a:cubicBezTo>
                <a:cubicBezTo>
                  <a:pt x="11931" y="3930"/>
                  <a:pt x="11919" y="3930"/>
                  <a:pt x="11919" y="3942"/>
                </a:cubicBezTo>
                <a:cubicBezTo>
                  <a:pt x="11943" y="3959"/>
                  <a:pt x="11952" y="3959"/>
                  <a:pt x="11960" y="3959"/>
                </a:cubicBezTo>
                <a:cubicBezTo>
                  <a:pt x="11969" y="3959"/>
                  <a:pt x="11978" y="3959"/>
                  <a:pt x="12002" y="3977"/>
                </a:cubicBezTo>
                <a:cubicBezTo>
                  <a:pt x="12002" y="3965"/>
                  <a:pt x="11978" y="3965"/>
                  <a:pt x="11955" y="3942"/>
                </a:cubicBezTo>
                <a:cubicBezTo>
                  <a:pt x="11944" y="3921"/>
                  <a:pt x="11916" y="3892"/>
                  <a:pt x="11932" y="3892"/>
                </a:cubicBezTo>
                <a:cubicBezTo>
                  <a:pt x="11934" y="3892"/>
                  <a:pt x="11938" y="3892"/>
                  <a:pt x="11943" y="3894"/>
                </a:cubicBezTo>
                <a:lnTo>
                  <a:pt x="11907" y="3846"/>
                </a:lnTo>
                <a:lnTo>
                  <a:pt x="11907" y="3846"/>
                </a:lnTo>
                <a:cubicBezTo>
                  <a:pt x="11923" y="3854"/>
                  <a:pt x="11929" y="3857"/>
                  <a:pt x="11932" y="3857"/>
                </a:cubicBezTo>
                <a:cubicBezTo>
                  <a:pt x="11936" y="3857"/>
                  <a:pt x="11923" y="3846"/>
                  <a:pt x="11931" y="3846"/>
                </a:cubicBezTo>
                <a:lnTo>
                  <a:pt x="11931" y="3846"/>
                </a:lnTo>
                <a:lnTo>
                  <a:pt x="11955" y="3858"/>
                </a:lnTo>
                <a:lnTo>
                  <a:pt x="11990" y="3858"/>
                </a:lnTo>
                <a:cubicBezTo>
                  <a:pt x="12008" y="3870"/>
                  <a:pt x="12005" y="3870"/>
                  <a:pt x="12002" y="3870"/>
                </a:cubicBezTo>
                <a:cubicBezTo>
                  <a:pt x="11999" y="3870"/>
                  <a:pt x="11996" y="3870"/>
                  <a:pt x="12014" y="3882"/>
                </a:cubicBezTo>
                <a:lnTo>
                  <a:pt x="12026" y="3882"/>
                </a:lnTo>
                <a:cubicBezTo>
                  <a:pt x="12002" y="3870"/>
                  <a:pt x="11990" y="3846"/>
                  <a:pt x="11978" y="3846"/>
                </a:cubicBezTo>
                <a:cubicBezTo>
                  <a:pt x="11943" y="3811"/>
                  <a:pt x="11907" y="3775"/>
                  <a:pt x="11931" y="3763"/>
                </a:cubicBezTo>
                <a:lnTo>
                  <a:pt x="11931" y="3763"/>
                </a:lnTo>
                <a:cubicBezTo>
                  <a:pt x="11966" y="3775"/>
                  <a:pt x="11955" y="3799"/>
                  <a:pt x="11990" y="3811"/>
                </a:cubicBezTo>
                <a:cubicBezTo>
                  <a:pt x="12026" y="3799"/>
                  <a:pt x="11919" y="3715"/>
                  <a:pt x="11931" y="3703"/>
                </a:cubicBezTo>
                <a:cubicBezTo>
                  <a:pt x="11955" y="3703"/>
                  <a:pt x="11919" y="3680"/>
                  <a:pt x="11931" y="3656"/>
                </a:cubicBezTo>
                <a:lnTo>
                  <a:pt x="11931" y="3656"/>
                </a:lnTo>
                <a:cubicBezTo>
                  <a:pt x="11955" y="3680"/>
                  <a:pt x="11966" y="3668"/>
                  <a:pt x="11990" y="3680"/>
                </a:cubicBezTo>
                <a:lnTo>
                  <a:pt x="12014" y="3703"/>
                </a:lnTo>
                <a:cubicBezTo>
                  <a:pt x="12014" y="3697"/>
                  <a:pt x="12017" y="3695"/>
                  <a:pt x="12023" y="3695"/>
                </a:cubicBezTo>
                <a:cubicBezTo>
                  <a:pt x="12029" y="3695"/>
                  <a:pt x="12038" y="3697"/>
                  <a:pt x="12050" y="3703"/>
                </a:cubicBezTo>
                <a:cubicBezTo>
                  <a:pt x="12014" y="3680"/>
                  <a:pt x="12026" y="3656"/>
                  <a:pt x="12014" y="3632"/>
                </a:cubicBezTo>
                <a:lnTo>
                  <a:pt x="11990" y="3620"/>
                </a:lnTo>
                <a:cubicBezTo>
                  <a:pt x="11990" y="3596"/>
                  <a:pt x="11978" y="3572"/>
                  <a:pt x="11990" y="3572"/>
                </a:cubicBezTo>
                <a:cubicBezTo>
                  <a:pt x="11990" y="3549"/>
                  <a:pt x="11966" y="3537"/>
                  <a:pt x="11943" y="3501"/>
                </a:cubicBezTo>
                <a:lnTo>
                  <a:pt x="11943" y="3501"/>
                </a:lnTo>
                <a:cubicBezTo>
                  <a:pt x="11966" y="3513"/>
                  <a:pt x="12002" y="3537"/>
                  <a:pt x="12038" y="3561"/>
                </a:cubicBezTo>
                <a:cubicBezTo>
                  <a:pt x="12030" y="3557"/>
                  <a:pt x="12025" y="3555"/>
                  <a:pt x="12021" y="3555"/>
                </a:cubicBezTo>
                <a:cubicBezTo>
                  <a:pt x="12013" y="3555"/>
                  <a:pt x="12010" y="3561"/>
                  <a:pt x="12002" y="3561"/>
                </a:cubicBezTo>
                <a:cubicBezTo>
                  <a:pt x="12014" y="3596"/>
                  <a:pt x="12074" y="3656"/>
                  <a:pt x="12038" y="3668"/>
                </a:cubicBezTo>
                <a:cubicBezTo>
                  <a:pt x="12059" y="3685"/>
                  <a:pt x="12068" y="3691"/>
                  <a:pt x="12070" y="3691"/>
                </a:cubicBezTo>
                <a:cubicBezTo>
                  <a:pt x="12077" y="3691"/>
                  <a:pt x="12048" y="3656"/>
                  <a:pt x="12074" y="3656"/>
                </a:cubicBezTo>
                <a:cubicBezTo>
                  <a:pt x="12074" y="3668"/>
                  <a:pt x="12074" y="3668"/>
                  <a:pt x="12086" y="3668"/>
                </a:cubicBezTo>
                <a:cubicBezTo>
                  <a:pt x="12086" y="3680"/>
                  <a:pt x="12086" y="3703"/>
                  <a:pt x="12121" y="3727"/>
                </a:cubicBezTo>
                <a:cubicBezTo>
                  <a:pt x="12132" y="3707"/>
                  <a:pt x="12080" y="3677"/>
                  <a:pt x="12088" y="3677"/>
                </a:cubicBezTo>
                <a:lnTo>
                  <a:pt x="12088" y="3677"/>
                </a:lnTo>
                <a:cubicBezTo>
                  <a:pt x="12090" y="3677"/>
                  <a:pt x="12093" y="3678"/>
                  <a:pt x="12097" y="3680"/>
                </a:cubicBezTo>
                <a:cubicBezTo>
                  <a:pt x="12093" y="3668"/>
                  <a:pt x="12099" y="3664"/>
                  <a:pt x="12108" y="3664"/>
                </a:cubicBezTo>
                <a:cubicBezTo>
                  <a:pt x="12125" y="3664"/>
                  <a:pt x="12157" y="3680"/>
                  <a:pt x="12157" y="3680"/>
                </a:cubicBezTo>
                <a:cubicBezTo>
                  <a:pt x="12145" y="3656"/>
                  <a:pt x="12086" y="3608"/>
                  <a:pt x="12109" y="3596"/>
                </a:cubicBezTo>
                <a:lnTo>
                  <a:pt x="12109" y="3596"/>
                </a:lnTo>
                <a:lnTo>
                  <a:pt x="12145" y="3632"/>
                </a:lnTo>
                <a:cubicBezTo>
                  <a:pt x="12157" y="3620"/>
                  <a:pt x="12086" y="3584"/>
                  <a:pt x="12097" y="3572"/>
                </a:cubicBezTo>
                <a:cubicBezTo>
                  <a:pt x="12097" y="3572"/>
                  <a:pt x="12071" y="3546"/>
                  <a:pt x="12064" y="3546"/>
                </a:cubicBezTo>
                <a:cubicBezTo>
                  <a:pt x="12062" y="3546"/>
                  <a:pt x="12062" y="3547"/>
                  <a:pt x="12062" y="3549"/>
                </a:cubicBezTo>
                <a:cubicBezTo>
                  <a:pt x="12038" y="3525"/>
                  <a:pt x="12050" y="3513"/>
                  <a:pt x="12062" y="3501"/>
                </a:cubicBezTo>
                <a:cubicBezTo>
                  <a:pt x="12062" y="3501"/>
                  <a:pt x="12050" y="3501"/>
                  <a:pt x="12038" y="3489"/>
                </a:cubicBezTo>
                <a:cubicBezTo>
                  <a:pt x="12034" y="3488"/>
                  <a:pt x="12031" y="3487"/>
                  <a:pt x="12029" y="3487"/>
                </a:cubicBezTo>
                <a:cubicBezTo>
                  <a:pt x="12016" y="3487"/>
                  <a:pt x="12032" y="3508"/>
                  <a:pt x="12021" y="3508"/>
                </a:cubicBezTo>
                <a:cubicBezTo>
                  <a:pt x="12018" y="3508"/>
                  <a:pt x="12012" y="3506"/>
                  <a:pt x="12002" y="3501"/>
                </a:cubicBezTo>
                <a:lnTo>
                  <a:pt x="12002" y="3501"/>
                </a:lnTo>
                <a:lnTo>
                  <a:pt x="12038" y="3537"/>
                </a:lnTo>
                <a:cubicBezTo>
                  <a:pt x="12014" y="3537"/>
                  <a:pt x="11978" y="3513"/>
                  <a:pt x="11966" y="3501"/>
                </a:cubicBezTo>
                <a:cubicBezTo>
                  <a:pt x="11943" y="3489"/>
                  <a:pt x="11939" y="3486"/>
                  <a:pt x="11942" y="3486"/>
                </a:cubicBezTo>
                <a:cubicBezTo>
                  <a:pt x="11944" y="3486"/>
                  <a:pt x="11951" y="3488"/>
                  <a:pt x="11956" y="3488"/>
                </a:cubicBezTo>
                <a:cubicBezTo>
                  <a:pt x="11964" y="3488"/>
                  <a:pt x="11966" y="3484"/>
                  <a:pt x="11943" y="3465"/>
                </a:cubicBezTo>
                <a:lnTo>
                  <a:pt x="11943" y="3477"/>
                </a:lnTo>
                <a:cubicBezTo>
                  <a:pt x="11895" y="3453"/>
                  <a:pt x="11919" y="3430"/>
                  <a:pt x="11931" y="3430"/>
                </a:cubicBezTo>
                <a:cubicBezTo>
                  <a:pt x="11955" y="3430"/>
                  <a:pt x="11966" y="3430"/>
                  <a:pt x="12002" y="3442"/>
                </a:cubicBezTo>
                <a:lnTo>
                  <a:pt x="12002" y="3465"/>
                </a:lnTo>
                <a:cubicBezTo>
                  <a:pt x="12007" y="3467"/>
                  <a:pt x="12011" y="3468"/>
                  <a:pt x="12013" y="3468"/>
                </a:cubicBezTo>
                <a:cubicBezTo>
                  <a:pt x="12029" y="3468"/>
                  <a:pt x="12004" y="3440"/>
                  <a:pt x="12014" y="3430"/>
                </a:cubicBezTo>
                <a:lnTo>
                  <a:pt x="12014" y="3430"/>
                </a:lnTo>
                <a:cubicBezTo>
                  <a:pt x="12014" y="3430"/>
                  <a:pt x="12014" y="3430"/>
                  <a:pt x="12026" y="3442"/>
                </a:cubicBezTo>
                <a:cubicBezTo>
                  <a:pt x="12038" y="3430"/>
                  <a:pt x="12026" y="3406"/>
                  <a:pt x="12038" y="3406"/>
                </a:cubicBezTo>
                <a:lnTo>
                  <a:pt x="12014" y="3394"/>
                </a:lnTo>
                <a:lnTo>
                  <a:pt x="12026" y="3406"/>
                </a:lnTo>
                <a:cubicBezTo>
                  <a:pt x="12014" y="3406"/>
                  <a:pt x="11990" y="3406"/>
                  <a:pt x="11978" y="3382"/>
                </a:cubicBezTo>
                <a:cubicBezTo>
                  <a:pt x="11975" y="3376"/>
                  <a:pt x="11977" y="3374"/>
                  <a:pt x="11981" y="3374"/>
                </a:cubicBezTo>
                <a:cubicBezTo>
                  <a:pt x="11993" y="3374"/>
                  <a:pt x="12032" y="3397"/>
                  <a:pt x="12050" y="3406"/>
                </a:cubicBezTo>
                <a:cubicBezTo>
                  <a:pt x="12097" y="3442"/>
                  <a:pt x="12038" y="3418"/>
                  <a:pt x="12050" y="3442"/>
                </a:cubicBezTo>
                <a:cubicBezTo>
                  <a:pt x="12060" y="3446"/>
                  <a:pt x="12066" y="3448"/>
                  <a:pt x="12070" y="3448"/>
                </a:cubicBezTo>
                <a:cubicBezTo>
                  <a:pt x="12084" y="3448"/>
                  <a:pt x="12075" y="3428"/>
                  <a:pt x="12096" y="3428"/>
                </a:cubicBezTo>
                <a:cubicBezTo>
                  <a:pt x="12100" y="3428"/>
                  <a:pt x="12104" y="3428"/>
                  <a:pt x="12109" y="3430"/>
                </a:cubicBezTo>
                <a:cubicBezTo>
                  <a:pt x="12145" y="3465"/>
                  <a:pt x="12086" y="3442"/>
                  <a:pt x="12133" y="3477"/>
                </a:cubicBezTo>
                <a:cubicBezTo>
                  <a:pt x="12145" y="3465"/>
                  <a:pt x="12121" y="3442"/>
                  <a:pt x="12133" y="3442"/>
                </a:cubicBezTo>
                <a:lnTo>
                  <a:pt x="12133" y="3442"/>
                </a:lnTo>
                <a:cubicBezTo>
                  <a:pt x="12157" y="3453"/>
                  <a:pt x="12157" y="3465"/>
                  <a:pt x="12181" y="3489"/>
                </a:cubicBezTo>
                <a:lnTo>
                  <a:pt x="12205" y="3489"/>
                </a:lnTo>
                <a:cubicBezTo>
                  <a:pt x="12193" y="3513"/>
                  <a:pt x="12264" y="3525"/>
                  <a:pt x="12264" y="3549"/>
                </a:cubicBezTo>
                <a:cubicBezTo>
                  <a:pt x="12267" y="3550"/>
                  <a:pt x="12268" y="3551"/>
                  <a:pt x="12269" y="3551"/>
                </a:cubicBezTo>
                <a:cubicBezTo>
                  <a:pt x="12275" y="3551"/>
                  <a:pt x="12243" y="3523"/>
                  <a:pt x="12255" y="3523"/>
                </a:cubicBezTo>
                <a:cubicBezTo>
                  <a:pt x="12257" y="3523"/>
                  <a:pt x="12260" y="3524"/>
                  <a:pt x="12264" y="3525"/>
                </a:cubicBezTo>
                <a:cubicBezTo>
                  <a:pt x="12240" y="3513"/>
                  <a:pt x="12205" y="3489"/>
                  <a:pt x="12193" y="3477"/>
                </a:cubicBezTo>
                <a:lnTo>
                  <a:pt x="12216" y="3465"/>
                </a:lnTo>
                <a:cubicBezTo>
                  <a:pt x="12222" y="3468"/>
                  <a:pt x="12227" y="3472"/>
                  <a:pt x="12231" y="3477"/>
                </a:cubicBezTo>
                <a:lnTo>
                  <a:pt x="12231" y="3477"/>
                </a:lnTo>
                <a:cubicBezTo>
                  <a:pt x="12245" y="3472"/>
                  <a:pt x="12180" y="3428"/>
                  <a:pt x="12169" y="3406"/>
                </a:cubicBezTo>
                <a:cubicBezTo>
                  <a:pt x="12169" y="3400"/>
                  <a:pt x="12172" y="3397"/>
                  <a:pt x="12176" y="3397"/>
                </a:cubicBezTo>
                <a:cubicBezTo>
                  <a:pt x="12181" y="3397"/>
                  <a:pt x="12187" y="3400"/>
                  <a:pt x="12193" y="3406"/>
                </a:cubicBezTo>
                <a:cubicBezTo>
                  <a:pt x="12169" y="3358"/>
                  <a:pt x="12181" y="3334"/>
                  <a:pt x="12157" y="3287"/>
                </a:cubicBezTo>
                <a:lnTo>
                  <a:pt x="12157" y="3287"/>
                </a:lnTo>
                <a:cubicBezTo>
                  <a:pt x="12181" y="3322"/>
                  <a:pt x="12205" y="3322"/>
                  <a:pt x="12228" y="3334"/>
                </a:cubicBezTo>
                <a:cubicBezTo>
                  <a:pt x="12228" y="3346"/>
                  <a:pt x="12276" y="3382"/>
                  <a:pt x="12300" y="3394"/>
                </a:cubicBezTo>
                <a:cubicBezTo>
                  <a:pt x="12300" y="3382"/>
                  <a:pt x="12264" y="3346"/>
                  <a:pt x="12240" y="3346"/>
                </a:cubicBezTo>
                <a:cubicBezTo>
                  <a:pt x="12261" y="3346"/>
                  <a:pt x="12229" y="3320"/>
                  <a:pt x="12242" y="3320"/>
                </a:cubicBezTo>
                <a:cubicBezTo>
                  <a:pt x="12244" y="3320"/>
                  <a:pt x="12247" y="3321"/>
                  <a:pt x="12252" y="3322"/>
                </a:cubicBezTo>
                <a:cubicBezTo>
                  <a:pt x="12276" y="3322"/>
                  <a:pt x="12300" y="3358"/>
                  <a:pt x="12312" y="3370"/>
                </a:cubicBezTo>
                <a:cubicBezTo>
                  <a:pt x="12324" y="3358"/>
                  <a:pt x="12264" y="3322"/>
                  <a:pt x="12288" y="3322"/>
                </a:cubicBezTo>
                <a:cubicBezTo>
                  <a:pt x="12288" y="3322"/>
                  <a:pt x="12288" y="3322"/>
                  <a:pt x="12300" y="3334"/>
                </a:cubicBezTo>
                <a:cubicBezTo>
                  <a:pt x="12312" y="3334"/>
                  <a:pt x="12300" y="3311"/>
                  <a:pt x="12276" y="3287"/>
                </a:cubicBezTo>
                <a:lnTo>
                  <a:pt x="12276" y="3287"/>
                </a:lnTo>
                <a:cubicBezTo>
                  <a:pt x="12291" y="3296"/>
                  <a:pt x="12299" y="3299"/>
                  <a:pt x="12304" y="3299"/>
                </a:cubicBezTo>
                <a:cubicBezTo>
                  <a:pt x="12314" y="3299"/>
                  <a:pt x="12310" y="3287"/>
                  <a:pt x="12320" y="3287"/>
                </a:cubicBezTo>
                <a:cubicBezTo>
                  <a:pt x="12324" y="3287"/>
                  <a:pt x="12333" y="3290"/>
                  <a:pt x="12347" y="3299"/>
                </a:cubicBezTo>
                <a:cubicBezTo>
                  <a:pt x="12336" y="3275"/>
                  <a:pt x="12312" y="3287"/>
                  <a:pt x="12288" y="3263"/>
                </a:cubicBezTo>
                <a:cubicBezTo>
                  <a:pt x="12276" y="3239"/>
                  <a:pt x="12300" y="3239"/>
                  <a:pt x="12312" y="3239"/>
                </a:cubicBezTo>
                <a:cubicBezTo>
                  <a:pt x="12312" y="3251"/>
                  <a:pt x="12324" y="3263"/>
                  <a:pt x="12312" y="3263"/>
                </a:cubicBezTo>
                <a:lnTo>
                  <a:pt x="12359" y="3287"/>
                </a:lnTo>
                <a:cubicBezTo>
                  <a:pt x="12395" y="3275"/>
                  <a:pt x="12276" y="3203"/>
                  <a:pt x="12324" y="3203"/>
                </a:cubicBezTo>
                <a:cubicBezTo>
                  <a:pt x="12335" y="3238"/>
                  <a:pt x="12358" y="3228"/>
                  <a:pt x="12380" y="3259"/>
                </a:cubicBezTo>
                <a:lnTo>
                  <a:pt x="12380" y="3259"/>
                </a:lnTo>
                <a:cubicBezTo>
                  <a:pt x="12376" y="3248"/>
                  <a:pt x="12391" y="3238"/>
                  <a:pt x="12359" y="3227"/>
                </a:cubicBezTo>
                <a:cubicBezTo>
                  <a:pt x="12371" y="3215"/>
                  <a:pt x="12383" y="3215"/>
                  <a:pt x="12383" y="3215"/>
                </a:cubicBezTo>
                <a:cubicBezTo>
                  <a:pt x="12383" y="3203"/>
                  <a:pt x="12371" y="3180"/>
                  <a:pt x="12347" y="3168"/>
                </a:cubicBezTo>
                <a:cubicBezTo>
                  <a:pt x="12351" y="3164"/>
                  <a:pt x="12358" y="3162"/>
                  <a:pt x="12366" y="3162"/>
                </a:cubicBezTo>
                <a:cubicBezTo>
                  <a:pt x="12382" y="3162"/>
                  <a:pt x="12403" y="3168"/>
                  <a:pt x="12419" y="3168"/>
                </a:cubicBezTo>
                <a:cubicBezTo>
                  <a:pt x="12407" y="3120"/>
                  <a:pt x="12467" y="3132"/>
                  <a:pt x="12467" y="3084"/>
                </a:cubicBezTo>
                <a:lnTo>
                  <a:pt x="12455" y="3084"/>
                </a:lnTo>
                <a:cubicBezTo>
                  <a:pt x="12478" y="3072"/>
                  <a:pt x="12395" y="3061"/>
                  <a:pt x="12419" y="3037"/>
                </a:cubicBezTo>
                <a:lnTo>
                  <a:pt x="12419" y="3037"/>
                </a:lnTo>
                <a:cubicBezTo>
                  <a:pt x="12443" y="3055"/>
                  <a:pt x="12452" y="3058"/>
                  <a:pt x="12459" y="3058"/>
                </a:cubicBezTo>
                <a:cubicBezTo>
                  <a:pt x="12463" y="3058"/>
                  <a:pt x="12466" y="3057"/>
                  <a:pt x="12471" y="3057"/>
                </a:cubicBezTo>
                <a:cubicBezTo>
                  <a:pt x="12475" y="3057"/>
                  <a:pt x="12481" y="3058"/>
                  <a:pt x="12490" y="3061"/>
                </a:cubicBezTo>
                <a:cubicBezTo>
                  <a:pt x="12526" y="3049"/>
                  <a:pt x="12490" y="2989"/>
                  <a:pt x="12538" y="2989"/>
                </a:cubicBezTo>
                <a:cubicBezTo>
                  <a:pt x="12538" y="2989"/>
                  <a:pt x="12550" y="3001"/>
                  <a:pt x="12550" y="3013"/>
                </a:cubicBezTo>
                <a:cubicBezTo>
                  <a:pt x="12574" y="3001"/>
                  <a:pt x="12586" y="2977"/>
                  <a:pt x="12597" y="2965"/>
                </a:cubicBezTo>
                <a:cubicBezTo>
                  <a:pt x="12657" y="2965"/>
                  <a:pt x="12633" y="2918"/>
                  <a:pt x="12633" y="2882"/>
                </a:cubicBezTo>
                <a:cubicBezTo>
                  <a:pt x="12645" y="2882"/>
                  <a:pt x="12657" y="2894"/>
                  <a:pt x="12657" y="2906"/>
                </a:cubicBezTo>
                <a:cubicBezTo>
                  <a:pt x="12681" y="2894"/>
                  <a:pt x="12705" y="2882"/>
                  <a:pt x="12669" y="2834"/>
                </a:cubicBezTo>
                <a:lnTo>
                  <a:pt x="12669" y="2834"/>
                </a:lnTo>
                <a:cubicBezTo>
                  <a:pt x="12684" y="2840"/>
                  <a:pt x="12690" y="2842"/>
                  <a:pt x="12693" y="2842"/>
                </a:cubicBezTo>
                <a:cubicBezTo>
                  <a:pt x="12701" y="2842"/>
                  <a:pt x="12672" y="2822"/>
                  <a:pt x="12717" y="2822"/>
                </a:cubicBezTo>
                <a:cubicBezTo>
                  <a:pt x="12728" y="2834"/>
                  <a:pt x="12728" y="2834"/>
                  <a:pt x="12728" y="2834"/>
                </a:cubicBezTo>
                <a:cubicBezTo>
                  <a:pt x="12752" y="2834"/>
                  <a:pt x="12752" y="2822"/>
                  <a:pt x="12764" y="2822"/>
                </a:cubicBezTo>
                <a:cubicBezTo>
                  <a:pt x="12752" y="2775"/>
                  <a:pt x="12693" y="2727"/>
                  <a:pt x="12728" y="2715"/>
                </a:cubicBezTo>
                <a:lnTo>
                  <a:pt x="12728" y="2715"/>
                </a:lnTo>
                <a:cubicBezTo>
                  <a:pt x="12800" y="2751"/>
                  <a:pt x="12740" y="2739"/>
                  <a:pt x="12788" y="2775"/>
                </a:cubicBezTo>
                <a:cubicBezTo>
                  <a:pt x="12776" y="2763"/>
                  <a:pt x="12764" y="2751"/>
                  <a:pt x="12788" y="2751"/>
                </a:cubicBezTo>
                <a:cubicBezTo>
                  <a:pt x="12812" y="2775"/>
                  <a:pt x="12800" y="2763"/>
                  <a:pt x="12824" y="2787"/>
                </a:cubicBezTo>
                <a:cubicBezTo>
                  <a:pt x="12848" y="2787"/>
                  <a:pt x="12776" y="2715"/>
                  <a:pt x="12788" y="2715"/>
                </a:cubicBezTo>
                <a:cubicBezTo>
                  <a:pt x="12772" y="2715"/>
                  <a:pt x="12767" y="2710"/>
                  <a:pt x="12765" y="2710"/>
                </a:cubicBezTo>
                <a:cubicBezTo>
                  <a:pt x="12764" y="2710"/>
                  <a:pt x="12764" y="2711"/>
                  <a:pt x="12764" y="2715"/>
                </a:cubicBezTo>
                <a:cubicBezTo>
                  <a:pt x="12728" y="2680"/>
                  <a:pt x="12776" y="2680"/>
                  <a:pt x="12764" y="2656"/>
                </a:cubicBezTo>
                <a:lnTo>
                  <a:pt x="12764" y="2656"/>
                </a:lnTo>
                <a:cubicBezTo>
                  <a:pt x="12764" y="2661"/>
                  <a:pt x="12760" y="2664"/>
                  <a:pt x="12754" y="2664"/>
                </a:cubicBezTo>
                <a:cubicBezTo>
                  <a:pt x="12744" y="2664"/>
                  <a:pt x="12730" y="2658"/>
                  <a:pt x="12717" y="2644"/>
                </a:cubicBezTo>
                <a:cubicBezTo>
                  <a:pt x="12740" y="2632"/>
                  <a:pt x="12681" y="2584"/>
                  <a:pt x="12669" y="2560"/>
                </a:cubicBezTo>
                <a:cubicBezTo>
                  <a:pt x="12705" y="2560"/>
                  <a:pt x="12717" y="2608"/>
                  <a:pt x="12764" y="2632"/>
                </a:cubicBezTo>
                <a:cubicBezTo>
                  <a:pt x="12776" y="2644"/>
                  <a:pt x="12824" y="2656"/>
                  <a:pt x="12836" y="2680"/>
                </a:cubicBezTo>
                <a:cubicBezTo>
                  <a:pt x="12848" y="2668"/>
                  <a:pt x="12824" y="2632"/>
                  <a:pt x="12824" y="2608"/>
                </a:cubicBezTo>
                <a:lnTo>
                  <a:pt x="12824" y="2608"/>
                </a:lnTo>
                <a:lnTo>
                  <a:pt x="12836" y="2620"/>
                </a:lnTo>
                <a:cubicBezTo>
                  <a:pt x="12836" y="2596"/>
                  <a:pt x="12800" y="2549"/>
                  <a:pt x="12836" y="2549"/>
                </a:cubicBezTo>
                <a:lnTo>
                  <a:pt x="12812" y="2549"/>
                </a:lnTo>
                <a:cubicBezTo>
                  <a:pt x="12812" y="2539"/>
                  <a:pt x="12820" y="2529"/>
                  <a:pt x="12810" y="2513"/>
                </a:cubicBezTo>
                <a:lnTo>
                  <a:pt x="12810" y="2513"/>
                </a:lnTo>
                <a:cubicBezTo>
                  <a:pt x="12824" y="2524"/>
                  <a:pt x="12845" y="2527"/>
                  <a:pt x="12856" y="2534"/>
                </a:cubicBezTo>
                <a:lnTo>
                  <a:pt x="12856" y="2534"/>
                </a:lnTo>
                <a:cubicBezTo>
                  <a:pt x="12801" y="2488"/>
                  <a:pt x="12846" y="2464"/>
                  <a:pt x="12788" y="2418"/>
                </a:cubicBezTo>
                <a:cubicBezTo>
                  <a:pt x="12812" y="2418"/>
                  <a:pt x="12836" y="2441"/>
                  <a:pt x="12848" y="2453"/>
                </a:cubicBezTo>
                <a:cubicBezTo>
                  <a:pt x="12836" y="2465"/>
                  <a:pt x="12824" y="2453"/>
                  <a:pt x="12836" y="2489"/>
                </a:cubicBezTo>
                <a:cubicBezTo>
                  <a:pt x="12842" y="2483"/>
                  <a:pt x="12850" y="2480"/>
                  <a:pt x="12859" y="2480"/>
                </a:cubicBezTo>
                <a:cubicBezTo>
                  <a:pt x="12868" y="2480"/>
                  <a:pt x="12877" y="2483"/>
                  <a:pt x="12883" y="2489"/>
                </a:cubicBezTo>
                <a:cubicBezTo>
                  <a:pt x="12848" y="2453"/>
                  <a:pt x="12848" y="2418"/>
                  <a:pt x="12812" y="2382"/>
                </a:cubicBezTo>
                <a:lnTo>
                  <a:pt x="12812" y="2382"/>
                </a:lnTo>
                <a:cubicBezTo>
                  <a:pt x="12836" y="2394"/>
                  <a:pt x="12848" y="2394"/>
                  <a:pt x="12883" y="2418"/>
                </a:cubicBezTo>
                <a:cubicBezTo>
                  <a:pt x="12883" y="2370"/>
                  <a:pt x="12764" y="2358"/>
                  <a:pt x="12788" y="2322"/>
                </a:cubicBezTo>
                <a:lnTo>
                  <a:pt x="12788" y="2322"/>
                </a:lnTo>
                <a:cubicBezTo>
                  <a:pt x="12829" y="2333"/>
                  <a:pt x="12826" y="2360"/>
                  <a:pt x="12839" y="2360"/>
                </a:cubicBezTo>
                <a:cubicBezTo>
                  <a:pt x="12842" y="2360"/>
                  <a:pt x="12844" y="2360"/>
                  <a:pt x="12848" y="2358"/>
                </a:cubicBezTo>
                <a:lnTo>
                  <a:pt x="12859" y="2370"/>
                </a:lnTo>
                <a:cubicBezTo>
                  <a:pt x="12877" y="2379"/>
                  <a:pt x="12886" y="2382"/>
                  <a:pt x="12889" y="2382"/>
                </a:cubicBezTo>
                <a:cubicBezTo>
                  <a:pt x="12904" y="2382"/>
                  <a:pt x="12802" y="2308"/>
                  <a:pt x="12812" y="2299"/>
                </a:cubicBezTo>
                <a:lnTo>
                  <a:pt x="12812" y="2299"/>
                </a:lnTo>
                <a:cubicBezTo>
                  <a:pt x="12859" y="2334"/>
                  <a:pt x="12836" y="2334"/>
                  <a:pt x="12883" y="2346"/>
                </a:cubicBezTo>
                <a:cubicBezTo>
                  <a:pt x="12883" y="2322"/>
                  <a:pt x="12812" y="2263"/>
                  <a:pt x="12836" y="2263"/>
                </a:cubicBezTo>
                <a:lnTo>
                  <a:pt x="12836" y="2263"/>
                </a:lnTo>
                <a:lnTo>
                  <a:pt x="12859" y="2275"/>
                </a:lnTo>
                <a:cubicBezTo>
                  <a:pt x="12859" y="2263"/>
                  <a:pt x="12871" y="2263"/>
                  <a:pt x="12883" y="2251"/>
                </a:cubicBezTo>
                <a:cubicBezTo>
                  <a:pt x="12883" y="2251"/>
                  <a:pt x="12895" y="2251"/>
                  <a:pt x="12895" y="2239"/>
                </a:cubicBezTo>
                <a:cubicBezTo>
                  <a:pt x="12895" y="2251"/>
                  <a:pt x="12895" y="2251"/>
                  <a:pt x="12895" y="2251"/>
                </a:cubicBezTo>
                <a:lnTo>
                  <a:pt x="12907" y="2251"/>
                </a:lnTo>
                <a:cubicBezTo>
                  <a:pt x="12907" y="2251"/>
                  <a:pt x="12907" y="2251"/>
                  <a:pt x="12907" y="2263"/>
                </a:cubicBezTo>
                <a:lnTo>
                  <a:pt x="12871" y="2287"/>
                </a:lnTo>
                <a:cubicBezTo>
                  <a:pt x="12883" y="2287"/>
                  <a:pt x="12907" y="2287"/>
                  <a:pt x="12895" y="2299"/>
                </a:cubicBezTo>
                <a:cubicBezTo>
                  <a:pt x="12907" y="2287"/>
                  <a:pt x="12895" y="2287"/>
                  <a:pt x="12895" y="2287"/>
                </a:cubicBezTo>
                <a:cubicBezTo>
                  <a:pt x="12943" y="2239"/>
                  <a:pt x="12955" y="2275"/>
                  <a:pt x="13002" y="2215"/>
                </a:cubicBezTo>
                <a:lnTo>
                  <a:pt x="12990" y="2203"/>
                </a:lnTo>
                <a:cubicBezTo>
                  <a:pt x="13006" y="2203"/>
                  <a:pt x="13027" y="2187"/>
                  <a:pt x="13040" y="2187"/>
                </a:cubicBezTo>
                <a:cubicBezTo>
                  <a:pt x="13046" y="2187"/>
                  <a:pt x="13050" y="2191"/>
                  <a:pt x="13050" y="2203"/>
                </a:cubicBezTo>
                <a:cubicBezTo>
                  <a:pt x="13050" y="2204"/>
                  <a:pt x="13050" y="2204"/>
                  <a:pt x="13049" y="2204"/>
                </a:cubicBezTo>
                <a:lnTo>
                  <a:pt x="13049" y="2204"/>
                </a:lnTo>
                <a:cubicBezTo>
                  <a:pt x="13053" y="2203"/>
                  <a:pt x="13055" y="2202"/>
                  <a:pt x="13058" y="2202"/>
                </a:cubicBezTo>
                <a:cubicBezTo>
                  <a:pt x="13059" y="2202"/>
                  <a:pt x="13061" y="2202"/>
                  <a:pt x="13062" y="2203"/>
                </a:cubicBezTo>
                <a:cubicBezTo>
                  <a:pt x="13062" y="2191"/>
                  <a:pt x="13086" y="2168"/>
                  <a:pt x="13098" y="2156"/>
                </a:cubicBezTo>
                <a:cubicBezTo>
                  <a:pt x="13098" y="2156"/>
                  <a:pt x="13092" y="2140"/>
                  <a:pt x="13085" y="2140"/>
                </a:cubicBezTo>
                <a:cubicBezTo>
                  <a:pt x="13082" y="2140"/>
                  <a:pt x="13078" y="2144"/>
                  <a:pt x="13074" y="2156"/>
                </a:cubicBezTo>
                <a:cubicBezTo>
                  <a:pt x="13050" y="2179"/>
                  <a:pt x="13050" y="2179"/>
                  <a:pt x="13038" y="2179"/>
                </a:cubicBezTo>
                <a:cubicBezTo>
                  <a:pt x="13026" y="2168"/>
                  <a:pt x="13050" y="2156"/>
                  <a:pt x="13062" y="2144"/>
                </a:cubicBezTo>
                <a:cubicBezTo>
                  <a:pt x="13060" y="2140"/>
                  <a:pt x="13058" y="2139"/>
                  <a:pt x="13055" y="2139"/>
                </a:cubicBezTo>
                <a:cubicBezTo>
                  <a:pt x="13041" y="2139"/>
                  <a:pt x="13017" y="2181"/>
                  <a:pt x="13005" y="2181"/>
                </a:cubicBezTo>
                <a:cubicBezTo>
                  <a:pt x="13004" y="2181"/>
                  <a:pt x="13003" y="2180"/>
                  <a:pt x="13002" y="2179"/>
                </a:cubicBezTo>
                <a:lnTo>
                  <a:pt x="13002" y="2168"/>
                </a:lnTo>
                <a:cubicBezTo>
                  <a:pt x="12990" y="2179"/>
                  <a:pt x="12967" y="2168"/>
                  <a:pt x="12943" y="2203"/>
                </a:cubicBezTo>
                <a:cubicBezTo>
                  <a:pt x="12952" y="2184"/>
                  <a:pt x="12948" y="2180"/>
                  <a:pt x="12941" y="2180"/>
                </a:cubicBezTo>
                <a:cubicBezTo>
                  <a:pt x="12936" y="2180"/>
                  <a:pt x="12930" y="2182"/>
                  <a:pt x="12925" y="2182"/>
                </a:cubicBezTo>
                <a:cubicBezTo>
                  <a:pt x="12919" y="2182"/>
                  <a:pt x="12915" y="2179"/>
                  <a:pt x="12919" y="2168"/>
                </a:cubicBezTo>
                <a:lnTo>
                  <a:pt x="12919" y="2168"/>
                </a:lnTo>
                <a:lnTo>
                  <a:pt x="12895" y="2215"/>
                </a:lnTo>
                <a:cubicBezTo>
                  <a:pt x="12889" y="2212"/>
                  <a:pt x="12882" y="2210"/>
                  <a:pt x="12877" y="2210"/>
                </a:cubicBezTo>
                <a:cubicBezTo>
                  <a:pt x="12862" y="2210"/>
                  <a:pt x="12854" y="2222"/>
                  <a:pt x="12871" y="2239"/>
                </a:cubicBezTo>
                <a:cubicBezTo>
                  <a:pt x="12859" y="2227"/>
                  <a:pt x="12848" y="2215"/>
                  <a:pt x="12836" y="2215"/>
                </a:cubicBezTo>
                <a:cubicBezTo>
                  <a:pt x="12836" y="2203"/>
                  <a:pt x="12836" y="2203"/>
                  <a:pt x="12824" y="2203"/>
                </a:cubicBezTo>
                <a:cubicBezTo>
                  <a:pt x="12800" y="2203"/>
                  <a:pt x="12788" y="2191"/>
                  <a:pt x="12776" y="2179"/>
                </a:cubicBezTo>
                <a:lnTo>
                  <a:pt x="12764" y="2179"/>
                </a:lnTo>
                <a:lnTo>
                  <a:pt x="12776" y="2191"/>
                </a:lnTo>
                <a:cubicBezTo>
                  <a:pt x="12764" y="2179"/>
                  <a:pt x="12752" y="2179"/>
                  <a:pt x="12740" y="2179"/>
                </a:cubicBezTo>
                <a:cubicBezTo>
                  <a:pt x="12764" y="2156"/>
                  <a:pt x="12752" y="2168"/>
                  <a:pt x="12752" y="2156"/>
                </a:cubicBezTo>
                <a:cubicBezTo>
                  <a:pt x="12767" y="2137"/>
                  <a:pt x="12775" y="2131"/>
                  <a:pt x="12781" y="2131"/>
                </a:cubicBezTo>
                <a:cubicBezTo>
                  <a:pt x="12790" y="2131"/>
                  <a:pt x="12793" y="2144"/>
                  <a:pt x="12800" y="2144"/>
                </a:cubicBezTo>
                <a:cubicBezTo>
                  <a:pt x="12824" y="2108"/>
                  <a:pt x="12871" y="2084"/>
                  <a:pt x="12895" y="2048"/>
                </a:cubicBezTo>
                <a:lnTo>
                  <a:pt x="12919" y="2060"/>
                </a:lnTo>
                <a:cubicBezTo>
                  <a:pt x="12934" y="2036"/>
                  <a:pt x="12924" y="2034"/>
                  <a:pt x="12911" y="2034"/>
                </a:cubicBezTo>
                <a:cubicBezTo>
                  <a:pt x="12908" y="2034"/>
                  <a:pt x="12905" y="2034"/>
                  <a:pt x="12903" y="2034"/>
                </a:cubicBezTo>
                <a:cubicBezTo>
                  <a:pt x="12886" y="2034"/>
                  <a:pt x="12871" y="2031"/>
                  <a:pt x="12895" y="1989"/>
                </a:cubicBezTo>
                <a:cubicBezTo>
                  <a:pt x="12883" y="1989"/>
                  <a:pt x="12883" y="1989"/>
                  <a:pt x="12883" y="1953"/>
                </a:cubicBezTo>
                <a:lnTo>
                  <a:pt x="12848" y="2001"/>
                </a:lnTo>
                <a:cubicBezTo>
                  <a:pt x="12848" y="1989"/>
                  <a:pt x="12871" y="1953"/>
                  <a:pt x="12871" y="1953"/>
                </a:cubicBezTo>
                <a:cubicBezTo>
                  <a:pt x="12871" y="1941"/>
                  <a:pt x="12859" y="1941"/>
                  <a:pt x="12859" y="1941"/>
                </a:cubicBezTo>
                <a:cubicBezTo>
                  <a:pt x="12871" y="1929"/>
                  <a:pt x="12871" y="1918"/>
                  <a:pt x="12883" y="1918"/>
                </a:cubicBezTo>
                <a:cubicBezTo>
                  <a:pt x="12889" y="1906"/>
                  <a:pt x="12889" y="1900"/>
                  <a:pt x="12886" y="1900"/>
                </a:cubicBezTo>
                <a:lnTo>
                  <a:pt x="12886" y="1900"/>
                </a:lnTo>
                <a:cubicBezTo>
                  <a:pt x="12883" y="1900"/>
                  <a:pt x="12877" y="1906"/>
                  <a:pt x="12871" y="1918"/>
                </a:cubicBezTo>
                <a:cubicBezTo>
                  <a:pt x="12859" y="1918"/>
                  <a:pt x="12859" y="1918"/>
                  <a:pt x="12848" y="1906"/>
                </a:cubicBezTo>
                <a:lnTo>
                  <a:pt x="12836" y="1906"/>
                </a:lnTo>
                <a:cubicBezTo>
                  <a:pt x="12836" y="1918"/>
                  <a:pt x="12812" y="1953"/>
                  <a:pt x="12812" y="1977"/>
                </a:cubicBezTo>
                <a:cubicBezTo>
                  <a:pt x="12800" y="1929"/>
                  <a:pt x="12776" y="1929"/>
                  <a:pt x="12800" y="1882"/>
                </a:cubicBezTo>
                <a:cubicBezTo>
                  <a:pt x="12812" y="1858"/>
                  <a:pt x="12824" y="1846"/>
                  <a:pt x="12824" y="1846"/>
                </a:cubicBezTo>
                <a:cubicBezTo>
                  <a:pt x="12824" y="1843"/>
                  <a:pt x="12822" y="1841"/>
                  <a:pt x="12819" y="1841"/>
                </a:cubicBezTo>
                <a:cubicBezTo>
                  <a:pt x="12811" y="1841"/>
                  <a:pt x="12794" y="1852"/>
                  <a:pt x="12776" y="1870"/>
                </a:cubicBezTo>
                <a:cubicBezTo>
                  <a:pt x="12776" y="1858"/>
                  <a:pt x="12788" y="1846"/>
                  <a:pt x="12788" y="1834"/>
                </a:cubicBezTo>
                <a:cubicBezTo>
                  <a:pt x="12788" y="1834"/>
                  <a:pt x="12788" y="1822"/>
                  <a:pt x="12788" y="1822"/>
                </a:cubicBezTo>
                <a:cubicBezTo>
                  <a:pt x="12774" y="1836"/>
                  <a:pt x="12766" y="1839"/>
                  <a:pt x="12760" y="1839"/>
                </a:cubicBezTo>
                <a:cubicBezTo>
                  <a:pt x="12755" y="1839"/>
                  <a:pt x="12752" y="1837"/>
                  <a:pt x="12749" y="1837"/>
                </a:cubicBezTo>
                <a:cubicBezTo>
                  <a:pt x="12746" y="1837"/>
                  <a:pt x="12744" y="1839"/>
                  <a:pt x="12740" y="1846"/>
                </a:cubicBezTo>
                <a:cubicBezTo>
                  <a:pt x="12740" y="1846"/>
                  <a:pt x="12740" y="1858"/>
                  <a:pt x="12752" y="1858"/>
                </a:cubicBezTo>
                <a:cubicBezTo>
                  <a:pt x="12727" y="1875"/>
                  <a:pt x="12708" y="1892"/>
                  <a:pt x="12703" y="1892"/>
                </a:cubicBezTo>
                <a:cubicBezTo>
                  <a:pt x="12701" y="1892"/>
                  <a:pt x="12701" y="1889"/>
                  <a:pt x="12705" y="1882"/>
                </a:cubicBezTo>
                <a:cubicBezTo>
                  <a:pt x="12725" y="1861"/>
                  <a:pt x="12719" y="1832"/>
                  <a:pt x="12740" y="1832"/>
                </a:cubicBezTo>
                <a:cubicBezTo>
                  <a:pt x="12743" y="1832"/>
                  <a:pt x="12747" y="1833"/>
                  <a:pt x="12752" y="1834"/>
                </a:cubicBezTo>
                <a:cubicBezTo>
                  <a:pt x="12759" y="1814"/>
                  <a:pt x="12759" y="1807"/>
                  <a:pt x="12756" y="1807"/>
                </a:cubicBezTo>
                <a:lnTo>
                  <a:pt x="12756" y="1807"/>
                </a:lnTo>
                <a:cubicBezTo>
                  <a:pt x="12749" y="1807"/>
                  <a:pt x="12726" y="1838"/>
                  <a:pt x="12719" y="1838"/>
                </a:cubicBezTo>
                <a:cubicBezTo>
                  <a:pt x="12717" y="1838"/>
                  <a:pt x="12717" y="1837"/>
                  <a:pt x="12717" y="1834"/>
                </a:cubicBezTo>
                <a:lnTo>
                  <a:pt x="12717" y="1798"/>
                </a:lnTo>
                <a:cubicBezTo>
                  <a:pt x="12725" y="1790"/>
                  <a:pt x="12731" y="1787"/>
                  <a:pt x="12735" y="1787"/>
                </a:cubicBezTo>
                <a:cubicBezTo>
                  <a:pt x="12739" y="1787"/>
                  <a:pt x="12742" y="1790"/>
                  <a:pt x="12746" y="1790"/>
                </a:cubicBezTo>
                <a:cubicBezTo>
                  <a:pt x="12747" y="1790"/>
                  <a:pt x="12750" y="1789"/>
                  <a:pt x="12752" y="1787"/>
                </a:cubicBezTo>
                <a:lnTo>
                  <a:pt x="12740" y="1787"/>
                </a:lnTo>
                <a:cubicBezTo>
                  <a:pt x="12747" y="1780"/>
                  <a:pt x="12753" y="1778"/>
                  <a:pt x="12758" y="1778"/>
                </a:cubicBezTo>
                <a:cubicBezTo>
                  <a:pt x="12768" y="1778"/>
                  <a:pt x="12777" y="1783"/>
                  <a:pt x="12791" y="1783"/>
                </a:cubicBezTo>
                <a:cubicBezTo>
                  <a:pt x="12800" y="1783"/>
                  <a:pt x="12811" y="1781"/>
                  <a:pt x="12824" y="1775"/>
                </a:cubicBezTo>
                <a:lnTo>
                  <a:pt x="12800" y="1739"/>
                </a:lnTo>
                <a:cubicBezTo>
                  <a:pt x="12796" y="1740"/>
                  <a:pt x="12792" y="1740"/>
                  <a:pt x="12788" y="1740"/>
                </a:cubicBezTo>
                <a:cubicBezTo>
                  <a:pt x="12747" y="1740"/>
                  <a:pt x="12722" y="1694"/>
                  <a:pt x="12673" y="1694"/>
                </a:cubicBezTo>
                <a:cubicBezTo>
                  <a:pt x="12661" y="1694"/>
                  <a:pt x="12648" y="1697"/>
                  <a:pt x="12633" y="1703"/>
                </a:cubicBezTo>
                <a:cubicBezTo>
                  <a:pt x="12633" y="1715"/>
                  <a:pt x="12633" y="1715"/>
                  <a:pt x="12621" y="1727"/>
                </a:cubicBezTo>
                <a:lnTo>
                  <a:pt x="12621" y="1715"/>
                </a:lnTo>
                <a:lnTo>
                  <a:pt x="12597" y="1739"/>
                </a:lnTo>
                <a:cubicBezTo>
                  <a:pt x="12621" y="1703"/>
                  <a:pt x="12609" y="1691"/>
                  <a:pt x="12609" y="1656"/>
                </a:cubicBezTo>
                <a:lnTo>
                  <a:pt x="12609" y="1656"/>
                </a:lnTo>
                <a:cubicBezTo>
                  <a:pt x="12609" y="1679"/>
                  <a:pt x="12609" y="1679"/>
                  <a:pt x="12586" y="1703"/>
                </a:cubicBezTo>
                <a:cubicBezTo>
                  <a:pt x="12570" y="1726"/>
                  <a:pt x="12560" y="1739"/>
                  <a:pt x="12554" y="1739"/>
                </a:cubicBezTo>
                <a:cubicBezTo>
                  <a:pt x="12551" y="1739"/>
                  <a:pt x="12550" y="1735"/>
                  <a:pt x="12550" y="1727"/>
                </a:cubicBezTo>
                <a:cubicBezTo>
                  <a:pt x="12562" y="1703"/>
                  <a:pt x="12574" y="1715"/>
                  <a:pt x="12574" y="1691"/>
                </a:cubicBezTo>
                <a:lnTo>
                  <a:pt x="12574" y="1691"/>
                </a:lnTo>
                <a:cubicBezTo>
                  <a:pt x="12574" y="1703"/>
                  <a:pt x="12562" y="1715"/>
                  <a:pt x="12550" y="1715"/>
                </a:cubicBezTo>
                <a:cubicBezTo>
                  <a:pt x="12562" y="1691"/>
                  <a:pt x="12550" y="1679"/>
                  <a:pt x="12562" y="1656"/>
                </a:cubicBezTo>
                <a:cubicBezTo>
                  <a:pt x="12568" y="1656"/>
                  <a:pt x="12571" y="1658"/>
                  <a:pt x="12571" y="1661"/>
                </a:cubicBezTo>
                <a:lnTo>
                  <a:pt x="12571" y="1661"/>
                </a:lnTo>
                <a:cubicBezTo>
                  <a:pt x="12576" y="1653"/>
                  <a:pt x="12581" y="1640"/>
                  <a:pt x="12597" y="1632"/>
                </a:cubicBezTo>
                <a:lnTo>
                  <a:pt x="12574" y="1632"/>
                </a:lnTo>
                <a:cubicBezTo>
                  <a:pt x="12586" y="1608"/>
                  <a:pt x="12597" y="1608"/>
                  <a:pt x="12609" y="1584"/>
                </a:cubicBezTo>
                <a:cubicBezTo>
                  <a:pt x="12574" y="1584"/>
                  <a:pt x="12526" y="1632"/>
                  <a:pt x="12502" y="1632"/>
                </a:cubicBezTo>
                <a:cubicBezTo>
                  <a:pt x="12513" y="1621"/>
                  <a:pt x="12542" y="1582"/>
                  <a:pt x="12540" y="1582"/>
                </a:cubicBezTo>
                <a:lnTo>
                  <a:pt x="12540" y="1582"/>
                </a:lnTo>
                <a:cubicBezTo>
                  <a:pt x="12540" y="1582"/>
                  <a:pt x="12539" y="1583"/>
                  <a:pt x="12538" y="1584"/>
                </a:cubicBezTo>
                <a:cubicBezTo>
                  <a:pt x="12538" y="1580"/>
                  <a:pt x="12536" y="1579"/>
                  <a:pt x="12533" y="1579"/>
                </a:cubicBezTo>
                <a:cubicBezTo>
                  <a:pt x="12522" y="1579"/>
                  <a:pt x="12497" y="1595"/>
                  <a:pt x="12478" y="1608"/>
                </a:cubicBezTo>
                <a:lnTo>
                  <a:pt x="12478" y="1608"/>
                </a:lnTo>
                <a:cubicBezTo>
                  <a:pt x="12442" y="1560"/>
                  <a:pt x="12407" y="1524"/>
                  <a:pt x="12395" y="1453"/>
                </a:cubicBezTo>
                <a:lnTo>
                  <a:pt x="12347" y="1489"/>
                </a:lnTo>
                <a:lnTo>
                  <a:pt x="12359" y="1453"/>
                </a:lnTo>
                <a:cubicBezTo>
                  <a:pt x="12336" y="1382"/>
                  <a:pt x="12276" y="1394"/>
                  <a:pt x="12228" y="1382"/>
                </a:cubicBezTo>
                <a:cubicBezTo>
                  <a:pt x="12205" y="1370"/>
                  <a:pt x="12240" y="1334"/>
                  <a:pt x="12240" y="1322"/>
                </a:cubicBezTo>
                <a:cubicBezTo>
                  <a:pt x="12235" y="1314"/>
                  <a:pt x="12228" y="1311"/>
                  <a:pt x="12220" y="1311"/>
                </a:cubicBezTo>
                <a:cubicBezTo>
                  <a:pt x="12198" y="1311"/>
                  <a:pt x="12169" y="1336"/>
                  <a:pt x="12143" y="1336"/>
                </a:cubicBezTo>
                <a:cubicBezTo>
                  <a:pt x="12140" y="1336"/>
                  <a:pt x="12136" y="1335"/>
                  <a:pt x="12133" y="1334"/>
                </a:cubicBezTo>
                <a:cubicBezTo>
                  <a:pt x="12145" y="1322"/>
                  <a:pt x="12181" y="1286"/>
                  <a:pt x="12181" y="1275"/>
                </a:cubicBezTo>
                <a:lnTo>
                  <a:pt x="12181" y="1275"/>
                </a:lnTo>
                <a:cubicBezTo>
                  <a:pt x="12161" y="1284"/>
                  <a:pt x="12150" y="1302"/>
                  <a:pt x="12146" y="1302"/>
                </a:cubicBezTo>
                <a:cubicBezTo>
                  <a:pt x="12145" y="1302"/>
                  <a:pt x="12145" y="1301"/>
                  <a:pt x="12145" y="1298"/>
                </a:cubicBezTo>
                <a:lnTo>
                  <a:pt x="12157" y="1286"/>
                </a:lnTo>
                <a:cubicBezTo>
                  <a:pt x="12169" y="1251"/>
                  <a:pt x="12145" y="1275"/>
                  <a:pt x="12133" y="1251"/>
                </a:cubicBezTo>
                <a:cubicBezTo>
                  <a:pt x="12128" y="1248"/>
                  <a:pt x="12121" y="1246"/>
                  <a:pt x="12112" y="1246"/>
                </a:cubicBezTo>
                <a:cubicBezTo>
                  <a:pt x="12086" y="1246"/>
                  <a:pt x="12048" y="1262"/>
                  <a:pt x="12002" y="1298"/>
                </a:cubicBezTo>
                <a:cubicBezTo>
                  <a:pt x="11978" y="1275"/>
                  <a:pt x="12038" y="1239"/>
                  <a:pt x="12038" y="1227"/>
                </a:cubicBezTo>
                <a:cubicBezTo>
                  <a:pt x="12042" y="1238"/>
                  <a:pt x="12045" y="1242"/>
                  <a:pt x="12049" y="1242"/>
                </a:cubicBezTo>
                <a:cubicBezTo>
                  <a:pt x="12057" y="1242"/>
                  <a:pt x="12065" y="1223"/>
                  <a:pt x="12074" y="1215"/>
                </a:cubicBezTo>
                <a:lnTo>
                  <a:pt x="12074" y="1215"/>
                </a:lnTo>
                <a:cubicBezTo>
                  <a:pt x="12070" y="1219"/>
                  <a:pt x="12064" y="1222"/>
                  <a:pt x="12060" y="1222"/>
                </a:cubicBezTo>
                <a:cubicBezTo>
                  <a:pt x="12051" y="1222"/>
                  <a:pt x="12046" y="1211"/>
                  <a:pt x="12062" y="1179"/>
                </a:cubicBezTo>
                <a:cubicBezTo>
                  <a:pt x="12056" y="1179"/>
                  <a:pt x="12050" y="1176"/>
                  <a:pt x="12042" y="1176"/>
                </a:cubicBezTo>
                <a:cubicBezTo>
                  <a:pt x="12035" y="1176"/>
                  <a:pt x="12026" y="1179"/>
                  <a:pt x="12014" y="1191"/>
                </a:cubicBezTo>
                <a:lnTo>
                  <a:pt x="12014" y="1191"/>
                </a:lnTo>
                <a:cubicBezTo>
                  <a:pt x="12016" y="1189"/>
                  <a:pt x="12018" y="1188"/>
                  <a:pt x="12020" y="1188"/>
                </a:cubicBezTo>
                <a:lnTo>
                  <a:pt x="12020" y="1188"/>
                </a:lnTo>
                <a:cubicBezTo>
                  <a:pt x="12025" y="1188"/>
                  <a:pt x="12021" y="1205"/>
                  <a:pt x="12002" y="1215"/>
                </a:cubicBezTo>
                <a:cubicBezTo>
                  <a:pt x="12002" y="1203"/>
                  <a:pt x="11966" y="1191"/>
                  <a:pt x="12002" y="1156"/>
                </a:cubicBezTo>
                <a:cubicBezTo>
                  <a:pt x="11931" y="1120"/>
                  <a:pt x="11871" y="1072"/>
                  <a:pt x="11812" y="1036"/>
                </a:cubicBezTo>
                <a:cubicBezTo>
                  <a:pt x="11788" y="1048"/>
                  <a:pt x="11812" y="1048"/>
                  <a:pt x="11800" y="1060"/>
                </a:cubicBezTo>
                <a:cubicBezTo>
                  <a:pt x="11792" y="1065"/>
                  <a:pt x="11788" y="1067"/>
                  <a:pt x="11785" y="1067"/>
                </a:cubicBezTo>
                <a:cubicBezTo>
                  <a:pt x="11778" y="1067"/>
                  <a:pt x="11785" y="1053"/>
                  <a:pt x="11778" y="1053"/>
                </a:cubicBezTo>
                <a:cubicBezTo>
                  <a:pt x="11776" y="1053"/>
                  <a:pt x="11772" y="1055"/>
                  <a:pt x="11764" y="1060"/>
                </a:cubicBezTo>
                <a:lnTo>
                  <a:pt x="11788" y="1036"/>
                </a:lnTo>
                <a:cubicBezTo>
                  <a:pt x="11785" y="1031"/>
                  <a:pt x="11780" y="1028"/>
                  <a:pt x="11774" y="1028"/>
                </a:cubicBezTo>
                <a:cubicBezTo>
                  <a:pt x="11754" y="1028"/>
                  <a:pt x="11720" y="1051"/>
                  <a:pt x="11693" y="1060"/>
                </a:cubicBezTo>
                <a:cubicBezTo>
                  <a:pt x="11716" y="1036"/>
                  <a:pt x="11693" y="1036"/>
                  <a:pt x="11716" y="1025"/>
                </a:cubicBezTo>
                <a:cubicBezTo>
                  <a:pt x="11705" y="1025"/>
                  <a:pt x="11765" y="903"/>
                  <a:pt x="11756" y="903"/>
                </a:cubicBezTo>
                <a:lnTo>
                  <a:pt x="11756" y="903"/>
                </a:lnTo>
                <a:cubicBezTo>
                  <a:pt x="11755" y="903"/>
                  <a:pt x="11754" y="904"/>
                  <a:pt x="11752" y="905"/>
                </a:cubicBezTo>
                <a:lnTo>
                  <a:pt x="11681" y="1036"/>
                </a:lnTo>
                <a:cubicBezTo>
                  <a:pt x="11681" y="1042"/>
                  <a:pt x="11678" y="1042"/>
                  <a:pt x="11675" y="1042"/>
                </a:cubicBezTo>
                <a:cubicBezTo>
                  <a:pt x="11672" y="1042"/>
                  <a:pt x="11669" y="1042"/>
                  <a:pt x="11669" y="1048"/>
                </a:cubicBezTo>
                <a:cubicBezTo>
                  <a:pt x="11669" y="1013"/>
                  <a:pt x="11681" y="977"/>
                  <a:pt x="11681" y="977"/>
                </a:cubicBezTo>
                <a:cubicBezTo>
                  <a:pt x="11687" y="959"/>
                  <a:pt x="11693" y="953"/>
                  <a:pt x="11697" y="953"/>
                </a:cubicBezTo>
                <a:cubicBezTo>
                  <a:pt x="11702" y="953"/>
                  <a:pt x="11705" y="959"/>
                  <a:pt x="11705" y="965"/>
                </a:cubicBezTo>
                <a:cubicBezTo>
                  <a:pt x="11740" y="917"/>
                  <a:pt x="11705" y="917"/>
                  <a:pt x="11740" y="870"/>
                </a:cubicBezTo>
                <a:lnTo>
                  <a:pt x="11740" y="870"/>
                </a:lnTo>
                <a:cubicBezTo>
                  <a:pt x="11728" y="870"/>
                  <a:pt x="11728" y="905"/>
                  <a:pt x="11705" y="917"/>
                </a:cubicBezTo>
                <a:cubicBezTo>
                  <a:pt x="11688" y="926"/>
                  <a:pt x="11672" y="945"/>
                  <a:pt x="11663" y="945"/>
                </a:cubicBezTo>
                <a:cubicBezTo>
                  <a:pt x="11659" y="945"/>
                  <a:pt x="11657" y="941"/>
                  <a:pt x="11657" y="929"/>
                </a:cubicBezTo>
                <a:lnTo>
                  <a:pt x="11609" y="965"/>
                </a:lnTo>
                <a:cubicBezTo>
                  <a:pt x="11621" y="947"/>
                  <a:pt x="11618" y="944"/>
                  <a:pt x="11612" y="944"/>
                </a:cubicBezTo>
                <a:cubicBezTo>
                  <a:pt x="11609" y="944"/>
                  <a:pt x="11606" y="945"/>
                  <a:pt x="11603" y="945"/>
                </a:cubicBezTo>
                <a:cubicBezTo>
                  <a:pt x="11600" y="945"/>
                  <a:pt x="11597" y="944"/>
                  <a:pt x="11597" y="941"/>
                </a:cubicBezTo>
                <a:lnTo>
                  <a:pt x="11621" y="917"/>
                </a:lnTo>
                <a:cubicBezTo>
                  <a:pt x="11609" y="917"/>
                  <a:pt x="11609" y="905"/>
                  <a:pt x="11609" y="882"/>
                </a:cubicBezTo>
                <a:cubicBezTo>
                  <a:pt x="11616" y="871"/>
                  <a:pt x="11620" y="868"/>
                  <a:pt x="11623" y="868"/>
                </a:cubicBezTo>
                <a:cubicBezTo>
                  <a:pt x="11626" y="868"/>
                  <a:pt x="11626" y="877"/>
                  <a:pt x="11628" y="877"/>
                </a:cubicBezTo>
                <a:cubicBezTo>
                  <a:pt x="11629" y="877"/>
                  <a:pt x="11630" y="875"/>
                  <a:pt x="11633" y="870"/>
                </a:cubicBezTo>
                <a:lnTo>
                  <a:pt x="11633" y="846"/>
                </a:lnTo>
                <a:cubicBezTo>
                  <a:pt x="11621" y="870"/>
                  <a:pt x="11597" y="882"/>
                  <a:pt x="11597" y="905"/>
                </a:cubicBezTo>
                <a:cubicBezTo>
                  <a:pt x="11570" y="933"/>
                  <a:pt x="11549" y="961"/>
                  <a:pt x="11530" y="961"/>
                </a:cubicBezTo>
                <a:cubicBezTo>
                  <a:pt x="11525" y="961"/>
                  <a:pt x="11519" y="958"/>
                  <a:pt x="11514" y="953"/>
                </a:cubicBezTo>
                <a:cubicBezTo>
                  <a:pt x="11526" y="905"/>
                  <a:pt x="11550" y="929"/>
                  <a:pt x="11562" y="882"/>
                </a:cubicBezTo>
                <a:cubicBezTo>
                  <a:pt x="11560" y="877"/>
                  <a:pt x="11557" y="875"/>
                  <a:pt x="11554" y="875"/>
                </a:cubicBezTo>
                <a:cubicBezTo>
                  <a:pt x="11530" y="875"/>
                  <a:pt x="11472" y="954"/>
                  <a:pt x="11457" y="954"/>
                </a:cubicBezTo>
                <a:cubicBezTo>
                  <a:pt x="11456" y="954"/>
                  <a:pt x="11455" y="954"/>
                  <a:pt x="11454" y="953"/>
                </a:cubicBezTo>
                <a:cubicBezTo>
                  <a:pt x="11451" y="943"/>
                  <a:pt x="11447" y="940"/>
                  <a:pt x="11442" y="940"/>
                </a:cubicBezTo>
                <a:cubicBezTo>
                  <a:pt x="11431" y="940"/>
                  <a:pt x="11417" y="955"/>
                  <a:pt x="11403" y="955"/>
                </a:cubicBezTo>
                <a:cubicBezTo>
                  <a:pt x="11400" y="955"/>
                  <a:pt x="11398" y="954"/>
                  <a:pt x="11395" y="953"/>
                </a:cubicBezTo>
                <a:cubicBezTo>
                  <a:pt x="11419" y="929"/>
                  <a:pt x="11395" y="917"/>
                  <a:pt x="11407" y="882"/>
                </a:cubicBezTo>
                <a:lnTo>
                  <a:pt x="11431" y="858"/>
                </a:lnTo>
                <a:lnTo>
                  <a:pt x="11431" y="858"/>
                </a:lnTo>
                <a:cubicBezTo>
                  <a:pt x="11428" y="860"/>
                  <a:pt x="11427" y="861"/>
                  <a:pt x="11425" y="861"/>
                </a:cubicBezTo>
                <a:cubicBezTo>
                  <a:pt x="11422" y="861"/>
                  <a:pt x="11422" y="857"/>
                  <a:pt x="11425" y="851"/>
                </a:cubicBezTo>
                <a:lnTo>
                  <a:pt x="11425" y="851"/>
                </a:lnTo>
                <a:cubicBezTo>
                  <a:pt x="11418" y="854"/>
                  <a:pt x="11412" y="855"/>
                  <a:pt x="11405" y="855"/>
                </a:cubicBezTo>
                <a:cubicBezTo>
                  <a:pt x="11399" y="855"/>
                  <a:pt x="11392" y="854"/>
                  <a:pt x="11384" y="854"/>
                </a:cubicBezTo>
                <a:cubicBezTo>
                  <a:pt x="11376" y="854"/>
                  <a:pt x="11368" y="855"/>
                  <a:pt x="11359" y="858"/>
                </a:cubicBezTo>
                <a:lnTo>
                  <a:pt x="11347" y="894"/>
                </a:lnTo>
                <a:cubicBezTo>
                  <a:pt x="11339" y="894"/>
                  <a:pt x="11321" y="899"/>
                  <a:pt x="11309" y="899"/>
                </a:cubicBezTo>
                <a:cubicBezTo>
                  <a:pt x="11304" y="899"/>
                  <a:pt x="11300" y="898"/>
                  <a:pt x="11300" y="894"/>
                </a:cubicBezTo>
                <a:cubicBezTo>
                  <a:pt x="11276" y="894"/>
                  <a:pt x="11264" y="917"/>
                  <a:pt x="11228" y="953"/>
                </a:cubicBezTo>
                <a:cubicBezTo>
                  <a:pt x="11228" y="917"/>
                  <a:pt x="11252" y="882"/>
                  <a:pt x="11276" y="846"/>
                </a:cubicBezTo>
                <a:cubicBezTo>
                  <a:pt x="11276" y="870"/>
                  <a:pt x="11288" y="858"/>
                  <a:pt x="11288" y="882"/>
                </a:cubicBezTo>
                <a:cubicBezTo>
                  <a:pt x="11317" y="862"/>
                  <a:pt x="11361" y="828"/>
                  <a:pt x="11383" y="828"/>
                </a:cubicBezTo>
                <a:cubicBezTo>
                  <a:pt x="11389" y="828"/>
                  <a:pt x="11393" y="829"/>
                  <a:pt x="11395" y="834"/>
                </a:cubicBezTo>
                <a:cubicBezTo>
                  <a:pt x="11417" y="808"/>
                  <a:pt x="11421" y="801"/>
                  <a:pt x="11418" y="801"/>
                </a:cubicBezTo>
                <a:lnTo>
                  <a:pt x="11418" y="801"/>
                </a:lnTo>
                <a:cubicBezTo>
                  <a:pt x="11414" y="801"/>
                  <a:pt x="11401" y="809"/>
                  <a:pt x="11392" y="809"/>
                </a:cubicBezTo>
                <a:cubicBezTo>
                  <a:pt x="11387" y="809"/>
                  <a:pt x="11383" y="806"/>
                  <a:pt x="11383" y="798"/>
                </a:cubicBezTo>
                <a:cubicBezTo>
                  <a:pt x="11387" y="795"/>
                  <a:pt x="11392" y="792"/>
                  <a:pt x="11398" y="789"/>
                </a:cubicBezTo>
                <a:lnTo>
                  <a:pt x="11398" y="789"/>
                </a:lnTo>
                <a:cubicBezTo>
                  <a:pt x="11398" y="790"/>
                  <a:pt x="11399" y="791"/>
                  <a:pt x="11401" y="791"/>
                </a:cubicBezTo>
                <a:cubicBezTo>
                  <a:pt x="11405" y="791"/>
                  <a:pt x="11410" y="786"/>
                  <a:pt x="11416" y="779"/>
                </a:cubicBezTo>
                <a:lnTo>
                  <a:pt x="11416" y="779"/>
                </a:lnTo>
                <a:cubicBezTo>
                  <a:pt x="11409" y="783"/>
                  <a:pt x="11403" y="786"/>
                  <a:pt x="11398" y="789"/>
                </a:cubicBezTo>
                <a:lnTo>
                  <a:pt x="11398" y="789"/>
                </a:lnTo>
                <a:cubicBezTo>
                  <a:pt x="11396" y="787"/>
                  <a:pt x="11395" y="782"/>
                  <a:pt x="11395" y="775"/>
                </a:cubicBezTo>
                <a:cubicBezTo>
                  <a:pt x="11393" y="775"/>
                  <a:pt x="11392" y="776"/>
                  <a:pt x="11390" y="776"/>
                </a:cubicBezTo>
                <a:cubicBezTo>
                  <a:pt x="11375" y="776"/>
                  <a:pt x="11394" y="715"/>
                  <a:pt x="11383" y="715"/>
                </a:cubicBezTo>
                <a:lnTo>
                  <a:pt x="11383" y="715"/>
                </a:lnTo>
                <a:cubicBezTo>
                  <a:pt x="11363" y="735"/>
                  <a:pt x="11335" y="780"/>
                  <a:pt x="11319" y="780"/>
                </a:cubicBezTo>
                <a:cubicBezTo>
                  <a:pt x="11316" y="780"/>
                  <a:pt x="11314" y="778"/>
                  <a:pt x="11312" y="775"/>
                </a:cubicBezTo>
                <a:lnTo>
                  <a:pt x="11347" y="739"/>
                </a:lnTo>
                <a:cubicBezTo>
                  <a:pt x="11344" y="735"/>
                  <a:pt x="11340" y="734"/>
                  <a:pt x="11337" y="734"/>
                </a:cubicBezTo>
                <a:cubicBezTo>
                  <a:pt x="11318" y="734"/>
                  <a:pt x="11300" y="776"/>
                  <a:pt x="11281" y="776"/>
                </a:cubicBezTo>
                <a:cubicBezTo>
                  <a:pt x="11280" y="776"/>
                  <a:pt x="11278" y="775"/>
                  <a:pt x="11276" y="775"/>
                </a:cubicBezTo>
                <a:cubicBezTo>
                  <a:pt x="11276" y="786"/>
                  <a:pt x="11240" y="822"/>
                  <a:pt x="11264" y="822"/>
                </a:cubicBezTo>
                <a:cubicBezTo>
                  <a:pt x="11252" y="834"/>
                  <a:pt x="11240" y="840"/>
                  <a:pt x="11231" y="840"/>
                </a:cubicBezTo>
                <a:cubicBezTo>
                  <a:pt x="11222" y="840"/>
                  <a:pt x="11216" y="834"/>
                  <a:pt x="11216" y="822"/>
                </a:cubicBezTo>
                <a:cubicBezTo>
                  <a:pt x="11204" y="822"/>
                  <a:pt x="11204" y="834"/>
                  <a:pt x="11193" y="846"/>
                </a:cubicBezTo>
                <a:cubicBezTo>
                  <a:pt x="11193" y="862"/>
                  <a:pt x="11198" y="866"/>
                  <a:pt x="11204" y="866"/>
                </a:cubicBezTo>
                <a:cubicBezTo>
                  <a:pt x="11210" y="866"/>
                  <a:pt x="11217" y="862"/>
                  <a:pt x="11221" y="862"/>
                </a:cubicBezTo>
                <a:cubicBezTo>
                  <a:pt x="11224" y="862"/>
                  <a:pt x="11224" y="866"/>
                  <a:pt x="11216" y="882"/>
                </a:cubicBezTo>
                <a:lnTo>
                  <a:pt x="11252" y="846"/>
                </a:lnTo>
                <a:lnTo>
                  <a:pt x="11252" y="846"/>
                </a:lnTo>
                <a:cubicBezTo>
                  <a:pt x="11264" y="870"/>
                  <a:pt x="11240" y="905"/>
                  <a:pt x="11228" y="917"/>
                </a:cubicBezTo>
                <a:cubicBezTo>
                  <a:pt x="11218" y="938"/>
                  <a:pt x="11213" y="945"/>
                  <a:pt x="11212" y="945"/>
                </a:cubicBezTo>
                <a:cubicBezTo>
                  <a:pt x="11209" y="945"/>
                  <a:pt x="11213" y="927"/>
                  <a:pt x="11207" y="927"/>
                </a:cubicBezTo>
                <a:cubicBezTo>
                  <a:pt x="11205" y="927"/>
                  <a:pt x="11200" y="931"/>
                  <a:pt x="11193" y="941"/>
                </a:cubicBezTo>
                <a:lnTo>
                  <a:pt x="11204" y="941"/>
                </a:lnTo>
                <a:cubicBezTo>
                  <a:pt x="11191" y="968"/>
                  <a:pt x="11178" y="976"/>
                  <a:pt x="11169" y="976"/>
                </a:cubicBezTo>
                <a:cubicBezTo>
                  <a:pt x="11162" y="976"/>
                  <a:pt x="11157" y="970"/>
                  <a:pt x="11157" y="965"/>
                </a:cubicBezTo>
                <a:cubicBezTo>
                  <a:pt x="11157" y="941"/>
                  <a:pt x="11145" y="917"/>
                  <a:pt x="11157" y="894"/>
                </a:cubicBezTo>
                <a:lnTo>
                  <a:pt x="11193" y="882"/>
                </a:lnTo>
                <a:cubicBezTo>
                  <a:pt x="11193" y="875"/>
                  <a:pt x="11190" y="873"/>
                  <a:pt x="11186" y="873"/>
                </a:cubicBezTo>
                <a:cubicBezTo>
                  <a:pt x="11178" y="873"/>
                  <a:pt x="11162" y="884"/>
                  <a:pt x="11152" y="884"/>
                </a:cubicBezTo>
                <a:cubicBezTo>
                  <a:pt x="11149" y="884"/>
                  <a:pt x="11147" y="883"/>
                  <a:pt x="11145" y="882"/>
                </a:cubicBezTo>
                <a:cubicBezTo>
                  <a:pt x="11145" y="882"/>
                  <a:pt x="11145" y="870"/>
                  <a:pt x="11145" y="858"/>
                </a:cubicBezTo>
                <a:cubicBezTo>
                  <a:pt x="11145" y="858"/>
                  <a:pt x="11134" y="863"/>
                  <a:pt x="11124" y="863"/>
                </a:cubicBezTo>
                <a:cubicBezTo>
                  <a:pt x="11118" y="863"/>
                  <a:pt x="11113" y="862"/>
                  <a:pt x="11109" y="858"/>
                </a:cubicBezTo>
                <a:lnTo>
                  <a:pt x="11097" y="882"/>
                </a:lnTo>
                <a:lnTo>
                  <a:pt x="11109" y="870"/>
                </a:lnTo>
                <a:lnTo>
                  <a:pt x="11109" y="870"/>
                </a:lnTo>
                <a:cubicBezTo>
                  <a:pt x="11121" y="870"/>
                  <a:pt x="11121" y="894"/>
                  <a:pt x="11097" y="917"/>
                </a:cubicBezTo>
                <a:cubicBezTo>
                  <a:pt x="11095" y="918"/>
                  <a:pt x="11093" y="919"/>
                  <a:pt x="11092" y="919"/>
                </a:cubicBezTo>
                <a:cubicBezTo>
                  <a:pt x="11078" y="919"/>
                  <a:pt x="11098" y="867"/>
                  <a:pt x="11109" y="834"/>
                </a:cubicBezTo>
                <a:cubicBezTo>
                  <a:pt x="11116" y="824"/>
                  <a:pt x="11120" y="821"/>
                  <a:pt x="11122" y="821"/>
                </a:cubicBezTo>
                <a:cubicBezTo>
                  <a:pt x="11128" y="821"/>
                  <a:pt x="11128" y="836"/>
                  <a:pt x="11138" y="836"/>
                </a:cubicBezTo>
                <a:cubicBezTo>
                  <a:pt x="11140" y="836"/>
                  <a:pt x="11142" y="835"/>
                  <a:pt x="11145" y="834"/>
                </a:cubicBezTo>
                <a:cubicBezTo>
                  <a:pt x="11157" y="786"/>
                  <a:pt x="11121" y="822"/>
                  <a:pt x="11121" y="786"/>
                </a:cubicBezTo>
                <a:cubicBezTo>
                  <a:pt x="11133" y="771"/>
                  <a:pt x="11140" y="767"/>
                  <a:pt x="11144" y="767"/>
                </a:cubicBezTo>
                <a:cubicBezTo>
                  <a:pt x="11148" y="767"/>
                  <a:pt x="11151" y="771"/>
                  <a:pt x="11154" y="771"/>
                </a:cubicBezTo>
                <a:cubicBezTo>
                  <a:pt x="11157" y="771"/>
                  <a:pt x="11161" y="767"/>
                  <a:pt x="11169" y="751"/>
                </a:cubicBezTo>
                <a:cubicBezTo>
                  <a:pt x="11167" y="749"/>
                  <a:pt x="11165" y="748"/>
                  <a:pt x="11163" y="748"/>
                </a:cubicBezTo>
                <a:cubicBezTo>
                  <a:pt x="11156" y="748"/>
                  <a:pt x="11149" y="759"/>
                  <a:pt x="11142" y="759"/>
                </a:cubicBezTo>
                <a:cubicBezTo>
                  <a:pt x="11139" y="759"/>
                  <a:pt x="11136" y="757"/>
                  <a:pt x="11133" y="751"/>
                </a:cubicBezTo>
                <a:cubicBezTo>
                  <a:pt x="11145" y="727"/>
                  <a:pt x="11157" y="727"/>
                  <a:pt x="11181" y="703"/>
                </a:cubicBezTo>
                <a:lnTo>
                  <a:pt x="11169" y="681"/>
                </a:lnTo>
                <a:lnTo>
                  <a:pt x="11169" y="681"/>
                </a:lnTo>
                <a:cubicBezTo>
                  <a:pt x="11166" y="685"/>
                  <a:pt x="11161" y="689"/>
                  <a:pt x="11157" y="691"/>
                </a:cubicBezTo>
                <a:lnTo>
                  <a:pt x="11145" y="667"/>
                </a:lnTo>
                <a:cubicBezTo>
                  <a:pt x="11157" y="644"/>
                  <a:pt x="11193" y="632"/>
                  <a:pt x="11193" y="596"/>
                </a:cubicBezTo>
                <a:lnTo>
                  <a:pt x="11193" y="596"/>
                </a:lnTo>
                <a:lnTo>
                  <a:pt x="11169" y="608"/>
                </a:lnTo>
                <a:cubicBezTo>
                  <a:pt x="11157" y="620"/>
                  <a:pt x="11169" y="632"/>
                  <a:pt x="11145" y="655"/>
                </a:cubicBezTo>
                <a:cubicBezTo>
                  <a:pt x="11145" y="652"/>
                  <a:pt x="11144" y="651"/>
                  <a:pt x="11143" y="651"/>
                </a:cubicBezTo>
                <a:cubicBezTo>
                  <a:pt x="11135" y="651"/>
                  <a:pt x="11106" y="705"/>
                  <a:pt x="11085" y="715"/>
                </a:cubicBezTo>
                <a:cubicBezTo>
                  <a:pt x="11073" y="715"/>
                  <a:pt x="11073" y="703"/>
                  <a:pt x="11073" y="691"/>
                </a:cubicBezTo>
                <a:cubicBezTo>
                  <a:pt x="11038" y="727"/>
                  <a:pt x="11014" y="703"/>
                  <a:pt x="10966" y="739"/>
                </a:cubicBezTo>
                <a:cubicBezTo>
                  <a:pt x="10990" y="715"/>
                  <a:pt x="10990" y="691"/>
                  <a:pt x="11002" y="655"/>
                </a:cubicBezTo>
                <a:cubicBezTo>
                  <a:pt x="11003" y="657"/>
                  <a:pt x="11005" y="657"/>
                  <a:pt x="11006" y="657"/>
                </a:cubicBezTo>
                <a:cubicBezTo>
                  <a:pt x="11019" y="657"/>
                  <a:pt x="11039" y="616"/>
                  <a:pt x="11050" y="584"/>
                </a:cubicBezTo>
                <a:lnTo>
                  <a:pt x="11050" y="584"/>
                </a:lnTo>
                <a:cubicBezTo>
                  <a:pt x="11038" y="584"/>
                  <a:pt x="11014" y="632"/>
                  <a:pt x="11014" y="644"/>
                </a:cubicBezTo>
                <a:cubicBezTo>
                  <a:pt x="11012" y="639"/>
                  <a:pt x="11009" y="638"/>
                  <a:pt x="11007" y="638"/>
                </a:cubicBezTo>
                <a:cubicBezTo>
                  <a:pt x="10999" y="638"/>
                  <a:pt x="10990" y="651"/>
                  <a:pt x="10984" y="651"/>
                </a:cubicBezTo>
                <a:cubicBezTo>
                  <a:pt x="10980" y="651"/>
                  <a:pt x="10978" y="646"/>
                  <a:pt x="10978" y="632"/>
                </a:cubicBezTo>
                <a:cubicBezTo>
                  <a:pt x="10978" y="620"/>
                  <a:pt x="11014" y="596"/>
                  <a:pt x="11014" y="572"/>
                </a:cubicBezTo>
                <a:cubicBezTo>
                  <a:pt x="11013" y="571"/>
                  <a:pt x="11012" y="571"/>
                  <a:pt x="11011" y="571"/>
                </a:cubicBezTo>
                <a:cubicBezTo>
                  <a:pt x="11002" y="571"/>
                  <a:pt x="10992" y="613"/>
                  <a:pt x="10976" y="613"/>
                </a:cubicBezTo>
                <a:cubicBezTo>
                  <a:pt x="10973" y="613"/>
                  <a:pt x="10970" y="611"/>
                  <a:pt x="10966" y="608"/>
                </a:cubicBezTo>
                <a:cubicBezTo>
                  <a:pt x="10978" y="608"/>
                  <a:pt x="10978" y="596"/>
                  <a:pt x="10978" y="596"/>
                </a:cubicBezTo>
                <a:cubicBezTo>
                  <a:pt x="10978" y="589"/>
                  <a:pt x="10976" y="586"/>
                  <a:pt x="10973" y="586"/>
                </a:cubicBezTo>
                <a:cubicBezTo>
                  <a:pt x="10965" y="586"/>
                  <a:pt x="10951" y="603"/>
                  <a:pt x="10943" y="620"/>
                </a:cubicBezTo>
                <a:cubicBezTo>
                  <a:pt x="10966" y="548"/>
                  <a:pt x="10907" y="608"/>
                  <a:pt x="10943" y="548"/>
                </a:cubicBezTo>
                <a:cubicBezTo>
                  <a:pt x="10907" y="548"/>
                  <a:pt x="10931" y="584"/>
                  <a:pt x="10919" y="608"/>
                </a:cubicBezTo>
                <a:cubicBezTo>
                  <a:pt x="10914" y="610"/>
                  <a:pt x="10910" y="611"/>
                  <a:pt x="10906" y="611"/>
                </a:cubicBezTo>
                <a:cubicBezTo>
                  <a:pt x="10891" y="611"/>
                  <a:pt x="10883" y="594"/>
                  <a:pt x="10883" y="584"/>
                </a:cubicBezTo>
                <a:cubicBezTo>
                  <a:pt x="10891" y="584"/>
                  <a:pt x="10899" y="579"/>
                  <a:pt x="10903" y="579"/>
                </a:cubicBezTo>
                <a:cubicBezTo>
                  <a:pt x="10905" y="579"/>
                  <a:pt x="10907" y="580"/>
                  <a:pt x="10907" y="584"/>
                </a:cubicBezTo>
                <a:lnTo>
                  <a:pt x="10919" y="536"/>
                </a:lnTo>
                <a:cubicBezTo>
                  <a:pt x="10917" y="529"/>
                  <a:pt x="10914" y="526"/>
                  <a:pt x="10911" y="526"/>
                </a:cubicBezTo>
                <a:cubicBezTo>
                  <a:pt x="10896" y="526"/>
                  <a:pt x="10870" y="583"/>
                  <a:pt x="10855" y="583"/>
                </a:cubicBezTo>
                <a:cubicBezTo>
                  <a:pt x="10852" y="583"/>
                  <a:pt x="10849" y="580"/>
                  <a:pt x="10847" y="572"/>
                </a:cubicBezTo>
                <a:cubicBezTo>
                  <a:pt x="10871" y="560"/>
                  <a:pt x="10859" y="536"/>
                  <a:pt x="10883" y="513"/>
                </a:cubicBezTo>
                <a:lnTo>
                  <a:pt x="10883" y="513"/>
                </a:lnTo>
                <a:cubicBezTo>
                  <a:pt x="10880" y="516"/>
                  <a:pt x="10877" y="516"/>
                  <a:pt x="10874" y="516"/>
                </a:cubicBezTo>
                <a:cubicBezTo>
                  <a:pt x="10871" y="516"/>
                  <a:pt x="10869" y="516"/>
                  <a:pt x="10867" y="516"/>
                </a:cubicBezTo>
                <a:cubicBezTo>
                  <a:pt x="10862" y="516"/>
                  <a:pt x="10859" y="519"/>
                  <a:pt x="10859" y="536"/>
                </a:cubicBezTo>
                <a:cubicBezTo>
                  <a:pt x="10847" y="536"/>
                  <a:pt x="10847" y="524"/>
                  <a:pt x="10847" y="513"/>
                </a:cubicBezTo>
                <a:cubicBezTo>
                  <a:pt x="10823" y="524"/>
                  <a:pt x="10812" y="524"/>
                  <a:pt x="10788" y="548"/>
                </a:cubicBezTo>
                <a:cubicBezTo>
                  <a:pt x="10776" y="536"/>
                  <a:pt x="10776" y="501"/>
                  <a:pt x="10776" y="489"/>
                </a:cubicBezTo>
                <a:cubicBezTo>
                  <a:pt x="10773" y="490"/>
                  <a:pt x="10770" y="490"/>
                  <a:pt x="10768" y="490"/>
                </a:cubicBezTo>
                <a:cubicBezTo>
                  <a:pt x="10743" y="490"/>
                  <a:pt x="10729" y="448"/>
                  <a:pt x="10699" y="448"/>
                </a:cubicBezTo>
                <a:cubicBezTo>
                  <a:pt x="10694" y="448"/>
                  <a:pt x="10687" y="450"/>
                  <a:pt x="10681" y="453"/>
                </a:cubicBezTo>
                <a:cubicBezTo>
                  <a:pt x="10678" y="450"/>
                  <a:pt x="10675" y="449"/>
                  <a:pt x="10673" y="449"/>
                </a:cubicBezTo>
                <a:cubicBezTo>
                  <a:pt x="10660" y="449"/>
                  <a:pt x="10665" y="502"/>
                  <a:pt x="10649" y="502"/>
                </a:cubicBezTo>
                <a:cubicBezTo>
                  <a:pt x="10648" y="502"/>
                  <a:pt x="10646" y="501"/>
                  <a:pt x="10645" y="501"/>
                </a:cubicBezTo>
                <a:cubicBezTo>
                  <a:pt x="10669" y="453"/>
                  <a:pt x="10645" y="453"/>
                  <a:pt x="10645" y="429"/>
                </a:cubicBezTo>
                <a:cubicBezTo>
                  <a:pt x="10636" y="412"/>
                  <a:pt x="10625" y="409"/>
                  <a:pt x="10613" y="409"/>
                </a:cubicBezTo>
                <a:cubicBezTo>
                  <a:pt x="10605" y="409"/>
                  <a:pt x="10597" y="410"/>
                  <a:pt x="10590" y="410"/>
                </a:cubicBezTo>
                <a:cubicBezTo>
                  <a:pt x="10577" y="410"/>
                  <a:pt x="10566" y="406"/>
                  <a:pt x="10562" y="382"/>
                </a:cubicBezTo>
                <a:cubicBezTo>
                  <a:pt x="10562" y="382"/>
                  <a:pt x="10573" y="370"/>
                  <a:pt x="10573" y="370"/>
                </a:cubicBezTo>
                <a:cubicBezTo>
                  <a:pt x="10562" y="334"/>
                  <a:pt x="10538" y="346"/>
                  <a:pt x="10514" y="322"/>
                </a:cubicBezTo>
                <a:lnTo>
                  <a:pt x="10526" y="322"/>
                </a:lnTo>
                <a:cubicBezTo>
                  <a:pt x="10515" y="295"/>
                  <a:pt x="10499" y="288"/>
                  <a:pt x="10482" y="288"/>
                </a:cubicBezTo>
                <a:cubicBezTo>
                  <a:pt x="10461" y="288"/>
                  <a:pt x="10438" y="298"/>
                  <a:pt x="10419" y="298"/>
                </a:cubicBezTo>
                <a:cubicBezTo>
                  <a:pt x="10419" y="286"/>
                  <a:pt x="10431" y="274"/>
                  <a:pt x="10431" y="263"/>
                </a:cubicBezTo>
                <a:cubicBezTo>
                  <a:pt x="10424" y="256"/>
                  <a:pt x="10414" y="246"/>
                  <a:pt x="10400" y="246"/>
                </a:cubicBezTo>
                <a:cubicBezTo>
                  <a:pt x="10389" y="246"/>
                  <a:pt x="10375" y="253"/>
                  <a:pt x="10359" y="274"/>
                </a:cubicBezTo>
                <a:cubicBezTo>
                  <a:pt x="10359" y="245"/>
                  <a:pt x="10357" y="240"/>
                  <a:pt x="10354" y="240"/>
                </a:cubicBezTo>
                <a:cubicBezTo>
                  <a:pt x="10352" y="240"/>
                  <a:pt x="10350" y="241"/>
                  <a:pt x="10348" y="241"/>
                </a:cubicBezTo>
                <a:cubicBezTo>
                  <a:pt x="10344" y="241"/>
                  <a:pt x="10340" y="237"/>
                  <a:pt x="10335" y="215"/>
                </a:cubicBezTo>
                <a:cubicBezTo>
                  <a:pt x="10335" y="209"/>
                  <a:pt x="10338" y="209"/>
                  <a:pt x="10341" y="209"/>
                </a:cubicBezTo>
                <a:cubicBezTo>
                  <a:pt x="10344" y="209"/>
                  <a:pt x="10347" y="209"/>
                  <a:pt x="10347" y="203"/>
                </a:cubicBezTo>
                <a:cubicBezTo>
                  <a:pt x="10335" y="179"/>
                  <a:pt x="10323" y="191"/>
                  <a:pt x="10311" y="179"/>
                </a:cubicBezTo>
                <a:cubicBezTo>
                  <a:pt x="10283" y="189"/>
                  <a:pt x="10254" y="237"/>
                  <a:pt x="10232" y="237"/>
                </a:cubicBezTo>
                <a:cubicBezTo>
                  <a:pt x="10226" y="237"/>
                  <a:pt x="10221" y="234"/>
                  <a:pt x="10216" y="227"/>
                </a:cubicBezTo>
                <a:cubicBezTo>
                  <a:pt x="10240" y="155"/>
                  <a:pt x="10240" y="215"/>
                  <a:pt x="10264" y="155"/>
                </a:cubicBezTo>
                <a:lnTo>
                  <a:pt x="10264" y="155"/>
                </a:lnTo>
                <a:cubicBezTo>
                  <a:pt x="10257" y="162"/>
                  <a:pt x="10250" y="169"/>
                  <a:pt x="10246" y="169"/>
                </a:cubicBezTo>
                <a:cubicBezTo>
                  <a:pt x="10242" y="169"/>
                  <a:pt x="10240" y="165"/>
                  <a:pt x="10240" y="155"/>
                </a:cubicBezTo>
                <a:cubicBezTo>
                  <a:pt x="10252" y="132"/>
                  <a:pt x="10252" y="143"/>
                  <a:pt x="10264" y="120"/>
                </a:cubicBezTo>
                <a:cubicBezTo>
                  <a:pt x="10264" y="117"/>
                  <a:pt x="10263" y="115"/>
                  <a:pt x="10261" y="115"/>
                </a:cubicBezTo>
                <a:cubicBezTo>
                  <a:pt x="10251" y="115"/>
                  <a:pt x="10211" y="168"/>
                  <a:pt x="10205" y="168"/>
                </a:cubicBezTo>
                <a:cubicBezTo>
                  <a:pt x="10205" y="168"/>
                  <a:pt x="10204" y="168"/>
                  <a:pt x="10204" y="167"/>
                </a:cubicBezTo>
                <a:cubicBezTo>
                  <a:pt x="10192" y="191"/>
                  <a:pt x="10192" y="191"/>
                  <a:pt x="10204" y="191"/>
                </a:cubicBezTo>
                <a:cubicBezTo>
                  <a:pt x="10197" y="205"/>
                  <a:pt x="10191" y="210"/>
                  <a:pt x="10186" y="210"/>
                </a:cubicBezTo>
                <a:cubicBezTo>
                  <a:pt x="10174" y="210"/>
                  <a:pt x="10165" y="189"/>
                  <a:pt x="10151" y="189"/>
                </a:cubicBezTo>
                <a:cubicBezTo>
                  <a:pt x="10149" y="189"/>
                  <a:pt x="10147" y="190"/>
                  <a:pt x="10145" y="191"/>
                </a:cubicBezTo>
                <a:cubicBezTo>
                  <a:pt x="10145" y="203"/>
                  <a:pt x="10157" y="215"/>
                  <a:pt x="10145" y="251"/>
                </a:cubicBezTo>
                <a:cubicBezTo>
                  <a:pt x="10141" y="247"/>
                  <a:pt x="10137" y="245"/>
                  <a:pt x="10132" y="245"/>
                </a:cubicBezTo>
                <a:cubicBezTo>
                  <a:pt x="10110" y="245"/>
                  <a:pt x="10081" y="290"/>
                  <a:pt x="10061" y="310"/>
                </a:cubicBezTo>
                <a:cubicBezTo>
                  <a:pt x="10050" y="274"/>
                  <a:pt x="10097" y="263"/>
                  <a:pt x="10121" y="203"/>
                </a:cubicBezTo>
                <a:cubicBezTo>
                  <a:pt x="10121" y="191"/>
                  <a:pt x="10133" y="143"/>
                  <a:pt x="10145" y="132"/>
                </a:cubicBezTo>
                <a:cubicBezTo>
                  <a:pt x="10142" y="126"/>
                  <a:pt x="10138" y="124"/>
                  <a:pt x="10133" y="124"/>
                </a:cubicBezTo>
                <a:cubicBezTo>
                  <a:pt x="10116" y="124"/>
                  <a:pt x="10091" y="146"/>
                  <a:pt x="10073" y="155"/>
                </a:cubicBezTo>
                <a:lnTo>
                  <a:pt x="10085" y="143"/>
                </a:lnTo>
                <a:cubicBezTo>
                  <a:pt x="10083" y="142"/>
                  <a:pt x="10081" y="142"/>
                  <a:pt x="10078" y="142"/>
                </a:cubicBezTo>
                <a:cubicBezTo>
                  <a:pt x="10059" y="142"/>
                  <a:pt x="10033" y="167"/>
                  <a:pt x="10016" y="167"/>
                </a:cubicBezTo>
                <a:cubicBezTo>
                  <a:pt x="10010" y="167"/>
                  <a:pt x="10005" y="164"/>
                  <a:pt x="10002" y="155"/>
                </a:cubicBezTo>
                <a:lnTo>
                  <a:pt x="10002" y="167"/>
                </a:lnTo>
                <a:cubicBezTo>
                  <a:pt x="10002" y="179"/>
                  <a:pt x="9990" y="167"/>
                  <a:pt x="9966" y="191"/>
                </a:cubicBezTo>
                <a:cubicBezTo>
                  <a:pt x="9976" y="172"/>
                  <a:pt x="9978" y="153"/>
                  <a:pt x="9984" y="140"/>
                </a:cubicBezTo>
                <a:lnTo>
                  <a:pt x="9984" y="140"/>
                </a:lnTo>
                <a:cubicBezTo>
                  <a:pt x="9940" y="199"/>
                  <a:pt x="9917" y="158"/>
                  <a:pt x="9871" y="215"/>
                </a:cubicBezTo>
                <a:cubicBezTo>
                  <a:pt x="9871" y="203"/>
                  <a:pt x="9895" y="167"/>
                  <a:pt x="9907" y="155"/>
                </a:cubicBezTo>
                <a:cubicBezTo>
                  <a:pt x="9914" y="162"/>
                  <a:pt x="9916" y="169"/>
                  <a:pt x="9920" y="169"/>
                </a:cubicBezTo>
                <a:cubicBezTo>
                  <a:pt x="9923" y="169"/>
                  <a:pt x="9925" y="165"/>
                  <a:pt x="9930" y="155"/>
                </a:cubicBezTo>
                <a:cubicBezTo>
                  <a:pt x="9919" y="155"/>
                  <a:pt x="9919" y="132"/>
                  <a:pt x="9930" y="108"/>
                </a:cubicBezTo>
                <a:lnTo>
                  <a:pt x="9930" y="108"/>
                </a:lnTo>
                <a:cubicBezTo>
                  <a:pt x="9907" y="143"/>
                  <a:pt x="9883" y="155"/>
                  <a:pt x="9859" y="167"/>
                </a:cubicBezTo>
                <a:cubicBezTo>
                  <a:pt x="9847" y="167"/>
                  <a:pt x="9823" y="167"/>
                  <a:pt x="9859" y="155"/>
                </a:cubicBezTo>
                <a:lnTo>
                  <a:pt x="9847" y="155"/>
                </a:lnTo>
                <a:cubicBezTo>
                  <a:pt x="9847" y="143"/>
                  <a:pt x="9847" y="143"/>
                  <a:pt x="9847" y="143"/>
                </a:cubicBezTo>
                <a:lnTo>
                  <a:pt x="9907" y="132"/>
                </a:lnTo>
                <a:lnTo>
                  <a:pt x="9871" y="132"/>
                </a:lnTo>
                <a:cubicBezTo>
                  <a:pt x="9877" y="126"/>
                  <a:pt x="9877" y="123"/>
                  <a:pt x="9872" y="123"/>
                </a:cubicBezTo>
                <a:cubicBezTo>
                  <a:pt x="9868" y="123"/>
                  <a:pt x="9859" y="126"/>
                  <a:pt x="9847" y="132"/>
                </a:cubicBezTo>
                <a:lnTo>
                  <a:pt x="9835" y="132"/>
                </a:lnTo>
                <a:cubicBezTo>
                  <a:pt x="9835" y="132"/>
                  <a:pt x="9835" y="132"/>
                  <a:pt x="9835" y="143"/>
                </a:cubicBezTo>
                <a:cubicBezTo>
                  <a:pt x="9835" y="143"/>
                  <a:pt x="9823" y="143"/>
                  <a:pt x="9823" y="155"/>
                </a:cubicBezTo>
                <a:cubicBezTo>
                  <a:pt x="9811" y="167"/>
                  <a:pt x="9811" y="167"/>
                  <a:pt x="9800" y="167"/>
                </a:cubicBezTo>
                <a:cubicBezTo>
                  <a:pt x="9811" y="155"/>
                  <a:pt x="9811" y="155"/>
                  <a:pt x="9811" y="155"/>
                </a:cubicBezTo>
                <a:cubicBezTo>
                  <a:pt x="9811" y="143"/>
                  <a:pt x="9811" y="143"/>
                  <a:pt x="9811" y="143"/>
                </a:cubicBezTo>
                <a:cubicBezTo>
                  <a:pt x="9823" y="132"/>
                  <a:pt x="9823" y="132"/>
                  <a:pt x="9835" y="132"/>
                </a:cubicBezTo>
                <a:lnTo>
                  <a:pt x="9811" y="132"/>
                </a:lnTo>
                <a:cubicBezTo>
                  <a:pt x="9811" y="128"/>
                  <a:pt x="9810" y="126"/>
                  <a:pt x="9808" y="126"/>
                </a:cubicBezTo>
                <a:cubicBezTo>
                  <a:pt x="9805" y="126"/>
                  <a:pt x="9800" y="132"/>
                  <a:pt x="9800" y="132"/>
                </a:cubicBezTo>
                <a:cubicBezTo>
                  <a:pt x="9788" y="143"/>
                  <a:pt x="9788" y="143"/>
                  <a:pt x="9776" y="143"/>
                </a:cubicBezTo>
                <a:lnTo>
                  <a:pt x="9728" y="143"/>
                </a:lnTo>
                <a:lnTo>
                  <a:pt x="9776" y="132"/>
                </a:lnTo>
                <a:lnTo>
                  <a:pt x="9685" y="132"/>
                </a:lnTo>
                <a:cubicBezTo>
                  <a:pt x="9704" y="129"/>
                  <a:pt x="9728" y="126"/>
                  <a:pt x="9752" y="120"/>
                </a:cubicBezTo>
                <a:lnTo>
                  <a:pt x="9740" y="120"/>
                </a:lnTo>
                <a:lnTo>
                  <a:pt x="9776" y="108"/>
                </a:lnTo>
                <a:lnTo>
                  <a:pt x="9740" y="108"/>
                </a:lnTo>
                <a:cubicBezTo>
                  <a:pt x="9771" y="108"/>
                  <a:pt x="9775" y="90"/>
                  <a:pt x="9807" y="85"/>
                </a:cubicBezTo>
                <a:lnTo>
                  <a:pt x="9807" y="85"/>
                </a:lnTo>
                <a:cubicBezTo>
                  <a:pt x="9808" y="85"/>
                  <a:pt x="9810" y="84"/>
                  <a:pt x="9811" y="84"/>
                </a:cubicBezTo>
                <a:cubicBezTo>
                  <a:pt x="9776" y="84"/>
                  <a:pt x="9788" y="84"/>
                  <a:pt x="9776" y="96"/>
                </a:cubicBezTo>
                <a:cubicBezTo>
                  <a:pt x="9728" y="96"/>
                  <a:pt x="9752" y="84"/>
                  <a:pt x="9740" y="84"/>
                </a:cubicBezTo>
                <a:cubicBezTo>
                  <a:pt x="9764" y="84"/>
                  <a:pt x="9776" y="84"/>
                  <a:pt x="9788" y="72"/>
                </a:cubicBezTo>
                <a:lnTo>
                  <a:pt x="9788" y="72"/>
                </a:lnTo>
                <a:cubicBezTo>
                  <a:pt x="9780" y="76"/>
                  <a:pt x="9773" y="77"/>
                  <a:pt x="9769" y="77"/>
                </a:cubicBezTo>
                <a:cubicBezTo>
                  <a:pt x="9760" y="77"/>
                  <a:pt x="9760" y="72"/>
                  <a:pt x="9776" y="72"/>
                </a:cubicBezTo>
                <a:cubicBezTo>
                  <a:pt x="9740" y="72"/>
                  <a:pt x="9763" y="72"/>
                  <a:pt x="9764" y="60"/>
                </a:cubicBezTo>
                <a:lnTo>
                  <a:pt x="9764" y="60"/>
                </a:lnTo>
                <a:cubicBezTo>
                  <a:pt x="9763" y="72"/>
                  <a:pt x="9740" y="72"/>
                  <a:pt x="9704" y="72"/>
                </a:cubicBezTo>
                <a:lnTo>
                  <a:pt x="9669" y="72"/>
                </a:lnTo>
                <a:cubicBezTo>
                  <a:pt x="9621" y="72"/>
                  <a:pt x="9704" y="60"/>
                  <a:pt x="9692" y="60"/>
                </a:cubicBezTo>
                <a:lnTo>
                  <a:pt x="9740" y="60"/>
                </a:lnTo>
                <a:cubicBezTo>
                  <a:pt x="9728" y="60"/>
                  <a:pt x="9692" y="48"/>
                  <a:pt x="9680" y="48"/>
                </a:cubicBezTo>
                <a:cubicBezTo>
                  <a:pt x="9659" y="51"/>
                  <a:pt x="9646" y="52"/>
                  <a:pt x="9639" y="52"/>
                </a:cubicBezTo>
                <a:cubicBezTo>
                  <a:pt x="9610" y="52"/>
                  <a:pt x="9671" y="36"/>
                  <a:pt x="9633" y="36"/>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2"/>
          <p:cNvSpPr txBox="1"/>
          <p:nvPr/>
        </p:nvSpPr>
        <p:spPr>
          <a:xfrm>
            <a:off x="244938" y="2732250"/>
            <a:ext cx="1591800" cy="3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highlight>
                  <a:srgbClr val="EDF9F9"/>
                </a:highlight>
                <a:latin typeface="Mada"/>
                <a:ea typeface="Mada"/>
                <a:cs typeface="Mada"/>
                <a:sym typeface="Mada"/>
              </a:rPr>
              <a:t>Urinalysis</a:t>
            </a:r>
            <a:endParaRPr>
              <a:highlight>
                <a:srgbClr val="EDF9F9"/>
              </a:highlight>
              <a:latin typeface="Mada"/>
              <a:ea typeface="Mada"/>
              <a:cs typeface="Mada"/>
              <a:sym typeface="Mada"/>
            </a:endParaRPr>
          </a:p>
          <a:p>
            <a:pPr indent="0" lvl="0" marL="0" rtl="0" algn="ctr">
              <a:spcBef>
                <a:spcPts val="0"/>
              </a:spcBef>
              <a:spcAft>
                <a:spcPts val="0"/>
              </a:spcAft>
              <a:buNone/>
            </a:pPr>
            <a:r>
              <a:rPr lang="en-GB" sz="900">
                <a:solidFill>
                  <a:srgbClr val="6AA84F"/>
                </a:solidFill>
                <a:latin typeface="Mada"/>
                <a:ea typeface="Mada"/>
                <a:cs typeface="Mada"/>
                <a:sym typeface="Mada"/>
              </a:rPr>
              <a:t>First step</a:t>
            </a:r>
            <a:endParaRPr sz="900">
              <a:solidFill>
                <a:srgbClr val="6AA84F"/>
              </a:solidFill>
              <a:latin typeface="Mada"/>
              <a:ea typeface="Mada"/>
              <a:cs typeface="Mada"/>
              <a:sym typeface="Mada"/>
            </a:endParaRPr>
          </a:p>
        </p:txBody>
      </p:sp>
      <p:sp>
        <p:nvSpPr>
          <p:cNvPr id="1030" name="Google Shape;1030;p22"/>
          <p:cNvSpPr txBox="1"/>
          <p:nvPr/>
        </p:nvSpPr>
        <p:spPr>
          <a:xfrm>
            <a:off x="2835738" y="2732250"/>
            <a:ext cx="1831500" cy="3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300">
                <a:highlight>
                  <a:srgbClr val="EDF9F9"/>
                </a:highlight>
                <a:latin typeface="Mada"/>
                <a:ea typeface="Mada"/>
                <a:cs typeface="Mada"/>
                <a:sym typeface="Mada"/>
              </a:rPr>
              <a:t>Ultrasound for bladder and kidneys</a:t>
            </a:r>
            <a:endParaRPr sz="1300">
              <a:highlight>
                <a:srgbClr val="EDF9F9"/>
              </a:highlight>
              <a:latin typeface="Mada"/>
              <a:ea typeface="Mada"/>
              <a:cs typeface="Mada"/>
              <a:sym typeface="Mada"/>
            </a:endParaRPr>
          </a:p>
        </p:txBody>
      </p:sp>
      <p:sp>
        <p:nvSpPr>
          <p:cNvPr id="1031" name="Google Shape;1031;p22"/>
          <p:cNvSpPr txBox="1"/>
          <p:nvPr/>
        </p:nvSpPr>
        <p:spPr>
          <a:xfrm>
            <a:off x="5350350" y="2732250"/>
            <a:ext cx="1939800" cy="3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highlight>
                  <a:srgbClr val="EDF9F9"/>
                </a:highlight>
                <a:latin typeface="Mada"/>
                <a:ea typeface="Mada"/>
                <a:cs typeface="Mada"/>
                <a:sym typeface="Mada"/>
              </a:rPr>
              <a:t>Cystoscopy</a:t>
            </a:r>
            <a:endParaRPr>
              <a:highlight>
                <a:srgbClr val="EDF9F9"/>
              </a:highlight>
              <a:latin typeface="Mada"/>
              <a:ea typeface="Mada"/>
              <a:cs typeface="Mada"/>
              <a:sym typeface="Mada"/>
            </a:endParaRPr>
          </a:p>
          <a:p>
            <a:pPr indent="0" lvl="0" marL="0" rtl="0" algn="ctr">
              <a:spcBef>
                <a:spcPts val="0"/>
              </a:spcBef>
              <a:spcAft>
                <a:spcPts val="0"/>
              </a:spcAft>
              <a:buNone/>
            </a:pPr>
            <a:r>
              <a:rPr lang="en-GB" sz="900">
                <a:solidFill>
                  <a:srgbClr val="6AA84F"/>
                </a:solidFill>
                <a:highlight>
                  <a:srgbClr val="FFFFFF"/>
                </a:highlight>
                <a:latin typeface="Mada"/>
                <a:ea typeface="Mada"/>
                <a:cs typeface="Mada"/>
                <a:sym typeface="Mada"/>
              </a:rPr>
              <a:t>when you find a mass or erythema, you have to take a biopsy</a:t>
            </a:r>
            <a:endParaRPr sz="900">
              <a:solidFill>
                <a:srgbClr val="6AA84F"/>
              </a:solidFill>
              <a:highlight>
                <a:srgbClr val="EDF9F9"/>
              </a:highlight>
              <a:latin typeface="Mada"/>
              <a:ea typeface="Mada"/>
              <a:cs typeface="Mada"/>
              <a:sym typeface="Mada"/>
            </a:endParaRPr>
          </a:p>
        </p:txBody>
      </p:sp>
      <p:sp>
        <p:nvSpPr>
          <p:cNvPr id="1032" name="Google Shape;1032;p22"/>
          <p:cNvSpPr txBox="1"/>
          <p:nvPr/>
        </p:nvSpPr>
        <p:spPr>
          <a:xfrm>
            <a:off x="5274138" y="4256250"/>
            <a:ext cx="2187600" cy="3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highlight>
                  <a:srgbClr val="EDF9F9"/>
                </a:highlight>
                <a:latin typeface="Mada"/>
                <a:ea typeface="Mada"/>
                <a:cs typeface="Mada"/>
                <a:sym typeface="Mada"/>
              </a:rPr>
              <a:t>IV</a:t>
            </a:r>
            <a:r>
              <a:rPr lang="en-GB" u="sng">
                <a:highlight>
                  <a:srgbClr val="EDF9F9"/>
                </a:highlight>
                <a:latin typeface="Mada"/>
                <a:ea typeface="Mada"/>
                <a:cs typeface="Mada"/>
                <a:sym typeface="Mada"/>
              </a:rPr>
              <a:t>U</a:t>
            </a:r>
            <a:r>
              <a:rPr lang="en-GB">
                <a:highlight>
                  <a:srgbClr val="EDF9F9"/>
                </a:highlight>
                <a:latin typeface="Mada"/>
                <a:ea typeface="Mada"/>
                <a:cs typeface="Mada"/>
                <a:sym typeface="Mada"/>
              </a:rPr>
              <a:t>- CT scan </a:t>
            </a:r>
            <a:r>
              <a:rPr lang="en-GB" sz="1200">
                <a:solidFill>
                  <a:srgbClr val="B7B7B7"/>
                </a:solidFill>
                <a:highlight>
                  <a:srgbClr val="EDF9F9"/>
                </a:highlight>
                <a:latin typeface="Mada"/>
                <a:ea typeface="Mada"/>
                <a:cs typeface="Mada"/>
                <a:sym typeface="Mada"/>
              </a:rPr>
              <a:t>Intravenous urogram CT scan</a:t>
            </a:r>
            <a:r>
              <a:rPr lang="en-GB" sz="1200">
                <a:highlight>
                  <a:srgbClr val="EDF9F9"/>
                </a:highlight>
                <a:latin typeface="Mada"/>
                <a:ea typeface="Mada"/>
                <a:cs typeface="Mada"/>
                <a:sym typeface="Mada"/>
              </a:rPr>
              <a:t> </a:t>
            </a:r>
            <a:endParaRPr sz="1200">
              <a:highlight>
                <a:srgbClr val="EDF9F9"/>
              </a:highlight>
              <a:latin typeface="Mada"/>
              <a:ea typeface="Mada"/>
              <a:cs typeface="Mada"/>
              <a:sym typeface="Mada"/>
            </a:endParaRPr>
          </a:p>
        </p:txBody>
      </p:sp>
      <p:sp>
        <p:nvSpPr>
          <p:cNvPr id="1033" name="Google Shape;1033;p22"/>
          <p:cNvSpPr txBox="1"/>
          <p:nvPr/>
        </p:nvSpPr>
        <p:spPr>
          <a:xfrm>
            <a:off x="2683338" y="4256250"/>
            <a:ext cx="1973100" cy="3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highlight>
                  <a:srgbClr val="EDF9F9"/>
                </a:highlight>
                <a:latin typeface="Mada"/>
                <a:ea typeface="Mada"/>
                <a:cs typeface="Mada"/>
                <a:sym typeface="Mada"/>
              </a:rPr>
              <a:t>KUB </a:t>
            </a:r>
            <a:r>
              <a:rPr lang="en-GB" sz="1200">
                <a:solidFill>
                  <a:srgbClr val="B7B7B7"/>
                </a:solidFill>
                <a:highlight>
                  <a:srgbClr val="EDF9F9"/>
                </a:highlight>
                <a:latin typeface="Mada"/>
                <a:ea typeface="Mada"/>
                <a:cs typeface="Mada"/>
                <a:sym typeface="Mada"/>
              </a:rPr>
              <a:t>kidney,ureter,and bladder</a:t>
            </a:r>
            <a:r>
              <a:rPr lang="en-GB" sz="1200">
                <a:highlight>
                  <a:srgbClr val="EDF9F9"/>
                </a:highlight>
                <a:latin typeface="Mada"/>
                <a:ea typeface="Mada"/>
                <a:cs typeface="Mada"/>
                <a:sym typeface="Mada"/>
              </a:rPr>
              <a:t> </a:t>
            </a:r>
            <a:r>
              <a:rPr lang="en-GB" sz="1200">
                <a:solidFill>
                  <a:srgbClr val="B7B7B7"/>
                </a:solidFill>
                <a:highlight>
                  <a:srgbClr val="EDF9F9"/>
                </a:highlight>
                <a:latin typeface="Mada"/>
                <a:ea typeface="Mada"/>
                <a:cs typeface="Mada"/>
                <a:sym typeface="Mada"/>
              </a:rPr>
              <a:t>X-ray</a:t>
            </a:r>
            <a:endParaRPr sz="1200">
              <a:solidFill>
                <a:srgbClr val="B7B7B7"/>
              </a:solidFill>
              <a:highlight>
                <a:srgbClr val="EDF9F9"/>
              </a:highlight>
              <a:latin typeface="Mada"/>
              <a:ea typeface="Mada"/>
              <a:cs typeface="Mada"/>
              <a:sym typeface="Mada"/>
            </a:endParaRPr>
          </a:p>
        </p:txBody>
      </p:sp>
      <p:sp>
        <p:nvSpPr>
          <p:cNvPr id="1034" name="Google Shape;1034;p22"/>
          <p:cNvSpPr txBox="1"/>
          <p:nvPr/>
        </p:nvSpPr>
        <p:spPr>
          <a:xfrm>
            <a:off x="244938" y="4256250"/>
            <a:ext cx="1591800" cy="3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dk1"/>
                </a:solidFill>
                <a:highlight>
                  <a:srgbClr val="EDF9F9"/>
                </a:highlight>
                <a:latin typeface="Mada"/>
                <a:ea typeface="Mada"/>
                <a:cs typeface="Mada"/>
                <a:sym typeface="Mada"/>
              </a:rPr>
              <a:t>Urine Cytology</a:t>
            </a:r>
            <a:endParaRPr>
              <a:solidFill>
                <a:schemeClr val="dk1"/>
              </a:solidFill>
              <a:highlight>
                <a:srgbClr val="EDF9F9"/>
              </a:highlight>
              <a:latin typeface="Mada"/>
              <a:ea typeface="Mada"/>
              <a:cs typeface="Mada"/>
              <a:sym typeface="Mada"/>
            </a:endParaRPr>
          </a:p>
          <a:p>
            <a:pPr indent="0" lvl="0" marL="0" rtl="0" algn="ctr">
              <a:spcBef>
                <a:spcPts val="0"/>
              </a:spcBef>
              <a:spcAft>
                <a:spcPts val="0"/>
              </a:spcAft>
              <a:buNone/>
            </a:pPr>
            <a:r>
              <a:t/>
            </a:r>
            <a:endParaRPr>
              <a:solidFill>
                <a:schemeClr val="dk1"/>
              </a:solidFill>
              <a:highlight>
                <a:srgbClr val="EDF9F9"/>
              </a:highlight>
              <a:latin typeface="Mada"/>
              <a:ea typeface="Mada"/>
              <a:cs typeface="Mada"/>
              <a:sym typeface="Mada"/>
            </a:endParaRPr>
          </a:p>
        </p:txBody>
      </p:sp>
      <p:graphicFrame>
        <p:nvGraphicFramePr>
          <p:cNvPr id="1035" name="Google Shape;1035;p22"/>
          <p:cNvGraphicFramePr/>
          <p:nvPr/>
        </p:nvGraphicFramePr>
        <p:xfrm>
          <a:off x="2354950" y="4709203"/>
          <a:ext cx="3000000" cy="3000000"/>
        </p:xfrm>
        <a:graphic>
          <a:graphicData uri="http://schemas.openxmlformats.org/drawingml/2006/table">
            <a:tbl>
              <a:tblPr>
                <a:noFill/>
                <a:tableStyleId>{E21EFD53-D6BC-452D-8F6A-A07C4FB948BD}</a:tableStyleId>
              </a:tblPr>
              <a:tblGrid>
                <a:gridCol w="785850"/>
                <a:gridCol w="705850"/>
                <a:gridCol w="612600"/>
                <a:gridCol w="659250"/>
              </a:tblGrid>
              <a:tr h="412800">
                <a:tc gridSpan="4">
                  <a:txBody>
                    <a:bodyPr/>
                    <a:lstStyle/>
                    <a:p>
                      <a:pPr indent="0" lvl="0" marL="0" rtl="0" algn="ctr">
                        <a:spcBef>
                          <a:spcPts val="0"/>
                        </a:spcBef>
                        <a:spcAft>
                          <a:spcPts val="0"/>
                        </a:spcAft>
                        <a:buNone/>
                      </a:pPr>
                      <a:r>
                        <a:rPr lang="en-GB" sz="1200">
                          <a:solidFill>
                            <a:srgbClr val="83C5BE"/>
                          </a:solidFill>
                          <a:latin typeface="Mada"/>
                          <a:ea typeface="Mada"/>
                          <a:cs typeface="Mada"/>
                          <a:sym typeface="Mada"/>
                        </a:rPr>
                        <a:t>➤</a:t>
                      </a:r>
                      <a:r>
                        <a:rPr lang="en-GB" sz="1200">
                          <a:latin typeface="Mada"/>
                          <a:ea typeface="Mada"/>
                          <a:cs typeface="Mada"/>
                          <a:sym typeface="Mada"/>
                        </a:rPr>
                        <a:t> </a:t>
                      </a:r>
                      <a:r>
                        <a:rPr lang="en-GB" sz="1100">
                          <a:latin typeface="Mada"/>
                          <a:ea typeface="Mada"/>
                          <a:cs typeface="Mada"/>
                          <a:sym typeface="Mada"/>
                        </a:rPr>
                        <a:t> to exclude urinary tract calcification </a:t>
                      </a:r>
                      <a:r>
                        <a:rPr lang="en-GB" sz="900">
                          <a:solidFill>
                            <a:srgbClr val="6AA84F"/>
                          </a:solidFill>
                          <a:latin typeface="Mada"/>
                          <a:ea typeface="Mada"/>
                          <a:cs typeface="Mada"/>
                          <a:sym typeface="Mada"/>
                        </a:rPr>
                        <a:t>because stone causes painless hematuria </a:t>
                      </a:r>
                      <a:endParaRPr sz="900">
                        <a:solidFill>
                          <a:srgbClr val="6AA84F"/>
                        </a:solidFill>
                        <a:latin typeface="Mada"/>
                        <a:ea typeface="Mada"/>
                        <a:cs typeface="Mada"/>
                        <a:sym typeface="Mada"/>
                      </a:endParaRPr>
                    </a:p>
                  </a:txBody>
                  <a:tcPr marT="91425" marB="91425" marR="91425" marL="91425" anchor="ctr">
                    <a:lnL cap="flat" cmpd="sng" w="19050">
                      <a:solidFill>
                        <a:srgbClr val="EFEFEF">
                          <a:alpha val="0"/>
                        </a:srgbClr>
                      </a:solidFill>
                      <a:prstDash val="dash"/>
                      <a:round/>
                      <a:headEnd len="sm" w="sm" type="none"/>
                      <a:tailEnd len="sm" w="sm" type="none"/>
                    </a:lnL>
                    <a:lnR cap="flat" cmpd="sng" w="19050">
                      <a:solidFill>
                        <a:srgbClr val="EFEFEF">
                          <a:alpha val="0"/>
                        </a:srgbClr>
                      </a:solidFill>
                      <a:prstDash val="dash"/>
                      <a:round/>
                      <a:headEnd len="sm" w="sm" type="none"/>
                      <a:tailEnd len="sm" w="sm" type="none"/>
                    </a:lnR>
                    <a:lnT cap="flat" cmpd="sng" w="19050">
                      <a:solidFill>
                        <a:srgbClr val="EFEFEF">
                          <a:alpha val="0"/>
                        </a:srgbClr>
                      </a:solidFill>
                      <a:prstDash val="dash"/>
                      <a:round/>
                      <a:headEnd len="sm" w="sm" type="none"/>
                      <a:tailEnd len="sm" w="sm" type="none"/>
                    </a:lnT>
                    <a:lnB cap="flat" cmpd="sng" w="19050">
                      <a:solidFill>
                        <a:srgbClr val="EFEFEF">
                          <a:alpha val="0"/>
                        </a:srgbClr>
                      </a:solidFill>
                      <a:prstDash val="dash"/>
                      <a:round/>
                      <a:headEnd len="sm" w="sm" type="none"/>
                      <a:tailEnd len="sm" w="sm" type="none"/>
                    </a:lnB>
                  </a:tcPr>
                </a:tc>
                <a:tc hMerge="1"/>
                <a:tc hMerge="1"/>
                <a:tc hMerge="1"/>
              </a:tr>
            </a:tbl>
          </a:graphicData>
        </a:graphic>
      </p:graphicFrame>
      <p:graphicFrame>
        <p:nvGraphicFramePr>
          <p:cNvPr id="1036" name="Google Shape;1036;p22"/>
          <p:cNvGraphicFramePr/>
          <p:nvPr/>
        </p:nvGraphicFramePr>
        <p:xfrm>
          <a:off x="4869550" y="4709203"/>
          <a:ext cx="3000000" cy="3000000"/>
        </p:xfrm>
        <a:graphic>
          <a:graphicData uri="http://schemas.openxmlformats.org/drawingml/2006/table">
            <a:tbl>
              <a:tblPr>
                <a:noFill/>
                <a:tableStyleId>{E21EFD53-D6BC-452D-8F6A-A07C4FB948BD}</a:tableStyleId>
              </a:tblPr>
              <a:tblGrid>
                <a:gridCol w="785850"/>
                <a:gridCol w="705850"/>
                <a:gridCol w="612600"/>
                <a:gridCol w="659250"/>
              </a:tblGrid>
              <a:tr h="412800">
                <a:tc gridSpan="4">
                  <a:txBody>
                    <a:bodyPr/>
                    <a:lstStyle/>
                    <a:p>
                      <a:pPr indent="0" lvl="0" marL="0" rtl="0" algn="l">
                        <a:spcBef>
                          <a:spcPts val="0"/>
                        </a:spcBef>
                        <a:spcAft>
                          <a:spcPts val="0"/>
                        </a:spcAft>
                        <a:buNone/>
                      </a:pPr>
                      <a:r>
                        <a:rPr lang="en-GB" sz="1200">
                          <a:solidFill>
                            <a:srgbClr val="83C5BE"/>
                          </a:solidFill>
                          <a:latin typeface="Mada"/>
                          <a:ea typeface="Mada"/>
                          <a:cs typeface="Mada"/>
                          <a:sym typeface="Mada"/>
                        </a:rPr>
                        <a:t>➤</a:t>
                      </a:r>
                      <a:r>
                        <a:rPr lang="en-GB" sz="1200">
                          <a:latin typeface="Mada"/>
                          <a:ea typeface="Mada"/>
                          <a:cs typeface="Mada"/>
                          <a:sym typeface="Mada"/>
                        </a:rPr>
                        <a:t> </a:t>
                      </a:r>
                      <a:r>
                        <a:rPr lang="en-GB" sz="1100">
                          <a:latin typeface="Mada"/>
                          <a:ea typeface="Mada"/>
                          <a:cs typeface="Mada"/>
                          <a:sym typeface="Mada"/>
                        </a:rPr>
                        <a:t> Considered if no pathology identified</a:t>
                      </a:r>
                      <a:endParaRPr sz="1100">
                        <a:latin typeface="Mada"/>
                        <a:ea typeface="Mada"/>
                        <a:cs typeface="Mada"/>
                        <a:sym typeface="Mada"/>
                      </a:endParaRPr>
                    </a:p>
                  </a:txBody>
                  <a:tcPr marT="91425" marB="91425" marR="91425" marL="91425" anchor="ctr">
                    <a:lnL cap="flat" cmpd="sng" w="19050">
                      <a:solidFill>
                        <a:srgbClr val="EFEFEF">
                          <a:alpha val="0"/>
                        </a:srgbClr>
                      </a:solidFill>
                      <a:prstDash val="dash"/>
                      <a:round/>
                      <a:headEnd len="sm" w="sm" type="none"/>
                      <a:tailEnd len="sm" w="sm" type="none"/>
                    </a:lnL>
                    <a:lnR cap="flat" cmpd="sng" w="19050">
                      <a:solidFill>
                        <a:srgbClr val="EFEFEF">
                          <a:alpha val="0"/>
                        </a:srgbClr>
                      </a:solidFill>
                      <a:prstDash val="dash"/>
                      <a:round/>
                      <a:headEnd len="sm" w="sm" type="none"/>
                      <a:tailEnd len="sm" w="sm" type="none"/>
                    </a:lnR>
                    <a:lnT cap="flat" cmpd="sng" w="19050">
                      <a:solidFill>
                        <a:srgbClr val="EFEFEF">
                          <a:alpha val="0"/>
                        </a:srgbClr>
                      </a:solidFill>
                      <a:prstDash val="dash"/>
                      <a:round/>
                      <a:headEnd len="sm" w="sm" type="none"/>
                      <a:tailEnd len="sm" w="sm" type="none"/>
                    </a:lnT>
                    <a:lnB cap="flat" cmpd="sng" w="19050">
                      <a:solidFill>
                        <a:srgbClr val="EFEFEF">
                          <a:alpha val="0"/>
                        </a:srgbClr>
                      </a:solidFill>
                      <a:prstDash val="dash"/>
                      <a:round/>
                      <a:headEnd len="sm" w="sm" type="none"/>
                      <a:tailEnd len="sm" w="sm" type="none"/>
                    </a:lnB>
                  </a:tcPr>
                </a:tc>
                <a:tc hMerge="1"/>
                <a:tc hMerge="1"/>
                <a:tc hMerge="1"/>
              </a:tr>
            </a:tbl>
          </a:graphicData>
        </a:graphic>
      </p:graphicFrame>
      <p:grpSp>
        <p:nvGrpSpPr>
          <p:cNvPr id="1037" name="Google Shape;1037;p22"/>
          <p:cNvGrpSpPr/>
          <p:nvPr/>
        </p:nvGrpSpPr>
        <p:grpSpPr>
          <a:xfrm>
            <a:off x="353669" y="1031240"/>
            <a:ext cx="467181" cy="476434"/>
            <a:chOff x="2410712" y="2415450"/>
            <a:chExt cx="312600" cy="312600"/>
          </a:xfrm>
        </p:grpSpPr>
        <p:sp>
          <p:nvSpPr>
            <p:cNvPr id="1038" name="Google Shape;1038;p22"/>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2"/>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0" name="Google Shape;1040;p22"/>
          <p:cNvSpPr txBox="1"/>
          <p:nvPr/>
        </p:nvSpPr>
        <p:spPr>
          <a:xfrm>
            <a:off x="810950" y="1057875"/>
            <a:ext cx="4800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Investigations Of Painless Hematuria</a:t>
            </a:r>
            <a:endParaRPr b="1" sz="1800">
              <a:solidFill>
                <a:srgbClr val="006D77"/>
              </a:solidFill>
              <a:highlight>
                <a:srgbClr val="EDF9F9"/>
              </a:highlight>
              <a:latin typeface="Lora"/>
              <a:ea typeface="Lora"/>
              <a:cs typeface="Lora"/>
              <a:sym typeface="Lora"/>
            </a:endParaRPr>
          </a:p>
        </p:txBody>
      </p:sp>
      <p:sp>
        <p:nvSpPr>
          <p:cNvPr id="1041" name="Google Shape;1041;p22"/>
          <p:cNvSpPr txBox="1"/>
          <p:nvPr/>
        </p:nvSpPr>
        <p:spPr>
          <a:xfrm>
            <a:off x="281525" y="5834075"/>
            <a:ext cx="7152900" cy="640200"/>
          </a:xfrm>
          <a:prstGeom prst="rect">
            <a:avLst/>
          </a:prstGeom>
          <a:noFill/>
          <a:ln>
            <a:noFill/>
          </a:ln>
        </p:spPr>
        <p:txBody>
          <a:bodyPr anchorCtr="0" anchor="t" bIns="91425" lIns="91425" spcFirstLastPara="1" rIns="91425" wrap="square" tIns="91425">
            <a:noAutofit/>
          </a:bodyPr>
          <a:lstStyle/>
          <a:p>
            <a:pPr indent="-171450" lvl="0" marL="269999"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Investigations </a:t>
            </a:r>
            <a:endParaRPr b="1" sz="1200">
              <a:solidFill>
                <a:srgbClr val="1C4588"/>
              </a:solidFill>
              <a:latin typeface="Mada"/>
              <a:ea typeface="Mada"/>
              <a:cs typeface="Mada"/>
              <a:sym typeface="Mada"/>
            </a:endParaRPr>
          </a:p>
          <a:p>
            <a:pPr indent="-266700" lvl="1" marL="45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Visible hematuria -&gt; local anaesthetic flexible cystoscopy &amp; CT urogram (CTU).</a:t>
            </a:r>
            <a:endParaRPr sz="1200">
              <a:solidFill>
                <a:srgbClr val="1C4588"/>
              </a:solidFill>
              <a:latin typeface="Mada"/>
              <a:ea typeface="Mada"/>
              <a:cs typeface="Mada"/>
              <a:sym typeface="Mada"/>
            </a:endParaRPr>
          </a:p>
          <a:p>
            <a:pPr indent="-266700" lvl="1" marL="45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If lesion is found within the bladder -&gt; cystourethroscopy under general anaesthesia the bladder and tumour are examined bimanually to determine the depth &amp; physical features  of tumor -&gt; transurethral resection of bladder tumour</a:t>
            </a:r>
            <a:r>
              <a:rPr b="1" lang="en-GB" sz="1200">
                <a:solidFill>
                  <a:srgbClr val="1C4588"/>
                </a:solidFill>
                <a:latin typeface="Mada"/>
                <a:ea typeface="Mada"/>
                <a:cs typeface="Mada"/>
                <a:sym typeface="Mada"/>
              </a:rPr>
              <a:t> (TURBT) </a:t>
            </a:r>
            <a:r>
              <a:rPr lang="en-GB" sz="1200">
                <a:solidFill>
                  <a:srgbClr val="1C4588"/>
                </a:solidFill>
                <a:latin typeface="Mada"/>
                <a:ea typeface="Mada"/>
                <a:cs typeface="Mada"/>
                <a:sym typeface="Mada"/>
              </a:rPr>
              <a:t> &amp; biopsy. </a:t>
            </a:r>
            <a:endParaRPr b="1" sz="1200">
              <a:solidFill>
                <a:srgbClr val="1C4588"/>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p:txBody>
      </p:sp>
      <p:sp>
        <p:nvSpPr>
          <p:cNvPr id="1042" name="Google Shape;1042;p22"/>
          <p:cNvSpPr txBox="1"/>
          <p:nvPr/>
        </p:nvSpPr>
        <p:spPr>
          <a:xfrm>
            <a:off x="329025" y="8667750"/>
            <a:ext cx="2257500" cy="79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Picture A: Normal bladder with smooth outline and no filling defect </a:t>
            </a:r>
            <a:endParaRPr sz="900">
              <a:solidFill>
                <a:srgbClr val="6AA84F"/>
              </a:solidFill>
              <a:latin typeface="Mada"/>
              <a:ea typeface="Mada"/>
              <a:cs typeface="Mada"/>
              <a:sym typeface="Mada"/>
            </a:endParaRPr>
          </a:p>
          <a:p>
            <a:pPr indent="0" lvl="0" marL="0" rtl="0" algn="l">
              <a:spcBef>
                <a:spcPts val="0"/>
              </a:spcBef>
              <a:spcAft>
                <a:spcPts val="0"/>
              </a:spcAft>
              <a:buNone/>
            </a:pPr>
            <a:r>
              <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Picture B: filling defect (apple core </a:t>
            </a:r>
            <a:r>
              <a:rPr lang="en-GB" sz="900">
                <a:solidFill>
                  <a:srgbClr val="6AA84F"/>
                </a:solidFill>
                <a:latin typeface="Mada"/>
                <a:ea typeface="Mada"/>
                <a:cs typeface="Mada"/>
                <a:sym typeface="Mada"/>
              </a:rPr>
              <a:t>appearance</a:t>
            </a:r>
            <a:r>
              <a:rPr lang="en-GB" sz="900">
                <a:solidFill>
                  <a:srgbClr val="6AA84F"/>
                </a:solidFill>
                <a:latin typeface="Mada"/>
                <a:ea typeface="Mada"/>
                <a:cs typeface="Mada"/>
                <a:sym typeface="Mada"/>
              </a:rPr>
              <a:t>) </a:t>
            </a:r>
            <a:endParaRPr sz="900">
              <a:solidFill>
                <a:srgbClr val="6AA84F"/>
              </a:solidFill>
              <a:latin typeface="Mada"/>
              <a:ea typeface="Mada"/>
              <a:cs typeface="Mada"/>
              <a:sym typeface="Mada"/>
            </a:endParaRPr>
          </a:p>
        </p:txBody>
      </p:sp>
      <p:sp>
        <p:nvSpPr>
          <p:cNvPr id="1043" name="Google Shape;1043;p22"/>
          <p:cNvSpPr txBox="1"/>
          <p:nvPr/>
        </p:nvSpPr>
        <p:spPr>
          <a:xfrm>
            <a:off x="353713" y="7128975"/>
            <a:ext cx="4671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highlight>
                  <a:srgbClr val="A4E4E0"/>
                </a:highlight>
                <a:latin typeface="Mada"/>
                <a:ea typeface="Mada"/>
                <a:cs typeface="Mada"/>
                <a:sym typeface="Mada"/>
              </a:rPr>
              <a:t>A</a:t>
            </a:r>
            <a:endParaRPr b="1">
              <a:solidFill>
                <a:srgbClr val="006D77"/>
              </a:solidFill>
              <a:highlight>
                <a:srgbClr val="A4E4E0"/>
              </a:highlight>
              <a:latin typeface="Mada"/>
              <a:ea typeface="Mada"/>
              <a:cs typeface="Mada"/>
              <a:sym typeface="Mada"/>
            </a:endParaRPr>
          </a:p>
        </p:txBody>
      </p:sp>
      <p:sp>
        <p:nvSpPr>
          <p:cNvPr id="1044" name="Google Shape;1044;p22"/>
          <p:cNvSpPr txBox="1"/>
          <p:nvPr/>
        </p:nvSpPr>
        <p:spPr>
          <a:xfrm>
            <a:off x="1349013" y="7128975"/>
            <a:ext cx="4671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highlight>
                  <a:srgbClr val="A4E4E0"/>
                </a:highlight>
                <a:latin typeface="Mada"/>
                <a:ea typeface="Mada"/>
                <a:cs typeface="Mada"/>
                <a:sym typeface="Mada"/>
              </a:rPr>
              <a:t>B</a:t>
            </a:r>
            <a:endParaRPr b="1">
              <a:solidFill>
                <a:srgbClr val="006D77"/>
              </a:solidFill>
              <a:highlight>
                <a:srgbClr val="A4E4E0"/>
              </a:highlight>
              <a:latin typeface="Mada"/>
              <a:ea typeface="Mada"/>
              <a:cs typeface="Mada"/>
              <a:sym typeface="Mad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p2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0" name="Google Shape;1050;p23"/>
          <p:cNvPicPr preferRelativeResize="0"/>
          <p:nvPr/>
        </p:nvPicPr>
        <p:blipFill>
          <a:blip r:embed="rId3">
            <a:alphaModFix/>
          </a:blip>
          <a:stretch>
            <a:fillRect/>
          </a:stretch>
        </p:blipFill>
        <p:spPr>
          <a:xfrm>
            <a:off x="2733947" y="8700440"/>
            <a:ext cx="2032188" cy="1778917"/>
          </a:xfrm>
          <a:prstGeom prst="rect">
            <a:avLst/>
          </a:prstGeom>
          <a:noFill/>
          <a:ln>
            <a:noFill/>
          </a:ln>
        </p:spPr>
      </p:pic>
      <p:sp>
        <p:nvSpPr>
          <p:cNvPr id="1051" name="Google Shape;1051;p23"/>
          <p:cNvSpPr txBox="1"/>
          <p:nvPr/>
        </p:nvSpPr>
        <p:spPr>
          <a:xfrm>
            <a:off x="141209" y="1338275"/>
            <a:ext cx="3957900" cy="3681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Requires bladder muscle to be included in specimen.</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Staged according to </a:t>
            </a:r>
            <a:r>
              <a:rPr b="1" lang="en-GB" sz="1100">
                <a:latin typeface="Mada"/>
                <a:ea typeface="Mada"/>
                <a:cs typeface="Mada"/>
                <a:sym typeface="Mada"/>
              </a:rPr>
              <a:t>depth of  tumor invasion</a:t>
            </a:r>
            <a:r>
              <a:rPr lang="en-GB" sz="1100">
                <a:latin typeface="Mada"/>
                <a:ea typeface="Mada"/>
                <a:cs typeface="Mada"/>
                <a:sym typeface="Mada"/>
              </a:rPr>
              <a:t>.</a:t>
            </a:r>
            <a:endParaRPr sz="1100">
              <a:latin typeface="Mada"/>
              <a:ea typeface="Mada"/>
              <a:cs typeface="Mada"/>
              <a:sym typeface="Mada"/>
            </a:endParaRPr>
          </a:p>
        </p:txBody>
      </p:sp>
      <p:cxnSp>
        <p:nvCxnSpPr>
          <p:cNvPr id="1052" name="Google Shape;1052;p23"/>
          <p:cNvCxnSpPr/>
          <p:nvPr/>
        </p:nvCxnSpPr>
        <p:spPr>
          <a:xfrm flipH="1">
            <a:off x="570015" y="1995875"/>
            <a:ext cx="4200" cy="3639900"/>
          </a:xfrm>
          <a:prstGeom prst="straightConnector1">
            <a:avLst/>
          </a:prstGeom>
          <a:noFill/>
          <a:ln cap="flat" cmpd="sng" w="28575">
            <a:solidFill>
              <a:srgbClr val="FFDDD2"/>
            </a:solidFill>
            <a:prstDash val="solid"/>
            <a:round/>
            <a:headEnd len="med" w="med" type="oval"/>
            <a:tailEnd len="med" w="med" type="oval"/>
          </a:ln>
        </p:spPr>
      </p:cxnSp>
      <p:sp>
        <p:nvSpPr>
          <p:cNvPr id="1053" name="Google Shape;1053;p23"/>
          <p:cNvSpPr/>
          <p:nvPr/>
        </p:nvSpPr>
        <p:spPr>
          <a:xfrm>
            <a:off x="471712" y="2292297"/>
            <a:ext cx="214200" cy="235500"/>
          </a:xfrm>
          <a:prstGeom prst="ellipse">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54" name="Google Shape;1054;p23"/>
          <p:cNvCxnSpPr/>
          <p:nvPr/>
        </p:nvCxnSpPr>
        <p:spPr>
          <a:xfrm flipH="1" rot="10800000">
            <a:off x="685912" y="2372416"/>
            <a:ext cx="242400" cy="600"/>
          </a:xfrm>
          <a:prstGeom prst="straightConnector1">
            <a:avLst/>
          </a:prstGeom>
          <a:noFill/>
          <a:ln cap="flat" cmpd="sng" w="19050">
            <a:solidFill>
              <a:srgbClr val="FFDDD2"/>
            </a:solidFill>
            <a:prstDash val="solid"/>
            <a:round/>
            <a:headEnd len="med" w="med" type="none"/>
            <a:tailEnd len="med" w="med" type="oval"/>
          </a:ln>
        </p:spPr>
      </p:cxnSp>
      <p:sp>
        <p:nvSpPr>
          <p:cNvPr id="1055" name="Google Shape;1055;p23"/>
          <p:cNvSpPr/>
          <p:nvPr/>
        </p:nvSpPr>
        <p:spPr>
          <a:xfrm>
            <a:off x="466362" y="2801536"/>
            <a:ext cx="214200" cy="235500"/>
          </a:xfrm>
          <a:prstGeom prst="ellipse">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56" name="Google Shape;1056;p23"/>
          <p:cNvCxnSpPr/>
          <p:nvPr/>
        </p:nvCxnSpPr>
        <p:spPr>
          <a:xfrm flipH="1" rot="10800000">
            <a:off x="680562" y="2918958"/>
            <a:ext cx="242400" cy="600"/>
          </a:xfrm>
          <a:prstGeom prst="straightConnector1">
            <a:avLst/>
          </a:prstGeom>
          <a:noFill/>
          <a:ln cap="flat" cmpd="sng" w="19050">
            <a:solidFill>
              <a:srgbClr val="FFDDD2"/>
            </a:solidFill>
            <a:prstDash val="solid"/>
            <a:round/>
            <a:headEnd len="med" w="med" type="none"/>
            <a:tailEnd len="med" w="med" type="oval"/>
          </a:ln>
        </p:spPr>
      </p:cxnSp>
      <p:sp>
        <p:nvSpPr>
          <p:cNvPr id="1057" name="Google Shape;1057;p23"/>
          <p:cNvSpPr/>
          <p:nvPr/>
        </p:nvSpPr>
        <p:spPr>
          <a:xfrm>
            <a:off x="471712" y="3310782"/>
            <a:ext cx="214200" cy="235500"/>
          </a:xfrm>
          <a:prstGeom prst="ellipse">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58" name="Google Shape;1058;p23"/>
          <p:cNvCxnSpPr/>
          <p:nvPr/>
        </p:nvCxnSpPr>
        <p:spPr>
          <a:xfrm flipH="1" rot="10800000">
            <a:off x="685912" y="3428204"/>
            <a:ext cx="242400" cy="600"/>
          </a:xfrm>
          <a:prstGeom prst="straightConnector1">
            <a:avLst/>
          </a:prstGeom>
          <a:noFill/>
          <a:ln cap="flat" cmpd="sng" w="19050">
            <a:solidFill>
              <a:srgbClr val="FFDDD2"/>
            </a:solidFill>
            <a:prstDash val="solid"/>
            <a:round/>
            <a:headEnd len="med" w="med" type="none"/>
            <a:tailEnd len="med" w="med" type="oval"/>
          </a:ln>
        </p:spPr>
      </p:cxnSp>
      <p:sp>
        <p:nvSpPr>
          <p:cNvPr id="1059" name="Google Shape;1059;p23"/>
          <p:cNvSpPr/>
          <p:nvPr/>
        </p:nvSpPr>
        <p:spPr>
          <a:xfrm>
            <a:off x="466362" y="3736244"/>
            <a:ext cx="214200" cy="235500"/>
          </a:xfrm>
          <a:prstGeom prst="ellipse">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0" name="Google Shape;1060;p23"/>
          <p:cNvCxnSpPr/>
          <p:nvPr/>
        </p:nvCxnSpPr>
        <p:spPr>
          <a:xfrm flipH="1" rot="10800000">
            <a:off x="680562" y="3853666"/>
            <a:ext cx="242400" cy="600"/>
          </a:xfrm>
          <a:prstGeom prst="straightConnector1">
            <a:avLst/>
          </a:prstGeom>
          <a:noFill/>
          <a:ln cap="flat" cmpd="sng" w="19050">
            <a:solidFill>
              <a:srgbClr val="FFDDD2"/>
            </a:solidFill>
            <a:prstDash val="solid"/>
            <a:round/>
            <a:headEnd len="med" w="med" type="none"/>
            <a:tailEnd len="med" w="med" type="oval"/>
          </a:ln>
        </p:spPr>
      </p:cxnSp>
      <p:sp>
        <p:nvSpPr>
          <p:cNvPr id="1061" name="Google Shape;1061;p23"/>
          <p:cNvSpPr/>
          <p:nvPr/>
        </p:nvSpPr>
        <p:spPr>
          <a:xfrm>
            <a:off x="447463" y="4161695"/>
            <a:ext cx="214200" cy="235500"/>
          </a:xfrm>
          <a:prstGeom prst="ellipse">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2" name="Google Shape;1062;p23"/>
          <p:cNvCxnSpPr/>
          <p:nvPr/>
        </p:nvCxnSpPr>
        <p:spPr>
          <a:xfrm flipH="1" rot="10800000">
            <a:off x="661662" y="4279117"/>
            <a:ext cx="242400" cy="600"/>
          </a:xfrm>
          <a:prstGeom prst="straightConnector1">
            <a:avLst/>
          </a:prstGeom>
          <a:noFill/>
          <a:ln cap="flat" cmpd="sng" w="19050">
            <a:solidFill>
              <a:srgbClr val="FFDDD2"/>
            </a:solidFill>
            <a:prstDash val="solid"/>
            <a:round/>
            <a:headEnd len="med" w="med" type="none"/>
            <a:tailEnd len="med" w="med" type="oval"/>
          </a:ln>
        </p:spPr>
      </p:cxnSp>
      <p:sp>
        <p:nvSpPr>
          <p:cNvPr id="1063" name="Google Shape;1063;p23"/>
          <p:cNvSpPr/>
          <p:nvPr/>
        </p:nvSpPr>
        <p:spPr>
          <a:xfrm>
            <a:off x="466375" y="4556081"/>
            <a:ext cx="214200" cy="235500"/>
          </a:xfrm>
          <a:prstGeom prst="ellipse">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4" name="Google Shape;1064;p23"/>
          <p:cNvCxnSpPr/>
          <p:nvPr/>
        </p:nvCxnSpPr>
        <p:spPr>
          <a:xfrm flipH="1" rot="10800000">
            <a:off x="635774" y="4673503"/>
            <a:ext cx="242400" cy="600"/>
          </a:xfrm>
          <a:prstGeom prst="straightConnector1">
            <a:avLst/>
          </a:prstGeom>
          <a:noFill/>
          <a:ln cap="flat" cmpd="sng" w="19050">
            <a:solidFill>
              <a:srgbClr val="FFDDD2"/>
            </a:solidFill>
            <a:prstDash val="solid"/>
            <a:round/>
            <a:headEnd len="med" w="med" type="none"/>
            <a:tailEnd len="med" w="med" type="oval"/>
          </a:ln>
        </p:spPr>
      </p:cxnSp>
      <p:sp>
        <p:nvSpPr>
          <p:cNvPr id="1065" name="Google Shape;1065;p23"/>
          <p:cNvSpPr/>
          <p:nvPr/>
        </p:nvSpPr>
        <p:spPr>
          <a:xfrm>
            <a:off x="466375" y="4992141"/>
            <a:ext cx="214200" cy="235500"/>
          </a:xfrm>
          <a:prstGeom prst="ellipse">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6" name="Google Shape;1066;p23"/>
          <p:cNvCxnSpPr/>
          <p:nvPr/>
        </p:nvCxnSpPr>
        <p:spPr>
          <a:xfrm flipH="1" rot="10800000">
            <a:off x="635774" y="5109563"/>
            <a:ext cx="242400" cy="600"/>
          </a:xfrm>
          <a:prstGeom prst="straightConnector1">
            <a:avLst/>
          </a:prstGeom>
          <a:noFill/>
          <a:ln cap="flat" cmpd="sng" w="19050">
            <a:solidFill>
              <a:srgbClr val="FFDDD2"/>
            </a:solidFill>
            <a:prstDash val="solid"/>
            <a:round/>
            <a:headEnd len="med" w="med" type="none"/>
            <a:tailEnd len="med" w="med" type="oval"/>
          </a:ln>
        </p:spPr>
      </p:cxnSp>
      <p:sp>
        <p:nvSpPr>
          <p:cNvPr id="1067" name="Google Shape;1067;p23"/>
          <p:cNvSpPr txBox="1"/>
          <p:nvPr/>
        </p:nvSpPr>
        <p:spPr>
          <a:xfrm>
            <a:off x="925163" y="3212636"/>
            <a:ext cx="27888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highlight>
                  <a:srgbClr val="FFDDD2"/>
                </a:highlight>
                <a:latin typeface="Lora"/>
                <a:ea typeface="Lora"/>
                <a:cs typeface="Lora"/>
                <a:sym typeface="Lora"/>
              </a:rPr>
              <a:t>T1</a:t>
            </a:r>
            <a:r>
              <a:rPr b="1" lang="en-GB" sz="1200">
                <a:latin typeface="Mada"/>
                <a:ea typeface="Mada"/>
                <a:cs typeface="Mada"/>
                <a:sym typeface="Mada"/>
              </a:rPr>
              <a:t> </a:t>
            </a:r>
            <a:r>
              <a:rPr lang="en-GB" sz="1200">
                <a:latin typeface="Mada"/>
                <a:ea typeface="Mada"/>
                <a:cs typeface="Mada"/>
                <a:sym typeface="Mada"/>
              </a:rPr>
              <a:t>Lamina propria invasion.</a:t>
            </a:r>
            <a:endParaRPr sz="1200">
              <a:latin typeface="Mada"/>
              <a:ea typeface="Mada"/>
              <a:cs typeface="Mada"/>
              <a:sym typeface="Mada"/>
            </a:endParaRPr>
          </a:p>
        </p:txBody>
      </p:sp>
      <p:sp>
        <p:nvSpPr>
          <p:cNvPr id="1068" name="Google Shape;1068;p23"/>
          <p:cNvSpPr txBox="1"/>
          <p:nvPr/>
        </p:nvSpPr>
        <p:spPr>
          <a:xfrm>
            <a:off x="929909" y="3630222"/>
            <a:ext cx="27531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highlight>
                  <a:srgbClr val="FFDDD2"/>
                </a:highlight>
                <a:latin typeface="Lora"/>
                <a:ea typeface="Lora"/>
                <a:cs typeface="Lora"/>
                <a:sym typeface="Lora"/>
              </a:rPr>
              <a:t>T2</a:t>
            </a:r>
            <a:r>
              <a:rPr b="1" lang="en-GB" sz="1200">
                <a:latin typeface="Mada"/>
                <a:ea typeface="Mada"/>
                <a:cs typeface="Mada"/>
                <a:sym typeface="Mada"/>
              </a:rPr>
              <a:t> </a:t>
            </a:r>
            <a:r>
              <a:rPr lang="en-GB" sz="1200">
                <a:latin typeface="Mada"/>
                <a:ea typeface="Mada"/>
                <a:cs typeface="Mada"/>
                <a:sym typeface="Mada"/>
              </a:rPr>
              <a:t>Superficial muscle invasion.</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1069" name="Google Shape;1069;p23"/>
          <p:cNvSpPr txBox="1"/>
          <p:nvPr/>
        </p:nvSpPr>
        <p:spPr>
          <a:xfrm>
            <a:off x="929909" y="4047823"/>
            <a:ext cx="27531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highlight>
                  <a:srgbClr val="FFDDD2"/>
                </a:highlight>
                <a:latin typeface="Lora"/>
                <a:ea typeface="Lora"/>
                <a:cs typeface="Lora"/>
                <a:sym typeface="Lora"/>
              </a:rPr>
              <a:t>T3a</a:t>
            </a:r>
            <a:r>
              <a:rPr b="1" lang="en-GB" sz="1200">
                <a:latin typeface="Mada"/>
                <a:ea typeface="Mada"/>
                <a:cs typeface="Mada"/>
                <a:sym typeface="Mada"/>
              </a:rPr>
              <a:t> </a:t>
            </a:r>
            <a:r>
              <a:rPr lang="en-GB" sz="1200">
                <a:latin typeface="Mada"/>
                <a:ea typeface="Mada"/>
                <a:cs typeface="Mada"/>
                <a:sym typeface="Mada"/>
              </a:rPr>
              <a:t>Deep muscle invasion.</a:t>
            </a:r>
            <a:endParaRPr sz="1200">
              <a:latin typeface="Mada"/>
              <a:ea typeface="Mada"/>
              <a:cs typeface="Mada"/>
              <a:sym typeface="Mada"/>
            </a:endParaRPr>
          </a:p>
        </p:txBody>
      </p:sp>
      <p:sp>
        <p:nvSpPr>
          <p:cNvPr id="1070" name="Google Shape;1070;p23"/>
          <p:cNvSpPr txBox="1"/>
          <p:nvPr/>
        </p:nvSpPr>
        <p:spPr>
          <a:xfrm>
            <a:off x="891753" y="4446949"/>
            <a:ext cx="29511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highlight>
                  <a:srgbClr val="FFDDD2"/>
                </a:highlight>
                <a:latin typeface="Lora"/>
                <a:ea typeface="Lora"/>
                <a:cs typeface="Lora"/>
                <a:sym typeface="Lora"/>
              </a:rPr>
              <a:t>T3b</a:t>
            </a:r>
            <a:r>
              <a:rPr b="1" lang="en-GB" sz="1200">
                <a:latin typeface="Mada"/>
                <a:ea typeface="Mada"/>
                <a:cs typeface="Mada"/>
                <a:sym typeface="Mada"/>
              </a:rPr>
              <a:t> </a:t>
            </a:r>
            <a:r>
              <a:rPr lang="en-GB" sz="1200">
                <a:latin typeface="Mada"/>
                <a:ea typeface="Mada"/>
                <a:cs typeface="Mada"/>
                <a:sym typeface="Mada"/>
              </a:rPr>
              <a:t>Perivesical fat invasion.</a:t>
            </a:r>
            <a:endParaRPr sz="1200">
              <a:latin typeface="Mada"/>
              <a:ea typeface="Mada"/>
              <a:cs typeface="Mada"/>
              <a:sym typeface="Mada"/>
            </a:endParaRPr>
          </a:p>
        </p:txBody>
      </p:sp>
      <p:sp>
        <p:nvSpPr>
          <p:cNvPr id="1071" name="Google Shape;1071;p23"/>
          <p:cNvSpPr txBox="1"/>
          <p:nvPr/>
        </p:nvSpPr>
        <p:spPr>
          <a:xfrm>
            <a:off x="972949" y="2685463"/>
            <a:ext cx="21456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highlight>
                  <a:srgbClr val="FFDDD2"/>
                </a:highlight>
                <a:latin typeface="Lora"/>
                <a:ea typeface="Lora"/>
                <a:cs typeface="Lora"/>
                <a:sym typeface="Lora"/>
              </a:rPr>
              <a:t>Ta</a:t>
            </a:r>
            <a:r>
              <a:rPr b="1" lang="en-GB" sz="1200">
                <a:latin typeface="Mada"/>
                <a:ea typeface="Mada"/>
                <a:cs typeface="Mada"/>
                <a:sym typeface="Mada"/>
              </a:rPr>
              <a:t> </a:t>
            </a:r>
            <a:r>
              <a:rPr lang="en-GB" sz="1200">
                <a:latin typeface="Mada"/>
                <a:ea typeface="Mada"/>
                <a:cs typeface="Mada"/>
                <a:sym typeface="Mada"/>
              </a:rPr>
              <a:t>Epithelium only</a:t>
            </a:r>
            <a:endParaRPr sz="1200">
              <a:latin typeface="Mada"/>
              <a:ea typeface="Mada"/>
              <a:cs typeface="Mada"/>
              <a:sym typeface="Mada"/>
            </a:endParaRPr>
          </a:p>
        </p:txBody>
      </p:sp>
      <p:sp>
        <p:nvSpPr>
          <p:cNvPr id="1072" name="Google Shape;1072;p23"/>
          <p:cNvSpPr txBox="1"/>
          <p:nvPr/>
        </p:nvSpPr>
        <p:spPr>
          <a:xfrm>
            <a:off x="877212" y="4883024"/>
            <a:ext cx="28845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highlight>
                  <a:srgbClr val="FFDDD2"/>
                </a:highlight>
                <a:latin typeface="Lora"/>
                <a:ea typeface="Lora"/>
                <a:cs typeface="Lora"/>
                <a:sym typeface="Lora"/>
              </a:rPr>
              <a:t>T4</a:t>
            </a:r>
            <a:r>
              <a:rPr b="1" lang="en-GB" sz="1200">
                <a:latin typeface="Mada"/>
                <a:ea typeface="Mada"/>
                <a:cs typeface="Mada"/>
                <a:sym typeface="Mada"/>
              </a:rPr>
              <a:t> </a:t>
            </a:r>
            <a:r>
              <a:rPr lang="en-GB" sz="1200">
                <a:latin typeface="Mada"/>
                <a:ea typeface="Mada"/>
                <a:cs typeface="Mada"/>
                <a:sym typeface="Mada"/>
              </a:rPr>
              <a:t>Prostate or contiguous muscle</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1073" name="Google Shape;1073;p23"/>
          <p:cNvSpPr txBox="1"/>
          <p:nvPr/>
        </p:nvSpPr>
        <p:spPr>
          <a:xfrm flipH="1" rot="10800000">
            <a:off x="2637300" y="8604950"/>
            <a:ext cx="2258400" cy="1942800"/>
          </a:xfrm>
          <a:prstGeom prst="rect">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cxnSp>
        <p:nvCxnSpPr>
          <p:cNvPr id="1074" name="Google Shape;1074;p23"/>
          <p:cNvCxnSpPr/>
          <p:nvPr/>
        </p:nvCxnSpPr>
        <p:spPr>
          <a:xfrm flipH="1">
            <a:off x="4694190" y="1683450"/>
            <a:ext cx="17400" cy="1854600"/>
          </a:xfrm>
          <a:prstGeom prst="straightConnector1">
            <a:avLst/>
          </a:prstGeom>
          <a:noFill/>
          <a:ln cap="flat" cmpd="sng" w="28575">
            <a:solidFill>
              <a:srgbClr val="83C5BE"/>
            </a:solidFill>
            <a:prstDash val="solid"/>
            <a:round/>
            <a:headEnd len="med" w="med" type="oval"/>
            <a:tailEnd len="med" w="med" type="oval"/>
          </a:ln>
        </p:spPr>
      </p:cxnSp>
      <p:sp>
        <p:nvSpPr>
          <p:cNvPr id="1075" name="Google Shape;1075;p23"/>
          <p:cNvSpPr/>
          <p:nvPr/>
        </p:nvSpPr>
        <p:spPr>
          <a:xfrm>
            <a:off x="4609087" y="1979872"/>
            <a:ext cx="214200" cy="235500"/>
          </a:xfrm>
          <a:prstGeom prst="ellipse">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76" name="Google Shape;1076;p23"/>
          <p:cNvCxnSpPr/>
          <p:nvPr/>
        </p:nvCxnSpPr>
        <p:spPr>
          <a:xfrm flipH="1" rot="10800000">
            <a:off x="4823287" y="2059991"/>
            <a:ext cx="242400" cy="600"/>
          </a:xfrm>
          <a:prstGeom prst="straightConnector1">
            <a:avLst/>
          </a:prstGeom>
          <a:noFill/>
          <a:ln cap="flat" cmpd="sng" w="19050">
            <a:solidFill>
              <a:srgbClr val="83C5BE"/>
            </a:solidFill>
            <a:prstDash val="solid"/>
            <a:round/>
            <a:headEnd len="med" w="med" type="none"/>
            <a:tailEnd len="med" w="med" type="oval"/>
          </a:ln>
        </p:spPr>
      </p:cxnSp>
      <p:sp>
        <p:nvSpPr>
          <p:cNvPr id="1077" name="Google Shape;1077;p23"/>
          <p:cNvSpPr/>
          <p:nvPr/>
        </p:nvSpPr>
        <p:spPr>
          <a:xfrm>
            <a:off x="4603737" y="2489111"/>
            <a:ext cx="214200" cy="235500"/>
          </a:xfrm>
          <a:prstGeom prst="ellipse">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78" name="Google Shape;1078;p23"/>
          <p:cNvCxnSpPr/>
          <p:nvPr/>
        </p:nvCxnSpPr>
        <p:spPr>
          <a:xfrm flipH="1" rot="10800000">
            <a:off x="4817937" y="2606533"/>
            <a:ext cx="242400" cy="600"/>
          </a:xfrm>
          <a:prstGeom prst="straightConnector1">
            <a:avLst/>
          </a:prstGeom>
          <a:noFill/>
          <a:ln cap="flat" cmpd="sng" w="19050">
            <a:solidFill>
              <a:srgbClr val="83C5BE"/>
            </a:solidFill>
            <a:prstDash val="solid"/>
            <a:round/>
            <a:headEnd len="med" w="med" type="none"/>
            <a:tailEnd len="med" w="med" type="oval"/>
          </a:ln>
        </p:spPr>
      </p:cxnSp>
      <p:sp>
        <p:nvSpPr>
          <p:cNvPr id="1079" name="Google Shape;1079;p23"/>
          <p:cNvSpPr/>
          <p:nvPr/>
        </p:nvSpPr>
        <p:spPr>
          <a:xfrm>
            <a:off x="4609087" y="2998357"/>
            <a:ext cx="214200" cy="235500"/>
          </a:xfrm>
          <a:prstGeom prst="ellipse">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80" name="Google Shape;1080;p23"/>
          <p:cNvCxnSpPr/>
          <p:nvPr/>
        </p:nvCxnSpPr>
        <p:spPr>
          <a:xfrm flipH="1" rot="10800000">
            <a:off x="4823287" y="3115779"/>
            <a:ext cx="242400" cy="600"/>
          </a:xfrm>
          <a:prstGeom prst="straightConnector1">
            <a:avLst/>
          </a:prstGeom>
          <a:noFill/>
          <a:ln cap="flat" cmpd="sng" w="19050">
            <a:solidFill>
              <a:srgbClr val="83C5BE"/>
            </a:solidFill>
            <a:prstDash val="solid"/>
            <a:round/>
            <a:headEnd len="med" w="med" type="none"/>
            <a:tailEnd len="med" w="med" type="oval"/>
          </a:ln>
        </p:spPr>
      </p:cxnSp>
      <p:sp>
        <p:nvSpPr>
          <p:cNvPr id="1081" name="Google Shape;1081;p23"/>
          <p:cNvSpPr txBox="1"/>
          <p:nvPr/>
        </p:nvSpPr>
        <p:spPr>
          <a:xfrm>
            <a:off x="972958" y="2158250"/>
            <a:ext cx="21456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highlight>
                  <a:srgbClr val="FFDDD2"/>
                </a:highlight>
                <a:latin typeface="Lora"/>
                <a:ea typeface="Lora"/>
                <a:cs typeface="Lora"/>
                <a:sym typeface="Lora"/>
              </a:rPr>
              <a:t>Tis</a:t>
            </a:r>
            <a:r>
              <a:rPr b="1" lang="en-GB" sz="1200">
                <a:latin typeface="Mada"/>
                <a:ea typeface="Mada"/>
                <a:cs typeface="Mada"/>
                <a:sym typeface="Mada"/>
              </a:rPr>
              <a:t> </a:t>
            </a:r>
            <a:r>
              <a:rPr lang="en-GB" sz="1200">
                <a:latin typeface="Mada"/>
                <a:ea typeface="Mada"/>
                <a:cs typeface="Mada"/>
                <a:sym typeface="Mada"/>
              </a:rPr>
              <a:t>In-situ disease.</a:t>
            </a:r>
            <a:endParaRPr sz="1200">
              <a:latin typeface="Mada"/>
              <a:ea typeface="Mada"/>
              <a:cs typeface="Mada"/>
              <a:sym typeface="Mada"/>
            </a:endParaRPr>
          </a:p>
        </p:txBody>
      </p:sp>
      <p:sp>
        <p:nvSpPr>
          <p:cNvPr id="1082" name="Google Shape;1082;p23"/>
          <p:cNvSpPr txBox="1"/>
          <p:nvPr/>
        </p:nvSpPr>
        <p:spPr>
          <a:xfrm>
            <a:off x="5060334" y="1839874"/>
            <a:ext cx="20805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highlight>
                  <a:srgbClr val="E6F8F6"/>
                </a:highlight>
                <a:latin typeface="Lora"/>
                <a:ea typeface="Lora"/>
                <a:cs typeface="Lora"/>
                <a:sym typeface="Lora"/>
              </a:rPr>
              <a:t>G1</a:t>
            </a:r>
            <a:r>
              <a:rPr b="1" lang="en-GB" sz="1200">
                <a:latin typeface="Mada"/>
                <a:ea typeface="Mada"/>
                <a:cs typeface="Mada"/>
                <a:sym typeface="Mada"/>
              </a:rPr>
              <a:t> </a:t>
            </a:r>
            <a:r>
              <a:rPr lang="en-GB" sz="1200">
                <a:latin typeface="Mada"/>
                <a:ea typeface="Mada"/>
                <a:cs typeface="Mada"/>
                <a:sym typeface="Mada"/>
              </a:rPr>
              <a:t>Well differentiated.</a:t>
            </a:r>
            <a:endParaRPr sz="1200">
              <a:latin typeface="Mada"/>
              <a:ea typeface="Mada"/>
              <a:cs typeface="Mada"/>
              <a:sym typeface="Mada"/>
            </a:endParaRPr>
          </a:p>
        </p:txBody>
      </p:sp>
      <p:sp>
        <p:nvSpPr>
          <p:cNvPr id="1083" name="Google Shape;1083;p23"/>
          <p:cNvSpPr txBox="1"/>
          <p:nvPr/>
        </p:nvSpPr>
        <p:spPr>
          <a:xfrm>
            <a:off x="5060338" y="2373275"/>
            <a:ext cx="24087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highlight>
                  <a:srgbClr val="E6F8F6"/>
                </a:highlight>
                <a:latin typeface="Lora"/>
                <a:ea typeface="Lora"/>
                <a:cs typeface="Lora"/>
                <a:sym typeface="Lora"/>
              </a:rPr>
              <a:t>G2</a:t>
            </a:r>
            <a:r>
              <a:rPr b="1" lang="en-GB">
                <a:latin typeface="Mada"/>
                <a:ea typeface="Mada"/>
                <a:cs typeface="Mada"/>
                <a:sym typeface="Mada"/>
              </a:rPr>
              <a:t> </a:t>
            </a:r>
            <a:r>
              <a:rPr lang="en-GB" sz="1200">
                <a:latin typeface="Mada"/>
                <a:ea typeface="Mada"/>
                <a:cs typeface="Mada"/>
                <a:sym typeface="Mada"/>
              </a:rPr>
              <a:t>Moderately well differentiated</a:t>
            </a:r>
            <a:endParaRPr sz="1200">
              <a:latin typeface="Mada"/>
              <a:ea typeface="Mada"/>
              <a:cs typeface="Mada"/>
              <a:sym typeface="Mada"/>
            </a:endParaRPr>
          </a:p>
        </p:txBody>
      </p:sp>
      <p:sp>
        <p:nvSpPr>
          <p:cNvPr id="1084" name="Google Shape;1084;p23"/>
          <p:cNvSpPr txBox="1"/>
          <p:nvPr/>
        </p:nvSpPr>
        <p:spPr>
          <a:xfrm>
            <a:off x="5060334" y="2906674"/>
            <a:ext cx="20805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highlight>
                  <a:srgbClr val="E6F8F6"/>
                </a:highlight>
                <a:latin typeface="Lora"/>
                <a:ea typeface="Lora"/>
                <a:cs typeface="Lora"/>
                <a:sym typeface="Lora"/>
              </a:rPr>
              <a:t>G3</a:t>
            </a:r>
            <a:r>
              <a:rPr b="1" lang="en-GB" sz="1200">
                <a:latin typeface="Mada"/>
                <a:ea typeface="Mada"/>
                <a:cs typeface="Mada"/>
                <a:sym typeface="Mada"/>
              </a:rPr>
              <a:t> </a:t>
            </a:r>
            <a:r>
              <a:rPr lang="en-GB" sz="1200">
                <a:latin typeface="Mada"/>
                <a:ea typeface="Mada"/>
                <a:cs typeface="Mada"/>
                <a:sym typeface="Mada"/>
              </a:rPr>
              <a:t>Poorly differentiated.</a:t>
            </a:r>
            <a:endParaRPr sz="1200">
              <a:latin typeface="Mada"/>
              <a:ea typeface="Mada"/>
              <a:cs typeface="Mada"/>
              <a:sym typeface="Mada"/>
            </a:endParaRPr>
          </a:p>
        </p:txBody>
      </p:sp>
      <p:grpSp>
        <p:nvGrpSpPr>
          <p:cNvPr id="1085" name="Google Shape;1085;p23"/>
          <p:cNvGrpSpPr/>
          <p:nvPr/>
        </p:nvGrpSpPr>
        <p:grpSpPr>
          <a:xfrm>
            <a:off x="184506" y="842465"/>
            <a:ext cx="467181" cy="476434"/>
            <a:chOff x="2410712" y="2415450"/>
            <a:chExt cx="312600" cy="312600"/>
          </a:xfrm>
        </p:grpSpPr>
        <p:sp>
          <p:nvSpPr>
            <p:cNvPr id="1086" name="Google Shape;1086;p2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2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8" name="Google Shape;1088;p23"/>
          <p:cNvSpPr txBox="1"/>
          <p:nvPr/>
        </p:nvSpPr>
        <p:spPr>
          <a:xfrm>
            <a:off x="641788" y="869100"/>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Pathological staging: </a:t>
            </a:r>
            <a:endParaRPr b="1" sz="1800">
              <a:solidFill>
                <a:srgbClr val="006D77"/>
              </a:solidFill>
              <a:highlight>
                <a:srgbClr val="EDF9F9"/>
              </a:highlight>
              <a:latin typeface="Lora"/>
              <a:ea typeface="Lora"/>
              <a:cs typeface="Lora"/>
              <a:sym typeface="Lora"/>
            </a:endParaRPr>
          </a:p>
        </p:txBody>
      </p:sp>
      <p:grpSp>
        <p:nvGrpSpPr>
          <p:cNvPr id="1089" name="Google Shape;1089;p23"/>
          <p:cNvGrpSpPr/>
          <p:nvPr/>
        </p:nvGrpSpPr>
        <p:grpSpPr>
          <a:xfrm>
            <a:off x="4453944" y="868177"/>
            <a:ext cx="467181" cy="476434"/>
            <a:chOff x="2410712" y="2415450"/>
            <a:chExt cx="312600" cy="312600"/>
          </a:xfrm>
        </p:grpSpPr>
        <p:sp>
          <p:nvSpPr>
            <p:cNvPr id="1090" name="Google Shape;1090;p2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2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2" name="Google Shape;1092;p23"/>
          <p:cNvSpPr txBox="1"/>
          <p:nvPr/>
        </p:nvSpPr>
        <p:spPr>
          <a:xfrm>
            <a:off x="4911234" y="894825"/>
            <a:ext cx="2258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Grade of tumor: </a:t>
            </a:r>
            <a:endParaRPr b="1" sz="1800">
              <a:solidFill>
                <a:srgbClr val="006D77"/>
              </a:solidFill>
              <a:highlight>
                <a:srgbClr val="EDF9F9"/>
              </a:highlight>
              <a:latin typeface="Lora"/>
              <a:ea typeface="Lora"/>
              <a:cs typeface="Lora"/>
              <a:sym typeface="Lora"/>
            </a:endParaRPr>
          </a:p>
        </p:txBody>
      </p:sp>
      <p:sp>
        <p:nvSpPr>
          <p:cNvPr id="1093" name="Google Shape;1093;p23"/>
          <p:cNvSpPr txBox="1"/>
          <p:nvPr/>
        </p:nvSpPr>
        <p:spPr>
          <a:xfrm>
            <a:off x="4414599" y="7249675"/>
            <a:ext cx="2884500" cy="238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100">
              <a:solidFill>
                <a:srgbClr val="1C4588"/>
              </a:solidFill>
              <a:latin typeface="Mada"/>
              <a:ea typeface="Mada"/>
              <a:cs typeface="Mada"/>
              <a:sym typeface="Mada"/>
            </a:endParaRPr>
          </a:p>
          <a:p>
            <a:pPr indent="-184150" lvl="1" marL="1799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Regional and juxtaregional lymph nodes</a:t>
            </a:r>
            <a:r>
              <a:rPr b="1" lang="en-GB" sz="1100">
                <a:solidFill>
                  <a:srgbClr val="1C4588"/>
                </a:solidFill>
                <a:latin typeface="Mada"/>
                <a:ea typeface="Mada"/>
                <a:cs typeface="Mada"/>
                <a:sym typeface="Mada"/>
              </a:rPr>
              <a:t> (N)</a:t>
            </a:r>
            <a:endParaRPr b="1" sz="1100">
              <a:solidFill>
                <a:srgbClr val="1C4588"/>
              </a:solidFill>
              <a:latin typeface="Mada"/>
              <a:ea typeface="Mada"/>
              <a:cs typeface="Mada"/>
              <a:sym typeface="Mada"/>
            </a:endParaRPr>
          </a:p>
          <a:p>
            <a:pPr indent="-184150" lvl="1" marL="1799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Distant metastases</a:t>
            </a:r>
            <a:r>
              <a:rPr b="1" lang="en-GB" sz="1100">
                <a:solidFill>
                  <a:srgbClr val="1C4588"/>
                </a:solidFill>
                <a:latin typeface="Mada"/>
                <a:ea typeface="Mada"/>
                <a:cs typeface="Mada"/>
                <a:sym typeface="Mada"/>
              </a:rPr>
              <a:t> (M)</a:t>
            </a:r>
            <a:endParaRPr b="1" sz="1100">
              <a:solidFill>
                <a:srgbClr val="1C4588"/>
              </a:solidFill>
              <a:latin typeface="Mada"/>
              <a:ea typeface="Mada"/>
              <a:cs typeface="Mada"/>
              <a:sym typeface="Mada"/>
            </a:endParaRPr>
          </a:p>
          <a:p>
            <a:pPr indent="-184150" lvl="1" marL="179999"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 </a:t>
            </a:r>
            <a:r>
              <a:rPr lang="en-GB" sz="1100">
                <a:solidFill>
                  <a:srgbClr val="1C4588"/>
                </a:solidFill>
                <a:latin typeface="Mada"/>
                <a:ea typeface="Mada"/>
                <a:cs typeface="Mada"/>
                <a:sym typeface="Mada"/>
              </a:rPr>
              <a:t>Upper tract tumor involvement</a:t>
            </a:r>
            <a:endParaRPr sz="1100">
              <a:solidFill>
                <a:srgbClr val="1C4588"/>
              </a:solidFill>
              <a:latin typeface="Mada"/>
              <a:ea typeface="Mada"/>
              <a:cs typeface="Mada"/>
              <a:sym typeface="Mada"/>
            </a:endParaRPr>
          </a:p>
          <a:p>
            <a:pPr indent="0" lvl="0" marL="0" rtl="0" algn="l">
              <a:spcBef>
                <a:spcPts val="0"/>
              </a:spcBef>
              <a:spcAft>
                <a:spcPts val="0"/>
              </a:spcAft>
              <a:buNone/>
            </a:pPr>
            <a:r>
              <a:t/>
            </a:r>
            <a:endParaRPr/>
          </a:p>
        </p:txBody>
      </p:sp>
      <p:sp>
        <p:nvSpPr>
          <p:cNvPr id="1094" name="Google Shape;1094;p23"/>
          <p:cNvSpPr txBox="1"/>
          <p:nvPr/>
        </p:nvSpPr>
        <p:spPr>
          <a:xfrm>
            <a:off x="155163" y="153825"/>
            <a:ext cx="7279200" cy="41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Bladder Tumors</a:t>
            </a:r>
            <a:endParaRPr sz="2200"/>
          </a:p>
        </p:txBody>
      </p:sp>
      <p:cxnSp>
        <p:nvCxnSpPr>
          <p:cNvPr id="1095" name="Google Shape;1095;p23"/>
          <p:cNvCxnSpPr/>
          <p:nvPr/>
        </p:nvCxnSpPr>
        <p:spPr>
          <a:xfrm>
            <a:off x="2647938" y="623625"/>
            <a:ext cx="2314500" cy="19200"/>
          </a:xfrm>
          <a:prstGeom prst="straightConnector1">
            <a:avLst/>
          </a:prstGeom>
          <a:noFill/>
          <a:ln cap="flat" cmpd="sng" w="19050">
            <a:solidFill>
              <a:srgbClr val="83C5BE"/>
            </a:solidFill>
            <a:prstDash val="solid"/>
            <a:round/>
            <a:headEnd len="med" w="med" type="oval"/>
            <a:tailEnd len="med" w="med" type="oval"/>
          </a:ln>
        </p:spPr>
      </p:cxnSp>
      <p:grpSp>
        <p:nvGrpSpPr>
          <p:cNvPr id="1096" name="Google Shape;1096;p23"/>
          <p:cNvGrpSpPr/>
          <p:nvPr/>
        </p:nvGrpSpPr>
        <p:grpSpPr>
          <a:xfrm>
            <a:off x="184506" y="5947865"/>
            <a:ext cx="467181" cy="476434"/>
            <a:chOff x="2410712" y="2415450"/>
            <a:chExt cx="312600" cy="312600"/>
          </a:xfrm>
        </p:grpSpPr>
        <p:sp>
          <p:nvSpPr>
            <p:cNvPr id="1097" name="Google Shape;1097;p2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9" name="Google Shape;1099;p23"/>
          <p:cNvSpPr txBox="1"/>
          <p:nvPr/>
        </p:nvSpPr>
        <p:spPr>
          <a:xfrm>
            <a:off x="641811" y="5974500"/>
            <a:ext cx="571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How are staging and grading done?</a:t>
            </a:r>
            <a:r>
              <a:rPr b="1" lang="en-GB" sz="1800">
                <a:solidFill>
                  <a:srgbClr val="006D77"/>
                </a:solidFill>
                <a:highlight>
                  <a:srgbClr val="EDF9F9"/>
                </a:highlight>
                <a:latin typeface="Lora"/>
                <a:ea typeface="Lora"/>
                <a:cs typeface="Lora"/>
                <a:sym typeface="Lora"/>
              </a:rPr>
              <a:t>: </a:t>
            </a:r>
            <a:endParaRPr b="1" sz="1800">
              <a:solidFill>
                <a:srgbClr val="006D77"/>
              </a:solidFill>
              <a:highlight>
                <a:srgbClr val="EDF9F9"/>
              </a:highlight>
              <a:latin typeface="Lora"/>
              <a:ea typeface="Lora"/>
              <a:cs typeface="Lora"/>
              <a:sym typeface="Lora"/>
            </a:endParaRPr>
          </a:p>
        </p:txBody>
      </p:sp>
      <p:sp>
        <p:nvSpPr>
          <p:cNvPr id="1100" name="Google Shape;1100;p23"/>
          <p:cNvSpPr/>
          <p:nvPr/>
        </p:nvSpPr>
        <p:spPr>
          <a:xfrm>
            <a:off x="4514098" y="6854150"/>
            <a:ext cx="2354400" cy="4500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01" name="Google Shape;1101;p23"/>
          <p:cNvGrpSpPr/>
          <p:nvPr/>
        </p:nvGrpSpPr>
        <p:grpSpPr>
          <a:xfrm>
            <a:off x="4422373" y="6777481"/>
            <a:ext cx="550474" cy="566077"/>
            <a:chOff x="1173452" y="898512"/>
            <a:chExt cx="896829" cy="864635"/>
          </a:xfrm>
        </p:grpSpPr>
        <p:sp>
          <p:nvSpPr>
            <p:cNvPr id="1102" name="Google Shape;1102;p23"/>
            <p:cNvSpPr/>
            <p:nvPr/>
          </p:nvSpPr>
          <p:spPr>
            <a:xfrm>
              <a:off x="1284930" y="898512"/>
              <a:ext cx="785352" cy="744685"/>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ife Savers ExtraBold"/>
                <a:ea typeface="Life Savers ExtraBold"/>
                <a:cs typeface="Life Savers ExtraBold"/>
                <a:sym typeface="Life Savers ExtraBold"/>
              </a:endParaRPr>
            </a:p>
          </p:txBody>
        </p:sp>
        <p:sp>
          <p:nvSpPr>
            <p:cNvPr id="1103" name="Google Shape;1103;p23"/>
            <p:cNvSpPr/>
            <p:nvPr/>
          </p:nvSpPr>
          <p:spPr>
            <a:xfrm>
              <a:off x="1173452" y="1018462"/>
              <a:ext cx="785352" cy="744685"/>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FFFFFF"/>
            </a:solidFill>
            <a:ln cap="flat" cmpd="sng" w="2857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ife Savers ExtraBold"/>
                <a:ea typeface="Life Savers ExtraBold"/>
                <a:cs typeface="Life Savers ExtraBold"/>
                <a:sym typeface="Life Savers ExtraBold"/>
              </a:endParaRPr>
            </a:p>
          </p:txBody>
        </p:sp>
      </p:grpSp>
      <p:sp>
        <p:nvSpPr>
          <p:cNvPr id="1104" name="Google Shape;1104;p23"/>
          <p:cNvSpPr txBox="1"/>
          <p:nvPr/>
        </p:nvSpPr>
        <p:spPr>
          <a:xfrm>
            <a:off x="4948000" y="6903013"/>
            <a:ext cx="1881300" cy="31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Clinical examination, urography &amp; CT</a:t>
            </a:r>
            <a:r>
              <a:rPr b="1" lang="en-GB" sz="1200">
                <a:latin typeface="Mada"/>
                <a:ea typeface="Mada"/>
                <a:cs typeface="Mada"/>
                <a:sym typeface="Mada"/>
              </a:rPr>
              <a:t> </a:t>
            </a:r>
            <a:endParaRPr sz="1200">
              <a:solidFill>
                <a:srgbClr val="000000"/>
              </a:solidFill>
              <a:latin typeface="Mada"/>
              <a:ea typeface="Mada"/>
              <a:cs typeface="Mada"/>
              <a:sym typeface="Mada"/>
            </a:endParaRPr>
          </a:p>
        </p:txBody>
      </p:sp>
      <p:sp>
        <p:nvSpPr>
          <p:cNvPr id="1105" name="Google Shape;1105;p23"/>
          <p:cNvSpPr/>
          <p:nvPr/>
        </p:nvSpPr>
        <p:spPr>
          <a:xfrm>
            <a:off x="741098" y="6854138"/>
            <a:ext cx="2354400" cy="4500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06" name="Google Shape;1106;p23"/>
          <p:cNvGrpSpPr/>
          <p:nvPr/>
        </p:nvGrpSpPr>
        <p:grpSpPr>
          <a:xfrm>
            <a:off x="649373" y="6777468"/>
            <a:ext cx="550474" cy="566077"/>
            <a:chOff x="1173452" y="898512"/>
            <a:chExt cx="896829" cy="864635"/>
          </a:xfrm>
        </p:grpSpPr>
        <p:sp>
          <p:nvSpPr>
            <p:cNvPr id="1107" name="Google Shape;1107;p23"/>
            <p:cNvSpPr/>
            <p:nvPr/>
          </p:nvSpPr>
          <p:spPr>
            <a:xfrm>
              <a:off x="1284930" y="898512"/>
              <a:ext cx="785352" cy="744685"/>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ife Savers ExtraBold"/>
                <a:ea typeface="Life Savers ExtraBold"/>
                <a:cs typeface="Life Savers ExtraBold"/>
                <a:sym typeface="Life Savers ExtraBold"/>
              </a:endParaRPr>
            </a:p>
          </p:txBody>
        </p:sp>
        <p:sp>
          <p:nvSpPr>
            <p:cNvPr id="1108" name="Google Shape;1108;p23"/>
            <p:cNvSpPr/>
            <p:nvPr/>
          </p:nvSpPr>
          <p:spPr>
            <a:xfrm>
              <a:off x="1173452" y="1018462"/>
              <a:ext cx="785352" cy="744685"/>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FFFFFF"/>
            </a:solidFill>
            <a:ln cap="flat" cmpd="sng" w="28575">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ife Savers ExtraBold"/>
                <a:ea typeface="Life Savers ExtraBold"/>
                <a:cs typeface="Life Savers ExtraBold"/>
                <a:sym typeface="Life Savers ExtraBold"/>
              </a:endParaRPr>
            </a:p>
          </p:txBody>
        </p:sp>
      </p:grpSp>
      <p:sp>
        <p:nvSpPr>
          <p:cNvPr id="1109" name="Google Shape;1109;p23"/>
          <p:cNvSpPr txBox="1"/>
          <p:nvPr/>
        </p:nvSpPr>
        <p:spPr>
          <a:xfrm>
            <a:off x="1175000" y="6903000"/>
            <a:ext cx="1881300" cy="31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Biopsy</a:t>
            </a:r>
            <a:r>
              <a:rPr b="1" lang="en-GB">
                <a:latin typeface="Mada"/>
                <a:ea typeface="Mada"/>
                <a:cs typeface="Mada"/>
                <a:sym typeface="Mada"/>
              </a:rPr>
              <a:t> </a:t>
            </a:r>
            <a:endParaRPr>
              <a:solidFill>
                <a:srgbClr val="000000"/>
              </a:solidFill>
              <a:latin typeface="Mada"/>
              <a:ea typeface="Mada"/>
              <a:cs typeface="Mada"/>
              <a:sym typeface="Mada"/>
            </a:endParaRPr>
          </a:p>
        </p:txBody>
      </p:sp>
      <p:sp>
        <p:nvSpPr>
          <p:cNvPr id="1110" name="Google Shape;1110;p23"/>
          <p:cNvSpPr txBox="1"/>
          <p:nvPr/>
        </p:nvSpPr>
        <p:spPr>
          <a:xfrm>
            <a:off x="693125" y="7260125"/>
            <a:ext cx="2753100" cy="238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100">
              <a:solidFill>
                <a:srgbClr val="1C4588"/>
              </a:solidFill>
              <a:latin typeface="Mada"/>
              <a:ea typeface="Mada"/>
              <a:cs typeface="Mada"/>
              <a:sym typeface="Mada"/>
            </a:endParaRPr>
          </a:p>
          <a:p>
            <a:pPr indent="-184150" lvl="1" marL="899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Confirm the diagnosis</a:t>
            </a:r>
            <a:r>
              <a:rPr b="1" lang="en-GB" sz="1100">
                <a:solidFill>
                  <a:srgbClr val="1C4588"/>
                </a:solidFill>
                <a:latin typeface="Mada"/>
                <a:ea typeface="Mada"/>
                <a:cs typeface="Mada"/>
                <a:sym typeface="Mada"/>
              </a:rPr>
              <a:t> (cell type)</a:t>
            </a:r>
            <a:endParaRPr b="1" sz="1100">
              <a:solidFill>
                <a:srgbClr val="1C4588"/>
              </a:solidFill>
              <a:latin typeface="Mada"/>
              <a:ea typeface="Mada"/>
              <a:cs typeface="Mada"/>
              <a:sym typeface="Mada"/>
            </a:endParaRPr>
          </a:p>
          <a:p>
            <a:pPr indent="-184150" lvl="1" marL="899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Guide Choice of treatment</a:t>
            </a:r>
            <a:endParaRPr sz="1100">
              <a:solidFill>
                <a:srgbClr val="1C4588"/>
              </a:solidFill>
              <a:latin typeface="Mada"/>
              <a:ea typeface="Mada"/>
              <a:cs typeface="Mada"/>
              <a:sym typeface="Mada"/>
            </a:endParaRPr>
          </a:p>
          <a:p>
            <a:pPr indent="-184150" lvl="1" marL="899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Degree of differentiation </a:t>
            </a:r>
            <a:r>
              <a:rPr b="1" lang="en-GB" sz="1100">
                <a:solidFill>
                  <a:srgbClr val="1C4588"/>
                </a:solidFill>
                <a:latin typeface="Mada"/>
                <a:ea typeface="Mada"/>
                <a:cs typeface="Mada"/>
                <a:sym typeface="Mada"/>
              </a:rPr>
              <a:t>(grade)</a:t>
            </a:r>
            <a:endParaRPr b="1" sz="1100">
              <a:solidFill>
                <a:srgbClr val="1C4588"/>
              </a:solidFill>
              <a:latin typeface="Mada"/>
              <a:ea typeface="Mada"/>
              <a:cs typeface="Mada"/>
              <a:sym typeface="Mada"/>
            </a:endParaRPr>
          </a:p>
          <a:p>
            <a:pPr indent="-184150" lvl="1" marL="899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Depth of penetration </a:t>
            </a:r>
            <a:r>
              <a:rPr b="1" lang="en-GB" sz="1100">
                <a:solidFill>
                  <a:srgbClr val="1C4588"/>
                </a:solidFill>
                <a:latin typeface="Mada"/>
                <a:ea typeface="Mada"/>
                <a:cs typeface="Mada"/>
                <a:sym typeface="Mada"/>
              </a:rPr>
              <a:t>(T in TNM stage) *prime clinical importance</a:t>
            </a:r>
            <a:endParaRPr sz="1100">
              <a:solidFill>
                <a:srgbClr val="1C4588"/>
              </a:solidFill>
              <a:latin typeface="Mada"/>
              <a:ea typeface="Mada"/>
              <a:cs typeface="Mada"/>
              <a:sym typeface="Mada"/>
            </a:endParaRPr>
          </a:p>
          <a:p>
            <a:pPr indent="0" lvl="0" marL="0" rtl="0" algn="l">
              <a:spcBef>
                <a:spcPts val="0"/>
              </a:spcBef>
              <a:spcAft>
                <a:spcPts val="0"/>
              </a:spcAft>
              <a:buNone/>
            </a:pPr>
            <a:r>
              <a:t/>
            </a:r>
            <a:endParaRPr/>
          </a:p>
        </p:txBody>
      </p:sp>
      <p:pic>
        <p:nvPicPr>
          <p:cNvPr id="1111" name="Google Shape;1111;p23"/>
          <p:cNvPicPr preferRelativeResize="0"/>
          <p:nvPr/>
        </p:nvPicPr>
        <p:blipFill>
          <a:blip r:embed="rId4">
            <a:alphaModFix/>
          </a:blip>
          <a:stretch>
            <a:fillRect/>
          </a:stretch>
        </p:blipFill>
        <p:spPr>
          <a:xfrm>
            <a:off x="741100" y="6934574"/>
            <a:ext cx="322200" cy="322200"/>
          </a:xfrm>
          <a:prstGeom prst="rect">
            <a:avLst/>
          </a:prstGeom>
          <a:noFill/>
          <a:ln>
            <a:noFill/>
          </a:ln>
        </p:spPr>
      </p:pic>
      <p:pic>
        <p:nvPicPr>
          <p:cNvPr id="1112" name="Google Shape;1112;p23"/>
          <p:cNvPicPr preferRelativeResize="0"/>
          <p:nvPr/>
        </p:nvPicPr>
        <p:blipFill>
          <a:blip r:embed="rId5">
            <a:alphaModFix/>
          </a:blip>
          <a:stretch>
            <a:fillRect/>
          </a:stretch>
        </p:blipFill>
        <p:spPr>
          <a:xfrm>
            <a:off x="4453950" y="6886100"/>
            <a:ext cx="412800" cy="412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24"/>
          <p:cNvSpPr/>
          <p:nvPr/>
        </p:nvSpPr>
        <p:spPr>
          <a:xfrm>
            <a:off x="3877600" y="4808050"/>
            <a:ext cx="3327000" cy="5672100"/>
          </a:xfrm>
          <a:prstGeom prst="roundRect">
            <a:avLst>
              <a:gd fmla="val 22613" name="adj"/>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18" name="Google Shape;1118;p24"/>
          <p:cNvCxnSpPr>
            <a:stCxn id="1119" idx="3"/>
          </p:cNvCxnSpPr>
          <p:nvPr/>
        </p:nvCxnSpPr>
        <p:spPr>
          <a:xfrm flipH="1">
            <a:off x="4034277" y="2203951"/>
            <a:ext cx="999900" cy="138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1120" name="Google Shape;1120;p24"/>
          <p:cNvSpPr/>
          <p:nvPr/>
        </p:nvSpPr>
        <p:spPr>
          <a:xfrm>
            <a:off x="4977134" y="2047111"/>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24"/>
          <p:cNvSpPr txBox="1"/>
          <p:nvPr/>
        </p:nvSpPr>
        <p:spPr>
          <a:xfrm flipH="1">
            <a:off x="5034177" y="2002951"/>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05</a:t>
            </a:r>
            <a:endParaRPr b="1" sz="2400">
              <a:solidFill>
                <a:srgbClr val="006D77"/>
              </a:solidFill>
              <a:latin typeface="Pathway Gothic One"/>
              <a:ea typeface="Pathway Gothic One"/>
              <a:cs typeface="Pathway Gothic One"/>
              <a:sym typeface="Pathway Gothic One"/>
            </a:endParaRPr>
          </a:p>
        </p:txBody>
      </p:sp>
      <p:cxnSp>
        <p:nvCxnSpPr>
          <p:cNvPr id="1121" name="Google Shape;1121;p24"/>
          <p:cNvCxnSpPr>
            <a:stCxn id="1122" idx="3"/>
            <a:endCxn id="1123" idx="1"/>
          </p:cNvCxnSpPr>
          <p:nvPr/>
        </p:nvCxnSpPr>
        <p:spPr>
          <a:xfrm>
            <a:off x="2380634" y="2203951"/>
            <a:ext cx="999900" cy="13800"/>
          </a:xfrm>
          <a:prstGeom prst="curvedConnector3">
            <a:avLst>
              <a:gd fmla="val 50007" name="adj1"/>
            </a:avLst>
          </a:prstGeom>
          <a:noFill/>
          <a:ln cap="flat" cmpd="sng" w="19050">
            <a:solidFill>
              <a:srgbClr val="9DE2DE"/>
            </a:solidFill>
            <a:prstDash val="dash"/>
            <a:round/>
            <a:headEnd len="med" w="med" type="none"/>
            <a:tailEnd len="med" w="med" type="none"/>
          </a:ln>
        </p:spPr>
      </p:cxnSp>
      <p:sp>
        <p:nvSpPr>
          <p:cNvPr id="1124" name="Google Shape;1124;p24"/>
          <p:cNvSpPr/>
          <p:nvPr/>
        </p:nvSpPr>
        <p:spPr>
          <a:xfrm rot="10800000">
            <a:off x="1824477" y="2612834"/>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25" name="Google Shape;1125;p24"/>
          <p:cNvCxnSpPr>
            <a:stCxn id="1124" idx="1"/>
          </p:cNvCxnSpPr>
          <p:nvPr/>
        </p:nvCxnSpPr>
        <p:spPr>
          <a:xfrm flipH="1" rot="10800000">
            <a:off x="2437677" y="2428334"/>
            <a:ext cx="1165500" cy="3414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1126" name="Google Shape;1126;p24"/>
          <p:cNvSpPr txBox="1"/>
          <p:nvPr/>
        </p:nvSpPr>
        <p:spPr>
          <a:xfrm flipH="1" rot="2067">
            <a:off x="1881650" y="2568717"/>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03</a:t>
            </a:r>
            <a:endParaRPr b="1" sz="2400">
              <a:solidFill>
                <a:srgbClr val="006D77"/>
              </a:solidFill>
              <a:latin typeface="Pathway Gothic One"/>
              <a:ea typeface="Pathway Gothic One"/>
              <a:cs typeface="Pathway Gothic One"/>
              <a:sym typeface="Pathway Gothic One"/>
            </a:endParaRPr>
          </a:p>
        </p:txBody>
      </p:sp>
      <p:sp>
        <p:nvSpPr>
          <p:cNvPr id="1127" name="Google Shape;1127;p24"/>
          <p:cNvSpPr/>
          <p:nvPr/>
        </p:nvSpPr>
        <p:spPr>
          <a:xfrm flipH="1">
            <a:off x="1824477" y="1437511"/>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28" name="Google Shape;1128;p24"/>
          <p:cNvCxnSpPr>
            <a:stCxn id="1127" idx="1"/>
          </p:cNvCxnSpPr>
          <p:nvPr/>
        </p:nvCxnSpPr>
        <p:spPr>
          <a:xfrm>
            <a:off x="2437677" y="1594411"/>
            <a:ext cx="1165500" cy="3414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1129" name="Google Shape;1129;p24"/>
          <p:cNvSpPr txBox="1"/>
          <p:nvPr/>
        </p:nvSpPr>
        <p:spPr>
          <a:xfrm>
            <a:off x="1881734" y="1393351"/>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01</a:t>
            </a:r>
            <a:endParaRPr b="1" sz="2400">
              <a:solidFill>
                <a:srgbClr val="006D77"/>
              </a:solidFill>
              <a:latin typeface="Pathway Gothic One"/>
              <a:ea typeface="Pathway Gothic One"/>
              <a:cs typeface="Pathway Gothic One"/>
              <a:sym typeface="Pathway Gothic One"/>
            </a:endParaRPr>
          </a:p>
        </p:txBody>
      </p:sp>
      <p:sp>
        <p:nvSpPr>
          <p:cNvPr id="1130" name="Google Shape;1130;p2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4"/>
          <p:cNvSpPr txBox="1"/>
          <p:nvPr/>
        </p:nvSpPr>
        <p:spPr>
          <a:xfrm>
            <a:off x="-5839737" y="2332163"/>
            <a:ext cx="578400" cy="40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FFFFFF"/>
                </a:solidFill>
                <a:latin typeface="Bree Serif"/>
                <a:ea typeface="Bree Serif"/>
                <a:cs typeface="Bree Serif"/>
                <a:sym typeface="Bree Serif"/>
              </a:rPr>
              <a:t>02</a:t>
            </a:r>
            <a:endParaRPr sz="1800">
              <a:solidFill>
                <a:srgbClr val="FFFFFF"/>
              </a:solidFill>
              <a:latin typeface="Bree Serif"/>
              <a:ea typeface="Bree Serif"/>
              <a:cs typeface="Bree Serif"/>
              <a:sym typeface="Bree Serif"/>
            </a:endParaRPr>
          </a:p>
        </p:txBody>
      </p:sp>
      <p:sp>
        <p:nvSpPr>
          <p:cNvPr id="1132" name="Google Shape;1132;p24"/>
          <p:cNvSpPr txBox="1"/>
          <p:nvPr/>
        </p:nvSpPr>
        <p:spPr>
          <a:xfrm>
            <a:off x="5527125" y="1040975"/>
            <a:ext cx="1876200" cy="4128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Immunotherapy - </a:t>
            </a:r>
            <a:r>
              <a:rPr lang="en-GB" sz="1000">
                <a:latin typeface="Mada"/>
                <a:ea typeface="Mada"/>
                <a:cs typeface="Mada"/>
                <a:sym typeface="Mada"/>
              </a:rPr>
              <a:t>BCG</a:t>
            </a:r>
            <a:endParaRPr sz="600">
              <a:solidFill>
                <a:srgbClr val="6AA84F"/>
              </a:solidFill>
              <a:latin typeface="Mada"/>
              <a:ea typeface="Mada"/>
              <a:cs typeface="Mada"/>
              <a:sym typeface="Mada"/>
            </a:endParaRPr>
          </a:p>
        </p:txBody>
      </p:sp>
      <p:sp>
        <p:nvSpPr>
          <p:cNvPr id="1133" name="Google Shape;1133;p24"/>
          <p:cNvSpPr txBox="1"/>
          <p:nvPr/>
        </p:nvSpPr>
        <p:spPr>
          <a:xfrm>
            <a:off x="5499350" y="2040425"/>
            <a:ext cx="1987500" cy="3918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If  </a:t>
            </a:r>
            <a:r>
              <a:rPr lang="en-GB" sz="1000">
                <a:solidFill>
                  <a:srgbClr val="6AA84F"/>
                </a:solidFill>
                <a:latin typeface="Mada"/>
                <a:ea typeface="Mada"/>
                <a:cs typeface="Mada"/>
                <a:sym typeface="Mada"/>
              </a:rPr>
              <a:t>BCG</a:t>
            </a:r>
            <a:r>
              <a:rPr lang="en-GB" sz="1000">
                <a:latin typeface="Mada"/>
                <a:ea typeface="Mada"/>
                <a:cs typeface="Mada"/>
                <a:sym typeface="Mada"/>
              </a:rPr>
              <a:t> fails patient may need radical </a:t>
            </a:r>
            <a:r>
              <a:rPr lang="en-GB" sz="1000">
                <a:latin typeface="Mada"/>
                <a:ea typeface="Mada"/>
                <a:cs typeface="Mada"/>
                <a:sym typeface="Mada"/>
              </a:rPr>
              <a:t>cystectomy</a:t>
            </a:r>
            <a:endParaRPr sz="1000">
              <a:latin typeface="Mada"/>
              <a:ea typeface="Mada"/>
              <a:cs typeface="Mada"/>
              <a:sym typeface="Mada"/>
            </a:endParaRPr>
          </a:p>
        </p:txBody>
      </p:sp>
      <p:grpSp>
        <p:nvGrpSpPr>
          <p:cNvPr id="1134" name="Google Shape;1134;p24"/>
          <p:cNvGrpSpPr/>
          <p:nvPr/>
        </p:nvGrpSpPr>
        <p:grpSpPr>
          <a:xfrm>
            <a:off x="340506" y="688240"/>
            <a:ext cx="467181" cy="476434"/>
            <a:chOff x="2410712" y="2415450"/>
            <a:chExt cx="312600" cy="312600"/>
          </a:xfrm>
        </p:grpSpPr>
        <p:sp>
          <p:nvSpPr>
            <p:cNvPr id="1135" name="Google Shape;1135;p2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2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7" name="Google Shape;1137;p24"/>
          <p:cNvSpPr txBox="1"/>
          <p:nvPr/>
        </p:nvSpPr>
        <p:spPr>
          <a:xfrm>
            <a:off x="797804" y="714875"/>
            <a:ext cx="40140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Carcinoma in-situ characteristics</a:t>
            </a:r>
            <a:endParaRPr b="1" sz="1800">
              <a:solidFill>
                <a:srgbClr val="006D77"/>
              </a:solidFill>
              <a:highlight>
                <a:srgbClr val="EDF9F9"/>
              </a:highlight>
              <a:latin typeface="Lora"/>
              <a:ea typeface="Lora"/>
              <a:cs typeface="Lora"/>
              <a:sym typeface="Lora"/>
            </a:endParaRPr>
          </a:p>
        </p:txBody>
      </p:sp>
      <p:sp>
        <p:nvSpPr>
          <p:cNvPr id="1138" name="Google Shape;1138;p24"/>
          <p:cNvSpPr txBox="1"/>
          <p:nvPr/>
        </p:nvSpPr>
        <p:spPr>
          <a:xfrm>
            <a:off x="155163" y="158850"/>
            <a:ext cx="7279200" cy="41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Bladder Tumors</a:t>
            </a:r>
            <a:endParaRPr sz="2200"/>
          </a:p>
        </p:txBody>
      </p:sp>
      <p:cxnSp>
        <p:nvCxnSpPr>
          <p:cNvPr id="1139" name="Google Shape;1139;p24"/>
          <p:cNvCxnSpPr/>
          <p:nvPr/>
        </p:nvCxnSpPr>
        <p:spPr>
          <a:xfrm>
            <a:off x="2647938" y="628650"/>
            <a:ext cx="2314500" cy="19200"/>
          </a:xfrm>
          <a:prstGeom prst="straightConnector1">
            <a:avLst/>
          </a:prstGeom>
          <a:noFill/>
          <a:ln cap="flat" cmpd="sng" w="19050">
            <a:solidFill>
              <a:srgbClr val="83C5BE"/>
            </a:solidFill>
            <a:prstDash val="solid"/>
            <a:round/>
            <a:headEnd len="med" w="med" type="oval"/>
            <a:tailEnd len="med" w="med" type="oval"/>
          </a:ln>
        </p:spPr>
      </p:cxnSp>
      <p:sp>
        <p:nvSpPr>
          <p:cNvPr id="1140" name="Google Shape;1140;p24"/>
          <p:cNvSpPr txBox="1"/>
          <p:nvPr/>
        </p:nvSpPr>
        <p:spPr>
          <a:xfrm>
            <a:off x="5651600" y="2536350"/>
            <a:ext cx="18762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1C4588"/>
                </a:solidFill>
                <a:latin typeface="Mada"/>
                <a:ea typeface="Mada"/>
                <a:cs typeface="Mada"/>
                <a:sym typeface="Mada"/>
              </a:rPr>
              <a:t>Should be considered in:</a:t>
            </a:r>
            <a:endParaRPr b="1" sz="1000">
              <a:solidFill>
                <a:srgbClr val="1C4588"/>
              </a:solidFill>
              <a:latin typeface="Mada"/>
              <a:ea typeface="Mada"/>
              <a:cs typeface="Mada"/>
              <a:sym typeface="Mada"/>
            </a:endParaRPr>
          </a:p>
          <a:p>
            <a:pPr indent="-168275" lvl="1" marL="26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Ongoing storage urinary symptoms. W/pain.</a:t>
            </a:r>
            <a:endParaRPr sz="1000">
              <a:solidFill>
                <a:srgbClr val="1C4588"/>
              </a:solidFill>
              <a:latin typeface="Mada"/>
              <a:ea typeface="Mada"/>
              <a:cs typeface="Mada"/>
              <a:sym typeface="Mada"/>
            </a:endParaRPr>
          </a:p>
          <a:p>
            <a:pPr indent="-168275" lvl="1" marL="26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Symptoms of Ongoing UTI with negative culture.</a:t>
            </a:r>
            <a:endParaRPr sz="1000">
              <a:solidFill>
                <a:srgbClr val="1C4588"/>
              </a:solidFill>
              <a:latin typeface="Mada"/>
              <a:ea typeface="Mada"/>
              <a:cs typeface="Mada"/>
              <a:sym typeface="Mada"/>
            </a:endParaRPr>
          </a:p>
          <a:p>
            <a:pPr indent="-168275" lvl="1" marL="26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High risk of progression to cancer if not treated.</a:t>
            </a:r>
            <a:endParaRPr sz="1000">
              <a:solidFill>
                <a:srgbClr val="1C4588"/>
              </a:solidFill>
              <a:latin typeface="Mada"/>
              <a:ea typeface="Mada"/>
              <a:cs typeface="Mada"/>
              <a:sym typeface="Mada"/>
            </a:endParaRPr>
          </a:p>
        </p:txBody>
      </p:sp>
      <p:sp>
        <p:nvSpPr>
          <p:cNvPr id="1141" name="Google Shape;1141;p24"/>
          <p:cNvSpPr txBox="1"/>
          <p:nvPr/>
        </p:nvSpPr>
        <p:spPr>
          <a:xfrm>
            <a:off x="-100500" y="2634100"/>
            <a:ext cx="1987500" cy="8073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Often associated with positive cytology </a:t>
            </a:r>
            <a:r>
              <a:rPr lang="en-GB" sz="1000">
                <a:solidFill>
                  <a:srgbClr val="1C4588"/>
                </a:solidFill>
                <a:latin typeface="Mada"/>
                <a:ea typeface="Mada"/>
                <a:cs typeface="Mada"/>
                <a:sym typeface="Mada"/>
              </a:rPr>
              <a:t>(</a:t>
            </a:r>
            <a:r>
              <a:rPr lang="en-GB" sz="1000">
                <a:solidFill>
                  <a:srgbClr val="1C4588"/>
                </a:solidFill>
                <a:latin typeface="Mada"/>
                <a:ea typeface="Mada"/>
                <a:cs typeface="Mada"/>
                <a:sym typeface="Mada"/>
              </a:rPr>
              <a:t>proliferative</a:t>
            </a:r>
            <a:r>
              <a:rPr lang="en-GB" sz="1000">
                <a:solidFill>
                  <a:srgbClr val="1C4588"/>
                </a:solidFill>
                <a:latin typeface="Mada"/>
                <a:ea typeface="Mada"/>
                <a:cs typeface="Mada"/>
                <a:sym typeface="Mada"/>
              </a:rPr>
              <a:t> tumor).</a:t>
            </a:r>
            <a:endParaRPr sz="1000">
              <a:solidFill>
                <a:srgbClr val="1C4588"/>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50% of patients progress to muscle invasion.</a:t>
            </a:r>
            <a:endParaRPr sz="800">
              <a:latin typeface="Mada"/>
              <a:ea typeface="Mada"/>
              <a:cs typeface="Mada"/>
              <a:sym typeface="Mada"/>
            </a:endParaRPr>
          </a:p>
        </p:txBody>
      </p:sp>
      <p:cxnSp>
        <p:nvCxnSpPr>
          <p:cNvPr id="1142" name="Google Shape;1142;p24"/>
          <p:cNvCxnSpPr/>
          <p:nvPr/>
        </p:nvCxnSpPr>
        <p:spPr>
          <a:xfrm flipH="1">
            <a:off x="-7148275" y="1197975"/>
            <a:ext cx="4500" cy="2321700"/>
          </a:xfrm>
          <a:prstGeom prst="straightConnector1">
            <a:avLst/>
          </a:prstGeom>
          <a:noFill/>
          <a:ln cap="flat" cmpd="sng" w="28575">
            <a:solidFill>
              <a:srgbClr val="FFDDD2"/>
            </a:solidFill>
            <a:prstDash val="solid"/>
            <a:round/>
            <a:headEnd len="med" w="med" type="oval"/>
            <a:tailEnd len="med" w="med" type="oval"/>
          </a:ln>
        </p:spPr>
      </p:cxnSp>
      <p:sp>
        <p:nvSpPr>
          <p:cNvPr id="1143" name="Google Shape;1143;p24"/>
          <p:cNvSpPr/>
          <p:nvPr/>
        </p:nvSpPr>
        <p:spPr>
          <a:xfrm>
            <a:off x="-7222666" y="1438350"/>
            <a:ext cx="214200" cy="214200"/>
          </a:xfrm>
          <a:prstGeom prst="ellipse">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24"/>
          <p:cNvSpPr/>
          <p:nvPr/>
        </p:nvSpPr>
        <p:spPr>
          <a:xfrm>
            <a:off x="-7222666" y="2471965"/>
            <a:ext cx="214200" cy="214200"/>
          </a:xfrm>
          <a:prstGeom prst="ellipse">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45" name="Google Shape;1145;p24"/>
          <p:cNvCxnSpPr/>
          <p:nvPr/>
        </p:nvCxnSpPr>
        <p:spPr>
          <a:xfrm flipH="1" rot="10800000">
            <a:off x="-7008466" y="3086928"/>
            <a:ext cx="242400" cy="600"/>
          </a:xfrm>
          <a:prstGeom prst="straightConnector1">
            <a:avLst/>
          </a:prstGeom>
          <a:noFill/>
          <a:ln cap="flat" cmpd="sng" w="19050">
            <a:solidFill>
              <a:srgbClr val="FFDDD2"/>
            </a:solidFill>
            <a:prstDash val="solid"/>
            <a:round/>
            <a:headEnd len="med" w="med" type="none"/>
            <a:tailEnd len="med" w="med" type="oval"/>
          </a:ln>
        </p:spPr>
      </p:cxnSp>
      <p:cxnSp>
        <p:nvCxnSpPr>
          <p:cNvPr id="1146" name="Google Shape;1146;p24"/>
          <p:cNvCxnSpPr/>
          <p:nvPr/>
        </p:nvCxnSpPr>
        <p:spPr>
          <a:xfrm flipH="1" rot="10800000">
            <a:off x="-7008466" y="1545140"/>
            <a:ext cx="242400" cy="600"/>
          </a:xfrm>
          <a:prstGeom prst="straightConnector1">
            <a:avLst/>
          </a:prstGeom>
          <a:noFill/>
          <a:ln cap="flat" cmpd="sng" w="19050">
            <a:solidFill>
              <a:srgbClr val="FFDDD2"/>
            </a:solidFill>
            <a:prstDash val="solid"/>
            <a:round/>
            <a:headEnd len="med" w="med" type="none"/>
            <a:tailEnd len="med" w="med" type="oval"/>
          </a:ln>
        </p:spPr>
      </p:cxnSp>
      <p:sp>
        <p:nvSpPr>
          <p:cNvPr id="1147" name="Google Shape;1147;p24"/>
          <p:cNvSpPr txBox="1"/>
          <p:nvPr/>
        </p:nvSpPr>
        <p:spPr>
          <a:xfrm>
            <a:off x="-69775" y="1412225"/>
            <a:ext cx="2192700" cy="3918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An aggressive disease. </a:t>
            </a:r>
            <a:endParaRPr sz="1000">
              <a:latin typeface="Mada"/>
              <a:ea typeface="Mada"/>
              <a:cs typeface="Mada"/>
              <a:sym typeface="Mada"/>
            </a:endParaRPr>
          </a:p>
        </p:txBody>
      </p:sp>
      <p:sp>
        <p:nvSpPr>
          <p:cNvPr id="1148" name="Google Shape;1148;p24"/>
          <p:cNvSpPr/>
          <p:nvPr/>
        </p:nvSpPr>
        <p:spPr>
          <a:xfrm>
            <a:off x="-7222666" y="1955163"/>
            <a:ext cx="214200" cy="214200"/>
          </a:xfrm>
          <a:prstGeom prst="ellipse">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49" name="Google Shape;1149;p24"/>
          <p:cNvCxnSpPr/>
          <p:nvPr/>
        </p:nvCxnSpPr>
        <p:spPr>
          <a:xfrm flipH="1" rot="10800000">
            <a:off x="-7008466" y="2570415"/>
            <a:ext cx="242400" cy="600"/>
          </a:xfrm>
          <a:prstGeom prst="straightConnector1">
            <a:avLst/>
          </a:prstGeom>
          <a:noFill/>
          <a:ln cap="flat" cmpd="sng" w="19050">
            <a:solidFill>
              <a:srgbClr val="FFDDD2"/>
            </a:solidFill>
            <a:prstDash val="solid"/>
            <a:round/>
            <a:headEnd len="med" w="med" type="none"/>
            <a:tailEnd len="med" w="med" type="oval"/>
          </a:ln>
        </p:spPr>
      </p:cxnSp>
      <p:sp>
        <p:nvSpPr>
          <p:cNvPr id="1150" name="Google Shape;1150;p24"/>
          <p:cNvSpPr/>
          <p:nvPr/>
        </p:nvSpPr>
        <p:spPr>
          <a:xfrm>
            <a:off x="-7222666" y="2974840"/>
            <a:ext cx="214200" cy="214200"/>
          </a:xfrm>
          <a:prstGeom prst="ellipse">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51" name="Google Shape;1151;p24"/>
          <p:cNvCxnSpPr/>
          <p:nvPr/>
        </p:nvCxnSpPr>
        <p:spPr>
          <a:xfrm flipH="1" rot="10800000">
            <a:off x="-7008466" y="2057778"/>
            <a:ext cx="242400" cy="600"/>
          </a:xfrm>
          <a:prstGeom prst="straightConnector1">
            <a:avLst/>
          </a:prstGeom>
          <a:noFill/>
          <a:ln cap="flat" cmpd="sng" w="19050">
            <a:solidFill>
              <a:srgbClr val="FFDDD2"/>
            </a:solidFill>
            <a:prstDash val="solid"/>
            <a:round/>
            <a:headEnd len="med" w="med" type="none"/>
            <a:tailEnd len="med" w="med" type="oval"/>
          </a:ln>
        </p:spPr>
      </p:cxnSp>
      <p:sp>
        <p:nvSpPr>
          <p:cNvPr id="1152" name="Google Shape;1152;p24"/>
          <p:cNvSpPr txBox="1"/>
          <p:nvPr/>
        </p:nvSpPr>
        <p:spPr>
          <a:xfrm>
            <a:off x="-95175" y="1894025"/>
            <a:ext cx="1876200" cy="4764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mucosa appears normal. With only generalized redness of the bladder.</a:t>
            </a:r>
            <a:endParaRPr sz="1000">
              <a:solidFill>
                <a:srgbClr val="1C4588"/>
              </a:solidFill>
              <a:latin typeface="Mada"/>
              <a:ea typeface="Mada"/>
              <a:cs typeface="Mada"/>
              <a:sym typeface="Mada"/>
            </a:endParaRPr>
          </a:p>
        </p:txBody>
      </p:sp>
      <p:pic>
        <p:nvPicPr>
          <p:cNvPr id="1153" name="Google Shape;1153;p24"/>
          <p:cNvPicPr preferRelativeResize="0"/>
          <p:nvPr/>
        </p:nvPicPr>
        <p:blipFill rotWithShape="1">
          <a:blip r:embed="rId3">
            <a:alphaModFix/>
          </a:blip>
          <a:srcRect b="40807" l="6598" r="63985" t="29029"/>
          <a:stretch/>
        </p:blipFill>
        <p:spPr>
          <a:xfrm>
            <a:off x="989175" y="9630292"/>
            <a:ext cx="829740" cy="617027"/>
          </a:xfrm>
          <a:prstGeom prst="rect">
            <a:avLst/>
          </a:prstGeom>
          <a:noFill/>
          <a:ln>
            <a:noFill/>
          </a:ln>
        </p:spPr>
      </p:pic>
      <p:pic>
        <p:nvPicPr>
          <p:cNvPr id="1154" name="Google Shape;1154;p24"/>
          <p:cNvPicPr preferRelativeResize="0"/>
          <p:nvPr/>
        </p:nvPicPr>
        <p:blipFill rotWithShape="1">
          <a:blip r:embed="rId3">
            <a:alphaModFix/>
          </a:blip>
          <a:srcRect b="11392" l="18356" r="55163" t="61030"/>
          <a:stretch/>
        </p:blipFill>
        <p:spPr>
          <a:xfrm>
            <a:off x="2614784" y="9612663"/>
            <a:ext cx="579216" cy="608711"/>
          </a:xfrm>
          <a:prstGeom prst="rect">
            <a:avLst/>
          </a:prstGeom>
          <a:noFill/>
          <a:ln>
            <a:noFill/>
          </a:ln>
        </p:spPr>
      </p:pic>
      <p:pic>
        <p:nvPicPr>
          <p:cNvPr id="1155" name="Google Shape;1155;p24"/>
          <p:cNvPicPr preferRelativeResize="0"/>
          <p:nvPr/>
        </p:nvPicPr>
        <p:blipFill rotWithShape="1">
          <a:blip r:embed="rId3">
            <a:alphaModFix/>
          </a:blip>
          <a:srcRect b="11392" l="45770" r="26244" t="61030"/>
          <a:stretch/>
        </p:blipFill>
        <p:spPr>
          <a:xfrm>
            <a:off x="1930079" y="9634449"/>
            <a:ext cx="612156" cy="608711"/>
          </a:xfrm>
          <a:prstGeom prst="rect">
            <a:avLst/>
          </a:prstGeom>
          <a:noFill/>
          <a:ln>
            <a:noFill/>
          </a:ln>
        </p:spPr>
      </p:pic>
      <p:pic>
        <p:nvPicPr>
          <p:cNvPr id="1156" name="Google Shape;1156;p24"/>
          <p:cNvPicPr preferRelativeResize="0"/>
          <p:nvPr/>
        </p:nvPicPr>
        <p:blipFill rotWithShape="1">
          <a:blip r:embed="rId4">
            <a:alphaModFix/>
          </a:blip>
          <a:srcRect b="44604" l="48728" r="31135" t="34963"/>
          <a:stretch/>
        </p:blipFill>
        <p:spPr>
          <a:xfrm>
            <a:off x="5530925" y="9383449"/>
            <a:ext cx="1231821" cy="803531"/>
          </a:xfrm>
          <a:prstGeom prst="rect">
            <a:avLst/>
          </a:prstGeom>
          <a:noFill/>
          <a:ln>
            <a:noFill/>
          </a:ln>
        </p:spPr>
      </p:pic>
      <p:pic>
        <p:nvPicPr>
          <p:cNvPr id="1157" name="Google Shape;1157;p24"/>
          <p:cNvPicPr preferRelativeResize="0"/>
          <p:nvPr/>
        </p:nvPicPr>
        <p:blipFill rotWithShape="1">
          <a:blip r:embed="rId5">
            <a:alphaModFix/>
          </a:blip>
          <a:srcRect b="65007" l="30270" r="52313" t="18240"/>
          <a:stretch/>
        </p:blipFill>
        <p:spPr>
          <a:xfrm>
            <a:off x="4218050" y="9397411"/>
            <a:ext cx="1231826" cy="840365"/>
          </a:xfrm>
          <a:prstGeom prst="rect">
            <a:avLst/>
          </a:prstGeom>
          <a:noFill/>
          <a:ln>
            <a:noFill/>
          </a:ln>
        </p:spPr>
      </p:pic>
      <p:grpSp>
        <p:nvGrpSpPr>
          <p:cNvPr id="1158" name="Google Shape;1158;p24"/>
          <p:cNvGrpSpPr/>
          <p:nvPr/>
        </p:nvGrpSpPr>
        <p:grpSpPr>
          <a:xfrm>
            <a:off x="235731" y="3734665"/>
            <a:ext cx="467181" cy="476434"/>
            <a:chOff x="2410712" y="2415450"/>
            <a:chExt cx="312600" cy="312600"/>
          </a:xfrm>
        </p:grpSpPr>
        <p:sp>
          <p:nvSpPr>
            <p:cNvPr id="1159" name="Google Shape;1159;p2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2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1" name="Google Shape;1161;p24"/>
          <p:cNvSpPr txBox="1"/>
          <p:nvPr/>
        </p:nvSpPr>
        <p:spPr>
          <a:xfrm>
            <a:off x="693013" y="3761300"/>
            <a:ext cx="45360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Management of bladder carcinomas:</a:t>
            </a:r>
            <a:endParaRPr b="1" sz="1800">
              <a:solidFill>
                <a:srgbClr val="006D77"/>
              </a:solidFill>
              <a:highlight>
                <a:srgbClr val="EDF9F9"/>
              </a:highlight>
              <a:latin typeface="Lora"/>
              <a:ea typeface="Lora"/>
              <a:cs typeface="Lora"/>
              <a:sym typeface="Lora"/>
            </a:endParaRPr>
          </a:p>
        </p:txBody>
      </p:sp>
      <p:sp>
        <p:nvSpPr>
          <p:cNvPr id="1162" name="Google Shape;1162;p24"/>
          <p:cNvSpPr txBox="1"/>
          <p:nvPr/>
        </p:nvSpPr>
        <p:spPr>
          <a:xfrm>
            <a:off x="340500" y="5237238"/>
            <a:ext cx="3327000" cy="2985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Requires </a:t>
            </a:r>
            <a:r>
              <a:rPr lang="en-GB" sz="1200">
                <a:solidFill>
                  <a:schemeClr val="dk1"/>
                </a:solidFill>
                <a:latin typeface="Mada"/>
                <a:ea typeface="Mada"/>
                <a:cs typeface="Mada"/>
                <a:sym typeface="Mada"/>
              </a:rPr>
              <a:t>transurethral</a:t>
            </a:r>
            <a:r>
              <a:rPr lang="en-GB" sz="1200">
                <a:solidFill>
                  <a:schemeClr val="dk1"/>
                </a:solidFill>
                <a:latin typeface="Mada"/>
                <a:ea typeface="Mada"/>
                <a:cs typeface="Mada"/>
                <a:sym typeface="Mada"/>
              </a:rPr>
              <a:t> </a:t>
            </a:r>
            <a:r>
              <a:rPr lang="en-GB" sz="1200">
                <a:solidFill>
                  <a:schemeClr val="dk1"/>
                </a:solidFill>
                <a:latin typeface="Mada"/>
                <a:ea typeface="Mada"/>
                <a:cs typeface="Mada"/>
                <a:sym typeface="Mada"/>
              </a:rPr>
              <a:t>resection</a:t>
            </a:r>
            <a:r>
              <a:rPr lang="en-GB" sz="1200">
                <a:solidFill>
                  <a:schemeClr val="dk1"/>
                </a:solidFill>
                <a:latin typeface="Mada"/>
                <a:ea typeface="Mada"/>
                <a:cs typeface="Mada"/>
                <a:sym typeface="Mada"/>
              </a:rPr>
              <a:t> </a:t>
            </a:r>
            <a:r>
              <a:rPr lang="en-GB" sz="1200">
                <a:solidFill>
                  <a:srgbClr val="6AA84F"/>
                </a:solidFill>
                <a:latin typeface="Mada"/>
                <a:ea typeface="Mada"/>
                <a:cs typeface="Mada"/>
                <a:sym typeface="Mada"/>
              </a:rPr>
              <a:t>of the tumor </a:t>
            </a:r>
            <a:r>
              <a:rPr lang="en-GB" sz="1200">
                <a:solidFill>
                  <a:srgbClr val="1C4588"/>
                </a:solidFill>
                <a:latin typeface="Mada"/>
                <a:ea typeface="Mada"/>
                <a:cs typeface="Mada"/>
                <a:sym typeface="Mada"/>
              </a:rPr>
              <a:t>with sampling of detrusor muscle </a:t>
            </a:r>
            <a:r>
              <a:rPr lang="en-GB" sz="1200">
                <a:solidFill>
                  <a:schemeClr val="dk1"/>
                </a:solidFill>
                <a:latin typeface="Mada"/>
                <a:ea typeface="Mada"/>
                <a:cs typeface="Mada"/>
                <a:sym typeface="Mada"/>
              </a:rPr>
              <a:t>and regular cystoscopic follow-up.</a:t>
            </a:r>
            <a:endParaRPr sz="1200">
              <a:solidFill>
                <a:schemeClr val="dk1"/>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how to remove the tumor? By trans urethral resection of bladder tumor (TURBT)</a:t>
            </a:r>
            <a:endParaRPr sz="1000">
              <a:solidFill>
                <a:srgbClr val="6AA84F"/>
              </a:solidFill>
              <a:latin typeface="Mada"/>
              <a:ea typeface="Mada"/>
              <a:cs typeface="Mada"/>
              <a:sym typeface="Mada"/>
            </a:endParaRPr>
          </a:p>
          <a:p>
            <a:pPr indent="-304800" lvl="0" marL="457200" rtl="0" algn="l">
              <a:spcBef>
                <a:spcPts val="0"/>
              </a:spcBef>
              <a:spcAft>
                <a:spcPts val="0"/>
              </a:spcAft>
              <a:buClr>
                <a:srgbClr val="1C4588"/>
              </a:buClr>
              <a:buSzPts val="1200"/>
              <a:buFont typeface="Lora"/>
              <a:buChar char="●"/>
            </a:pPr>
            <a:r>
              <a:rPr lang="en-GB" sz="1200">
                <a:solidFill>
                  <a:srgbClr val="1C4588"/>
                </a:solidFill>
                <a:latin typeface="Mada"/>
                <a:ea typeface="Mada"/>
                <a:cs typeface="Mada"/>
                <a:sym typeface="Mada"/>
              </a:rPr>
              <a:t>intravesical chemotherapy with </a:t>
            </a:r>
            <a:r>
              <a:rPr b="1" lang="en-GB" sz="1200">
                <a:solidFill>
                  <a:srgbClr val="1C4588"/>
                </a:solidFill>
                <a:latin typeface="Mada"/>
                <a:ea typeface="Mada"/>
                <a:cs typeface="Mada"/>
                <a:sym typeface="Mada"/>
              </a:rPr>
              <a:t>mitomycin C </a:t>
            </a:r>
            <a:r>
              <a:rPr lang="en-GB" sz="1200">
                <a:solidFill>
                  <a:srgbClr val="1C4588"/>
                </a:solidFill>
                <a:latin typeface="Mada"/>
                <a:ea typeface="Mada"/>
                <a:cs typeface="Mada"/>
                <a:sym typeface="Mada"/>
              </a:rPr>
              <a:t>(reduces the risk of recurrence)</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single intravesical dose</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 6-week course </a:t>
            </a:r>
            <a:endParaRPr sz="1200">
              <a:solidFill>
                <a:srgbClr val="1C4588"/>
              </a:solidFill>
              <a:latin typeface="Mada"/>
              <a:ea typeface="Mada"/>
              <a:cs typeface="Mada"/>
              <a:sym typeface="Mada"/>
            </a:endParaRPr>
          </a:p>
          <a:p>
            <a:pPr indent="-304800" lvl="2" marL="13716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treat multiple low-grade bladder tumours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Consider prophylactic chemotherapy if risk factor for recurrence or invasion (e.g. high grade)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Consider immunotherapy</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BCG = attenuated strain of Mycobacterium bovis.</a:t>
            </a:r>
            <a:endParaRPr baseline="30000"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Reduces risk of recurrence and progression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50-70% response rate recorded</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Occasionally associated with development of systemic mycobacterial infection</a:t>
            </a:r>
            <a:endParaRPr sz="1800">
              <a:solidFill>
                <a:srgbClr val="1F1A33"/>
              </a:solidFill>
              <a:latin typeface="Mada"/>
              <a:ea typeface="Mada"/>
              <a:cs typeface="Mada"/>
              <a:sym typeface="Mada"/>
            </a:endParaRPr>
          </a:p>
        </p:txBody>
      </p:sp>
      <p:sp>
        <p:nvSpPr>
          <p:cNvPr id="1163" name="Google Shape;1163;p24"/>
          <p:cNvSpPr txBox="1"/>
          <p:nvPr/>
        </p:nvSpPr>
        <p:spPr>
          <a:xfrm>
            <a:off x="3741200" y="5236688"/>
            <a:ext cx="3327000" cy="1713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&lt;70 years -&gt; Radical cystectomy </a:t>
            </a:r>
            <a:r>
              <a:rPr lang="en-GB" sz="1000">
                <a:solidFill>
                  <a:srgbClr val="6AA84F"/>
                </a:solidFill>
                <a:latin typeface="Mada"/>
                <a:ea typeface="Mada"/>
                <a:cs typeface="Mada"/>
                <a:sym typeface="Mada"/>
              </a:rPr>
              <a:t>Removal of the bladder along with the prostate, (seminal vesicles or uterus &amp; upper part of cervix), lymph nodes, distal part of ureter and anterior part of urethra.</a:t>
            </a:r>
            <a:endParaRPr sz="1000">
              <a:solidFill>
                <a:srgbClr val="6AA84F"/>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Older -&gt; Radiotherapy -&gt; if not treated -&gt; ‘salvage’ cystectomy</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Invasive T4 fixed to the pelvis or surrounding organs -&gt; palliative treatment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Radical cystectomy has an operative mortality of about 5% .</a:t>
            </a:r>
            <a:endParaRPr sz="1200">
              <a:solidFill>
                <a:schemeClr val="dk1"/>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Cystectomy always necessitates urinary diversion.</a:t>
            </a:r>
            <a:endParaRPr>
              <a:solidFill>
                <a:srgbClr val="1C4588"/>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Urinary diversion achieved by:</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Ileal conduit </a:t>
            </a:r>
            <a:r>
              <a:rPr lang="en-GB" sz="1000">
                <a:solidFill>
                  <a:srgbClr val="6AA84F"/>
                </a:solidFill>
                <a:latin typeface="Mada"/>
                <a:ea typeface="Mada"/>
                <a:cs typeface="Mada"/>
                <a:sym typeface="Mada"/>
              </a:rPr>
              <a:t>(more common) </a:t>
            </a:r>
            <a:endParaRPr sz="1000">
              <a:solidFill>
                <a:srgbClr val="6AA84F"/>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Neo-bladder</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Local recurrence rates after surgery are approximately 15% and after radiotherapy alone 50%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Pre-operative radiotherapy is no better than surgery alone.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Adjuvant chemotherapy may have a role.</a:t>
            </a:r>
            <a:endParaRPr sz="1800">
              <a:solidFill>
                <a:srgbClr val="1F1A33"/>
              </a:solidFill>
              <a:latin typeface="Mada"/>
              <a:ea typeface="Mada"/>
              <a:cs typeface="Mada"/>
              <a:sym typeface="Mada"/>
            </a:endParaRPr>
          </a:p>
        </p:txBody>
      </p:sp>
      <p:sp>
        <p:nvSpPr>
          <p:cNvPr id="1164" name="Google Shape;1164;p24"/>
          <p:cNvSpPr txBox="1"/>
          <p:nvPr/>
        </p:nvSpPr>
        <p:spPr>
          <a:xfrm>
            <a:off x="5987675" y="1224575"/>
            <a:ext cx="1519500" cy="9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600">
                <a:solidFill>
                  <a:srgbClr val="999999"/>
                </a:solidFill>
                <a:latin typeface="Mada"/>
                <a:ea typeface="Mada"/>
                <a:cs typeface="Mada"/>
                <a:sym typeface="Mada"/>
              </a:rPr>
              <a:t>How does a vaccine kill cancer cells?</a:t>
            </a:r>
            <a:endParaRPr b="1" sz="600">
              <a:solidFill>
                <a:srgbClr val="999999"/>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600">
                <a:solidFill>
                  <a:srgbClr val="999999"/>
                </a:solidFill>
                <a:latin typeface="Mada"/>
                <a:ea typeface="Mada"/>
                <a:cs typeface="Mada"/>
                <a:sym typeface="Mada"/>
              </a:rPr>
              <a:t>The PTEN protein normally acts as a tumor suppressor; impaired PTEN function appears to increase a cell’s vulnerability to becoming cancerous and also to mycobacterial infection. </a:t>
            </a:r>
            <a:endParaRPr sz="600">
              <a:solidFill>
                <a:srgbClr val="999999"/>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600">
                <a:solidFill>
                  <a:srgbClr val="999999"/>
                </a:solidFill>
                <a:latin typeface="Mada"/>
                <a:ea typeface="Mada"/>
                <a:cs typeface="Mada"/>
                <a:sym typeface="Mada"/>
              </a:rPr>
              <a:t>Just as macrophages are more vulnerable to TB infection &amp; CD4+ cells for HIV.</a:t>
            </a:r>
            <a:endParaRPr sz="600">
              <a:solidFill>
                <a:schemeClr val="dk1"/>
              </a:solidFill>
              <a:latin typeface="Mada"/>
              <a:ea typeface="Mada"/>
              <a:cs typeface="Mada"/>
              <a:sym typeface="Mada"/>
            </a:endParaRPr>
          </a:p>
          <a:p>
            <a:pPr indent="0" lvl="0" marL="0" rtl="0" algn="l">
              <a:spcBef>
                <a:spcPts val="0"/>
              </a:spcBef>
              <a:spcAft>
                <a:spcPts val="0"/>
              </a:spcAft>
              <a:buNone/>
            </a:pPr>
            <a:r>
              <a:t/>
            </a:r>
            <a:endParaRPr sz="600">
              <a:latin typeface="Mada"/>
              <a:ea typeface="Mada"/>
              <a:cs typeface="Mada"/>
              <a:sym typeface="Mada"/>
            </a:endParaRPr>
          </a:p>
        </p:txBody>
      </p:sp>
      <p:sp>
        <p:nvSpPr>
          <p:cNvPr id="1165" name="Google Shape;1165;p24"/>
          <p:cNvSpPr/>
          <p:nvPr/>
        </p:nvSpPr>
        <p:spPr>
          <a:xfrm>
            <a:off x="1648076" y="10199950"/>
            <a:ext cx="1545900" cy="2802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solidFill>
                  <a:srgbClr val="6AA84F"/>
                </a:solidFill>
                <a:latin typeface="Mada"/>
                <a:ea typeface="Mada"/>
                <a:cs typeface="Mada"/>
                <a:sym typeface="Mada"/>
              </a:rPr>
              <a:t>This is TURB</a:t>
            </a:r>
            <a:endParaRPr sz="1000">
              <a:solidFill>
                <a:srgbClr val="6AA84F"/>
              </a:solidFill>
              <a:latin typeface="Mada"/>
              <a:ea typeface="Mada"/>
              <a:cs typeface="Mada"/>
              <a:sym typeface="Mada"/>
            </a:endParaRPr>
          </a:p>
        </p:txBody>
      </p:sp>
      <p:sp>
        <p:nvSpPr>
          <p:cNvPr id="1166" name="Google Shape;1166;p24"/>
          <p:cNvSpPr/>
          <p:nvPr/>
        </p:nvSpPr>
        <p:spPr>
          <a:xfrm flipH="1" rot="10800000">
            <a:off x="4971177" y="2612834"/>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67" name="Google Shape;1167;p24"/>
          <p:cNvCxnSpPr>
            <a:stCxn id="1166" idx="1"/>
          </p:cNvCxnSpPr>
          <p:nvPr/>
        </p:nvCxnSpPr>
        <p:spPr>
          <a:xfrm rot="10800000">
            <a:off x="3805677" y="2428334"/>
            <a:ext cx="1165500" cy="3414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1168" name="Google Shape;1168;p24"/>
          <p:cNvSpPr txBox="1"/>
          <p:nvPr/>
        </p:nvSpPr>
        <p:spPr>
          <a:xfrm rot="-2067">
            <a:off x="5028303" y="2568717"/>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06</a:t>
            </a:r>
            <a:endParaRPr b="1" sz="2400">
              <a:solidFill>
                <a:srgbClr val="006D77"/>
              </a:solidFill>
              <a:latin typeface="Pathway Gothic One"/>
              <a:ea typeface="Pathway Gothic One"/>
              <a:cs typeface="Pathway Gothic One"/>
              <a:sym typeface="Pathway Gothic One"/>
            </a:endParaRPr>
          </a:p>
        </p:txBody>
      </p:sp>
      <p:sp>
        <p:nvSpPr>
          <p:cNvPr id="1169" name="Google Shape;1169;p24"/>
          <p:cNvSpPr/>
          <p:nvPr/>
        </p:nvSpPr>
        <p:spPr>
          <a:xfrm>
            <a:off x="4971177" y="1437511"/>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70" name="Google Shape;1170;p24"/>
          <p:cNvCxnSpPr>
            <a:stCxn id="1169" idx="1"/>
          </p:cNvCxnSpPr>
          <p:nvPr/>
        </p:nvCxnSpPr>
        <p:spPr>
          <a:xfrm flipH="1">
            <a:off x="3805677" y="1594411"/>
            <a:ext cx="1165500" cy="3414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1171" name="Google Shape;1171;p24"/>
          <p:cNvSpPr txBox="1"/>
          <p:nvPr/>
        </p:nvSpPr>
        <p:spPr>
          <a:xfrm flipH="1">
            <a:off x="5028220" y="1393351"/>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04</a:t>
            </a:r>
            <a:endParaRPr b="1" sz="2400">
              <a:solidFill>
                <a:srgbClr val="006D77"/>
              </a:solidFill>
              <a:latin typeface="Pathway Gothic One"/>
              <a:ea typeface="Pathway Gothic One"/>
              <a:cs typeface="Pathway Gothic One"/>
              <a:sym typeface="Pathway Gothic One"/>
            </a:endParaRPr>
          </a:p>
        </p:txBody>
      </p:sp>
      <p:sp>
        <p:nvSpPr>
          <p:cNvPr id="1172" name="Google Shape;1172;p24"/>
          <p:cNvSpPr/>
          <p:nvPr/>
        </p:nvSpPr>
        <p:spPr>
          <a:xfrm>
            <a:off x="3234279" y="1596538"/>
            <a:ext cx="1182600" cy="1162800"/>
          </a:xfrm>
          <a:prstGeom prst="ellipse">
            <a:avLst/>
          </a:prstGeom>
          <a:solidFill>
            <a:srgbClr val="E6F8F6"/>
          </a:solidFill>
          <a:ln cap="flat" cmpd="sng" w="19050">
            <a:solidFill>
              <a:srgbClr val="9DE2D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23" name="Google Shape;1123;p24"/>
          <p:cNvPicPr preferRelativeResize="0"/>
          <p:nvPr/>
        </p:nvPicPr>
        <p:blipFill>
          <a:blip r:embed="rId6">
            <a:alphaModFix/>
          </a:blip>
          <a:stretch>
            <a:fillRect/>
          </a:stretch>
        </p:blipFill>
        <p:spPr>
          <a:xfrm>
            <a:off x="3380675" y="1772725"/>
            <a:ext cx="889800" cy="889800"/>
          </a:xfrm>
          <a:prstGeom prst="rect">
            <a:avLst/>
          </a:prstGeom>
          <a:noFill/>
          <a:ln>
            <a:noFill/>
          </a:ln>
        </p:spPr>
      </p:pic>
      <p:sp>
        <p:nvSpPr>
          <p:cNvPr id="1173" name="Google Shape;1173;p24"/>
          <p:cNvSpPr/>
          <p:nvPr/>
        </p:nvSpPr>
        <p:spPr>
          <a:xfrm>
            <a:off x="349525" y="4808050"/>
            <a:ext cx="3327000" cy="5672100"/>
          </a:xfrm>
          <a:prstGeom prst="roundRect">
            <a:avLst>
              <a:gd fmla="val 22613" name="adj"/>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4"/>
          <p:cNvSpPr/>
          <p:nvPr/>
        </p:nvSpPr>
        <p:spPr>
          <a:xfrm flipH="1">
            <a:off x="1475578" y="4339891"/>
            <a:ext cx="1101819" cy="810236"/>
          </a:xfrm>
          <a:custGeom>
            <a:rect b="b" l="l" r="r" t="t"/>
            <a:pathLst>
              <a:path extrusionOk="0" h="12132" w="16498">
                <a:moveTo>
                  <a:pt x="7973" y="1"/>
                </a:moveTo>
                <a:cubicBezTo>
                  <a:pt x="7489" y="1"/>
                  <a:pt x="7030" y="47"/>
                  <a:pt x="6606" y="126"/>
                </a:cubicBezTo>
                <a:cubicBezTo>
                  <a:pt x="3445" y="716"/>
                  <a:pt x="576" y="3394"/>
                  <a:pt x="100" y="6519"/>
                </a:cubicBezTo>
                <a:cubicBezTo>
                  <a:pt x="26" y="7013"/>
                  <a:pt x="1" y="7501"/>
                  <a:pt x="23" y="7969"/>
                </a:cubicBezTo>
                <a:cubicBezTo>
                  <a:pt x="112" y="9903"/>
                  <a:pt x="1424" y="12132"/>
                  <a:pt x="4189" y="12132"/>
                </a:cubicBezTo>
                <a:cubicBezTo>
                  <a:pt x="4828" y="12132"/>
                  <a:pt x="5545" y="12012"/>
                  <a:pt x="6342" y="11743"/>
                </a:cubicBezTo>
                <a:cubicBezTo>
                  <a:pt x="9464" y="10688"/>
                  <a:pt x="14252" y="11303"/>
                  <a:pt x="15724" y="7969"/>
                </a:cubicBezTo>
                <a:cubicBezTo>
                  <a:pt x="16497" y="6214"/>
                  <a:pt x="15097" y="3742"/>
                  <a:pt x="13112" y="1998"/>
                </a:cubicBezTo>
                <a:cubicBezTo>
                  <a:pt x="11406" y="499"/>
                  <a:pt x="9558" y="1"/>
                  <a:pt x="7973"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24"/>
          <p:cNvSpPr txBox="1"/>
          <p:nvPr/>
        </p:nvSpPr>
        <p:spPr>
          <a:xfrm>
            <a:off x="1389305" y="4472763"/>
            <a:ext cx="1321800" cy="5445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en-GB">
                <a:solidFill>
                  <a:srgbClr val="006D77"/>
                </a:solidFill>
                <a:latin typeface="Lora"/>
                <a:ea typeface="Lora"/>
                <a:cs typeface="Lora"/>
                <a:sym typeface="Lora"/>
              </a:rPr>
              <a:t>Superficial TCC </a:t>
            </a:r>
            <a:r>
              <a:rPr b="1" lang="en-GB">
                <a:solidFill>
                  <a:srgbClr val="1C4588"/>
                </a:solidFill>
                <a:latin typeface="Lora"/>
                <a:ea typeface="Lora"/>
                <a:cs typeface="Lora"/>
                <a:sym typeface="Lora"/>
              </a:rPr>
              <a:t>(Ta,T1)</a:t>
            </a:r>
            <a:r>
              <a:rPr b="1" lang="en-GB">
                <a:solidFill>
                  <a:srgbClr val="1C4588"/>
                </a:solidFill>
                <a:latin typeface="Lora"/>
                <a:ea typeface="Lora"/>
                <a:cs typeface="Lora"/>
                <a:sym typeface="Lora"/>
              </a:rPr>
              <a:t> </a:t>
            </a:r>
            <a:endParaRPr>
              <a:solidFill>
                <a:srgbClr val="1C4588"/>
              </a:solidFill>
              <a:latin typeface="Lora"/>
              <a:ea typeface="Lora"/>
              <a:cs typeface="Lora"/>
              <a:sym typeface="Lora"/>
            </a:endParaRPr>
          </a:p>
        </p:txBody>
      </p:sp>
      <p:sp>
        <p:nvSpPr>
          <p:cNvPr id="1176" name="Google Shape;1176;p24"/>
          <p:cNvSpPr/>
          <p:nvPr/>
        </p:nvSpPr>
        <p:spPr>
          <a:xfrm flipH="1">
            <a:off x="4995888" y="4341393"/>
            <a:ext cx="1128199" cy="807230"/>
          </a:xfrm>
          <a:custGeom>
            <a:rect b="b" l="l" r="r" t="t"/>
            <a:pathLst>
              <a:path extrusionOk="0" h="12087" w="16893">
                <a:moveTo>
                  <a:pt x="9066" y="1"/>
                </a:moveTo>
                <a:cubicBezTo>
                  <a:pt x="7695" y="1"/>
                  <a:pt x="6073" y="215"/>
                  <a:pt x="4159" y="725"/>
                </a:cubicBezTo>
                <a:cubicBezTo>
                  <a:pt x="1862" y="1337"/>
                  <a:pt x="375" y="2074"/>
                  <a:pt x="177" y="4210"/>
                </a:cubicBezTo>
                <a:cubicBezTo>
                  <a:pt x="1" y="6115"/>
                  <a:pt x="800" y="8433"/>
                  <a:pt x="2785" y="10177"/>
                </a:cubicBezTo>
                <a:cubicBezTo>
                  <a:pt x="4602" y="11773"/>
                  <a:pt x="6115" y="12087"/>
                  <a:pt x="7966" y="12087"/>
                </a:cubicBezTo>
                <a:cubicBezTo>
                  <a:pt x="8388" y="12087"/>
                  <a:pt x="8827" y="12070"/>
                  <a:pt x="9291" y="12049"/>
                </a:cubicBezTo>
                <a:cubicBezTo>
                  <a:pt x="12991" y="11881"/>
                  <a:pt x="16893" y="8342"/>
                  <a:pt x="15878" y="4210"/>
                </a:cubicBezTo>
                <a:cubicBezTo>
                  <a:pt x="15438" y="2422"/>
                  <a:pt x="13671" y="1"/>
                  <a:pt x="9066"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4"/>
          <p:cNvSpPr txBox="1"/>
          <p:nvPr/>
        </p:nvSpPr>
        <p:spPr>
          <a:xfrm>
            <a:off x="4800400" y="4625163"/>
            <a:ext cx="1519500" cy="5445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en-GB">
                <a:solidFill>
                  <a:srgbClr val="006D77"/>
                </a:solidFill>
                <a:latin typeface="Lora"/>
                <a:ea typeface="Lora"/>
                <a:cs typeface="Lora"/>
                <a:sym typeface="Lora"/>
              </a:rPr>
              <a:t> Invasive </a:t>
            </a:r>
            <a:endParaRPr b="1">
              <a:solidFill>
                <a:srgbClr val="006D77"/>
              </a:solidFill>
              <a:latin typeface="Lora"/>
              <a:ea typeface="Lora"/>
              <a:cs typeface="Lora"/>
              <a:sym typeface="Lora"/>
            </a:endParaRPr>
          </a:p>
          <a:p>
            <a:pPr indent="0" lvl="0" marL="0" rtl="0" algn="ctr">
              <a:spcBef>
                <a:spcPts val="0"/>
              </a:spcBef>
              <a:spcAft>
                <a:spcPts val="0"/>
              </a:spcAft>
              <a:buClr>
                <a:schemeClr val="dk1"/>
              </a:buClr>
              <a:buSzPts val="1100"/>
              <a:buFont typeface="Arial"/>
              <a:buNone/>
            </a:pPr>
            <a:r>
              <a:rPr b="1" lang="en-GB">
                <a:solidFill>
                  <a:srgbClr val="006D77"/>
                </a:solidFill>
                <a:latin typeface="Lora"/>
                <a:ea typeface="Lora"/>
                <a:cs typeface="Lora"/>
                <a:sym typeface="Lora"/>
              </a:rPr>
              <a:t>TCC </a:t>
            </a:r>
            <a:r>
              <a:rPr b="1" lang="en-GB">
                <a:solidFill>
                  <a:srgbClr val="1C4588"/>
                </a:solidFill>
                <a:latin typeface="Lora"/>
                <a:ea typeface="Lora"/>
                <a:cs typeface="Lora"/>
                <a:sym typeface="Lora"/>
              </a:rPr>
              <a:t>(T2-T4)</a:t>
            </a:r>
            <a:endParaRPr b="1">
              <a:solidFill>
                <a:srgbClr val="1C4588"/>
              </a:solidFill>
              <a:latin typeface="Lora"/>
              <a:ea typeface="Lora"/>
              <a:cs typeface="Lora"/>
              <a:sym typeface="Lora"/>
            </a:endParaRPr>
          </a:p>
          <a:p>
            <a:pPr indent="0" lvl="0" marL="0" rtl="0" algn="ctr">
              <a:spcBef>
                <a:spcPts val="0"/>
              </a:spcBef>
              <a:spcAft>
                <a:spcPts val="0"/>
              </a:spcAft>
              <a:buClr>
                <a:schemeClr val="dk1"/>
              </a:buClr>
              <a:buSzPts val="1100"/>
              <a:buFont typeface="Arial"/>
              <a:buNone/>
            </a:pPr>
            <a:r>
              <a:t/>
            </a:r>
            <a:endParaRPr b="1">
              <a:solidFill>
                <a:srgbClr val="006D77"/>
              </a:solidFill>
              <a:latin typeface="Lora"/>
              <a:ea typeface="Lora"/>
              <a:cs typeface="Lora"/>
              <a:sym typeface="Lora"/>
            </a:endParaRPr>
          </a:p>
          <a:p>
            <a:pPr indent="0" lvl="0" marL="0" rtl="0" algn="ctr">
              <a:spcBef>
                <a:spcPts val="0"/>
              </a:spcBef>
              <a:spcAft>
                <a:spcPts val="0"/>
              </a:spcAft>
              <a:buNone/>
            </a:pPr>
            <a:r>
              <a:t/>
            </a:r>
            <a:endParaRPr b="1">
              <a:solidFill>
                <a:srgbClr val="006D77"/>
              </a:solidFill>
              <a:latin typeface="Lora"/>
              <a:ea typeface="Lora"/>
              <a:cs typeface="Lora"/>
              <a:sym typeface="Lora"/>
            </a:endParaRPr>
          </a:p>
        </p:txBody>
      </p:sp>
      <p:sp>
        <p:nvSpPr>
          <p:cNvPr id="1178" name="Google Shape;1178;p24"/>
          <p:cNvSpPr/>
          <p:nvPr/>
        </p:nvSpPr>
        <p:spPr>
          <a:xfrm flipH="1">
            <a:off x="1824477" y="2047111"/>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24"/>
          <p:cNvSpPr txBox="1"/>
          <p:nvPr/>
        </p:nvSpPr>
        <p:spPr>
          <a:xfrm>
            <a:off x="1881734" y="2002951"/>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02</a:t>
            </a:r>
            <a:endParaRPr b="1" sz="2400">
              <a:solidFill>
                <a:srgbClr val="006D77"/>
              </a:solidFill>
              <a:latin typeface="Pathway Gothic One"/>
              <a:ea typeface="Pathway Gothic One"/>
              <a:cs typeface="Pathway Gothic One"/>
              <a:sym typeface="Pathway Gothic On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2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84" name="Google Shape;1184;p25"/>
          <p:cNvCxnSpPr>
            <a:stCxn id="1185" idx="2"/>
            <a:endCxn id="1186" idx="0"/>
          </p:cNvCxnSpPr>
          <p:nvPr/>
        </p:nvCxnSpPr>
        <p:spPr>
          <a:xfrm rot="5400000">
            <a:off x="1902125" y="-94275"/>
            <a:ext cx="362700" cy="3066900"/>
          </a:xfrm>
          <a:prstGeom prst="bentConnector3">
            <a:avLst>
              <a:gd fmla="val 49997" name="adj1"/>
            </a:avLst>
          </a:prstGeom>
          <a:noFill/>
          <a:ln cap="flat" cmpd="sng" w="28575">
            <a:solidFill>
              <a:srgbClr val="DFEBEF"/>
            </a:solidFill>
            <a:prstDash val="solid"/>
            <a:round/>
            <a:headEnd len="med" w="med" type="none"/>
            <a:tailEnd len="med" w="med" type="none"/>
          </a:ln>
        </p:spPr>
      </p:cxnSp>
      <p:sp>
        <p:nvSpPr>
          <p:cNvPr id="1185" name="Google Shape;1185;p25"/>
          <p:cNvSpPr txBox="1"/>
          <p:nvPr/>
        </p:nvSpPr>
        <p:spPr>
          <a:xfrm>
            <a:off x="2191175" y="852525"/>
            <a:ext cx="2851500" cy="40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006D77"/>
                </a:solidFill>
                <a:latin typeface="Lora"/>
                <a:ea typeface="Lora"/>
                <a:cs typeface="Lora"/>
                <a:sym typeface="Lora"/>
              </a:rPr>
              <a:t>Types of Urinary Diversion</a:t>
            </a:r>
            <a:endParaRPr b="1" sz="1100">
              <a:solidFill>
                <a:srgbClr val="006D77"/>
              </a:solidFill>
              <a:latin typeface="Lora"/>
              <a:ea typeface="Lora"/>
              <a:cs typeface="Lora"/>
              <a:sym typeface="Lora"/>
            </a:endParaRPr>
          </a:p>
        </p:txBody>
      </p:sp>
      <p:cxnSp>
        <p:nvCxnSpPr>
          <p:cNvPr id="1187" name="Google Shape;1187;p25"/>
          <p:cNvCxnSpPr>
            <a:stCxn id="1185" idx="2"/>
            <a:endCxn id="1188" idx="0"/>
          </p:cNvCxnSpPr>
          <p:nvPr/>
        </p:nvCxnSpPr>
        <p:spPr>
          <a:xfrm flipH="1" rot="-5400000">
            <a:off x="4104575" y="770175"/>
            <a:ext cx="365100" cy="1340400"/>
          </a:xfrm>
          <a:prstGeom prst="bentConnector3">
            <a:avLst>
              <a:gd fmla="val 50014" name="adj1"/>
            </a:avLst>
          </a:prstGeom>
          <a:noFill/>
          <a:ln cap="flat" cmpd="sng" w="28575">
            <a:solidFill>
              <a:srgbClr val="DFEBEF"/>
            </a:solidFill>
            <a:prstDash val="solid"/>
            <a:round/>
            <a:headEnd len="med" w="med" type="none"/>
            <a:tailEnd len="med" w="med" type="none"/>
          </a:ln>
        </p:spPr>
      </p:cxnSp>
      <p:cxnSp>
        <p:nvCxnSpPr>
          <p:cNvPr id="1189" name="Google Shape;1189;p25"/>
          <p:cNvCxnSpPr/>
          <p:nvPr/>
        </p:nvCxnSpPr>
        <p:spPr>
          <a:xfrm>
            <a:off x="2601175" y="1257950"/>
            <a:ext cx="2163900" cy="1800"/>
          </a:xfrm>
          <a:prstGeom prst="straightConnector1">
            <a:avLst/>
          </a:prstGeom>
          <a:noFill/>
          <a:ln cap="flat" cmpd="sng" w="28575">
            <a:solidFill>
              <a:srgbClr val="DFEBEF"/>
            </a:solidFill>
            <a:prstDash val="solid"/>
            <a:round/>
            <a:headEnd len="med" w="med" type="none"/>
            <a:tailEnd len="med" w="med" type="none"/>
          </a:ln>
        </p:spPr>
      </p:cxnSp>
      <p:sp>
        <p:nvSpPr>
          <p:cNvPr id="1186" name="Google Shape;1186;p25"/>
          <p:cNvSpPr txBox="1"/>
          <p:nvPr/>
        </p:nvSpPr>
        <p:spPr>
          <a:xfrm>
            <a:off x="-683025" y="1620500"/>
            <a:ext cx="2466000" cy="47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highlight>
                  <a:srgbClr val="EDF9F9"/>
                </a:highlight>
                <a:latin typeface="Lora"/>
                <a:ea typeface="Lora"/>
                <a:cs typeface="Lora"/>
                <a:sym typeface="Lora"/>
              </a:rPr>
              <a:t>Ileal </a:t>
            </a:r>
            <a:r>
              <a:rPr b="1" lang="en-GB" sz="1200">
                <a:highlight>
                  <a:srgbClr val="EDF9F9"/>
                </a:highlight>
                <a:latin typeface="Lora"/>
                <a:ea typeface="Lora"/>
                <a:cs typeface="Lora"/>
                <a:sym typeface="Lora"/>
              </a:rPr>
              <a:t>Conduit</a:t>
            </a:r>
            <a:endParaRPr b="1" sz="1200">
              <a:solidFill>
                <a:srgbClr val="FFFFFF"/>
              </a:solidFill>
              <a:highlight>
                <a:srgbClr val="EDF9F9"/>
              </a:highlight>
              <a:latin typeface="Lora"/>
              <a:ea typeface="Lora"/>
              <a:cs typeface="Lora"/>
              <a:sym typeface="Lora"/>
            </a:endParaRPr>
          </a:p>
        </p:txBody>
      </p:sp>
      <p:sp>
        <p:nvSpPr>
          <p:cNvPr id="1188" name="Google Shape;1188;p25"/>
          <p:cNvSpPr txBox="1"/>
          <p:nvPr/>
        </p:nvSpPr>
        <p:spPr>
          <a:xfrm>
            <a:off x="3942475" y="1623025"/>
            <a:ext cx="2029500" cy="46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highlight>
                  <a:srgbClr val="EDF9F9"/>
                </a:highlight>
                <a:latin typeface="Lora"/>
                <a:ea typeface="Lora"/>
                <a:cs typeface="Lora"/>
                <a:sym typeface="Lora"/>
              </a:rPr>
              <a:t>Orthotopic Neobladder</a:t>
            </a:r>
            <a:endParaRPr b="1" sz="1200">
              <a:solidFill>
                <a:srgbClr val="FFFFFF"/>
              </a:solidFill>
              <a:highlight>
                <a:srgbClr val="EDF9F9"/>
              </a:highlight>
              <a:latin typeface="Lora"/>
              <a:ea typeface="Lora"/>
              <a:cs typeface="Lora"/>
              <a:sym typeface="Lora"/>
            </a:endParaRPr>
          </a:p>
        </p:txBody>
      </p:sp>
      <p:sp>
        <p:nvSpPr>
          <p:cNvPr id="1190" name="Google Shape;1190;p25"/>
          <p:cNvSpPr txBox="1"/>
          <p:nvPr/>
        </p:nvSpPr>
        <p:spPr>
          <a:xfrm>
            <a:off x="237450" y="2334925"/>
            <a:ext cx="2029500" cy="566100"/>
          </a:xfrm>
          <a:prstGeom prst="rect">
            <a:avLst/>
          </a:prstGeom>
          <a:noFill/>
          <a:ln>
            <a:noFill/>
          </a:ln>
        </p:spPr>
        <p:txBody>
          <a:bodyPr anchorCtr="0" anchor="t" bIns="91425" lIns="91425" spcFirstLastPara="1" rIns="91425" wrap="square" tIns="91425">
            <a:noAutofit/>
          </a:bodyPr>
          <a:lstStyle/>
          <a:p>
            <a:pPr indent="-171450" lvl="0" marL="89999" rtl="0" algn="l">
              <a:spcBef>
                <a:spcPts val="0"/>
              </a:spcBef>
              <a:spcAft>
                <a:spcPts val="0"/>
              </a:spcAft>
              <a:buSzPts val="1200"/>
              <a:buFont typeface="Mada"/>
              <a:buChar char="●"/>
            </a:pPr>
            <a:r>
              <a:rPr lang="en-GB" sz="1200">
                <a:latin typeface="Mada"/>
                <a:ea typeface="Mada"/>
                <a:cs typeface="Mada"/>
                <a:sym typeface="Mada"/>
              </a:rPr>
              <a:t>I</a:t>
            </a:r>
            <a:r>
              <a:rPr lang="en-GB" sz="1200">
                <a:latin typeface="Mada"/>
                <a:ea typeface="Mada"/>
                <a:cs typeface="Mada"/>
                <a:sym typeface="Mada"/>
              </a:rPr>
              <a:t>ncontinent diversion to skin.</a:t>
            </a:r>
            <a:endParaRPr sz="1200">
              <a:latin typeface="Mada"/>
              <a:ea typeface="Mada"/>
              <a:cs typeface="Mada"/>
              <a:sym typeface="Mada"/>
            </a:endParaRPr>
          </a:p>
          <a:p>
            <a:pPr indent="-158750" lvl="0" marL="8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In less favorable circumstances.</a:t>
            </a:r>
            <a:endParaRPr sz="1000">
              <a:solidFill>
                <a:srgbClr val="1C4588"/>
              </a:solidFill>
              <a:latin typeface="Mada"/>
              <a:ea typeface="Mada"/>
              <a:cs typeface="Mada"/>
              <a:sym typeface="Mada"/>
            </a:endParaRPr>
          </a:p>
          <a:p>
            <a:pPr indent="-158750" lvl="0" marL="89999" rtl="0" algn="l">
              <a:spcBef>
                <a:spcPts val="0"/>
              </a:spcBef>
              <a:spcAft>
                <a:spcPts val="0"/>
              </a:spcAft>
              <a:buClr>
                <a:srgbClr val="6AA84F"/>
              </a:buClr>
              <a:buSzPts val="1000"/>
              <a:buFont typeface="Mada"/>
              <a:buChar char="●"/>
            </a:pPr>
            <a:r>
              <a:rPr lang="en-GB" sz="1000">
                <a:solidFill>
                  <a:srgbClr val="6AA84F"/>
                </a:solidFill>
                <a:highlight>
                  <a:srgbClr val="FFFFFF"/>
                </a:highlight>
                <a:latin typeface="Mada"/>
                <a:ea typeface="Mada"/>
                <a:cs typeface="Mada"/>
                <a:sym typeface="Mada"/>
              </a:rPr>
              <a:t>The ureters are anastomosed to drain the urine in the detached section of the ileum, which is brought out through an opening (stroma) in the abdominal wall. The urine is collected through a bag that attaches on the outside of the body. It’s prefered because it has the least complication.</a:t>
            </a:r>
            <a:endParaRPr sz="1000">
              <a:solidFill>
                <a:srgbClr val="6AA84F"/>
              </a:solidFill>
              <a:latin typeface="Mada"/>
              <a:ea typeface="Mada"/>
              <a:cs typeface="Mada"/>
              <a:sym typeface="Mada"/>
            </a:endParaRPr>
          </a:p>
        </p:txBody>
      </p:sp>
      <p:cxnSp>
        <p:nvCxnSpPr>
          <p:cNvPr id="1191" name="Google Shape;1191;p25"/>
          <p:cNvCxnSpPr/>
          <p:nvPr/>
        </p:nvCxnSpPr>
        <p:spPr>
          <a:xfrm flipH="1" rot="5400000">
            <a:off x="1904800" y="2129725"/>
            <a:ext cx="632100" cy="169800"/>
          </a:xfrm>
          <a:prstGeom prst="bentConnector3">
            <a:avLst>
              <a:gd fmla="val 1475" name="adj1"/>
            </a:avLst>
          </a:prstGeom>
          <a:noFill/>
          <a:ln cap="flat" cmpd="sng" w="19050">
            <a:solidFill>
              <a:srgbClr val="96D6E0"/>
            </a:solidFill>
            <a:prstDash val="dash"/>
            <a:round/>
            <a:headEnd len="med" w="med" type="oval"/>
            <a:tailEnd len="med" w="med" type="none"/>
          </a:ln>
        </p:spPr>
      </p:cxnSp>
      <p:sp>
        <p:nvSpPr>
          <p:cNvPr id="1192" name="Google Shape;1192;p25"/>
          <p:cNvSpPr txBox="1"/>
          <p:nvPr/>
        </p:nvSpPr>
        <p:spPr>
          <a:xfrm>
            <a:off x="2248925" y="2313600"/>
            <a:ext cx="1827900" cy="322200"/>
          </a:xfrm>
          <a:prstGeom prst="rect">
            <a:avLst/>
          </a:prstGeom>
          <a:noFill/>
          <a:ln>
            <a:noFill/>
          </a:ln>
        </p:spPr>
        <p:txBody>
          <a:bodyPr anchorCtr="0" anchor="t" bIns="91425" lIns="91425" spcFirstLastPara="1" rIns="91425" wrap="square" tIns="91425">
            <a:noAutofit/>
          </a:bodyPr>
          <a:lstStyle/>
          <a:p>
            <a:pPr indent="-171450" lvl="0" marL="179999" rtl="0" algn="l">
              <a:spcBef>
                <a:spcPts val="0"/>
              </a:spcBef>
              <a:spcAft>
                <a:spcPts val="0"/>
              </a:spcAft>
              <a:buSzPts val="1200"/>
              <a:buFont typeface="Mada"/>
              <a:buChar char="●"/>
            </a:pPr>
            <a:r>
              <a:rPr lang="en-GB" sz="1200">
                <a:latin typeface="Mada"/>
                <a:ea typeface="Mada"/>
                <a:cs typeface="Mada"/>
                <a:sym typeface="Mada"/>
              </a:rPr>
              <a:t>C</a:t>
            </a:r>
            <a:r>
              <a:rPr lang="en-GB" sz="1200">
                <a:latin typeface="Mada"/>
                <a:ea typeface="Mada"/>
                <a:cs typeface="Mada"/>
                <a:sym typeface="Mada"/>
              </a:rPr>
              <a:t>ontinent diversion to skin.</a:t>
            </a:r>
            <a:endParaRPr sz="1200">
              <a:latin typeface="Mada"/>
              <a:ea typeface="Mada"/>
              <a:cs typeface="Mada"/>
              <a:sym typeface="Mada"/>
            </a:endParaRPr>
          </a:p>
          <a:p>
            <a:pPr indent="-158750" lvl="0" marL="17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connected to the body surface via a continent conduit (ileum or appendix).</a:t>
            </a:r>
            <a:endParaRPr sz="1000">
              <a:solidFill>
                <a:srgbClr val="1C4588"/>
              </a:solidFill>
              <a:latin typeface="Mada"/>
              <a:ea typeface="Mada"/>
              <a:cs typeface="Mada"/>
              <a:sym typeface="Mada"/>
            </a:endParaRPr>
          </a:p>
          <a:p>
            <a:pPr indent="-158750" lvl="0" marL="17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patient drains the urine at regular intervals with a catheter.</a:t>
            </a:r>
            <a:endParaRPr sz="1000">
              <a:latin typeface="Mada"/>
              <a:ea typeface="Mada"/>
              <a:cs typeface="Mada"/>
              <a:sym typeface="Mada"/>
            </a:endParaRPr>
          </a:p>
        </p:txBody>
      </p:sp>
      <p:sp>
        <p:nvSpPr>
          <p:cNvPr id="1193" name="Google Shape;1193;p25"/>
          <p:cNvSpPr txBox="1"/>
          <p:nvPr/>
        </p:nvSpPr>
        <p:spPr>
          <a:xfrm>
            <a:off x="1815846" y="1620500"/>
            <a:ext cx="2221800" cy="47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highlight>
                  <a:srgbClr val="EDF9F9"/>
                </a:highlight>
                <a:latin typeface="Lora"/>
                <a:ea typeface="Lora"/>
                <a:cs typeface="Lora"/>
                <a:sym typeface="Lora"/>
              </a:rPr>
              <a:t> Continent Cutaneous Reservoir</a:t>
            </a:r>
            <a:endParaRPr b="1" sz="1200">
              <a:solidFill>
                <a:srgbClr val="FFFFFF"/>
              </a:solidFill>
              <a:highlight>
                <a:srgbClr val="EDF9F9"/>
              </a:highlight>
              <a:latin typeface="Lora"/>
              <a:ea typeface="Lora"/>
              <a:cs typeface="Lora"/>
              <a:sym typeface="Lora"/>
            </a:endParaRPr>
          </a:p>
        </p:txBody>
      </p:sp>
      <p:cxnSp>
        <p:nvCxnSpPr>
          <p:cNvPr id="1194" name="Google Shape;1194;p25"/>
          <p:cNvCxnSpPr/>
          <p:nvPr/>
        </p:nvCxnSpPr>
        <p:spPr>
          <a:xfrm flipH="1" rot="5400000">
            <a:off x="-147575" y="2152375"/>
            <a:ext cx="590400" cy="124500"/>
          </a:xfrm>
          <a:prstGeom prst="bentConnector3">
            <a:avLst>
              <a:gd fmla="val 385" name="adj1"/>
            </a:avLst>
          </a:prstGeom>
          <a:noFill/>
          <a:ln cap="flat" cmpd="sng" w="19050">
            <a:solidFill>
              <a:srgbClr val="96D6E0"/>
            </a:solidFill>
            <a:prstDash val="dash"/>
            <a:round/>
            <a:headEnd len="med" w="med" type="oval"/>
            <a:tailEnd len="med" w="med" type="none"/>
          </a:ln>
        </p:spPr>
      </p:cxnSp>
      <p:cxnSp>
        <p:nvCxnSpPr>
          <p:cNvPr id="1195" name="Google Shape;1195;p25"/>
          <p:cNvCxnSpPr>
            <a:stCxn id="1185" idx="2"/>
            <a:endCxn id="1193" idx="0"/>
          </p:cNvCxnSpPr>
          <p:nvPr/>
        </p:nvCxnSpPr>
        <p:spPr>
          <a:xfrm rot="5400000">
            <a:off x="3090425" y="1094025"/>
            <a:ext cx="362700" cy="690300"/>
          </a:xfrm>
          <a:prstGeom prst="bentConnector3">
            <a:avLst>
              <a:gd fmla="val 49997" name="adj1"/>
            </a:avLst>
          </a:prstGeom>
          <a:noFill/>
          <a:ln cap="flat" cmpd="sng" w="28575">
            <a:solidFill>
              <a:srgbClr val="DFEBEF"/>
            </a:solidFill>
            <a:prstDash val="solid"/>
            <a:round/>
            <a:headEnd len="med" w="med" type="none"/>
            <a:tailEnd len="med" w="med" type="none"/>
          </a:ln>
        </p:spPr>
      </p:cxnSp>
      <p:cxnSp>
        <p:nvCxnSpPr>
          <p:cNvPr id="1196" name="Google Shape;1196;p25"/>
          <p:cNvCxnSpPr/>
          <p:nvPr/>
        </p:nvCxnSpPr>
        <p:spPr>
          <a:xfrm flipH="1" rot="5400000">
            <a:off x="3915725" y="2115325"/>
            <a:ext cx="636600" cy="198600"/>
          </a:xfrm>
          <a:prstGeom prst="bentConnector3">
            <a:avLst>
              <a:gd fmla="val 0" name="adj1"/>
            </a:avLst>
          </a:prstGeom>
          <a:noFill/>
          <a:ln cap="flat" cmpd="sng" w="19050">
            <a:solidFill>
              <a:srgbClr val="96D6E0"/>
            </a:solidFill>
            <a:prstDash val="dash"/>
            <a:round/>
            <a:headEnd len="med" w="med" type="oval"/>
            <a:tailEnd len="med" w="med" type="none"/>
          </a:ln>
        </p:spPr>
      </p:cxnSp>
      <p:sp>
        <p:nvSpPr>
          <p:cNvPr id="1197" name="Google Shape;1197;p25"/>
          <p:cNvSpPr txBox="1"/>
          <p:nvPr/>
        </p:nvSpPr>
        <p:spPr>
          <a:xfrm>
            <a:off x="4360575" y="2345750"/>
            <a:ext cx="1416600" cy="894300"/>
          </a:xfrm>
          <a:prstGeom prst="rect">
            <a:avLst/>
          </a:prstGeom>
          <a:noFill/>
          <a:ln>
            <a:noFill/>
          </a:ln>
        </p:spPr>
        <p:txBody>
          <a:bodyPr anchorCtr="0" anchor="t" bIns="91425" lIns="91425" spcFirstLastPara="1" rIns="91425" wrap="square" tIns="91425">
            <a:noAutofit/>
          </a:bodyPr>
          <a:lstStyle/>
          <a:p>
            <a:pPr indent="-171450" lvl="0" marL="89999" rtl="0" algn="l">
              <a:spcBef>
                <a:spcPts val="0"/>
              </a:spcBef>
              <a:spcAft>
                <a:spcPts val="0"/>
              </a:spcAft>
              <a:buSzPts val="1200"/>
              <a:buFont typeface="Mada"/>
              <a:buChar char="●"/>
            </a:pPr>
            <a:r>
              <a:rPr lang="en-GB" sz="1200">
                <a:latin typeface="Mada"/>
                <a:ea typeface="Mada"/>
                <a:cs typeface="Mada"/>
                <a:sym typeface="Mada"/>
              </a:rPr>
              <a:t>C</a:t>
            </a:r>
            <a:r>
              <a:rPr lang="en-GB" sz="1200">
                <a:latin typeface="Mada"/>
                <a:ea typeface="Mada"/>
                <a:cs typeface="Mada"/>
                <a:sym typeface="Mada"/>
              </a:rPr>
              <a:t>ontinent diversion to urethra.</a:t>
            </a:r>
            <a:endParaRPr sz="1200">
              <a:latin typeface="Mada"/>
              <a:ea typeface="Mada"/>
              <a:cs typeface="Mada"/>
              <a:sym typeface="Mada"/>
            </a:endParaRPr>
          </a:p>
          <a:p>
            <a:pPr indent="-158750" lvl="0" marL="8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construct a new bladder  from colon or small bowel </a:t>
            </a:r>
            <a:endParaRPr sz="1000">
              <a:solidFill>
                <a:srgbClr val="1C4588"/>
              </a:solidFill>
              <a:latin typeface="Mada"/>
              <a:ea typeface="Mada"/>
              <a:cs typeface="Mada"/>
              <a:sym typeface="Mada"/>
            </a:endParaRPr>
          </a:p>
          <a:p>
            <a:pPr indent="-158750" lvl="0" marL="8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Urethra can be retained</a:t>
            </a:r>
            <a:endParaRPr sz="1200">
              <a:solidFill>
                <a:srgbClr val="1C4588"/>
              </a:solidFill>
              <a:latin typeface="Mada"/>
              <a:ea typeface="Mada"/>
              <a:cs typeface="Mada"/>
              <a:sym typeface="Mada"/>
            </a:endParaRPr>
          </a:p>
        </p:txBody>
      </p:sp>
      <p:pic>
        <p:nvPicPr>
          <p:cNvPr id="1198" name="Google Shape;1198;p25"/>
          <p:cNvPicPr preferRelativeResize="0"/>
          <p:nvPr/>
        </p:nvPicPr>
        <p:blipFill rotWithShape="1">
          <a:blip r:embed="rId3">
            <a:alphaModFix/>
          </a:blip>
          <a:srcRect b="15710" l="57967" r="31778" t="67910"/>
          <a:stretch/>
        </p:blipFill>
        <p:spPr>
          <a:xfrm>
            <a:off x="4244707" y="4710397"/>
            <a:ext cx="1096621" cy="1293288"/>
          </a:xfrm>
          <a:prstGeom prst="rect">
            <a:avLst/>
          </a:prstGeom>
          <a:noFill/>
          <a:ln>
            <a:noFill/>
          </a:ln>
        </p:spPr>
      </p:pic>
      <p:pic>
        <p:nvPicPr>
          <p:cNvPr id="1199" name="Google Shape;1199;p25"/>
          <p:cNvPicPr preferRelativeResize="0"/>
          <p:nvPr/>
        </p:nvPicPr>
        <p:blipFill rotWithShape="1">
          <a:blip r:embed="rId3">
            <a:alphaModFix/>
          </a:blip>
          <a:srcRect b="15680" l="44592" r="45154" t="68189"/>
          <a:stretch/>
        </p:blipFill>
        <p:spPr>
          <a:xfrm>
            <a:off x="2619590" y="4696306"/>
            <a:ext cx="1041476" cy="1293288"/>
          </a:xfrm>
          <a:prstGeom prst="rect">
            <a:avLst/>
          </a:prstGeom>
          <a:noFill/>
          <a:ln cap="flat" cmpd="sng" w="9525">
            <a:solidFill>
              <a:srgbClr val="000000"/>
            </a:solidFill>
            <a:prstDash val="solid"/>
            <a:round/>
            <a:headEnd len="sm" w="sm" type="none"/>
            <a:tailEnd len="sm" w="sm" type="none"/>
          </a:ln>
        </p:spPr>
      </p:pic>
      <p:pic>
        <p:nvPicPr>
          <p:cNvPr id="1200" name="Google Shape;1200;p25"/>
          <p:cNvPicPr preferRelativeResize="0"/>
          <p:nvPr/>
        </p:nvPicPr>
        <p:blipFill rotWithShape="1">
          <a:blip r:embed="rId3">
            <a:alphaModFix/>
          </a:blip>
          <a:srcRect b="15805" l="32004" r="57565" t="68064"/>
          <a:stretch/>
        </p:blipFill>
        <p:spPr>
          <a:xfrm>
            <a:off x="331733" y="4614750"/>
            <a:ext cx="944428" cy="1356301"/>
          </a:xfrm>
          <a:prstGeom prst="rect">
            <a:avLst/>
          </a:prstGeom>
          <a:noFill/>
          <a:ln>
            <a:noFill/>
          </a:ln>
        </p:spPr>
      </p:pic>
      <p:sp>
        <p:nvSpPr>
          <p:cNvPr id="1201" name="Google Shape;1201;p25"/>
          <p:cNvSpPr txBox="1"/>
          <p:nvPr/>
        </p:nvSpPr>
        <p:spPr>
          <a:xfrm>
            <a:off x="209875" y="4559551"/>
            <a:ext cx="2059500" cy="1466700"/>
          </a:xfrm>
          <a:prstGeom prst="rect">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sp>
        <p:nvSpPr>
          <p:cNvPr id="1202" name="Google Shape;1202;p25"/>
          <p:cNvSpPr txBox="1"/>
          <p:nvPr/>
        </p:nvSpPr>
        <p:spPr>
          <a:xfrm>
            <a:off x="2524175" y="4596000"/>
            <a:ext cx="1200300" cy="1466700"/>
          </a:xfrm>
          <a:prstGeom prst="rect">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sp>
        <p:nvSpPr>
          <p:cNvPr id="1203" name="Google Shape;1203;p25"/>
          <p:cNvSpPr txBox="1"/>
          <p:nvPr/>
        </p:nvSpPr>
        <p:spPr>
          <a:xfrm>
            <a:off x="4186351" y="4635751"/>
            <a:ext cx="1263600" cy="1466700"/>
          </a:xfrm>
          <a:prstGeom prst="rect">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pic>
        <p:nvPicPr>
          <p:cNvPr id="1204" name="Google Shape;1204;p25"/>
          <p:cNvPicPr preferRelativeResize="0"/>
          <p:nvPr/>
        </p:nvPicPr>
        <p:blipFill rotWithShape="1">
          <a:blip r:embed="rId4">
            <a:alphaModFix/>
          </a:blip>
          <a:srcRect b="14495" l="30862" r="53622" t="54792"/>
          <a:stretch/>
        </p:blipFill>
        <p:spPr>
          <a:xfrm>
            <a:off x="1315600" y="4614750"/>
            <a:ext cx="804443" cy="827567"/>
          </a:xfrm>
          <a:prstGeom prst="rect">
            <a:avLst/>
          </a:prstGeom>
          <a:noFill/>
          <a:ln>
            <a:noFill/>
          </a:ln>
        </p:spPr>
      </p:pic>
      <p:pic>
        <p:nvPicPr>
          <p:cNvPr id="1205" name="Google Shape;1205;p25"/>
          <p:cNvPicPr preferRelativeResize="0"/>
          <p:nvPr/>
        </p:nvPicPr>
        <p:blipFill rotWithShape="1">
          <a:blip r:embed="rId5">
            <a:alphaModFix/>
          </a:blip>
          <a:srcRect b="15708" l="50952" r="34359" t="70339"/>
          <a:stretch/>
        </p:blipFill>
        <p:spPr>
          <a:xfrm>
            <a:off x="1315600" y="5462136"/>
            <a:ext cx="804443" cy="492685"/>
          </a:xfrm>
          <a:prstGeom prst="rect">
            <a:avLst/>
          </a:prstGeom>
          <a:noFill/>
          <a:ln>
            <a:noFill/>
          </a:ln>
        </p:spPr>
      </p:pic>
      <p:sp>
        <p:nvSpPr>
          <p:cNvPr id="1206" name="Google Shape;1206;p25"/>
          <p:cNvSpPr txBox="1"/>
          <p:nvPr/>
        </p:nvSpPr>
        <p:spPr>
          <a:xfrm>
            <a:off x="155163" y="235050"/>
            <a:ext cx="7279200" cy="41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Bladder Tumors</a:t>
            </a:r>
            <a:endParaRPr sz="2200"/>
          </a:p>
        </p:txBody>
      </p:sp>
      <p:cxnSp>
        <p:nvCxnSpPr>
          <p:cNvPr id="1207" name="Google Shape;1207;p25"/>
          <p:cNvCxnSpPr/>
          <p:nvPr/>
        </p:nvCxnSpPr>
        <p:spPr>
          <a:xfrm>
            <a:off x="2647938" y="704850"/>
            <a:ext cx="2314500" cy="19200"/>
          </a:xfrm>
          <a:prstGeom prst="straightConnector1">
            <a:avLst/>
          </a:prstGeom>
          <a:noFill/>
          <a:ln cap="flat" cmpd="sng" w="19050">
            <a:solidFill>
              <a:srgbClr val="83C5BE"/>
            </a:solidFill>
            <a:prstDash val="solid"/>
            <a:round/>
            <a:headEnd len="med" w="med" type="oval"/>
            <a:tailEnd len="med" w="med" type="oval"/>
          </a:ln>
        </p:spPr>
      </p:cxnSp>
      <p:sp>
        <p:nvSpPr>
          <p:cNvPr id="1208" name="Google Shape;1208;p25"/>
          <p:cNvSpPr txBox="1"/>
          <p:nvPr/>
        </p:nvSpPr>
        <p:spPr>
          <a:xfrm>
            <a:off x="69150" y="7124550"/>
            <a:ext cx="4193400" cy="6402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rgbClr val="1C4588"/>
              </a:buClr>
              <a:buSzPts val="1200"/>
              <a:buFont typeface="Lora"/>
              <a:buChar char="●"/>
            </a:pPr>
            <a:r>
              <a:rPr lang="en-GB" sz="1200">
                <a:solidFill>
                  <a:srgbClr val="1C4588"/>
                </a:solidFill>
                <a:latin typeface="Lora"/>
                <a:ea typeface="Lora"/>
                <a:cs typeface="Lora"/>
                <a:sym typeface="Lora"/>
              </a:rPr>
              <a:t>Repeat diathermy or Resection</a:t>
            </a:r>
            <a:endParaRPr sz="1200">
              <a:solidFill>
                <a:srgbClr val="1C4588"/>
              </a:solidFill>
              <a:latin typeface="Lora"/>
              <a:ea typeface="Lora"/>
              <a:cs typeface="Lora"/>
              <a:sym typeface="Lora"/>
            </a:endParaRPr>
          </a:p>
          <a:p>
            <a:pPr indent="-173399" lvl="0" marL="457200" rtl="0" algn="l">
              <a:spcBef>
                <a:spcPts val="0"/>
              </a:spcBef>
              <a:spcAft>
                <a:spcPts val="0"/>
              </a:spcAft>
              <a:buClr>
                <a:srgbClr val="1C4588"/>
              </a:buClr>
              <a:buSzPts val="1200"/>
              <a:buFont typeface="Lora"/>
              <a:buChar char="●"/>
            </a:pPr>
            <a:r>
              <a:rPr lang="en-GB" sz="1200">
                <a:solidFill>
                  <a:srgbClr val="1C4588"/>
                </a:solidFill>
                <a:latin typeface="Lora"/>
                <a:ea typeface="Lora"/>
                <a:cs typeface="Lora"/>
                <a:sym typeface="Lora"/>
              </a:rPr>
              <a:t>If Frequent &amp; excessive →  cystectomy</a:t>
            </a:r>
            <a:endParaRPr sz="1200"/>
          </a:p>
        </p:txBody>
      </p:sp>
      <p:sp>
        <p:nvSpPr>
          <p:cNvPr id="1209" name="Google Shape;1209;p25"/>
          <p:cNvSpPr txBox="1"/>
          <p:nvPr/>
        </p:nvSpPr>
        <p:spPr>
          <a:xfrm>
            <a:off x="6029250" y="2345750"/>
            <a:ext cx="1560300" cy="940500"/>
          </a:xfrm>
          <a:prstGeom prst="rect">
            <a:avLst/>
          </a:prstGeom>
          <a:noFill/>
          <a:ln>
            <a:noFill/>
          </a:ln>
        </p:spPr>
        <p:txBody>
          <a:bodyPr anchorCtr="0" anchor="t" bIns="91425" lIns="91425" spcFirstLastPara="1" rIns="91425" wrap="square" tIns="91425">
            <a:noAutofit/>
          </a:bodyPr>
          <a:lstStyle/>
          <a:p>
            <a:pPr indent="-177800" lvl="3" marL="26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U</a:t>
            </a:r>
            <a:r>
              <a:rPr lang="en-GB" sz="1000">
                <a:solidFill>
                  <a:srgbClr val="1C4588"/>
                </a:solidFill>
                <a:latin typeface="Mada"/>
                <a:ea typeface="Mada"/>
                <a:cs typeface="Mada"/>
                <a:sym typeface="Mada"/>
              </a:rPr>
              <a:t>reters implanted into the sigmoid colon</a:t>
            </a:r>
            <a:endParaRPr sz="1000">
              <a:solidFill>
                <a:srgbClr val="1C4588"/>
              </a:solidFill>
              <a:latin typeface="Mada"/>
              <a:ea typeface="Mada"/>
              <a:cs typeface="Mada"/>
              <a:sym typeface="Mada"/>
            </a:endParaRPr>
          </a:p>
          <a:p>
            <a:pPr indent="-177800" lvl="3" marL="26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In some countries where ostomy is not acceptable</a:t>
            </a:r>
            <a:endParaRPr sz="1000">
              <a:solidFill>
                <a:srgbClr val="1C4588"/>
              </a:solidFill>
              <a:latin typeface="Mada"/>
              <a:ea typeface="Mada"/>
              <a:cs typeface="Mada"/>
              <a:sym typeface="Mada"/>
            </a:endParaRPr>
          </a:p>
          <a:p>
            <a:pPr indent="-177800" lvl="3" marL="26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Serious complications: renal infection and metabolic disturbances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p:txBody>
      </p:sp>
      <p:pic>
        <p:nvPicPr>
          <p:cNvPr id="1210" name="Google Shape;1210;p25"/>
          <p:cNvPicPr preferRelativeResize="0"/>
          <p:nvPr/>
        </p:nvPicPr>
        <p:blipFill>
          <a:blip r:embed="rId6">
            <a:alphaModFix/>
          </a:blip>
          <a:stretch>
            <a:fillRect/>
          </a:stretch>
        </p:blipFill>
        <p:spPr>
          <a:xfrm>
            <a:off x="5837925" y="4635750"/>
            <a:ext cx="1560300" cy="1617504"/>
          </a:xfrm>
          <a:prstGeom prst="rect">
            <a:avLst/>
          </a:prstGeom>
          <a:noFill/>
          <a:ln>
            <a:noFill/>
          </a:ln>
        </p:spPr>
      </p:pic>
      <p:grpSp>
        <p:nvGrpSpPr>
          <p:cNvPr id="1211" name="Google Shape;1211;p25"/>
          <p:cNvGrpSpPr/>
          <p:nvPr/>
        </p:nvGrpSpPr>
        <p:grpSpPr>
          <a:xfrm>
            <a:off x="235731" y="6477865"/>
            <a:ext cx="467181" cy="476434"/>
            <a:chOff x="2410712" y="2415450"/>
            <a:chExt cx="312600" cy="312600"/>
          </a:xfrm>
        </p:grpSpPr>
        <p:sp>
          <p:nvSpPr>
            <p:cNvPr id="1212" name="Google Shape;1212;p2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4" name="Google Shape;1214;p25"/>
          <p:cNvSpPr txBox="1"/>
          <p:nvPr/>
        </p:nvSpPr>
        <p:spPr>
          <a:xfrm>
            <a:off x="693013" y="6504500"/>
            <a:ext cx="45360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Management of recurrences</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cxnSp>
        <p:nvCxnSpPr>
          <p:cNvPr id="1215" name="Google Shape;1215;p25"/>
          <p:cNvCxnSpPr>
            <a:stCxn id="1185" idx="2"/>
            <a:endCxn id="1216" idx="0"/>
          </p:cNvCxnSpPr>
          <p:nvPr/>
        </p:nvCxnSpPr>
        <p:spPr>
          <a:xfrm flipH="1" rot="-5400000">
            <a:off x="4980725" y="-105975"/>
            <a:ext cx="365100" cy="3092700"/>
          </a:xfrm>
          <a:prstGeom prst="bentConnector3">
            <a:avLst>
              <a:gd fmla="val 50014" name="adj1"/>
            </a:avLst>
          </a:prstGeom>
          <a:noFill/>
          <a:ln cap="flat" cmpd="sng" w="28575">
            <a:solidFill>
              <a:srgbClr val="DFEBEF"/>
            </a:solidFill>
            <a:prstDash val="solid"/>
            <a:round/>
            <a:headEnd len="med" w="med" type="none"/>
            <a:tailEnd len="med" w="med" type="none"/>
          </a:ln>
        </p:spPr>
      </p:cxnSp>
      <p:sp>
        <p:nvSpPr>
          <p:cNvPr id="1216" name="Google Shape;1216;p25"/>
          <p:cNvSpPr txBox="1"/>
          <p:nvPr/>
        </p:nvSpPr>
        <p:spPr>
          <a:xfrm>
            <a:off x="5694975" y="1623025"/>
            <a:ext cx="2029500" cy="46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1C4588"/>
                </a:solidFill>
                <a:highlight>
                  <a:srgbClr val="EDF9F9"/>
                </a:highlight>
                <a:latin typeface="Lora"/>
                <a:ea typeface="Lora"/>
                <a:cs typeface="Lora"/>
                <a:sym typeface="Lora"/>
              </a:rPr>
              <a:t>Ureterosigmoidostomy</a:t>
            </a:r>
            <a:endParaRPr b="1" sz="1100">
              <a:solidFill>
                <a:srgbClr val="1C4588"/>
              </a:solidFill>
              <a:highlight>
                <a:srgbClr val="EDF9F9"/>
              </a:highlight>
              <a:latin typeface="Lora"/>
              <a:ea typeface="Lora"/>
              <a:cs typeface="Lora"/>
              <a:sym typeface="Lora"/>
            </a:endParaRPr>
          </a:p>
        </p:txBody>
      </p:sp>
      <p:cxnSp>
        <p:nvCxnSpPr>
          <p:cNvPr id="1217" name="Google Shape;1217;p25"/>
          <p:cNvCxnSpPr/>
          <p:nvPr/>
        </p:nvCxnSpPr>
        <p:spPr>
          <a:xfrm flipH="1" rot="5400000">
            <a:off x="5744525" y="2115325"/>
            <a:ext cx="636600" cy="198600"/>
          </a:xfrm>
          <a:prstGeom prst="bentConnector3">
            <a:avLst>
              <a:gd fmla="val 0" name="adj1"/>
            </a:avLst>
          </a:prstGeom>
          <a:noFill/>
          <a:ln cap="flat" cmpd="sng" w="19050">
            <a:solidFill>
              <a:srgbClr val="96D6E0"/>
            </a:solidFill>
            <a:prstDash val="dash"/>
            <a:round/>
            <a:headEnd len="med" w="med" type="oval"/>
            <a:tailEnd len="med" w="med" type="none"/>
          </a:ln>
        </p:spPr>
      </p:cxnSp>
      <p:sp>
        <p:nvSpPr>
          <p:cNvPr id="1218" name="Google Shape;1218;p25"/>
          <p:cNvSpPr txBox="1"/>
          <p:nvPr/>
        </p:nvSpPr>
        <p:spPr>
          <a:xfrm>
            <a:off x="5797725" y="4635750"/>
            <a:ext cx="1560300" cy="1466700"/>
          </a:xfrm>
          <a:prstGeom prst="rect">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sp>
        <p:nvSpPr>
          <p:cNvPr id="1219" name="Google Shape;1219;p25"/>
          <p:cNvSpPr txBox="1"/>
          <p:nvPr/>
        </p:nvSpPr>
        <p:spPr>
          <a:xfrm>
            <a:off x="2162763" y="7846500"/>
            <a:ext cx="33714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Prostate Cancer</a:t>
            </a:r>
            <a:endParaRPr b="1" sz="2200"/>
          </a:p>
        </p:txBody>
      </p:sp>
      <p:sp>
        <p:nvSpPr>
          <p:cNvPr id="1220" name="Google Shape;1220;p25"/>
          <p:cNvSpPr txBox="1"/>
          <p:nvPr/>
        </p:nvSpPr>
        <p:spPr>
          <a:xfrm>
            <a:off x="340600" y="8617350"/>
            <a:ext cx="5193600" cy="1466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en-GB" sz="1200">
                <a:latin typeface="Mada"/>
                <a:ea typeface="Mada"/>
                <a:cs typeface="Mada"/>
                <a:sym typeface="Mada"/>
              </a:rPr>
              <a:t>Commonest</a:t>
            </a:r>
            <a:r>
              <a:rPr lang="en-GB" sz="1200">
                <a:latin typeface="Mada"/>
                <a:ea typeface="Mada"/>
                <a:cs typeface="Mada"/>
                <a:sym typeface="Mada"/>
              </a:rPr>
              <a:t> malignancy of male urogenital tract.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Rare before the age of </a:t>
            </a:r>
            <a:r>
              <a:rPr b="1" lang="en-GB" sz="1200">
                <a:latin typeface="Mada"/>
                <a:ea typeface="Mada"/>
                <a:cs typeface="Mada"/>
                <a:sym typeface="Mada"/>
              </a:rPr>
              <a:t>50 yrs</a:t>
            </a:r>
            <a:r>
              <a:rPr lang="en-GB" sz="1200">
                <a:latin typeface="Mada"/>
                <a:ea typeface="Mada"/>
                <a:cs typeface="Mada"/>
                <a:sym typeface="Mada"/>
              </a:rPr>
              <a:t>. </a:t>
            </a:r>
            <a:r>
              <a:rPr lang="en-GB" sz="1200">
                <a:solidFill>
                  <a:srgbClr val="6AA84F"/>
                </a:solidFill>
                <a:highlight>
                  <a:srgbClr val="FFFFFF"/>
                </a:highlight>
                <a:latin typeface="Mada"/>
                <a:ea typeface="Mada"/>
                <a:cs typeface="Mada"/>
                <a:sym typeface="Mada"/>
              </a:rPr>
              <a:t>a tumor of old people (in comparison to testicular tumors which is for the young) </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More men die with than from prostate cancer.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Found at post-mortem in </a:t>
            </a:r>
            <a:r>
              <a:rPr b="1" lang="en-GB" sz="1200">
                <a:latin typeface="Mada"/>
                <a:ea typeface="Mada"/>
                <a:cs typeface="Mada"/>
                <a:sym typeface="Mada"/>
              </a:rPr>
              <a:t>50%</a:t>
            </a:r>
            <a:r>
              <a:rPr lang="en-GB" sz="1200">
                <a:latin typeface="Mada"/>
                <a:ea typeface="Mada"/>
                <a:cs typeface="Mada"/>
                <a:sym typeface="Mada"/>
              </a:rPr>
              <a:t> of men</a:t>
            </a:r>
            <a:r>
              <a:rPr b="1" lang="en-GB" sz="1200">
                <a:latin typeface="Mada"/>
                <a:ea typeface="Mada"/>
                <a:cs typeface="Mada"/>
                <a:sym typeface="Mada"/>
              </a:rPr>
              <a:t> &gt;80 yrs</a:t>
            </a:r>
            <a:r>
              <a:rPr lang="en-GB"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5-10%</a:t>
            </a:r>
            <a:r>
              <a:rPr lang="en-GB" sz="1200">
                <a:latin typeface="Mada"/>
                <a:ea typeface="Mada"/>
                <a:cs typeface="Mada"/>
                <a:sym typeface="Mada"/>
              </a:rPr>
              <a:t> of operation for benign disease reveal </a:t>
            </a:r>
            <a:r>
              <a:rPr b="1" lang="en-GB" sz="1200">
                <a:latin typeface="Mada"/>
                <a:ea typeface="Mada"/>
                <a:cs typeface="Mada"/>
                <a:sym typeface="Mada"/>
              </a:rPr>
              <a:t>unsuspected</a:t>
            </a:r>
            <a:r>
              <a:rPr lang="en-GB" sz="1200">
                <a:latin typeface="Mada"/>
                <a:ea typeface="Mada"/>
                <a:cs typeface="Mada"/>
                <a:sym typeface="Mada"/>
              </a:rPr>
              <a:t> prostate cancer.</a:t>
            </a:r>
            <a:endParaRPr sz="1200">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highlight>
                  <a:srgbClr val="FFFFFF"/>
                </a:highlight>
                <a:latin typeface="Mada"/>
                <a:ea typeface="Mada"/>
                <a:cs typeface="Mada"/>
                <a:sym typeface="Mada"/>
              </a:rPr>
              <a:t>Very slow growing </a:t>
            </a:r>
            <a:endParaRPr sz="1200">
              <a:solidFill>
                <a:srgbClr val="6AA84F"/>
              </a:solidFill>
              <a:highlight>
                <a:srgbClr val="FFFFFF"/>
              </a:highlight>
              <a:latin typeface="Mada"/>
              <a:ea typeface="Mada"/>
              <a:cs typeface="Mada"/>
              <a:sym typeface="Mada"/>
            </a:endParaRPr>
          </a:p>
        </p:txBody>
      </p:sp>
      <p:cxnSp>
        <p:nvCxnSpPr>
          <p:cNvPr id="1221" name="Google Shape;1221;p25"/>
          <p:cNvCxnSpPr/>
          <p:nvPr/>
        </p:nvCxnSpPr>
        <p:spPr>
          <a:xfrm>
            <a:off x="2647950" y="8286750"/>
            <a:ext cx="2314500" cy="19200"/>
          </a:xfrm>
          <a:prstGeom prst="straightConnector1">
            <a:avLst/>
          </a:prstGeom>
          <a:noFill/>
          <a:ln cap="flat" cmpd="sng" w="19050">
            <a:solidFill>
              <a:srgbClr val="83C5BE"/>
            </a:solidFill>
            <a:prstDash val="solid"/>
            <a:round/>
            <a:headEnd len="med" w="med" type="oval"/>
            <a:tailEnd len="med" w="med" type="oval"/>
          </a:ln>
        </p:spPr>
      </p:cxnSp>
      <p:pic>
        <p:nvPicPr>
          <p:cNvPr id="1222" name="Google Shape;1222;p25"/>
          <p:cNvPicPr preferRelativeResize="0"/>
          <p:nvPr/>
        </p:nvPicPr>
        <p:blipFill>
          <a:blip r:embed="rId7">
            <a:alphaModFix/>
          </a:blip>
          <a:stretch>
            <a:fillRect/>
          </a:stretch>
        </p:blipFill>
        <p:spPr>
          <a:xfrm>
            <a:off x="6039134" y="8394710"/>
            <a:ext cx="1392403" cy="2113065"/>
          </a:xfrm>
          <a:prstGeom prst="rect">
            <a:avLst/>
          </a:prstGeom>
          <a:noFill/>
          <a:ln>
            <a:noFill/>
          </a:ln>
        </p:spPr>
      </p:pic>
      <p:sp>
        <p:nvSpPr>
          <p:cNvPr id="1223" name="Google Shape;1223;p25"/>
          <p:cNvSpPr txBox="1"/>
          <p:nvPr/>
        </p:nvSpPr>
        <p:spPr>
          <a:xfrm>
            <a:off x="5971975" y="8316000"/>
            <a:ext cx="1533600" cy="2257200"/>
          </a:xfrm>
          <a:prstGeom prst="rect">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26"/>
          <p:cNvSpPr txBox="1"/>
          <p:nvPr/>
        </p:nvSpPr>
        <p:spPr>
          <a:xfrm>
            <a:off x="7345300" y="4548413"/>
            <a:ext cx="1167900" cy="87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cxnSp>
        <p:nvCxnSpPr>
          <p:cNvPr id="1229" name="Google Shape;1229;p26"/>
          <p:cNvCxnSpPr>
            <a:stCxn id="1228" idx="1"/>
            <a:endCxn id="1230" idx="1"/>
          </p:cNvCxnSpPr>
          <p:nvPr/>
        </p:nvCxnSpPr>
        <p:spPr>
          <a:xfrm rot="10800000">
            <a:off x="6079300" y="4045763"/>
            <a:ext cx="1266000" cy="940200"/>
          </a:xfrm>
          <a:prstGeom prst="bentConnector3">
            <a:avLst>
              <a:gd fmla="val 96449" name="adj1"/>
            </a:avLst>
          </a:prstGeom>
          <a:noFill/>
          <a:ln cap="flat" cmpd="sng" w="19050">
            <a:solidFill>
              <a:srgbClr val="F6B26B"/>
            </a:solidFill>
            <a:prstDash val="dash"/>
            <a:round/>
            <a:headEnd len="med" w="med" type="oval"/>
            <a:tailEnd len="med" w="med" type="none"/>
          </a:ln>
        </p:spPr>
      </p:cxnSp>
      <p:sp>
        <p:nvSpPr>
          <p:cNvPr id="1231" name="Google Shape;1231;p2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6"/>
          <p:cNvSpPr txBox="1"/>
          <p:nvPr/>
        </p:nvSpPr>
        <p:spPr>
          <a:xfrm>
            <a:off x="2162763" y="378900"/>
            <a:ext cx="33714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Prostate Cancer</a:t>
            </a:r>
            <a:endParaRPr b="1" sz="2200"/>
          </a:p>
        </p:txBody>
      </p:sp>
      <p:sp>
        <p:nvSpPr>
          <p:cNvPr id="1233" name="Google Shape;1233;p26"/>
          <p:cNvSpPr txBox="1"/>
          <p:nvPr/>
        </p:nvSpPr>
        <p:spPr>
          <a:xfrm>
            <a:off x="760075" y="1237900"/>
            <a:ext cx="15975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
        <p:nvSpPr>
          <p:cNvPr id="1234" name="Google Shape;1234;p26"/>
          <p:cNvSpPr txBox="1"/>
          <p:nvPr/>
        </p:nvSpPr>
        <p:spPr>
          <a:xfrm>
            <a:off x="64537" y="3080350"/>
            <a:ext cx="2302200" cy="25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rgbClr val="CC0000"/>
                </a:solidFill>
                <a:latin typeface="Mada"/>
                <a:ea typeface="Mada"/>
                <a:cs typeface="Mada"/>
                <a:sym typeface="Mada"/>
              </a:rPr>
              <a:t>Adenocarcinoma</a:t>
            </a:r>
            <a:endParaRPr sz="1200">
              <a:solidFill>
                <a:srgbClr val="CC0000"/>
              </a:solidFill>
              <a:latin typeface="Mada"/>
              <a:ea typeface="Mada"/>
              <a:cs typeface="Mada"/>
              <a:sym typeface="Mada"/>
            </a:endParaRPr>
          </a:p>
          <a:p>
            <a:pPr indent="0" lvl="0" marL="0" rtl="0" algn="ctr">
              <a:spcBef>
                <a:spcPts val="0"/>
              </a:spcBef>
              <a:spcAft>
                <a:spcPts val="0"/>
              </a:spcAft>
              <a:buNone/>
            </a:pPr>
            <a:r>
              <a:rPr lang="en-GB" sz="1200">
                <a:solidFill>
                  <a:srgbClr val="6AA84F"/>
                </a:solidFill>
                <a:latin typeface="Mada"/>
                <a:ea typeface="Mada"/>
                <a:cs typeface="Mada"/>
                <a:sym typeface="Mada"/>
              </a:rPr>
              <a:t>Most of the cases are adenocarcinomas</a:t>
            </a:r>
            <a:endParaRPr sz="1200">
              <a:solidFill>
                <a:srgbClr val="6AA84F"/>
              </a:solidFill>
              <a:latin typeface="Mada"/>
              <a:ea typeface="Mada"/>
              <a:cs typeface="Mada"/>
              <a:sym typeface="Mada"/>
            </a:endParaRPr>
          </a:p>
        </p:txBody>
      </p:sp>
      <p:sp>
        <p:nvSpPr>
          <p:cNvPr id="1235" name="Google Shape;1235;p26"/>
          <p:cNvSpPr txBox="1"/>
          <p:nvPr/>
        </p:nvSpPr>
        <p:spPr>
          <a:xfrm>
            <a:off x="1955450" y="3080361"/>
            <a:ext cx="1964100" cy="75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Peripheral zone</a:t>
            </a:r>
            <a:endParaRPr sz="1200">
              <a:latin typeface="Mada"/>
              <a:ea typeface="Mada"/>
              <a:cs typeface="Mada"/>
              <a:sym typeface="Mada"/>
            </a:endParaRPr>
          </a:p>
          <a:p>
            <a:pPr indent="0" lvl="0" marL="0" rtl="0" algn="ctr">
              <a:spcBef>
                <a:spcPts val="0"/>
              </a:spcBef>
              <a:spcAft>
                <a:spcPts val="0"/>
              </a:spcAft>
              <a:buNone/>
            </a:pPr>
            <a:r>
              <a:rPr lang="en-GB" sz="1200">
                <a:solidFill>
                  <a:srgbClr val="1C4588"/>
                </a:solidFill>
                <a:latin typeface="Mada"/>
                <a:ea typeface="Mada"/>
                <a:cs typeface="Mada"/>
                <a:sym typeface="Mada"/>
              </a:rPr>
              <a:t>70%</a:t>
            </a:r>
            <a:endParaRPr sz="1200">
              <a:solidFill>
                <a:srgbClr val="1C4588"/>
              </a:solidFill>
              <a:latin typeface="Mada"/>
              <a:ea typeface="Mada"/>
              <a:cs typeface="Mada"/>
              <a:sym typeface="Mada"/>
            </a:endParaRPr>
          </a:p>
          <a:p>
            <a:pPr indent="0" lvl="0" marL="0" rtl="0" algn="ctr">
              <a:spcBef>
                <a:spcPts val="0"/>
              </a:spcBef>
              <a:spcAft>
                <a:spcPts val="0"/>
              </a:spcAft>
              <a:buNone/>
            </a:pPr>
            <a:r>
              <a:rPr lang="en-GB" sz="1200">
                <a:solidFill>
                  <a:srgbClr val="6AA84F"/>
                </a:solidFill>
                <a:latin typeface="Mada"/>
                <a:ea typeface="Mada"/>
                <a:cs typeface="Mada"/>
                <a:sym typeface="Mada"/>
              </a:rPr>
              <a:t>BPH → central (transitional) zone.</a:t>
            </a:r>
            <a:endParaRPr sz="1200">
              <a:solidFill>
                <a:srgbClr val="6AA84F"/>
              </a:solidFill>
              <a:latin typeface="Mada"/>
              <a:ea typeface="Mada"/>
              <a:cs typeface="Mada"/>
              <a:sym typeface="Mada"/>
            </a:endParaRPr>
          </a:p>
        </p:txBody>
      </p:sp>
      <p:sp>
        <p:nvSpPr>
          <p:cNvPr id="1236" name="Google Shape;1236;p26"/>
          <p:cNvSpPr txBox="1"/>
          <p:nvPr/>
        </p:nvSpPr>
        <p:spPr>
          <a:xfrm>
            <a:off x="3718575" y="3080350"/>
            <a:ext cx="2254200" cy="3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B</a:t>
            </a:r>
            <a:r>
              <a:rPr lang="en-GB" sz="1200">
                <a:latin typeface="Mada"/>
                <a:ea typeface="Mada"/>
                <a:cs typeface="Mada"/>
                <a:sym typeface="Mada"/>
              </a:rPr>
              <a:t>y Gleeson classification</a:t>
            </a:r>
            <a:endParaRPr sz="1200">
              <a:latin typeface="Mada"/>
              <a:ea typeface="Mada"/>
              <a:cs typeface="Mada"/>
              <a:sym typeface="Mada"/>
            </a:endParaRPr>
          </a:p>
          <a:p>
            <a:pPr indent="-152400" lvl="0" marL="89999" rtl="0" algn="l">
              <a:spcBef>
                <a:spcPts val="0"/>
              </a:spcBef>
              <a:spcAft>
                <a:spcPts val="0"/>
              </a:spcAft>
              <a:buClr>
                <a:srgbClr val="1C4588"/>
              </a:buClr>
              <a:buSzPts val="900"/>
              <a:buFont typeface="Lora"/>
              <a:buChar char="●"/>
            </a:pPr>
            <a:r>
              <a:rPr b="1" lang="en-GB" sz="900">
                <a:solidFill>
                  <a:srgbClr val="1C4588"/>
                </a:solidFill>
                <a:latin typeface="Lora"/>
                <a:ea typeface="Lora"/>
                <a:cs typeface="Lora"/>
                <a:sym typeface="Lora"/>
              </a:rPr>
              <a:t>Cells are graded 1–5</a:t>
            </a:r>
            <a:r>
              <a:rPr lang="en-GB" sz="900">
                <a:solidFill>
                  <a:srgbClr val="1C4588"/>
                </a:solidFill>
                <a:latin typeface="Lora"/>
                <a:ea typeface="Lora"/>
                <a:cs typeface="Lora"/>
                <a:sym typeface="Lora"/>
              </a:rPr>
              <a:t> depending upon their level of differentiation</a:t>
            </a:r>
            <a:endParaRPr sz="900">
              <a:solidFill>
                <a:srgbClr val="1C4588"/>
              </a:solidFill>
              <a:latin typeface="Lora"/>
              <a:ea typeface="Lora"/>
              <a:cs typeface="Lora"/>
              <a:sym typeface="Lora"/>
            </a:endParaRPr>
          </a:p>
          <a:p>
            <a:pPr indent="-285750" lvl="1" marL="914400" rtl="0" algn="l">
              <a:spcBef>
                <a:spcPts val="0"/>
              </a:spcBef>
              <a:spcAft>
                <a:spcPts val="0"/>
              </a:spcAft>
              <a:buClr>
                <a:srgbClr val="1C4588"/>
              </a:buClr>
              <a:buSzPts val="900"/>
              <a:buFont typeface="Lora"/>
              <a:buChar char="○"/>
            </a:pPr>
            <a:r>
              <a:rPr lang="en-GB" sz="900">
                <a:solidFill>
                  <a:srgbClr val="1C4588"/>
                </a:solidFill>
                <a:latin typeface="Lora"/>
                <a:ea typeface="Lora"/>
                <a:cs typeface="Lora"/>
                <a:sym typeface="Lora"/>
              </a:rPr>
              <a:t>grade 1 = most differentiated</a:t>
            </a:r>
            <a:endParaRPr sz="900">
              <a:solidFill>
                <a:srgbClr val="1C4588"/>
              </a:solidFill>
              <a:latin typeface="Lora"/>
              <a:ea typeface="Lora"/>
              <a:cs typeface="Lora"/>
              <a:sym typeface="Lora"/>
            </a:endParaRPr>
          </a:p>
          <a:p>
            <a:pPr indent="-285750" lvl="1" marL="914400" rtl="0" algn="l">
              <a:spcBef>
                <a:spcPts val="0"/>
              </a:spcBef>
              <a:spcAft>
                <a:spcPts val="0"/>
              </a:spcAft>
              <a:buClr>
                <a:srgbClr val="1C4588"/>
              </a:buClr>
              <a:buSzPts val="900"/>
              <a:buFont typeface="Lora"/>
              <a:buChar char="○"/>
            </a:pPr>
            <a:r>
              <a:rPr lang="en-GB" sz="900">
                <a:solidFill>
                  <a:srgbClr val="1C4588"/>
                </a:solidFill>
                <a:latin typeface="Lora"/>
                <a:ea typeface="Lora"/>
                <a:cs typeface="Lora"/>
                <a:sym typeface="Lora"/>
              </a:rPr>
              <a:t>grade 5 = least differentiated or most anaplastic</a:t>
            </a:r>
            <a:endParaRPr sz="900">
              <a:solidFill>
                <a:srgbClr val="1C4588"/>
              </a:solidFill>
              <a:latin typeface="Lora"/>
              <a:ea typeface="Lora"/>
              <a:cs typeface="Lora"/>
              <a:sym typeface="Lora"/>
            </a:endParaRPr>
          </a:p>
          <a:p>
            <a:pPr indent="-237149" lvl="3" marL="179999" rtl="0" algn="l">
              <a:spcBef>
                <a:spcPts val="0"/>
              </a:spcBef>
              <a:spcAft>
                <a:spcPts val="0"/>
              </a:spcAft>
              <a:buClr>
                <a:srgbClr val="1C4588"/>
              </a:buClr>
              <a:buSzPts val="900"/>
              <a:buFont typeface="Lora"/>
              <a:buChar char="●"/>
            </a:pPr>
            <a:r>
              <a:rPr b="1" lang="en-GB" sz="900">
                <a:solidFill>
                  <a:srgbClr val="1C4588"/>
                </a:solidFill>
                <a:latin typeface="Lora"/>
                <a:ea typeface="Lora"/>
                <a:cs typeface="Lora"/>
                <a:sym typeface="Lora"/>
              </a:rPr>
              <a:t>Gleason score = most common type+ 2nd  most common type</a:t>
            </a:r>
            <a:endParaRPr b="1" sz="900">
              <a:solidFill>
                <a:srgbClr val="1C4588"/>
              </a:solidFill>
              <a:latin typeface="Lora"/>
              <a:ea typeface="Lora"/>
              <a:cs typeface="Lora"/>
              <a:sym typeface="Lora"/>
            </a:endParaRPr>
          </a:p>
          <a:p>
            <a:pPr indent="32849" lvl="4" marL="630000" rtl="0" algn="l">
              <a:spcBef>
                <a:spcPts val="0"/>
              </a:spcBef>
              <a:spcAft>
                <a:spcPts val="0"/>
              </a:spcAft>
              <a:buClr>
                <a:srgbClr val="1C4588"/>
              </a:buClr>
              <a:buSzPts val="900"/>
              <a:buFont typeface="Lora"/>
              <a:buChar char="○"/>
            </a:pPr>
            <a:r>
              <a:rPr lang="en-GB" sz="900">
                <a:solidFill>
                  <a:srgbClr val="1C4588"/>
                </a:solidFill>
                <a:latin typeface="Lora"/>
                <a:ea typeface="Lora"/>
                <a:cs typeface="Lora"/>
                <a:sym typeface="Lora"/>
              </a:rPr>
              <a:t>range from 2 to 10</a:t>
            </a:r>
            <a:endParaRPr sz="900">
              <a:solidFill>
                <a:srgbClr val="1C4588"/>
              </a:solidFill>
              <a:latin typeface="Lora"/>
              <a:ea typeface="Lora"/>
              <a:cs typeface="Lora"/>
              <a:sym typeface="Lora"/>
            </a:endParaRPr>
          </a:p>
          <a:p>
            <a:pPr indent="32849" lvl="4" marL="630000" rtl="0" algn="l">
              <a:spcBef>
                <a:spcPts val="0"/>
              </a:spcBef>
              <a:spcAft>
                <a:spcPts val="0"/>
              </a:spcAft>
              <a:buClr>
                <a:srgbClr val="1C4588"/>
              </a:buClr>
              <a:buSzPts val="900"/>
              <a:buFont typeface="Lora"/>
              <a:buChar char="○"/>
            </a:pPr>
            <a:r>
              <a:rPr lang="en-GB" sz="900">
                <a:solidFill>
                  <a:srgbClr val="1C4588"/>
                </a:solidFill>
                <a:latin typeface="Lora"/>
                <a:ea typeface="Lora"/>
                <a:cs typeface="Lora"/>
                <a:sym typeface="Lora"/>
              </a:rPr>
              <a:t>always expressed as an equation (e.g., 4+3¼7)</a:t>
            </a:r>
            <a:endParaRPr sz="900">
              <a:latin typeface="Mada"/>
              <a:ea typeface="Mada"/>
              <a:cs typeface="Mada"/>
              <a:sym typeface="Mada"/>
            </a:endParaRPr>
          </a:p>
        </p:txBody>
      </p:sp>
      <p:cxnSp>
        <p:nvCxnSpPr>
          <p:cNvPr id="1237" name="Google Shape;1237;p26"/>
          <p:cNvCxnSpPr/>
          <p:nvPr/>
        </p:nvCxnSpPr>
        <p:spPr>
          <a:xfrm rot="10800000">
            <a:off x="6109640" y="3182148"/>
            <a:ext cx="1261200" cy="246000"/>
          </a:xfrm>
          <a:prstGeom prst="bentConnector3">
            <a:avLst>
              <a:gd fmla="val 98900" name="adj1"/>
            </a:avLst>
          </a:prstGeom>
          <a:noFill/>
          <a:ln cap="flat" cmpd="sng" w="19050">
            <a:solidFill>
              <a:srgbClr val="93C47D"/>
            </a:solidFill>
            <a:prstDash val="dash"/>
            <a:round/>
            <a:headEnd len="med" w="med" type="oval"/>
            <a:tailEnd len="med" w="med" type="none"/>
          </a:ln>
        </p:spPr>
      </p:cxnSp>
      <p:cxnSp>
        <p:nvCxnSpPr>
          <p:cNvPr id="1238" name="Google Shape;1238;p26"/>
          <p:cNvCxnSpPr>
            <a:stCxn id="1239" idx="1"/>
          </p:cNvCxnSpPr>
          <p:nvPr/>
        </p:nvCxnSpPr>
        <p:spPr>
          <a:xfrm rot="10800000">
            <a:off x="6123700" y="3462400"/>
            <a:ext cx="1249800" cy="528900"/>
          </a:xfrm>
          <a:prstGeom prst="bentConnector3">
            <a:avLst>
              <a:gd fmla="val 99635" name="adj1"/>
            </a:avLst>
          </a:prstGeom>
          <a:noFill/>
          <a:ln cap="flat" cmpd="sng" w="19050">
            <a:solidFill>
              <a:srgbClr val="EA9999"/>
            </a:solidFill>
            <a:prstDash val="dash"/>
            <a:round/>
            <a:headEnd len="med" w="med" type="oval"/>
            <a:tailEnd len="med" w="med" type="none"/>
          </a:ln>
        </p:spPr>
      </p:cxnSp>
      <p:sp>
        <p:nvSpPr>
          <p:cNvPr id="1240" name="Google Shape;1240;p26"/>
          <p:cNvSpPr txBox="1"/>
          <p:nvPr/>
        </p:nvSpPr>
        <p:spPr>
          <a:xfrm>
            <a:off x="6322950" y="4913350"/>
            <a:ext cx="8346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E69138"/>
                </a:solidFill>
              </a:rPr>
              <a:t>Capsule</a:t>
            </a:r>
            <a:endParaRPr sz="1200">
              <a:solidFill>
                <a:srgbClr val="E69138"/>
              </a:solidFill>
            </a:endParaRPr>
          </a:p>
        </p:txBody>
      </p:sp>
      <p:sp>
        <p:nvSpPr>
          <p:cNvPr id="1241" name="Google Shape;1241;p26"/>
          <p:cNvSpPr txBox="1"/>
          <p:nvPr/>
        </p:nvSpPr>
        <p:spPr>
          <a:xfrm>
            <a:off x="6295301" y="3433947"/>
            <a:ext cx="986400" cy="46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6AA84F"/>
                </a:solidFill>
              </a:rPr>
              <a:t>Lymphatic</a:t>
            </a:r>
            <a:endParaRPr sz="1200">
              <a:solidFill>
                <a:srgbClr val="6AA84F"/>
              </a:solidFill>
            </a:endParaRPr>
          </a:p>
        </p:txBody>
      </p:sp>
      <p:sp>
        <p:nvSpPr>
          <p:cNvPr id="1230" name="Google Shape;1230;p26"/>
          <p:cNvSpPr txBox="1"/>
          <p:nvPr/>
        </p:nvSpPr>
        <p:spPr>
          <a:xfrm>
            <a:off x="6079338" y="3924234"/>
            <a:ext cx="1321800" cy="24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E06666"/>
                </a:solidFill>
              </a:rPr>
              <a:t>Haematogenous</a:t>
            </a:r>
            <a:endParaRPr sz="1200">
              <a:solidFill>
                <a:srgbClr val="E06666"/>
              </a:solidFill>
            </a:endParaRPr>
          </a:p>
        </p:txBody>
      </p:sp>
      <p:sp>
        <p:nvSpPr>
          <p:cNvPr id="1239" name="Google Shape;1239;p26"/>
          <p:cNvSpPr txBox="1"/>
          <p:nvPr/>
        </p:nvSpPr>
        <p:spPr>
          <a:xfrm>
            <a:off x="7373500" y="3598300"/>
            <a:ext cx="1111500" cy="78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pic>
        <p:nvPicPr>
          <p:cNvPr id="1242" name="Google Shape;1242;p26"/>
          <p:cNvPicPr preferRelativeResize="0"/>
          <p:nvPr/>
        </p:nvPicPr>
        <p:blipFill>
          <a:blip r:embed="rId3">
            <a:alphaModFix/>
          </a:blip>
          <a:stretch>
            <a:fillRect/>
          </a:stretch>
        </p:blipFill>
        <p:spPr>
          <a:xfrm>
            <a:off x="6314564" y="4249321"/>
            <a:ext cx="795475" cy="455580"/>
          </a:xfrm>
          <a:prstGeom prst="rect">
            <a:avLst/>
          </a:prstGeom>
          <a:noFill/>
          <a:ln>
            <a:noFill/>
          </a:ln>
        </p:spPr>
      </p:pic>
      <p:sp>
        <p:nvSpPr>
          <p:cNvPr id="1243" name="Google Shape;1243;p26"/>
          <p:cNvSpPr txBox="1"/>
          <p:nvPr/>
        </p:nvSpPr>
        <p:spPr>
          <a:xfrm>
            <a:off x="6331306" y="3090559"/>
            <a:ext cx="8346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highlight>
                  <a:srgbClr val="D9EAD3"/>
                </a:highlight>
                <a:latin typeface="Mada"/>
                <a:ea typeface="Mada"/>
                <a:cs typeface="Mada"/>
                <a:sym typeface="Mada"/>
              </a:rPr>
              <a:t>Common</a:t>
            </a:r>
            <a:endParaRPr sz="1000">
              <a:highlight>
                <a:srgbClr val="D9EAD3"/>
              </a:highlight>
              <a:latin typeface="Mada"/>
              <a:ea typeface="Mada"/>
              <a:cs typeface="Mada"/>
              <a:sym typeface="Mada"/>
            </a:endParaRPr>
          </a:p>
        </p:txBody>
      </p:sp>
      <p:sp>
        <p:nvSpPr>
          <p:cNvPr id="1244" name="Google Shape;1244;p26"/>
          <p:cNvSpPr txBox="1"/>
          <p:nvPr/>
        </p:nvSpPr>
        <p:spPr>
          <a:xfrm>
            <a:off x="5965250" y="5980650"/>
            <a:ext cx="1597500" cy="5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highlight>
                  <a:srgbClr val="FCE5CD"/>
                </a:highlight>
                <a:latin typeface="Mada"/>
                <a:ea typeface="Mada"/>
                <a:cs typeface="Mada"/>
                <a:sym typeface="Mada"/>
              </a:rPr>
              <a:t>perineural spaces</a:t>
            </a:r>
            <a:endParaRPr sz="1000">
              <a:highlight>
                <a:srgbClr val="FCE5CD"/>
              </a:highlight>
              <a:latin typeface="Mada"/>
              <a:ea typeface="Mada"/>
              <a:cs typeface="Mada"/>
              <a:sym typeface="Mada"/>
            </a:endParaRPr>
          </a:p>
          <a:p>
            <a:pPr indent="0" lvl="0" marL="0" rtl="0" algn="ctr">
              <a:spcBef>
                <a:spcPts val="0"/>
              </a:spcBef>
              <a:spcAft>
                <a:spcPts val="0"/>
              </a:spcAft>
              <a:buNone/>
            </a:pPr>
            <a:r>
              <a:rPr lang="en-GB" sz="1000">
                <a:highlight>
                  <a:srgbClr val="FCE5CD"/>
                </a:highlight>
                <a:latin typeface="Mada"/>
                <a:ea typeface="Mada"/>
                <a:cs typeface="Mada"/>
                <a:sym typeface="Mada"/>
              </a:rPr>
              <a:t>bladder neck , pelvic wall </a:t>
            </a:r>
            <a:endParaRPr sz="1000">
              <a:highlight>
                <a:srgbClr val="FCE5CD"/>
              </a:highlight>
              <a:latin typeface="Mada"/>
              <a:ea typeface="Mada"/>
              <a:cs typeface="Mada"/>
              <a:sym typeface="Mada"/>
            </a:endParaRPr>
          </a:p>
          <a:p>
            <a:pPr indent="0" lvl="0" marL="0" rtl="0" algn="ctr">
              <a:spcBef>
                <a:spcPts val="0"/>
              </a:spcBef>
              <a:spcAft>
                <a:spcPts val="0"/>
              </a:spcAft>
              <a:buNone/>
            </a:pPr>
            <a:r>
              <a:rPr lang="en-GB" sz="1000">
                <a:highlight>
                  <a:srgbClr val="FCE5CD"/>
                </a:highlight>
                <a:latin typeface="Mada"/>
                <a:ea typeface="Mada"/>
                <a:cs typeface="Mada"/>
                <a:sym typeface="Mada"/>
              </a:rPr>
              <a:t>rectum</a:t>
            </a:r>
            <a:endParaRPr sz="1000">
              <a:highlight>
                <a:srgbClr val="FCE5CD"/>
              </a:highlight>
              <a:latin typeface="Mada"/>
              <a:ea typeface="Mada"/>
              <a:cs typeface="Mada"/>
              <a:sym typeface="Mada"/>
            </a:endParaRPr>
          </a:p>
        </p:txBody>
      </p:sp>
      <p:pic>
        <p:nvPicPr>
          <p:cNvPr id="1245" name="Google Shape;1245;p26"/>
          <p:cNvPicPr preferRelativeResize="0"/>
          <p:nvPr/>
        </p:nvPicPr>
        <p:blipFill rotWithShape="1">
          <a:blip r:embed="rId4">
            <a:alphaModFix/>
          </a:blip>
          <a:srcRect b="7433" l="2594" r="3066" t="0"/>
          <a:stretch/>
        </p:blipFill>
        <p:spPr>
          <a:xfrm>
            <a:off x="6314562" y="5229100"/>
            <a:ext cx="795475" cy="740850"/>
          </a:xfrm>
          <a:prstGeom prst="rect">
            <a:avLst/>
          </a:prstGeom>
          <a:noFill/>
          <a:ln>
            <a:noFill/>
          </a:ln>
        </p:spPr>
      </p:pic>
      <p:pic>
        <p:nvPicPr>
          <p:cNvPr id="1246" name="Google Shape;1246;p26"/>
          <p:cNvPicPr preferRelativeResize="0"/>
          <p:nvPr/>
        </p:nvPicPr>
        <p:blipFill>
          <a:blip r:embed="rId5">
            <a:alphaModFix/>
          </a:blip>
          <a:stretch>
            <a:fillRect/>
          </a:stretch>
        </p:blipFill>
        <p:spPr>
          <a:xfrm>
            <a:off x="4436113" y="5230170"/>
            <a:ext cx="1055875" cy="983401"/>
          </a:xfrm>
          <a:prstGeom prst="rect">
            <a:avLst/>
          </a:prstGeom>
          <a:noFill/>
          <a:ln>
            <a:noFill/>
          </a:ln>
        </p:spPr>
      </p:pic>
      <p:cxnSp>
        <p:nvCxnSpPr>
          <p:cNvPr id="1247" name="Google Shape;1247;p26"/>
          <p:cNvCxnSpPr/>
          <p:nvPr/>
        </p:nvCxnSpPr>
        <p:spPr>
          <a:xfrm>
            <a:off x="2647950" y="819150"/>
            <a:ext cx="2314500" cy="19200"/>
          </a:xfrm>
          <a:prstGeom prst="straightConnector1">
            <a:avLst/>
          </a:prstGeom>
          <a:noFill/>
          <a:ln cap="flat" cmpd="sng" w="19050">
            <a:solidFill>
              <a:srgbClr val="83C5BE"/>
            </a:solidFill>
            <a:prstDash val="solid"/>
            <a:round/>
            <a:headEnd len="med" w="med" type="oval"/>
            <a:tailEnd len="med" w="med" type="oval"/>
          </a:ln>
        </p:spPr>
      </p:cxnSp>
      <p:grpSp>
        <p:nvGrpSpPr>
          <p:cNvPr id="1248" name="Google Shape;1248;p26"/>
          <p:cNvGrpSpPr/>
          <p:nvPr/>
        </p:nvGrpSpPr>
        <p:grpSpPr>
          <a:xfrm>
            <a:off x="209731" y="1066340"/>
            <a:ext cx="467181" cy="476434"/>
            <a:chOff x="2410712" y="2415450"/>
            <a:chExt cx="312600" cy="312600"/>
          </a:xfrm>
        </p:grpSpPr>
        <p:sp>
          <p:nvSpPr>
            <p:cNvPr id="1249" name="Google Shape;1249;p2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1" name="Google Shape;1251;p26"/>
          <p:cNvSpPr txBox="1"/>
          <p:nvPr/>
        </p:nvSpPr>
        <p:spPr>
          <a:xfrm>
            <a:off x="667017" y="1092975"/>
            <a:ext cx="1597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Pathology:</a:t>
            </a:r>
            <a:endParaRPr b="1" sz="1800">
              <a:solidFill>
                <a:srgbClr val="006D77"/>
              </a:solidFill>
              <a:highlight>
                <a:srgbClr val="EDF9F9"/>
              </a:highlight>
              <a:latin typeface="Lora"/>
              <a:ea typeface="Lora"/>
              <a:cs typeface="Lora"/>
              <a:sym typeface="Lora"/>
            </a:endParaRPr>
          </a:p>
        </p:txBody>
      </p:sp>
      <p:sp>
        <p:nvSpPr>
          <p:cNvPr id="1252" name="Google Shape;1252;p26"/>
          <p:cNvSpPr/>
          <p:nvPr/>
        </p:nvSpPr>
        <p:spPr>
          <a:xfrm>
            <a:off x="2563188" y="3339550"/>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26"/>
          <p:cNvSpPr txBox="1"/>
          <p:nvPr/>
        </p:nvSpPr>
        <p:spPr>
          <a:xfrm>
            <a:off x="3660750" y="1739375"/>
            <a:ext cx="2301900" cy="7548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0"/>
              </a:spcAft>
              <a:buClr>
                <a:schemeClr val="dk1"/>
              </a:buClr>
              <a:buSzPts val="1100"/>
              <a:buFont typeface="Arial"/>
              <a:buNone/>
            </a:pPr>
            <a:r>
              <a:rPr b="1" lang="en-GB">
                <a:solidFill>
                  <a:schemeClr val="dk1"/>
                </a:solidFill>
                <a:latin typeface="Mada"/>
                <a:ea typeface="Mada"/>
                <a:cs typeface="Mada"/>
                <a:sym typeface="Mada"/>
              </a:rPr>
              <a:t>Grading</a:t>
            </a:r>
            <a:endParaRPr sz="1600">
              <a:latin typeface="Mada"/>
              <a:ea typeface="Mada"/>
              <a:cs typeface="Mada"/>
              <a:sym typeface="Mada"/>
            </a:endParaRPr>
          </a:p>
        </p:txBody>
      </p:sp>
      <p:cxnSp>
        <p:nvCxnSpPr>
          <p:cNvPr id="1254" name="Google Shape;1254;p26"/>
          <p:cNvCxnSpPr/>
          <p:nvPr/>
        </p:nvCxnSpPr>
        <p:spPr>
          <a:xfrm>
            <a:off x="304875" y="2663138"/>
            <a:ext cx="6941700" cy="0"/>
          </a:xfrm>
          <a:prstGeom prst="straightConnector1">
            <a:avLst/>
          </a:prstGeom>
          <a:noFill/>
          <a:ln cap="flat" cmpd="sng" w="19050">
            <a:solidFill>
              <a:srgbClr val="666666"/>
            </a:solidFill>
            <a:prstDash val="dot"/>
            <a:round/>
            <a:headEnd len="med" w="med" type="oval"/>
            <a:tailEnd len="med" w="med" type="oval"/>
          </a:ln>
        </p:spPr>
      </p:cxnSp>
      <p:sp>
        <p:nvSpPr>
          <p:cNvPr id="1255" name="Google Shape;1255;p26"/>
          <p:cNvSpPr txBox="1"/>
          <p:nvPr/>
        </p:nvSpPr>
        <p:spPr>
          <a:xfrm>
            <a:off x="1710375" y="1725225"/>
            <a:ext cx="2301900" cy="6426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0"/>
              </a:spcAft>
              <a:buClr>
                <a:schemeClr val="dk1"/>
              </a:buClr>
              <a:buSzPts val="1100"/>
              <a:buFont typeface="Arial"/>
              <a:buNone/>
            </a:pPr>
            <a:r>
              <a:rPr b="1" lang="en-GB">
                <a:solidFill>
                  <a:schemeClr val="dk1"/>
                </a:solidFill>
                <a:latin typeface="Mada"/>
                <a:ea typeface="Mada"/>
                <a:cs typeface="Mada"/>
                <a:sym typeface="Mada"/>
              </a:rPr>
              <a:t>Location</a:t>
            </a:r>
            <a:endParaRPr sz="1600">
              <a:latin typeface="Mada"/>
              <a:ea typeface="Mada"/>
              <a:cs typeface="Mada"/>
              <a:sym typeface="Mada"/>
            </a:endParaRPr>
          </a:p>
        </p:txBody>
      </p:sp>
      <p:sp>
        <p:nvSpPr>
          <p:cNvPr id="1256" name="Google Shape;1256;p26"/>
          <p:cNvSpPr txBox="1"/>
          <p:nvPr/>
        </p:nvSpPr>
        <p:spPr>
          <a:xfrm>
            <a:off x="-11425" y="1739375"/>
            <a:ext cx="2301900" cy="7548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0"/>
              </a:spcAft>
              <a:buClr>
                <a:schemeClr val="dk1"/>
              </a:buClr>
              <a:buSzPts val="1100"/>
              <a:buFont typeface="Arial"/>
              <a:buNone/>
            </a:pPr>
            <a:r>
              <a:rPr b="1" lang="en-GB">
                <a:solidFill>
                  <a:schemeClr val="dk1"/>
                </a:solidFill>
                <a:latin typeface="Mada"/>
                <a:ea typeface="Mada"/>
                <a:cs typeface="Mada"/>
                <a:sym typeface="Mada"/>
              </a:rPr>
              <a:t>Type</a:t>
            </a:r>
            <a:endParaRPr sz="1600">
              <a:latin typeface="Mada"/>
              <a:ea typeface="Mada"/>
              <a:cs typeface="Mada"/>
              <a:sym typeface="Mada"/>
            </a:endParaRPr>
          </a:p>
        </p:txBody>
      </p:sp>
      <p:sp>
        <p:nvSpPr>
          <p:cNvPr id="1257" name="Google Shape;1257;p26"/>
          <p:cNvSpPr/>
          <p:nvPr/>
        </p:nvSpPr>
        <p:spPr>
          <a:xfrm flipH="1" rot="-9899961">
            <a:off x="778676" y="2301899"/>
            <a:ext cx="721511" cy="722601"/>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26"/>
          <p:cNvSpPr/>
          <p:nvPr/>
        </p:nvSpPr>
        <p:spPr>
          <a:xfrm flipH="1" rot="-9899961">
            <a:off x="2500563" y="2301899"/>
            <a:ext cx="721511" cy="722601"/>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26"/>
          <p:cNvSpPr/>
          <p:nvPr/>
        </p:nvSpPr>
        <p:spPr>
          <a:xfrm flipH="1" rot="-9899961">
            <a:off x="4451063" y="2301899"/>
            <a:ext cx="721511" cy="722601"/>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26"/>
          <p:cNvSpPr txBox="1"/>
          <p:nvPr/>
        </p:nvSpPr>
        <p:spPr>
          <a:xfrm>
            <a:off x="883225" y="2421500"/>
            <a:ext cx="512700" cy="4833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GB" sz="2000">
                <a:solidFill>
                  <a:srgbClr val="E29578"/>
                </a:solidFill>
                <a:latin typeface="Life Savers ExtraBold"/>
                <a:ea typeface="Life Savers ExtraBold"/>
                <a:cs typeface="Life Savers ExtraBold"/>
                <a:sym typeface="Life Savers ExtraBold"/>
              </a:rPr>
              <a:t>01</a:t>
            </a:r>
            <a:endParaRPr sz="2000">
              <a:solidFill>
                <a:srgbClr val="E29578"/>
              </a:solidFill>
              <a:latin typeface="Life Savers ExtraBold"/>
              <a:ea typeface="Life Savers ExtraBold"/>
              <a:cs typeface="Life Savers ExtraBold"/>
              <a:sym typeface="Life Savers ExtraBold"/>
            </a:endParaRPr>
          </a:p>
        </p:txBody>
      </p:sp>
      <p:sp>
        <p:nvSpPr>
          <p:cNvPr id="1261" name="Google Shape;1261;p26"/>
          <p:cNvSpPr txBox="1"/>
          <p:nvPr/>
        </p:nvSpPr>
        <p:spPr>
          <a:xfrm>
            <a:off x="2546475" y="2426400"/>
            <a:ext cx="629700" cy="4833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GB" sz="2000">
                <a:solidFill>
                  <a:srgbClr val="006D77"/>
                </a:solidFill>
                <a:latin typeface="Life Savers ExtraBold"/>
                <a:ea typeface="Life Savers ExtraBold"/>
                <a:cs typeface="Life Savers ExtraBold"/>
                <a:sym typeface="Life Savers ExtraBold"/>
              </a:rPr>
              <a:t>02</a:t>
            </a:r>
            <a:endParaRPr sz="2000">
              <a:solidFill>
                <a:srgbClr val="006D77"/>
              </a:solidFill>
              <a:latin typeface="Life Savers ExtraBold"/>
              <a:ea typeface="Life Savers ExtraBold"/>
              <a:cs typeface="Life Savers ExtraBold"/>
              <a:sym typeface="Life Savers ExtraBold"/>
            </a:endParaRPr>
          </a:p>
        </p:txBody>
      </p:sp>
      <p:sp>
        <p:nvSpPr>
          <p:cNvPr id="1262" name="Google Shape;1262;p26"/>
          <p:cNvSpPr txBox="1"/>
          <p:nvPr/>
        </p:nvSpPr>
        <p:spPr>
          <a:xfrm>
            <a:off x="4555300" y="2421550"/>
            <a:ext cx="512700" cy="4833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GB" sz="2000">
                <a:solidFill>
                  <a:srgbClr val="006D77"/>
                </a:solidFill>
                <a:latin typeface="Life Savers ExtraBold"/>
                <a:ea typeface="Life Savers ExtraBold"/>
                <a:cs typeface="Life Savers ExtraBold"/>
                <a:sym typeface="Life Savers ExtraBold"/>
              </a:rPr>
              <a:t>03</a:t>
            </a:r>
            <a:endParaRPr sz="2000">
              <a:solidFill>
                <a:srgbClr val="006D77"/>
              </a:solidFill>
              <a:latin typeface="Life Savers ExtraBold"/>
              <a:ea typeface="Life Savers ExtraBold"/>
              <a:cs typeface="Life Savers ExtraBold"/>
              <a:sym typeface="Life Savers ExtraBold"/>
            </a:endParaRPr>
          </a:p>
        </p:txBody>
      </p:sp>
      <p:sp>
        <p:nvSpPr>
          <p:cNvPr id="1263" name="Google Shape;1263;p26"/>
          <p:cNvSpPr txBox="1"/>
          <p:nvPr/>
        </p:nvSpPr>
        <p:spPr>
          <a:xfrm>
            <a:off x="5413350" y="1739375"/>
            <a:ext cx="2301900" cy="7548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0"/>
              </a:spcAft>
              <a:buClr>
                <a:schemeClr val="dk1"/>
              </a:buClr>
              <a:buSzPts val="1100"/>
              <a:buFont typeface="Arial"/>
              <a:buNone/>
            </a:pPr>
            <a:r>
              <a:rPr b="1" lang="en-GB">
                <a:solidFill>
                  <a:schemeClr val="dk1"/>
                </a:solidFill>
              </a:rPr>
              <a:t>Spread</a:t>
            </a:r>
            <a:endParaRPr sz="1600">
              <a:latin typeface="Mada"/>
              <a:ea typeface="Mada"/>
              <a:cs typeface="Mada"/>
              <a:sym typeface="Mada"/>
            </a:endParaRPr>
          </a:p>
        </p:txBody>
      </p:sp>
      <p:sp>
        <p:nvSpPr>
          <p:cNvPr id="1264" name="Google Shape;1264;p26"/>
          <p:cNvSpPr/>
          <p:nvPr/>
        </p:nvSpPr>
        <p:spPr>
          <a:xfrm flipH="1" rot="-9899961">
            <a:off x="6203663" y="2301899"/>
            <a:ext cx="721511" cy="722601"/>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26"/>
          <p:cNvSpPr txBox="1"/>
          <p:nvPr/>
        </p:nvSpPr>
        <p:spPr>
          <a:xfrm>
            <a:off x="6307900" y="2421550"/>
            <a:ext cx="512700" cy="4833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GB" sz="2000">
                <a:solidFill>
                  <a:srgbClr val="FFFFFF"/>
                </a:solidFill>
                <a:latin typeface="Life Savers ExtraBold"/>
                <a:ea typeface="Life Savers ExtraBold"/>
                <a:cs typeface="Life Savers ExtraBold"/>
                <a:sym typeface="Life Savers ExtraBold"/>
              </a:rPr>
              <a:t>03</a:t>
            </a:r>
            <a:endParaRPr sz="2000">
              <a:solidFill>
                <a:srgbClr val="FFFFFF"/>
              </a:solidFill>
              <a:latin typeface="Life Savers ExtraBold"/>
              <a:ea typeface="Life Savers ExtraBold"/>
              <a:cs typeface="Life Savers ExtraBold"/>
              <a:sym typeface="Life Savers ExtraBold"/>
            </a:endParaRPr>
          </a:p>
        </p:txBody>
      </p:sp>
      <p:pic>
        <p:nvPicPr>
          <p:cNvPr id="1266" name="Google Shape;1266;p26"/>
          <p:cNvPicPr preferRelativeResize="0"/>
          <p:nvPr/>
        </p:nvPicPr>
        <p:blipFill>
          <a:blip r:embed="rId6">
            <a:alphaModFix/>
          </a:blip>
          <a:stretch>
            <a:fillRect/>
          </a:stretch>
        </p:blipFill>
        <p:spPr>
          <a:xfrm>
            <a:off x="2352800" y="3981450"/>
            <a:ext cx="1111500" cy="857103"/>
          </a:xfrm>
          <a:prstGeom prst="rect">
            <a:avLst/>
          </a:prstGeom>
          <a:noFill/>
          <a:ln>
            <a:noFill/>
          </a:ln>
        </p:spPr>
      </p:pic>
      <p:sp>
        <p:nvSpPr>
          <p:cNvPr id="1267" name="Google Shape;1267;p26"/>
          <p:cNvSpPr txBox="1"/>
          <p:nvPr/>
        </p:nvSpPr>
        <p:spPr>
          <a:xfrm>
            <a:off x="6260694" y="4656788"/>
            <a:ext cx="11115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highlight>
                  <a:srgbClr val="F4CCCC"/>
                </a:highlight>
                <a:latin typeface="Mada"/>
                <a:ea typeface="Mada"/>
                <a:cs typeface="Mada"/>
                <a:sym typeface="Mada"/>
              </a:rPr>
              <a:t>Axial skeleton</a:t>
            </a:r>
            <a:endParaRPr sz="1000">
              <a:highlight>
                <a:srgbClr val="F4CCCC"/>
              </a:highlight>
              <a:latin typeface="Mada"/>
              <a:ea typeface="Mada"/>
              <a:cs typeface="Mada"/>
              <a:sym typeface="Mada"/>
            </a:endParaRPr>
          </a:p>
        </p:txBody>
      </p:sp>
      <p:sp>
        <p:nvSpPr>
          <p:cNvPr id="1268" name="Google Shape;1268;p26"/>
          <p:cNvSpPr/>
          <p:nvPr/>
        </p:nvSpPr>
        <p:spPr>
          <a:xfrm>
            <a:off x="2444250" y="7743600"/>
            <a:ext cx="1999708" cy="2617185"/>
          </a:xfrm>
          <a:custGeom>
            <a:rect b="b" l="l" r="r" t="t"/>
            <a:pathLst>
              <a:path extrusionOk="0" h="164914" w="117371">
                <a:moveTo>
                  <a:pt x="58159" y="0"/>
                </a:moveTo>
                <a:cubicBezTo>
                  <a:pt x="49437" y="0"/>
                  <a:pt x="46079" y="8271"/>
                  <a:pt x="46605" y="16617"/>
                </a:cubicBezTo>
                <a:cubicBezTo>
                  <a:pt x="46079" y="16642"/>
                  <a:pt x="45528" y="16867"/>
                  <a:pt x="45302" y="17719"/>
                </a:cubicBezTo>
                <a:cubicBezTo>
                  <a:pt x="44851" y="19549"/>
                  <a:pt x="44851" y="22857"/>
                  <a:pt x="46330" y="24035"/>
                </a:cubicBezTo>
                <a:cubicBezTo>
                  <a:pt x="46711" y="24350"/>
                  <a:pt x="47158" y="24468"/>
                  <a:pt x="47591" y="24468"/>
                </a:cubicBezTo>
                <a:cubicBezTo>
                  <a:pt x="47813" y="24468"/>
                  <a:pt x="48031" y="24437"/>
                  <a:pt x="48234" y="24386"/>
                </a:cubicBezTo>
                <a:cubicBezTo>
                  <a:pt x="48986" y="26366"/>
                  <a:pt x="49964" y="28146"/>
                  <a:pt x="51142" y="29624"/>
                </a:cubicBezTo>
                <a:cubicBezTo>
                  <a:pt x="51267" y="31755"/>
                  <a:pt x="51292" y="35138"/>
                  <a:pt x="50440" y="36617"/>
                </a:cubicBezTo>
                <a:cubicBezTo>
                  <a:pt x="49162" y="38797"/>
                  <a:pt x="29437" y="43158"/>
                  <a:pt x="24876" y="49549"/>
                </a:cubicBezTo>
                <a:cubicBezTo>
                  <a:pt x="21868" y="53760"/>
                  <a:pt x="21918" y="81178"/>
                  <a:pt x="20816" y="85965"/>
                </a:cubicBezTo>
                <a:cubicBezTo>
                  <a:pt x="19713" y="90727"/>
                  <a:pt x="16605" y="95389"/>
                  <a:pt x="16054" y="104938"/>
                </a:cubicBezTo>
                <a:cubicBezTo>
                  <a:pt x="15502" y="114487"/>
                  <a:pt x="14124" y="123735"/>
                  <a:pt x="13397" y="125389"/>
                </a:cubicBezTo>
                <a:cubicBezTo>
                  <a:pt x="12645" y="127043"/>
                  <a:pt x="8435" y="127219"/>
                  <a:pt x="6605" y="129525"/>
                </a:cubicBezTo>
                <a:cubicBezTo>
                  <a:pt x="4775" y="131805"/>
                  <a:pt x="2670" y="134211"/>
                  <a:pt x="1016" y="135038"/>
                </a:cubicBezTo>
                <a:cubicBezTo>
                  <a:pt x="1" y="135531"/>
                  <a:pt x="468" y="137524"/>
                  <a:pt x="2319" y="137524"/>
                </a:cubicBezTo>
                <a:cubicBezTo>
                  <a:pt x="3484" y="137524"/>
                  <a:pt x="5196" y="136735"/>
                  <a:pt x="7432" y="134287"/>
                </a:cubicBezTo>
                <a:lnTo>
                  <a:pt x="7432" y="134287"/>
                </a:lnTo>
                <a:cubicBezTo>
                  <a:pt x="7432" y="134287"/>
                  <a:pt x="6605" y="142783"/>
                  <a:pt x="5126" y="146041"/>
                </a:cubicBezTo>
                <a:cubicBezTo>
                  <a:pt x="4091" y="148330"/>
                  <a:pt x="4538" y="149472"/>
                  <a:pt x="5305" y="149472"/>
                </a:cubicBezTo>
                <a:cubicBezTo>
                  <a:pt x="5765" y="149472"/>
                  <a:pt x="6339" y="149063"/>
                  <a:pt x="6780" y="148246"/>
                </a:cubicBezTo>
                <a:cubicBezTo>
                  <a:pt x="7983" y="146041"/>
                  <a:pt x="9913" y="141630"/>
                  <a:pt x="9913" y="141630"/>
                </a:cubicBezTo>
                <a:lnTo>
                  <a:pt x="9913" y="141630"/>
                </a:lnTo>
                <a:cubicBezTo>
                  <a:pt x="9913" y="141631"/>
                  <a:pt x="8535" y="147044"/>
                  <a:pt x="7808" y="149424"/>
                </a:cubicBezTo>
                <a:cubicBezTo>
                  <a:pt x="7310" y="151002"/>
                  <a:pt x="8110" y="151743"/>
                  <a:pt x="8918" y="151743"/>
                </a:cubicBezTo>
                <a:cubicBezTo>
                  <a:pt x="9330" y="151743"/>
                  <a:pt x="9743" y="151551"/>
                  <a:pt x="9988" y="151179"/>
                </a:cubicBezTo>
                <a:cubicBezTo>
                  <a:pt x="10740" y="150076"/>
                  <a:pt x="12845" y="142909"/>
                  <a:pt x="12846" y="142908"/>
                </a:cubicBezTo>
                <a:lnTo>
                  <a:pt x="12846" y="142908"/>
                </a:lnTo>
                <a:cubicBezTo>
                  <a:pt x="12846" y="142909"/>
                  <a:pt x="12369" y="148597"/>
                  <a:pt x="12119" y="150252"/>
                </a:cubicBezTo>
                <a:cubicBezTo>
                  <a:pt x="11970" y="151144"/>
                  <a:pt x="12405" y="151555"/>
                  <a:pt x="12968" y="151555"/>
                </a:cubicBezTo>
                <a:cubicBezTo>
                  <a:pt x="13447" y="151555"/>
                  <a:pt x="14019" y="151256"/>
                  <a:pt x="14400" y="150703"/>
                </a:cubicBezTo>
                <a:cubicBezTo>
                  <a:pt x="15227" y="149525"/>
                  <a:pt x="16505" y="142632"/>
                  <a:pt x="16505" y="142632"/>
                </a:cubicBezTo>
                <a:cubicBezTo>
                  <a:pt x="16505" y="142632"/>
                  <a:pt x="16780" y="147495"/>
                  <a:pt x="16881" y="148597"/>
                </a:cubicBezTo>
                <a:cubicBezTo>
                  <a:pt x="16914" y="149091"/>
                  <a:pt x="17264" y="149308"/>
                  <a:pt x="17674" y="149308"/>
                </a:cubicBezTo>
                <a:cubicBezTo>
                  <a:pt x="18180" y="149308"/>
                  <a:pt x="18778" y="148976"/>
                  <a:pt x="18986" y="148422"/>
                </a:cubicBezTo>
                <a:cubicBezTo>
                  <a:pt x="19362" y="147419"/>
                  <a:pt x="20089" y="130903"/>
                  <a:pt x="20640" y="127695"/>
                </a:cubicBezTo>
                <a:cubicBezTo>
                  <a:pt x="21192" y="124487"/>
                  <a:pt x="29437" y="102281"/>
                  <a:pt x="29989" y="98697"/>
                </a:cubicBezTo>
                <a:cubicBezTo>
                  <a:pt x="30540" y="95113"/>
                  <a:pt x="30916" y="90527"/>
                  <a:pt x="31542" y="87870"/>
                </a:cubicBezTo>
                <a:cubicBezTo>
                  <a:pt x="32194" y="85214"/>
                  <a:pt x="35678" y="72657"/>
                  <a:pt x="35678" y="72657"/>
                </a:cubicBezTo>
                <a:cubicBezTo>
                  <a:pt x="35678" y="72657"/>
                  <a:pt x="39613" y="84211"/>
                  <a:pt x="39437" y="92457"/>
                </a:cubicBezTo>
                <a:cubicBezTo>
                  <a:pt x="39262" y="100727"/>
                  <a:pt x="34500" y="117043"/>
                  <a:pt x="33197" y="126216"/>
                </a:cubicBezTo>
                <a:cubicBezTo>
                  <a:pt x="32169" y="133660"/>
                  <a:pt x="34625" y="156542"/>
                  <a:pt x="35578" y="164913"/>
                </a:cubicBezTo>
                <a:lnTo>
                  <a:pt x="55503" y="164913"/>
                </a:lnTo>
                <a:cubicBezTo>
                  <a:pt x="56054" y="157896"/>
                  <a:pt x="57282" y="143109"/>
                  <a:pt x="57959" y="141454"/>
                </a:cubicBezTo>
                <a:cubicBezTo>
                  <a:pt x="58142" y="141019"/>
                  <a:pt x="58325" y="140834"/>
                  <a:pt x="58504" y="140834"/>
                </a:cubicBezTo>
                <a:cubicBezTo>
                  <a:pt x="59230" y="140834"/>
                  <a:pt x="59883" y="143895"/>
                  <a:pt x="60164" y="145665"/>
                </a:cubicBezTo>
                <a:cubicBezTo>
                  <a:pt x="60440" y="147344"/>
                  <a:pt x="61167" y="159399"/>
                  <a:pt x="61493" y="164913"/>
                </a:cubicBezTo>
                <a:lnTo>
                  <a:pt x="81818" y="164913"/>
                </a:lnTo>
                <a:cubicBezTo>
                  <a:pt x="82295" y="156968"/>
                  <a:pt x="83673" y="134211"/>
                  <a:pt x="83849" y="127870"/>
                </a:cubicBezTo>
                <a:cubicBezTo>
                  <a:pt x="84024" y="120176"/>
                  <a:pt x="77407" y="94487"/>
                  <a:pt x="77783" y="88973"/>
                </a:cubicBezTo>
                <a:cubicBezTo>
                  <a:pt x="78159" y="83484"/>
                  <a:pt x="81693" y="72657"/>
                  <a:pt x="81693" y="72657"/>
                </a:cubicBezTo>
                <a:cubicBezTo>
                  <a:pt x="81693" y="72657"/>
                  <a:pt x="85177" y="85214"/>
                  <a:pt x="85803" y="87870"/>
                </a:cubicBezTo>
                <a:cubicBezTo>
                  <a:pt x="86455" y="90527"/>
                  <a:pt x="86831" y="95113"/>
                  <a:pt x="87382" y="98697"/>
                </a:cubicBezTo>
                <a:cubicBezTo>
                  <a:pt x="87934" y="102281"/>
                  <a:pt x="96179" y="124487"/>
                  <a:pt x="96731" y="127695"/>
                </a:cubicBezTo>
                <a:cubicBezTo>
                  <a:pt x="97282" y="130903"/>
                  <a:pt x="98009" y="147419"/>
                  <a:pt x="98385" y="148422"/>
                </a:cubicBezTo>
                <a:cubicBezTo>
                  <a:pt x="98593" y="148976"/>
                  <a:pt x="99183" y="149308"/>
                  <a:pt x="99687" y="149308"/>
                </a:cubicBezTo>
                <a:cubicBezTo>
                  <a:pt x="100095" y="149308"/>
                  <a:pt x="100445" y="149091"/>
                  <a:pt x="100490" y="148597"/>
                </a:cubicBezTo>
                <a:cubicBezTo>
                  <a:pt x="100590" y="147495"/>
                  <a:pt x="100866" y="142632"/>
                  <a:pt x="100866" y="142632"/>
                </a:cubicBezTo>
                <a:cubicBezTo>
                  <a:pt x="100866" y="142632"/>
                  <a:pt x="102144" y="149525"/>
                  <a:pt x="102971" y="150703"/>
                </a:cubicBezTo>
                <a:cubicBezTo>
                  <a:pt x="103352" y="151256"/>
                  <a:pt x="103924" y="151555"/>
                  <a:pt x="104403" y="151555"/>
                </a:cubicBezTo>
                <a:cubicBezTo>
                  <a:pt x="104966" y="151555"/>
                  <a:pt x="105401" y="151144"/>
                  <a:pt x="105252" y="150252"/>
                </a:cubicBezTo>
                <a:cubicBezTo>
                  <a:pt x="104976" y="148597"/>
                  <a:pt x="104525" y="142909"/>
                  <a:pt x="104525" y="142908"/>
                </a:cubicBezTo>
                <a:lnTo>
                  <a:pt x="104525" y="142908"/>
                </a:lnTo>
                <a:cubicBezTo>
                  <a:pt x="104526" y="142909"/>
                  <a:pt x="106631" y="150076"/>
                  <a:pt x="107382" y="151179"/>
                </a:cubicBezTo>
                <a:cubicBezTo>
                  <a:pt x="107628" y="151551"/>
                  <a:pt x="108041" y="151743"/>
                  <a:pt x="108453" y="151743"/>
                </a:cubicBezTo>
                <a:cubicBezTo>
                  <a:pt x="109261" y="151743"/>
                  <a:pt x="110061" y="151002"/>
                  <a:pt x="109563" y="149424"/>
                </a:cubicBezTo>
                <a:cubicBezTo>
                  <a:pt x="108836" y="147044"/>
                  <a:pt x="107458" y="141631"/>
                  <a:pt x="107458" y="141630"/>
                </a:cubicBezTo>
                <a:lnTo>
                  <a:pt x="107458" y="141630"/>
                </a:lnTo>
                <a:cubicBezTo>
                  <a:pt x="107458" y="141631"/>
                  <a:pt x="109388" y="146041"/>
                  <a:pt x="110591" y="148246"/>
                </a:cubicBezTo>
                <a:cubicBezTo>
                  <a:pt x="111032" y="149063"/>
                  <a:pt x="111603" y="149472"/>
                  <a:pt x="112059" y="149472"/>
                </a:cubicBezTo>
                <a:cubicBezTo>
                  <a:pt x="112821" y="149472"/>
                  <a:pt x="113264" y="148330"/>
                  <a:pt x="112245" y="146041"/>
                </a:cubicBezTo>
                <a:cubicBezTo>
                  <a:pt x="110766" y="142783"/>
                  <a:pt x="109939" y="134287"/>
                  <a:pt x="109939" y="134287"/>
                </a:cubicBezTo>
                <a:lnTo>
                  <a:pt x="109939" y="134287"/>
                </a:lnTo>
                <a:cubicBezTo>
                  <a:pt x="112175" y="136735"/>
                  <a:pt x="113887" y="137524"/>
                  <a:pt x="115052" y="137524"/>
                </a:cubicBezTo>
                <a:cubicBezTo>
                  <a:pt x="116903" y="137524"/>
                  <a:pt x="117370" y="135531"/>
                  <a:pt x="116355" y="135038"/>
                </a:cubicBezTo>
                <a:cubicBezTo>
                  <a:pt x="114701" y="134211"/>
                  <a:pt x="112596" y="131805"/>
                  <a:pt x="110766" y="129525"/>
                </a:cubicBezTo>
                <a:cubicBezTo>
                  <a:pt x="108936" y="127219"/>
                  <a:pt x="104701" y="127043"/>
                  <a:pt x="103974" y="125389"/>
                </a:cubicBezTo>
                <a:cubicBezTo>
                  <a:pt x="103247" y="123735"/>
                  <a:pt x="101869" y="114487"/>
                  <a:pt x="101317" y="104938"/>
                </a:cubicBezTo>
                <a:cubicBezTo>
                  <a:pt x="100766" y="95389"/>
                  <a:pt x="97658" y="90727"/>
                  <a:pt x="96555" y="85965"/>
                </a:cubicBezTo>
                <a:cubicBezTo>
                  <a:pt x="95453" y="81178"/>
                  <a:pt x="95503" y="53760"/>
                  <a:pt x="92470" y="49549"/>
                </a:cubicBezTo>
                <a:cubicBezTo>
                  <a:pt x="87934" y="43158"/>
                  <a:pt x="68209" y="38797"/>
                  <a:pt x="66931" y="36617"/>
                </a:cubicBezTo>
                <a:cubicBezTo>
                  <a:pt x="66079" y="35188"/>
                  <a:pt x="66104" y="31905"/>
                  <a:pt x="66229" y="29775"/>
                </a:cubicBezTo>
                <a:cubicBezTo>
                  <a:pt x="67558" y="28246"/>
                  <a:pt x="68686" y="26391"/>
                  <a:pt x="69538" y="24336"/>
                </a:cubicBezTo>
                <a:cubicBezTo>
                  <a:pt x="69808" y="24416"/>
                  <a:pt x="70095" y="24468"/>
                  <a:pt x="70383" y="24468"/>
                </a:cubicBezTo>
                <a:cubicBezTo>
                  <a:pt x="70816" y="24468"/>
                  <a:pt x="71252" y="24351"/>
                  <a:pt x="71643" y="24035"/>
                </a:cubicBezTo>
                <a:cubicBezTo>
                  <a:pt x="73122" y="22857"/>
                  <a:pt x="73122" y="19549"/>
                  <a:pt x="72645" y="17719"/>
                </a:cubicBezTo>
                <a:cubicBezTo>
                  <a:pt x="72445" y="16917"/>
                  <a:pt x="71944" y="16667"/>
                  <a:pt x="71442" y="16617"/>
                </a:cubicBezTo>
                <a:cubicBezTo>
                  <a:pt x="72144" y="8271"/>
                  <a:pt x="68560" y="0"/>
                  <a:pt x="5815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69" name="Google Shape;1269;p26"/>
          <p:cNvGrpSpPr/>
          <p:nvPr/>
        </p:nvGrpSpPr>
        <p:grpSpPr>
          <a:xfrm>
            <a:off x="3362981" y="8580266"/>
            <a:ext cx="159271" cy="187315"/>
            <a:chOff x="1941871" y="2607722"/>
            <a:chExt cx="211824" cy="246468"/>
          </a:xfrm>
        </p:grpSpPr>
        <p:sp>
          <p:nvSpPr>
            <p:cNvPr id="1270" name="Google Shape;1270;p26"/>
            <p:cNvSpPr/>
            <p:nvPr/>
          </p:nvSpPr>
          <p:spPr>
            <a:xfrm>
              <a:off x="1941871" y="2617284"/>
              <a:ext cx="144820" cy="76296"/>
            </a:xfrm>
            <a:custGeom>
              <a:rect b="b" l="l" r="r" t="t"/>
              <a:pathLst>
                <a:path extrusionOk="0" h="3367" w="6391">
                  <a:moveTo>
                    <a:pt x="4902" y="0"/>
                  </a:moveTo>
                  <a:cubicBezTo>
                    <a:pt x="3658" y="0"/>
                    <a:pt x="2782" y="1361"/>
                    <a:pt x="2782" y="1361"/>
                  </a:cubicBezTo>
                  <a:lnTo>
                    <a:pt x="225" y="1361"/>
                  </a:lnTo>
                  <a:cubicBezTo>
                    <a:pt x="221" y="1361"/>
                    <a:pt x="216" y="1361"/>
                    <a:pt x="212" y="1361"/>
                  </a:cubicBezTo>
                  <a:cubicBezTo>
                    <a:pt x="1" y="1361"/>
                    <a:pt x="27" y="1967"/>
                    <a:pt x="125" y="2188"/>
                  </a:cubicBezTo>
                  <a:cubicBezTo>
                    <a:pt x="172" y="2295"/>
                    <a:pt x="760" y="2323"/>
                    <a:pt x="1365" y="2323"/>
                  </a:cubicBezTo>
                  <a:cubicBezTo>
                    <a:pt x="2037" y="2323"/>
                    <a:pt x="2731" y="2289"/>
                    <a:pt x="2731" y="2289"/>
                  </a:cubicBezTo>
                  <a:cubicBezTo>
                    <a:pt x="2731" y="2289"/>
                    <a:pt x="2807" y="3366"/>
                    <a:pt x="2982" y="3366"/>
                  </a:cubicBezTo>
                  <a:cubicBezTo>
                    <a:pt x="3132" y="3366"/>
                    <a:pt x="4937" y="3015"/>
                    <a:pt x="4937" y="3015"/>
                  </a:cubicBezTo>
                  <a:lnTo>
                    <a:pt x="6315" y="1838"/>
                  </a:lnTo>
                  <a:lnTo>
                    <a:pt x="6391" y="1562"/>
                  </a:lnTo>
                  <a:cubicBezTo>
                    <a:pt x="6391" y="1562"/>
                    <a:pt x="6391" y="133"/>
                    <a:pt x="5062" y="8"/>
                  </a:cubicBezTo>
                  <a:cubicBezTo>
                    <a:pt x="5008" y="3"/>
                    <a:pt x="4955" y="0"/>
                    <a:pt x="4902" y="0"/>
                  </a:cubicBezTo>
                  <a:close/>
                </a:path>
              </a:pathLst>
            </a:custGeom>
            <a:solidFill>
              <a:srgbClr val="76AA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26"/>
            <p:cNvSpPr/>
            <p:nvPr/>
          </p:nvSpPr>
          <p:spPr>
            <a:xfrm>
              <a:off x="1970807" y="2607722"/>
              <a:ext cx="130567" cy="113119"/>
            </a:xfrm>
            <a:custGeom>
              <a:rect b="b" l="l" r="r" t="t"/>
              <a:pathLst>
                <a:path extrusionOk="0" h="4992" w="5762">
                  <a:moveTo>
                    <a:pt x="4121" y="0"/>
                  </a:moveTo>
                  <a:cubicBezTo>
                    <a:pt x="4077" y="0"/>
                    <a:pt x="4032" y="1"/>
                    <a:pt x="3986" y="4"/>
                  </a:cubicBezTo>
                  <a:cubicBezTo>
                    <a:pt x="2181" y="79"/>
                    <a:pt x="1" y="1808"/>
                    <a:pt x="928" y="4966"/>
                  </a:cubicBezTo>
                  <a:lnTo>
                    <a:pt x="2357" y="4991"/>
                  </a:lnTo>
                  <a:cubicBezTo>
                    <a:pt x="2357" y="4991"/>
                    <a:pt x="1805" y="2635"/>
                    <a:pt x="2958" y="1683"/>
                  </a:cubicBezTo>
                  <a:cubicBezTo>
                    <a:pt x="3239" y="1451"/>
                    <a:pt x="3495" y="1363"/>
                    <a:pt x="3720" y="1363"/>
                  </a:cubicBezTo>
                  <a:cubicBezTo>
                    <a:pt x="4422" y="1363"/>
                    <a:pt x="4838" y="2209"/>
                    <a:pt x="4838" y="2209"/>
                  </a:cubicBezTo>
                  <a:lnTo>
                    <a:pt x="5690" y="1783"/>
                  </a:lnTo>
                  <a:cubicBezTo>
                    <a:pt x="5690" y="1783"/>
                    <a:pt x="5761" y="0"/>
                    <a:pt x="4121" y="0"/>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26"/>
            <p:cNvSpPr/>
            <p:nvPr/>
          </p:nvSpPr>
          <p:spPr>
            <a:xfrm>
              <a:off x="2033278" y="2664596"/>
              <a:ext cx="117016" cy="186560"/>
            </a:xfrm>
            <a:custGeom>
              <a:rect b="b" l="l" r="r" t="t"/>
              <a:pathLst>
                <a:path extrusionOk="0" h="8233" w="5164">
                  <a:moveTo>
                    <a:pt x="1605" y="0"/>
                  </a:moveTo>
                  <a:lnTo>
                    <a:pt x="903" y="927"/>
                  </a:lnTo>
                  <a:lnTo>
                    <a:pt x="326" y="2506"/>
                  </a:lnTo>
                  <a:lnTo>
                    <a:pt x="1" y="4662"/>
                  </a:lnTo>
                  <a:cubicBezTo>
                    <a:pt x="1" y="4662"/>
                    <a:pt x="1481" y="8233"/>
                    <a:pt x="3190" y="8233"/>
                  </a:cubicBezTo>
                  <a:cubicBezTo>
                    <a:pt x="3246" y="8233"/>
                    <a:pt x="3302" y="8229"/>
                    <a:pt x="3359" y="8221"/>
                  </a:cubicBezTo>
                  <a:cubicBezTo>
                    <a:pt x="5164" y="7945"/>
                    <a:pt x="4061" y="3684"/>
                    <a:pt x="3509" y="2206"/>
                  </a:cubicBezTo>
                  <a:cubicBezTo>
                    <a:pt x="3134" y="1203"/>
                    <a:pt x="3058" y="552"/>
                    <a:pt x="3058" y="226"/>
                  </a:cubicBezTo>
                  <a:cubicBezTo>
                    <a:pt x="3058" y="75"/>
                    <a:pt x="3058" y="25"/>
                    <a:pt x="3058" y="25"/>
                  </a:cubicBezTo>
                  <a:lnTo>
                    <a:pt x="1605" y="0"/>
                  </a:lnTo>
                  <a:close/>
                </a:path>
              </a:pathLst>
            </a:custGeom>
            <a:solidFill>
              <a:srgbClr val="76AA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6"/>
            <p:cNvSpPr/>
            <p:nvPr/>
          </p:nvSpPr>
          <p:spPr>
            <a:xfrm>
              <a:off x="1962106" y="2736154"/>
              <a:ext cx="150145" cy="118036"/>
            </a:xfrm>
            <a:custGeom>
              <a:rect b="b" l="l" r="r" t="t"/>
              <a:pathLst>
                <a:path extrusionOk="0" h="5209" w="6626">
                  <a:moveTo>
                    <a:pt x="4320" y="0"/>
                  </a:moveTo>
                  <a:lnTo>
                    <a:pt x="2615" y="25"/>
                  </a:lnTo>
                  <a:lnTo>
                    <a:pt x="1011" y="627"/>
                  </a:lnTo>
                  <a:cubicBezTo>
                    <a:pt x="0" y="4073"/>
                    <a:pt x="4289" y="5208"/>
                    <a:pt x="5907" y="5208"/>
                  </a:cubicBezTo>
                  <a:cubicBezTo>
                    <a:pt x="6254" y="5208"/>
                    <a:pt x="6478" y="5156"/>
                    <a:pt x="6500" y="5063"/>
                  </a:cubicBezTo>
                  <a:cubicBezTo>
                    <a:pt x="6625" y="4511"/>
                    <a:pt x="5999" y="3759"/>
                    <a:pt x="5322" y="2882"/>
                  </a:cubicBezTo>
                  <a:cubicBezTo>
                    <a:pt x="4620" y="2005"/>
                    <a:pt x="4445" y="1128"/>
                    <a:pt x="4320" y="0"/>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26"/>
            <p:cNvSpPr/>
            <p:nvPr/>
          </p:nvSpPr>
          <p:spPr>
            <a:xfrm>
              <a:off x="1978194" y="2645880"/>
              <a:ext cx="175502" cy="110105"/>
            </a:xfrm>
            <a:custGeom>
              <a:rect b="b" l="l" r="r" t="t"/>
              <a:pathLst>
                <a:path extrusionOk="0" h="4859" w="7745">
                  <a:moveTo>
                    <a:pt x="5091" y="1"/>
                  </a:moveTo>
                  <a:cubicBezTo>
                    <a:pt x="4405" y="1"/>
                    <a:pt x="3681" y="105"/>
                    <a:pt x="3158" y="450"/>
                  </a:cubicBezTo>
                  <a:cubicBezTo>
                    <a:pt x="1855" y="1352"/>
                    <a:pt x="1" y="4335"/>
                    <a:pt x="301" y="4611"/>
                  </a:cubicBezTo>
                  <a:cubicBezTo>
                    <a:pt x="462" y="4759"/>
                    <a:pt x="1120" y="4858"/>
                    <a:pt x="1805" y="4858"/>
                  </a:cubicBezTo>
                  <a:cubicBezTo>
                    <a:pt x="2510" y="4858"/>
                    <a:pt x="3243" y="4752"/>
                    <a:pt x="3484" y="4485"/>
                  </a:cubicBezTo>
                  <a:cubicBezTo>
                    <a:pt x="3960" y="3934"/>
                    <a:pt x="3559" y="1854"/>
                    <a:pt x="4061" y="1378"/>
                  </a:cubicBezTo>
                  <a:cubicBezTo>
                    <a:pt x="4293" y="1167"/>
                    <a:pt x="4976" y="1108"/>
                    <a:pt x="5666" y="1108"/>
                  </a:cubicBezTo>
                  <a:cubicBezTo>
                    <a:pt x="6537" y="1108"/>
                    <a:pt x="7419" y="1202"/>
                    <a:pt x="7419" y="1202"/>
                  </a:cubicBezTo>
                  <a:cubicBezTo>
                    <a:pt x="7419" y="1202"/>
                    <a:pt x="7745" y="325"/>
                    <a:pt x="7118" y="250"/>
                  </a:cubicBezTo>
                  <a:cubicBezTo>
                    <a:pt x="7118" y="250"/>
                    <a:pt x="6150" y="1"/>
                    <a:pt x="5091" y="1"/>
                  </a:cubicBezTo>
                  <a:close/>
                </a:path>
              </a:pathLst>
            </a:custGeom>
            <a:solidFill>
              <a:srgbClr val="49A5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5" name="Google Shape;1275;p26"/>
          <p:cNvGrpSpPr/>
          <p:nvPr/>
        </p:nvGrpSpPr>
        <p:grpSpPr>
          <a:xfrm>
            <a:off x="3142585" y="8977294"/>
            <a:ext cx="397748" cy="404810"/>
            <a:chOff x="1648752" y="3130127"/>
            <a:chExt cx="528991" cy="532645"/>
          </a:xfrm>
        </p:grpSpPr>
        <p:sp>
          <p:nvSpPr>
            <p:cNvPr id="1276" name="Google Shape;1276;p26"/>
            <p:cNvSpPr/>
            <p:nvPr/>
          </p:nvSpPr>
          <p:spPr>
            <a:xfrm>
              <a:off x="1836211" y="3130127"/>
              <a:ext cx="341532" cy="251617"/>
            </a:xfrm>
            <a:custGeom>
              <a:rect b="b" l="l" r="r" t="t"/>
              <a:pathLst>
                <a:path extrusionOk="0" h="11104" w="15072">
                  <a:moveTo>
                    <a:pt x="9254" y="0"/>
                  </a:moveTo>
                  <a:cubicBezTo>
                    <a:pt x="8120" y="0"/>
                    <a:pt x="6859" y="280"/>
                    <a:pt x="5515" y="909"/>
                  </a:cubicBezTo>
                  <a:cubicBezTo>
                    <a:pt x="1" y="3465"/>
                    <a:pt x="4788" y="7425"/>
                    <a:pt x="4788" y="7425"/>
                  </a:cubicBezTo>
                  <a:lnTo>
                    <a:pt x="7069" y="11084"/>
                  </a:lnTo>
                  <a:cubicBezTo>
                    <a:pt x="7255" y="11097"/>
                    <a:pt x="7451" y="11103"/>
                    <a:pt x="7657" y="11103"/>
                  </a:cubicBezTo>
                  <a:cubicBezTo>
                    <a:pt x="10384" y="11103"/>
                    <a:pt x="14607" y="9955"/>
                    <a:pt x="14863" y="5947"/>
                  </a:cubicBezTo>
                  <a:cubicBezTo>
                    <a:pt x="15072" y="2687"/>
                    <a:pt x="12772" y="0"/>
                    <a:pt x="9254" y="0"/>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26"/>
            <p:cNvSpPr/>
            <p:nvPr/>
          </p:nvSpPr>
          <p:spPr>
            <a:xfrm>
              <a:off x="1648752" y="3150702"/>
              <a:ext cx="377742" cy="512071"/>
            </a:xfrm>
            <a:custGeom>
              <a:rect b="b" l="l" r="r" t="t"/>
              <a:pathLst>
                <a:path extrusionOk="0" h="22598" w="16670">
                  <a:moveTo>
                    <a:pt x="13236" y="1"/>
                  </a:moveTo>
                  <a:cubicBezTo>
                    <a:pt x="10580" y="1"/>
                    <a:pt x="4339" y="1555"/>
                    <a:pt x="2133" y="6417"/>
                  </a:cubicBezTo>
                  <a:cubicBezTo>
                    <a:pt x="0" y="11120"/>
                    <a:pt x="2767" y="22598"/>
                    <a:pt x="5355" y="22598"/>
                  </a:cubicBezTo>
                  <a:cubicBezTo>
                    <a:pt x="5442" y="22598"/>
                    <a:pt x="5530" y="22585"/>
                    <a:pt x="5617" y="22557"/>
                  </a:cubicBezTo>
                  <a:cubicBezTo>
                    <a:pt x="8274" y="21730"/>
                    <a:pt x="9101" y="18146"/>
                    <a:pt x="9377" y="15039"/>
                  </a:cubicBezTo>
                  <a:cubicBezTo>
                    <a:pt x="9652" y="11931"/>
                    <a:pt x="14063" y="11655"/>
                    <a:pt x="15342" y="10176"/>
                  </a:cubicBezTo>
                  <a:cubicBezTo>
                    <a:pt x="16645" y="8723"/>
                    <a:pt x="16670" y="1"/>
                    <a:pt x="13236" y="1"/>
                  </a:cubicBezTo>
                  <a:close/>
                </a:path>
              </a:pathLst>
            </a:custGeom>
            <a:solidFill>
              <a:srgbClr val="49A5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78" name="Google Shape;1278;p26"/>
            <p:cNvGrpSpPr/>
            <p:nvPr/>
          </p:nvGrpSpPr>
          <p:grpSpPr>
            <a:xfrm>
              <a:off x="1693845" y="3291532"/>
              <a:ext cx="97122" cy="327395"/>
              <a:chOff x="3334558" y="3256608"/>
              <a:chExt cx="98942" cy="333532"/>
            </a:xfrm>
          </p:grpSpPr>
          <p:sp>
            <p:nvSpPr>
              <p:cNvPr id="1279" name="Google Shape;1279;p26"/>
              <p:cNvSpPr/>
              <p:nvPr/>
            </p:nvSpPr>
            <p:spPr>
              <a:xfrm>
                <a:off x="3334558" y="3256608"/>
                <a:ext cx="94902" cy="256890"/>
              </a:xfrm>
              <a:custGeom>
                <a:rect b="b" l="l" r="r" t="t"/>
                <a:pathLst>
                  <a:path extrusionOk="0" h="11128" w="4111">
                    <a:moveTo>
                      <a:pt x="2040" y="1"/>
                    </a:moveTo>
                    <a:cubicBezTo>
                      <a:pt x="1882" y="1"/>
                      <a:pt x="1725" y="72"/>
                      <a:pt x="1629" y="234"/>
                    </a:cubicBezTo>
                    <a:cubicBezTo>
                      <a:pt x="627" y="2014"/>
                      <a:pt x="0" y="4144"/>
                      <a:pt x="276" y="6199"/>
                    </a:cubicBezTo>
                    <a:cubicBezTo>
                      <a:pt x="476" y="7678"/>
                      <a:pt x="702" y="10359"/>
                      <a:pt x="2256" y="11036"/>
                    </a:cubicBezTo>
                    <a:cubicBezTo>
                      <a:pt x="2385" y="11096"/>
                      <a:pt x="2511" y="11127"/>
                      <a:pt x="2632" y="11127"/>
                    </a:cubicBezTo>
                    <a:cubicBezTo>
                      <a:pt x="2861" y="11127"/>
                      <a:pt x="3069" y="11016"/>
                      <a:pt x="3233" y="10785"/>
                    </a:cubicBezTo>
                    <a:cubicBezTo>
                      <a:pt x="4110" y="9557"/>
                      <a:pt x="3208" y="8029"/>
                      <a:pt x="2857" y="6725"/>
                    </a:cubicBezTo>
                    <a:cubicBezTo>
                      <a:pt x="2281" y="4595"/>
                      <a:pt x="2582" y="2640"/>
                      <a:pt x="2557" y="485"/>
                    </a:cubicBezTo>
                    <a:cubicBezTo>
                      <a:pt x="2557" y="190"/>
                      <a:pt x="2297" y="1"/>
                      <a:pt x="2040" y="1"/>
                    </a:cubicBezTo>
                    <a:close/>
                  </a:path>
                </a:pathLst>
              </a:custGeom>
              <a:solidFill>
                <a:srgbClr val="FFFFFF">
                  <a:alpha val="397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26"/>
              <p:cNvSpPr/>
              <p:nvPr/>
            </p:nvSpPr>
            <p:spPr>
              <a:xfrm>
                <a:off x="3391832" y="3539076"/>
                <a:ext cx="41668" cy="51064"/>
              </a:xfrm>
              <a:custGeom>
                <a:rect b="b" l="l" r="r" t="t"/>
                <a:pathLst>
                  <a:path extrusionOk="0" h="2212" w="1805">
                    <a:moveTo>
                      <a:pt x="659" y="1"/>
                    </a:moveTo>
                    <a:cubicBezTo>
                      <a:pt x="640" y="1"/>
                      <a:pt x="621" y="2"/>
                      <a:pt x="602" y="3"/>
                    </a:cubicBezTo>
                    <a:cubicBezTo>
                      <a:pt x="276" y="53"/>
                      <a:pt x="50" y="329"/>
                      <a:pt x="25" y="655"/>
                    </a:cubicBezTo>
                    <a:cubicBezTo>
                      <a:pt x="0" y="1131"/>
                      <a:pt x="151" y="1632"/>
                      <a:pt x="451" y="2008"/>
                    </a:cubicBezTo>
                    <a:cubicBezTo>
                      <a:pt x="580" y="2150"/>
                      <a:pt x="762" y="2212"/>
                      <a:pt x="945" y="2212"/>
                    </a:cubicBezTo>
                    <a:cubicBezTo>
                      <a:pt x="1119" y="2212"/>
                      <a:pt x="1295" y="2156"/>
                      <a:pt x="1429" y="2058"/>
                    </a:cubicBezTo>
                    <a:cubicBezTo>
                      <a:pt x="1705" y="1833"/>
                      <a:pt x="1805" y="1432"/>
                      <a:pt x="1604" y="1106"/>
                    </a:cubicBezTo>
                    <a:cubicBezTo>
                      <a:pt x="1554" y="1006"/>
                      <a:pt x="1479" y="905"/>
                      <a:pt x="1404" y="805"/>
                    </a:cubicBezTo>
                    <a:cubicBezTo>
                      <a:pt x="1404" y="780"/>
                      <a:pt x="1379" y="705"/>
                      <a:pt x="1354" y="680"/>
                    </a:cubicBezTo>
                    <a:cubicBezTo>
                      <a:pt x="1354" y="630"/>
                      <a:pt x="1329" y="555"/>
                      <a:pt x="1329" y="479"/>
                    </a:cubicBezTo>
                    <a:cubicBezTo>
                      <a:pt x="1282" y="174"/>
                      <a:pt x="949" y="1"/>
                      <a:pt x="659" y="1"/>
                    </a:cubicBezTo>
                    <a:close/>
                  </a:path>
                </a:pathLst>
              </a:custGeom>
              <a:solidFill>
                <a:srgbClr val="FFFFFF">
                  <a:alpha val="397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81" name="Google Shape;1281;p26"/>
          <p:cNvGrpSpPr/>
          <p:nvPr/>
        </p:nvGrpSpPr>
        <p:grpSpPr>
          <a:xfrm>
            <a:off x="3272444" y="7774773"/>
            <a:ext cx="347604" cy="162004"/>
            <a:chOff x="1821460" y="1447600"/>
            <a:chExt cx="462301" cy="213163"/>
          </a:xfrm>
        </p:grpSpPr>
        <p:sp>
          <p:nvSpPr>
            <p:cNvPr id="1282" name="Google Shape;1282;p26"/>
            <p:cNvSpPr/>
            <p:nvPr/>
          </p:nvSpPr>
          <p:spPr>
            <a:xfrm>
              <a:off x="1821460" y="1447600"/>
              <a:ext cx="242530" cy="213163"/>
            </a:xfrm>
            <a:custGeom>
              <a:rect b="b" l="l" r="r" t="t"/>
              <a:pathLst>
                <a:path extrusionOk="0" h="9407" w="10703">
                  <a:moveTo>
                    <a:pt x="8036" y="1"/>
                  </a:moveTo>
                  <a:cubicBezTo>
                    <a:pt x="7188" y="1"/>
                    <a:pt x="6514" y="912"/>
                    <a:pt x="5314" y="1152"/>
                  </a:cubicBezTo>
                  <a:cubicBezTo>
                    <a:pt x="3810" y="1428"/>
                    <a:pt x="2657" y="1428"/>
                    <a:pt x="2106" y="2581"/>
                  </a:cubicBezTo>
                  <a:cubicBezTo>
                    <a:pt x="1529" y="3734"/>
                    <a:pt x="1529" y="4586"/>
                    <a:pt x="852" y="5263"/>
                  </a:cubicBezTo>
                  <a:cubicBezTo>
                    <a:pt x="201" y="5939"/>
                    <a:pt x="0" y="6992"/>
                    <a:pt x="100" y="8245"/>
                  </a:cubicBezTo>
                  <a:cubicBezTo>
                    <a:pt x="166" y="9042"/>
                    <a:pt x="2858" y="9406"/>
                    <a:pt x="5207" y="9406"/>
                  </a:cubicBezTo>
                  <a:cubicBezTo>
                    <a:pt x="6478" y="9406"/>
                    <a:pt x="7648" y="9300"/>
                    <a:pt x="8246" y="9097"/>
                  </a:cubicBezTo>
                  <a:cubicBezTo>
                    <a:pt x="9950" y="8521"/>
                    <a:pt x="10702" y="1328"/>
                    <a:pt x="8722" y="200"/>
                  </a:cubicBezTo>
                  <a:cubicBezTo>
                    <a:pt x="8475" y="59"/>
                    <a:pt x="8250" y="1"/>
                    <a:pt x="8036" y="1"/>
                  </a:cubicBezTo>
                  <a:close/>
                </a:path>
              </a:pathLst>
            </a:custGeom>
            <a:solidFill>
              <a:srgbClr val="5BCE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26"/>
            <p:cNvSpPr/>
            <p:nvPr/>
          </p:nvSpPr>
          <p:spPr>
            <a:xfrm>
              <a:off x="1848153" y="1481022"/>
              <a:ext cx="178538" cy="165010"/>
            </a:xfrm>
            <a:custGeom>
              <a:rect b="b" l="l" r="r" t="t"/>
              <a:pathLst>
                <a:path extrusionOk="0" h="7282" w="7879">
                  <a:moveTo>
                    <a:pt x="6746" y="0"/>
                  </a:moveTo>
                  <a:cubicBezTo>
                    <a:pt x="6561" y="0"/>
                    <a:pt x="6368" y="88"/>
                    <a:pt x="6241" y="229"/>
                  </a:cubicBezTo>
                  <a:cubicBezTo>
                    <a:pt x="5965" y="530"/>
                    <a:pt x="5940" y="981"/>
                    <a:pt x="5689" y="1256"/>
                  </a:cubicBezTo>
                  <a:cubicBezTo>
                    <a:pt x="5460" y="1511"/>
                    <a:pt x="5205" y="1611"/>
                    <a:pt x="4944" y="1611"/>
                  </a:cubicBezTo>
                  <a:cubicBezTo>
                    <a:pt x="4691" y="1611"/>
                    <a:pt x="4432" y="1517"/>
                    <a:pt x="4186" y="1382"/>
                  </a:cubicBezTo>
                  <a:cubicBezTo>
                    <a:pt x="4261" y="1056"/>
                    <a:pt x="4461" y="780"/>
                    <a:pt x="4862" y="655"/>
                  </a:cubicBezTo>
                  <a:cubicBezTo>
                    <a:pt x="5013" y="605"/>
                    <a:pt x="5013" y="404"/>
                    <a:pt x="4862" y="354"/>
                  </a:cubicBezTo>
                  <a:cubicBezTo>
                    <a:pt x="4754" y="321"/>
                    <a:pt x="4655" y="305"/>
                    <a:pt x="4564" y="305"/>
                  </a:cubicBezTo>
                  <a:cubicBezTo>
                    <a:pt x="3770" y="305"/>
                    <a:pt x="3607" y="1487"/>
                    <a:pt x="3584" y="2184"/>
                  </a:cubicBezTo>
                  <a:cubicBezTo>
                    <a:pt x="3584" y="2159"/>
                    <a:pt x="3584" y="2134"/>
                    <a:pt x="3559" y="2134"/>
                  </a:cubicBezTo>
                  <a:cubicBezTo>
                    <a:pt x="3334" y="1933"/>
                    <a:pt x="3108" y="1783"/>
                    <a:pt x="2958" y="1507"/>
                  </a:cubicBezTo>
                  <a:cubicBezTo>
                    <a:pt x="2907" y="1357"/>
                    <a:pt x="2882" y="1206"/>
                    <a:pt x="2857" y="1056"/>
                  </a:cubicBezTo>
                  <a:cubicBezTo>
                    <a:pt x="2857" y="931"/>
                    <a:pt x="2832" y="805"/>
                    <a:pt x="2757" y="730"/>
                  </a:cubicBezTo>
                  <a:cubicBezTo>
                    <a:pt x="2707" y="705"/>
                    <a:pt x="2657" y="680"/>
                    <a:pt x="2632" y="680"/>
                  </a:cubicBezTo>
                  <a:cubicBezTo>
                    <a:pt x="2256" y="855"/>
                    <a:pt x="2431" y="1457"/>
                    <a:pt x="2582" y="1733"/>
                  </a:cubicBezTo>
                  <a:cubicBezTo>
                    <a:pt x="2745" y="2036"/>
                    <a:pt x="3082" y="2339"/>
                    <a:pt x="3431" y="2339"/>
                  </a:cubicBezTo>
                  <a:cubicBezTo>
                    <a:pt x="3457" y="2339"/>
                    <a:pt x="3483" y="2338"/>
                    <a:pt x="3509" y="2334"/>
                  </a:cubicBezTo>
                  <a:cubicBezTo>
                    <a:pt x="3559" y="2309"/>
                    <a:pt x="3584" y="2284"/>
                    <a:pt x="3584" y="2234"/>
                  </a:cubicBezTo>
                  <a:lnTo>
                    <a:pt x="3584" y="2234"/>
                  </a:lnTo>
                  <a:cubicBezTo>
                    <a:pt x="3584" y="2810"/>
                    <a:pt x="3559" y="3161"/>
                    <a:pt x="3083" y="3612"/>
                  </a:cubicBezTo>
                  <a:cubicBezTo>
                    <a:pt x="2882" y="3788"/>
                    <a:pt x="2657" y="3888"/>
                    <a:pt x="2481" y="4089"/>
                  </a:cubicBezTo>
                  <a:cubicBezTo>
                    <a:pt x="2481" y="4139"/>
                    <a:pt x="2456" y="4164"/>
                    <a:pt x="2431" y="4189"/>
                  </a:cubicBezTo>
                  <a:cubicBezTo>
                    <a:pt x="2381" y="4038"/>
                    <a:pt x="2281" y="3863"/>
                    <a:pt x="2206" y="3713"/>
                  </a:cubicBezTo>
                  <a:cubicBezTo>
                    <a:pt x="2005" y="3111"/>
                    <a:pt x="2206" y="2610"/>
                    <a:pt x="2356" y="2033"/>
                  </a:cubicBezTo>
                  <a:cubicBezTo>
                    <a:pt x="2391" y="1894"/>
                    <a:pt x="2292" y="1803"/>
                    <a:pt x="2187" y="1803"/>
                  </a:cubicBezTo>
                  <a:cubicBezTo>
                    <a:pt x="2141" y="1803"/>
                    <a:pt x="2093" y="1820"/>
                    <a:pt x="2055" y="1858"/>
                  </a:cubicBezTo>
                  <a:cubicBezTo>
                    <a:pt x="1629" y="2234"/>
                    <a:pt x="1529" y="2860"/>
                    <a:pt x="1604" y="3412"/>
                  </a:cubicBezTo>
                  <a:cubicBezTo>
                    <a:pt x="1629" y="3637"/>
                    <a:pt x="1679" y="3888"/>
                    <a:pt x="1780" y="4089"/>
                  </a:cubicBezTo>
                  <a:cubicBezTo>
                    <a:pt x="1955" y="4439"/>
                    <a:pt x="2381" y="4765"/>
                    <a:pt x="1404" y="4991"/>
                  </a:cubicBezTo>
                  <a:cubicBezTo>
                    <a:pt x="1183" y="4638"/>
                    <a:pt x="787" y="4401"/>
                    <a:pt x="371" y="4401"/>
                  </a:cubicBezTo>
                  <a:cubicBezTo>
                    <a:pt x="314" y="4401"/>
                    <a:pt x="257" y="4405"/>
                    <a:pt x="201" y="4414"/>
                  </a:cubicBezTo>
                  <a:cubicBezTo>
                    <a:pt x="0" y="4439"/>
                    <a:pt x="50" y="4765"/>
                    <a:pt x="251" y="4765"/>
                  </a:cubicBezTo>
                  <a:cubicBezTo>
                    <a:pt x="476" y="4790"/>
                    <a:pt x="727" y="4891"/>
                    <a:pt x="902" y="5066"/>
                  </a:cubicBezTo>
                  <a:cubicBezTo>
                    <a:pt x="852" y="5116"/>
                    <a:pt x="852" y="5191"/>
                    <a:pt x="928" y="5241"/>
                  </a:cubicBezTo>
                  <a:cubicBezTo>
                    <a:pt x="978" y="5266"/>
                    <a:pt x="1028" y="5292"/>
                    <a:pt x="1078" y="5292"/>
                  </a:cubicBezTo>
                  <a:cubicBezTo>
                    <a:pt x="1153" y="5442"/>
                    <a:pt x="1178" y="5617"/>
                    <a:pt x="1128" y="5793"/>
                  </a:cubicBezTo>
                  <a:cubicBezTo>
                    <a:pt x="978" y="6344"/>
                    <a:pt x="527" y="6294"/>
                    <a:pt x="176" y="6545"/>
                  </a:cubicBezTo>
                  <a:cubicBezTo>
                    <a:pt x="100" y="6620"/>
                    <a:pt x="75" y="6720"/>
                    <a:pt x="151" y="6795"/>
                  </a:cubicBezTo>
                  <a:cubicBezTo>
                    <a:pt x="266" y="6901"/>
                    <a:pt x="391" y="6946"/>
                    <a:pt x="518" y="6946"/>
                  </a:cubicBezTo>
                  <a:cubicBezTo>
                    <a:pt x="1027" y="6946"/>
                    <a:pt x="1564" y="6224"/>
                    <a:pt x="1604" y="5743"/>
                  </a:cubicBezTo>
                  <a:cubicBezTo>
                    <a:pt x="1604" y="5617"/>
                    <a:pt x="1579" y="5517"/>
                    <a:pt x="1554" y="5392"/>
                  </a:cubicBezTo>
                  <a:cubicBezTo>
                    <a:pt x="1905" y="5392"/>
                    <a:pt x="2231" y="5241"/>
                    <a:pt x="2406" y="4941"/>
                  </a:cubicBezTo>
                  <a:cubicBezTo>
                    <a:pt x="2406" y="4966"/>
                    <a:pt x="2406" y="4966"/>
                    <a:pt x="2406" y="4966"/>
                  </a:cubicBezTo>
                  <a:cubicBezTo>
                    <a:pt x="2439" y="5014"/>
                    <a:pt x="2471" y="5042"/>
                    <a:pt x="2510" y="5042"/>
                  </a:cubicBezTo>
                  <a:cubicBezTo>
                    <a:pt x="2532" y="5042"/>
                    <a:pt x="2555" y="5034"/>
                    <a:pt x="2582" y="5016"/>
                  </a:cubicBezTo>
                  <a:cubicBezTo>
                    <a:pt x="2707" y="5216"/>
                    <a:pt x="2757" y="5442"/>
                    <a:pt x="2757" y="5693"/>
                  </a:cubicBezTo>
                  <a:cubicBezTo>
                    <a:pt x="2757" y="5993"/>
                    <a:pt x="2782" y="6244"/>
                    <a:pt x="3008" y="6444"/>
                  </a:cubicBezTo>
                  <a:cubicBezTo>
                    <a:pt x="3128" y="6547"/>
                    <a:pt x="3376" y="6627"/>
                    <a:pt x="3609" y="6627"/>
                  </a:cubicBezTo>
                  <a:cubicBezTo>
                    <a:pt x="3718" y="6627"/>
                    <a:pt x="3823" y="6609"/>
                    <a:pt x="3910" y="6570"/>
                  </a:cubicBezTo>
                  <a:cubicBezTo>
                    <a:pt x="3910" y="6595"/>
                    <a:pt x="3910" y="6595"/>
                    <a:pt x="3910" y="6595"/>
                  </a:cubicBezTo>
                  <a:cubicBezTo>
                    <a:pt x="4060" y="6921"/>
                    <a:pt x="4311" y="7146"/>
                    <a:pt x="4612" y="7272"/>
                  </a:cubicBezTo>
                  <a:cubicBezTo>
                    <a:pt x="4632" y="7278"/>
                    <a:pt x="4652" y="7281"/>
                    <a:pt x="4672" y="7281"/>
                  </a:cubicBezTo>
                  <a:cubicBezTo>
                    <a:pt x="4725" y="7281"/>
                    <a:pt x="4776" y="7258"/>
                    <a:pt x="4812" y="7221"/>
                  </a:cubicBezTo>
                  <a:cubicBezTo>
                    <a:pt x="5013" y="6971"/>
                    <a:pt x="4562" y="6820"/>
                    <a:pt x="4436" y="6695"/>
                  </a:cubicBezTo>
                  <a:cubicBezTo>
                    <a:pt x="4311" y="6570"/>
                    <a:pt x="4211" y="6419"/>
                    <a:pt x="4161" y="6244"/>
                  </a:cubicBezTo>
                  <a:cubicBezTo>
                    <a:pt x="4110" y="6094"/>
                    <a:pt x="4136" y="5918"/>
                    <a:pt x="4085" y="5743"/>
                  </a:cubicBezTo>
                  <a:cubicBezTo>
                    <a:pt x="4070" y="5712"/>
                    <a:pt x="4035" y="5690"/>
                    <a:pt x="3999" y="5690"/>
                  </a:cubicBezTo>
                  <a:cubicBezTo>
                    <a:pt x="3977" y="5690"/>
                    <a:pt x="3954" y="5698"/>
                    <a:pt x="3935" y="5718"/>
                  </a:cubicBezTo>
                  <a:cubicBezTo>
                    <a:pt x="3810" y="5818"/>
                    <a:pt x="3785" y="5968"/>
                    <a:pt x="3785" y="6119"/>
                  </a:cubicBezTo>
                  <a:cubicBezTo>
                    <a:pt x="3689" y="6138"/>
                    <a:pt x="3609" y="6186"/>
                    <a:pt x="3510" y="6186"/>
                  </a:cubicBezTo>
                  <a:cubicBezTo>
                    <a:pt x="3478" y="6186"/>
                    <a:pt x="3445" y="6181"/>
                    <a:pt x="3409" y="6169"/>
                  </a:cubicBezTo>
                  <a:cubicBezTo>
                    <a:pt x="3083" y="6068"/>
                    <a:pt x="3183" y="5667"/>
                    <a:pt x="3133" y="5392"/>
                  </a:cubicBezTo>
                  <a:cubicBezTo>
                    <a:pt x="3083" y="5091"/>
                    <a:pt x="2933" y="4840"/>
                    <a:pt x="2707" y="4640"/>
                  </a:cubicBezTo>
                  <a:cubicBezTo>
                    <a:pt x="2933" y="4114"/>
                    <a:pt x="3709" y="3788"/>
                    <a:pt x="3910" y="3236"/>
                  </a:cubicBezTo>
                  <a:cubicBezTo>
                    <a:pt x="4085" y="2785"/>
                    <a:pt x="4035" y="2184"/>
                    <a:pt x="4110" y="1657"/>
                  </a:cubicBezTo>
                  <a:cubicBezTo>
                    <a:pt x="4354" y="1863"/>
                    <a:pt x="4652" y="1971"/>
                    <a:pt x="4955" y="1971"/>
                  </a:cubicBezTo>
                  <a:cubicBezTo>
                    <a:pt x="5058" y="1971"/>
                    <a:pt x="5162" y="1959"/>
                    <a:pt x="5263" y="1933"/>
                  </a:cubicBezTo>
                  <a:cubicBezTo>
                    <a:pt x="5489" y="1883"/>
                    <a:pt x="5715" y="1783"/>
                    <a:pt x="5890" y="1607"/>
                  </a:cubicBezTo>
                  <a:cubicBezTo>
                    <a:pt x="5940" y="1783"/>
                    <a:pt x="6015" y="1933"/>
                    <a:pt x="6116" y="2058"/>
                  </a:cubicBezTo>
                  <a:cubicBezTo>
                    <a:pt x="5790" y="2109"/>
                    <a:pt x="5439" y="2334"/>
                    <a:pt x="5263" y="2585"/>
                  </a:cubicBezTo>
                  <a:cubicBezTo>
                    <a:pt x="5113" y="2835"/>
                    <a:pt x="5163" y="3111"/>
                    <a:pt x="5113" y="3387"/>
                  </a:cubicBezTo>
                  <a:cubicBezTo>
                    <a:pt x="5113" y="3462"/>
                    <a:pt x="5088" y="3537"/>
                    <a:pt x="5063" y="3612"/>
                  </a:cubicBezTo>
                  <a:cubicBezTo>
                    <a:pt x="5038" y="3637"/>
                    <a:pt x="5013" y="3637"/>
                    <a:pt x="4988" y="3662"/>
                  </a:cubicBezTo>
                  <a:cubicBezTo>
                    <a:pt x="4887" y="3688"/>
                    <a:pt x="4912" y="3813"/>
                    <a:pt x="4988" y="3838"/>
                  </a:cubicBezTo>
                  <a:cubicBezTo>
                    <a:pt x="4806" y="4183"/>
                    <a:pt x="4479" y="4318"/>
                    <a:pt x="4093" y="4318"/>
                  </a:cubicBezTo>
                  <a:cubicBezTo>
                    <a:pt x="3947" y="4318"/>
                    <a:pt x="3793" y="4298"/>
                    <a:pt x="3634" y="4264"/>
                  </a:cubicBezTo>
                  <a:cubicBezTo>
                    <a:pt x="3625" y="4263"/>
                    <a:pt x="3616" y="4262"/>
                    <a:pt x="3608" y="4262"/>
                  </a:cubicBezTo>
                  <a:cubicBezTo>
                    <a:pt x="3449" y="4262"/>
                    <a:pt x="3366" y="4470"/>
                    <a:pt x="3509" y="4565"/>
                  </a:cubicBezTo>
                  <a:cubicBezTo>
                    <a:pt x="3701" y="4722"/>
                    <a:pt x="3923" y="4791"/>
                    <a:pt x="4147" y="4791"/>
                  </a:cubicBezTo>
                  <a:cubicBezTo>
                    <a:pt x="4567" y="4791"/>
                    <a:pt x="4993" y="4548"/>
                    <a:pt x="5238" y="4189"/>
                  </a:cubicBezTo>
                  <a:cubicBezTo>
                    <a:pt x="5339" y="4063"/>
                    <a:pt x="5389" y="3938"/>
                    <a:pt x="5439" y="3813"/>
                  </a:cubicBezTo>
                  <a:cubicBezTo>
                    <a:pt x="5890" y="3838"/>
                    <a:pt x="6040" y="4289"/>
                    <a:pt x="6316" y="4615"/>
                  </a:cubicBezTo>
                  <a:cubicBezTo>
                    <a:pt x="6040" y="4740"/>
                    <a:pt x="5840" y="4966"/>
                    <a:pt x="5865" y="5367"/>
                  </a:cubicBezTo>
                  <a:cubicBezTo>
                    <a:pt x="5765" y="5417"/>
                    <a:pt x="5639" y="5467"/>
                    <a:pt x="5514" y="5467"/>
                  </a:cubicBezTo>
                  <a:cubicBezTo>
                    <a:pt x="5494" y="5469"/>
                    <a:pt x="5475" y="5470"/>
                    <a:pt x="5455" y="5470"/>
                  </a:cubicBezTo>
                  <a:cubicBezTo>
                    <a:pt x="5294" y="5470"/>
                    <a:pt x="5151" y="5407"/>
                    <a:pt x="5007" y="5407"/>
                  </a:cubicBezTo>
                  <a:cubicBezTo>
                    <a:pt x="4951" y="5407"/>
                    <a:pt x="4895" y="5416"/>
                    <a:pt x="4837" y="5442"/>
                  </a:cubicBezTo>
                  <a:cubicBezTo>
                    <a:pt x="4812" y="5467"/>
                    <a:pt x="4787" y="5517"/>
                    <a:pt x="4812" y="5567"/>
                  </a:cubicBezTo>
                  <a:cubicBezTo>
                    <a:pt x="4849" y="5822"/>
                    <a:pt x="5123" y="5892"/>
                    <a:pt x="5376" y="5892"/>
                  </a:cubicBezTo>
                  <a:cubicBezTo>
                    <a:pt x="5471" y="5892"/>
                    <a:pt x="5564" y="5882"/>
                    <a:pt x="5639" y="5868"/>
                  </a:cubicBezTo>
                  <a:cubicBezTo>
                    <a:pt x="5740" y="5843"/>
                    <a:pt x="5865" y="5793"/>
                    <a:pt x="5965" y="5743"/>
                  </a:cubicBezTo>
                  <a:cubicBezTo>
                    <a:pt x="6015" y="5893"/>
                    <a:pt x="6065" y="6043"/>
                    <a:pt x="6065" y="6194"/>
                  </a:cubicBezTo>
                  <a:cubicBezTo>
                    <a:pt x="6040" y="6620"/>
                    <a:pt x="5614" y="6670"/>
                    <a:pt x="5288" y="6695"/>
                  </a:cubicBezTo>
                  <a:cubicBezTo>
                    <a:pt x="5188" y="6695"/>
                    <a:pt x="5088" y="6845"/>
                    <a:pt x="5188" y="6946"/>
                  </a:cubicBezTo>
                  <a:cubicBezTo>
                    <a:pt x="5306" y="7064"/>
                    <a:pt x="5450" y="7114"/>
                    <a:pt x="5597" y="7114"/>
                  </a:cubicBezTo>
                  <a:cubicBezTo>
                    <a:pt x="5887" y="7114"/>
                    <a:pt x="6191" y="6919"/>
                    <a:pt x="6341" y="6670"/>
                  </a:cubicBezTo>
                  <a:cubicBezTo>
                    <a:pt x="6416" y="6545"/>
                    <a:pt x="6466" y="6419"/>
                    <a:pt x="6466" y="6269"/>
                  </a:cubicBezTo>
                  <a:cubicBezTo>
                    <a:pt x="6692" y="6294"/>
                    <a:pt x="6892" y="6344"/>
                    <a:pt x="7118" y="6444"/>
                  </a:cubicBezTo>
                  <a:cubicBezTo>
                    <a:pt x="7143" y="6457"/>
                    <a:pt x="7174" y="6463"/>
                    <a:pt x="7206" y="6463"/>
                  </a:cubicBezTo>
                  <a:cubicBezTo>
                    <a:pt x="7237" y="6463"/>
                    <a:pt x="7268" y="6457"/>
                    <a:pt x="7293" y="6444"/>
                  </a:cubicBezTo>
                  <a:cubicBezTo>
                    <a:pt x="7319" y="6419"/>
                    <a:pt x="7344" y="6394"/>
                    <a:pt x="7369" y="6344"/>
                  </a:cubicBezTo>
                  <a:cubicBezTo>
                    <a:pt x="7369" y="6244"/>
                    <a:pt x="7344" y="6194"/>
                    <a:pt x="7293" y="6144"/>
                  </a:cubicBezTo>
                  <a:cubicBezTo>
                    <a:pt x="7095" y="6025"/>
                    <a:pt x="6865" y="5953"/>
                    <a:pt x="6642" y="5953"/>
                  </a:cubicBezTo>
                  <a:cubicBezTo>
                    <a:pt x="6583" y="5953"/>
                    <a:pt x="6524" y="5958"/>
                    <a:pt x="6466" y="5968"/>
                  </a:cubicBezTo>
                  <a:cubicBezTo>
                    <a:pt x="6416" y="5793"/>
                    <a:pt x="6366" y="5642"/>
                    <a:pt x="6316" y="5467"/>
                  </a:cubicBezTo>
                  <a:cubicBezTo>
                    <a:pt x="6316" y="5467"/>
                    <a:pt x="6316" y="5442"/>
                    <a:pt x="6316" y="5442"/>
                  </a:cubicBezTo>
                  <a:cubicBezTo>
                    <a:pt x="6366" y="5392"/>
                    <a:pt x="6391" y="5317"/>
                    <a:pt x="6416" y="5266"/>
                  </a:cubicBezTo>
                  <a:cubicBezTo>
                    <a:pt x="6441" y="5216"/>
                    <a:pt x="6416" y="5166"/>
                    <a:pt x="6366" y="5141"/>
                  </a:cubicBezTo>
                  <a:cubicBezTo>
                    <a:pt x="6441" y="5016"/>
                    <a:pt x="6567" y="4966"/>
                    <a:pt x="6717" y="4891"/>
                  </a:cubicBezTo>
                  <a:cubicBezTo>
                    <a:pt x="6827" y="4942"/>
                    <a:pt x="6951" y="4967"/>
                    <a:pt x="7077" y="4967"/>
                  </a:cubicBezTo>
                  <a:cubicBezTo>
                    <a:pt x="7383" y="4967"/>
                    <a:pt x="7696" y="4816"/>
                    <a:pt x="7820" y="4515"/>
                  </a:cubicBezTo>
                  <a:cubicBezTo>
                    <a:pt x="7879" y="4377"/>
                    <a:pt x="7799" y="4193"/>
                    <a:pt x="7677" y="4193"/>
                  </a:cubicBezTo>
                  <a:cubicBezTo>
                    <a:pt x="7643" y="4193"/>
                    <a:pt x="7607" y="4207"/>
                    <a:pt x="7569" y="4239"/>
                  </a:cubicBezTo>
                  <a:cubicBezTo>
                    <a:pt x="7378" y="4389"/>
                    <a:pt x="7187" y="4495"/>
                    <a:pt x="6999" y="4495"/>
                  </a:cubicBezTo>
                  <a:cubicBezTo>
                    <a:pt x="6843" y="4495"/>
                    <a:pt x="6690" y="4421"/>
                    <a:pt x="6542" y="4239"/>
                  </a:cubicBezTo>
                  <a:cubicBezTo>
                    <a:pt x="6391" y="4038"/>
                    <a:pt x="6316" y="3863"/>
                    <a:pt x="6141" y="3713"/>
                  </a:cubicBezTo>
                  <a:cubicBezTo>
                    <a:pt x="5940" y="3562"/>
                    <a:pt x="5715" y="3512"/>
                    <a:pt x="5489" y="3512"/>
                  </a:cubicBezTo>
                  <a:cubicBezTo>
                    <a:pt x="5489" y="3487"/>
                    <a:pt x="5514" y="3437"/>
                    <a:pt x="5514" y="3387"/>
                  </a:cubicBezTo>
                  <a:cubicBezTo>
                    <a:pt x="5589" y="2911"/>
                    <a:pt x="5614" y="2660"/>
                    <a:pt x="6065" y="2485"/>
                  </a:cubicBezTo>
                  <a:cubicBezTo>
                    <a:pt x="6191" y="2409"/>
                    <a:pt x="6316" y="2384"/>
                    <a:pt x="6416" y="2334"/>
                  </a:cubicBezTo>
                  <a:cubicBezTo>
                    <a:pt x="6466" y="2359"/>
                    <a:pt x="6491" y="2384"/>
                    <a:pt x="6517" y="2384"/>
                  </a:cubicBezTo>
                  <a:cubicBezTo>
                    <a:pt x="6673" y="2468"/>
                    <a:pt x="6920" y="2535"/>
                    <a:pt x="7159" y="2535"/>
                  </a:cubicBezTo>
                  <a:cubicBezTo>
                    <a:pt x="7418" y="2535"/>
                    <a:pt x="7665" y="2456"/>
                    <a:pt x="7770" y="2234"/>
                  </a:cubicBezTo>
                  <a:cubicBezTo>
                    <a:pt x="7795" y="2109"/>
                    <a:pt x="7745" y="2033"/>
                    <a:pt x="7644" y="2008"/>
                  </a:cubicBezTo>
                  <a:cubicBezTo>
                    <a:pt x="7623" y="2005"/>
                    <a:pt x="7603" y="2003"/>
                    <a:pt x="7584" y="2003"/>
                  </a:cubicBezTo>
                  <a:cubicBezTo>
                    <a:pt x="7465" y="2003"/>
                    <a:pt x="7376" y="2062"/>
                    <a:pt x="7268" y="2084"/>
                  </a:cubicBezTo>
                  <a:cubicBezTo>
                    <a:pt x="7192" y="2103"/>
                    <a:pt x="7119" y="2111"/>
                    <a:pt x="7048" y="2111"/>
                  </a:cubicBezTo>
                  <a:cubicBezTo>
                    <a:pt x="6934" y="2111"/>
                    <a:pt x="6825" y="2089"/>
                    <a:pt x="6717" y="2058"/>
                  </a:cubicBezTo>
                  <a:cubicBezTo>
                    <a:pt x="6391" y="1933"/>
                    <a:pt x="6216" y="1632"/>
                    <a:pt x="6116" y="1307"/>
                  </a:cubicBezTo>
                  <a:cubicBezTo>
                    <a:pt x="6304" y="972"/>
                    <a:pt x="6527" y="464"/>
                    <a:pt x="6784" y="464"/>
                  </a:cubicBezTo>
                  <a:cubicBezTo>
                    <a:pt x="6836" y="464"/>
                    <a:pt x="6888" y="484"/>
                    <a:pt x="6943" y="530"/>
                  </a:cubicBezTo>
                  <a:cubicBezTo>
                    <a:pt x="6971" y="548"/>
                    <a:pt x="6999" y="557"/>
                    <a:pt x="7026" y="557"/>
                  </a:cubicBezTo>
                  <a:cubicBezTo>
                    <a:pt x="7142" y="557"/>
                    <a:pt x="7234" y="401"/>
                    <a:pt x="7193" y="279"/>
                  </a:cubicBezTo>
                  <a:cubicBezTo>
                    <a:pt x="7095" y="82"/>
                    <a:pt x="6924" y="0"/>
                    <a:pt x="6746"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26"/>
            <p:cNvSpPr/>
            <p:nvPr/>
          </p:nvSpPr>
          <p:spPr>
            <a:xfrm>
              <a:off x="2041231" y="1447600"/>
              <a:ext cx="242530" cy="213163"/>
            </a:xfrm>
            <a:custGeom>
              <a:rect b="b" l="l" r="r" t="t"/>
              <a:pathLst>
                <a:path extrusionOk="0" h="9407" w="10703">
                  <a:moveTo>
                    <a:pt x="2679" y="1"/>
                  </a:moveTo>
                  <a:cubicBezTo>
                    <a:pt x="2469" y="1"/>
                    <a:pt x="2248" y="59"/>
                    <a:pt x="2006" y="200"/>
                  </a:cubicBezTo>
                  <a:cubicBezTo>
                    <a:pt x="1" y="1328"/>
                    <a:pt x="752" y="8521"/>
                    <a:pt x="2457" y="9097"/>
                  </a:cubicBezTo>
                  <a:cubicBezTo>
                    <a:pt x="3055" y="9300"/>
                    <a:pt x="4225" y="9406"/>
                    <a:pt x="5496" y="9406"/>
                  </a:cubicBezTo>
                  <a:cubicBezTo>
                    <a:pt x="7844" y="9406"/>
                    <a:pt x="10537" y="9042"/>
                    <a:pt x="10602" y="8245"/>
                  </a:cubicBezTo>
                  <a:cubicBezTo>
                    <a:pt x="10702" y="6992"/>
                    <a:pt x="10502" y="5939"/>
                    <a:pt x="9850" y="5263"/>
                  </a:cubicBezTo>
                  <a:cubicBezTo>
                    <a:pt x="9199" y="4586"/>
                    <a:pt x="9199" y="3734"/>
                    <a:pt x="8622" y="2581"/>
                  </a:cubicBezTo>
                  <a:cubicBezTo>
                    <a:pt x="8046" y="1428"/>
                    <a:pt x="6918" y="1428"/>
                    <a:pt x="5389" y="1152"/>
                  </a:cubicBezTo>
                  <a:cubicBezTo>
                    <a:pt x="4188" y="912"/>
                    <a:pt x="3515" y="1"/>
                    <a:pt x="2679" y="1"/>
                  </a:cubicBezTo>
                  <a:close/>
                </a:path>
              </a:pathLst>
            </a:custGeom>
            <a:solidFill>
              <a:srgbClr val="5BCE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26"/>
            <p:cNvSpPr/>
            <p:nvPr/>
          </p:nvSpPr>
          <p:spPr>
            <a:xfrm>
              <a:off x="2078506" y="1481022"/>
              <a:ext cx="179127" cy="165010"/>
            </a:xfrm>
            <a:custGeom>
              <a:rect b="b" l="l" r="r" t="t"/>
              <a:pathLst>
                <a:path extrusionOk="0" h="7282" w="7905">
                  <a:moveTo>
                    <a:pt x="1150" y="0"/>
                  </a:moveTo>
                  <a:cubicBezTo>
                    <a:pt x="975" y="0"/>
                    <a:pt x="810" y="82"/>
                    <a:pt x="711" y="279"/>
                  </a:cubicBezTo>
                  <a:cubicBezTo>
                    <a:pt x="650" y="401"/>
                    <a:pt x="738" y="557"/>
                    <a:pt x="854" y="557"/>
                  </a:cubicBezTo>
                  <a:cubicBezTo>
                    <a:pt x="881" y="557"/>
                    <a:pt x="909" y="548"/>
                    <a:pt x="937" y="530"/>
                  </a:cubicBezTo>
                  <a:cubicBezTo>
                    <a:pt x="995" y="484"/>
                    <a:pt x="1052" y="464"/>
                    <a:pt x="1106" y="464"/>
                  </a:cubicBezTo>
                  <a:cubicBezTo>
                    <a:pt x="1378" y="464"/>
                    <a:pt x="1601" y="972"/>
                    <a:pt x="1789" y="1307"/>
                  </a:cubicBezTo>
                  <a:cubicBezTo>
                    <a:pt x="1664" y="1632"/>
                    <a:pt x="1513" y="1933"/>
                    <a:pt x="1188" y="2058"/>
                  </a:cubicBezTo>
                  <a:cubicBezTo>
                    <a:pt x="1079" y="2089"/>
                    <a:pt x="961" y="2111"/>
                    <a:pt x="845" y="2111"/>
                  </a:cubicBezTo>
                  <a:cubicBezTo>
                    <a:pt x="774" y="2111"/>
                    <a:pt x="703" y="2103"/>
                    <a:pt x="636" y="2084"/>
                  </a:cubicBezTo>
                  <a:cubicBezTo>
                    <a:pt x="507" y="2062"/>
                    <a:pt x="415" y="2003"/>
                    <a:pt x="312" y="2003"/>
                  </a:cubicBezTo>
                  <a:cubicBezTo>
                    <a:pt x="295" y="2003"/>
                    <a:pt x="278" y="2005"/>
                    <a:pt x="260" y="2008"/>
                  </a:cubicBezTo>
                  <a:cubicBezTo>
                    <a:pt x="135" y="2033"/>
                    <a:pt x="85" y="2109"/>
                    <a:pt x="135" y="2234"/>
                  </a:cubicBezTo>
                  <a:cubicBezTo>
                    <a:pt x="239" y="2456"/>
                    <a:pt x="480" y="2535"/>
                    <a:pt x="733" y="2535"/>
                  </a:cubicBezTo>
                  <a:cubicBezTo>
                    <a:pt x="965" y="2535"/>
                    <a:pt x="1207" y="2468"/>
                    <a:pt x="1363" y="2384"/>
                  </a:cubicBezTo>
                  <a:cubicBezTo>
                    <a:pt x="1413" y="2384"/>
                    <a:pt x="1438" y="2359"/>
                    <a:pt x="1463" y="2334"/>
                  </a:cubicBezTo>
                  <a:cubicBezTo>
                    <a:pt x="1589" y="2384"/>
                    <a:pt x="1689" y="2409"/>
                    <a:pt x="1839" y="2485"/>
                  </a:cubicBezTo>
                  <a:cubicBezTo>
                    <a:pt x="2290" y="2660"/>
                    <a:pt x="2315" y="2911"/>
                    <a:pt x="2366" y="3387"/>
                  </a:cubicBezTo>
                  <a:cubicBezTo>
                    <a:pt x="2391" y="3437"/>
                    <a:pt x="2391" y="3487"/>
                    <a:pt x="2391" y="3512"/>
                  </a:cubicBezTo>
                  <a:cubicBezTo>
                    <a:pt x="2165" y="3512"/>
                    <a:pt x="1965" y="3562"/>
                    <a:pt x="1764" y="3713"/>
                  </a:cubicBezTo>
                  <a:cubicBezTo>
                    <a:pt x="1564" y="3863"/>
                    <a:pt x="1488" y="4038"/>
                    <a:pt x="1338" y="4239"/>
                  </a:cubicBezTo>
                  <a:cubicBezTo>
                    <a:pt x="1190" y="4421"/>
                    <a:pt x="1042" y="4495"/>
                    <a:pt x="891" y="4495"/>
                  </a:cubicBezTo>
                  <a:cubicBezTo>
                    <a:pt x="711" y="4495"/>
                    <a:pt x="527" y="4389"/>
                    <a:pt x="335" y="4239"/>
                  </a:cubicBezTo>
                  <a:cubicBezTo>
                    <a:pt x="298" y="4207"/>
                    <a:pt x="260" y="4193"/>
                    <a:pt x="225" y="4193"/>
                  </a:cubicBezTo>
                  <a:cubicBezTo>
                    <a:pt x="96" y="4193"/>
                    <a:pt x="1" y="4377"/>
                    <a:pt x="60" y="4515"/>
                  </a:cubicBezTo>
                  <a:cubicBezTo>
                    <a:pt x="184" y="4816"/>
                    <a:pt x="497" y="4967"/>
                    <a:pt x="811" y="4967"/>
                  </a:cubicBezTo>
                  <a:cubicBezTo>
                    <a:pt x="941" y="4967"/>
                    <a:pt x="1071" y="4942"/>
                    <a:pt x="1188" y="4891"/>
                  </a:cubicBezTo>
                  <a:cubicBezTo>
                    <a:pt x="1313" y="4966"/>
                    <a:pt x="1438" y="5016"/>
                    <a:pt x="1513" y="5141"/>
                  </a:cubicBezTo>
                  <a:cubicBezTo>
                    <a:pt x="1488" y="5166"/>
                    <a:pt x="1463" y="5216"/>
                    <a:pt x="1463" y="5266"/>
                  </a:cubicBezTo>
                  <a:cubicBezTo>
                    <a:pt x="1488" y="5317"/>
                    <a:pt x="1539" y="5392"/>
                    <a:pt x="1564" y="5442"/>
                  </a:cubicBezTo>
                  <a:cubicBezTo>
                    <a:pt x="1564" y="5442"/>
                    <a:pt x="1564" y="5467"/>
                    <a:pt x="1564" y="5467"/>
                  </a:cubicBezTo>
                  <a:cubicBezTo>
                    <a:pt x="1539" y="5642"/>
                    <a:pt x="1463" y="5793"/>
                    <a:pt x="1438" y="5968"/>
                  </a:cubicBezTo>
                  <a:cubicBezTo>
                    <a:pt x="1381" y="5958"/>
                    <a:pt x="1321" y="5953"/>
                    <a:pt x="1260" y="5953"/>
                  </a:cubicBezTo>
                  <a:cubicBezTo>
                    <a:pt x="1031" y="5953"/>
                    <a:pt x="790" y="6025"/>
                    <a:pt x="611" y="6144"/>
                  </a:cubicBezTo>
                  <a:cubicBezTo>
                    <a:pt x="536" y="6194"/>
                    <a:pt x="511" y="6244"/>
                    <a:pt x="536" y="6344"/>
                  </a:cubicBezTo>
                  <a:cubicBezTo>
                    <a:pt x="536" y="6394"/>
                    <a:pt x="561" y="6419"/>
                    <a:pt x="611" y="6444"/>
                  </a:cubicBezTo>
                  <a:cubicBezTo>
                    <a:pt x="636" y="6457"/>
                    <a:pt x="661" y="6463"/>
                    <a:pt x="686" y="6463"/>
                  </a:cubicBezTo>
                  <a:cubicBezTo>
                    <a:pt x="711" y="6463"/>
                    <a:pt x="736" y="6457"/>
                    <a:pt x="762" y="6444"/>
                  </a:cubicBezTo>
                  <a:cubicBezTo>
                    <a:pt x="987" y="6344"/>
                    <a:pt x="1188" y="6294"/>
                    <a:pt x="1413" y="6269"/>
                  </a:cubicBezTo>
                  <a:cubicBezTo>
                    <a:pt x="1438" y="6419"/>
                    <a:pt x="1463" y="6545"/>
                    <a:pt x="1539" y="6670"/>
                  </a:cubicBezTo>
                  <a:cubicBezTo>
                    <a:pt x="1705" y="6919"/>
                    <a:pt x="2004" y="7114"/>
                    <a:pt x="2288" y="7114"/>
                  </a:cubicBezTo>
                  <a:cubicBezTo>
                    <a:pt x="2433" y="7114"/>
                    <a:pt x="2573" y="7064"/>
                    <a:pt x="2691" y="6946"/>
                  </a:cubicBezTo>
                  <a:cubicBezTo>
                    <a:pt x="2792" y="6845"/>
                    <a:pt x="2716" y="6695"/>
                    <a:pt x="2591" y="6695"/>
                  </a:cubicBezTo>
                  <a:cubicBezTo>
                    <a:pt x="2265" y="6670"/>
                    <a:pt x="1839" y="6620"/>
                    <a:pt x="1839" y="6194"/>
                  </a:cubicBezTo>
                  <a:cubicBezTo>
                    <a:pt x="1814" y="6043"/>
                    <a:pt x="1864" y="5893"/>
                    <a:pt x="1914" y="5743"/>
                  </a:cubicBezTo>
                  <a:cubicBezTo>
                    <a:pt x="2015" y="5793"/>
                    <a:pt x="2140" y="5843"/>
                    <a:pt x="2265" y="5868"/>
                  </a:cubicBezTo>
                  <a:cubicBezTo>
                    <a:pt x="2334" y="5882"/>
                    <a:pt x="2422" y="5892"/>
                    <a:pt x="2514" y="5892"/>
                  </a:cubicBezTo>
                  <a:cubicBezTo>
                    <a:pt x="2759" y="5892"/>
                    <a:pt x="3038" y="5822"/>
                    <a:pt x="3092" y="5567"/>
                  </a:cubicBezTo>
                  <a:cubicBezTo>
                    <a:pt x="3092" y="5517"/>
                    <a:pt x="3092" y="5467"/>
                    <a:pt x="3042" y="5442"/>
                  </a:cubicBezTo>
                  <a:cubicBezTo>
                    <a:pt x="2985" y="5416"/>
                    <a:pt x="2929" y="5407"/>
                    <a:pt x="2873" y="5407"/>
                  </a:cubicBezTo>
                  <a:cubicBezTo>
                    <a:pt x="2730" y="5407"/>
                    <a:pt x="2591" y="5470"/>
                    <a:pt x="2444" y="5470"/>
                  </a:cubicBezTo>
                  <a:cubicBezTo>
                    <a:pt x="2426" y="5470"/>
                    <a:pt x="2408" y="5469"/>
                    <a:pt x="2391" y="5467"/>
                  </a:cubicBezTo>
                  <a:cubicBezTo>
                    <a:pt x="2240" y="5467"/>
                    <a:pt x="2115" y="5417"/>
                    <a:pt x="2015" y="5367"/>
                  </a:cubicBezTo>
                  <a:cubicBezTo>
                    <a:pt x="2040" y="4966"/>
                    <a:pt x="1864" y="4740"/>
                    <a:pt x="1564" y="4615"/>
                  </a:cubicBezTo>
                  <a:cubicBezTo>
                    <a:pt x="1864" y="4289"/>
                    <a:pt x="2015" y="3838"/>
                    <a:pt x="2466" y="3813"/>
                  </a:cubicBezTo>
                  <a:cubicBezTo>
                    <a:pt x="2491" y="3938"/>
                    <a:pt x="2566" y="4063"/>
                    <a:pt x="2641" y="4189"/>
                  </a:cubicBezTo>
                  <a:cubicBezTo>
                    <a:pt x="2886" y="4548"/>
                    <a:pt x="3323" y="4791"/>
                    <a:pt x="3744" y="4791"/>
                  </a:cubicBezTo>
                  <a:cubicBezTo>
                    <a:pt x="3968" y="4791"/>
                    <a:pt x="4187" y="4722"/>
                    <a:pt x="4371" y="4565"/>
                  </a:cubicBezTo>
                  <a:cubicBezTo>
                    <a:pt x="4513" y="4470"/>
                    <a:pt x="4453" y="4262"/>
                    <a:pt x="4297" y="4262"/>
                  </a:cubicBezTo>
                  <a:cubicBezTo>
                    <a:pt x="4288" y="4262"/>
                    <a:pt x="4279" y="4263"/>
                    <a:pt x="4270" y="4264"/>
                  </a:cubicBezTo>
                  <a:cubicBezTo>
                    <a:pt x="4112" y="4298"/>
                    <a:pt x="3957" y="4318"/>
                    <a:pt x="3811" y="4318"/>
                  </a:cubicBezTo>
                  <a:cubicBezTo>
                    <a:pt x="3426" y="4318"/>
                    <a:pt x="3099" y="4183"/>
                    <a:pt x="2917" y="3838"/>
                  </a:cubicBezTo>
                  <a:cubicBezTo>
                    <a:pt x="2967" y="3813"/>
                    <a:pt x="2992" y="3688"/>
                    <a:pt x="2917" y="3662"/>
                  </a:cubicBezTo>
                  <a:cubicBezTo>
                    <a:pt x="2892" y="3637"/>
                    <a:pt x="2842" y="3637"/>
                    <a:pt x="2817" y="3612"/>
                  </a:cubicBezTo>
                  <a:cubicBezTo>
                    <a:pt x="2792" y="3537"/>
                    <a:pt x="2792" y="3462"/>
                    <a:pt x="2767" y="3387"/>
                  </a:cubicBezTo>
                  <a:cubicBezTo>
                    <a:pt x="2742" y="3111"/>
                    <a:pt x="2792" y="2835"/>
                    <a:pt x="2616" y="2585"/>
                  </a:cubicBezTo>
                  <a:cubicBezTo>
                    <a:pt x="2466" y="2334"/>
                    <a:pt x="2115" y="2109"/>
                    <a:pt x="1764" y="2058"/>
                  </a:cubicBezTo>
                  <a:cubicBezTo>
                    <a:pt x="1864" y="1933"/>
                    <a:pt x="1965" y="1783"/>
                    <a:pt x="2015" y="1607"/>
                  </a:cubicBezTo>
                  <a:cubicBezTo>
                    <a:pt x="2190" y="1783"/>
                    <a:pt x="2391" y="1883"/>
                    <a:pt x="2616" y="1933"/>
                  </a:cubicBezTo>
                  <a:cubicBezTo>
                    <a:pt x="2718" y="1959"/>
                    <a:pt x="2823" y="1971"/>
                    <a:pt x="2928" y="1971"/>
                  </a:cubicBezTo>
                  <a:cubicBezTo>
                    <a:pt x="3237" y="1971"/>
                    <a:pt x="3545" y="1863"/>
                    <a:pt x="3769" y="1657"/>
                  </a:cubicBezTo>
                  <a:cubicBezTo>
                    <a:pt x="3844" y="2184"/>
                    <a:pt x="3794" y="2785"/>
                    <a:pt x="3970" y="3236"/>
                  </a:cubicBezTo>
                  <a:cubicBezTo>
                    <a:pt x="4195" y="3788"/>
                    <a:pt x="4972" y="4114"/>
                    <a:pt x="5173" y="4640"/>
                  </a:cubicBezTo>
                  <a:cubicBezTo>
                    <a:pt x="4947" y="4840"/>
                    <a:pt x="4797" y="5091"/>
                    <a:pt x="4747" y="5392"/>
                  </a:cubicBezTo>
                  <a:cubicBezTo>
                    <a:pt x="4696" y="5667"/>
                    <a:pt x="4822" y="6068"/>
                    <a:pt x="4471" y="6169"/>
                  </a:cubicBezTo>
                  <a:cubicBezTo>
                    <a:pt x="4435" y="6181"/>
                    <a:pt x="4401" y="6186"/>
                    <a:pt x="4370" y="6186"/>
                  </a:cubicBezTo>
                  <a:cubicBezTo>
                    <a:pt x="4271" y="6186"/>
                    <a:pt x="4190" y="6138"/>
                    <a:pt x="4095" y="6119"/>
                  </a:cubicBezTo>
                  <a:cubicBezTo>
                    <a:pt x="4120" y="5968"/>
                    <a:pt x="4070" y="5818"/>
                    <a:pt x="3970" y="5718"/>
                  </a:cubicBezTo>
                  <a:cubicBezTo>
                    <a:pt x="3950" y="5698"/>
                    <a:pt x="3928" y="5690"/>
                    <a:pt x="3905" y="5690"/>
                  </a:cubicBezTo>
                  <a:cubicBezTo>
                    <a:pt x="3869" y="5690"/>
                    <a:pt x="3835" y="5712"/>
                    <a:pt x="3819" y="5743"/>
                  </a:cubicBezTo>
                  <a:cubicBezTo>
                    <a:pt x="3744" y="5918"/>
                    <a:pt x="3769" y="6094"/>
                    <a:pt x="3719" y="6244"/>
                  </a:cubicBezTo>
                  <a:cubicBezTo>
                    <a:pt x="3669" y="6419"/>
                    <a:pt x="3594" y="6570"/>
                    <a:pt x="3468" y="6695"/>
                  </a:cubicBezTo>
                  <a:cubicBezTo>
                    <a:pt x="3318" y="6820"/>
                    <a:pt x="2867" y="6971"/>
                    <a:pt x="3092" y="7221"/>
                  </a:cubicBezTo>
                  <a:cubicBezTo>
                    <a:pt x="3129" y="7258"/>
                    <a:pt x="3179" y="7281"/>
                    <a:pt x="3223" y="7281"/>
                  </a:cubicBezTo>
                  <a:cubicBezTo>
                    <a:pt x="3239" y="7281"/>
                    <a:pt x="3254" y="7278"/>
                    <a:pt x="3268" y="7272"/>
                  </a:cubicBezTo>
                  <a:cubicBezTo>
                    <a:pt x="3594" y="7146"/>
                    <a:pt x="3844" y="6921"/>
                    <a:pt x="3995" y="6595"/>
                  </a:cubicBezTo>
                  <a:cubicBezTo>
                    <a:pt x="3995" y="6595"/>
                    <a:pt x="3995" y="6595"/>
                    <a:pt x="3995" y="6570"/>
                  </a:cubicBezTo>
                  <a:cubicBezTo>
                    <a:pt x="4074" y="6609"/>
                    <a:pt x="4174" y="6627"/>
                    <a:pt x="4278" y="6627"/>
                  </a:cubicBezTo>
                  <a:cubicBezTo>
                    <a:pt x="4503" y="6627"/>
                    <a:pt x="4752" y="6547"/>
                    <a:pt x="4872" y="6444"/>
                  </a:cubicBezTo>
                  <a:cubicBezTo>
                    <a:pt x="5097" y="6244"/>
                    <a:pt x="5148" y="5993"/>
                    <a:pt x="5148" y="5693"/>
                  </a:cubicBezTo>
                  <a:cubicBezTo>
                    <a:pt x="5122" y="5442"/>
                    <a:pt x="5198" y="5216"/>
                    <a:pt x="5323" y="5016"/>
                  </a:cubicBezTo>
                  <a:cubicBezTo>
                    <a:pt x="5341" y="5034"/>
                    <a:pt x="5362" y="5042"/>
                    <a:pt x="5382" y="5042"/>
                  </a:cubicBezTo>
                  <a:cubicBezTo>
                    <a:pt x="5420" y="5042"/>
                    <a:pt x="5457" y="5014"/>
                    <a:pt x="5473" y="4966"/>
                  </a:cubicBezTo>
                  <a:cubicBezTo>
                    <a:pt x="5498" y="4966"/>
                    <a:pt x="5498" y="4966"/>
                    <a:pt x="5498" y="4941"/>
                  </a:cubicBezTo>
                  <a:cubicBezTo>
                    <a:pt x="5674" y="5241"/>
                    <a:pt x="6000" y="5392"/>
                    <a:pt x="6326" y="5392"/>
                  </a:cubicBezTo>
                  <a:cubicBezTo>
                    <a:pt x="6300" y="5517"/>
                    <a:pt x="6300" y="5617"/>
                    <a:pt x="6300" y="5743"/>
                  </a:cubicBezTo>
                  <a:cubicBezTo>
                    <a:pt x="6320" y="6224"/>
                    <a:pt x="6854" y="6946"/>
                    <a:pt x="7374" y="6946"/>
                  </a:cubicBezTo>
                  <a:cubicBezTo>
                    <a:pt x="7504" y="6946"/>
                    <a:pt x="7634" y="6901"/>
                    <a:pt x="7754" y="6795"/>
                  </a:cubicBezTo>
                  <a:cubicBezTo>
                    <a:pt x="7829" y="6720"/>
                    <a:pt x="7779" y="6620"/>
                    <a:pt x="7704" y="6545"/>
                  </a:cubicBezTo>
                  <a:cubicBezTo>
                    <a:pt x="7353" y="6294"/>
                    <a:pt x="6927" y="6344"/>
                    <a:pt x="6777" y="5793"/>
                  </a:cubicBezTo>
                  <a:cubicBezTo>
                    <a:pt x="6727" y="5617"/>
                    <a:pt x="6752" y="5442"/>
                    <a:pt x="6827" y="5292"/>
                  </a:cubicBezTo>
                  <a:cubicBezTo>
                    <a:pt x="6877" y="5292"/>
                    <a:pt x="6927" y="5266"/>
                    <a:pt x="6977" y="5241"/>
                  </a:cubicBezTo>
                  <a:cubicBezTo>
                    <a:pt x="7027" y="5191"/>
                    <a:pt x="7027" y="5116"/>
                    <a:pt x="6977" y="5066"/>
                  </a:cubicBezTo>
                  <a:cubicBezTo>
                    <a:pt x="7153" y="4891"/>
                    <a:pt x="7403" y="4790"/>
                    <a:pt x="7654" y="4765"/>
                  </a:cubicBezTo>
                  <a:cubicBezTo>
                    <a:pt x="7829" y="4765"/>
                    <a:pt x="7904" y="4439"/>
                    <a:pt x="7704" y="4414"/>
                  </a:cubicBezTo>
                  <a:cubicBezTo>
                    <a:pt x="7644" y="4405"/>
                    <a:pt x="7585" y="4401"/>
                    <a:pt x="7527" y="4401"/>
                  </a:cubicBezTo>
                  <a:cubicBezTo>
                    <a:pt x="7098" y="4401"/>
                    <a:pt x="6722" y="4638"/>
                    <a:pt x="6501" y="4991"/>
                  </a:cubicBezTo>
                  <a:lnTo>
                    <a:pt x="6476" y="4991"/>
                  </a:lnTo>
                  <a:cubicBezTo>
                    <a:pt x="5498" y="4765"/>
                    <a:pt x="5924" y="4439"/>
                    <a:pt x="6100" y="4089"/>
                  </a:cubicBezTo>
                  <a:cubicBezTo>
                    <a:pt x="6200" y="3888"/>
                    <a:pt x="6275" y="3637"/>
                    <a:pt x="6300" y="3412"/>
                  </a:cubicBezTo>
                  <a:cubicBezTo>
                    <a:pt x="6376" y="2860"/>
                    <a:pt x="6275" y="2234"/>
                    <a:pt x="5849" y="1858"/>
                  </a:cubicBezTo>
                  <a:cubicBezTo>
                    <a:pt x="5804" y="1820"/>
                    <a:pt x="5751" y="1803"/>
                    <a:pt x="5702" y="1803"/>
                  </a:cubicBezTo>
                  <a:cubicBezTo>
                    <a:pt x="5587" y="1803"/>
                    <a:pt x="5489" y="1894"/>
                    <a:pt x="5523" y="2033"/>
                  </a:cubicBezTo>
                  <a:cubicBezTo>
                    <a:pt x="5674" y="2610"/>
                    <a:pt x="5874" y="3111"/>
                    <a:pt x="5674" y="3713"/>
                  </a:cubicBezTo>
                  <a:cubicBezTo>
                    <a:pt x="5624" y="3863"/>
                    <a:pt x="5523" y="4038"/>
                    <a:pt x="5448" y="4189"/>
                  </a:cubicBezTo>
                  <a:cubicBezTo>
                    <a:pt x="5423" y="4164"/>
                    <a:pt x="5423" y="4139"/>
                    <a:pt x="5398" y="4089"/>
                  </a:cubicBezTo>
                  <a:cubicBezTo>
                    <a:pt x="5248" y="3888"/>
                    <a:pt x="4997" y="3788"/>
                    <a:pt x="4822" y="3612"/>
                  </a:cubicBezTo>
                  <a:cubicBezTo>
                    <a:pt x="4346" y="3161"/>
                    <a:pt x="4295" y="2810"/>
                    <a:pt x="4295" y="2234"/>
                  </a:cubicBezTo>
                  <a:lnTo>
                    <a:pt x="4295" y="2234"/>
                  </a:lnTo>
                  <a:cubicBezTo>
                    <a:pt x="4295" y="2284"/>
                    <a:pt x="4346" y="2309"/>
                    <a:pt x="4371" y="2334"/>
                  </a:cubicBezTo>
                  <a:cubicBezTo>
                    <a:pt x="4398" y="2338"/>
                    <a:pt x="4426" y="2339"/>
                    <a:pt x="4453" y="2339"/>
                  </a:cubicBezTo>
                  <a:cubicBezTo>
                    <a:pt x="4819" y="2339"/>
                    <a:pt x="5135" y="2036"/>
                    <a:pt x="5298" y="1733"/>
                  </a:cubicBezTo>
                  <a:cubicBezTo>
                    <a:pt x="5473" y="1457"/>
                    <a:pt x="5649" y="855"/>
                    <a:pt x="5273" y="680"/>
                  </a:cubicBezTo>
                  <a:cubicBezTo>
                    <a:pt x="5223" y="680"/>
                    <a:pt x="5173" y="705"/>
                    <a:pt x="5148" y="730"/>
                  </a:cubicBezTo>
                  <a:cubicBezTo>
                    <a:pt x="5047" y="805"/>
                    <a:pt x="5047" y="931"/>
                    <a:pt x="5022" y="1056"/>
                  </a:cubicBezTo>
                  <a:cubicBezTo>
                    <a:pt x="5022" y="1206"/>
                    <a:pt x="4997" y="1357"/>
                    <a:pt x="4922" y="1507"/>
                  </a:cubicBezTo>
                  <a:cubicBezTo>
                    <a:pt x="4797" y="1783"/>
                    <a:pt x="4546" y="1933"/>
                    <a:pt x="4320" y="2134"/>
                  </a:cubicBezTo>
                  <a:cubicBezTo>
                    <a:pt x="4320" y="2134"/>
                    <a:pt x="4295" y="2159"/>
                    <a:pt x="4295" y="2184"/>
                  </a:cubicBezTo>
                  <a:cubicBezTo>
                    <a:pt x="4295" y="1487"/>
                    <a:pt x="4114" y="305"/>
                    <a:pt x="3316" y="305"/>
                  </a:cubicBezTo>
                  <a:cubicBezTo>
                    <a:pt x="3225" y="305"/>
                    <a:pt x="3125" y="321"/>
                    <a:pt x="3017" y="354"/>
                  </a:cubicBezTo>
                  <a:cubicBezTo>
                    <a:pt x="2867" y="404"/>
                    <a:pt x="2867" y="605"/>
                    <a:pt x="3017" y="655"/>
                  </a:cubicBezTo>
                  <a:cubicBezTo>
                    <a:pt x="3418" y="780"/>
                    <a:pt x="3619" y="1056"/>
                    <a:pt x="3719" y="1382"/>
                  </a:cubicBezTo>
                  <a:cubicBezTo>
                    <a:pt x="3472" y="1517"/>
                    <a:pt x="3214" y="1611"/>
                    <a:pt x="2961" y="1611"/>
                  </a:cubicBezTo>
                  <a:cubicBezTo>
                    <a:pt x="2700" y="1611"/>
                    <a:pt x="2444" y="1511"/>
                    <a:pt x="2215" y="1256"/>
                  </a:cubicBezTo>
                  <a:cubicBezTo>
                    <a:pt x="1940" y="981"/>
                    <a:pt x="1940" y="530"/>
                    <a:pt x="1664" y="229"/>
                  </a:cubicBezTo>
                  <a:cubicBezTo>
                    <a:pt x="1523" y="88"/>
                    <a:pt x="1331" y="0"/>
                    <a:pt x="1150"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6" name="Google Shape;1286;p26"/>
          <p:cNvGrpSpPr/>
          <p:nvPr/>
        </p:nvGrpSpPr>
        <p:grpSpPr>
          <a:xfrm>
            <a:off x="3303605" y="8150752"/>
            <a:ext cx="407993" cy="1291093"/>
            <a:chOff x="1862904" y="2042572"/>
            <a:chExt cx="542616" cy="1698807"/>
          </a:xfrm>
        </p:grpSpPr>
        <p:sp>
          <p:nvSpPr>
            <p:cNvPr id="1287" name="Google Shape;1287;p26"/>
            <p:cNvSpPr/>
            <p:nvPr/>
          </p:nvSpPr>
          <p:spPr>
            <a:xfrm>
              <a:off x="2027612" y="2834458"/>
              <a:ext cx="74500" cy="369860"/>
            </a:xfrm>
            <a:custGeom>
              <a:rect b="b" l="l" r="r" t="t"/>
              <a:pathLst>
                <a:path extrusionOk="0" h="17504" w="3287">
                  <a:moveTo>
                    <a:pt x="0" y="1"/>
                  </a:moveTo>
                  <a:cubicBezTo>
                    <a:pt x="0" y="1"/>
                    <a:pt x="376" y="12382"/>
                    <a:pt x="1003" y="15590"/>
                  </a:cubicBezTo>
                  <a:cubicBezTo>
                    <a:pt x="1003" y="15590"/>
                    <a:pt x="2395" y="17503"/>
                    <a:pt x="2967" y="17503"/>
                  </a:cubicBezTo>
                  <a:cubicBezTo>
                    <a:pt x="3189" y="17503"/>
                    <a:pt x="3287" y="17215"/>
                    <a:pt x="3133" y="16417"/>
                  </a:cubicBezTo>
                  <a:cubicBezTo>
                    <a:pt x="2581" y="13585"/>
                    <a:pt x="2306" y="176"/>
                    <a:pt x="2306" y="176"/>
                  </a:cubicBezTo>
                  <a:lnTo>
                    <a:pt x="0" y="1"/>
                  </a:lnTo>
                  <a:close/>
                </a:path>
              </a:pathLst>
            </a:custGeom>
            <a:solidFill>
              <a:srgbClr val="A4E4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26"/>
            <p:cNvSpPr/>
            <p:nvPr/>
          </p:nvSpPr>
          <p:spPr>
            <a:xfrm>
              <a:off x="1862904" y="3166608"/>
              <a:ext cx="542616" cy="574771"/>
            </a:xfrm>
            <a:custGeom>
              <a:rect b="b" l="l" r="r" t="t"/>
              <a:pathLst>
                <a:path extrusionOk="0" h="25365" w="23946">
                  <a:moveTo>
                    <a:pt x="8998" y="1"/>
                  </a:moveTo>
                  <a:cubicBezTo>
                    <a:pt x="8998" y="1"/>
                    <a:pt x="9600" y="8146"/>
                    <a:pt x="10377" y="10627"/>
                  </a:cubicBezTo>
                  <a:cubicBezTo>
                    <a:pt x="11179" y="13083"/>
                    <a:pt x="12332" y="16968"/>
                    <a:pt x="7845" y="17770"/>
                  </a:cubicBezTo>
                  <a:cubicBezTo>
                    <a:pt x="3359" y="18572"/>
                    <a:pt x="1" y="16617"/>
                    <a:pt x="703" y="25164"/>
                  </a:cubicBezTo>
                  <a:lnTo>
                    <a:pt x="2357" y="25364"/>
                  </a:lnTo>
                  <a:cubicBezTo>
                    <a:pt x="2357" y="25364"/>
                    <a:pt x="1639" y="21262"/>
                    <a:pt x="4190" y="21262"/>
                  </a:cubicBezTo>
                  <a:cubicBezTo>
                    <a:pt x="4337" y="21262"/>
                    <a:pt x="4494" y="21275"/>
                    <a:pt x="4662" y="21304"/>
                  </a:cubicBezTo>
                  <a:cubicBezTo>
                    <a:pt x="6313" y="21584"/>
                    <a:pt x="8747" y="22937"/>
                    <a:pt x="11445" y="22937"/>
                  </a:cubicBezTo>
                  <a:cubicBezTo>
                    <a:pt x="13827" y="22937"/>
                    <a:pt x="16415" y="21881"/>
                    <a:pt x="18848" y="18096"/>
                  </a:cubicBezTo>
                  <a:cubicBezTo>
                    <a:pt x="23946" y="10191"/>
                    <a:pt x="15444" y="7392"/>
                    <a:pt x="13411" y="7392"/>
                  </a:cubicBezTo>
                  <a:cubicBezTo>
                    <a:pt x="13375" y="7392"/>
                    <a:pt x="13341" y="7392"/>
                    <a:pt x="13309" y="7394"/>
                  </a:cubicBezTo>
                  <a:cubicBezTo>
                    <a:pt x="13297" y="7395"/>
                    <a:pt x="13285" y="7395"/>
                    <a:pt x="13273" y="7395"/>
                  </a:cubicBezTo>
                  <a:cubicBezTo>
                    <a:pt x="11463" y="7395"/>
                    <a:pt x="10251" y="26"/>
                    <a:pt x="10251" y="26"/>
                  </a:cubicBezTo>
                  <a:lnTo>
                    <a:pt x="8998" y="1"/>
                  </a:lnTo>
                  <a:close/>
                </a:path>
              </a:pathLst>
            </a:custGeom>
            <a:solidFill>
              <a:srgbClr val="A4E4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26"/>
            <p:cNvSpPr/>
            <p:nvPr/>
          </p:nvSpPr>
          <p:spPr>
            <a:xfrm>
              <a:off x="1979886" y="2042572"/>
              <a:ext cx="139744" cy="574748"/>
            </a:xfrm>
            <a:custGeom>
              <a:rect b="b" l="l" r="r" t="t"/>
              <a:pathLst>
                <a:path extrusionOk="0" h="25948" w="6167">
                  <a:moveTo>
                    <a:pt x="4931" y="1"/>
                  </a:moveTo>
                  <a:cubicBezTo>
                    <a:pt x="4114" y="1"/>
                    <a:pt x="3058" y="935"/>
                    <a:pt x="3058" y="935"/>
                  </a:cubicBezTo>
                  <a:cubicBezTo>
                    <a:pt x="2740" y="572"/>
                    <a:pt x="1968" y="260"/>
                    <a:pt x="1316" y="260"/>
                  </a:cubicBezTo>
                  <a:cubicBezTo>
                    <a:pt x="840" y="260"/>
                    <a:pt x="428" y="426"/>
                    <a:pt x="302" y="860"/>
                  </a:cubicBezTo>
                  <a:cubicBezTo>
                    <a:pt x="1" y="1912"/>
                    <a:pt x="1906" y="3491"/>
                    <a:pt x="1906" y="4895"/>
                  </a:cubicBezTo>
                  <a:lnTo>
                    <a:pt x="1906" y="25947"/>
                  </a:lnTo>
                  <a:lnTo>
                    <a:pt x="3785" y="25872"/>
                  </a:lnTo>
                  <a:cubicBezTo>
                    <a:pt x="3785" y="25872"/>
                    <a:pt x="4412" y="5872"/>
                    <a:pt x="4412" y="4895"/>
                  </a:cubicBezTo>
                  <a:cubicBezTo>
                    <a:pt x="4412" y="3917"/>
                    <a:pt x="6166" y="684"/>
                    <a:pt x="5389" y="133"/>
                  </a:cubicBezTo>
                  <a:cubicBezTo>
                    <a:pt x="5254" y="39"/>
                    <a:pt x="5097" y="1"/>
                    <a:pt x="4931" y="1"/>
                  </a:cubicBezTo>
                  <a:close/>
                </a:path>
              </a:pathLst>
            </a:custGeom>
            <a:solidFill>
              <a:srgbClr val="A4E4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90" name="Google Shape;1290;p26"/>
            <p:cNvGrpSpPr/>
            <p:nvPr/>
          </p:nvGrpSpPr>
          <p:grpSpPr>
            <a:xfrm>
              <a:off x="2114260" y="3387362"/>
              <a:ext cx="202605" cy="238318"/>
              <a:chOff x="3762854" y="3354234"/>
              <a:chExt cx="206403" cy="242785"/>
            </a:xfrm>
          </p:grpSpPr>
          <p:sp>
            <p:nvSpPr>
              <p:cNvPr id="1291" name="Google Shape;1291;p26"/>
              <p:cNvSpPr/>
              <p:nvPr/>
            </p:nvSpPr>
            <p:spPr>
              <a:xfrm>
                <a:off x="3811979" y="3354234"/>
                <a:ext cx="157278" cy="208250"/>
              </a:xfrm>
              <a:custGeom>
                <a:rect b="b" l="l" r="r" t="t"/>
                <a:pathLst>
                  <a:path extrusionOk="0" h="9021" w="6813">
                    <a:moveTo>
                      <a:pt x="3129" y="1"/>
                    </a:moveTo>
                    <a:cubicBezTo>
                      <a:pt x="2537" y="1"/>
                      <a:pt x="2119" y="737"/>
                      <a:pt x="2402" y="1343"/>
                    </a:cubicBezTo>
                    <a:cubicBezTo>
                      <a:pt x="3329" y="3348"/>
                      <a:pt x="1876" y="4927"/>
                      <a:pt x="798" y="6456"/>
                    </a:cubicBezTo>
                    <a:cubicBezTo>
                      <a:pt x="1" y="7621"/>
                      <a:pt x="1138" y="9020"/>
                      <a:pt x="2346" y="9020"/>
                    </a:cubicBezTo>
                    <a:cubicBezTo>
                      <a:pt x="2619" y="9020"/>
                      <a:pt x="2895" y="8949"/>
                      <a:pt x="3154" y="8787"/>
                    </a:cubicBezTo>
                    <a:cubicBezTo>
                      <a:pt x="6186" y="6907"/>
                      <a:pt x="6813" y="2145"/>
                      <a:pt x="3580" y="140"/>
                    </a:cubicBezTo>
                    <a:cubicBezTo>
                      <a:pt x="3424" y="43"/>
                      <a:pt x="3272" y="1"/>
                      <a:pt x="3129" y="1"/>
                    </a:cubicBezTo>
                    <a:close/>
                  </a:path>
                </a:pathLst>
              </a:custGeom>
              <a:solidFill>
                <a:srgbClr val="FFFFFF">
                  <a:alpha val="397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26"/>
              <p:cNvSpPr/>
              <p:nvPr/>
            </p:nvSpPr>
            <p:spPr>
              <a:xfrm>
                <a:off x="3762854" y="3550041"/>
                <a:ext cx="64084" cy="46978"/>
              </a:xfrm>
              <a:custGeom>
                <a:rect b="b" l="l" r="r" t="t"/>
                <a:pathLst>
                  <a:path extrusionOk="0" h="2035" w="2776">
                    <a:moveTo>
                      <a:pt x="1912" y="0"/>
                    </a:moveTo>
                    <a:cubicBezTo>
                      <a:pt x="1780" y="0"/>
                      <a:pt x="1647" y="34"/>
                      <a:pt x="1522" y="105"/>
                    </a:cubicBezTo>
                    <a:cubicBezTo>
                      <a:pt x="1497" y="130"/>
                      <a:pt x="1447" y="155"/>
                      <a:pt x="1422" y="180"/>
                    </a:cubicBezTo>
                    <a:cubicBezTo>
                      <a:pt x="1422" y="176"/>
                      <a:pt x="1420" y="175"/>
                      <a:pt x="1415" y="175"/>
                    </a:cubicBezTo>
                    <a:cubicBezTo>
                      <a:pt x="1388" y="175"/>
                      <a:pt x="1293" y="230"/>
                      <a:pt x="1272" y="230"/>
                    </a:cubicBezTo>
                    <a:cubicBezTo>
                      <a:pt x="1071" y="280"/>
                      <a:pt x="896" y="355"/>
                      <a:pt x="695" y="455"/>
                    </a:cubicBezTo>
                    <a:cubicBezTo>
                      <a:pt x="1" y="852"/>
                      <a:pt x="288" y="2035"/>
                      <a:pt x="1096" y="2035"/>
                    </a:cubicBezTo>
                    <a:cubicBezTo>
                      <a:pt x="1104" y="2035"/>
                      <a:pt x="1113" y="2035"/>
                      <a:pt x="1121" y="2034"/>
                    </a:cubicBezTo>
                    <a:cubicBezTo>
                      <a:pt x="1447" y="2009"/>
                      <a:pt x="1698" y="1934"/>
                      <a:pt x="1948" y="1784"/>
                    </a:cubicBezTo>
                    <a:cubicBezTo>
                      <a:pt x="2149" y="1658"/>
                      <a:pt x="2324" y="1508"/>
                      <a:pt x="2475" y="1333"/>
                    </a:cubicBezTo>
                    <a:cubicBezTo>
                      <a:pt x="2750" y="1057"/>
                      <a:pt x="2776" y="606"/>
                      <a:pt x="2550" y="305"/>
                    </a:cubicBezTo>
                    <a:cubicBezTo>
                      <a:pt x="2388" y="111"/>
                      <a:pt x="2153" y="0"/>
                      <a:pt x="1912" y="0"/>
                    </a:cubicBezTo>
                    <a:close/>
                  </a:path>
                </a:pathLst>
              </a:custGeom>
              <a:solidFill>
                <a:srgbClr val="FFFFFF">
                  <a:alpha val="397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93" name="Google Shape;1293;p26"/>
          <p:cNvGrpSpPr/>
          <p:nvPr/>
        </p:nvGrpSpPr>
        <p:grpSpPr>
          <a:xfrm>
            <a:off x="3067280" y="8538436"/>
            <a:ext cx="759643" cy="539501"/>
            <a:chOff x="1548599" y="2552683"/>
            <a:chExt cx="1010298" cy="709870"/>
          </a:xfrm>
        </p:grpSpPr>
        <p:sp>
          <p:nvSpPr>
            <p:cNvPr id="1294" name="Google Shape;1294;p26"/>
            <p:cNvSpPr/>
            <p:nvPr/>
          </p:nvSpPr>
          <p:spPr>
            <a:xfrm>
              <a:off x="2101437" y="2552683"/>
              <a:ext cx="457460" cy="709870"/>
            </a:xfrm>
            <a:custGeom>
              <a:rect b="b" l="l" r="r" t="t"/>
              <a:pathLst>
                <a:path extrusionOk="0" h="31327" w="20188">
                  <a:moveTo>
                    <a:pt x="4346" y="1"/>
                  </a:moveTo>
                  <a:cubicBezTo>
                    <a:pt x="4032" y="1"/>
                    <a:pt x="3711" y="18"/>
                    <a:pt x="3384" y="52"/>
                  </a:cubicBezTo>
                  <a:cubicBezTo>
                    <a:pt x="0" y="428"/>
                    <a:pt x="3133" y="9977"/>
                    <a:pt x="1905" y="12408"/>
                  </a:cubicBezTo>
                  <a:cubicBezTo>
                    <a:pt x="702" y="14864"/>
                    <a:pt x="928" y="17195"/>
                    <a:pt x="1429" y="18649"/>
                  </a:cubicBezTo>
                  <a:cubicBezTo>
                    <a:pt x="1905" y="20127"/>
                    <a:pt x="201" y="28323"/>
                    <a:pt x="3008" y="29651"/>
                  </a:cubicBezTo>
                  <a:cubicBezTo>
                    <a:pt x="4799" y="30515"/>
                    <a:pt x="9140" y="31327"/>
                    <a:pt x="12744" y="31327"/>
                  </a:cubicBezTo>
                  <a:cubicBezTo>
                    <a:pt x="14790" y="31327"/>
                    <a:pt x="16598" y="31065"/>
                    <a:pt x="17569" y="30403"/>
                  </a:cubicBezTo>
                  <a:cubicBezTo>
                    <a:pt x="20187" y="28592"/>
                    <a:pt x="17335" y="1"/>
                    <a:pt x="4346" y="1"/>
                  </a:cubicBezTo>
                  <a:close/>
                </a:path>
              </a:pathLst>
            </a:custGeom>
            <a:solidFill>
              <a:srgbClr val="5BCE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6"/>
            <p:cNvSpPr/>
            <p:nvPr/>
          </p:nvSpPr>
          <p:spPr>
            <a:xfrm>
              <a:off x="1548599" y="2552683"/>
              <a:ext cx="457460" cy="709870"/>
            </a:xfrm>
            <a:custGeom>
              <a:rect b="b" l="l" r="r" t="t"/>
              <a:pathLst>
                <a:path extrusionOk="0" h="31327" w="20188">
                  <a:moveTo>
                    <a:pt x="15841" y="1"/>
                  </a:moveTo>
                  <a:cubicBezTo>
                    <a:pt x="2853" y="1"/>
                    <a:pt x="0" y="28592"/>
                    <a:pt x="2619" y="30403"/>
                  </a:cubicBezTo>
                  <a:cubicBezTo>
                    <a:pt x="3589" y="31065"/>
                    <a:pt x="5395" y="31327"/>
                    <a:pt x="7437" y="31327"/>
                  </a:cubicBezTo>
                  <a:cubicBezTo>
                    <a:pt x="11037" y="31327"/>
                    <a:pt x="15373" y="30515"/>
                    <a:pt x="17180" y="29651"/>
                  </a:cubicBezTo>
                  <a:cubicBezTo>
                    <a:pt x="19987" y="28323"/>
                    <a:pt x="18283" y="20127"/>
                    <a:pt x="18759" y="18649"/>
                  </a:cubicBezTo>
                  <a:cubicBezTo>
                    <a:pt x="19260" y="17195"/>
                    <a:pt x="19486" y="14864"/>
                    <a:pt x="18283" y="12408"/>
                  </a:cubicBezTo>
                  <a:cubicBezTo>
                    <a:pt x="17055" y="9977"/>
                    <a:pt x="20188" y="428"/>
                    <a:pt x="16804" y="52"/>
                  </a:cubicBezTo>
                  <a:cubicBezTo>
                    <a:pt x="16477" y="18"/>
                    <a:pt x="16156" y="1"/>
                    <a:pt x="15841" y="1"/>
                  </a:cubicBezTo>
                  <a:close/>
                </a:path>
              </a:pathLst>
            </a:custGeom>
            <a:solidFill>
              <a:srgbClr val="5BCE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96" name="Google Shape;1296;p26"/>
            <p:cNvGrpSpPr/>
            <p:nvPr/>
          </p:nvGrpSpPr>
          <p:grpSpPr>
            <a:xfrm>
              <a:off x="1745510" y="2710320"/>
              <a:ext cx="616789" cy="456717"/>
              <a:chOff x="3387192" y="2664501"/>
              <a:chExt cx="628351" cy="465278"/>
            </a:xfrm>
          </p:grpSpPr>
          <p:sp>
            <p:nvSpPr>
              <p:cNvPr id="1297" name="Google Shape;1297;p26"/>
              <p:cNvSpPr/>
              <p:nvPr/>
            </p:nvSpPr>
            <p:spPr>
              <a:xfrm>
                <a:off x="3785200" y="2664501"/>
                <a:ext cx="230342" cy="465278"/>
              </a:xfrm>
              <a:custGeom>
                <a:rect b="b" l="l" r="r" t="t"/>
                <a:pathLst>
                  <a:path extrusionOk="0" h="20155" w="9978">
                    <a:moveTo>
                      <a:pt x="5314" y="0"/>
                    </a:moveTo>
                    <a:cubicBezTo>
                      <a:pt x="5273" y="0"/>
                      <a:pt x="5231" y="13"/>
                      <a:pt x="5191" y="43"/>
                    </a:cubicBezTo>
                    <a:cubicBezTo>
                      <a:pt x="4289" y="620"/>
                      <a:pt x="4163" y="1647"/>
                      <a:pt x="4113" y="2675"/>
                    </a:cubicBezTo>
                    <a:cubicBezTo>
                      <a:pt x="4088" y="3076"/>
                      <a:pt x="4038" y="3577"/>
                      <a:pt x="3913" y="4078"/>
                    </a:cubicBezTo>
                    <a:cubicBezTo>
                      <a:pt x="3813" y="3778"/>
                      <a:pt x="3637" y="3427"/>
                      <a:pt x="3361" y="3352"/>
                    </a:cubicBezTo>
                    <a:cubicBezTo>
                      <a:pt x="3344" y="3347"/>
                      <a:pt x="3328" y="3345"/>
                      <a:pt x="3312" y="3345"/>
                    </a:cubicBezTo>
                    <a:cubicBezTo>
                      <a:pt x="3237" y="3345"/>
                      <a:pt x="3182" y="3394"/>
                      <a:pt x="3161" y="3477"/>
                    </a:cubicBezTo>
                    <a:cubicBezTo>
                      <a:pt x="3061" y="3828"/>
                      <a:pt x="3361" y="4254"/>
                      <a:pt x="3462" y="4605"/>
                    </a:cubicBezTo>
                    <a:cubicBezTo>
                      <a:pt x="3512" y="4755"/>
                      <a:pt x="3537" y="4981"/>
                      <a:pt x="3612" y="5181"/>
                    </a:cubicBezTo>
                    <a:cubicBezTo>
                      <a:pt x="3141" y="6527"/>
                      <a:pt x="2268" y="7713"/>
                      <a:pt x="868" y="7713"/>
                    </a:cubicBezTo>
                    <a:cubicBezTo>
                      <a:pt x="704" y="7713"/>
                      <a:pt x="533" y="7697"/>
                      <a:pt x="354" y="7662"/>
                    </a:cubicBezTo>
                    <a:cubicBezTo>
                      <a:pt x="329" y="7656"/>
                      <a:pt x="306" y="7653"/>
                      <a:pt x="284" y="7653"/>
                    </a:cubicBezTo>
                    <a:cubicBezTo>
                      <a:pt x="63" y="7653"/>
                      <a:pt x="1" y="7970"/>
                      <a:pt x="229" y="8038"/>
                    </a:cubicBezTo>
                    <a:cubicBezTo>
                      <a:pt x="508" y="8143"/>
                      <a:pt x="788" y="8187"/>
                      <a:pt x="1050" y="8187"/>
                    </a:cubicBezTo>
                    <a:cubicBezTo>
                      <a:pt x="1164" y="8187"/>
                      <a:pt x="1275" y="8179"/>
                      <a:pt x="1381" y="8164"/>
                    </a:cubicBezTo>
                    <a:cubicBezTo>
                      <a:pt x="1400" y="8200"/>
                      <a:pt x="1432" y="8224"/>
                      <a:pt x="1477" y="8224"/>
                    </a:cubicBezTo>
                    <a:cubicBezTo>
                      <a:pt x="1493" y="8224"/>
                      <a:pt x="1512" y="8220"/>
                      <a:pt x="1532" y="8214"/>
                    </a:cubicBezTo>
                    <a:cubicBezTo>
                      <a:pt x="2209" y="8464"/>
                      <a:pt x="2860" y="8715"/>
                      <a:pt x="3512" y="8966"/>
                    </a:cubicBezTo>
                    <a:lnTo>
                      <a:pt x="3762" y="9517"/>
                    </a:lnTo>
                    <a:cubicBezTo>
                      <a:pt x="3762" y="10269"/>
                      <a:pt x="3687" y="11021"/>
                      <a:pt x="3487" y="11748"/>
                    </a:cubicBezTo>
                    <a:cubicBezTo>
                      <a:pt x="3261" y="12474"/>
                      <a:pt x="2835" y="13101"/>
                      <a:pt x="2610" y="13803"/>
                    </a:cubicBezTo>
                    <a:cubicBezTo>
                      <a:pt x="2555" y="13930"/>
                      <a:pt x="2659" y="14018"/>
                      <a:pt x="2768" y="14018"/>
                    </a:cubicBezTo>
                    <a:cubicBezTo>
                      <a:pt x="2809" y="14018"/>
                      <a:pt x="2851" y="14006"/>
                      <a:pt x="2885" y="13978"/>
                    </a:cubicBezTo>
                    <a:cubicBezTo>
                      <a:pt x="3562" y="13302"/>
                      <a:pt x="3938" y="12274"/>
                      <a:pt x="4088" y="11221"/>
                    </a:cubicBezTo>
                    <a:lnTo>
                      <a:pt x="4088" y="11221"/>
                    </a:lnTo>
                    <a:cubicBezTo>
                      <a:pt x="4088" y="11873"/>
                      <a:pt x="3913" y="12500"/>
                      <a:pt x="3913" y="13126"/>
                    </a:cubicBezTo>
                    <a:cubicBezTo>
                      <a:pt x="3913" y="14204"/>
                      <a:pt x="4214" y="15281"/>
                      <a:pt x="4765" y="16184"/>
                    </a:cubicBezTo>
                    <a:cubicBezTo>
                      <a:pt x="5091" y="16710"/>
                      <a:pt x="5517" y="17186"/>
                      <a:pt x="6043" y="17612"/>
                    </a:cubicBezTo>
                    <a:cubicBezTo>
                      <a:pt x="5993" y="18139"/>
                      <a:pt x="6093" y="18665"/>
                      <a:pt x="6394" y="19116"/>
                    </a:cubicBezTo>
                    <a:cubicBezTo>
                      <a:pt x="6673" y="19581"/>
                      <a:pt x="7190" y="20154"/>
                      <a:pt x="7763" y="20154"/>
                    </a:cubicBezTo>
                    <a:cubicBezTo>
                      <a:pt x="7808" y="20154"/>
                      <a:pt x="7853" y="20151"/>
                      <a:pt x="7898" y="20144"/>
                    </a:cubicBezTo>
                    <a:cubicBezTo>
                      <a:pt x="8073" y="20094"/>
                      <a:pt x="8098" y="19868"/>
                      <a:pt x="7998" y="19768"/>
                    </a:cubicBezTo>
                    <a:cubicBezTo>
                      <a:pt x="7848" y="19592"/>
                      <a:pt x="7647" y="19517"/>
                      <a:pt x="7472" y="19392"/>
                    </a:cubicBezTo>
                    <a:cubicBezTo>
                      <a:pt x="7221" y="19216"/>
                      <a:pt x="7021" y="19016"/>
                      <a:pt x="6845" y="18765"/>
                    </a:cubicBezTo>
                    <a:cubicBezTo>
                      <a:pt x="6695" y="18515"/>
                      <a:pt x="6569" y="18239"/>
                      <a:pt x="6519" y="17963"/>
                    </a:cubicBezTo>
                    <a:lnTo>
                      <a:pt x="6519" y="17963"/>
                    </a:lnTo>
                    <a:cubicBezTo>
                      <a:pt x="7261" y="18451"/>
                      <a:pt x="8123" y="18772"/>
                      <a:pt x="8989" y="18772"/>
                    </a:cubicBezTo>
                    <a:cubicBezTo>
                      <a:pt x="9236" y="18772"/>
                      <a:pt x="9483" y="18746"/>
                      <a:pt x="9727" y="18690"/>
                    </a:cubicBezTo>
                    <a:cubicBezTo>
                      <a:pt x="9978" y="18640"/>
                      <a:pt x="9978" y="18239"/>
                      <a:pt x="9727" y="18189"/>
                    </a:cubicBezTo>
                    <a:cubicBezTo>
                      <a:pt x="8173" y="17813"/>
                      <a:pt x="6770" y="17612"/>
                      <a:pt x="5667" y="16334"/>
                    </a:cubicBezTo>
                    <a:cubicBezTo>
                      <a:pt x="5091" y="15682"/>
                      <a:pt x="4840" y="15031"/>
                      <a:pt x="4715" y="14354"/>
                    </a:cubicBezTo>
                    <a:lnTo>
                      <a:pt x="4715" y="14354"/>
                    </a:lnTo>
                    <a:cubicBezTo>
                      <a:pt x="4840" y="14454"/>
                      <a:pt x="4965" y="14555"/>
                      <a:pt x="5116" y="14655"/>
                    </a:cubicBezTo>
                    <a:cubicBezTo>
                      <a:pt x="5392" y="14855"/>
                      <a:pt x="5767" y="15106"/>
                      <a:pt x="6143" y="15106"/>
                    </a:cubicBezTo>
                    <a:cubicBezTo>
                      <a:pt x="6319" y="15106"/>
                      <a:pt x="6419" y="14880"/>
                      <a:pt x="6294" y="14730"/>
                    </a:cubicBezTo>
                    <a:cubicBezTo>
                      <a:pt x="6068" y="14479"/>
                      <a:pt x="5667" y="14379"/>
                      <a:pt x="5366" y="14204"/>
                    </a:cubicBezTo>
                    <a:cubicBezTo>
                      <a:pt x="5116" y="14053"/>
                      <a:pt x="4865" y="13903"/>
                      <a:pt x="4640" y="13728"/>
                    </a:cubicBezTo>
                    <a:cubicBezTo>
                      <a:pt x="4564" y="12901"/>
                      <a:pt x="4640" y="12048"/>
                      <a:pt x="4615" y="11121"/>
                    </a:cubicBezTo>
                    <a:cubicBezTo>
                      <a:pt x="4615" y="10820"/>
                      <a:pt x="4564" y="10494"/>
                      <a:pt x="4489" y="10169"/>
                    </a:cubicBezTo>
                    <a:lnTo>
                      <a:pt x="4489" y="10169"/>
                    </a:lnTo>
                    <a:cubicBezTo>
                      <a:pt x="4690" y="10269"/>
                      <a:pt x="4915" y="10369"/>
                      <a:pt x="5116" y="10494"/>
                    </a:cubicBezTo>
                    <a:cubicBezTo>
                      <a:pt x="5316" y="10645"/>
                      <a:pt x="5542" y="10895"/>
                      <a:pt x="5793" y="10946"/>
                    </a:cubicBezTo>
                    <a:cubicBezTo>
                      <a:pt x="5808" y="10948"/>
                      <a:pt x="5823" y="10949"/>
                      <a:pt x="5837" y="10949"/>
                    </a:cubicBezTo>
                    <a:cubicBezTo>
                      <a:pt x="5962" y="10949"/>
                      <a:pt x="6041" y="10855"/>
                      <a:pt x="6018" y="10720"/>
                    </a:cubicBezTo>
                    <a:cubicBezTo>
                      <a:pt x="5968" y="10419"/>
                      <a:pt x="5592" y="10219"/>
                      <a:pt x="5366" y="10093"/>
                    </a:cubicBezTo>
                    <a:cubicBezTo>
                      <a:pt x="5066" y="9918"/>
                      <a:pt x="4765" y="9818"/>
                      <a:pt x="4439" y="9768"/>
                    </a:cubicBezTo>
                    <a:cubicBezTo>
                      <a:pt x="4414" y="9768"/>
                      <a:pt x="4389" y="9768"/>
                      <a:pt x="4364" y="9793"/>
                    </a:cubicBezTo>
                    <a:cubicBezTo>
                      <a:pt x="4038" y="8790"/>
                      <a:pt x="3386" y="7913"/>
                      <a:pt x="2434" y="7788"/>
                    </a:cubicBezTo>
                    <a:cubicBezTo>
                      <a:pt x="2584" y="7687"/>
                      <a:pt x="2735" y="7612"/>
                      <a:pt x="2860" y="7487"/>
                    </a:cubicBezTo>
                    <a:cubicBezTo>
                      <a:pt x="3179" y="7361"/>
                      <a:pt x="3497" y="7314"/>
                      <a:pt x="3816" y="7314"/>
                    </a:cubicBezTo>
                    <a:cubicBezTo>
                      <a:pt x="4577" y="7314"/>
                      <a:pt x="5342" y="7582"/>
                      <a:pt x="6118" y="7687"/>
                    </a:cubicBezTo>
                    <a:cubicBezTo>
                      <a:pt x="6344" y="8139"/>
                      <a:pt x="6745" y="8515"/>
                      <a:pt x="7221" y="8740"/>
                    </a:cubicBezTo>
                    <a:cubicBezTo>
                      <a:pt x="7455" y="8865"/>
                      <a:pt x="7836" y="9010"/>
                      <a:pt x="8174" y="9010"/>
                    </a:cubicBezTo>
                    <a:cubicBezTo>
                      <a:pt x="8379" y="9010"/>
                      <a:pt x="8568" y="8957"/>
                      <a:pt x="8700" y="8815"/>
                    </a:cubicBezTo>
                    <a:cubicBezTo>
                      <a:pt x="8750" y="8740"/>
                      <a:pt x="8725" y="8665"/>
                      <a:pt x="8675" y="8590"/>
                    </a:cubicBezTo>
                    <a:cubicBezTo>
                      <a:pt x="8349" y="8364"/>
                      <a:pt x="7848" y="8439"/>
                      <a:pt x="7472" y="8289"/>
                    </a:cubicBezTo>
                    <a:cubicBezTo>
                      <a:pt x="7171" y="8139"/>
                      <a:pt x="6895" y="7938"/>
                      <a:pt x="6670" y="7713"/>
                    </a:cubicBezTo>
                    <a:lnTo>
                      <a:pt x="6820" y="7713"/>
                    </a:lnTo>
                    <a:cubicBezTo>
                      <a:pt x="7497" y="7687"/>
                      <a:pt x="8374" y="7487"/>
                      <a:pt x="8524" y="6735"/>
                    </a:cubicBezTo>
                    <a:cubicBezTo>
                      <a:pt x="8524" y="6644"/>
                      <a:pt x="8462" y="6531"/>
                      <a:pt x="8356" y="6531"/>
                    </a:cubicBezTo>
                    <a:cubicBezTo>
                      <a:pt x="8345" y="6531"/>
                      <a:pt x="8335" y="6532"/>
                      <a:pt x="8324" y="6535"/>
                    </a:cubicBezTo>
                    <a:cubicBezTo>
                      <a:pt x="7798" y="6735"/>
                      <a:pt x="7397" y="7061"/>
                      <a:pt x="6820" y="7111"/>
                    </a:cubicBezTo>
                    <a:cubicBezTo>
                      <a:pt x="6756" y="7116"/>
                      <a:pt x="6692" y="7118"/>
                      <a:pt x="6629" y="7118"/>
                    </a:cubicBezTo>
                    <a:cubicBezTo>
                      <a:pt x="6349" y="7118"/>
                      <a:pt x="6079" y="7077"/>
                      <a:pt x="5793" y="7036"/>
                    </a:cubicBezTo>
                    <a:cubicBezTo>
                      <a:pt x="5993" y="6911"/>
                      <a:pt x="6168" y="6810"/>
                      <a:pt x="6344" y="6710"/>
                    </a:cubicBezTo>
                    <a:cubicBezTo>
                      <a:pt x="6569" y="6585"/>
                      <a:pt x="6945" y="6510"/>
                      <a:pt x="7021" y="6234"/>
                    </a:cubicBezTo>
                    <a:cubicBezTo>
                      <a:pt x="7021" y="6159"/>
                      <a:pt x="6996" y="6083"/>
                      <a:pt x="6945" y="6058"/>
                    </a:cubicBezTo>
                    <a:cubicBezTo>
                      <a:pt x="6884" y="6015"/>
                      <a:pt x="6815" y="5998"/>
                      <a:pt x="6743" y="5998"/>
                    </a:cubicBezTo>
                    <a:cubicBezTo>
                      <a:pt x="6520" y="5998"/>
                      <a:pt x="6264" y="6164"/>
                      <a:pt x="6093" y="6259"/>
                    </a:cubicBezTo>
                    <a:cubicBezTo>
                      <a:pt x="5793" y="6434"/>
                      <a:pt x="5492" y="6660"/>
                      <a:pt x="5266" y="6911"/>
                    </a:cubicBezTo>
                    <a:cubicBezTo>
                      <a:pt x="5266" y="6936"/>
                      <a:pt x="5266" y="6936"/>
                      <a:pt x="5241" y="6936"/>
                    </a:cubicBezTo>
                    <a:cubicBezTo>
                      <a:pt x="5141" y="6936"/>
                      <a:pt x="5066" y="6911"/>
                      <a:pt x="4965" y="6911"/>
                    </a:cubicBezTo>
                    <a:cubicBezTo>
                      <a:pt x="4650" y="6865"/>
                      <a:pt x="4334" y="6829"/>
                      <a:pt x="4029" y="6829"/>
                    </a:cubicBezTo>
                    <a:cubicBezTo>
                      <a:pt x="3826" y="6829"/>
                      <a:pt x="3627" y="6845"/>
                      <a:pt x="3437" y="6885"/>
                    </a:cubicBezTo>
                    <a:cubicBezTo>
                      <a:pt x="3562" y="6735"/>
                      <a:pt x="3662" y="6560"/>
                      <a:pt x="3788" y="6384"/>
                    </a:cubicBezTo>
                    <a:cubicBezTo>
                      <a:pt x="4113" y="5858"/>
                      <a:pt x="4289" y="5306"/>
                      <a:pt x="4414" y="4730"/>
                    </a:cubicBezTo>
                    <a:cubicBezTo>
                      <a:pt x="4439" y="4730"/>
                      <a:pt x="4489" y="4705"/>
                      <a:pt x="4489" y="4680"/>
                    </a:cubicBezTo>
                    <a:cubicBezTo>
                      <a:pt x="4840" y="4354"/>
                      <a:pt x="5166" y="4053"/>
                      <a:pt x="5567" y="3828"/>
                    </a:cubicBezTo>
                    <a:cubicBezTo>
                      <a:pt x="5893" y="3627"/>
                      <a:pt x="6369" y="3577"/>
                      <a:pt x="6595" y="3251"/>
                    </a:cubicBezTo>
                    <a:cubicBezTo>
                      <a:pt x="6670" y="3176"/>
                      <a:pt x="6620" y="2976"/>
                      <a:pt x="6494" y="2926"/>
                    </a:cubicBezTo>
                    <a:cubicBezTo>
                      <a:pt x="6405" y="2884"/>
                      <a:pt x="6312" y="2866"/>
                      <a:pt x="6217" y="2866"/>
                    </a:cubicBezTo>
                    <a:cubicBezTo>
                      <a:pt x="5856" y="2866"/>
                      <a:pt x="5469" y="3123"/>
                      <a:pt x="5191" y="3301"/>
                    </a:cubicBezTo>
                    <a:cubicBezTo>
                      <a:pt x="4965" y="3427"/>
                      <a:pt x="4765" y="3552"/>
                      <a:pt x="4590" y="3728"/>
                    </a:cubicBezTo>
                    <a:cubicBezTo>
                      <a:pt x="4765" y="2550"/>
                      <a:pt x="4840" y="1372"/>
                      <a:pt x="5517" y="369"/>
                    </a:cubicBezTo>
                    <a:cubicBezTo>
                      <a:pt x="5617" y="209"/>
                      <a:pt x="5477" y="0"/>
                      <a:pt x="5314" y="0"/>
                    </a:cubicBezTo>
                    <a:close/>
                  </a:path>
                </a:pathLst>
              </a:custGeom>
              <a:solidFill>
                <a:srgbClr val="49A5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6"/>
              <p:cNvSpPr/>
              <p:nvPr/>
            </p:nvSpPr>
            <p:spPr>
              <a:xfrm>
                <a:off x="3387192" y="2664501"/>
                <a:ext cx="230365" cy="465278"/>
              </a:xfrm>
              <a:custGeom>
                <a:rect b="b" l="l" r="r" t="t"/>
                <a:pathLst>
                  <a:path extrusionOk="0" h="20155" w="9979">
                    <a:moveTo>
                      <a:pt x="4665" y="0"/>
                    </a:moveTo>
                    <a:cubicBezTo>
                      <a:pt x="4502" y="0"/>
                      <a:pt x="4362" y="209"/>
                      <a:pt x="4462" y="369"/>
                    </a:cubicBezTo>
                    <a:cubicBezTo>
                      <a:pt x="5139" y="1372"/>
                      <a:pt x="5214" y="2550"/>
                      <a:pt x="5389" y="3728"/>
                    </a:cubicBezTo>
                    <a:cubicBezTo>
                      <a:pt x="5189" y="3552"/>
                      <a:pt x="5013" y="3427"/>
                      <a:pt x="4788" y="3301"/>
                    </a:cubicBezTo>
                    <a:cubicBezTo>
                      <a:pt x="4510" y="3123"/>
                      <a:pt x="4122" y="2866"/>
                      <a:pt x="3762" y="2866"/>
                    </a:cubicBezTo>
                    <a:cubicBezTo>
                      <a:pt x="3667" y="2866"/>
                      <a:pt x="3573" y="2884"/>
                      <a:pt x="3485" y="2926"/>
                    </a:cubicBezTo>
                    <a:cubicBezTo>
                      <a:pt x="3359" y="2976"/>
                      <a:pt x="3309" y="3176"/>
                      <a:pt x="3384" y="3251"/>
                    </a:cubicBezTo>
                    <a:cubicBezTo>
                      <a:pt x="3610" y="3577"/>
                      <a:pt x="4086" y="3627"/>
                      <a:pt x="4412" y="3828"/>
                    </a:cubicBezTo>
                    <a:cubicBezTo>
                      <a:pt x="4813" y="4053"/>
                      <a:pt x="5139" y="4354"/>
                      <a:pt x="5465" y="4680"/>
                    </a:cubicBezTo>
                    <a:cubicBezTo>
                      <a:pt x="5490" y="4705"/>
                      <a:pt x="5515" y="4730"/>
                      <a:pt x="5565" y="4730"/>
                    </a:cubicBezTo>
                    <a:cubicBezTo>
                      <a:pt x="5690" y="5306"/>
                      <a:pt x="5866" y="5858"/>
                      <a:pt x="6191" y="6384"/>
                    </a:cubicBezTo>
                    <a:cubicBezTo>
                      <a:pt x="6292" y="6560"/>
                      <a:pt x="6417" y="6735"/>
                      <a:pt x="6542" y="6885"/>
                    </a:cubicBezTo>
                    <a:cubicBezTo>
                      <a:pt x="6352" y="6845"/>
                      <a:pt x="6153" y="6829"/>
                      <a:pt x="5950" y="6829"/>
                    </a:cubicBezTo>
                    <a:cubicBezTo>
                      <a:pt x="5645" y="6829"/>
                      <a:pt x="5329" y="6865"/>
                      <a:pt x="5013" y="6911"/>
                    </a:cubicBezTo>
                    <a:cubicBezTo>
                      <a:pt x="4913" y="6911"/>
                      <a:pt x="4813" y="6936"/>
                      <a:pt x="4738" y="6936"/>
                    </a:cubicBezTo>
                    <a:cubicBezTo>
                      <a:pt x="4713" y="6936"/>
                      <a:pt x="4713" y="6936"/>
                      <a:pt x="4713" y="6911"/>
                    </a:cubicBezTo>
                    <a:cubicBezTo>
                      <a:pt x="4462" y="6660"/>
                      <a:pt x="4186" y="6434"/>
                      <a:pt x="3886" y="6259"/>
                    </a:cubicBezTo>
                    <a:cubicBezTo>
                      <a:pt x="3715" y="6164"/>
                      <a:pt x="3459" y="5998"/>
                      <a:pt x="3236" y="5998"/>
                    </a:cubicBezTo>
                    <a:cubicBezTo>
                      <a:pt x="3164" y="5998"/>
                      <a:pt x="3095" y="6015"/>
                      <a:pt x="3033" y="6058"/>
                    </a:cubicBezTo>
                    <a:cubicBezTo>
                      <a:pt x="2983" y="6083"/>
                      <a:pt x="2933" y="6159"/>
                      <a:pt x="2958" y="6234"/>
                    </a:cubicBezTo>
                    <a:cubicBezTo>
                      <a:pt x="3033" y="6510"/>
                      <a:pt x="3409" y="6585"/>
                      <a:pt x="3635" y="6710"/>
                    </a:cubicBezTo>
                    <a:cubicBezTo>
                      <a:pt x="3810" y="6810"/>
                      <a:pt x="3986" y="6911"/>
                      <a:pt x="4186" y="7036"/>
                    </a:cubicBezTo>
                    <a:cubicBezTo>
                      <a:pt x="3900" y="7077"/>
                      <a:pt x="3630" y="7118"/>
                      <a:pt x="3350" y="7118"/>
                    </a:cubicBezTo>
                    <a:cubicBezTo>
                      <a:pt x="3287" y="7118"/>
                      <a:pt x="3223" y="7116"/>
                      <a:pt x="3159" y="7111"/>
                    </a:cubicBezTo>
                    <a:cubicBezTo>
                      <a:pt x="2582" y="7061"/>
                      <a:pt x="2181" y="6735"/>
                      <a:pt x="1655" y="6535"/>
                    </a:cubicBezTo>
                    <a:cubicBezTo>
                      <a:pt x="1644" y="6532"/>
                      <a:pt x="1633" y="6531"/>
                      <a:pt x="1623" y="6531"/>
                    </a:cubicBezTo>
                    <a:cubicBezTo>
                      <a:pt x="1517" y="6531"/>
                      <a:pt x="1454" y="6644"/>
                      <a:pt x="1454" y="6735"/>
                    </a:cubicBezTo>
                    <a:cubicBezTo>
                      <a:pt x="1605" y="7487"/>
                      <a:pt x="2482" y="7687"/>
                      <a:pt x="3159" y="7713"/>
                    </a:cubicBezTo>
                    <a:lnTo>
                      <a:pt x="3309" y="7713"/>
                    </a:lnTo>
                    <a:cubicBezTo>
                      <a:pt x="3058" y="7938"/>
                      <a:pt x="2808" y="8139"/>
                      <a:pt x="2482" y="8289"/>
                    </a:cubicBezTo>
                    <a:cubicBezTo>
                      <a:pt x="2131" y="8439"/>
                      <a:pt x="1630" y="8364"/>
                      <a:pt x="1304" y="8590"/>
                    </a:cubicBezTo>
                    <a:cubicBezTo>
                      <a:pt x="1229" y="8665"/>
                      <a:pt x="1229" y="8740"/>
                      <a:pt x="1279" y="8815"/>
                    </a:cubicBezTo>
                    <a:cubicBezTo>
                      <a:pt x="1411" y="8957"/>
                      <a:pt x="1600" y="9010"/>
                      <a:pt x="1805" y="9010"/>
                    </a:cubicBezTo>
                    <a:cubicBezTo>
                      <a:pt x="2143" y="9010"/>
                      <a:pt x="2523" y="8865"/>
                      <a:pt x="2758" y="8740"/>
                    </a:cubicBezTo>
                    <a:cubicBezTo>
                      <a:pt x="3234" y="8515"/>
                      <a:pt x="3635" y="8139"/>
                      <a:pt x="3860" y="7687"/>
                    </a:cubicBezTo>
                    <a:cubicBezTo>
                      <a:pt x="4637" y="7582"/>
                      <a:pt x="5402" y="7314"/>
                      <a:pt x="6162" y="7314"/>
                    </a:cubicBezTo>
                    <a:cubicBezTo>
                      <a:pt x="6482" y="7314"/>
                      <a:pt x="6800" y="7361"/>
                      <a:pt x="7119" y="7487"/>
                    </a:cubicBezTo>
                    <a:cubicBezTo>
                      <a:pt x="7244" y="7612"/>
                      <a:pt x="7394" y="7687"/>
                      <a:pt x="7545" y="7788"/>
                    </a:cubicBezTo>
                    <a:cubicBezTo>
                      <a:pt x="6592" y="7913"/>
                      <a:pt x="5941" y="8790"/>
                      <a:pt x="5615" y="9793"/>
                    </a:cubicBezTo>
                    <a:cubicBezTo>
                      <a:pt x="5590" y="9768"/>
                      <a:pt x="5565" y="9768"/>
                      <a:pt x="5540" y="9768"/>
                    </a:cubicBezTo>
                    <a:cubicBezTo>
                      <a:pt x="5214" y="9818"/>
                      <a:pt x="4913" y="9918"/>
                      <a:pt x="4612" y="10093"/>
                    </a:cubicBezTo>
                    <a:cubicBezTo>
                      <a:pt x="4387" y="10219"/>
                      <a:pt x="4011" y="10419"/>
                      <a:pt x="3961" y="10720"/>
                    </a:cubicBezTo>
                    <a:cubicBezTo>
                      <a:pt x="3938" y="10855"/>
                      <a:pt x="4017" y="10949"/>
                      <a:pt x="4141" y="10949"/>
                    </a:cubicBezTo>
                    <a:cubicBezTo>
                      <a:pt x="4156" y="10949"/>
                      <a:pt x="4171" y="10948"/>
                      <a:pt x="4186" y="10946"/>
                    </a:cubicBezTo>
                    <a:cubicBezTo>
                      <a:pt x="4437" y="10895"/>
                      <a:pt x="4637" y="10645"/>
                      <a:pt x="4863" y="10494"/>
                    </a:cubicBezTo>
                    <a:cubicBezTo>
                      <a:pt x="5064" y="10369"/>
                      <a:pt x="5289" y="10269"/>
                      <a:pt x="5490" y="10169"/>
                    </a:cubicBezTo>
                    <a:lnTo>
                      <a:pt x="5490" y="10169"/>
                    </a:lnTo>
                    <a:cubicBezTo>
                      <a:pt x="5414" y="10494"/>
                      <a:pt x="5364" y="10820"/>
                      <a:pt x="5364" y="11121"/>
                    </a:cubicBezTo>
                    <a:cubicBezTo>
                      <a:pt x="5339" y="12048"/>
                      <a:pt x="5414" y="12901"/>
                      <a:pt x="5339" y="13728"/>
                    </a:cubicBezTo>
                    <a:cubicBezTo>
                      <a:pt x="5114" y="13903"/>
                      <a:pt x="4863" y="14053"/>
                      <a:pt x="4612" y="14204"/>
                    </a:cubicBezTo>
                    <a:cubicBezTo>
                      <a:pt x="4312" y="14379"/>
                      <a:pt x="3911" y="14479"/>
                      <a:pt x="3685" y="14730"/>
                    </a:cubicBezTo>
                    <a:cubicBezTo>
                      <a:pt x="3560" y="14880"/>
                      <a:pt x="3660" y="15106"/>
                      <a:pt x="3835" y="15106"/>
                    </a:cubicBezTo>
                    <a:cubicBezTo>
                      <a:pt x="4211" y="15106"/>
                      <a:pt x="4587" y="14855"/>
                      <a:pt x="4863" y="14655"/>
                    </a:cubicBezTo>
                    <a:cubicBezTo>
                      <a:pt x="5013" y="14555"/>
                      <a:pt x="5139" y="14454"/>
                      <a:pt x="5264" y="14354"/>
                    </a:cubicBezTo>
                    <a:lnTo>
                      <a:pt x="5264" y="14354"/>
                    </a:lnTo>
                    <a:cubicBezTo>
                      <a:pt x="5139" y="15031"/>
                      <a:pt x="4888" y="15682"/>
                      <a:pt x="4312" y="16334"/>
                    </a:cubicBezTo>
                    <a:cubicBezTo>
                      <a:pt x="3184" y="17612"/>
                      <a:pt x="1805" y="17813"/>
                      <a:pt x="251" y="18189"/>
                    </a:cubicBezTo>
                    <a:cubicBezTo>
                      <a:pt x="1" y="18239"/>
                      <a:pt x="1" y="18640"/>
                      <a:pt x="251" y="18690"/>
                    </a:cubicBezTo>
                    <a:cubicBezTo>
                      <a:pt x="496" y="18746"/>
                      <a:pt x="743" y="18772"/>
                      <a:pt x="989" y="18772"/>
                    </a:cubicBezTo>
                    <a:cubicBezTo>
                      <a:pt x="1855" y="18772"/>
                      <a:pt x="2718" y="18451"/>
                      <a:pt x="3459" y="17963"/>
                    </a:cubicBezTo>
                    <a:lnTo>
                      <a:pt x="3459" y="17963"/>
                    </a:lnTo>
                    <a:cubicBezTo>
                      <a:pt x="3409" y="18239"/>
                      <a:pt x="3284" y="18515"/>
                      <a:pt x="3134" y="18765"/>
                    </a:cubicBezTo>
                    <a:cubicBezTo>
                      <a:pt x="2958" y="19016"/>
                      <a:pt x="2758" y="19216"/>
                      <a:pt x="2507" y="19392"/>
                    </a:cubicBezTo>
                    <a:cubicBezTo>
                      <a:pt x="2307" y="19517"/>
                      <a:pt x="2131" y="19592"/>
                      <a:pt x="1981" y="19768"/>
                    </a:cubicBezTo>
                    <a:cubicBezTo>
                      <a:pt x="1881" y="19868"/>
                      <a:pt x="1906" y="20094"/>
                      <a:pt x="2081" y="20144"/>
                    </a:cubicBezTo>
                    <a:cubicBezTo>
                      <a:pt x="2126" y="20151"/>
                      <a:pt x="2171" y="20154"/>
                      <a:pt x="2216" y="20154"/>
                    </a:cubicBezTo>
                    <a:cubicBezTo>
                      <a:pt x="2789" y="20154"/>
                      <a:pt x="3306" y="19581"/>
                      <a:pt x="3585" y="19116"/>
                    </a:cubicBezTo>
                    <a:cubicBezTo>
                      <a:pt x="3886" y="18665"/>
                      <a:pt x="3986" y="18139"/>
                      <a:pt x="3936" y="17612"/>
                    </a:cubicBezTo>
                    <a:cubicBezTo>
                      <a:pt x="4462" y="17186"/>
                      <a:pt x="4888" y="16710"/>
                      <a:pt x="5214" y="16184"/>
                    </a:cubicBezTo>
                    <a:cubicBezTo>
                      <a:pt x="5765" y="15281"/>
                      <a:pt x="6066" y="14204"/>
                      <a:pt x="6066" y="13126"/>
                    </a:cubicBezTo>
                    <a:cubicBezTo>
                      <a:pt x="6041" y="12500"/>
                      <a:pt x="5891" y="11873"/>
                      <a:pt x="5891" y="11221"/>
                    </a:cubicBezTo>
                    <a:lnTo>
                      <a:pt x="5891" y="11221"/>
                    </a:lnTo>
                    <a:cubicBezTo>
                      <a:pt x="6041" y="12274"/>
                      <a:pt x="6417" y="13302"/>
                      <a:pt x="7094" y="13978"/>
                    </a:cubicBezTo>
                    <a:cubicBezTo>
                      <a:pt x="7128" y="14006"/>
                      <a:pt x="7170" y="14018"/>
                      <a:pt x="7211" y="14018"/>
                    </a:cubicBezTo>
                    <a:cubicBezTo>
                      <a:pt x="7320" y="14018"/>
                      <a:pt x="7424" y="13930"/>
                      <a:pt x="7369" y="13803"/>
                    </a:cubicBezTo>
                    <a:cubicBezTo>
                      <a:pt x="7119" y="13101"/>
                      <a:pt x="6718" y="12474"/>
                      <a:pt x="6492" y="11748"/>
                    </a:cubicBezTo>
                    <a:cubicBezTo>
                      <a:pt x="6292" y="11021"/>
                      <a:pt x="6216" y="10269"/>
                      <a:pt x="6191" y="9517"/>
                    </a:cubicBezTo>
                    <a:lnTo>
                      <a:pt x="6467" y="8966"/>
                    </a:lnTo>
                    <a:cubicBezTo>
                      <a:pt x="7119" y="8715"/>
                      <a:pt x="7770" y="8464"/>
                      <a:pt x="8447" y="8214"/>
                    </a:cubicBezTo>
                    <a:cubicBezTo>
                      <a:pt x="8460" y="8220"/>
                      <a:pt x="8476" y="8224"/>
                      <a:pt x="8491" y="8224"/>
                    </a:cubicBezTo>
                    <a:cubicBezTo>
                      <a:pt x="8534" y="8224"/>
                      <a:pt x="8579" y="8200"/>
                      <a:pt x="8597" y="8164"/>
                    </a:cubicBezTo>
                    <a:cubicBezTo>
                      <a:pt x="8704" y="8179"/>
                      <a:pt x="8814" y="8187"/>
                      <a:pt x="8928" y="8187"/>
                    </a:cubicBezTo>
                    <a:cubicBezTo>
                      <a:pt x="9191" y="8187"/>
                      <a:pt x="9471" y="8143"/>
                      <a:pt x="9750" y="8038"/>
                    </a:cubicBezTo>
                    <a:cubicBezTo>
                      <a:pt x="9978" y="7970"/>
                      <a:pt x="9916" y="7653"/>
                      <a:pt x="9695" y="7653"/>
                    </a:cubicBezTo>
                    <a:cubicBezTo>
                      <a:pt x="9673" y="7653"/>
                      <a:pt x="9650" y="7656"/>
                      <a:pt x="9625" y="7662"/>
                    </a:cubicBezTo>
                    <a:cubicBezTo>
                      <a:pt x="9446" y="7697"/>
                      <a:pt x="9275" y="7713"/>
                      <a:pt x="9111" y="7713"/>
                    </a:cubicBezTo>
                    <a:cubicBezTo>
                      <a:pt x="7711" y="7713"/>
                      <a:pt x="6838" y="6527"/>
                      <a:pt x="6367" y="5181"/>
                    </a:cubicBezTo>
                    <a:cubicBezTo>
                      <a:pt x="6417" y="4981"/>
                      <a:pt x="6467" y="4755"/>
                      <a:pt x="6517" y="4605"/>
                    </a:cubicBezTo>
                    <a:cubicBezTo>
                      <a:pt x="6617" y="4254"/>
                      <a:pt x="6918" y="3828"/>
                      <a:pt x="6818" y="3477"/>
                    </a:cubicBezTo>
                    <a:cubicBezTo>
                      <a:pt x="6797" y="3394"/>
                      <a:pt x="6742" y="3345"/>
                      <a:pt x="6667" y="3345"/>
                    </a:cubicBezTo>
                    <a:cubicBezTo>
                      <a:pt x="6651" y="3345"/>
                      <a:pt x="6635" y="3347"/>
                      <a:pt x="6617" y="3352"/>
                    </a:cubicBezTo>
                    <a:cubicBezTo>
                      <a:pt x="6317" y="3427"/>
                      <a:pt x="6166" y="3778"/>
                      <a:pt x="6066" y="4078"/>
                    </a:cubicBezTo>
                    <a:cubicBezTo>
                      <a:pt x="5941" y="3577"/>
                      <a:pt x="5891" y="3076"/>
                      <a:pt x="5866" y="2675"/>
                    </a:cubicBezTo>
                    <a:cubicBezTo>
                      <a:pt x="5815" y="1647"/>
                      <a:pt x="5690" y="620"/>
                      <a:pt x="4788" y="43"/>
                    </a:cubicBezTo>
                    <a:cubicBezTo>
                      <a:pt x="4748" y="13"/>
                      <a:pt x="4706" y="0"/>
                      <a:pt x="4665" y="0"/>
                    </a:cubicBezTo>
                    <a:close/>
                  </a:path>
                </a:pathLst>
              </a:custGeom>
              <a:solidFill>
                <a:srgbClr val="49A5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9" name="Google Shape;1299;p26"/>
            <p:cNvGrpSpPr/>
            <p:nvPr/>
          </p:nvGrpSpPr>
          <p:grpSpPr>
            <a:xfrm>
              <a:off x="1666018" y="2586912"/>
              <a:ext cx="783750" cy="327780"/>
              <a:chOff x="3306210" y="2538780"/>
              <a:chExt cx="798441" cy="333925"/>
            </a:xfrm>
          </p:grpSpPr>
          <p:sp>
            <p:nvSpPr>
              <p:cNvPr id="1300" name="Google Shape;1300;p26"/>
              <p:cNvSpPr/>
              <p:nvPr/>
            </p:nvSpPr>
            <p:spPr>
              <a:xfrm>
                <a:off x="3319507" y="2538780"/>
                <a:ext cx="211205" cy="242323"/>
              </a:xfrm>
              <a:custGeom>
                <a:rect b="b" l="l" r="r" t="t"/>
                <a:pathLst>
                  <a:path extrusionOk="0" h="10497" w="9149">
                    <a:moveTo>
                      <a:pt x="8321" y="1"/>
                    </a:moveTo>
                    <a:cubicBezTo>
                      <a:pt x="6141" y="26"/>
                      <a:pt x="4161" y="2382"/>
                      <a:pt x="2933" y="3986"/>
                    </a:cubicBezTo>
                    <a:cubicBezTo>
                      <a:pt x="1705" y="5590"/>
                      <a:pt x="0" y="7920"/>
                      <a:pt x="351" y="10051"/>
                    </a:cubicBezTo>
                    <a:cubicBezTo>
                      <a:pt x="414" y="10346"/>
                      <a:pt x="688" y="10497"/>
                      <a:pt x="959" y="10497"/>
                    </a:cubicBezTo>
                    <a:cubicBezTo>
                      <a:pt x="1125" y="10497"/>
                      <a:pt x="1290" y="10441"/>
                      <a:pt x="1404" y="10326"/>
                    </a:cubicBezTo>
                    <a:cubicBezTo>
                      <a:pt x="2632" y="9073"/>
                      <a:pt x="3058" y="7043"/>
                      <a:pt x="4061" y="5590"/>
                    </a:cubicBezTo>
                    <a:cubicBezTo>
                      <a:pt x="5188" y="3910"/>
                      <a:pt x="6792" y="2031"/>
                      <a:pt x="8622" y="1128"/>
                    </a:cubicBezTo>
                    <a:cubicBezTo>
                      <a:pt x="9148" y="853"/>
                      <a:pt x="8873" y="1"/>
                      <a:pt x="8321" y="1"/>
                    </a:cubicBezTo>
                    <a:close/>
                  </a:path>
                </a:pathLst>
              </a:custGeom>
              <a:solidFill>
                <a:srgbClr val="FFFFFF">
                  <a:alpha val="397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6"/>
              <p:cNvSpPr/>
              <p:nvPr/>
            </p:nvSpPr>
            <p:spPr>
              <a:xfrm>
                <a:off x="3306210" y="2802549"/>
                <a:ext cx="38783" cy="63807"/>
              </a:xfrm>
              <a:custGeom>
                <a:rect b="b" l="l" r="r" t="t"/>
                <a:pathLst>
                  <a:path extrusionOk="0" h="2764" w="1680">
                    <a:moveTo>
                      <a:pt x="924" y="1"/>
                    </a:moveTo>
                    <a:cubicBezTo>
                      <a:pt x="659" y="1"/>
                      <a:pt x="348" y="173"/>
                      <a:pt x="301" y="454"/>
                    </a:cubicBezTo>
                    <a:cubicBezTo>
                      <a:pt x="226" y="1006"/>
                      <a:pt x="0" y="1733"/>
                      <a:pt x="175" y="2284"/>
                    </a:cubicBezTo>
                    <a:cubicBezTo>
                      <a:pt x="273" y="2612"/>
                      <a:pt x="529" y="2764"/>
                      <a:pt x="794" y="2764"/>
                    </a:cubicBezTo>
                    <a:cubicBezTo>
                      <a:pt x="1074" y="2764"/>
                      <a:pt x="1363" y="2593"/>
                      <a:pt x="1479" y="2284"/>
                    </a:cubicBezTo>
                    <a:cubicBezTo>
                      <a:pt x="1679" y="1783"/>
                      <a:pt x="1529" y="1131"/>
                      <a:pt x="1504" y="605"/>
                    </a:cubicBezTo>
                    <a:cubicBezTo>
                      <a:pt x="1479" y="304"/>
                      <a:pt x="1278" y="53"/>
                      <a:pt x="977" y="3"/>
                    </a:cubicBezTo>
                    <a:cubicBezTo>
                      <a:pt x="960" y="2"/>
                      <a:pt x="942" y="1"/>
                      <a:pt x="924" y="1"/>
                    </a:cubicBezTo>
                    <a:close/>
                  </a:path>
                </a:pathLst>
              </a:custGeom>
              <a:solidFill>
                <a:srgbClr val="FFFFFF">
                  <a:alpha val="397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26"/>
              <p:cNvSpPr/>
              <p:nvPr/>
            </p:nvSpPr>
            <p:spPr>
              <a:xfrm>
                <a:off x="3890999" y="2543327"/>
                <a:ext cx="187612" cy="239715"/>
              </a:xfrm>
              <a:custGeom>
                <a:rect b="b" l="l" r="r" t="t"/>
                <a:pathLst>
                  <a:path extrusionOk="0" h="10384" w="8127">
                    <a:moveTo>
                      <a:pt x="584" y="1"/>
                    </a:moveTo>
                    <a:cubicBezTo>
                      <a:pt x="255" y="1"/>
                      <a:pt x="0" y="463"/>
                      <a:pt x="382" y="631"/>
                    </a:cubicBezTo>
                    <a:cubicBezTo>
                      <a:pt x="2312" y="1508"/>
                      <a:pt x="3666" y="3713"/>
                      <a:pt x="4643" y="5518"/>
                    </a:cubicBezTo>
                    <a:cubicBezTo>
                      <a:pt x="5420" y="6972"/>
                      <a:pt x="5846" y="9077"/>
                      <a:pt x="7074" y="10205"/>
                    </a:cubicBezTo>
                    <a:cubicBezTo>
                      <a:pt x="7198" y="10328"/>
                      <a:pt x="7350" y="10384"/>
                      <a:pt x="7500" y="10384"/>
                    </a:cubicBezTo>
                    <a:cubicBezTo>
                      <a:pt x="7807" y="10384"/>
                      <a:pt x="8102" y="10149"/>
                      <a:pt x="8102" y="9779"/>
                    </a:cubicBezTo>
                    <a:cubicBezTo>
                      <a:pt x="8127" y="7774"/>
                      <a:pt x="6398" y="5342"/>
                      <a:pt x="5270" y="3738"/>
                    </a:cubicBezTo>
                    <a:cubicBezTo>
                      <a:pt x="4142" y="2134"/>
                      <a:pt x="2688" y="305"/>
                      <a:pt x="633" y="4"/>
                    </a:cubicBezTo>
                    <a:cubicBezTo>
                      <a:pt x="617" y="2"/>
                      <a:pt x="600" y="1"/>
                      <a:pt x="584" y="1"/>
                    </a:cubicBezTo>
                    <a:close/>
                  </a:path>
                </a:pathLst>
              </a:custGeom>
              <a:solidFill>
                <a:srgbClr val="FFFFFF">
                  <a:alpha val="397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26"/>
              <p:cNvSpPr/>
              <p:nvPr/>
            </p:nvSpPr>
            <p:spPr>
              <a:xfrm>
                <a:off x="4067599" y="2820001"/>
                <a:ext cx="37051" cy="52703"/>
              </a:xfrm>
              <a:custGeom>
                <a:rect b="b" l="l" r="r" t="t"/>
                <a:pathLst>
                  <a:path extrusionOk="0" h="2283" w="1605">
                    <a:moveTo>
                      <a:pt x="746" y="0"/>
                    </a:moveTo>
                    <a:cubicBezTo>
                      <a:pt x="691" y="0"/>
                      <a:pt x="634" y="8"/>
                      <a:pt x="577" y="24"/>
                    </a:cubicBezTo>
                    <a:cubicBezTo>
                      <a:pt x="251" y="124"/>
                      <a:pt x="1" y="500"/>
                      <a:pt x="126" y="826"/>
                    </a:cubicBezTo>
                    <a:cubicBezTo>
                      <a:pt x="226" y="1152"/>
                      <a:pt x="226" y="1327"/>
                      <a:pt x="251" y="1653"/>
                    </a:cubicBezTo>
                    <a:cubicBezTo>
                      <a:pt x="276" y="1979"/>
                      <a:pt x="477" y="2230"/>
                      <a:pt x="803" y="2280"/>
                    </a:cubicBezTo>
                    <a:cubicBezTo>
                      <a:pt x="822" y="2281"/>
                      <a:pt x="841" y="2282"/>
                      <a:pt x="860" y="2282"/>
                    </a:cubicBezTo>
                    <a:cubicBezTo>
                      <a:pt x="1144" y="2282"/>
                      <a:pt x="1434" y="2110"/>
                      <a:pt x="1504" y="1829"/>
                    </a:cubicBezTo>
                    <a:cubicBezTo>
                      <a:pt x="1605" y="1403"/>
                      <a:pt x="1529" y="901"/>
                      <a:pt x="1379" y="475"/>
                    </a:cubicBezTo>
                    <a:cubicBezTo>
                      <a:pt x="1274" y="203"/>
                      <a:pt x="1029" y="0"/>
                      <a:pt x="746" y="0"/>
                    </a:cubicBezTo>
                    <a:close/>
                  </a:path>
                </a:pathLst>
              </a:custGeom>
              <a:solidFill>
                <a:srgbClr val="FFFFFF">
                  <a:alpha val="397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04" name="Google Shape;1304;p26"/>
          <p:cNvGrpSpPr/>
          <p:nvPr/>
        </p:nvGrpSpPr>
        <p:grpSpPr>
          <a:xfrm>
            <a:off x="3163558" y="9376819"/>
            <a:ext cx="558559" cy="604960"/>
            <a:chOff x="1676646" y="3655818"/>
            <a:chExt cx="742863" cy="796000"/>
          </a:xfrm>
        </p:grpSpPr>
        <p:sp>
          <p:nvSpPr>
            <p:cNvPr id="1305" name="Google Shape;1305;p26"/>
            <p:cNvSpPr/>
            <p:nvPr/>
          </p:nvSpPr>
          <p:spPr>
            <a:xfrm>
              <a:off x="1787948" y="3752595"/>
              <a:ext cx="557731" cy="466365"/>
            </a:xfrm>
            <a:custGeom>
              <a:rect b="b" l="l" r="r" t="t"/>
              <a:pathLst>
                <a:path extrusionOk="0" h="20581" w="24613">
                  <a:moveTo>
                    <a:pt x="19722" y="1"/>
                  </a:moveTo>
                  <a:cubicBezTo>
                    <a:pt x="19659" y="1"/>
                    <a:pt x="19602" y="2"/>
                    <a:pt x="19550" y="4"/>
                  </a:cubicBezTo>
                  <a:cubicBezTo>
                    <a:pt x="18522" y="80"/>
                    <a:pt x="11028" y="1684"/>
                    <a:pt x="11028" y="1684"/>
                  </a:cubicBezTo>
                  <a:lnTo>
                    <a:pt x="1579" y="1809"/>
                  </a:lnTo>
                  <a:lnTo>
                    <a:pt x="1" y="8902"/>
                  </a:lnTo>
                  <a:lnTo>
                    <a:pt x="1028" y="13188"/>
                  </a:lnTo>
                  <a:lnTo>
                    <a:pt x="4988" y="17423"/>
                  </a:lnTo>
                  <a:lnTo>
                    <a:pt x="4988" y="18877"/>
                  </a:lnTo>
                  <a:cubicBezTo>
                    <a:pt x="4988" y="18877"/>
                    <a:pt x="5397" y="20385"/>
                    <a:pt x="6895" y="20385"/>
                  </a:cubicBezTo>
                  <a:cubicBezTo>
                    <a:pt x="7013" y="20385"/>
                    <a:pt x="7137" y="20376"/>
                    <a:pt x="7269" y="20355"/>
                  </a:cubicBezTo>
                  <a:cubicBezTo>
                    <a:pt x="8428" y="20162"/>
                    <a:pt x="9184" y="19607"/>
                    <a:pt x="9929" y="19607"/>
                  </a:cubicBezTo>
                  <a:cubicBezTo>
                    <a:pt x="10343" y="19607"/>
                    <a:pt x="10754" y="19779"/>
                    <a:pt x="11229" y="20280"/>
                  </a:cubicBezTo>
                  <a:cubicBezTo>
                    <a:pt x="11432" y="20491"/>
                    <a:pt x="11806" y="20581"/>
                    <a:pt x="12294" y="20581"/>
                  </a:cubicBezTo>
                  <a:cubicBezTo>
                    <a:pt x="14989" y="20581"/>
                    <a:pt x="21154" y="17849"/>
                    <a:pt x="21154" y="17849"/>
                  </a:cubicBezTo>
                  <a:lnTo>
                    <a:pt x="24211" y="12987"/>
                  </a:lnTo>
                  <a:lnTo>
                    <a:pt x="24537" y="6045"/>
                  </a:lnTo>
                  <a:cubicBezTo>
                    <a:pt x="24537" y="6045"/>
                    <a:pt x="24612" y="857"/>
                    <a:pt x="24261" y="631"/>
                  </a:cubicBezTo>
                  <a:cubicBezTo>
                    <a:pt x="23952" y="440"/>
                    <a:pt x="20925" y="1"/>
                    <a:pt x="19722"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26"/>
            <p:cNvSpPr/>
            <p:nvPr/>
          </p:nvSpPr>
          <p:spPr>
            <a:xfrm>
              <a:off x="1676646" y="3655818"/>
              <a:ext cx="742863" cy="796000"/>
            </a:xfrm>
            <a:custGeom>
              <a:rect b="b" l="l" r="r" t="t"/>
              <a:pathLst>
                <a:path extrusionOk="0" h="35128" w="32783">
                  <a:moveTo>
                    <a:pt x="29332" y="1"/>
                  </a:moveTo>
                  <a:cubicBezTo>
                    <a:pt x="28443" y="1"/>
                    <a:pt x="27511" y="341"/>
                    <a:pt x="26742" y="992"/>
                  </a:cubicBezTo>
                  <a:cubicBezTo>
                    <a:pt x="25596" y="1980"/>
                    <a:pt x="23281" y="2579"/>
                    <a:pt x="21493" y="2579"/>
                  </a:cubicBezTo>
                  <a:cubicBezTo>
                    <a:pt x="21013" y="2579"/>
                    <a:pt x="20572" y="2536"/>
                    <a:pt x="20201" y="2446"/>
                  </a:cubicBezTo>
                  <a:cubicBezTo>
                    <a:pt x="19756" y="2346"/>
                    <a:pt x="19280" y="2308"/>
                    <a:pt x="18816" y="2308"/>
                  </a:cubicBezTo>
                  <a:cubicBezTo>
                    <a:pt x="17424" y="2308"/>
                    <a:pt x="16141" y="2646"/>
                    <a:pt x="16141" y="2646"/>
                  </a:cubicBezTo>
                  <a:cubicBezTo>
                    <a:pt x="16141" y="2646"/>
                    <a:pt x="14202" y="3059"/>
                    <a:pt x="12565" y="3059"/>
                  </a:cubicBezTo>
                  <a:cubicBezTo>
                    <a:pt x="11992" y="3059"/>
                    <a:pt x="11456" y="3008"/>
                    <a:pt x="11053" y="2872"/>
                  </a:cubicBezTo>
                  <a:cubicBezTo>
                    <a:pt x="9959" y="2507"/>
                    <a:pt x="9130" y="1951"/>
                    <a:pt x="8275" y="1951"/>
                  </a:cubicBezTo>
                  <a:cubicBezTo>
                    <a:pt x="7895" y="1951"/>
                    <a:pt x="7509" y="2060"/>
                    <a:pt x="7093" y="2346"/>
                  </a:cubicBezTo>
                  <a:cubicBezTo>
                    <a:pt x="5740" y="3273"/>
                    <a:pt x="5639" y="3599"/>
                    <a:pt x="3960" y="4000"/>
                  </a:cubicBezTo>
                  <a:cubicBezTo>
                    <a:pt x="2306" y="4426"/>
                    <a:pt x="1253" y="5980"/>
                    <a:pt x="1354" y="7233"/>
                  </a:cubicBezTo>
                  <a:cubicBezTo>
                    <a:pt x="1479" y="8486"/>
                    <a:pt x="0" y="11719"/>
                    <a:pt x="953" y="12646"/>
                  </a:cubicBezTo>
                  <a:cubicBezTo>
                    <a:pt x="1880" y="13574"/>
                    <a:pt x="1780" y="14727"/>
                    <a:pt x="1679" y="16080"/>
                  </a:cubicBezTo>
                  <a:cubicBezTo>
                    <a:pt x="1579" y="17433"/>
                    <a:pt x="1153" y="19714"/>
                    <a:pt x="3033" y="20341"/>
                  </a:cubicBezTo>
                  <a:cubicBezTo>
                    <a:pt x="4913" y="20967"/>
                    <a:pt x="4913" y="20441"/>
                    <a:pt x="5639" y="21594"/>
                  </a:cubicBezTo>
                  <a:cubicBezTo>
                    <a:pt x="5870" y="21960"/>
                    <a:pt x="6205" y="22063"/>
                    <a:pt x="6571" y="22063"/>
                  </a:cubicBezTo>
                  <a:cubicBezTo>
                    <a:pt x="7043" y="22063"/>
                    <a:pt x="7567" y="21892"/>
                    <a:pt x="7989" y="21892"/>
                  </a:cubicBezTo>
                  <a:cubicBezTo>
                    <a:pt x="8269" y="21892"/>
                    <a:pt x="8503" y="21968"/>
                    <a:pt x="8647" y="22220"/>
                  </a:cubicBezTo>
                  <a:cubicBezTo>
                    <a:pt x="9027" y="22890"/>
                    <a:pt x="9564" y="23899"/>
                    <a:pt x="10031" y="23899"/>
                  </a:cubicBezTo>
                  <a:cubicBezTo>
                    <a:pt x="10211" y="23899"/>
                    <a:pt x="10380" y="23750"/>
                    <a:pt x="10527" y="23373"/>
                  </a:cubicBezTo>
                  <a:cubicBezTo>
                    <a:pt x="11053" y="22020"/>
                    <a:pt x="9374" y="21794"/>
                    <a:pt x="9900" y="20667"/>
                  </a:cubicBezTo>
                  <a:cubicBezTo>
                    <a:pt x="10426" y="19514"/>
                    <a:pt x="10201" y="18687"/>
                    <a:pt x="9173" y="17433"/>
                  </a:cubicBezTo>
                  <a:cubicBezTo>
                    <a:pt x="8121" y="16180"/>
                    <a:pt x="6667" y="14927"/>
                    <a:pt x="7093" y="13373"/>
                  </a:cubicBezTo>
                  <a:cubicBezTo>
                    <a:pt x="7494" y="11819"/>
                    <a:pt x="8020" y="11293"/>
                    <a:pt x="7293" y="10140"/>
                  </a:cubicBezTo>
                  <a:cubicBezTo>
                    <a:pt x="6567" y="9012"/>
                    <a:pt x="7193" y="7960"/>
                    <a:pt x="8121" y="7433"/>
                  </a:cubicBezTo>
                  <a:cubicBezTo>
                    <a:pt x="8680" y="7139"/>
                    <a:pt x="9594" y="6801"/>
                    <a:pt x="10481" y="6801"/>
                  </a:cubicBezTo>
                  <a:cubicBezTo>
                    <a:pt x="11105" y="6801"/>
                    <a:pt x="11715" y="6968"/>
                    <a:pt x="12181" y="7433"/>
                  </a:cubicBezTo>
                  <a:cubicBezTo>
                    <a:pt x="12714" y="7966"/>
                    <a:pt x="13509" y="8167"/>
                    <a:pt x="14315" y="8167"/>
                  </a:cubicBezTo>
                  <a:cubicBezTo>
                    <a:pt x="15251" y="8167"/>
                    <a:pt x="16201" y="7896"/>
                    <a:pt x="16767" y="7559"/>
                  </a:cubicBezTo>
                  <a:cubicBezTo>
                    <a:pt x="17795" y="6932"/>
                    <a:pt x="19875" y="6707"/>
                    <a:pt x="19875" y="6707"/>
                  </a:cubicBezTo>
                  <a:cubicBezTo>
                    <a:pt x="19875" y="6707"/>
                    <a:pt x="20464" y="6770"/>
                    <a:pt x="21230" y="6770"/>
                  </a:cubicBezTo>
                  <a:cubicBezTo>
                    <a:pt x="22202" y="6770"/>
                    <a:pt x="23460" y="6668"/>
                    <a:pt x="24161" y="6205"/>
                  </a:cubicBezTo>
                  <a:cubicBezTo>
                    <a:pt x="24993" y="5639"/>
                    <a:pt x="25726" y="5173"/>
                    <a:pt x="26432" y="5173"/>
                  </a:cubicBezTo>
                  <a:cubicBezTo>
                    <a:pt x="26790" y="5173"/>
                    <a:pt x="27140" y="5292"/>
                    <a:pt x="27494" y="5579"/>
                  </a:cubicBezTo>
                  <a:cubicBezTo>
                    <a:pt x="28522" y="6406"/>
                    <a:pt x="26642" y="9012"/>
                    <a:pt x="27369" y="10466"/>
                  </a:cubicBezTo>
                  <a:cubicBezTo>
                    <a:pt x="28096" y="11920"/>
                    <a:pt x="29048" y="13073"/>
                    <a:pt x="28096" y="14426"/>
                  </a:cubicBezTo>
                  <a:cubicBezTo>
                    <a:pt x="27168" y="15779"/>
                    <a:pt x="25715" y="17634"/>
                    <a:pt x="25815" y="18787"/>
                  </a:cubicBezTo>
                  <a:cubicBezTo>
                    <a:pt x="25915" y="19940"/>
                    <a:pt x="25815" y="20867"/>
                    <a:pt x="23309" y="21594"/>
                  </a:cubicBezTo>
                  <a:cubicBezTo>
                    <a:pt x="20827" y="22321"/>
                    <a:pt x="18747" y="21494"/>
                    <a:pt x="18020" y="22546"/>
                  </a:cubicBezTo>
                  <a:cubicBezTo>
                    <a:pt x="17294" y="23574"/>
                    <a:pt x="15514" y="22947"/>
                    <a:pt x="15213" y="24100"/>
                  </a:cubicBezTo>
                  <a:cubicBezTo>
                    <a:pt x="14888" y="25228"/>
                    <a:pt x="16441" y="26807"/>
                    <a:pt x="16040" y="29088"/>
                  </a:cubicBezTo>
                  <a:cubicBezTo>
                    <a:pt x="16040" y="29088"/>
                    <a:pt x="15414" y="31694"/>
                    <a:pt x="16040" y="32521"/>
                  </a:cubicBezTo>
                  <a:cubicBezTo>
                    <a:pt x="16667" y="33348"/>
                    <a:pt x="15715" y="35128"/>
                    <a:pt x="16767" y="35128"/>
                  </a:cubicBezTo>
                  <a:cubicBezTo>
                    <a:pt x="17795" y="35128"/>
                    <a:pt x="17068" y="33348"/>
                    <a:pt x="17695" y="32847"/>
                  </a:cubicBezTo>
                  <a:cubicBezTo>
                    <a:pt x="18321" y="32321"/>
                    <a:pt x="18421" y="29514"/>
                    <a:pt x="19048" y="28987"/>
                  </a:cubicBezTo>
                  <a:cubicBezTo>
                    <a:pt x="19675" y="28461"/>
                    <a:pt x="22281" y="28987"/>
                    <a:pt x="22908" y="28060"/>
                  </a:cubicBezTo>
                  <a:cubicBezTo>
                    <a:pt x="23534" y="27108"/>
                    <a:pt x="23835" y="26907"/>
                    <a:pt x="25289" y="26481"/>
                  </a:cubicBezTo>
                  <a:cubicBezTo>
                    <a:pt x="26742" y="26080"/>
                    <a:pt x="27795" y="25128"/>
                    <a:pt x="28221" y="23474"/>
                  </a:cubicBezTo>
                  <a:cubicBezTo>
                    <a:pt x="28622" y="21794"/>
                    <a:pt x="29148" y="21794"/>
                    <a:pt x="30301" y="20240"/>
                  </a:cubicBezTo>
                  <a:cubicBezTo>
                    <a:pt x="31429" y="18687"/>
                    <a:pt x="32156" y="17759"/>
                    <a:pt x="31755" y="16281"/>
                  </a:cubicBezTo>
                  <a:cubicBezTo>
                    <a:pt x="31329" y="14827"/>
                    <a:pt x="30928" y="14426"/>
                    <a:pt x="31755" y="12747"/>
                  </a:cubicBezTo>
                  <a:cubicBezTo>
                    <a:pt x="32582" y="11093"/>
                    <a:pt x="32482" y="10040"/>
                    <a:pt x="32281" y="8286"/>
                  </a:cubicBezTo>
                  <a:cubicBezTo>
                    <a:pt x="32056" y="6506"/>
                    <a:pt x="31228" y="5879"/>
                    <a:pt x="31655" y="4727"/>
                  </a:cubicBezTo>
                  <a:cubicBezTo>
                    <a:pt x="32056" y="3599"/>
                    <a:pt x="32782" y="2145"/>
                    <a:pt x="31529" y="892"/>
                  </a:cubicBezTo>
                  <a:cubicBezTo>
                    <a:pt x="30940" y="290"/>
                    <a:pt x="30154" y="1"/>
                    <a:pt x="29332" y="1"/>
                  </a:cubicBezTo>
                  <a:close/>
                </a:path>
              </a:pathLst>
            </a:custGeom>
            <a:solidFill>
              <a:srgbClr val="5BCE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07" name="Google Shape;1307;p26"/>
            <p:cNvGrpSpPr/>
            <p:nvPr/>
          </p:nvGrpSpPr>
          <p:grpSpPr>
            <a:xfrm>
              <a:off x="1708597" y="3677889"/>
              <a:ext cx="683251" cy="716562"/>
              <a:chOff x="3349586" y="3650207"/>
              <a:chExt cx="696059" cy="729994"/>
            </a:xfrm>
          </p:grpSpPr>
          <p:sp>
            <p:nvSpPr>
              <p:cNvPr id="1308" name="Google Shape;1308;p26"/>
              <p:cNvSpPr/>
              <p:nvPr/>
            </p:nvSpPr>
            <p:spPr>
              <a:xfrm>
                <a:off x="3992596" y="3976906"/>
                <a:ext cx="46101" cy="83868"/>
              </a:xfrm>
              <a:custGeom>
                <a:rect b="b" l="l" r="r" t="t"/>
                <a:pathLst>
                  <a:path extrusionOk="0" h="3633" w="1997">
                    <a:moveTo>
                      <a:pt x="1119" y="0"/>
                    </a:moveTo>
                    <a:cubicBezTo>
                      <a:pt x="806" y="0"/>
                      <a:pt x="468" y="328"/>
                      <a:pt x="518" y="711"/>
                    </a:cubicBezTo>
                    <a:cubicBezTo>
                      <a:pt x="643" y="1338"/>
                      <a:pt x="493" y="1965"/>
                      <a:pt x="242" y="2541"/>
                    </a:cubicBezTo>
                    <a:cubicBezTo>
                      <a:pt x="1" y="3110"/>
                      <a:pt x="472" y="3632"/>
                      <a:pt x="936" y="3632"/>
                    </a:cubicBezTo>
                    <a:cubicBezTo>
                      <a:pt x="1146" y="3632"/>
                      <a:pt x="1355" y="3525"/>
                      <a:pt x="1495" y="3268"/>
                    </a:cubicBezTo>
                    <a:cubicBezTo>
                      <a:pt x="1997" y="2315"/>
                      <a:pt x="1971" y="1263"/>
                      <a:pt x="1520" y="285"/>
                    </a:cubicBezTo>
                    <a:cubicBezTo>
                      <a:pt x="1428" y="84"/>
                      <a:pt x="1276" y="0"/>
                      <a:pt x="1119"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6"/>
              <p:cNvSpPr/>
              <p:nvPr/>
            </p:nvSpPr>
            <p:spPr>
              <a:xfrm>
                <a:off x="3973112" y="4063059"/>
                <a:ext cx="30288" cy="27725"/>
              </a:xfrm>
              <a:custGeom>
                <a:rect b="b" l="l" r="r" t="t"/>
                <a:pathLst>
                  <a:path extrusionOk="0" h="1201" w="1312">
                    <a:moveTo>
                      <a:pt x="762" y="1"/>
                    </a:moveTo>
                    <a:cubicBezTo>
                      <a:pt x="604" y="1"/>
                      <a:pt x="443" y="79"/>
                      <a:pt x="359" y="213"/>
                    </a:cubicBezTo>
                    <a:cubicBezTo>
                      <a:pt x="259" y="363"/>
                      <a:pt x="184" y="513"/>
                      <a:pt x="109" y="689"/>
                    </a:cubicBezTo>
                    <a:cubicBezTo>
                      <a:pt x="0" y="977"/>
                      <a:pt x="282" y="1201"/>
                      <a:pt x="551" y="1201"/>
                    </a:cubicBezTo>
                    <a:cubicBezTo>
                      <a:pt x="655" y="1201"/>
                      <a:pt x="758" y="1167"/>
                      <a:pt x="836" y="1090"/>
                    </a:cubicBezTo>
                    <a:cubicBezTo>
                      <a:pt x="961" y="989"/>
                      <a:pt x="1061" y="839"/>
                      <a:pt x="1161" y="689"/>
                    </a:cubicBezTo>
                    <a:cubicBezTo>
                      <a:pt x="1312" y="488"/>
                      <a:pt x="1186" y="162"/>
                      <a:pt x="986" y="62"/>
                    </a:cubicBezTo>
                    <a:cubicBezTo>
                      <a:pt x="919" y="20"/>
                      <a:pt x="841" y="1"/>
                      <a:pt x="762"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6"/>
              <p:cNvSpPr/>
              <p:nvPr/>
            </p:nvSpPr>
            <p:spPr>
              <a:xfrm>
                <a:off x="4013788" y="3796543"/>
                <a:ext cx="31280" cy="67639"/>
              </a:xfrm>
              <a:custGeom>
                <a:rect b="b" l="l" r="r" t="t"/>
                <a:pathLst>
                  <a:path extrusionOk="0" h="2930" w="1355">
                    <a:moveTo>
                      <a:pt x="350" y="0"/>
                    </a:moveTo>
                    <a:cubicBezTo>
                      <a:pt x="184" y="0"/>
                      <a:pt x="10" y="119"/>
                      <a:pt x="26" y="304"/>
                    </a:cubicBezTo>
                    <a:cubicBezTo>
                      <a:pt x="76" y="981"/>
                      <a:pt x="26" y="1632"/>
                      <a:pt x="1" y="2309"/>
                    </a:cubicBezTo>
                    <a:cubicBezTo>
                      <a:pt x="1" y="2728"/>
                      <a:pt x="341" y="2929"/>
                      <a:pt x="675" y="2929"/>
                    </a:cubicBezTo>
                    <a:cubicBezTo>
                      <a:pt x="1018" y="2929"/>
                      <a:pt x="1355" y="2716"/>
                      <a:pt x="1304" y="2309"/>
                    </a:cubicBezTo>
                    <a:cubicBezTo>
                      <a:pt x="1204" y="1532"/>
                      <a:pt x="953" y="855"/>
                      <a:pt x="602" y="153"/>
                    </a:cubicBezTo>
                    <a:cubicBezTo>
                      <a:pt x="554" y="47"/>
                      <a:pt x="454" y="0"/>
                      <a:pt x="350"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26"/>
              <p:cNvSpPr/>
              <p:nvPr/>
            </p:nvSpPr>
            <p:spPr>
              <a:xfrm>
                <a:off x="3974451" y="3650207"/>
                <a:ext cx="50949" cy="35274"/>
              </a:xfrm>
              <a:custGeom>
                <a:rect b="b" l="l" r="r" t="t"/>
                <a:pathLst>
                  <a:path extrusionOk="0" h="1528" w="2207">
                    <a:moveTo>
                      <a:pt x="779" y="0"/>
                    </a:moveTo>
                    <a:cubicBezTo>
                      <a:pt x="651" y="0"/>
                      <a:pt x="523" y="16"/>
                      <a:pt x="402" y="51"/>
                    </a:cubicBezTo>
                    <a:cubicBezTo>
                      <a:pt x="176" y="126"/>
                      <a:pt x="1" y="352"/>
                      <a:pt x="1" y="603"/>
                    </a:cubicBezTo>
                    <a:cubicBezTo>
                      <a:pt x="1" y="878"/>
                      <a:pt x="176" y="1054"/>
                      <a:pt x="402" y="1154"/>
                    </a:cubicBezTo>
                    <a:cubicBezTo>
                      <a:pt x="502" y="1179"/>
                      <a:pt x="702" y="1229"/>
                      <a:pt x="853" y="1279"/>
                    </a:cubicBezTo>
                    <a:cubicBezTo>
                      <a:pt x="953" y="1330"/>
                      <a:pt x="1028" y="1380"/>
                      <a:pt x="1179" y="1455"/>
                    </a:cubicBezTo>
                    <a:cubicBezTo>
                      <a:pt x="1281" y="1501"/>
                      <a:pt x="1393" y="1527"/>
                      <a:pt x="1505" y="1527"/>
                    </a:cubicBezTo>
                    <a:cubicBezTo>
                      <a:pt x="1694" y="1527"/>
                      <a:pt x="1879" y="1453"/>
                      <a:pt x="2006" y="1279"/>
                    </a:cubicBezTo>
                    <a:cubicBezTo>
                      <a:pt x="2181" y="1054"/>
                      <a:pt x="2206" y="653"/>
                      <a:pt x="1955" y="427"/>
                    </a:cubicBezTo>
                    <a:cubicBezTo>
                      <a:pt x="1647" y="177"/>
                      <a:pt x="1206" y="0"/>
                      <a:pt x="779"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26"/>
              <p:cNvSpPr/>
              <p:nvPr/>
            </p:nvSpPr>
            <p:spPr>
              <a:xfrm>
                <a:off x="4023622" y="3684280"/>
                <a:ext cx="22023" cy="25809"/>
              </a:xfrm>
              <a:custGeom>
                <a:rect b="b" l="l" r="r" t="t"/>
                <a:pathLst>
                  <a:path extrusionOk="0" h="1118" w="954">
                    <a:moveTo>
                      <a:pt x="428" y="1"/>
                    </a:moveTo>
                    <a:cubicBezTo>
                      <a:pt x="411" y="1"/>
                      <a:pt x="394" y="2"/>
                      <a:pt x="377" y="4"/>
                    </a:cubicBezTo>
                    <a:cubicBezTo>
                      <a:pt x="201" y="29"/>
                      <a:pt x="1" y="204"/>
                      <a:pt x="26" y="405"/>
                    </a:cubicBezTo>
                    <a:cubicBezTo>
                      <a:pt x="26" y="530"/>
                      <a:pt x="51" y="681"/>
                      <a:pt x="76" y="806"/>
                    </a:cubicBezTo>
                    <a:cubicBezTo>
                      <a:pt x="119" y="998"/>
                      <a:pt x="325" y="1118"/>
                      <a:pt x="510" y="1118"/>
                    </a:cubicBezTo>
                    <a:cubicBezTo>
                      <a:pt x="542" y="1118"/>
                      <a:pt x="573" y="1114"/>
                      <a:pt x="602" y="1107"/>
                    </a:cubicBezTo>
                    <a:cubicBezTo>
                      <a:pt x="853" y="1031"/>
                      <a:pt x="953" y="806"/>
                      <a:pt x="903" y="555"/>
                    </a:cubicBezTo>
                    <a:cubicBezTo>
                      <a:pt x="903" y="480"/>
                      <a:pt x="878" y="380"/>
                      <a:pt x="828" y="305"/>
                    </a:cubicBezTo>
                    <a:cubicBezTo>
                      <a:pt x="782" y="121"/>
                      <a:pt x="610" y="1"/>
                      <a:pt x="428"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26"/>
              <p:cNvSpPr/>
              <p:nvPr/>
            </p:nvSpPr>
            <p:spPr>
              <a:xfrm>
                <a:off x="3869161" y="3695177"/>
                <a:ext cx="45685" cy="28187"/>
              </a:xfrm>
              <a:custGeom>
                <a:rect b="b" l="l" r="r" t="t"/>
                <a:pathLst>
                  <a:path extrusionOk="0" h="1221" w="1979">
                    <a:moveTo>
                      <a:pt x="1285" y="0"/>
                    </a:moveTo>
                    <a:cubicBezTo>
                      <a:pt x="1212" y="0"/>
                      <a:pt x="1133" y="18"/>
                      <a:pt x="1053" y="58"/>
                    </a:cubicBezTo>
                    <a:cubicBezTo>
                      <a:pt x="802" y="184"/>
                      <a:pt x="552" y="209"/>
                      <a:pt x="326" y="334"/>
                    </a:cubicBezTo>
                    <a:cubicBezTo>
                      <a:pt x="0" y="534"/>
                      <a:pt x="0" y="1136"/>
                      <a:pt x="426" y="1211"/>
                    </a:cubicBezTo>
                    <a:cubicBezTo>
                      <a:pt x="478" y="1218"/>
                      <a:pt x="530" y="1221"/>
                      <a:pt x="582" y="1221"/>
                    </a:cubicBezTo>
                    <a:cubicBezTo>
                      <a:pt x="924" y="1221"/>
                      <a:pt x="1246" y="1081"/>
                      <a:pt x="1529" y="885"/>
                    </a:cubicBezTo>
                    <a:cubicBezTo>
                      <a:pt x="1978" y="607"/>
                      <a:pt x="1715" y="0"/>
                      <a:pt x="1285"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26"/>
              <p:cNvSpPr/>
              <p:nvPr/>
            </p:nvSpPr>
            <p:spPr>
              <a:xfrm>
                <a:off x="3643505" y="3701640"/>
                <a:ext cx="64246" cy="36243"/>
              </a:xfrm>
              <a:custGeom>
                <a:rect b="b" l="l" r="r" t="t"/>
                <a:pathLst>
                  <a:path extrusionOk="0" h="1570" w="2783">
                    <a:moveTo>
                      <a:pt x="1672" y="1"/>
                    </a:moveTo>
                    <a:cubicBezTo>
                      <a:pt x="1555" y="1"/>
                      <a:pt x="1438" y="12"/>
                      <a:pt x="1329" y="29"/>
                    </a:cubicBezTo>
                    <a:cubicBezTo>
                      <a:pt x="953" y="79"/>
                      <a:pt x="627" y="179"/>
                      <a:pt x="352" y="430"/>
                    </a:cubicBezTo>
                    <a:cubicBezTo>
                      <a:pt x="1" y="756"/>
                      <a:pt x="176" y="1407"/>
                      <a:pt x="652" y="1533"/>
                    </a:cubicBezTo>
                    <a:cubicBezTo>
                      <a:pt x="766" y="1559"/>
                      <a:pt x="879" y="1570"/>
                      <a:pt x="993" y="1570"/>
                    </a:cubicBezTo>
                    <a:cubicBezTo>
                      <a:pt x="1205" y="1570"/>
                      <a:pt x="1417" y="1531"/>
                      <a:pt x="1630" y="1482"/>
                    </a:cubicBezTo>
                    <a:cubicBezTo>
                      <a:pt x="1930" y="1432"/>
                      <a:pt x="2206" y="1357"/>
                      <a:pt x="2457" y="1132"/>
                    </a:cubicBezTo>
                    <a:cubicBezTo>
                      <a:pt x="2783" y="856"/>
                      <a:pt x="2632" y="405"/>
                      <a:pt x="2331" y="179"/>
                    </a:cubicBezTo>
                    <a:cubicBezTo>
                      <a:pt x="2148" y="46"/>
                      <a:pt x="1908" y="1"/>
                      <a:pt x="1672"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26"/>
              <p:cNvSpPr/>
              <p:nvPr/>
            </p:nvSpPr>
            <p:spPr>
              <a:xfrm>
                <a:off x="3723933" y="3700186"/>
                <a:ext cx="26063" cy="22369"/>
              </a:xfrm>
              <a:custGeom>
                <a:rect b="b" l="l" r="r" t="t"/>
                <a:pathLst>
                  <a:path extrusionOk="0" h="969" w="1129">
                    <a:moveTo>
                      <a:pt x="514" y="1"/>
                    </a:moveTo>
                    <a:cubicBezTo>
                      <a:pt x="353" y="1"/>
                      <a:pt x="207" y="79"/>
                      <a:pt x="126" y="242"/>
                    </a:cubicBezTo>
                    <a:cubicBezTo>
                      <a:pt x="0" y="443"/>
                      <a:pt x="50" y="769"/>
                      <a:pt x="301" y="869"/>
                    </a:cubicBezTo>
                    <a:cubicBezTo>
                      <a:pt x="301" y="894"/>
                      <a:pt x="326" y="894"/>
                      <a:pt x="351" y="919"/>
                    </a:cubicBezTo>
                    <a:cubicBezTo>
                      <a:pt x="424" y="951"/>
                      <a:pt x="506" y="968"/>
                      <a:pt x="586" y="968"/>
                    </a:cubicBezTo>
                    <a:cubicBezTo>
                      <a:pt x="754" y="968"/>
                      <a:pt x="918" y="896"/>
                      <a:pt x="1003" y="743"/>
                    </a:cubicBezTo>
                    <a:cubicBezTo>
                      <a:pt x="1128" y="543"/>
                      <a:pt x="1053" y="217"/>
                      <a:pt x="827" y="92"/>
                    </a:cubicBezTo>
                    <a:cubicBezTo>
                      <a:pt x="802" y="92"/>
                      <a:pt x="802" y="67"/>
                      <a:pt x="777" y="67"/>
                    </a:cubicBezTo>
                    <a:cubicBezTo>
                      <a:pt x="690" y="23"/>
                      <a:pt x="600" y="1"/>
                      <a:pt x="514"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26"/>
              <p:cNvSpPr/>
              <p:nvPr/>
            </p:nvSpPr>
            <p:spPr>
              <a:xfrm>
                <a:off x="3474569" y="3701894"/>
                <a:ext cx="49194" cy="29757"/>
              </a:xfrm>
              <a:custGeom>
                <a:rect b="b" l="l" r="r" t="t"/>
                <a:pathLst>
                  <a:path extrusionOk="0" h="1289" w="2131">
                    <a:moveTo>
                      <a:pt x="1277" y="0"/>
                    </a:moveTo>
                    <a:cubicBezTo>
                      <a:pt x="928" y="0"/>
                      <a:pt x="554" y="122"/>
                      <a:pt x="326" y="294"/>
                    </a:cubicBezTo>
                    <a:cubicBezTo>
                      <a:pt x="101" y="444"/>
                      <a:pt x="0" y="695"/>
                      <a:pt x="101" y="945"/>
                    </a:cubicBezTo>
                    <a:cubicBezTo>
                      <a:pt x="185" y="1135"/>
                      <a:pt x="393" y="1289"/>
                      <a:pt x="606" y="1289"/>
                    </a:cubicBezTo>
                    <a:cubicBezTo>
                      <a:pt x="646" y="1289"/>
                      <a:pt x="687" y="1283"/>
                      <a:pt x="727" y="1271"/>
                    </a:cubicBezTo>
                    <a:cubicBezTo>
                      <a:pt x="928" y="1196"/>
                      <a:pt x="1128" y="1096"/>
                      <a:pt x="1329" y="1045"/>
                    </a:cubicBezTo>
                    <a:cubicBezTo>
                      <a:pt x="1554" y="995"/>
                      <a:pt x="1755" y="970"/>
                      <a:pt x="1955" y="820"/>
                    </a:cubicBezTo>
                    <a:cubicBezTo>
                      <a:pt x="2131" y="669"/>
                      <a:pt x="2081" y="394"/>
                      <a:pt x="1955" y="243"/>
                    </a:cubicBezTo>
                    <a:cubicBezTo>
                      <a:pt x="1793" y="70"/>
                      <a:pt x="1542" y="0"/>
                      <a:pt x="1277"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26"/>
              <p:cNvSpPr/>
              <p:nvPr/>
            </p:nvSpPr>
            <p:spPr>
              <a:xfrm>
                <a:off x="3450537" y="3729319"/>
                <a:ext cx="29826" cy="24470"/>
              </a:xfrm>
              <a:custGeom>
                <a:rect b="b" l="l" r="r" t="t"/>
                <a:pathLst>
                  <a:path extrusionOk="0" h="1060" w="1292">
                    <a:moveTo>
                      <a:pt x="735" y="1"/>
                    </a:moveTo>
                    <a:cubicBezTo>
                      <a:pt x="616" y="1"/>
                      <a:pt x="496" y="40"/>
                      <a:pt x="415" y="133"/>
                    </a:cubicBezTo>
                    <a:lnTo>
                      <a:pt x="289" y="309"/>
                    </a:lnTo>
                    <a:cubicBezTo>
                      <a:pt x="1" y="655"/>
                      <a:pt x="258" y="1060"/>
                      <a:pt x="598" y="1060"/>
                    </a:cubicBezTo>
                    <a:cubicBezTo>
                      <a:pt x="701" y="1060"/>
                      <a:pt x="811" y="1023"/>
                      <a:pt x="916" y="935"/>
                    </a:cubicBezTo>
                    <a:cubicBezTo>
                      <a:pt x="991" y="910"/>
                      <a:pt x="1041" y="860"/>
                      <a:pt x="1091" y="810"/>
                    </a:cubicBezTo>
                    <a:cubicBezTo>
                      <a:pt x="1292" y="659"/>
                      <a:pt x="1267" y="309"/>
                      <a:pt x="1091" y="133"/>
                    </a:cubicBezTo>
                    <a:cubicBezTo>
                      <a:pt x="1011" y="53"/>
                      <a:pt x="873" y="1"/>
                      <a:pt x="735"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26"/>
              <p:cNvSpPr/>
              <p:nvPr/>
            </p:nvSpPr>
            <p:spPr>
              <a:xfrm>
                <a:off x="3349586" y="3838742"/>
                <a:ext cx="34166" cy="68332"/>
              </a:xfrm>
              <a:custGeom>
                <a:rect b="b" l="l" r="r" t="t"/>
                <a:pathLst>
                  <a:path extrusionOk="0" h="2960" w="1480">
                    <a:moveTo>
                      <a:pt x="943" y="1"/>
                    </a:moveTo>
                    <a:cubicBezTo>
                      <a:pt x="774" y="1"/>
                      <a:pt x="599" y="83"/>
                      <a:pt x="477" y="255"/>
                    </a:cubicBezTo>
                    <a:cubicBezTo>
                      <a:pt x="251" y="556"/>
                      <a:pt x="176" y="982"/>
                      <a:pt x="126" y="1333"/>
                    </a:cubicBezTo>
                    <a:cubicBezTo>
                      <a:pt x="51" y="1734"/>
                      <a:pt x="1" y="2135"/>
                      <a:pt x="126" y="2536"/>
                    </a:cubicBezTo>
                    <a:cubicBezTo>
                      <a:pt x="204" y="2808"/>
                      <a:pt x="475" y="2959"/>
                      <a:pt x="737" y="2959"/>
                    </a:cubicBezTo>
                    <a:cubicBezTo>
                      <a:pt x="982" y="2959"/>
                      <a:pt x="1218" y="2827"/>
                      <a:pt x="1279" y="2536"/>
                    </a:cubicBezTo>
                    <a:cubicBezTo>
                      <a:pt x="1329" y="2185"/>
                      <a:pt x="1304" y="1859"/>
                      <a:pt x="1329" y="1508"/>
                    </a:cubicBezTo>
                    <a:cubicBezTo>
                      <a:pt x="1354" y="1183"/>
                      <a:pt x="1479" y="832"/>
                      <a:pt x="1454" y="506"/>
                    </a:cubicBezTo>
                    <a:cubicBezTo>
                      <a:pt x="1425" y="178"/>
                      <a:pt x="1191" y="1"/>
                      <a:pt x="943"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26"/>
              <p:cNvSpPr/>
              <p:nvPr/>
            </p:nvSpPr>
            <p:spPr>
              <a:xfrm>
                <a:off x="3368678" y="3913792"/>
                <a:ext cx="20269" cy="24586"/>
              </a:xfrm>
              <a:custGeom>
                <a:rect b="b" l="l" r="r" t="t"/>
                <a:pathLst>
                  <a:path extrusionOk="0" h="1065" w="878">
                    <a:moveTo>
                      <a:pt x="419" y="1"/>
                    </a:moveTo>
                    <a:cubicBezTo>
                      <a:pt x="388" y="1"/>
                      <a:pt x="357" y="4"/>
                      <a:pt x="327" y="12"/>
                    </a:cubicBezTo>
                    <a:cubicBezTo>
                      <a:pt x="101" y="62"/>
                      <a:pt x="1" y="288"/>
                      <a:pt x="26" y="513"/>
                    </a:cubicBezTo>
                    <a:cubicBezTo>
                      <a:pt x="51" y="638"/>
                      <a:pt x="76" y="764"/>
                      <a:pt x="151" y="864"/>
                    </a:cubicBezTo>
                    <a:cubicBezTo>
                      <a:pt x="217" y="1005"/>
                      <a:pt x="332" y="1065"/>
                      <a:pt x="452" y="1065"/>
                    </a:cubicBezTo>
                    <a:cubicBezTo>
                      <a:pt x="651" y="1065"/>
                      <a:pt x="862" y="898"/>
                      <a:pt x="878" y="663"/>
                    </a:cubicBezTo>
                    <a:cubicBezTo>
                      <a:pt x="878" y="538"/>
                      <a:pt x="853" y="413"/>
                      <a:pt x="828" y="288"/>
                    </a:cubicBezTo>
                    <a:cubicBezTo>
                      <a:pt x="785" y="117"/>
                      <a:pt x="597" y="1"/>
                      <a:pt x="419"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26"/>
              <p:cNvSpPr/>
              <p:nvPr/>
            </p:nvSpPr>
            <p:spPr>
              <a:xfrm>
                <a:off x="3393748" y="4047661"/>
                <a:ext cx="60021" cy="41830"/>
              </a:xfrm>
              <a:custGeom>
                <a:rect b="b" l="l" r="r" t="t"/>
                <a:pathLst>
                  <a:path extrusionOk="0" h="1812" w="2600">
                    <a:moveTo>
                      <a:pt x="614" y="1"/>
                    </a:moveTo>
                    <a:cubicBezTo>
                      <a:pt x="241" y="1"/>
                      <a:pt x="0" y="504"/>
                      <a:pt x="268" y="854"/>
                    </a:cubicBezTo>
                    <a:cubicBezTo>
                      <a:pt x="622" y="1275"/>
                      <a:pt x="1230" y="1812"/>
                      <a:pt x="1833" y="1812"/>
                    </a:cubicBezTo>
                    <a:cubicBezTo>
                      <a:pt x="1913" y="1812"/>
                      <a:pt x="1993" y="1802"/>
                      <a:pt x="2073" y="1782"/>
                    </a:cubicBezTo>
                    <a:cubicBezTo>
                      <a:pt x="2524" y="1656"/>
                      <a:pt x="2599" y="1130"/>
                      <a:pt x="2323" y="804"/>
                    </a:cubicBezTo>
                    <a:cubicBezTo>
                      <a:pt x="2148" y="604"/>
                      <a:pt x="1847" y="529"/>
                      <a:pt x="1597" y="428"/>
                    </a:cubicBezTo>
                    <a:cubicBezTo>
                      <a:pt x="1346" y="303"/>
                      <a:pt x="1095" y="203"/>
                      <a:pt x="870" y="78"/>
                    </a:cubicBezTo>
                    <a:cubicBezTo>
                      <a:pt x="781" y="24"/>
                      <a:pt x="694" y="1"/>
                      <a:pt x="614"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26"/>
              <p:cNvSpPr/>
              <p:nvPr/>
            </p:nvSpPr>
            <p:spPr>
              <a:xfrm>
                <a:off x="3447374" y="4080465"/>
                <a:ext cx="24909" cy="20776"/>
              </a:xfrm>
              <a:custGeom>
                <a:rect b="b" l="l" r="r" t="t"/>
                <a:pathLst>
                  <a:path extrusionOk="0" h="900" w="1079">
                    <a:moveTo>
                      <a:pt x="486" y="0"/>
                    </a:moveTo>
                    <a:cubicBezTo>
                      <a:pt x="319" y="0"/>
                      <a:pt x="169" y="90"/>
                      <a:pt x="101" y="261"/>
                    </a:cubicBezTo>
                    <a:cubicBezTo>
                      <a:pt x="0" y="486"/>
                      <a:pt x="126" y="812"/>
                      <a:pt x="376" y="862"/>
                    </a:cubicBezTo>
                    <a:cubicBezTo>
                      <a:pt x="426" y="862"/>
                      <a:pt x="477" y="887"/>
                      <a:pt x="527" y="887"/>
                    </a:cubicBezTo>
                    <a:cubicBezTo>
                      <a:pt x="561" y="896"/>
                      <a:pt x="595" y="900"/>
                      <a:pt x="629" y="900"/>
                    </a:cubicBezTo>
                    <a:cubicBezTo>
                      <a:pt x="792" y="900"/>
                      <a:pt x="941" y="803"/>
                      <a:pt x="1003" y="636"/>
                    </a:cubicBezTo>
                    <a:cubicBezTo>
                      <a:pt x="1078" y="461"/>
                      <a:pt x="1028" y="210"/>
                      <a:pt x="852" y="110"/>
                    </a:cubicBezTo>
                    <a:cubicBezTo>
                      <a:pt x="802" y="110"/>
                      <a:pt x="752" y="85"/>
                      <a:pt x="727" y="60"/>
                    </a:cubicBezTo>
                    <a:cubicBezTo>
                      <a:pt x="647" y="20"/>
                      <a:pt x="565" y="0"/>
                      <a:pt x="486"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26"/>
              <p:cNvSpPr/>
              <p:nvPr/>
            </p:nvSpPr>
            <p:spPr>
              <a:xfrm>
                <a:off x="3502132" y="4052832"/>
                <a:ext cx="32365" cy="24332"/>
              </a:xfrm>
              <a:custGeom>
                <a:rect b="b" l="l" r="r" t="t"/>
                <a:pathLst>
                  <a:path extrusionOk="0" h="1054" w="1402">
                    <a:moveTo>
                      <a:pt x="631" y="0"/>
                    </a:moveTo>
                    <a:cubicBezTo>
                      <a:pt x="304" y="0"/>
                      <a:pt x="0" y="440"/>
                      <a:pt x="310" y="731"/>
                    </a:cubicBezTo>
                    <a:cubicBezTo>
                      <a:pt x="385" y="806"/>
                      <a:pt x="460" y="856"/>
                      <a:pt x="536" y="931"/>
                    </a:cubicBezTo>
                    <a:cubicBezTo>
                      <a:pt x="622" y="1017"/>
                      <a:pt x="718" y="1053"/>
                      <a:pt x="812" y="1053"/>
                    </a:cubicBezTo>
                    <a:cubicBezTo>
                      <a:pt x="1126" y="1053"/>
                      <a:pt x="1402" y="645"/>
                      <a:pt x="1112" y="355"/>
                    </a:cubicBezTo>
                    <a:cubicBezTo>
                      <a:pt x="1037" y="280"/>
                      <a:pt x="987" y="204"/>
                      <a:pt x="912" y="129"/>
                    </a:cubicBezTo>
                    <a:cubicBezTo>
                      <a:pt x="826" y="38"/>
                      <a:pt x="728" y="0"/>
                      <a:pt x="631"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26"/>
              <p:cNvSpPr/>
              <p:nvPr/>
            </p:nvSpPr>
            <p:spPr>
              <a:xfrm>
                <a:off x="3445643" y="3871962"/>
                <a:ext cx="23154" cy="26340"/>
              </a:xfrm>
              <a:custGeom>
                <a:rect b="b" l="l" r="r" t="t"/>
                <a:pathLst>
                  <a:path extrusionOk="0" h="1141" w="1003">
                    <a:moveTo>
                      <a:pt x="501" y="0"/>
                    </a:moveTo>
                    <a:cubicBezTo>
                      <a:pt x="276" y="0"/>
                      <a:pt x="50" y="157"/>
                      <a:pt x="25" y="470"/>
                    </a:cubicBezTo>
                    <a:cubicBezTo>
                      <a:pt x="25" y="546"/>
                      <a:pt x="0" y="596"/>
                      <a:pt x="25" y="671"/>
                    </a:cubicBezTo>
                    <a:cubicBezTo>
                      <a:pt x="50" y="984"/>
                      <a:pt x="276" y="1141"/>
                      <a:pt x="505" y="1141"/>
                    </a:cubicBezTo>
                    <a:cubicBezTo>
                      <a:pt x="733" y="1141"/>
                      <a:pt x="965" y="984"/>
                      <a:pt x="1003" y="671"/>
                    </a:cubicBezTo>
                    <a:cubicBezTo>
                      <a:pt x="1003" y="596"/>
                      <a:pt x="1003" y="546"/>
                      <a:pt x="978" y="470"/>
                    </a:cubicBezTo>
                    <a:cubicBezTo>
                      <a:pt x="953" y="157"/>
                      <a:pt x="727" y="0"/>
                      <a:pt x="501"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26"/>
              <p:cNvSpPr/>
              <p:nvPr/>
            </p:nvSpPr>
            <p:spPr>
              <a:xfrm>
                <a:off x="3844275" y="4182778"/>
                <a:ext cx="76642" cy="43815"/>
              </a:xfrm>
              <a:custGeom>
                <a:rect b="b" l="l" r="r" t="t"/>
                <a:pathLst>
                  <a:path extrusionOk="0" h="1898" w="3320">
                    <a:moveTo>
                      <a:pt x="2501" y="1"/>
                    </a:moveTo>
                    <a:cubicBezTo>
                      <a:pt x="2394" y="1"/>
                      <a:pt x="2285" y="35"/>
                      <a:pt x="2181" y="114"/>
                    </a:cubicBezTo>
                    <a:cubicBezTo>
                      <a:pt x="1730" y="440"/>
                      <a:pt x="1279" y="841"/>
                      <a:pt x="677" y="916"/>
                    </a:cubicBezTo>
                    <a:cubicBezTo>
                      <a:pt x="201" y="966"/>
                      <a:pt x="0" y="1693"/>
                      <a:pt x="577" y="1819"/>
                    </a:cubicBezTo>
                    <a:cubicBezTo>
                      <a:pt x="787" y="1871"/>
                      <a:pt x="1003" y="1898"/>
                      <a:pt x="1219" y="1898"/>
                    </a:cubicBezTo>
                    <a:cubicBezTo>
                      <a:pt x="1931" y="1898"/>
                      <a:pt x="2635" y="1607"/>
                      <a:pt x="3058" y="991"/>
                    </a:cubicBezTo>
                    <a:cubicBezTo>
                      <a:pt x="3320" y="569"/>
                      <a:pt x="2935" y="1"/>
                      <a:pt x="250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26"/>
              <p:cNvSpPr/>
              <p:nvPr/>
            </p:nvSpPr>
            <p:spPr>
              <a:xfrm>
                <a:off x="3917177" y="4156761"/>
                <a:ext cx="30311" cy="28002"/>
              </a:xfrm>
              <a:custGeom>
                <a:rect b="b" l="l" r="r" t="t"/>
                <a:pathLst>
                  <a:path extrusionOk="0" h="1213" w="1313">
                    <a:moveTo>
                      <a:pt x="792" y="0"/>
                    </a:moveTo>
                    <a:cubicBezTo>
                      <a:pt x="709" y="0"/>
                      <a:pt x="619" y="20"/>
                      <a:pt x="527" y="63"/>
                    </a:cubicBezTo>
                    <a:cubicBezTo>
                      <a:pt x="376" y="139"/>
                      <a:pt x="276" y="289"/>
                      <a:pt x="176" y="439"/>
                    </a:cubicBezTo>
                    <a:cubicBezTo>
                      <a:pt x="0" y="665"/>
                      <a:pt x="126" y="1016"/>
                      <a:pt x="351" y="1141"/>
                    </a:cubicBezTo>
                    <a:cubicBezTo>
                      <a:pt x="441" y="1190"/>
                      <a:pt x="531" y="1213"/>
                      <a:pt x="618" y="1213"/>
                    </a:cubicBezTo>
                    <a:cubicBezTo>
                      <a:pt x="796" y="1213"/>
                      <a:pt x="960" y="1117"/>
                      <a:pt x="1078" y="966"/>
                    </a:cubicBezTo>
                    <a:cubicBezTo>
                      <a:pt x="1153" y="840"/>
                      <a:pt x="1228" y="740"/>
                      <a:pt x="1253" y="615"/>
                    </a:cubicBezTo>
                    <a:cubicBezTo>
                      <a:pt x="1312" y="261"/>
                      <a:pt x="1094" y="0"/>
                      <a:pt x="792"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26"/>
              <p:cNvSpPr/>
              <p:nvPr/>
            </p:nvSpPr>
            <p:spPr>
              <a:xfrm>
                <a:off x="3721047" y="4165533"/>
                <a:ext cx="30426" cy="23847"/>
              </a:xfrm>
              <a:custGeom>
                <a:rect b="b" l="l" r="r" t="t"/>
                <a:pathLst>
                  <a:path extrusionOk="0" h="1033" w="1318">
                    <a:moveTo>
                      <a:pt x="827" y="1"/>
                    </a:moveTo>
                    <a:cubicBezTo>
                      <a:pt x="794" y="1"/>
                      <a:pt x="761" y="3"/>
                      <a:pt x="727" y="9"/>
                    </a:cubicBezTo>
                    <a:cubicBezTo>
                      <a:pt x="627" y="34"/>
                      <a:pt x="551" y="59"/>
                      <a:pt x="476" y="134"/>
                    </a:cubicBezTo>
                    <a:lnTo>
                      <a:pt x="451" y="134"/>
                    </a:lnTo>
                    <a:cubicBezTo>
                      <a:pt x="251" y="134"/>
                      <a:pt x="50" y="310"/>
                      <a:pt x="25" y="510"/>
                    </a:cubicBezTo>
                    <a:cubicBezTo>
                      <a:pt x="0" y="736"/>
                      <a:pt x="125" y="911"/>
                      <a:pt x="351" y="987"/>
                    </a:cubicBezTo>
                    <a:cubicBezTo>
                      <a:pt x="429" y="1018"/>
                      <a:pt x="516" y="1033"/>
                      <a:pt x="606" y="1033"/>
                    </a:cubicBezTo>
                    <a:cubicBezTo>
                      <a:pt x="948" y="1033"/>
                      <a:pt x="1318" y="813"/>
                      <a:pt x="1278" y="435"/>
                    </a:cubicBezTo>
                    <a:cubicBezTo>
                      <a:pt x="1256" y="169"/>
                      <a:pt x="1076" y="1"/>
                      <a:pt x="827"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26"/>
              <p:cNvSpPr/>
              <p:nvPr/>
            </p:nvSpPr>
            <p:spPr>
              <a:xfrm>
                <a:off x="3713521" y="4313070"/>
                <a:ext cx="17960" cy="36936"/>
              </a:xfrm>
              <a:custGeom>
                <a:rect b="b" l="l" r="r" t="t"/>
                <a:pathLst>
                  <a:path extrusionOk="0" h="1600" w="778">
                    <a:moveTo>
                      <a:pt x="379" y="0"/>
                    </a:moveTo>
                    <a:cubicBezTo>
                      <a:pt x="285" y="0"/>
                      <a:pt x="193" y="60"/>
                      <a:pt x="151" y="160"/>
                    </a:cubicBezTo>
                    <a:cubicBezTo>
                      <a:pt x="75" y="335"/>
                      <a:pt x="100" y="535"/>
                      <a:pt x="50" y="711"/>
                    </a:cubicBezTo>
                    <a:cubicBezTo>
                      <a:pt x="25" y="911"/>
                      <a:pt x="0" y="1087"/>
                      <a:pt x="25" y="1287"/>
                    </a:cubicBezTo>
                    <a:cubicBezTo>
                      <a:pt x="53" y="1491"/>
                      <a:pt x="191" y="1600"/>
                      <a:pt x="335" y="1600"/>
                    </a:cubicBezTo>
                    <a:cubicBezTo>
                      <a:pt x="457" y="1600"/>
                      <a:pt x="583" y="1523"/>
                      <a:pt x="652" y="1363"/>
                    </a:cubicBezTo>
                    <a:cubicBezTo>
                      <a:pt x="777" y="1037"/>
                      <a:pt x="777" y="435"/>
                      <a:pt x="577" y="109"/>
                    </a:cubicBezTo>
                    <a:cubicBezTo>
                      <a:pt x="523" y="34"/>
                      <a:pt x="450" y="0"/>
                      <a:pt x="379"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26"/>
              <p:cNvSpPr/>
              <p:nvPr/>
            </p:nvSpPr>
            <p:spPr>
              <a:xfrm>
                <a:off x="3704264" y="4361294"/>
                <a:ext cx="20846" cy="18907"/>
              </a:xfrm>
              <a:custGeom>
                <a:rect b="b" l="l" r="r" t="t"/>
                <a:pathLst>
                  <a:path extrusionOk="0" h="819" w="903">
                    <a:moveTo>
                      <a:pt x="451" y="0"/>
                    </a:moveTo>
                    <a:cubicBezTo>
                      <a:pt x="226" y="0"/>
                      <a:pt x="0" y="226"/>
                      <a:pt x="100" y="451"/>
                    </a:cubicBezTo>
                    <a:cubicBezTo>
                      <a:pt x="126" y="552"/>
                      <a:pt x="176" y="677"/>
                      <a:pt x="251" y="752"/>
                    </a:cubicBezTo>
                    <a:cubicBezTo>
                      <a:pt x="318" y="792"/>
                      <a:pt x="385" y="818"/>
                      <a:pt x="452" y="818"/>
                    </a:cubicBezTo>
                    <a:cubicBezTo>
                      <a:pt x="510" y="818"/>
                      <a:pt x="569" y="799"/>
                      <a:pt x="627" y="752"/>
                    </a:cubicBezTo>
                    <a:cubicBezTo>
                      <a:pt x="727" y="677"/>
                      <a:pt x="752" y="552"/>
                      <a:pt x="802" y="451"/>
                    </a:cubicBezTo>
                    <a:cubicBezTo>
                      <a:pt x="902" y="226"/>
                      <a:pt x="652" y="0"/>
                      <a:pt x="451"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9" name="Google Shape;1329;p26"/>
            <p:cNvGrpSpPr/>
            <p:nvPr/>
          </p:nvGrpSpPr>
          <p:grpSpPr>
            <a:xfrm>
              <a:off x="1856432" y="3831321"/>
              <a:ext cx="443801" cy="367254"/>
              <a:chOff x="3500193" y="3806516"/>
              <a:chExt cx="452120" cy="374139"/>
            </a:xfrm>
          </p:grpSpPr>
          <p:sp>
            <p:nvSpPr>
              <p:cNvPr id="1330" name="Google Shape;1330;p26"/>
              <p:cNvSpPr/>
              <p:nvPr/>
            </p:nvSpPr>
            <p:spPr>
              <a:xfrm>
                <a:off x="3504602" y="3806516"/>
                <a:ext cx="447710" cy="217576"/>
              </a:xfrm>
              <a:custGeom>
                <a:rect b="b" l="l" r="r" t="t"/>
                <a:pathLst>
                  <a:path extrusionOk="0" h="9425" w="19394">
                    <a:moveTo>
                      <a:pt x="18535" y="1"/>
                    </a:moveTo>
                    <a:cubicBezTo>
                      <a:pt x="18496" y="1"/>
                      <a:pt x="18456" y="15"/>
                      <a:pt x="18424" y="47"/>
                    </a:cubicBezTo>
                    <a:cubicBezTo>
                      <a:pt x="17922" y="574"/>
                      <a:pt x="17371" y="1000"/>
                      <a:pt x="16669" y="1250"/>
                    </a:cubicBezTo>
                    <a:cubicBezTo>
                      <a:pt x="16143" y="1426"/>
                      <a:pt x="15567" y="1426"/>
                      <a:pt x="15040" y="1551"/>
                    </a:cubicBezTo>
                    <a:cubicBezTo>
                      <a:pt x="14709" y="912"/>
                      <a:pt x="14176" y="317"/>
                      <a:pt x="13441" y="317"/>
                    </a:cubicBezTo>
                    <a:cubicBezTo>
                      <a:pt x="13398" y="317"/>
                      <a:pt x="13355" y="319"/>
                      <a:pt x="13311" y="323"/>
                    </a:cubicBezTo>
                    <a:cubicBezTo>
                      <a:pt x="12434" y="398"/>
                      <a:pt x="11983" y="1175"/>
                      <a:pt x="11256" y="1451"/>
                    </a:cubicBezTo>
                    <a:cubicBezTo>
                      <a:pt x="11005" y="1551"/>
                      <a:pt x="10905" y="1626"/>
                      <a:pt x="10729" y="1827"/>
                    </a:cubicBezTo>
                    <a:cubicBezTo>
                      <a:pt x="10332" y="2202"/>
                      <a:pt x="9973" y="2441"/>
                      <a:pt x="9430" y="2441"/>
                    </a:cubicBezTo>
                    <a:cubicBezTo>
                      <a:pt x="9357" y="2441"/>
                      <a:pt x="9281" y="2437"/>
                      <a:pt x="9201" y="2428"/>
                    </a:cubicBezTo>
                    <a:cubicBezTo>
                      <a:pt x="8549" y="2378"/>
                      <a:pt x="8173" y="1877"/>
                      <a:pt x="7622" y="1676"/>
                    </a:cubicBezTo>
                    <a:cubicBezTo>
                      <a:pt x="7973" y="1351"/>
                      <a:pt x="8223" y="899"/>
                      <a:pt x="8323" y="448"/>
                    </a:cubicBezTo>
                    <a:cubicBezTo>
                      <a:pt x="8371" y="290"/>
                      <a:pt x="8258" y="191"/>
                      <a:pt x="8130" y="191"/>
                    </a:cubicBezTo>
                    <a:cubicBezTo>
                      <a:pt x="8056" y="191"/>
                      <a:pt x="7978" y="224"/>
                      <a:pt x="7922" y="298"/>
                    </a:cubicBezTo>
                    <a:cubicBezTo>
                      <a:pt x="7346" y="1025"/>
                      <a:pt x="7246" y="1551"/>
                      <a:pt x="6093" y="1626"/>
                    </a:cubicBezTo>
                    <a:cubicBezTo>
                      <a:pt x="5516" y="1651"/>
                      <a:pt x="5040" y="1651"/>
                      <a:pt x="4464" y="1777"/>
                    </a:cubicBezTo>
                    <a:cubicBezTo>
                      <a:pt x="3856" y="1917"/>
                      <a:pt x="3296" y="2012"/>
                      <a:pt x="2768" y="2012"/>
                    </a:cubicBezTo>
                    <a:cubicBezTo>
                      <a:pt x="1880" y="2012"/>
                      <a:pt x="1079" y="1744"/>
                      <a:pt x="278" y="975"/>
                    </a:cubicBezTo>
                    <a:cubicBezTo>
                      <a:pt x="255" y="952"/>
                      <a:pt x="227" y="942"/>
                      <a:pt x="199" y="942"/>
                    </a:cubicBezTo>
                    <a:cubicBezTo>
                      <a:pt x="102" y="942"/>
                      <a:pt x="0" y="1053"/>
                      <a:pt x="78" y="1150"/>
                    </a:cubicBezTo>
                    <a:cubicBezTo>
                      <a:pt x="786" y="2177"/>
                      <a:pt x="1782" y="2553"/>
                      <a:pt x="2880" y="2553"/>
                    </a:cubicBezTo>
                    <a:cubicBezTo>
                      <a:pt x="3336" y="2553"/>
                      <a:pt x="3810" y="2488"/>
                      <a:pt x="4288" y="2378"/>
                    </a:cubicBezTo>
                    <a:cubicBezTo>
                      <a:pt x="4890" y="2253"/>
                      <a:pt x="5466" y="2153"/>
                      <a:pt x="6093" y="2153"/>
                    </a:cubicBezTo>
                    <a:cubicBezTo>
                      <a:pt x="6225" y="2162"/>
                      <a:pt x="6351" y="2171"/>
                      <a:pt x="6472" y="2171"/>
                    </a:cubicBezTo>
                    <a:cubicBezTo>
                      <a:pt x="6671" y="2171"/>
                      <a:pt x="6858" y="2146"/>
                      <a:pt x="7045" y="2052"/>
                    </a:cubicBezTo>
                    <a:cubicBezTo>
                      <a:pt x="7171" y="2027"/>
                      <a:pt x="7246" y="1952"/>
                      <a:pt x="7346" y="1902"/>
                    </a:cubicBezTo>
                    <a:cubicBezTo>
                      <a:pt x="7797" y="2052"/>
                      <a:pt x="7973" y="2503"/>
                      <a:pt x="8399" y="2729"/>
                    </a:cubicBezTo>
                    <a:cubicBezTo>
                      <a:pt x="8749" y="2929"/>
                      <a:pt x="9226" y="2929"/>
                      <a:pt x="9602" y="2929"/>
                    </a:cubicBezTo>
                    <a:cubicBezTo>
                      <a:pt x="9877" y="2929"/>
                      <a:pt x="10103" y="2854"/>
                      <a:pt x="10278" y="2779"/>
                    </a:cubicBezTo>
                    <a:cubicBezTo>
                      <a:pt x="10579" y="2955"/>
                      <a:pt x="10780" y="3556"/>
                      <a:pt x="11005" y="4007"/>
                    </a:cubicBezTo>
                    <a:cubicBezTo>
                      <a:pt x="10980" y="3982"/>
                      <a:pt x="10955" y="3982"/>
                      <a:pt x="10905" y="3982"/>
                    </a:cubicBezTo>
                    <a:cubicBezTo>
                      <a:pt x="10303" y="3982"/>
                      <a:pt x="9752" y="4258"/>
                      <a:pt x="9451" y="4759"/>
                    </a:cubicBezTo>
                    <a:cubicBezTo>
                      <a:pt x="9000" y="5486"/>
                      <a:pt x="9326" y="6288"/>
                      <a:pt x="9602" y="7040"/>
                    </a:cubicBezTo>
                    <a:cubicBezTo>
                      <a:pt x="9845" y="7769"/>
                      <a:pt x="9826" y="8907"/>
                      <a:pt x="9016" y="8907"/>
                    </a:cubicBezTo>
                    <a:cubicBezTo>
                      <a:pt x="8824" y="8907"/>
                      <a:pt x="8587" y="8843"/>
                      <a:pt x="8298" y="8694"/>
                    </a:cubicBezTo>
                    <a:cubicBezTo>
                      <a:pt x="7572" y="8318"/>
                      <a:pt x="7221" y="7516"/>
                      <a:pt x="7020" y="6764"/>
                    </a:cubicBezTo>
                    <a:cubicBezTo>
                      <a:pt x="6820" y="5987"/>
                      <a:pt x="6820" y="5285"/>
                      <a:pt x="7145" y="4534"/>
                    </a:cubicBezTo>
                    <a:cubicBezTo>
                      <a:pt x="7321" y="4158"/>
                      <a:pt x="7471" y="3882"/>
                      <a:pt x="7521" y="3481"/>
                    </a:cubicBezTo>
                    <a:cubicBezTo>
                      <a:pt x="7537" y="3357"/>
                      <a:pt x="7418" y="3271"/>
                      <a:pt x="7308" y="3271"/>
                    </a:cubicBezTo>
                    <a:cubicBezTo>
                      <a:pt x="7239" y="3271"/>
                      <a:pt x="7174" y="3304"/>
                      <a:pt x="7145" y="3381"/>
                    </a:cubicBezTo>
                    <a:cubicBezTo>
                      <a:pt x="6895" y="3932"/>
                      <a:pt x="6469" y="4408"/>
                      <a:pt x="6343" y="5010"/>
                    </a:cubicBezTo>
                    <a:cubicBezTo>
                      <a:pt x="6193" y="5586"/>
                      <a:pt x="6268" y="6188"/>
                      <a:pt x="6394" y="6764"/>
                    </a:cubicBezTo>
                    <a:cubicBezTo>
                      <a:pt x="6644" y="7817"/>
                      <a:pt x="7271" y="9170"/>
                      <a:pt x="8499" y="9396"/>
                    </a:cubicBezTo>
                    <a:cubicBezTo>
                      <a:pt x="8604" y="9415"/>
                      <a:pt x="8709" y="9424"/>
                      <a:pt x="8812" y="9424"/>
                    </a:cubicBezTo>
                    <a:cubicBezTo>
                      <a:pt x="9514" y="9424"/>
                      <a:pt x="10122" y="8986"/>
                      <a:pt x="10253" y="8243"/>
                    </a:cubicBezTo>
                    <a:cubicBezTo>
                      <a:pt x="10454" y="6864"/>
                      <a:pt x="8524" y="4759"/>
                      <a:pt x="10955" y="4308"/>
                    </a:cubicBezTo>
                    <a:cubicBezTo>
                      <a:pt x="11030" y="4283"/>
                      <a:pt x="11080" y="4233"/>
                      <a:pt x="11080" y="4158"/>
                    </a:cubicBezTo>
                    <a:cubicBezTo>
                      <a:pt x="11156" y="4283"/>
                      <a:pt x="11231" y="4408"/>
                      <a:pt x="11306" y="4483"/>
                    </a:cubicBezTo>
                    <a:cubicBezTo>
                      <a:pt x="11807" y="4884"/>
                      <a:pt x="12509" y="5010"/>
                      <a:pt x="13135" y="5060"/>
                    </a:cubicBezTo>
                    <a:cubicBezTo>
                      <a:pt x="13244" y="5065"/>
                      <a:pt x="13353" y="5068"/>
                      <a:pt x="13461" y="5068"/>
                    </a:cubicBezTo>
                    <a:cubicBezTo>
                      <a:pt x="15187" y="5068"/>
                      <a:pt x="16830" y="4416"/>
                      <a:pt x="18570" y="4416"/>
                    </a:cubicBezTo>
                    <a:cubicBezTo>
                      <a:pt x="18729" y="4416"/>
                      <a:pt x="18889" y="4421"/>
                      <a:pt x="19050" y="4433"/>
                    </a:cubicBezTo>
                    <a:cubicBezTo>
                      <a:pt x="19058" y="4434"/>
                      <a:pt x="19065" y="4434"/>
                      <a:pt x="19072" y="4434"/>
                    </a:cubicBezTo>
                    <a:cubicBezTo>
                      <a:pt x="19330" y="4434"/>
                      <a:pt x="19394" y="4006"/>
                      <a:pt x="19125" y="3957"/>
                    </a:cubicBezTo>
                    <a:cubicBezTo>
                      <a:pt x="18797" y="3891"/>
                      <a:pt x="18472" y="3864"/>
                      <a:pt x="18151" y="3864"/>
                    </a:cubicBezTo>
                    <a:cubicBezTo>
                      <a:pt x="16630" y="3864"/>
                      <a:pt x="15172" y="4476"/>
                      <a:pt x="13662" y="4559"/>
                    </a:cubicBezTo>
                    <a:cubicBezTo>
                      <a:pt x="13510" y="4574"/>
                      <a:pt x="13358" y="4582"/>
                      <a:pt x="13207" y="4582"/>
                    </a:cubicBezTo>
                    <a:cubicBezTo>
                      <a:pt x="12859" y="4582"/>
                      <a:pt x="12515" y="4538"/>
                      <a:pt x="12183" y="4433"/>
                    </a:cubicBezTo>
                    <a:cubicBezTo>
                      <a:pt x="11481" y="4208"/>
                      <a:pt x="11331" y="3782"/>
                      <a:pt x="11030" y="3180"/>
                    </a:cubicBezTo>
                    <a:cubicBezTo>
                      <a:pt x="10905" y="2929"/>
                      <a:pt x="10805" y="2729"/>
                      <a:pt x="10604" y="2604"/>
                    </a:cubicBezTo>
                    <a:cubicBezTo>
                      <a:pt x="10830" y="2453"/>
                      <a:pt x="11030" y="2278"/>
                      <a:pt x="11231" y="2077"/>
                    </a:cubicBezTo>
                    <a:cubicBezTo>
                      <a:pt x="11707" y="1802"/>
                      <a:pt x="12158" y="1451"/>
                      <a:pt x="12634" y="1175"/>
                    </a:cubicBezTo>
                    <a:cubicBezTo>
                      <a:pt x="12869" y="1046"/>
                      <a:pt x="13133" y="984"/>
                      <a:pt x="13394" y="984"/>
                    </a:cubicBezTo>
                    <a:cubicBezTo>
                      <a:pt x="14193" y="984"/>
                      <a:pt x="14954" y="1559"/>
                      <a:pt x="14689" y="2503"/>
                    </a:cubicBezTo>
                    <a:cubicBezTo>
                      <a:pt x="14564" y="3005"/>
                      <a:pt x="14113" y="3155"/>
                      <a:pt x="13837" y="3556"/>
                    </a:cubicBezTo>
                    <a:cubicBezTo>
                      <a:pt x="13812" y="3606"/>
                      <a:pt x="13837" y="3706"/>
                      <a:pt x="13912" y="3731"/>
                    </a:cubicBezTo>
                    <a:cubicBezTo>
                      <a:pt x="13962" y="3741"/>
                      <a:pt x="14010" y="3745"/>
                      <a:pt x="14058" y="3745"/>
                    </a:cubicBezTo>
                    <a:cubicBezTo>
                      <a:pt x="14663" y="3745"/>
                      <a:pt x="15121" y="3040"/>
                      <a:pt x="15191" y="2528"/>
                    </a:cubicBezTo>
                    <a:cubicBezTo>
                      <a:pt x="15216" y="2353"/>
                      <a:pt x="15216" y="2178"/>
                      <a:pt x="15191" y="2002"/>
                    </a:cubicBezTo>
                    <a:lnTo>
                      <a:pt x="15191" y="2002"/>
                    </a:lnTo>
                    <a:cubicBezTo>
                      <a:pt x="15316" y="2027"/>
                      <a:pt x="15444" y="2038"/>
                      <a:pt x="15573" y="2038"/>
                    </a:cubicBezTo>
                    <a:cubicBezTo>
                      <a:pt x="16760" y="2038"/>
                      <a:pt x="18064" y="1059"/>
                      <a:pt x="18674" y="223"/>
                    </a:cubicBezTo>
                    <a:cubicBezTo>
                      <a:pt x="18748" y="112"/>
                      <a:pt x="18645" y="1"/>
                      <a:pt x="18535" y="1"/>
                    </a:cubicBezTo>
                    <a:close/>
                  </a:path>
                </a:pathLst>
              </a:custGeom>
              <a:solidFill>
                <a:srgbClr val="49A5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26"/>
              <p:cNvSpPr/>
              <p:nvPr/>
            </p:nvSpPr>
            <p:spPr>
              <a:xfrm>
                <a:off x="3500193" y="3873439"/>
                <a:ext cx="343389" cy="307215"/>
              </a:xfrm>
              <a:custGeom>
                <a:rect b="b" l="l" r="r" t="t"/>
                <a:pathLst>
                  <a:path extrusionOk="0" h="13308" w="14875">
                    <a:moveTo>
                      <a:pt x="5464" y="0"/>
                    </a:moveTo>
                    <a:cubicBezTo>
                      <a:pt x="5432" y="0"/>
                      <a:pt x="5402" y="10"/>
                      <a:pt x="5382" y="30"/>
                    </a:cubicBezTo>
                    <a:cubicBezTo>
                      <a:pt x="4855" y="457"/>
                      <a:pt x="4705" y="908"/>
                      <a:pt x="4554" y="1509"/>
                    </a:cubicBezTo>
                    <a:cubicBezTo>
                      <a:pt x="4580" y="1985"/>
                      <a:pt x="4479" y="2411"/>
                      <a:pt x="4204" y="2838"/>
                    </a:cubicBezTo>
                    <a:cubicBezTo>
                      <a:pt x="4070" y="2861"/>
                      <a:pt x="3946" y="2873"/>
                      <a:pt x="3832" y="2873"/>
                    </a:cubicBezTo>
                    <a:cubicBezTo>
                      <a:pt x="3350" y="2873"/>
                      <a:pt x="3052" y="2657"/>
                      <a:pt x="2950" y="2211"/>
                    </a:cubicBezTo>
                    <a:cubicBezTo>
                      <a:pt x="2825" y="1910"/>
                      <a:pt x="2775" y="1584"/>
                      <a:pt x="2625" y="1284"/>
                    </a:cubicBezTo>
                    <a:cubicBezTo>
                      <a:pt x="2299" y="564"/>
                      <a:pt x="1739" y="336"/>
                      <a:pt x="1090" y="336"/>
                    </a:cubicBezTo>
                    <a:cubicBezTo>
                      <a:pt x="789" y="336"/>
                      <a:pt x="469" y="385"/>
                      <a:pt x="143" y="457"/>
                    </a:cubicBezTo>
                    <a:cubicBezTo>
                      <a:pt x="1" y="480"/>
                      <a:pt x="61" y="684"/>
                      <a:pt x="196" y="684"/>
                    </a:cubicBezTo>
                    <a:cubicBezTo>
                      <a:pt x="203" y="684"/>
                      <a:pt x="211" y="683"/>
                      <a:pt x="219" y="682"/>
                    </a:cubicBezTo>
                    <a:cubicBezTo>
                      <a:pt x="440" y="647"/>
                      <a:pt x="651" y="626"/>
                      <a:pt x="849" y="626"/>
                    </a:cubicBezTo>
                    <a:cubicBezTo>
                      <a:pt x="1503" y="626"/>
                      <a:pt x="2022" y="859"/>
                      <a:pt x="2349" y="1609"/>
                    </a:cubicBezTo>
                    <a:cubicBezTo>
                      <a:pt x="2474" y="1910"/>
                      <a:pt x="2474" y="2261"/>
                      <a:pt x="2625" y="2562"/>
                    </a:cubicBezTo>
                    <a:cubicBezTo>
                      <a:pt x="2800" y="2988"/>
                      <a:pt x="3126" y="3339"/>
                      <a:pt x="3602" y="3414"/>
                    </a:cubicBezTo>
                    <a:cubicBezTo>
                      <a:pt x="3452" y="3564"/>
                      <a:pt x="3326" y="3765"/>
                      <a:pt x="3276" y="4041"/>
                    </a:cubicBezTo>
                    <a:cubicBezTo>
                      <a:pt x="3001" y="5218"/>
                      <a:pt x="3577" y="6973"/>
                      <a:pt x="2224" y="7599"/>
                    </a:cubicBezTo>
                    <a:cubicBezTo>
                      <a:pt x="2048" y="7675"/>
                      <a:pt x="2148" y="7925"/>
                      <a:pt x="2299" y="7925"/>
                    </a:cubicBezTo>
                    <a:cubicBezTo>
                      <a:pt x="3026" y="7925"/>
                      <a:pt x="3402" y="7349"/>
                      <a:pt x="3527" y="6697"/>
                    </a:cubicBezTo>
                    <a:cubicBezTo>
                      <a:pt x="3727" y="5519"/>
                      <a:pt x="3201" y="4091"/>
                      <a:pt x="4304" y="3314"/>
                    </a:cubicBezTo>
                    <a:cubicBezTo>
                      <a:pt x="4404" y="3289"/>
                      <a:pt x="4504" y="3239"/>
                      <a:pt x="4605" y="3163"/>
                    </a:cubicBezTo>
                    <a:cubicBezTo>
                      <a:pt x="4755" y="4116"/>
                      <a:pt x="5632" y="5043"/>
                      <a:pt x="5858" y="5995"/>
                    </a:cubicBezTo>
                    <a:cubicBezTo>
                      <a:pt x="6033" y="6747"/>
                      <a:pt x="5532" y="7524"/>
                      <a:pt x="5983" y="8251"/>
                    </a:cubicBezTo>
                    <a:cubicBezTo>
                      <a:pt x="6159" y="8502"/>
                      <a:pt x="6409" y="8677"/>
                      <a:pt x="6685" y="8777"/>
                    </a:cubicBezTo>
                    <a:cubicBezTo>
                      <a:pt x="6660" y="8802"/>
                      <a:pt x="6635" y="8802"/>
                      <a:pt x="6610" y="8828"/>
                    </a:cubicBezTo>
                    <a:cubicBezTo>
                      <a:pt x="6166" y="9034"/>
                      <a:pt x="5782" y="9210"/>
                      <a:pt x="5376" y="9210"/>
                    </a:cubicBezTo>
                    <a:cubicBezTo>
                      <a:pt x="5140" y="9210"/>
                      <a:pt x="4897" y="9150"/>
                      <a:pt x="4630" y="9003"/>
                    </a:cubicBezTo>
                    <a:cubicBezTo>
                      <a:pt x="4423" y="8573"/>
                      <a:pt x="3892" y="8275"/>
                      <a:pt x="3404" y="8275"/>
                    </a:cubicBezTo>
                    <a:cubicBezTo>
                      <a:pt x="3124" y="8275"/>
                      <a:pt x="2858" y="8373"/>
                      <a:pt x="2675" y="8602"/>
                    </a:cubicBezTo>
                    <a:cubicBezTo>
                      <a:pt x="2374" y="8978"/>
                      <a:pt x="2499" y="9479"/>
                      <a:pt x="2800" y="9830"/>
                    </a:cubicBezTo>
                    <a:cubicBezTo>
                      <a:pt x="3001" y="10081"/>
                      <a:pt x="3326" y="10206"/>
                      <a:pt x="3602" y="10406"/>
                    </a:cubicBezTo>
                    <a:cubicBezTo>
                      <a:pt x="3953" y="10632"/>
                      <a:pt x="4279" y="10933"/>
                      <a:pt x="4354" y="11359"/>
                    </a:cubicBezTo>
                    <a:cubicBezTo>
                      <a:pt x="4421" y="11717"/>
                      <a:pt x="4169" y="12893"/>
                      <a:pt x="3651" y="12893"/>
                    </a:cubicBezTo>
                    <a:cubicBezTo>
                      <a:pt x="3588" y="12893"/>
                      <a:pt x="3522" y="12875"/>
                      <a:pt x="3452" y="12838"/>
                    </a:cubicBezTo>
                    <a:cubicBezTo>
                      <a:pt x="3429" y="12829"/>
                      <a:pt x="3406" y="12824"/>
                      <a:pt x="3383" y="12824"/>
                    </a:cubicBezTo>
                    <a:cubicBezTo>
                      <a:pt x="3278" y="12824"/>
                      <a:pt x="3181" y="12910"/>
                      <a:pt x="3201" y="13013"/>
                    </a:cubicBezTo>
                    <a:cubicBezTo>
                      <a:pt x="3226" y="13063"/>
                      <a:pt x="3226" y="13113"/>
                      <a:pt x="3251" y="13138"/>
                    </a:cubicBezTo>
                    <a:cubicBezTo>
                      <a:pt x="3276" y="13214"/>
                      <a:pt x="3326" y="13289"/>
                      <a:pt x="3402" y="13289"/>
                    </a:cubicBezTo>
                    <a:cubicBezTo>
                      <a:pt x="3468" y="13302"/>
                      <a:pt x="3532" y="13308"/>
                      <a:pt x="3594" y="13308"/>
                    </a:cubicBezTo>
                    <a:cubicBezTo>
                      <a:pt x="4497" y="13308"/>
                      <a:pt x="4969" y="12007"/>
                      <a:pt x="4805" y="11234"/>
                    </a:cubicBezTo>
                    <a:cubicBezTo>
                      <a:pt x="4580" y="10256"/>
                      <a:pt x="3702" y="10231"/>
                      <a:pt x="3176" y="9554"/>
                    </a:cubicBezTo>
                    <a:cubicBezTo>
                      <a:pt x="2875" y="9128"/>
                      <a:pt x="3201" y="8828"/>
                      <a:pt x="3627" y="8828"/>
                    </a:cubicBezTo>
                    <a:cubicBezTo>
                      <a:pt x="4394" y="8851"/>
                      <a:pt x="4708" y="9671"/>
                      <a:pt x="5469" y="9671"/>
                    </a:cubicBezTo>
                    <a:cubicBezTo>
                      <a:pt x="5529" y="9671"/>
                      <a:pt x="5591" y="9666"/>
                      <a:pt x="5657" y="9655"/>
                    </a:cubicBezTo>
                    <a:cubicBezTo>
                      <a:pt x="6334" y="9554"/>
                      <a:pt x="6885" y="9178"/>
                      <a:pt x="7537" y="8953"/>
                    </a:cubicBezTo>
                    <a:cubicBezTo>
                      <a:pt x="7938" y="8802"/>
                      <a:pt x="8489" y="8652"/>
                      <a:pt x="9041" y="8577"/>
                    </a:cubicBezTo>
                    <a:lnTo>
                      <a:pt x="9041" y="8577"/>
                    </a:lnTo>
                    <a:cubicBezTo>
                      <a:pt x="8940" y="8677"/>
                      <a:pt x="8840" y="8777"/>
                      <a:pt x="8765" y="8953"/>
                    </a:cubicBezTo>
                    <a:cubicBezTo>
                      <a:pt x="8590" y="9329"/>
                      <a:pt x="8640" y="9780"/>
                      <a:pt x="8690" y="10181"/>
                    </a:cubicBezTo>
                    <a:cubicBezTo>
                      <a:pt x="8740" y="10482"/>
                      <a:pt x="8966" y="10983"/>
                      <a:pt x="8690" y="11234"/>
                    </a:cubicBezTo>
                    <a:cubicBezTo>
                      <a:pt x="8565" y="11359"/>
                      <a:pt x="8264" y="11334"/>
                      <a:pt x="8113" y="11459"/>
                    </a:cubicBezTo>
                    <a:cubicBezTo>
                      <a:pt x="8013" y="11534"/>
                      <a:pt x="7963" y="11710"/>
                      <a:pt x="8113" y="11760"/>
                    </a:cubicBezTo>
                    <a:cubicBezTo>
                      <a:pt x="8235" y="11833"/>
                      <a:pt x="8369" y="11866"/>
                      <a:pt x="8502" y="11866"/>
                    </a:cubicBezTo>
                    <a:cubicBezTo>
                      <a:pt x="8917" y="11866"/>
                      <a:pt x="9329" y="11545"/>
                      <a:pt x="9367" y="11108"/>
                    </a:cubicBezTo>
                    <a:cubicBezTo>
                      <a:pt x="9417" y="10632"/>
                      <a:pt x="9116" y="10156"/>
                      <a:pt x="9091" y="9655"/>
                    </a:cubicBezTo>
                    <a:cubicBezTo>
                      <a:pt x="9066" y="8828"/>
                      <a:pt x="9642" y="8627"/>
                      <a:pt x="10294" y="8552"/>
                    </a:cubicBezTo>
                    <a:cubicBezTo>
                      <a:pt x="11096" y="8752"/>
                      <a:pt x="11447" y="9529"/>
                      <a:pt x="11923" y="10131"/>
                    </a:cubicBezTo>
                    <a:cubicBezTo>
                      <a:pt x="12329" y="10639"/>
                      <a:pt x="12928" y="10953"/>
                      <a:pt x="13522" y="10953"/>
                    </a:cubicBezTo>
                    <a:cubicBezTo>
                      <a:pt x="13953" y="10953"/>
                      <a:pt x="14382" y="10787"/>
                      <a:pt x="14730" y="10406"/>
                    </a:cubicBezTo>
                    <a:cubicBezTo>
                      <a:pt x="14874" y="10242"/>
                      <a:pt x="14747" y="9992"/>
                      <a:pt x="14572" y="9992"/>
                    </a:cubicBezTo>
                    <a:cubicBezTo>
                      <a:pt x="14535" y="9992"/>
                      <a:pt x="14494" y="10004"/>
                      <a:pt x="14454" y="10031"/>
                    </a:cubicBezTo>
                    <a:cubicBezTo>
                      <a:pt x="14454" y="10031"/>
                      <a:pt x="14429" y="10031"/>
                      <a:pt x="14429" y="10056"/>
                    </a:cubicBezTo>
                    <a:cubicBezTo>
                      <a:pt x="13627" y="9905"/>
                      <a:pt x="13126" y="8401"/>
                      <a:pt x="13126" y="7775"/>
                    </a:cubicBezTo>
                    <a:cubicBezTo>
                      <a:pt x="13126" y="7123"/>
                      <a:pt x="13502" y="6472"/>
                      <a:pt x="13502" y="5795"/>
                    </a:cubicBezTo>
                    <a:cubicBezTo>
                      <a:pt x="13502" y="4968"/>
                      <a:pt x="13326" y="3990"/>
                      <a:pt x="12474" y="3640"/>
                    </a:cubicBezTo>
                    <a:cubicBezTo>
                      <a:pt x="12449" y="3632"/>
                      <a:pt x="12425" y="3628"/>
                      <a:pt x="12402" y="3628"/>
                    </a:cubicBezTo>
                    <a:cubicBezTo>
                      <a:pt x="12201" y="3628"/>
                      <a:pt x="12114" y="3905"/>
                      <a:pt x="12249" y="4041"/>
                    </a:cubicBezTo>
                    <a:cubicBezTo>
                      <a:pt x="13076" y="5018"/>
                      <a:pt x="12951" y="5995"/>
                      <a:pt x="12675" y="7148"/>
                    </a:cubicBezTo>
                    <a:cubicBezTo>
                      <a:pt x="12524" y="7775"/>
                      <a:pt x="12625" y="8176"/>
                      <a:pt x="12850" y="8802"/>
                    </a:cubicBezTo>
                    <a:cubicBezTo>
                      <a:pt x="13026" y="9354"/>
                      <a:pt x="13301" y="10081"/>
                      <a:pt x="13828" y="10331"/>
                    </a:cubicBezTo>
                    <a:cubicBezTo>
                      <a:pt x="13712" y="10365"/>
                      <a:pt x="13603" y="10380"/>
                      <a:pt x="13500" y="10380"/>
                    </a:cubicBezTo>
                    <a:cubicBezTo>
                      <a:pt x="12604" y="10380"/>
                      <a:pt x="12169" y="9201"/>
                      <a:pt x="11472" y="8527"/>
                    </a:cubicBezTo>
                    <a:cubicBezTo>
                      <a:pt x="11043" y="8115"/>
                      <a:pt x="10531" y="7973"/>
                      <a:pt x="10002" y="7973"/>
                    </a:cubicBezTo>
                    <a:cubicBezTo>
                      <a:pt x="9758" y="7973"/>
                      <a:pt x="9511" y="8003"/>
                      <a:pt x="9266" y="8051"/>
                    </a:cubicBezTo>
                    <a:cubicBezTo>
                      <a:pt x="9241" y="7900"/>
                      <a:pt x="9216" y="7750"/>
                      <a:pt x="9216" y="7599"/>
                    </a:cubicBezTo>
                    <a:cubicBezTo>
                      <a:pt x="9241" y="7274"/>
                      <a:pt x="9467" y="6923"/>
                      <a:pt x="9316" y="6597"/>
                    </a:cubicBezTo>
                    <a:cubicBezTo>
                      <a:pt x="9298" y="6560"/>
                      <a:pt x="9253" y="6537"/>
                      <a:pt x="9210" y="6537"/>
                    </a:cubicBezTo>
                    <a:cubicBezTo>
                      <a:pt x="9195" y="6537"/>
                      <a:pt x="9179" y="6540"/>
                      <a:pt x="9166" y="6547"/>
                    </a:cubicBezTo>
                    <a:cubicBezTo>
                      <a:pt x="8765" y="6672"/>
                      <a:pt x="8740" y="7198"/>
                      <a:pt x="8690" y="7524"/>
                    </a:cubicBezTo>
                    <a:cubicBezTo>
                      <a:pt x="8690" y="7725"/>
                      <a:pt x="8665" y="7975"/>
                      <a:pt x="8690" y="8201"/>
                    </a:cubicBezTo>
                    <a:cubicBezTo>
                      <a:pt x="8308" y="8310"/>
                      <a:pt x="7829" y="8442"/>
                      <a:pt x="7403" y="8442"/>
                    </a:cubicBezTo>
                    <a:cubicBezTo>
                      <a:pt x="7047" y="8442"/>
                      <a:pt x="6729" y="8350"/>
                      <a:pt x="6534" y="8076"/>
                    </a:cubicBezTo>
                    <a:cubicBezTo>
                      <a:pt x="6284" y="7725"/>
                      <a:pt x="6409" y="6948"/>
                      <a:pt x="6409" y="6522"/>
                    </a:cubicBezTo>
                    <a:cubicBezTo>
                      <a:pt x="6409" y="6296"/>
                      <a:pt x="6384" y="6071"/>
                      <a:pt x="6334" y="5870"/>
                    </a:cubicBezTo>
                    <a:cubicBezTo>
                      <a:pt x="6133" y="5118"/>
                      <a:pt x="5632" y="4517"/>
                      <a:pt x="5306" y="3815"/>
                    </a:cubicBezTo>
                    <a:cubicBezTo>
                      <a:pt x="4780" y="2637"/>
                      <a:pt x="5131" y="1309"/>
                      <a:pt x="5607" y="156"/>
                    </a:cubicBezTo>
                    <a:cubicBezTo>
                      <a:pt x="5643" y="65"/>
                      <a:pt x="5548" y="0"/>
                      <a:pt x="5464" y="0"/>
                    </a:cubicBezTo>
                    <a:close/>
                  </a:path>
                </a:pathLst>
              </a:custGeom>
              <a:solidFill>
                <a:srgbClr val="49A5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26"/>
              <p:cNvSpPr/>
              <p:nvPr/>
            </p:nvSpPr>
            <p:spPr>
              <a:xfrm>
                <a:off x="3832155" y="3957445"/>
                <a:ext cx="43238" cy="144697"/>
              </a:xfrm>
              <a:custGeom>
                <a:rect b="b" l="l" r="r" t="t"/>
                <a:pathLst>
                  <a:path extrusionOk="0" h="6268" w="1873">
                    <a:moveTo>
                      <a:pt x="244" y="1"/>
                    </a:moveTo>
                    <a:cubicBezTo>
                      <a:pt x="116" y="1"/>
                      <a:pt x="0" y="173"/>
                      <a:pt x="124" y="276"/>
                    </a:cubicBezTo>
                    <a:cubicBezTo>
                      <a:pt x="1453" y="1429"/>
                      <a:pt x="300" y="2958"/>
                      <a:pt x="325" y="4387"/>
                    </a:cubicBezTo>
                    <a:cubicBezTo>
                      <a:pt x="325" y="5214"/>
                      <a:pt x="500" y="6166"/>
                      <a:pt x="1503" y="6266"/>
                    </a:cubicBezTo>
                    <a:cubicBezTo>
                      <a:pt x="1511" y="6267"/>
                      <a:pt x="1520" y="6267"/>
                      <a:pt x="1528" y="6267"/>
                    </a:cubicBezTo>
                    <a:cubicBezTo>
                      <a:pt x="1808" y="6267"/>
                      <a:pt x="1872" y="5862"/>
                      <a:pt x="1653" y="5740"/>
                    </a:cubicBezTo>
                    <a:cubicBezTo>
                      <a:pt x="826" y="5289"/>
                      <a:pt x="876" y="3885"/>
                      <a:pt x="1077" y="3083"/>
                    </a:cubicBezTo>
                    <a:cubicBezTo>
                      <a:pt x="1152" y="2657"/>
                      <a:pt x="1352" y="2281"/>
                      <a:pt x="1327" y="1830"/>
                    </a:cubicBezTo>
                    <a:cubicBezTo>
                      <a:pt x="1327" y="1103"/>
                      <a:pt x="926" y="477"/>
                      <a:pt x="325" y="26"/>
                    </a:cubicBezTo>
                    <a:cubicBezTo>
                      <a:pt x="299" y="8"/>
                      <a:pt x="271" y="1"/>
                      <a:pt x="244" y="1"/>
                    </a:cubicBezTo>
                    <a:close/>
                  </a:path>
                </a:pathLst>
              </a:custGeom>
              <a:solidFill>
                <a:srgbClr val="49A5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26"/>
              <p:cNvSpPr/>
              <p:nvPr/>
            </p:nvSpPr>
            <p:spPr>
              <a:xfrm>
                <a:off x="3508111" y="3931175"/>
                <a:ext cx="50371" cy="22693"/>
              </a:xfrm>
              <a:custGeom>
                <a:rect b="b" l="l" r="r" t="t"/>
                <a:pathLst>
                  <a:path extrusionOk="0" h="983" w="2182">
                    <a:moveTo>
                      <a:pt x="1849" y="0"/>
                    </a:moveTo>
                    <a:cubicBezTo>
                      <a:pt x="1835" y="0"/>
                      <a:pt x="1820" y="3"/>
                      <a:pt x="1805" y="11"/>
                    </a:cubicBezTo>
                    <a:cubicBezTo>
                      <a:pt x="1580" y="86"/>
                      <a:pt x="1505" y="362"/>
                      <a:pt x="1279" y="487"/>
                    </a:cubicBezTo>
                    <a:cubicBezTo>
                      <a:pt x="1043" y="614"/>
                      <a:pt x="753" y="649"/>
                      <a:pt x="469" y="649"/>
                    </a:cubicBezTo>
                    <a:cubicBezTo>
                      <a:pt x="361" y="649"/>
                      <a:pt x="254" y="644"/>
                      <a:pt x="151" y="637"/>
                    </a:cubicBezTo>
                    <a:cubicBezTo>
                      <a:pt x="26" y="637"/>
                      <a:pt x="1" y="813"/>
                      <a:pt x="126" y="838"/>
                    </a:cubicBezTo>
                    <a:cubicBezTo>
                      <a:pt x="401" y="910"/>
                      <a:pt x="684" y="982"/>
                      <a:pt x="962" y="982"/>
                    </a:cubicBezTo>
                    <a:cubicBezTo>
                      <a:pt x="1165" y="982"/>
                      <a:pt x="1364" y="944"/>
                      <a:pt x="1555" y="838"/>
                    </a:cubicBezTo>
                    <a:cubicBezTo>
                      <a:pt x="1805" y="687"/>
                      <a:pt x="2181" y="337"/>
                      <a:pt x="1931" y="36"/>
                    </a:cubicBezTo>
                    <a:cubicBezTo>
                      <a:pt x="1913" y="18"/>
                      <a:pt x="1883" y="0"/>
                      <a:pt x="1849" y="0"/>
                    </a:cubicBezTo>
                    <a:close/>
                  </a:path>
                </a:pathLst>
              </a:custGeom>
              <a:solidFill>
                <a:srgbClr val="49A5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cxnSp>
        <p:nvCxnSpPr>
          <p:cNvPr id="1334" name="Google Shape;1334;p26"/>
          <p:cNvCxnSpPr/>
          <p:nvPr/>
        </p:nvCxnSpPr>
        <p:spPr>
          <a:xfrm>
            <a:off x="1534394" y="8402763"/>
            <a:ext cx="1846800" cy="3600"/>
          </a:xfrm>
          <a:prstGeom prst="straightConnector1">
            <a:avLst/>
          </a:prstGeom>
          <a:noFill/>
          <a:ln cap="flat" cmpd="sng" w="19050">
            <a:solidFill>
              <a:srgbClr val="ABE5D9"/>
            </a:solidFill>
            <a:prstDash val="dash"/>
            <a:round/>
            <a:headEnd len="med" w="med" type="none"/>
            <a:tailEnd len="med" w="med" type="oval"/>
          </a:ln>
        </p:spPr>
      </p:cxnSp>
      <p:sp>
        <p:nvSpPr>
          <p:cNvPr id="1335" name="Google Shape;1335;p26"/>
          <p:cNvSpPr/>
          <p:nvPr/>
        </p:nvSpPr>
        <p:spPr>
          <a:xfrm flipH="1">
            <a:off x="1262201" y="8228149"/>
            <a:ext cx="311942" cy="28863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26"/>
          <p:cNvSpPr txBox="1"/>
          <p:nvPr/>
        </p:nvSpPr>
        <p:spPr>
          <a:xfrm>
            <a:off x="1109788" y="8145504"/>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006D77"/>
                </a:solidFill>
                <a:latin typeface="Pathway Gothic One"/>
                <a:ea typeface="Pathway Gothic One"/>
                <a:cs typeface="Pathway Gothic One"/>
                <a:sym typeface="Pathway Gothic One"/>
              </a:rPr>
              <a:t>01</a:t>
            </a:r>
            <a:endParaRPr sz="1600">
              <a:solidFill>
                <a:srgbClr val="006D77"/>
              </a:solidFill>
              <a:latin typeface="Pathway Gothic One"/>
              <a:ea typeface="Pathway Gothic One"/>
              <a:cs typeface="Pathway Gothic One"/>
              <a:sym typeface="Pathway Gothic One"/>
            </a:endParaRPr>
          </a:p>
        </p:txBody>
      </p:sp>
      <p:cxnSp>
        <p:nvCxnSpPr>
          <p:cNvPr id="1337" name="Google Shape;1337;p26"/>
          <p:cNvCxnSpPr/>
          <p:nvPr/>
        </p:nvCxnSpPr>
        <p:spPr>
          <a:xfrm flipH="1">
            <a:off x="3884188" y="8707563"/>
            <a:ext cx="3034800" cy="3600"/>
          </a:xfrm>
          <a:prstGeom prst="straightConnector1">
            <a:avLst/>
          </a:prstGeom>
          <a:noFill/>
          <a:ln cap="flat" cmpd="sng" w="19050">
            <a:solidFill>
              <a:srgbClr val="ABE5D9"/>
            </a:solidFill>
            <a:prstDash val="dash"/>
            <a:round/>
            <a:headEnd len="med" w="med" type="none"/>
            <a:tailEnd len="med" w="med" type="oval"/>
          </a:ln>
        </p:spPr>
      </p:cxnSp>
      <p:sp>
        <p:nvSpPr>
          <p:cNvPr id="1338" name="Google Shape;1338;p26"/>
          <p:cNvSpPr/>
          <p:nvPr/>
        </p:nvSpPr>
        <p:spPr>
          <a:xfrm>
            <a:off x="6879238" y="8532949"/>
            <a:ext cx="311942" cy="28863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26"/>
          <p:cNvSpPr txBox="1"/>
          <p:nvPr/>
        </p:nvSpPr>
        <p:spPr>
          <a:xfrm flipH="1">
            <a:off x="6721694" y="8450304"/>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006D77"/>
                </a:solidFill>
                <a:latin typeface="Pathway Gothic One"/>
                <a:ea typeface="Pathway Gothic One"/>
                <a:cs typeface="Pathway Gothic One"/>
                <a:sym typeface="Pathway Gothic One"/>
              </a:rPr>
              <a:t>03</a:t>
            </a:r>
            <a:endParaRPr sz="1600">
              <a:solidFill>
                <a:srgbClr val="006D77"/>
              </a:solidFill>
              <a:latin typeface="Pathway Gothic One"/>
              <a:ea typeface="Pathway Gothic One"/>
              <a:cs typeface="Pathway Gothic One"/>
              <a:sym typeface="Pathway Gothic One"/>
            </a:endParaRPr>
          </a:p>
        </p:txBody>
      </p:sp>
      <p:cxnSp>
        <p:nvCxnSpPr>
          <p:cNvPr id="1340" name="Google Shape;1340;p26"/>
          <p:cNvCxnSpPr/>
          <p:nvPr/>
        </p:nvCxnSpPr>
        <p:spPr>
          <a:xfrm flipH="1">
            <a:off x="1257494" y="9012354"/>
            <a:ext cx="1699200" cy="3600"/>
          </a:xfrm>
          <a:prstGeom prst="straightConnector1">
            <a:avLst/>
          </a:prstGeom>
          <a:noFill/>
          <a:ln cap="flat" cmpd="sng" w="19050">
            <a:solidFill>
              <a:srgbClr val="ABE5D9"/>
            </a:solidFill>
            <a:prstDash val="dash"/>
            <a:round/>
            <a:headEnd len="med" w="med" type="oval"/>
            <a:tailEnd len="med" w="med" type="none"/>
          </a:ln>
        </p:spPr>
      </p:cxnSp>
      <p:sp>
        <p:nvSpPr>
          <p:cNvPr id="1341" name="Google Shape;1341;p26"/>
          <p:cNvSpPr/>
          <p:nvPr/>
        </p:nvSpPr>
        <p:spPr>
          <a:xfrm>
            <a:off x="1011838" y="8837749"/>
            <a:ext cx="311942" cy="28863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26"/>
          <p:cNvSpPr txBox="1"/>
          <p:nvPr/>
        </p:nvSpPr>
        <p:spPr>
          <a:xfrm flipH="1">
            <a:off x="854294" y="8755104"/>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006D77"/>
                </a:solidFill>
                <a:latin typeface="Pathway Gothic One"/>
                <a:ea typeface="Pathway Gothic One"/>
                <a:cs typeface="Pathway Gothic One"/>
                <a:sym typeface="Pathway Gothic One"/>
              </a:rPr>
              <a:t>02</a:t>
            </a:r>
            <a:endParaRPr sz="1600">
              <a:solidFill>
                <a:srgbClr val="006D77"/>
              </a:solidFill>
              <a:latin typeface="Pathway Gothic One"/>
              <a:ea typeface="Pathway Gothic One"/>
              <a:cs typeface="Pathway Gothic One"/>
              <a:sym typeface="Pathway Gothic One"/>
            </a:endParaRPr>
          </a:p>
        </p:txBody>
      </p:sp>
      <p:sp>
        <p:nvSpPr>
          <p:cNvPr id="1343" name="Google Shape;1343;p26"/>
          <p:cNvSpPr txBox="1"/>
          <p:nvPr/>
        </p:nvSpPr>
        <p:spPr>
          <a:xfrm>
            <a:off x="763950" y="7264475"/>
            <a:ext cx="15975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grpSp>
        <p:nvGrpSpPr>
          <p:cNvPr id="1344" name="Google Shape;1344;p26"/>
          <p:cNvGrpSpPr/>
          <p:nvPr/>
        </p:nvGrpSpPr>
        <p:grpSpPr>
          <a:xfrm>
            <a:off x="213606" y="6940515"/>
            <a:ext cx="467181" cy="476434"/>
            <a:chOff x="2410712" y="2415450"/>
            <a:chExt cx="312600" cy="312600"/>
          </a:xfrm>
        </p:grpSpPr>
        <p:sp>
          <p:nvSpPr>
            <p:cNvPr id="1345" name="Google Shape;1345;p2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2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7" name="Google Shape;1347;p26"/>
          <p:cNvSpPr txBox="1"/>
          <p:nvPr/>
        </p:nvSpPr>
        <p:spPr>
          <a:xfrm>
            <a:off x="670909" y="6967150"/>
            <a:ext cx="3420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Clinical Features:</a:t>
            </a:r>
            <a:endParaRPr b="1" sz="1800">
              <a:solidFill>
                <a:srgbClr val="006D77"/>
              </a:solidFill>
              <a:highlight>
                <a:srgbClr val="EDF9F9"/>
              </a:highlight>
              <a:latin typeface="Lora"/>
              <a:ea typeface="Lora"/>
              <a:cs typeface="Lora"/>
              <a:sym typeface="Lora"/>
            </a:endParaRPr>
          </a:p>
        </p:txBody>
      </p:sp>
      <p:sp>
        <p:nvSpPr>
          <p:cNvPr id="1348" name="Google Shape;1348;p26"/>
          <p:cNvSpPr txBox="1"/>
          <p:nvPr/>
        </p:nvSpPr>
        <p:spPr>
          <a:xfrm>
            <a:off x="1607302" y="8663200"/>
            <a:ext cx="986400" cy="2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Bone pain</a:t>
            </a:r>
            <a:endParaRPr sz="1200">
              <a:latin typeface="Mada"/>
              <a:ea typeface="Mada"/>
              <a:cs typeface="Mada"/>
              <a:sym typeface="Mada"/>
            </a:endParaRPr>
          </a:p>
        </p:txBody>
      </p:sp>
      <p:sp>
        <p:nvSpPr>
          <p:cNvPr id="1349" name="Google Shape;1349;p26"/>
          <p:cNvSpPr txBox="1"/>
          <p:nvPr/>
        </p:nvSpPr>
        <p:spPr>
          <a:xfrm>
            <a:off x="1654100" y="7907557"/>
            <a:ext cx="1831500" cy="41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Cord compression</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(causing paraplation)</a:t>
            </a:r>
            <a:endParaRPr sz="900">
              <a:solidFill>
                <a:srgbClr val="6AA84F"/>
              </a:solidFill>
              <a:latin typeface="Mada"/>
              <a:ea typeface="Mada"/>
              <a:cs typeface="Mada"/>
              <a:sym typeface="Mada"/>
            </a:endParaRPr>
          </a:p>
        </p:txBody>
      </p:sp>
      <p:sp>
        <p:nvSpPr>
          <p:cNvPr id="1350" name="Google Shape;1350;p26"/>
          <p:cNvSpPr txBox="1"/>
          <p:nvPr/>
        </p:nvSpPr>
        <p:spPr>
          <a:xfrm>
            <a:off x="4097000" y="7927671"/>
            <a:ext cx="3148800" cy="77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Leucoerythroblastic anaemia</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900">
                <a:solidFill>
                  <a:srgbClr val="999999"/>
                </a:solidFill>
                <a:latin typeface="Mada"/>
                <a:ea typeface="Mada"/>
                <a:cs typeface="Mada"/>
                <a:sym typeface="Mada"/>
              </a:rPr>
              <a:t>the presence of nucleated erythrocytes and </a:t>
            </a:r>
            <a:endParaRPr sz="900">
              <a:solidFill>
                <a:srgbClr val="999999"/>
              </a:solidFill>
              <a:latin typeface="Mada"/>
              <a:ea typeface="Mada"/>
              <a:cs typeface="Mada"/>
              <a:sym typeface="Mada"/>
            </a:endParaRPr>
          </a:p>
          <a:p>
            <a:pPr indent="0" lvl="0" marL="0" rtl="0" algn="l">
              <a:spcBef>
                <a:spcPts val="0"/>
              </a:spcBef>
              <a:spcAft>
                <a:spcPts val="0"/>
              </a:spcAft>
              <a:buNone/>
            </a:pPr>
            <a:r>
              <a:rPr lang="en-GB" sz="900">
                <a:solidFill>
                  <a:srgbClr val="999999"/>
                </a:solidFill>
                <a:latin typeface="Mada"/>
                <a:ea typeface="Mada"/>
                <a:cs typeface="Mada"/>
                <a:sym typeface="Mada"/>
              </a:rPr>
              <a:t>immature white cells in the peripheral blood.</a:t>
            </a:r>
            <a:endParaRPr sz="900">
              <a:solidFill>
                <a:srgbClr val="999999"/>
              </a:solidFill>
              <a:latin typeface="Mada"/>
              <a:ea typeface="Mada"/>
              <a:cs typeface="Mada"/>
              <a:sym typeface="Mada"/>
            </a:endParaRPr>
          </a:p>
          <a:p>
            <a:pPr indent="0" lvl="0" marL="0" rtl="0" algn="l">
              <a:spcBef>
                <a:spcPts val="0"/>
              </a:spcBef>
              <a:spcAft>
                <a:spcPts val="0"/>
              </a:spcAft>
              <a:buNone/>
            </a:pPr>
            <a:r>
              <a:rPr lang="en-GB" sz="900">
                <a:solidFill>
                  <a:srgbClr val="999999"/>
                </a:solidFill>
                <a:latin typeface="Mada"/>
                <a:ea typeface="Mada"/>
                <a:cs typeface="Mada"/>
                <a:sym typeface="Mada"/>
              </a:rPr>
              <a:t>(due to Replacement of the marrow with cancer cells).</a:t>
            </a:r>
            <a:endParaRPr sz="900">
              <a:solidFill>
                <a:srgbClr val="999999"/>
              </a:solidFill>
              <a:latin typeface="Mada"/>
              <a:ea typeface="Mada"/>
              <a:cs typeface="Mada"/>
              <a:sym typeface="Mada"/>
            </a:endParaRPr>
          </a:p>
        </p:txBody>
      </p:sp>
      <p:cxnSp>
        <p:nvCxnSpPr>
          <p:cNvPr id="1351" name="Google Shape;1351;p26"/>
          <p:cNvCxnSpPr/>
          <p:nvPr/>
        </p:nvCxnSpPr>
        <p:spPr>
          <a:xfrm flipH="1">
            <a:off x="3780388" y="9621963"/>
            <a:ext cx="3214800" cy="3600"/>
          </a:xfrm>
          <a:prstGeom prst="straightConnector1">
            <a:avLst/>
          </a:prstGeom>
          <a:noFill/>
          <a:ln cap="flat" cmpd="sng" w="19050">
            <a:solidFill>
              <a:srgbClr val="ABE5D9"/>
            </a:solidFill>
            <a:prstDash val="dash"/>
            <a:round/>
            <a:headEnd len="med" w="med" type="none"/>
            <a:tailEnd len="med" w="med" type="oval"/>
          </a:ln>
        </p:spPr>
      </p:cxnSp>
      <p:sp>
        <p:nvSpPr>
          <p:cNvPr id="1352" name="Google Shape;1352;p26"/>
          <p:cNvSpPr/>
          <p:nvPr/>
        </p:nvSpPr>
        <p:spPr>
          <a:xfrm>
            <a:off x="6803038" y="9447349"/>
            <a:ext cx="311942" cy="28863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26"/>
          <p:cNvSpPr txBox="1"/>
          <p:nvPr/>
        </p:nvSpPr>
        <p:spPr>
          <a:xfrm flipH="1">
            <a:off x="6645494" y="9364704"/>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006D77"/>
                </a:solidFill>
                <a:latin typeface="Pathway Gothic One"/>
                <a:ea typeface="Pathway Gothic One"/>
                <a:cs typeface="Pathway Gothic One"/>
                <a:sym typeface="Pathway Gothic One"/>
              </a:rPr>
              <a:t>04</a:t>
            </a:r>
            <a:endParaRPr sz="1600">
              <a:solidFill>
                <a:srgbClr val="006D77"/>
              </a:solidFill>
              <a:latin typeface="Pathway Gothic One"/>
              <a:ea typeface="Pathway Gothic One"/>
              <a:cs typeface="Pathway Gothic One"/>
              <a:sym typeface="Pathway Gothic One"/>
            </a:endParaRPr>
          </a:p>
        </p:txBody>
      </p:sp>
      <p:sp>
        <p:nvSpPr>
          <p:cNvPr id="1354" name="Google Shape;1354;p26"/>
          <p:cNvSpPr txBox="1"/>
          <p:nvPr/>
        </p:nvSpPr>
        <p:spPr>
          <a:xfrm>
            <a:off x="4255700" y="9046763"/>
            <a:ext cx="2831400" cy="40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Renal failure</a:t>
            </a:r>
            <a:endParaRPr sz="1200">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(due to bilateral ureteric obstruction)</a:t>
            </a:r>
            <a:r>
              <a:rPr lang="en-GB">
                <a:latin typeface="Mada"/>
                <a:ea typeface="Mada"/>
                <a:cs typeface="Mada"/>
                <a:sym typeface="Mada"/>
              </a:rPr>
              <a:t> </a:t>
            </a:r>
            <a:endParaRPr>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cxnSp>
        <p:nvCxnSpPr>
          <p:cNvPr id="1355" name="Google Shape;1355;p26"/>
          <p:cNvCxnSpPr/>
          <p:nvPr/>
        </p:nvCxnSpPr>
        <p:spPr>
          <a:xfrm flipH="1">
            <a:off x="694094" y="9850554"/>
            <a:ext cx="2491200" cy="3600"/>
          </a:xfrm>
          <a:prstGeom prst="straightConnector1">
            <a:avLst/>
          </a:prstGeom>
          <a:noFill/>
          <a:ln cap="flat" cmpd="sng" w="19050">
            <a:solidFill>
              <a:srgbClr val="ABE5D9"/>
            </a:solidFill>
            <a:prstDash val="dash"/>
            <a:round/>
            <a:headEnd len="med" w="med" type="oval"/>
            <a:tailEnd len="med" w="med" type="none"/>
          </a:ln>
        </p:spPr>
      </p:cxnSp>
      <p:sp>
        <p:nvSpPr>
          <p:cNvPr id="1356" name="Google Shape;1356;p26"/>
          <p:cNvSpPr/>
          <p:nvPr/>
        </p:nvSpPr>
        <p:spPr>
          <a:xfrm>
            <a:off x="478438" y="9675949"/>
            <a:ext cx="311942" cy="28863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26"/>
          <p:cNvSpPr txBox="1"/>
          <p:nvPr/>
        </p:nvSpPr>
        <p:spPr>
          <a:xfrm flipH="1">
            <a:off x="320894" y="9593304"/>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006D77"/>
                </a:solidFill>
                <a:latin typeface="Pathway Gothic One"/>
                <a:ea typeface="Pathway Gothic One"/>
                <a:cs typeface="Pathway Gothic One"/>
                <a:sym typeface="Pathway Gothic One"/>
              </a:rPr>
              <a:t>05</a:t>
            </a:r>
            <a:endParaRPr sz="1600">
              <a:solidFill>
                <a:srgbClr val="006D77"/>
              </a:solidFill>
              <a:latin typeface="Pathway Gothic One"/>
              <a:ea typeface="Pathway Gothic One"/>
              <a:cs typeface="Pathway Gothic One"/>
              <a:sym typeface="Pathway Gothic One"/>
            </a:endParaRPr>
          </a:p>
        </p:txBody>
      </p:sp>
      <p:sp>
        <p:nvSpPr>
          <p:cNvPr id="1358" name="Google Shape;1358;p26"/>
          <p:cNvSpPr txBox="1"/>
          <p:nvPr/>
        </p:nvSpPr>
        <p:spPr>
          <a:xfrm>
            <a:off x="832750" y="9200613"/>
            <a:ext cx="1907100" cy="59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1C4588"/>
                </a:solidFill>
                <a:latin typeface="Mada"/>
                <a:ea typeface="Mada"/>
                <a:cs typeface="Mada"/>
                <a:sym typeface="Mada"/>
              </a:rPr>
              <a:t>Alteration in bowel habit </a:t>
            </a:r>
            <a:r>
              <a:rPr lang="en-GB" sz="1000">
                <a:solidFill>
                  <a:srgbClr val="1C4588"/>
                </a:solidFill>
                <a:latin typeface="Mada"/>
                <a:ea typeface="Mada"/>
                <a:cs typeface="Mada"/>
                <a:sym typeface="Mada"/>
              </a:rPr>
              <a:t>(the tumor extends posteriorly around the rectum) </a:t>
            </a:r>
            <a:endParaRPr sz="1000">
              <a:latin typeface="Mada"/>
              <a:ea typeface="Mada"/>
              <a:cs typeface="Mada"/>
              <a:sym typeface="Mada"/>
            </a:endParaRPr>
          </a:p>
        </p:txBody>
      </p:sp>
      <p:sp>
        <p:nvSpPr>
          <p:cNvPr id="1359" name="Google Shape;1359;p26"/>
          <p:cNvSpPr/>
          <p:nvPr/>
        </p:nvSpPr>
        <p:spPr>
          <a:xfrm>
            <a:off x="340538" y="3339550"/>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p2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65" name="Google Shape;1365;p27"/>
          <p:cNvGrpSpPr/>
          <p:nvPr/>
        </p:nvGrpSpPr>
        <p:grpSpPr>
          <a:xfrm>
            <a:off x="5357650" y="1521476"/>
            <a:ext cx="1947343" cy="1275479"/>
            <a:chOff x="7716176" y="974863"/>
            <a:chExt cx="2923500" cy="1656251"/>
          </a:xfrm>
        </p:grpSpPr>
        <p:sp>
          <p:nvSpPr>
            <p:cNvPr id="1366" name="Google Shape;1366;p27"/>
            <p:cNvSpPr/>
            <p:nvPr/>
          </p:nvSpPr>
          <p:spPr>
            <a:xfrm rot="-9900057">
              <a:off x="8590737" y="1708509"/>
              <a:ext cx="738194" cy="542840"/>
            </a:xfrm>
            <a:custGeom>
              <a:rect b="b" l="l" r="r" t="t"/>
              <a:pathLst>
                <a:path extrusionOk="0" h="12132" w="16498">
                  <a:moveTo>
                    <a:pt x="7973" y="1"/>
                  </a:moveTo>
                  <a:cubicBezTo>
                    <a:pt x="7489" y="1"/>
                    <a:pt x="7030" y="47"/>
                    <a:pt x="6606" y="126"/>
                  </a:cubicBezTo>
                  <a:cubicBezTo>
                    <a:pt x="3445" y="716"/>
                    <a:pt x="576" y="3394"/>
                    <a:pt x="100" y="6519"/>
                  </a:cubicBezTo>
                  <a:cubicBezTo>
                    <a:pt x="26" y="7013"/>
                    <a:pt x="1" y="7501"/>
                    <a:pt x="23" y="7969"/>
                  </a:cubicBezTo>
                  <a:cubicBezTo>
                    <a:pt x="112" y="9903"/>
                    <a:pt x="1424" y="12132"/>
                    <a:pt x="4189" y="12132"/>
                  </a:cubicBezTo>
                  <a:cubicBezTo>
                    <a:pt x="4828" y="12132"/>
                    <a:pt x="5545" y="12012"/>
                    <a:pt x="6342" y="11743"/>
                  </a:cubicBezTo>
                  <a:cubicBezTo>
                    <a:pt x="9464" y="10688"/>
                    <a:pt x="14252" y="11303"/>
                    <a:pt x="15724" y="7969"/>
                  </a:cubicBezTo>
                  <a:cubicBezTo>
                    <a:pt x="16497" y="6214"/>
                    <a:pt x="15097" y="3742"/>
                    <a:pt x="13112" y="1998"/>
                  </a:cubicBezTo>
                  <a:cubicBezTo>
                    <a:pt x="11406" y="499"/>
                    <a:pt x="9558" y="1"/>
                    <a:pt x="7973"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1367" name="Google Shape;1367;p27"/>
            <p:cNvSpPr/>
            <p:nvPr/>
          </p:nvSpPr>
          <p:spPr>
            <a:xfrm>
              <a:off x="8489434" y="1509525"/>
              <a:ext cx="940800" cy="940800"/>
            </a:xfrm>
            <a:prstGeom prst="pie">
              <a:avLst>
                <a:gd fmla="val 8980307" name="adj1"/>
                <a:gd fmla="val 16200000" name="adj2"/>
              </a:avLst>
            </a:prstGeom>
            <a:solidFill>
              <a:srgbClr val="83C5B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1368" name="Google Shape;1368;p27"/>
            <p:cNvSpPr txBox="1"/>
            <p:nvPr/>
          </p:nvSpPr>
          <p:spPr>
            <a:xfrm>
              <a:off x="7960384" y="974863"/>
              <a:ext cx="1998900" cy="47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a:solidFill>
                    <a:srgbClr val="83C5BE"/>
                  </a:solidFill>
                  <a:latin typeface="Mada"/>
                  <a:ea typeface="Mada"/>
                  <a:cs typeface="Mada"/>
                  <a:sym typeface="Mada"/>
                </a:rPr>
                <a:t>Remainder</a:t>
              </a:r>
              <a:endParaRPr b="1">
                <a:solidFill>
                  <a:srgbClr val="83C5BE"/>
                </a:solidFill>
                <a:latin typeface="Mada"/>
                <a:ea typeface="Mada"/>
                <a:cs typeface="Mada"/>
                <a:sym typeface="Mada"/>
              </a:endParaRPr>
            </a:p>
          </p:txBody>
        </p:sp>
        <p:sp>
          <p:nvSpPr>
            <p:cNvPr id="1369" name="Google Shape;1369;p27"/>
            <p:cNvSpPr txBox="1"/>
            <p:nvPr/>
          </p:nvSpPr>
          <p:spPr>
            <a:xfrm>
              <a:off x="7716176" y="2526413"/>
              <a:ext cx="2923500" cy="10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Present with the clinical features </a:t>
              </a:r>
              <a:r>
                <a:rPr lang="en-GB" sz="1200">
                  <a:latin typeface="Mada"/>
                  <a:ea typeface="Mada"/>
                  <a:cs typeface="Mada"/>
                  <a:sym typeface="Mada"/>
                </a:rPr>
                <a:t>mentioned above</a:t>
              </a:r>
              <a:endParaRPr sz="1200">
                <a:latin typeface="Mada"/>
                <a:ea typeface="Mada"/>
                <a:cs typeface="Mada"/>
                <a:sym typeface="Mada"/>
              </a:endParaRPr>
            </a:p>
          </p:txBody>
        </p:sp>
      </p:grpSp>
      <p:grpSp>
        <p:nvGrpSpPr>
          <p:cNvPr id="1370" name="Google Shape;1370;p27"/>
          <p:cNvGrpSpPr/>
          <p:nvPr/>
        </p:nvGrpSpPr>
        <p:grpSpPr>
          <a:xfrm>
            <a:off x="2593675" y="1699733"/>
            <a:ext cx="2074541" cy="1180987"/>
            <a:chOff x="10102504" y="1176724"/>
            <a:chExt cx="2922300" cy="1812164"/>
          </a:xfrm>
        </p:grpSpPr>
        <p:sp>
          <p:nvSpPr>
            <p:cNvPr id="1371" name="Google Shape;1371;p27"/>
            <p:cNvSpPr/>
            <p:nvPr/>
          </p:nvSpPr>
          <p:spPr>
            <a:xfrm flipH="1" rot="-3599988">
              <a:off x="11243754" y="1732753"/>
              <a:ext cx="755783" cy="540874"/>
            </a:xfrm>
            <a:custGeom>
              <a:rect b="b" l="l" r="r" t="t"/>
              <a:pathLst>
                <a:path extrusionOk="0" h="12088" w="16891">
                  <a:moveTo>
                    <a:pt x="8918" y="0"/>
                  </a:moveTo>
                  <a:cubicBezTo>
                    <a:pt x="8498" y="0"/>
                    <a:pt x="8060" y="16"/>
                    <a:pt x="7597" y="37"/>
                  </a:cubicBezTo>
                  <a:cubicBezTo>
                    <a:pt x="3897" y="205"/>
                    <a:pt x="0" y="3748"/>
                    <a:pt x="1015" y="7880"/>
                  </a:cubicBezTo>
                  <a:cubicBezTo>
                    <a:pt x="1452" y="9665"/>
                    <a:pt x="3222" y="12087"/>
                    <a:pt x="7828" y="12087"/>
                  </a:cubicBezTo>
                  <a:cubicBezTo>
                    <a:pt x="9198" y="12087"/>
                    <a:pt x="10819" y="11873"/>
                    <a:pt x="12730" y="11364"/>
                  </a:cubicBezTo>
                  <a:cubicBezTo>
                    <a:pt x="15026" y="10749"/>
                    <a:pt x="16514" y="10016"/>
                    <a:pt x="16712" y="7880"/>
                  </a:cubicBezTo>
                  <a:cubicBezTo>
                    <a:pt x="16891" y="5972"/>
                    <a:pt x="16089" y="3653"/>
                    <a:pt x="14103" y="1909"/>
                  </a:cubicBezTo>
                  <a:cubicBezTo>
                    <a:pt x="12285" y="315"/>
                    <a:pt x="10771" y="0"/>
                    <a:pt x="8918"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1372" name="Google Shape;1372;p27"/>
            <p:cNvSpPr/>
            <p:nvPr/>
          </p:nvSpPr>
          <p:spPr>
            <a:xfrm>
              <a:off x="11151246" y="1509525"/>
              <a:ext cx="940800" cy="940800"/>
            </a:xfrm>
            <a:prstGeom prst="pie">
              <a:avLst>
                <a:gd fmla="val 15180056" name="adj1"/>
                <a:gd fmla="val 16200000" name="adj2"/>
              </a:avLst>
            </a:prstGeom>
            <a:solidFill>
              <a:srgbClr val="E2957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1373" name="Google Shape;1373;p27"/>
            <p:cNvSpPr txBox="1"/>
            <p:nvPr/>
          </p:nvSpPr>
          <p:spPr>
            <a:xfrm>
              <a:off x="10622196" y="1176724"/>
              <a:ext cx="1998900" cy="47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Mada"/>
                  <a:ea typeface="Mada"/>
                  <a:cs typeface="Mada"/>
                  <a:sym typeface="Mada"/>
                </a:rPr>
                <a:t>10%</a:t>
              </a:r>
              <a:endParaRPr b="1">
                <a:solidFill>
                  <a:srgbClr val="E29578"/>
                </a:solidFill>
                <a:latin typeface="Mada"/>
                <a:ea typeface="Mada"/>
                <a:cs typeface="Mada"/>
                <a:sym typeface="Mada"/>
              </a:endParaRPr>
            </a:p>
            <a:p>
              <a:pPr indent="0" lvl="0" marL="0" rtl="0" algn="ctr">
                <a:spcBef>
                  <a:spcPts val="0"/>
                </a:spcBef>
                <a:spcAft>
                  <a:spcPts val="0"/>
                </a:spcAft>
                <a:buNone/>
              </a:pPr>
              <a:r>
                <a:t/>
              </a:r>
              <a:endParaRPr b="1">
                <a:solidFill>
                  <a:srgbClr val="E29578"/>
                </a:solidFill>
                <a:latin typeface="Mada"/>
                <a:ea typeface="Mada"/>
                <a:cs typeface="Mada"/>
                <a:sym typeface="Mada"/>
              </a:endParaRPr>
            </a:p>
          </p:txBody>
        </p:sp>
        <p:sp>
          <p:nvSpPr>
            <p:cNvPr id="1374" name="Google Shape;1374;p27"/>
            <p:cNvSpPr txBox="1"/>
            <p:nvPr/>
          </p:nvSpPr>
          <p:spPr>
            <a:xfrm>
              <a:off x="10102504" y="2601888"/>
              <a:ext cx="2922300" cy="38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Incidental findings at (TURP)</a:t>
              </a:r>
              <a:endParaRPr sz="12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en-GB" sz="900">
                  <a:solidFill>
                    <a:srgbClr val="999999"/>
                  </a:solidFill>
                  <a:latin typeface="Mada"/>
                  <a:ea typeface="Mada"/>
                  <a:cs typeface="Mada"/>
                  <a:sym typeface="Mada"/>
                </a:rPr>
                <a:t>transurethral resection of the prostate</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p:txBody>
        </p:sp>
      </p:grpSp>
      <p:grpSp>
        <p:nvGrpSpPr>
          <p:cNvPr id="1375" name="Google Shape;1375;p27"/>
          <p:cNvGrpSpPr/>
          <p:nvPr/>
        </p:nvGrpSpPr>
        <p:grpSpPr>
          <a:xfrm>
            <a:off x="369063" y="1692625"/>
            <a:ext cx="1597500" cy="1230500"/>
            <a:chOff x="978663" y="1198475"/>
            <a:chExt cx="1597500" cy="1230500"/>
          </a:xfrm>
        </p:grpSpPr>
        <p:sp>
          <p:nvSpPr>
            <p:cNvPr id="1376" name="Google Shape;1376;p27"/>
            <p:cNvSpPr/>
            <p:nvPr/>
          </p:nvSpPr>
          <p:spPr>
            <a:xfrm flipH="1" rot="-3396158">
              <a:off x="1693288" y="1498337"/>
              <a:ext cx="357648" cy="273475"/>
            </a:xfrm>
            <a:custGeom>
              <a:rect b="b" l="l" r="r" t="t"/>
              <a:pathLst>
                <a:path extrusionOk="0" h="12088" w="16891">
                  <a:moveTo>
                    <a:pt x="8918" y="0"/>
                  </a:moveTo>
                  <a:cubicBezTo>
                    <a:pt x="8498" y="0"/>
                    <a:pt x="8060" y="16"/>
                    <a:pt x="7597" y="37"/>
                  </a:cubicBezTo>
                  <a:cubicBezTo>
                    <a:pt x="3897" y="205"/>
                    <a:pt x="0" y="3748"/>
                    <a:pt x="1015" y="7880"/>
                  </a:cubicBezTo>
                  <a:cubicBezTo>
                    <a:pt x="1452" y="9665"/>
                    <a:pt x="3222" y="12087"/>
                    <a:pt x="7828" y="12087"/>
                  </a:cubicBezTo>
                  <a:cubicBezTo>
                    <a:pt x="9198" y="12087"/>
                    <a:pt x="10819" y="11873"/>
                    <a:pt x="12730" y="11364"/>
                  </a:cubicBezTo>
                  <a:cubicBezTo>
                    <a:pt x="15026" y="10749"/>
                    <a:pt x="16514" y="10016"/>
                    <a:pt x="16712" y="7880"/>
                  </a:cubicBezTo>
                  <a:cubicBezTo>
                    <a:pt x="16891" y="5972"/>
                    <a:pt x="16089" y="3653"/>
                    <a:pt x="14103" y="1909"/>
                  </a:cubicBezTo>
                  <a:cubicBezTo>
                    <a:pt x="12285" y="315"/>
                    <a:pt x="10771" y="0"/>
                    <a:pt x="8918"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377" name="Google Shape;1377;p27"/>
            <p:cNvGrpSpPr/>
            <p:nvPr/>
          </p:nvGrpSpPr>
          <p:grpSpPr>
            <a:xfrm>
              <a:off x="978663" y="1198475"/>
              <a:ext cx="1597500" cy="1230500"/>
              <a:chOff x="1410038" y="1172375"/>
              <a:chExt cx="1597500" cy="1230500"/>
            </a:xfrm>
          </p:grpSpPr>
          <p:sp>
            <p:nvSpPr>
              <p:cNvPr id="1378" name="Google Shape;1378;p27"/>
              <p:cNvSpPr txBox="1"/>
              <p:nvPr/>
            </p:nvSpPr>
            <p:spPr>
              <a:xfrm>
                <a:off x="1680425" y="1172375"/>
                <a:ext cx="1188600" cy="8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1B9A7"/>
                    </a:solidFill>
                    <a:latin typeface="Mada"/>
                    <a:ea typeface="Mada"/>
                    <a:cs typeface="Mada"/>
                    <a:sym typeface="Mada"/>
                  </a:rPr>
                  <a:t>Majority</a:t>
                </a:r>
                <a:endParaRPr b="1">
                  <a:solidFill>
                    <a:srgbClr val="F1B9A7"/>
                  </a:solidFill>
                  <a:latin typeface="Mada"/>
                  <a:ea typeface="Mada"/>
                  <a:cs typeface="Mada"/>
                  <a:sym typeface="Mada"/>
                </a:endParaRPr>
              </a:p>
            </p:txBody>
          </p:sp>
          <p:sp>
            <p:nvSpPr>
              <p:cNvPr id="1379" name="Google Shape;1379;p27"/>
              <p:cNvSpPr/>
              <p:nvPr/>
            </p:nvSpPr>
            <p:spPr>
              <a:xfrm>
                <a:off x="2006397" y="1374536"/>
                <a:ext cx="536400" cy="581100"/>
              </a:xfrm>
              <a:prstGeom prst="pie">
                <a:avLst>
                  <a:gd fmla="val 19271646" name="adj1"/>
                  <a:gd fmla="val 16200000" name="adj2"/>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1380" name="Google Shape;1380;p27"/>
              <p:cNvSpPr txBox="1"/>
              <p:nvPr/>
            </p:nvSpPr>
            <p:spPr>
              <a:xfrm>
                <a:off x="1410038" y="2186875"/>
                <a:ext cx="1597500" cy="21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Picked up by screening</a:t>
                </a:r>
                <a:endParaRPr sz="12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en-GB" sz="900">
                    <a:solidFill>
                      <a:srgbClr val="6AA84F"/>
                    </a:solidFill>
                    <a:latin typeface="Mada"/>
                    <a:ea typeface="Mada"/>
                    <a:cs typeface="Mada"/>
                    <a:sym typeface="Mada"/>
                  </a:rPr>
                  <a:t>Asymptomatic unless it’s advance and late</a:t>
                </a:r>
                <a:endParaRPr sz="900">
                  <a:solidFill>
                    <a:srgbClr val="6AA84F"/>
                  </a:solidFill>
                  <a:latin typeface="Mada"/>
                  <a:ea typeface="Mada"/>
                  <a:cs typeface="Mada"/>
                  <a:sym typeface="Mada"/>
                </a:endParaRPr>
              </a:p>
            </p:txBody>
          </p:sp>
        </p:grpSp>
      </p:grpSp>
      <p:grpSp>
        <p:nvGrpSpPr>
          <p:cNvPr id="1381" name="Google Shape;1381;p27"/>
          <p:cNvGrpSpPr/>
          <p:nvPr/>
        </p:nvGrpSpPr>
        <p:grpSpPr>
          <a:xfrm>
            <a:off x="289806" y="692115"/>
            <a:ext cx="467181" cy="476434"/>
            <a:chOff x="2410712" y="2415450"/>
            <a:chExt cx="312600" cy="312600"/>
          </a:xfrm>
        </p:grpSpPr>
        <p:sp>
          <p:nvSpPr>
            <p:cNvPr id="1382" name="Google Shape;1382;p2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2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84" name="Google Shape;1384;p27"/>
          <p:cNvSpPr txBox="1"/>
          <p:nvPr/>
        </p:nvSpPr>
        <p:spPr>
          <a:xfrm>
            <a:off x="747092" y="718750"/>
            <a:ext cx="1597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Diagnosis:</a:t>
            </a:r>
            <a:endParaRPr b="1" sz="1800">
              <a:solidFill>
                <a:srgbClr val="006D77"/>
              </a:solidFill>
              <a:highlight>
                <a:srgbClr val="EDF9F9"/>
              </a:highlight>
              <a:latin typeface="Lora"/>
              <a:ea typeface="Lora"/>
              <a:cs typeface="Lora"/>
              <a:sym typeface="Lora"/>
            </a:endParaRPr>
          </a:p>
        </p:txBody>
      </p:sp>
      <p:graphicFrame>
        <p:nvGraphicFramePr>
          <p:cNvPr id="1385" name="Google Shape;1385;p27"/>
          <p:cNvGraphicFramePr/>
          <p:nvPr/>
        </p:nvGraphicFramePr>
        <p:xfrm>
          <a:off x="124828" y="3904152"/>
          <a:ext cx="3000000" cy="3000000"/>
        </p:xfrm>
        <a:graphic>
          <a:graphicData uri="http://schemas.openxmlformats.org/drawingml/2006/table">
            <a:tbl>
              <a:tblPr>
                <a:noFill/>
                <a:tableStyleId>{E21EFD53-D6BC-452D-8F6A-A07C4FB948BD}</a:tableStyleId>
              </a:tblPr>
              <a:tblGrid>
                <a:gridCol w="1525875"/>
                <a:gridCol w="1446475"/>
                <a:gridCol w="1558825"/>
                <a:gridCol w="1352875"/>
                <a:gridCol w="1455850"/>
              </a:tblGrid>
              <a:tr h="956700">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nchor="ctr">
                    <a:lnL cap="flat" cmpd="sng" w="19050">
                      <a:solidFill>
                        <a:srgbClr val="E6F8F6"/>
                      </a:solidFill>
                      <a:prstDash val="dash"/>
                      <a:round/>
                      <a:headEnd len="sm" w="sm" type="none"/>
                      <a:tailEnd len="sm" w="sm" type="none"/>
                    </a:lnL>
                    <a:lnR cap="flat" cmpd="sng" w="19050">
                      <a:solidFill>
                        <a:srgbClr val="E6F8F6"/>
                      </a:solidFill>
                      <a:prstDash val="dash"/>
                      <a:round/>
                      <a:headEnd len="sm" w="sm" type="none"/>
                      <a:tailEnd len="sm" w="sm" type="none"/>
                    </a:lnR>
                    <a:lnT cap="flat" cmpd="sng" w="19050">
                      <a:solidFill>
                        <a:srgbClr val="E6F8F6"/>
                      </a:solidFill>
                      <a:prstDash val="dash"/>
                      <a:round/>
                      <a:headEnd len="sm" w="sm" type="none"/>
                      <a:tailEnd len="sm" w="sm" type="none"/>
                    </a:lnT>
                    <a:lnB cap="flat" cmpd="sng" w="19050">
                      <a:solidFill>
                        <a:srgbClr val="E6F8F6"/>
                      </a:solidFill>
                      <a:prstDash val="dash"/>
                      <a:round/>
                      <a:headEnd len="sm" w="sm" type="none"/>
                      <a:tailEnd len="sm" w="sm" type="none"/>
                    </a:lnB>
                  </a:tcPr>
                </a:tc>
                <a:tc gridSpan="4">
                  <a:txBody>
                    <a:bodyPr/>
                    <a:lstStyle/>
                    <a:p>
                      <a:pPr indent="0" lvl="0" marL="0" rtl="0" algn="l">
                        <a:spcBef>
                          <a:spcPts val="0"/>
                        </a:spcBef>
                        <a:spcAft>
                          <a:spcPts val="0"/>
                        </a:spcAft>
                        <a:buNone/>
                      </a:pPr>
                      <a:r>
                        <a:rPr lang="en-GB" sz="1000">
                          <a:solidFill>
                            <a:srgbClr val="83C5BE"/>
                          </a:solidFill>
                          <a:latin typeface="Mada"/>
                          <a:ea typeface="Mada"/>
                          <a:cs typeface="Mada"/>
                          <a:sym typeface="Mada"/>
                        </a:rPr>
                        <a:t>➤</a:t>
                      </a:r>
                      <a:r>
                        <a:rPr lang="en-GB" sz="1000">
                          <a:latin typeface="Mada"/>
                          <a:ea typeface="Mada"/>
                          <a:cs typeface="Mada"/>
                          <a:sym typeface="Mada"/>
                        </a:rPr>
                        <a:t> Diagnosis can be confirmed with locally advanced tumors.</a:t>
                      </a:r>
                      <a:endParaRPr sz="1000">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1000">
                          <a:solidFill>
                            <a:srgbClr val="83C5BE"/>
                          </a:solidFill>
                          <a:latin typeface="Mada"/>
                          <a:ea typeface="Mada"/>
                          <a:cs typeface="Mada"/>
                          <a:sym typeface="Mada"/>
                        </a:rPr>
                        <a:t>➤   </a:t>
                      </a:r>
                      <a:r>
                        <a:rPr b="1" lang="en-GB" sz="1000" u="sng">
                          <a:solidFill>
                            <a:srgbClr val="7ECCC6"/>
                          </a:solidFill>
                          <a:latin typeface="Mada"/>
                          <a:ea typeface="Mada"/>
                          <a:cs typeface="Mada"/>
                          <a:sym typeface="Mada"/>
                        </a:rPr>
                        <a:t>Features</a:t>
                      </a:r>
                      <a:r>
                        <a:rPr lang="en-GB" sz="1000">
                          <a:solidFill>
                            <a:srgbClr val="83C5BE"/>
                          </a:solidFill>
                          <a:latin typeface="Mada"/>
                          <a:ea typeface="Mada"/>
                          <a:cs typeface="Mada"/>
                          <a:sym typeface="Mada"/>
                        </a:rPr>
                        <a:t>: </a:t>
                      </a:r>
                      <a:r>
                        <a:rPr lang="en-GB" sz="1000">
                          <a:latin typeface="Mada"/>
                          <a:ea typeface="Mada"/>
                          <a:cs typeface="Mada"/>
                          <a:sym typeface="Mada"/>
                        </a:rPr>
                        <a:t>hard nodule or loss of central sulcus.</a:t>
                      </a:r>
                      <a:endParaRPr sz="1000">
                        <a:latin typeface="Mada"/>
                        <a:ea typeface="Mada"/>
                        <a:cs typeface="Mada"/>
                        <a:sym typeface="Mada"/>
                      </a:endParaRPr>
                    </a:p>
                  </a:txBody>
                  <a:tcPr marT="91425" marB="91425" marR="91425" marL="91425" anchor="ctr">
                    <a:lnL cap="flat" cmpd="sng" w="19050">
                      <a:solidFill>
                        <a:srgbClr val="E6F8F6"/>
                      </a:solidFill>
                      <a:prstDash val="dash"/>
                      <a:round/>
                      <a:headEnd len="sm" w="sm" type="none"/>
                      <a:tailEnd len="sm" w="sm" type="none"/>
                    </a:lnL>
                    <a:lnR cap="flat" cmpd="sng" w="19050">
                      <a:solidFill>
                        <a:srgbClr val="E6F8F6"/>
                      </a:solidFill>
                      <a:prstDash val="dash"/>
                      <a:round/>
                      <a:headEnd len="sm" w="sm" type="none"/>
                      <a:tailEnd len="sm" w="sm" type="none"/>
                    </a:lnR>
                    <a:lnT cap="flat" cmpd="sng" w="19050">
                      <a:solidFill>
                        <a:srgbClr val="E6F8F6"/>
                      </a:solidFill>
                      <a:prstDash val="dash"/>
                      <a:round/>
                      <a:headEnd len="sm" w="sm" type="none"/>
                      <a:tailEnd len="sm" w="sm" type="none"/>
                    </a:lnT>
                    <a:lnB cap="flat" cmpd="sng" w="19050">
                      <a:solidFill>
                        <a:srgbClr val="E6F8F6"/>
                      </a:solidFill>
                      <a:prstDash val="dash"/>
                      <a:round/>
                      <a:headEnd len="sm" w="sm" type="none"/>
                      <a:tailEnd len="sm" w="sm" type="none"/>
                    </a:lnB>
                  </a:tcPr>
                </a:tc>
                <a:tc hMerge="1"/>
                <a:tc hMerge="1"/>
                <a:tc hMerge="1"/>
              </a:tr>
              <a:tr h="926950">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nchor="ctr">
                    <a:lnL cap="flat" cmpd="sng" w="19050">
                      <a:solidFill>
                        <a:srgbClr val="E6F8F6"/>
                      </a:solidFill>
                      <a:prstDash val="dash"/>
                      <a:round/>
                      <a:headEnd len="sm" w="sm" type="none"/>
                      <a:tailEnd len="sm" w="sm" type="none"/>
                    </a:lnL>
                    <a:lnR cap="flat" cmpd="sng" w="19050">
                      <a:solidFill>
                        <a:srgbClr val="E6F8F6"/>
                      </a:solidFill>
                      <a:prstDash val="dash"/>
                      <a:round/>
                      <a:headEnd len="sm" w="sm" type="none"/>
                      <a:tailEnd len="sm" w="sm" type="none"/>
                    </a:lnR>
                    <a:lnT cap="flat" cmpd="sng" w="19050">
                      <a:solidFill>
                        <a:srgbClr val="E6F8F6"/>
                      </a:solidFill>
                      <a:prstDash val="dash"/>
                      <a:round/>
                      <a:headEnd len="sm" w="sm" type="none"/>
                      <a:tailEnd len="sm" w="sm" type="none"/>
                    </a:lnT>
                    <a:lnB cap="flat" cmpd="sng" w="19050">
                      <a:solidFill>
                        <a:srgbClr val="E6F8F6"/>
                      </a:solidFill>
                      <a:prstDash val="dash"/>
                      <a:round/>
                      <a:headEnd len="sm" w="sm" type="none"/>
                      <a:tailEnd len="sm" w="sm" type="none"/>
                    </a:lnB>
                  </a:tcPr>
                </a:tc>
                <a:tc gridSpan="4">
                  <a:txBody>
                    <a:bodyPr/>
                    <a:lstStyle/>
                    <a:p>
                      <a:pPr indent="0" lvl="0" marL="0" rtl="0" algn="l">
                        <a:spcBef>
                          <a:spcPts val="0"/>
                        </a:spcBef>
                        <a:spcAft>
                          <a:spcPts val="0"/>
                        </a:spcAft>
                        <a:buClr>
                          <a:srgbClr val="000000"/>
                        </a:buClr>
                        <a:buSzPts val="1100"/>
                        <a:buFont typeface="Arial"/>
                        <a:buNone/>
                      </a:pPr>
                      <a:r>
                        <a:rPr lang="en-GB" sz="1000">
                          <a:solidFill>
                            <a:srgbClr val="83C5BE"/>
                          </a:solidFill>
                          <a:latin typeface="Mada"/>
                          <a:ea typeface="Mada"/>
                          <a:cs typeface="Mada"/>
                          <a:sym typeface="Mada"/>
                        </a:rPr>
                        <a:t>➤    </a:t>
                      </a:r>
                      <a:r>
                        <a:rPr lang="en-GB" sz="1000">
                          <a:latin typeface="Mada"/>
                          <a:ea typeface="Mada"/>
                          <a:cs typeface="Mada"/>
                          <a:sym typeface="Mada"/>
                        </a:rPr>
                        <a:t>Should be performed </a:t>
                      </a:r>
                      <a:r>
                        <a:rPr lang="en-GB" sz="1000">
                          <a:solidFill>
                            <a:schemeClr val="dk1"/>
                          </a:solidFill>
                          <a:latin typeface="Mada"/>
                          <a:ea typeface="Mada"/>
                          <a:cs typeface="Mada"/>
                          <a:sym typeface="Mada"/>
                        </a:rPr>
                        <a:t> </a:t>
                      </a:r>
                      <a:r>
                        <a:rPr lang="en-GB" sz="1000">
                          <a:solidFill>
                            <a:srgbClr val="1C4588"/>
                          </a:solidFill>
                          <a:latin typeface="Mada"/>
                          <a:ea typeface="Mada"/>
                          <a:cs typeface="Mada"/>
                          <a:sym typeface="Mada"/>
                        </a:rPr>
                        <a:t>in men with elevated PSA or abnormal DRE.</a:t>
                      </a:r>
                      <a:r>
                        <a:rPr lang="en-GB" sz="1000">
                          <a:solidFill>
                            <a:schemeClr val="dk1"/>
                          </a:solidFill>
                          <a:latin typeface="Mada"/>
                          <a:ea typeface="Mada"/>
                          <a:cs typeface="Mada"/>
                          <a:sym typeface="Mada"/>
                        </a:rPr>
                        <a:t> </a:t>
                      </a:r>
                      <a:endParaRPr sz="1000">
                        <a:solidFill>
                          <a:srgbClr val="1C4588"/>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1000">
                          <a:solidFill>
                            <a:srgbClr val="1C4588"/>
                          </a:solidFill>
                          <a:latin typeface="Mada"/>
                          <a:ea typeface="Mada"/>
                          <a:cs typeface="Mada"/>
                          <a:sym typeface="Mada"/>
                        </a:rPr>
                        <a:t>confirms the diagnosis</a:t>
                      </a:r>
                      <a:endParaRPr sz="1000">
                        <a:solidFill>
                          <a:schemeClr val="dk1"/>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1000">
                        <a:latin typeface="Mada"/>
                        <a:ea typeface="Mada"/>
                        <a:cs typeface="Mada"/>
                        <a:sym typeface="Mada"/>
                      </a:endParaRPr>
                    </a:p>
                  </a:txBody>
                  <a:tcPr marT="91425" marB="91425" marR="91425" marL="91425" anchor="ctr">
                    <a:lnL cap="flat" cmpd="sng" w="19050">
                      <a:solidFill>
                        <a:srgbClr val="E6F8F6"/>
                      </a:solidFill>
                      <a:prstDash val="dash"/>
                      <a:round/>
                      <a:headEnd len="sm" w="sm" type="none"/>
                      <a:tailEnd len="sm" w="sm" type="none"/>
                    </a:lnL>
                    <a:lnR cap="flat" cmpd="sng" w="19050">
                      <a:solidFill>
                        <a:srgbClr val="E6F8F6"/>
                      </a:solidFill>
                      <a:prstDash val="dash"/>
                      <a:round/>
                      <a:headEnd len="sm" w="sm" type="none"/>
                      <a:tailEnd len="sm" w="sm" type="none"/>
                    </a:lnR>
                    <a:lnT cap="flat" cmpd="sng" w="19050">
                      <a:solidFill>
                        <a:srgbClr val="E6F8F6"/>
                      </a:solidFill>
                      <a:prstDash val="dash"/>
                      <a:round/>
                      <a:headEnd len="sm" w="sm" type="none"/>
                      <a:tailEnd len="sm" w="sm" type="none"/>
                    </a:lnT>
                    <a:lnB cap="flat" cmpd="sng" w="19050">
                      <a:solidFill>
                        <a:srgbClr val="E6F8F6"/>
                      </a:solidFill>
                      <a:prstDash val="dash"/>
                      <a:round/>
                      <a:headEnd len="sm" w="sm" type="none"/>
                      <a:tailEnd len="sm" w="sm" type="none"/>
                    </a:lnB>
                  </a:tcPr>
                </a:tc>
                <a:tc hMerge="1"/>
                <a:tc hMerge="1"/>
                <a:tc hMerge="1"/>
              </a:tr>
              <a:tr h="1011900">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nchor="ctr">
                    <a:lnL cap="flat" cmpd="sng" w="19050">
                      <a:solidFill>
                        <a:srgbClr val="E6F8F6"/>
                      </a:solidFill>
                      <a:prstDash val="dash"/>
                      <a:round/>
                      <a:headEnd len="sm" w="sm" type="none"/>
                      <a:tailEnd len="sm" w="sm" type="none"/>
                    </a:lnL>
                    <a:lnR cap="flat" cmpd="sng" w="19050">
                      <a:solidFill>
                        <a:srgbClr val="E6F8F6"/>
                      </a:solidFill>
                      <a:prstDash val="dash"/>
                      <a:round/>
                      <a:headEnd len="sm" w="sm" type="none"/>
                      <a:tailEnd len="sm" w="sm" type="none"/>
                    </a:lnR>
                    <a:lnT cap="flat" cmpd="sng" w="19050">
                      <a:solidFill>
                        <a:srgbClr val="E6F8F6"/>
                      </a:solidFill>
                      <a:prstDash val="dash"/>
                      <a:round/>
                      <a:headEnd len="sm" w="sm" type="none"/>
                      <a:tailEnd len="sm" w="sm" type="none"/>
                    </a:lnT>
                    <a:lnB cap="flat" cmpd="sng" w="19050">
                      <a:solidFill>
                        <a:srgbClr val="E6F8F6"/>
                      </a:solidFill>
                      <a:prstDash val="dash"/>
                      <a:round/>
                      <a:headEnd len="sm" w="sm" type="none"/>
                      <a:tailEnd len="sm" w="sm" type="none"/>
                    </a:lnB>
                  </a:tcPr>
                </a:tc>
                <a:tc gridSpan="4">
                  <a:txBody>
                    <a:bodyPr/>
                    <a:lstStyle/>
                    <a:p>
                      <a:pPr indent="0" lvl="0" marL="0" rtl="0" algn="l">
                        <a:spcBef>
                          <a:spcPts val="0"/>
                        </a:spcBef>
                        <a:spcAft>
                          <a:spcPts val="0"/>
                        </a:spcAft>
                        <a:buClr>
                          <a:srgbClr val="000000"/>
                        </a:buClr>
                        <a:buSzPts val="1100"/>
                        <a:buFont typeface="Arial"/>
                        <a:buNone/>
                      </a:pPr>
                      <a:r>
                        <a:rPr lang="en-GB" sz="1000">
                          <a:solidFill>
                            <a:srgbClr val="83C5BE"/>
                          </a:solidFill>
                          <a:latin typeface="Mada"/>
                          <a:ea typeface="Mada"/>
                          <a:cs typeface="Mada"/>
                          <a:sym typeface="Mada"/>
                        </a:rPr>
                        <a:t>➤ </a:t>
                      </a:r>
                      <a:r>
                        <a:rPr lang="en-GB" sz="1000">
                          <a:solidFill>
                            <a:schemeClr val="dk1"/>
                          </a:solidFill>
                          <a:latin typeface="Mada"/>
                          <a:ea typeface="Mada"/>
                          <a:cs typeface="Mada"/>
                          <a:sym typeface="Mada"/>
                        </a:rPr>
                        <a:t>May be useful in the </a:t>
                      </a:r>
                      <a:r>
                        <a:rPr b="1" lang="en-GB" sz="1000">
                          <a:solidFill>
                            <a:schemeClr val="dk1"/>
                          </a:solidFill>
                          <a:latin typeface="Mada"/>
                          <a:ea typeface="Mada"/>
                          <a:cs typeface="Mada"/>
                          <a:sym typeface="Mada"/>
                        </a:rPr>
                        <a:t>staging</a:t>
                      </a:r>
                      <a:r>
                        <a:rPr lang="en-GB" sz="1000">
                          <a:solidFill>
                            <a:schemeClr val="dk1"/>
                          </a:solidFill>
                          <a:latin typeface="Mada"/>
                          <a:ea typeface="Mada"/>
                          <a:cs typeface="Mada"/>
                          <a:sym typeface="Mada"/>
                        </a:rPr>
                        <a:t> of the disease.</a:t>
                      </a:r>
                      <a:endParaRPr sz="1000">
                        <a:solidFill>
                          <a:schemeClr val="dk1"/>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1000">
                          <a:solidFill>
                            <a:srgbClr val="83C5BE"/>
                          </a:solidFill>
                          <a:latin typeface="Mada"/>
                          <a:ea typeface="Mada"/>
                          <a:cs typeface="Mada"/>
                          <a:sym typeface="Mada"/>
                        </a:rPr>
                        <a:t>➤ </a:t>
                      </a:r>
                      <a:r>
                        <a:rPr lang="en-GB" sz="1000">
                          <a:solidFill>
                            <a:srgbClr val="1C4588"/>
                          </a:solidFill>
                          <a:latin typeface="Mada"/>
                          <a:ea typeface="Mada"/>
                          <a:cs typeface="Mada"/>
                          <a:sym typeface="Mada"/>
                        </a:rPr>
                        <a:t>Evaluate for abnormal foci in men with a persistently elevated PSA with previous negative prostate biopsy.</a:t>
                      </a:r>
                      <a:endParaRPr sz="1000">
                        <a:solidFill>
                          <a:srgbClr val="1C4588"/>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1000">
                          <a:solidFill>
                            <a:srgbClr val="83C5BE"/>
                          </a:solidFill>
                          <a:latin typeface="Mada"/>
                          <a:ea typeface="Mada"/>
                          <a:cs typeface="Mada"/>
                          <a:sym typeface="Mada"/>
                        </a:rPr>
                        <a:t>➤ </a:t>
                      </a:r>
                      <a:r>
                        <a:rPr lang="en-GB" sz="1000">
                          <a:solidFill>
                            <a:srgbClr val="1C4588"/>
                          </a:solidFill>
                          <a:latin typeface="Mada"/>
                          <a:ea typeface="Mada"/>
                          <a:cs typeface="Mada"/>
                          <a:sym typeface="Mada"/>
                        </a:rPr>
                        <a:t>Assess pelvic lymphadenopathy and evidence of locally advanced disease.</a:t>
                      </a:r>
                      <a:endParaRPr sz="1000">
                        <a:solidFill>
                          <a:schemeClr val="dk1"/>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1000">
                        <a:latin typeface="Mada"/>
                        <a:ea typeface="Mada"/>
                        <a:cs typeface="Mada"/>
                        <a:sym typeface="Mada"/>
                      </a:endParaRPr>
                    </a:p>
                  </a:txBody>
                  <a:tcPr marT="91425" marB="91425" marR="91425" marL="91425" anchor="ctr">
                    <a:lnL cap="flat" cmpd="sng" w="19050">
                      <a:solidFill>
                        <a:srgbClr val="E6F8F6"/>
                      </a:solidFill>
                      <a:prstDash val="dash"/>
                      <a:round/>
                      <a:headEnd len="sm" w="sm" type="none"/>
                      <a:tailEnd len="sm" w="sm" type="none"/>
                    </a:lnL>
                    <a:lnR cap="flat" cmpd="sng" w="19050">
                      <a:solidFill>
                        <a:srgbClr val="E6F8F6"/>
                      </a:solidFill>
                      <a:prstDash val="dash"/>
                      <a:round/>
                      <a:headEnd len="sm" w="sm" type="none"/>
                      <a:tailEnd len="sm" w="sm" type="none"/>
                    </a:lnR>
                    <a:lnT cap="flat" cmpd="sng" w="19050">
                      <a:solidFill>
                        <a:srgbClr val="E6F8F6"/>
                      </a:solidFill>
                      <a:prstDash val="dash"/>
                      <a:round/>
                      <a:headEnd len="sm" w="sm" type="none"/>
                      <a:tailEnd len="sm" w="sm" type="none"/>
                    </a:lnT>
                    <a:lnB cap="flat" cmpd="sng" w="19050">
                      <a:solidFill>
                        <a:srgbClr val="E6F8F6"/>
                      </a:solidFill>
                      <a:prstDash val="dash"/>
                      <a:round/>
                      <a:headEnd len="sm" w="sm" type="none"/>
                      <a:tailEnd len="sm" w="sm" type="none"/>
                    </a:lnB>
                  </a:tcPr>
                </a:tc>
                <a:tc hMerge="1"/>
                <a:tc hMerge="1"/>
                <a:tc hMerge="1"/>
              </a:tr>
              <a:tr h="923200">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nchor="ctr">
                    <a:lnL cap="flat" cmpd="sng" w="19050">
                      <a:solidFill>
                        <a:srgbClr val="E6F8F6"/>
                      </a:solidFill>
                      <a:prstDash val="dash"/>
                      <a:round/>
                      <a:headEnd len="sm" w="sm" type="none"/>
                      <a:tailEnd len="sm" w="sm" type="none"/>
                    </a:lnL>
                    <a:lnR cap="flat" cmpd="sng" w="19050">
                      <a:solidFill>
                        <a:srgbClr val="E6F8F6"/>
                      </a:solidFill>
                      <a:prstDash val="dash"/>
                      <a:round/>
                      <a:headEnd len="sm" w="sm" type="none"/>
                      <a:tailEnd len="sm" w="sm" type="none"/>
                    </a:lnR>
                    <a:lnT cap="flat" cmpd="sng" w="19050">
                      <a:solidFill>
                        <a:srgbClr val="E6F8F6"/>
                      </a:solidFill>
                      <a:prstDash val="dash"/>
                      <a:round/>
                      <a:headEnd len="sm" w="sm" type="none"/>
                      <a:tailEnd len="sm" w="sm" type="none"/>
                    </a:lnT>
                    <a:lnB cap="flat" cmpd="sng" w="19050">
                      <a:solidFill>
                        <a:srgbClr val="E6F8F6"/>
                      </a:solidFill>
                      <a:prstDash val="dash"/>
                      <a:round/>
                      <a:headEnd len="sm" w="sm" type="none"/>
                      <a:tailEnd len="sm" w="sm" type="none"/>
                    </a:lnB>
                  </a:tcPr>
                </a:tc>
                <a:tc gridSpan="4">
                  <a:txBody>
                    <a:bodyPr/>
                    <a:lstStyle/>
                    <a:p>
                      <a:pPr indent="0" lvl="0" marL="0" rtl="0" algn="l">
                        <a:spcBef>
                          <a:spcPts val="0"/>
                        </a:spcBef>
                        <a:spcAft>
                          <a:spcPts val="0"/>
                        </a:spcAft>
                        <a:buClr>
                          <a:srgbClr val="000000"/>
                        </a:buClr>
                        <a:buSzPts val="1100"/>
                        <a:buFont typeface="Arial"/>
                        <a:buNone/>
                      </a:pPr>
                      <a:r>
                        <a:rPr lang="en-GB" sz="1000">
                          <a:solidFill>
                            <a:srgbClr val="83C5BE"/>
                          </a:solidFill>
                          <a:latin typeface="Mada"/>
                          <a:ea typeface="Mada"/>
                          <a:cs typeface="Mada"/>
                          <a:sym typeface="Mada"/>
                        </a:rPr>
                        <a:t>➤</a:t>
                      </a:r>
                      <a:r>
                        <a:rPr lang="en-GB" sz="1000">
                          <a:latin typeface="Mada"/>
                          <a:ea typeface="Mada"/>
                          <a:cs typeface="Mada"/>
                          <a:sym typeface="Mada"/>
                        </a:rPr>
                        <a:t> Detect the presence of metastases.</a:t>
                      </a:r>
                      <a:endParaRPr sz="1000">
                        <a:latin typeface="Mada"/>
                        <a:ea typeface="Mada"/>
                        <a:cs typeface="Mada"/>
                        <a:sym typeface="Mada"/>
                      </a:endParaRPr>
                    </a:p>
                  </a:txBody>
                  <a:tcPr marT="91425" marB="91425" marR="91425" marL="91425" anchor="ctr">
                    <a:lnL cap="flat" cmpd="sng" w="19050">
                      <a:solidFill>
                        <a:srgbClr val="E6F8F6"/>
                      </a:solidFill>
                      <a:prstDash val="dash"/>
                      <a:round/>
                      <a:headEnd len="sm" w="sm" type="none"/>
                      <a:tailEnd len="sm" w="sm" type="none"/>
                    </a:lnL>
                    <a:lnR cap="flat" cmpd="sng" w="19050">
                      <a:solidFill>
                        <a:srgbClr val="E6F8F6"/>
                      </a:solidFill>
                      <a:prstDash val="dash"/>
                      <a:round/>
                      <a:headEnd len="sm" w="sm" type="none"/>
                      <a:tailEnd len="sm" w="sm" type="none"/>
                    </a:lnR>
                    <a:lnT cap="flat" cmpd="sng" w="19050">
                      <a:solidFill>
                        <a:srgbClr val="E6F8F6"/>
                      </a:solidFill>
                      <a:prstDash val="dash"/>
                      <a:round/>
                      <a:headEnd len="sm" w="sm" type="none"/>
                      <a:tailEnd len="sm" w="sm" type="none"/>
                    </a:lnT>
                    <a:lnB cap="flat" cmpd="sng" w="19050">
                      <a:solidFill>
                        <a:srgbClr val="E6F8F6"/>
                      </a:solidFill>
                      <a:prstDash val="dash"/>
                      <a:round/>
                      <a:headEnd len="sm" w="sm" type="none"/>
                      <a:tailEnd len="sm" w="sm" type="none"/>
                    </a:lnB>
                  </a:tcPr>
                </a:tc>
                <a:tc hMerge="1"/>
                <a:tc hMerge="1"/>
                <a:tc hMerge="1"/>
              </a:tr>
              <a:tr h="1268700">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nchor="ctr">
                    <a:lnL cap="flat" cmpd="sng" w="19050">
                      <a:solidFill>
                        <a:srgbClr val="E6F8F6"/>
                      </a:solidFill>
                      <a:prstDash val="dash"/>
                      <a:round/>
                      <a:headEnd len="sm" w="sm" type="none"/>
                      <a:tailEnd len="sm" w="sm" type="none"/>
                    </a:lnL>
                    <a:lnR cap="flat" cmpd="sng" w="19050">
                      <a:solidFill>
                        <a:srgbClr val="E6F8F6"/>
                      </a:solidFill>
                      <a:prstDash val="dash"/>
                      <a:round/>
                      <a:headEnd len="sm" w="sm" type="none"/>
                      <a:tailEnd len="sm" w="sm" type="none"/>
                    </a:lnR>
                    <a:lnT cap="flat" cmpd="sng" w="19050">
                      <a:solidFill>
                        <a:srgbClr val="E6F8F6"/>
                      </a:solidFill>
                      <a:prstDash val="dash"/>
                      <a:round/>
                      <a:headEnd len="sm" w="sm" type="none"/>
                      <a:tailEnd len="sm" w="sm" type="none"/>
                    </a:lnT>
                    <a:lnB cap="flat" cmpd="sng" w="19050">
                      <a:solidFill>
                        <a:srgbClr val="E6F8F6"/>
                      </a:solidFill>
                      <a:prstDash val="dash"/>
                      <a:round/>
                      <a:headEnd len="sm" w="sm" type="none"/>
                      <a:tailEnd len="sm" w="sm" type="none"/>
                    </a:lnB>
                  </a:tcPr>
                </a:tc>
                <a:tc gridSpan="4">
                  <a:txBody>
                    <a:bodyPr/>
                    <a:lstStyle/>
                    <a:p>
                      <a:pPr indent="0" lvl="0" marL="0" rtl="0" algn="l">
                        <a:spcBef>
                          <a:spcPts val="0"/>
                        </a:spcBef>
                        <a:spcAft>
                          <a:spcPts val="0"/>
                        </a:spcAft>
                        <a:buNone/>
                      </a:pPr>
                      <a:r>
                        <a:rPr lang="en-GB" sz="1000">
                          <a:solidFill>
                            <a:srgbClr val="83C5BE"/>
                          </a:solidFill>
                          <a:latin typeface="Mada"/>
                          <a:ea typeface="Mada"/>
                          <a:cs typeface="Mada"/>
                          <a:sym typeface="Mada"/>
                        </a:rPr>
                        <a:t>➤ </a:t>
                      </a:r>
                      <a:r>
                        <a:rPr lang="en-GB" sz="1000">
                          <a:latin typeface="Mada"/>
                          <a:ea typeface="Mada"/>
                          <a:cs typeface="Mada"/>
                          <a:sym typeface="Mada"/>
                        </a:rPr>
                        <a:t>Kallikrein-like protein produced by prostatic epithelial cells </a:t>
                      </a:r>
                      <a:endParaRPr sz="1000">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 </a:t>
                      </a:r>
                      <a:r>
                        <a:rPr lang="en-GB" sz="1000">
                          <a:latin typeface="Mada"/>
                          <a:ea typeface="Mada"/>
                          <a:cs typeface="Mada"/>
                          <a:sym typeface="Mada"/>
                        </a:rPr>
                        <a:t>Can be significantly raised in BPH .</a:t>
                      </a:r>
                      <a:endParaRPr sz="1000">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 </a:t>
                      </a:r>
                      <a:r>
                        <a:rPr lang="en-GB" sz="1000">
                          <a:latin typeface="Mada"/>
                          <a:ea typeface="Mada"/>
                          <a:cs typeface="Mada"/>
                          <a:sym typeface="Mada"/>
                        </a:rPr>
                        <a:t>Useful for monitoring response to treatment.</a:t>
                      </a:r>
                      <a:endParaRPr sz="1000">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 </a:t>
                      </a:r>
                      <a:r>
                        <a:rPr b="1" lang="en-GB" sz="1000" u="sng">
                          <a:latin typeface="Mada"/>
                          <a:ea typeface="Mada"/>
                          <a:cs typeface="Mada"/>
                          <a:sym typeface="Mada"/>
                        </a:rPr>
                        <a:t>Normal :</a:t>
                      </a:r>
                      <a:r>
                        <a:rPr lang="en-GB" sz="1000">
                          <a:solidFill>
                            <a:srgbClr val="83C5BE"/>
                          </a:solidFill>
                          <a:latin typeface="Mada"/>
                          <a:ea typeface="Mada"/>
                          <a:cs typeface="Mada"/>
                          <a:sym typeface="Mada"/>
                        </a:rPr>
                        <a:t>  </a:t>
                      </a:r>
                      <a:r>
                        <a:rPr b="1" lang="en-GB" sz="1000">
                          <a:solidFill>
                            <a:srgbClr val="83C5BE"/>
                          </a:solidFill>
                          <a:latin typeface="Mada"/>
                          <a:ea typeface="Mada"/>
                          <a:cs typeface="Mada"/>
                          <a:sym typeface="Mada"/>
                        </a:rPr>
                        <a:t>&lt;4 ng//ml  </a:t>
                      </a:r>
                      <a:r>
                        <a:rPr b="1" lang="en-GB" sz="1000">
                          <a:solidFill>
                            <a:srgbClr val="83C5BE"/>
                          </a:solidFill>
                          <a:latin typeface="Mada"/>
                          <a:ea typeface="Mada"/>
                          <a:cs typeface="Mada"/>
                          <a:sym typeface="Mada"/>
                        </a:rPr>
                        <a:t>                             </a:t>
                      </a:r>
                      <a:r>
                        <a:rPr lang="en-GB" sz="1000">
                          <a:solidFill>
                            <a:srgbClr val="83C5BE"/>
                          </a:solidFill>
                          <a:latin typeface="Mada"/>
                          <a:ea typeface="Mada"/>
                          <a:cs typeface="Mada"/>
                          <a:sym typeface="Mada"/>
                        </a:rPr>
                        <a:t>➤ </a:t>
                      </a:r>
                      <a:r>
                        <a:rPr b="1" lang="en-GB" sz="1000" u="sng">
                          <a:latin typeface="Mada"/>
                          <a:ea typeface="Mada"/>
                          <a:cs typeface="Mada"/>
                          <a:sym typeface="Mada"/>
                        </a:rPr>
                        <a:t>prostatic carcinoma :</a:t>
                      </a:r>
                      <a:r>
                        <a:rPr b="1" lang="en-GB" sz="1000">
                          <a:latin typeface="Mada"/>
                          <a:ea typeface="Mada"/>
                          <a:cs typeface="Mada"/>
                          <a:sym typeface="Mada"/>
                        </a:rPr>
                        <a:t>  </a:t>
                      </a:r>
                      <a:r>
                        <a:rPr b="1" lang="en-GB" sz="1000">
                          <a:solidFill>
                            <a:srgbClr val="83C5BE"/>
                          </a:solidFill>
                          <a:latin typeface="Mada"/>
                          <a:ea typeface="Mada"/>
                          <a:cs typeface="Mada"/>
                          <a:sym typeface="Mada"/>
                        </a:rPr>
                        <a:t>&gt;10 ng/ml</a:t>
                      </a:r>
                      <a:endParaRPr b="1" sz="1000">
                        <a:solidFill>
                          <a:srgbClr val="83C5BE"/>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1000">
                          <a:solidFill>
                            <a:srgbClr val="83C5BE"/>
                          </a:solidFill>
                          <a:latin typeface="Mada"/>
                          <a:ea typeface="Mada"/>
                          <a:cs typeface="Mada"/>
                          <a:sym typeface="Mada"/>
                        </a:rPr>
                        <a:t>➤</a:t>
                      </a:r>
                      <a:r>
                        <a:rPr lang="en-GB" sz="1000">
                          <a:latin typeface="Mada"/>
                          <a:ea typeface="Mada"/>
                          <a:cs typeface="Mada"/>
                          <a:sym typeface="Mada"/>
                        </a:rPr>
                        <a:t> </a:t>
                      </a:r>
                      <a:r>
                        <a:rPr lang="en-GB" sz="1000">
                          <a:solidFill>
                            <a:srgbClr val="7ECCC6"/>
                          </a:solidFill>
                          <a:latin typeface="Mada"/>
                          <a:ea typeface="Mada"/>
                          <a:cs typeface="Mada"/>
                          <a:sym typeface="Mada"/>
                        </a:rPr>
                        <a:t>&lt; </a:t>
                      </a:r>
                      <a:r>
                        <a:rPr b="1" lang="en-GB" sz="1000">
                          <a:solidFill>
                            <a:srgbClr val="7ECCC6"/>
                          </a:solidFill>
                          <a:latin typeface="Mada"/>
                          <a:ea typeface="Mada"/>
                          <a:cs typeface="Mada"/>
                          <a:sym typeface="Mada"/>
                        </a:rPr>
                        <a:t>10 ng/ml</a:t>
                      </a:r>
                      <a:r>
                        <a:rPr lang="en-GB" sz="1000">
                          <a:latin typeface="Mada"/>
                          <a:ea typeface="Mada"/>
                          <a:cs typeface="Mada"/>
                          <a:sym typeface="Mada"/>
                        </a:rPr>
                        <a:t>  &amp; asymptomatic </a:t>
                      </a:r>
                      <a:r>
                        <a:rPr b="1" lang="en-GB" sz="1000">
                          <a:latin typeface="Mada"/>
                          <a:ea typeface="Mada"/>
                          <a:cs typeface="Mada"/>
                          <a:sym typeface="Mada"/>
                        </a:rPr>
                        <a:t>→</a:t>
                      </a:r>
                      <a:r>
                        <a:rPr lang="en-GB" sz="1000">
                          <a:latin typeface="Mada"/>
                          <a:ea typeface="Mada"/>
                          <a:cs typeface="Mada"/>
                          <a:sym typeface="Mada"/>
                        </a:rPr>
                        <a:t>  Unlikely to be abnormal or </a:t>
                      </a:r>
                      <a:r>
                        <a:rPr lang="en-GB" sz="1000">
                          <a:solidFill>
                            <a:srgbClr val="6AA84F"/>
                          </a:solidFill>
                          <a:latin typeface="Mada"/>
                          <a:ea typeface="Mada"/>
                          <a:cs typeface="Mada"/>
                          <a:sym typeface="Mada"/>
                        </a:rPr>
                        <a:t>due to infections and BPH.</a:t>
                      </a:r>
                      <a:endParaRPr sz="1000">
                        <a:solidFill>
                          <a:srgbClr val="6AA84F"/>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 </a:t>
                      </a:r>
                      <a:r>
                        <a:rPr b="1" lang="en-GB" sz="1000">
                          <a:solidFill>
                            <a:srgbClr val="1C4588"/>
                          </a:solidFill>
                          <a:latin typeface="Mada"/>
                          <a:ea typeface="Mada"/>
                          <a:cs typeface="Mada"/>
                          <a:sym typeface="Mada"/>
                        </a:rPr>
                        <a:t>&gt;100 ng/ml</a:t>
                      </a:r>
                      <a:r>
                        <a:rPr lang="en-GB" sz="1000">
                          <a:solidFill>
                            <a:srgbClr val="1C4588"/>
                          </a:solidFill>
                          <a:latin typeface="Mada"/>
                          <a:ea typeface="Mada"/>
                          <a:cs typeface="Mada"/>
                          <a:sym typeface="Mada"/>
                        </a:rPr>
                        <a:t> almost always indicate bone metastases.</a:t>
                      </a:r>
                      <a:endParaRPr sz="1000">
                        <a:solidFill>
                          <a:srgbClr val="1C4588"/>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     </a:t>
                      </a:r>
                      <a:r>
                        <a:rPr lang="en-GB" sz="1000">
                          <a:solidFill>
                            <a:srgbClr val="6AA84F"/>
                          </a:solidFill>
                          <a:latin typeface="Mada"/>
                          <a:ea typeface="Mada"/>
                          <a:cs typeface="Mada"/>
                          <a:sym typeface="Mada"/>
                        </a:rPr>
                        <a:t>Routine screening after the age of 50, however with family history from the age of 40.</a:t>
                      </a:r>
                      <a:endParaRPr sz="1000">
                        <a:solidFill>
                          <a:srgbClr val="6AA84F"/>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 </a:t>
                      </a:r>
                      <a:r>
                        <a:rPr lang="en-GB" sz="1000">
                          <a:solidFill>
                            <a:srgbClr val="6AA84F"/>
                          </a:solidFill>
                          <a:latin typeface="Mada"/>
                          <a:ea typeface="Mada"/>
                          <a:cs typeface="Mada"/>
                          <a:sym typeface="Mada"/>
                        </a:rPr>
                        <a:t>It may be  high in infections or BPH, but, it's sky high in prostatic cancer "usually"</a:t>
                      </a:r>
                      <a:endParaRPr sz="1000">
                        <a:latin typeface="Mada"/>
                        <a:ea typeface="Mada"/>
                        <a:cs typeface="Mada"/>
                        <a:sym typeface="Mada"/>
                      </a:endParaRPr>
                    </a:p>
                  </a:txBody>
                  <a:tcPr marT="91425" marB="91425" marR="91425" marL="91425" anchor="ctr">
                    <a:lnL cap="flat" cmpd="sng" w="19050">
                      <a:solidFill>
                        <a:srgbClr val="E6F8F6"/>
                      </a:solidFill>
                      <a:prstDash val="dash"/>
                      <a:round/>
                      <a:headEnd len="sm" w="sm" type="none"/>
                      <a:tailEnd len="sm" w="sm" type="none"/>
                    </a:lnL>
                    <a:lnR cap="flat" cmpd="sng" w="19050">
                      <a:solidFill>
                        <a:srgbClr val="E6F8F6"/>
                      </a:solidFill>
                      <a:prstDash val="dash"/>
                      <a:round/>
                      <a:headEnd len="sm" w="sm" type="none"/>
                      <a:tailEnd len="sm" w="sm" type="none"/>
                    </a:lnR>
                    <a:lnT cap="flat" cmpd="sng" w="19050">
                      <a:solidFill>
                        <a:srgbClr val="E6F8F6"/>
                      </a:solidFill>
                      <a:prstDash val="dash"/>
                      <a:round/>
                      <a:headEnd len="sm" w="sm" type="none"/>
                      <a:tailEnd len="sm" w="sm" type="none"/>
                    </a:lnT>
                    <a:lnB cap="flat" cmpd="sng" w="19050">
                      <a:solidFill>
                        <a:srgbClr val="E6F8F6"/>
                      </a:solidFill>
                      <a:prstDash val="dash"/>
                      <a:round/>
                      <a:headEnd len="sm" w="sm" type="none"/>
                      <a:tailEnd len="sm" w="sm" type="none"/>
                    </a:lnB>
                  </a:tcPr>
                </a:tc>
                <a:tc hMerge="1"/>
                <a:tc hMerge="1"/>
                <a:tc hMerge="1"/>
              </a:tr>
            </a:tbl>
          </a:graphicData>
        </a:graphic>
      </p:graphicFrame>
      <p:pic>
        <p:nvPicPr>
          <p:cNvPr id="1386" name="Google Shape;1386;p27"/>
          <p:cNvPicPr preferRelativeResize="0"/>
          <p:nvPr/>
        </p:nvPicPr>
        <p:blipFill>
          <a:blip r:embed="rId3">
            <a:alphaModFix/>
          </a:blip>
          <a:stretch>
            <a:fillRect/>
          </a:stretch>
        </p:blipFill>
        <p:spPr>
          <a:xfrm rot="19">
            <a:off x="545825" y="3952075"/>
            <a:ext cx="669751" cy="636586"/>
          </a:xfrm>
          <a:prstGeom prst="rect">
            <a:avLst/>
          </a:prstGeom>
          <a:noFill/>
          <a:ln>
            <a:noFill/>
          </a:ln>
        </p:spPr>
      </p:pic>
      <p:pic>
        <p:nvPicPr>
          <p:cNvPr id="1387" name="Google Shape;1387;p27"/>
          <p:cNvPicPr preferRelativeResize="0"/>
          <p:nvPr/>
        </p:nvPicPr>
        <p:blipFill>
          <a:blip r:embed="rId4">
            <a:alphaModFix/>
          </a:blip>
          <a:stretch>
            <a:fillRect/>
          </a:stretch>
        </p:blipFill>
        <p:spPr>
          <a:xfrm rot="-33">
            <a:off x="522750" y="5901828"/>
            <a:ext cx="669750" cy="603622"/>
          </a:xfrm>
          <a:prstGeom prst="rect">
            <a:avLst/>
          </a:prstGeom>
          <a:noFill/>
          <a:ln>
            <a:noFill/>
          </a:ln>
        </p:spPr>
      </p:pic>
      <p:pic>
        <p:nvPicPr>
          <p:cNvPr id="1388" name="Google Shape;1388;p27"/>
          <p:cNvPicPr preferRelativeResize="0"/>
          <p:nvPr/>
        </p:nvPicPr>
        <p:blipFill rotWithShape="1">
          <a:blip r:embed="rId5">
            <a:alphaModFix/>
          </a:blip>
          <a:srcRect b="18124" l="11871" r="10235" t="9840"/>
          <a:stretch/>
        </p:blipFill>
        <p:spPr>
          <a:xfrm>
            <a:off x="596600" y="6892125"/>
            <a:ext cx="558550" cy="557866"/>
          </a:xfrm>
          <a:prstGeom prst="rect">
            <a:avLst/>
          </a:prstGeom>
          <a:noFill/>
          <a:ln>
            <a:noFill/>
          </a:ln>
        </p:spPr>
      </p:pic>
      <p:pic>
        <p:nvPicPr>
          <p:cNvPr id="1389" name="Google Shape;1389;p27"/>
          <p:cNvPicPr preferRelativeResize="0"/>
          <p:nvPr/>
        </p:nvPicPr>
        <p:blipFill rotWithShape="1">
          <a:blip r:embed="rId6">
            <a:alphaModFix/>
          </a:blip>
          <a:srcRect b="-9" l="8985" r="12404" t="6402"/>
          <a:stretch/>
        </p:blipFill>
        <p:spPr>
          <a:xfrm>
            <a:off x="606926" y="4954900"/>
            <a:ext cx="489574" cy="635103"/>
          </a:xfrm>
          <a:prstGeom prst="rect">
            <a:avLst/>
          </a:prstGeom>
          <a:noFill/>
          <a:ln>
            <a:noFill/>
          </a:ln>
        </p:spPr>
      </p:pic>
      <p:pic>
        <p:nvPicPr>
          <p:cNvPr id="1390" name="Google Shape;1390;p27"/>
          <p:cNvPicPr preferRelativeResize="0"/>
          <p:nvPr/>
        </p:nvPicPr>
        <p:blipFill rotWithShape="1">
          <a:blip r:embed="rId7">
            <a:alphaModFix/>
          </a:blip>
          <a:srcRect b="21522" l="39343" r="39014" t="15138"/>
          <a:stretch/>
        </p:blipFill>
        <p:spPr>
          <a:xfrm>
            <a:off x="776023" y="7862088"/>
            <a:ext cx="243100" cy="595520"/>
          </a:xfrm>
          <a:prstGeom prst="rect">
            <a:avLst/>
          </a:prstGeom>
          <a:noFill/>
          <a:ln>
            <a:noFill/>
          </a:ln>
        </p:spPr>
      </p:pic>
      <p:sp>
        <p:nvSpPr>
          <p:cNvPr id="1391" name="Google Shape;1391;p27"/>
          <p:cNvSpPr txBox="1"/>
          <p:nvPr/>
        </p:nvSpPr>
        <p:spPr>
          <a:xfrm>
            <a:off x="230426" y="5448508"/>
            <a:ext cx="1407900" cy="3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Transrectal biopsy</a:t>
            </a:r>
            <a:endParaRPr b="1" sz="1000">
              <a:solidFill>
                <a:srgbClr val="006D77"/>
              </a:solidFill>
              <a:highlight>
                <a:srgbClr val="EDF9F9"/>
              </a:highlight>
              <a:latin typeface="Lora"/>
              <a:ea typeface="Lora"/>
              <a:cs typeface="Lora"/>
              <a:sym typeface="Lora"/>
            </a:endParaRPr>
          </a:p>
        </p:txBody>
      </p:sp>
      <p:sp>
        <p:nvSpPr>
          <p:cNvPr id="1392" name="Google Shape;1392;p27"/>
          <p:cNvSpPr txBox="1"/>
          <p:nvPr/>
        </p:nvSpPr>
        <p:spPr>
          <a:xfrm>
            <a:off x="138488" y="6484699"/>
            <a:ext cx="15918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Multi-parametric MRI </a:t>
            </a:r>
            <a:endParaRPr b="1" sz="1000">
              <a:solidFill>
                <a:srgbClr val="006D77"/>
              </a:solidFill>
              <a:highlight>
                <a:srgbClr val="EDF9F9"/>
              </a:highlight>
              <a:latin typeface="Lora"/>
              <a:ea typeface="Lora"/>
              <a:cs typeface="Lora"/>
              <a:sym typeface="Lora"/>
            </a:endParaRPr>
          </a:p>
        </p:txBody>
      </p:sp>
      <p:sp>
        <p:nvSpPr>
          <p:cNvPr id="1393" name="Google Shape;1393;p27"/>
          <p:cNvSpPr txBox="1"/>
          <p:nvPr/>
        </p:nvSpPr>
        <p:spPr>
          <a:xfrm>
            <a:off x="368302" y="7417729"/>
            <a:ext cx="13620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Bone scanning</a:t>
            </a:r>
            <a:endParaRPr b="1" sz="1000">
              <a:solidFill>
                <a:srgbClr val="006D77"/>
              </a:solidFill>
              <a:highlight>
                <a:srgbClr val="EDF9F9"/>
              </a:highlight>
              <a:latin typeface="Lora"/>
              <a:ea typeface="Lora"/>
              <a:cs typeface="Lora"/>
              <a:sym typeface="Lora"/>
            </a:endParaRPr>
          </a:p>
        </p:txBody>
      </p:sp>
      <p:sp>
        <p:nvSpPr>
          <p:cNvPr id="1394" name="Google Shape;1394;p27"/>
          <p:cNvSpPr txBox="1"/>
          <p:nvPr/>
        </p:nvSpPr>
        <p:spPr>
          <a:xfrm>
            <a:off x="216576" y="8446116"/>
            <a:ext cx="1362000" cy="33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solidFill>
                  <a:srgbClr val="006D77"/>
                </a:solidFill>
                <a:highlight>
                  <a:srgbClr val="EDF9F9"/>
                </a:highlight>
                <a:latin typeface="Lora"/>
                <a:ea typeface="Lora"/>
                <a:cs typeface="Lora"/>
                <a:sym typeface="Lora"/>
              </a:rPr>
              <a:t>Serum prostate specific antigen (PSA)</a:t>
            </a:r>
            <a:r>
              <a:rPr b="1" lang="en-GB" sz="1200">
                <a:solidFill>
                  <a:srgbClr val="006D77"/>
                </a:solidFill>
                <a:highlight>
                  <a:srgbClr val="EDF9F9"/>
                </a:highlight>
                <a:latin typeface="Lora"/>
                <a:ea typeface="Lora"/>
                <a:cs typeface="Lora"/>
                <a:sym typeface="Lora"/>
              </a:rPr>
              <a:t> </a:t>
            </a:r>
            <a:endParaRPr b="1" sz="1200">
              <a:solidFill>
                <a:srgbClr val="006D77"/>
              </a:solidFill>
              <a:highlight>
                <a:srgbClr val="EDF9F9"/>
              </a:highlight>
              <a:latin typeface="Lora"/>
              <a:ea typeface="Lora"/>
              <a:cs typeface="Lora"/>
              <a:sym typeface="Lora"/>
            </a:endParaRPr>
          </a:p>
        </p:txBody>
      </p:sp>
      <p:sp>
        <p:nvSpPr>
          <p:cNvPr id="1395" name="Google Shape;1395;p27"/>
          <p:cNvSpPr txBox="1"/>
          <p:nvPr/>
        </p:nvSpPr>
        <p:spPr>
          <a:xfrm>
            <a:off x="230437" y="4521553"/>
            <a:ext cx="1407900" cy="3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Rectal examination</a:t>
            </a:r>
            <a:endParaRPr b="1" sz="1000">
              <a:solidFill>
                <a:srgbClr val="006D77"/>
              </a:solidFill>
              <a:highlight>
                <a:srgbClr val="EDF9F9"/>
              </a:highlight>
              <a:latin typeface="Lora"/>
              <a:ea typeface="Lora"/>
              <a:cs typeface="Lora"/>
              <a:sym typeface="Lora"/>
            </a:endParaRPr>
          </a:p>
        </p:txBody>
      </p:sp>
      <p:grpSp>
        <p:nvGrpSpPr>
          <p:cNvPr id="1396" name="Google Shape;1396;p27"/>
          <p:cNvGrpSpPr/>
          <p:nvPr/>
        </p:nvGrpSpPr>
        <p:grpSpPr>
          <a:xfrm>
            <a:off x="1909701" y="2018615"/>
            <a:ext cx="558549" cy="469485"/>
            <a:chOff x="2293911" y="2869820"/>
            <a:chExt cx="756431" cy="665464"/>
          </a:xfrm>
        </p:grpSpPr>
        <p:sp>
          <p:nvSpPr>
            <p:cNvPr id="1397" name="Google Shape;1397;p27"/>
            <p:cNvSpPr/>
            <p:nvPr/>
          </p:nvSpPr>
          <p:spPr>
            <a:xfrm rot="1290219">
              <a:off x="2682196" y="3336675"/>
              <a:ext cx="357" cy="442"/>
            </a:xfrm>
            <a:custGeom>
              <a:rect b="b" l="l" r="r" t="t"/>
              <a:pathLst>
                <a:path extrusionOk="0" h="10" w="7">
                  <a:moveTo>
                    <a:pt x="2" y="1"/>
                  </a:moveTo>
                  <a:cubicBezTo>
                    <a:pt x="0" y="1"/>
                    <a:pt x="0" y="4"/>
                    <a:pt x="6" y="10"/>
                  </a:cubicBezTo>
                  <a:cubicBezTo>
                    <a:pt x="6" y="4"/>
                    <a:pt x="3" y="1"/>
                    <a:pt x="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27"/>
            <p:cNvSpPr/>
            <p:nvPr/>
          </p:nvSpPr>
          <p:spPr>
            <a:xfrm rot="1290219">
              <a:off x="2688747" y="3314933"/>
              <a:ext cx="663" cy="1105"/>
            </a:xfrm>
            <a:custGeom>
              <a:rect b="b" l="l" r="r" t="t"/>
              <a:pathLst>
                <a:path extrusionOk="0" h="25" w="13">
                  <a:moveTo>
                    <a:pt x="12" y="1"/>
                  </a:moveTo>
                  <a:cubicBezTo>
                    <a:pt x="12" y="1"/>
                    <a:pt x="12" y="1"/>
                    <a:pt x="0" y="13"/>
                  </a:cubicBezTo>
                  <a:lnTo>
                    <a:pt x="12" y="25"/>
                  </a:lnTo>
                  <a:cubicBezTo>
                    <a:pt x="12" y="13"/>
                    <a:pt x="12"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27"/>
            <p:cNvSpPr/>
            <p:nvPr/>
          </p:nvSpPr>
          <p:spPr>
            <a:xfrm rot="1290219">
              <a:off x="2668075" y="3344239"/>
              <a:ext cx="1836" cy="265"/>
            </a:xfrm>
            <a:custGeom>
              <a:rect b="b" l="l" r="r" t="t"/>
              <a:pathLst>
                <a:path extrusionOk="0" h="6" w="36">
                  <a:moveTo>
                    <a:pt x="0" y="1"/>
                  </a:moveTo>
                  <a:cubicBezTo>
                    <a:pt x="8" y="1"/>
                    <a:pt x="16" y="6"/>
                    <a:pt x="24" y="6"/>
                  </a:cubicBezTo>
                  <a:cubicBezTo>
                    <a:pt x="28" y="6"/>
                    <a:pt x="32" y="4"/>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27"/>
            <p:cNvSpPr/>
            <p:nvPr/>
          </p:nvSpPr>
          <p:spPr>
            <a:xfrm rot="1290219">
              <a:off x="2582188" y="3200604"/>
              <a:ext cx="51" cy="1105"/>
            </a:xfrm>
            <a:custGeom>
              <a:rect b="b" l="l" r="r" t="t"/>
              <a:pathLst>
                <a:path extrusionOk="0" h="25" w="1">
                  <a:moveTo>
                    <a:pt x="0" y="25"/>
                  </a:moveTo>
                  <a:cubicBezTo>
                    <a:pt x="0" y="13"/>
                    <a:pt x="0" y="13"/>
                    <a:pt x="0" y="1"/>
                  </a:cubicBezTo>
                  <a:cubicBezTo>
                    <a:pt x="0" y="1"/>
                    <a:pt x="0" y="1"/>
                    <a:pt x="0" y="1"/>
                  </a:cubicBezTo>
                  <a:lnTo>
                    <a:pt x="0" y="25"/>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27"/>
            <p:cNvSpPr/>
            <p:nvPr/>
          </p:nvSpPr>
          <p:spPr>
            <a:xfrm rot="1290219">
              <a:off x="2672154" y="3287634"/>
              <a:ext cx="1224" cy="574"/>
            </a:xfrm>
            <a:custGeom>
              <a:rect b="b" l="l" r="r" t="t"/>
              <a:pathLst>
                <a:path extrusionOk="0" h="13" w="24">
                  <a:moveTo>
                    <a:pt x="0" y="0"/>
                  </a:moveTo>
                  <a:cubicBezTo>
                    <a:pt x="8" y="8"/>
                    <a:pt x="15" y="10"/>
                    <a:pt x="20" y="11"/>
                  </a:cubicBezTo>
                  <a:lnTo>
                    <a:pt x="20" y="11"/>
                  </a:lnTo>
                  <a:cubicBezTo>
                    <a:pt x="12" y="9"/>
                    <a:pt x="10" y="0"/>
                    <a:pt x="0" y="0"/>
                  </a:cubicBezTo>
                  <a:close/>
                  <a:moveTo>
                    <a:pt x="20" y="11"/>
                  </a:moveTo>
                  <a:cubicBezTo>
                    <a:pt x="21" y="12"/>
                    <a:pt x="22" y="12"/>
                    <a:pt x="24" y="12"/>
                  </a:cubicBezTo>
                  <a:cubicBezTo>
                    <a:pt x="24" y="12"/>
                    <a:pt x="22" y="12"/>
                    <a:pt x="20" y="1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27"/>
            <p:cNvSpPr/>
            <p:nvPr/>
          </p:nvSpPr>
          <p:spPr>
            <a:xfrm rot="1290219">
              <a:off x="2636252" y="3289888"/>
              <a:ext cx="1275" cy="1635"/>
            </a:xfrm>
            <a:custGeom>
              <a:rect b="b" l="l" r="r" t="t"/>
              <a:pathLst>
                <a:path extrusionOk="0" h="37" w="25">
                  <a:moveTo>
                    <a:pt x="12" y="0"/>
                  </a:moveTo>
                  <a:cubicBezTo>
                    <a:pt x="0" y="12"/>
                    <a:pt x="0" y="24"/>
                    <a:pt x="12" y="36"/>
                  </a:cubicBezTo>
                  <a:cubicBezTo>
                    <a:pt x="12" y="24"/>
                    <a:pt x="24" y="12"/>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27"/>
            <p:cNvSpPr/>
            <p:nvPr/>
          </p:nvSpPr>
          <p:spPr>
            <a:xfrm rot="1290219">
              <a:off x="2632759" y="3301334"/>
              <a:ext cx="663" cy="442"/>
            </a:xfrm>
            <a:custGeom>
              <a:rect b="b" l="l" r="r" t="t"/>
              <a:pathLst>
                <a:path extrusionOk="0" h="10" w="13">
                  <a:moveTo>
                    <a:pt x="0" y="0"/>
                  </a:moveTo>
                  <a:cubicBezTo>
                    <a:pt x="0" y="6"/>
                    <a:pt x="0" y="9"/>
                    <a:pt x="2" y="9"/>
                  </a:cubicBezTo>
                  <a:cubicBezTo>
                    <a:pt x="3" y="9"/>
                    <a:pt x="6" y="6"/>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27"/>
            <p:cNvSpPr/>
            <p:nvPr/>
          </p:nvSpPr>
          <p:spPr>
            <a:xfrm rot="1290219">
              <a:off x="2631939" y="3309880"/>
              <a:ext cx="51" cy="44"/>
            </a:xfrm>
            <a:custGeom>
              <a:rect b="b" l="l" r="r" t="t"/>
              <a:pathLst>
                <a:path extrusionOk="0" h="1" w="1">
                  <a:moveTo>
                    <a:pt x="1" y="1"/>
                  </a:moveTo>
                  <a:lnTo>
                    <a:pt x="1" y="1"/>
                  </a:lnTo>
                  <a:cubicBezTo>
                    <a:pt x="1" y="1"/>
                    <a:pt x="1"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7"/>
            <p:cNvSpPr/>
            <p:nvPr/>
          </p:nvSpPr>
          <p:spPr>
            <a:xfrm rot="1290219">
              <a:off x="2631009" y="3290857"/>
              <a:ext cx="7345" cy="5302"/>
            </a:xfrm>
            <a:custGeom>
              <a:rect b="b" l="l" r="r" t="t"/>
              <a:pathLst>
                <a:path extrusionOk="0" h="120" w="144">
                  <a:moveTo>
                    <a:pt x="96" y="0"/>
                  </a:moveTo>
                  <a:cubicBezTo>
                    <a:pt x="72" y="12"/>
                    <a:pt x="1" y="24"/>
                    <a:pt x="72" y="60"/>
                  </a:cubicBezTo>
                  <a:lnTo>
                    <a:pt x="84" y="48"/>
                  </a:lnTo>
                  <a:lnTo>
                    <a:pt x="84" y="48"/>
                  </a:lnTo>
                  <a:cubicBezTo>
                    <a:pt x="60" y="72"/>
                    <a:pt x="96" y="95"/>
                    <a:pt x="96" y="119"/>
                  </a:cubicBezTo>
                  <a:cubicBezTo>
                    <a:pt x="108" y="119"/>
                    <a:pt x="108" y="107"/>
                    <a:pt x="108" y="107"/>
                  </a:cubicBezTo>
                  <a:cubicBezTo>
                    <a:pt x="120" y="95"/>
                    <a:pt x="120" y="84"/>
                    <a:pt x="120" y="60"/>
                  </a:cubicBezTo>
                  <a:cubicBezTo>
                    <a:pt x="144" y="36"/>
                    <a:pt x="108" y="24"/>
                    <a:pt x="9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27"/>
            <p:cNvSpPr/>
            <p:nvPr/>
          </p:nvSpPr>
          <p:spPr>
            <a:xfrm rot="1290219">
              <a:off x="2651793" y="3329402"/>
              <a:ext cx="459" cy="265"/>
            </a:xfrm>
            <a:custGeom>
              <a:rect b="b" l="l" r="r" t="t"/>
              <a:pathLst>
                <a:path extrusionOk="0" h="6" w="9">
                  <a:moveTo>
                    <a:pt x="3" y="1"/>
                  </a:moveTo>
                  <a:cubicBezTo>
                    <a:pt x="1" y="1"/>
                    <a:pt x="0" y="2"/>
                    <a:pt x="0" y="6"/>
                  </a:cubicBezTo>
                  <a:cubicBezTo>
                    <a:pt x="8" y="6"/>
                    <a:pt x="5" y="1"/>
                    <a:pt x="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27"/>
            <p:cNvSpPr/>
            <p:nvPr/>
          </p:nvSpPr>
          <p:spPr>
            <a:xfrm rot="1290219">
              <a:off x="2570371" y="3192172"/>
              <a:ext cx="3060" cy="4772"/>
            </a:xfrm>
            <a:custGeom>
              <a:rect b="b" l="l" r="r" t="t"/>
              <a:pathLst>
                <a:path extrusionOk="0" h="108" w="60">
                  <a:moveTo>
                    <a:pt x="24" y="0"/>
                  </a:moveTo>
                  <a:cubicBezTo>
                    <a:pt x="0" y="24"/>
                    <a:pt x="48" y="72"/>
                    <a:pt x="0" y="108"/>
                  </a:cubicBezTo>
                  <a:lnTo>
                    <a:pt x="36" y="108"/>
                  </a:lnTo>
                  <a:cubicBezTo>
                    <a:pt x="12" y="84"/>
                    <a:pt x="36" y="60"/>
                    <a:pt x="48" y="24"/>
                  </a:cubicBezTo>
                  <a:lnTo>
                    <a:pt x="60" y="36"/>
                  </a:lnTo>
                  <a:cubicBezTo>
                    <a:pt x="48" y="12"/>
                    <a:pt x="48" y="0"/>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27"/>
            <p:cNvSpPr/>
            <p:nvPr/>
          </p:nvSpPr>
          <p:spPr>
            <a:xfrm rot="1290219">
              <a:off x="2571260" y="3197098"/>
              <a:ext cx="1224" cy="1105"/>
            </a:xfrm>
            <a:custGeom>
              <a:rect b="b" l="l" r="r" t="t"/>
              <a:pathLst>
                <a:path extrusionOk="0" h="25" w="24">
                  <a:moveTo>
                    <a:pt x="0" y="1"/>
                  </a:moveTo>
                  <a:lnTo>
                    <a:pt x="0" y="13"/>
                  </a:lnTo>
                  <a:cubicBezTo>
                    <a:pt x="0" y="13"/>
                    <a:pt x="0" y="13"/>
                    <a:pt x="12" y="24"/>
                  </a:cubicBezTo>
                  <a:lnTo>
                    <a:pt x="24" y="24"/>
                  </a:lnTo>
                  <a:cubicBezTo>
                    <a:pt x="24" y="13"/>
                    <a:pt x="12" y="13"/>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27"/>
            <p:cNvSpPr/>
            <p:nvPr/>
          </p:nvSpPr>
          <p:spPr>
            <a:xfrm rot="1290219">
              <a:off x="2438519" y="3172741"/>
              <a:ext cx="1275" cy="265"/>
            </a:xfrm>
            <a:custGeom>
              <a:rect b="b" l="l" r="r" t="t"/>
              <a:pathLst>
                <a:path extrusionOk="0" h="6" w="25">
                  <a:moveTo>
                    <a:pt x="13" y="1"/>
                  </a:moveTo>
                  <a:cubicBezTo>
                    <a:pt x="6" y="1"/>
                    <a:pt x="1" y="6"/>
                    <a:pt x="1" y="6"/>
                  </a:cubicBezTo>
                  <a:lnTo>
                    <a:pt x="25" y="6"/>
                  </a:lnTo>
                  <a:cubicBezTo>
                    <a:pt x="21" y="2"/>
                    <a:pt x="17" y="1"/>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27"/>
            <p:cNvSpPr/>
            <p:nvPr/>
          </p:nvSpPr>
          <p:spPr>
            <a:xfrm rot="1290219">
              <a:off x="2698048" y="3278341"/>
              <a:ext cx="1887" cy="442"/>
            </a:xfrm>
            <a:custGeom>
              <a:rect b="b" l="l" r="r" t="t"/>
              <a:pathLst>
                <a:path extrusionOk="0" h="10" w="37">
                  <a:moveTo>
                    <a:pt x="19" y="0"/>
                  </a:moveTo>
                  <a:cubicBezTo>
                    <a:pt x="13" y="0"/>
                    <a:pt x="7" y="3"/>
                    <a:pt x="1" y="9"/>
                  </a:cubicBezTo>
                  <a:lnTo>
                    <a:pt x="36" y="9"/>
                  </a:lnTo>
                  <a:cubicBezTo>
                    <a:pt x="30" y="3"/>
                    <a:pt x="25" y="0"/>
                    <a:pt x="1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27"/>
            <p:cNvSpPr/>
            <p:nvPr/>
          </p:nvSpPr>
          <p:spPr>
            <a:xfrm rot="1290219">
              <a:off x="2591627" y="3203508"/>
              <a:ext cx="1887" cy="44"/>
            </a:xfrm>
            <a:custGeom>
              <a:rect b="b" l="l" r="r" t="t"/>
              <a:pathLst>
                <a:path extrusionOk="0" h="1" w="37">
                  <a:moveTo>
                    <a:pt x="1" y="1"/>
                  </a:moveTo>
                  <a:cubicBezTo>
                    <a:pt x="13" y="1"/>
                    <a:pt x="13" y="1"/>
                    <a:pt x="25" y="1"/>
                  </a:cubicBezTo>
                  <a:cubicBezTo>
                    <a:pt x="25" y="1"/>
                    <a:pt x="25" y="1"/>
                    <a:pt x="37"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27"/>
            <p:cNvSpPr/>
            <p:nvPr/>
          </p:nvSpPr>
          <p:spPr>
            <a:xfrm rot="1290219">
              <a:off x="2522968" y="3202585"/>
              <a:ext cx="3060" cy="1900"/>
            </a:xfrm>
            <a:custGeom>
              <a:rect b="b" l="l" r="r" t="t"/>
              <a:pathLst>
                <a:path extrusionOk="0" h="43" w="60">
                  <a:moveTo>
                    <a:pt x="55" y="0"/>
                  </a:moveTo>
                  <a:cubicBezTo>
                    <a:pt x="49" y="0"/>
                    <a:pt x="39" y="17"/>
                    <a:pt x="22" y="17"/>
                  </a:cubicBezTo>
                  <a:cubicBezTo>
                    <a:pt x="19" y="17"/>
                    <a:pt x="15" y="17"/>
                    <a:pt x="12" y="15"/>
                  </a:cubicBezTo>
                  <a:lnTo>
                    <a:pt x="0" y="39"/>
                  </a:lnTo>
                  <a:cubicBezTo>
                    <a:pt x="5" y="42"/>
                    <a:pt x="9" y="43"/>
                    <a:pt x="13" y="43"/>
                  </a:cubicBezTo>
                  <a:cubicBezTo>
                    <a:pt x="29" y="43"/>
                    <a:pt x="41" y="27"/>
                    <a:pt x="60" y="27"/>
                  </a:cubicBezTo>
                  <a:cubicBezTo>
                    <a:pt x="60" y="7"/>
                    <a:pt x="58" y="0"/>
                    <a:pt x="5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27"/>
            <p:cNvSpPr/>
            <p:nvPr/>
          </p:nvSpPr>
          <p:spPr>
            <a:xfrm rot="1290219">
              <a:off x="2578350" y="3201204"/>
              <a:ext cx="5560" cy="663"/>
            </a:xfrm>
            <a:custGeom>
              <a:rect b="b" l="l" r="r" t="t"/>
              <a:pathLst>
                <a:path extrusionOk="0" h="15" w="109">
                  <a:moveTo>
                    <a:pt x="19" y="1"/>
                  </a:moveTo>
                  <a:cubicBezTo>
                    <a:pt x="11" y="1"/>
                    <a:pt x="4" y="4"/>
                    <a:pt x="1" y="14"/>
                  </a:cubicBezTo>
                  <a:lnTo>
                    <a:pt x="108" y="14"/>
                  </a:lnTo>
                  <a:lnTo>
                    <a:pt x="72" y="3"/>
                  </a:lnTo>
                  <a:cubicBezTo>
                    <a:pt x="70" y="8"/>
                    <a:pt x="66" y="9"/>
                    <a:pt x="60" y="9"/>
                  </a:cubicBezTo>
                  <a:cubicBezTo>
                    <a:pt x="49" y="9"/>
                    <a:pt x="32" y="1"/>
                    <a:pt x="19"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27"/>
            <p:cNvSpPr/>
            <p:nvPr/>
          </p:nvSpPr>
          <p:spPr>
            <a:xfrm rot="1290219">
              <a:off x="2328127" y="3174058"/>
              <a:ext cx="404544" cy="127347"/>
            </a:xfrm>
            <a:custGeom>
              <a:rect b="b" l="l" r="r" t="t"/>
              <a:pathLst>
                <a:path extrusionOk="0" h="2882" w="7931">
                  <a:moveTo>
                    <a:pt x="2672" y="1078"/>
                  </a:moveTo>
                  <a:lnTo>
                    <a:pt x="2668" y="1084"/>
                  </a:lnTo>
                  <a:cubicBezTo>
                    <a:pt x="2674" y="1084"/>
                    <a:pt x="2673" y="1081"/>
                    <a:pt x="2672" y="1078"/>
                  </a:cubicBezTo>
                  <a:close/>
                  <a:moveTo>
                    <a:pt x="6597" y="1132"/>
                  </a:moveTo>
                  <a:cubicBezTo>
                    <a:pt x="6597" y="1132"/>
                    <a:pt x="6597" y="1132"/>
                    <a:pt x="6597" y="1132"/>
                  </a:cubicBezTo>
                  <a:cubicBezTo>
                    <a:pt x="6597" y="1132"/>
                    <a:pt x="6597" y="1132"/>
                    <a:pt x="6597" y="1132"/>
                  </a:cubicBezTo>
                  <a:close/>
                  <a:moveTo>
                    <a:pt x="2370" y="1108"/>
                  </a:moveTo>
                  <a:lnTo>
                    <a:pt x="2334" y="1155"/>
                  </a:lnTo>
                  <a:cubicBezTo>
                    <a:pt x="2358" y="1132"/>
                    <a:pt x="2370" y="1132"/>
                    <a:pt x="2394" y="1120"/>
                  </a:cubicBezTo>
                  <a:cubicBezTo>
                    <a:pt x="2388" y="1117"/>
                    <a:pt x="2385" y="1116"/>
                    <a:pt x="2382" y="1116"/>
                  </a:cubicBezTo>
                  <a:cubicBezTo>
                    <a:pt x="2378" y="1116"/>
                    <a:pt x="2377" y="1119"/>
                    <a:pt x="2376" y="1119"/>
                  </a:cubicBezTo>
                  <a:cubicBezTo>
                    <a:pt x="2375" y="1119"/>
                    <a:pt x="2374" y="1117"/>
                    <a:pt x="2370" y="1108"/>
                  </a:cubicBezTo>
                  <a:close/>
                  <a:moveTo>
                    <a:pt x="703" y="1596"/>
                  </a:moveTo>
                  <a:lnTo>
                    <a:pt x="703" y="1596"/>
                  </a:lnTo>
                  <a:cubicBezTo>
                    <a:pt x="703" y="1599"/>
                    <a:pt x="704" y="1601"/>
                    <a:pt x="705" y="1603"/>
                  </a:cubicBezTo>
                  <a:lnTo>
                    <a:pt x="705" y="1603"/>
                  </a:lnTo>
                  <a:cubicBezTo>
                    <a:pt x="704" y="1601"/>
                    <a:pt x="704" y="1598"/>
                    <a:pt x="703" y="1596"/>
                  </a:cubicBezTo>
                  <a:close/>
                  <a:moveTo>
                    <a:pt x="6585" y="2072"/>
                  </a:moveTo>
                  <a:cubicBezTo>
                    <a:pt x="6585" y="2072"/>
                    <a:pt x="6585" y="2072"/>
                    <a:pt x="6585" y="2072"/>
                  </a:cubicBezTo>
                  <a:lnTo>
                    <a:pt x="6585" y="2072"/>
                  </a:lnTo>
                  <a:close/>
                  <a:moveTo>
                    <a:pt x="7084" y="2535"/>
                  </a:moveTo>
                  <a:lnTo>
                    <a:pt x="7084" y="2535"/>
                  </a:lnTo>
                  <a:cubicBezTo>
                    <a:pt x="7084" y="2536"/>
                    <a:pt x="7084" y="2536"/>
                    <a:pt x="7084" y="2537"/>
                  </a:cubicBezTo>
                  <a:lnTo>
                    <a:pt x="7084" y="2537"/>
                  </a:lnTo>
                  <a:cubicBezTo>
                    <a:pt x="7084" y="2537"/>
                    <a:pt x="7084" y="2537"/>
                    <a:pt x="7085" y="2537"/>
                  </a:cubicBezTo>
                  <a:lnTo>
                    <a:pt x="7084" y="2535"/>
                  </a:lnTo>
                  <a:close/>
                  <a:moveTo>
                    <a:pt x="7001" y="2537"/>
                  </a:moveTo>
                  <a:lnTo>
                    <a:pt x="7001" y="2548"/>
                  </a:lnTo>
                  <a:lnTo>
                    <a:pt x="7013" y="2548"/>
                  </a:lnTo>
                  <a:cubicBezTo>
                    <a:pt x="7013" y="2548"/>
                    <a:pt x="7013" y="2548"/>
                    <a:pt x="7001" y="2537"/>
                  </a:cubicBezTo>
                  <a:close/>
                  <a:moveTo>
                    <a:pt x="6537" y="1084"/>
                  </a:moveTo>
                  <a:cubicBezTo>
                    <a:pt x="6549" y="1084"/>
                    <a:pt x="6573" y="1096"/>
                    <a:pt x="6585" y="1108"/>
                  </a:cubicBezTo>
                  <a:cubicBezTo>
                    <a:pt x="6585" y="1120"/>
                    <a:pt x="6597" y="1132"/>
                    <a:pt x="6597" y="1132"/>
                  </a:cubicBezTo>
                  <a:cubicBezTo>
                    <a:pt x="6597" y="1132"/>
                    <a:pt x="6597" y="1120"/>
                    <a:pt x="6597" y="1108"/>
                  </a:cubicBezTo>
                  <a:cubicBezTo>
                    <a:pt x="6609" y="1120"/>
                    <a:pt x="6620" y="1132"/>
                    <a:pt x="6632" y="1132"/>
                  </a:cubicBezTo>
                  <a:cubicBezTo>
                    <a:pt x="6620" y="1155"/>
                    <a:pt x="6609" y="1167"/>
                    <a:pt x="6609" y="1203"/>
                  </a:cubicBezTo>
                  <a:lnTo>
                    <a:pt x="6656" y="1167"/>
                  </a:lnTo>
                  <a:lnTo>
                    <a:pt x="6656" y="1179"/>
                  </a:lnTo>
                  <a:lnTo>
                    <a:pt x="6692" y="1167"/>
                  </a:lnTo>
                  <a:cubicBezTo>
                    <a:pt x="6751" y="1203"/>
                    <a:pt x="6811" y="1239"/>
                    <a:pt x="6870" y="1286"/>
                  </a:cubicBezTo>
                  <a:cubicBezTo>
                    <a:pt x="6875" y="1287"/>
                    <a:pt x="6879" y="1288"/>
                    <a:pt x="6882" y="1288"/>
                  </a:cubicBezTo>
                  <a:cubicBezTo>
                    <a:pt x="6915" y="1288"/>
                    <a:pt x="6921" y="1249"/>
                    <a:pt x="6954" y="1249"/>
                  </a:cubicBezTo>
                  <a:cubicBezTo>
                    <a:pt x="6957" y="1249"/>
                    <a:pt x="6961" y="1250"/>
                    <a:pt x="6966" y="1251"/>
                  </a:cubicBezTo>
                  <a:cubicBezTo>
                    <a:pt x="6978" y="1263"/>
                    <a:pt x="7013" y="1274"/>
                    <a:pt x="6990" y="1298"/>
                  </a:cubicBezTo>
                  <a:cubicBezTo>
                    <a:pt x="6986" y="1297"/>
                    <a:pt x="6983" y="1296"/>
                    <a:pt x="6980" y="1296"/>
                  </a:cubicBezTo>
                  <a:cubicBezTo>
                    <a:pt x="6962" y="1296"/>
                    <a:pt x="6952" y="1322"/>
                    <a:pt x="6942" y="1322"/>
                  </a:cubicBezTo>
                  <a:cubicBezTo>
                    <a:pt x="6990" y="1358"/>
                    <a:pt x="7013" y="1417"/>
                    <a:pt x="7073" y="1429"/>
                  </a:cubicBezTo>
                  <a:lnTo>
                    <a:pt x="7073" y="1370"/>
                  </a:lnTo>
                  <a:cubicBezTo>
                    <a:pt x="7085" y="1382"/>
                    <a:pt x="7109" y="1405"/>
                    <a:pt x="7120" y="1417"/>
                  </a:cubicBezTo>
                  <a:cubicBezTo>
                    <a:pt x="7097" y="1429"/>
                    <a:pt x="7085" y="1465"/>
                    <a:pt x="7073" y="1465"/>
                  </a:cubicBezTo>
                  <a:cubicBezTo>
                    <a:pt x="7204" y="1465"/>
                    <a:pt x="7097" y="1536"/>
                    <a:pt x="7168" y="1572"/>
                  </a:cubicBezTo>
                  <a:cubicBezTo>
                    <a:pt x="7186" y="1563"/>
                    <a:pt x="7207" y="1559"/>
                    <a:pt x="7229" y="1559"/>
                  </a:cubicBezTo>
                  <a:cubicBezTo>
                    <a:pt x="7292" y="1559"/>
                    <a:pt x="7365" y="1590"/>
                    <a:pt x="7418" y="1608"/>
                  </a:cubicBezTo>
                  <a:cubicBezTo>
                    <a:pt x="7430" y="1632"/>
                    <a:pt x="7430" y="1644"/>
                    <a:pt x="7418" y="1655"/>
                  </a:cubicBezTo>
                  <a:cubicBezTo>
                    <a:pt x="7415" y="1642"/>
                    <a:pt x="7410" y="1638"/>
                    <a:pt x="7404" y="1638"/>
                  </a:cubicBezTo>
                  <a:cubicBezTo>
                    <a:pt x="7394" y="1638"/>
                    <a:pt x="7381" y="1649"/>
                    <a:pt x="7368" y="1649"/>
                  </a:cubicBezTo>
                  <a:cubicBezTo>
                    <a:pt x="7361" y="1649"/>
                    <a:pt x="7353" y="1645"/>
                    <a:pt x="7347" y="1632"/>
                  </a:cubicBezTo>
                  <a:lnTo>
                    <a:pt x="7347" y="1632"/>
                  </a:lnTo>
                  <a:cubicBezTo>
                    <a:pt x="7359" y="1679"/>
                    <a:pt x="7406" y="1703"/>
                    <a:pt x="7406" y="1751"/>
                  </a:cubicBezTo>
                  <a:cubicBezTo>
                    <a:pt x="7413" y="1737"/>
                    <a:pt x="7424" y="1731"/>
                    <a:pt x="7437" y="1731"/>
                  </a:cubicBezTo>
                  <a:cubicBezTo>
                    <a:pt x="7446" y="1731"/>
                    <a:pt x="7456" y="1734"/>
                    <a:pt x="7466" y="1739"/>
                  </a:cubicBezTo>
                  <a:cubicBezTo>
                    <a:pt x="7466" y="1763"/>
                    <a:pt x="7430" y="1786"/>
                    <a:pt x="7430" y="1810"/>
                  </a:cubicBezTo>
                  <a:cubicBezTo>
                    <a:pt x="7418" y="1798"/>
                    <a:pt x="7406" y="1798"/>
                    <a:pt x="7394" y="1786"/>
                  </a:cubicBezTo>
                  <a:lnTo>
                    <a:pt x="7394" y="1786"/>
                  </a:lnTo>
                  <a:cubicBezTo>
                    <a:pt x="7382" y="1822"/>
                    <a:pt x="7418" y="1822"/>
                    <a:pt x="7430" y="1834"/>
                  </a:cubicBezTo>
                  <a:cubicBezTo>
                    <a:pt x="7406" y="1858"/>
                    <a:pt x="7406" y="1882"/>
                    <a:pt x="7371" y="1882"/>
                  </a:cubicBezTo>
                  <a:cubicBezTo>
                    <a:pt x="7418" y="1905"/>
                    <a:pt x="7394" y="1929"/>
                    <a:pt x="7418" y="1965"/>
                  </a:cubicBezTo>
                  <a:cubicBezTo>
                    <a:pt x="7430" y="1949"/>
                    <a:pt x="7439" y="1944"/>
                    <a:pt x="7447" y="1944"/>
                  </a:cubicBezTo>
                  <a:cubicBezTo>
                    <a:pt x="7463" y="1944"/>
                    <a:pt x="7474" y="1965"/>
                    <a:pt x="7490" y="1965"/>
                  </a:cubicBezTo>
                  <a:cubicBezTo>
                    <a:pt x="7478" y="1953"/>
                    <a:pt x="7478" y="1929"/>
                    <a:pt x="7466" y="1917"/>
                  </a:cubicBezTo>
                  <a:cubicBezTo>
                    <a:pt x="7462" y="1937"/>
                    <a:pt x="7461" y="1944"/>
                    <a:pt x="7459" y="1944"/>
                  </a:cubicBezTo>
                  <a:cubicBezTo>
                    <a:pt x="7455" y="1944"/>
                    <a:pt x="7450" y="1904"/>
                    <a:pt x="7416" y="1904"/>
                  </a:cubicBezTo>
                  <a:cubicBezTo>
                    <a:pt x="7413" y="1904"/>
                    <a:pt x="7410" y="1905"/>
                    <a:pt x="7406" y="1905"/>
                  </a:cubicBezTo>
                  <a:cubicBezTo>
                    <a:pt x="7411" y="1898"/>
                    <a:pt x="7419" y="1895"/>
                    <a:pt x="7427" y="1895"/>
                  </a:cubicBezTo>
                  <a:cubicBezTo>
                    <a:pt x="7447" y="1895"/>
                    <a:pt x="7472" y="1911"/>
                    <a:pt x="7484" y="1911"/>
                  </a:cubicBezTo>
                  <a:cubicBezTo>
                    <a:pt x="7490" y="1911"/>
                    <a:pt x="7493" y="1906"/>
                    <a:pt x="7490" y="1894"/>
                  </a:cubicBezTo>
                  <a:lnTo>
                    <a:pt x="7490" y="1894"/>
                  </a:lnTo>
                  <a:cubicBezTo>
                    <a:pt x="7525" y="1953"/>
                    <a:pt x="7501" y="1965"/>
                    <a:pt x="7537" y="2036"/>
                  </a:cubicBezTo>
                  <a:cubicBezTo>
                    <a:pt x="7537" y="2022"/>
                    <a:pt x="7541" y="2017"/>
                    <a:pt x="7546" y="2017"/>
                  </a:cubicBezTo>
                  <a:cubicBezTo>
                    <a:pt x="7555" y="2017"/>
                    <a:pt x="7569" y="2030"/>
                    <a:pt x="7583" y="2030"/>
                  </a:cubicBezTo>
                  <a:cubicBezTo>
                    <a:pt x="7588" y="2030"/>
                    <a:pt x="7592" y="2029"/>
                    <a:pt x="7597" y="2025"/>
                  </a:cubicBezTo>
                  <a:lnTo>
                    <a:pt x="7597" y="2025"/>
                  </a:lnTo>
                  <a:cubicBezTo>
                    <a:pt x="7592" y="2049"/>
                    <a:pt x="7587" y="2055"/>
                    <a:pt x="7581" y="2055"/>
                  </a:cubicBezTo>
                  <a:cubicBezTo>
                    <a:pt x="7573" y="2055"/>
                    <a:pt x="7563" y="2046"/>
                    <a:pt x="7549" y="2046"/>
                  </a:cubicBezTo>
                  <a:cubicBezTo>
                    <a:pt x="7545" y="2046"/>
                    <a:pt x="7541" y="2047"/>
                    <a:pt x="7537" y="2048"/>
                  </a:cubicBezTo>
                  <a:cubicBezTo>
                    <a:pt x="7537" y="2084"/>
                    <a:pt x="7501" y="2084"/>
                    <a:pt x="7537" y="2120"/>
                  </a:cubicBezTo>
                  <a:cubicBezTo>
                    <a:pt x="7527" y="2134"/>
                    <a:pt x="7519" y="2139"/>
                    <a:pt x="7513" y="2139"/>
                  </a:cubicBezTo>
                  <a:cubicBezTo>
                    <a:pt x="7500" y="2139"/>
                    <a:pt x="7493" y="2118"/>
                    <a:pt x="7475" y="2118"/>
                  </a:cubicBezTo>
                  <a:cubicBezTo>
                    <a:pt x="7472" y="2118"/>
                    <a:pt x="7469" y="2119"/>
                    <a:pt x="7466" y="2120"/>
                  </a:cubicBezTo>
                  <a:cubicBezTo>
                    <a:pt x="7443" y="2109"/>
                    <a:pt x="7528" y="2012"/>
                    <a:pt x="7435" y="2012"/>
                  </a:cubicBezTo>
                  <a:cubicBezTo>
                    <a:pt x="7430" y="2012"/>
                    <a:pt x="7424" y="2012"/>
                    <a:pt x="7418" y="2013"/>
                  </a:cubicBezTo>
                  <a:cubicBezTo>
                    <a:pt x="7418" y="1989"/>
                    <a:pt x="7371" y="1965"/>
                    <a:pt x="7371" y="1941"/>
                  </a:cubicBezTo>
                  <a:cubicBezTo>
                    <a:pt x="7359" y="1965"/>
                    <a:pt x="7323" y="1989"/>
                    <a:pt x="7347" y="2025"/>
                  </a:cubicBezTo>
                  <a:lnTo>
                    <a:pt x="7406" y="2025"/>
                  </a:lnTo>
                  <a:cubicBezTo>
                    <a:pt x="7406" y="2048"/>
                    <a:pt x="7454" y="2072"/>
                    <a:pt x="7442" y="2084"/>
                  </a:cubicBezTo>
                  <a:cubicBezTo>
                    <a:pt x="7439" y="2081"/>
                    <a:pt x="7434" y="2079"/>
                    <a:pt x="7428" y="2079"/>
                  </a:cubicBezTo>
                  <a:cubicBezTo>
                    <a:pt x="7413" y="2079"/>
                    <a:pt x="7394" y="2090"/>
                    <a:pt x="7394" y="2108"/>
                  </a:cubicBezTo>
                  <a:cubicBezTo>
                    <a:pt x="7406" y="2096"/>
                    <a:pt x="7406" y="2096"/>
                    <a:pt x="7418" y="2096"/>
                  </a:cubicBezTo>
                  <a:cubicBezTo>
                    <a:pt x="7418" y="2132"/>
                    <a:pt x="7454" y="2156"/>
                    <a:pt x="7454" y="2203"/>
                  </a:cubicBezTo>
                  <a:cubicBezTo>
                    <a:pt x="7478" y="2167"/>
                    <a:pt x="7501" y="2167"/>
                    <a:pt x="7537" y="2132"/>
                  </a:cubicBezTo>
                  <a:cubicBezTo>
                    <a:pt x="7585" y="2156"/>
                    <a:pt x="7537" y="2167"/>
                    <a:pt x="7537" y="2191"/>
                  </a:cubicBezTo>
                  <a:cubicBezTo>
                    <a:pt x="7525" y="2179"/>
                    <a:pt x="7537" y="2179"/>
                    <a:pt x="7525" y="2179"/>
                  </a:cubicBezTo>
                  <a:cubicBezTo>
                    <a:pt x="7525" y="2191"/>
                    <a:pt x="7525" y="2203"/>
                    <a:pt x="7537" y="2215"/>
                  </a:cubicBezTo>
                  <a:cubicBezTo>
                    <a:pt x="7525" y="2227"/>
                    <a:pt x="7515" y="2232"/>
                    <a:pt x="7506" y="2232"/>
                  </a:cubicBezTo>
                  <a:cubicBezTo>
                    <a:pt x="7486" y="2232"/>
                    <a:pt x="7472" y="2210"/>
                    <a:pt x="7449" y="2210"/>
                  </a:cubicBezTo>
                  <a:cubicBezTo>
                    <a:pt x="7444" y="2210"/>
                    <a:pt x="7437" y="2211"/>
                    <a:pt x="7430" y="2215"/>
                  </a:cubicBezTo>
                  <a:cubicBezTo>
                    <a:pt x="7394" y="2227"/>
                    <a:pt x="7442" y="2263"/>
                    <a:pt x="7406" y="2275"/>
                  </a:cubicBezTo>
                  <a:lnTo>
                    <a:pt x="7418" y="2275"/>
                  </a:lnTo>
                  <a:lnTo>
                    <a:pt x="7418" y="2286"/>
                  </a:lnTo>
                  <a:cubicBezTo>
                    <a:pt x="7406" y="2310"/>
                    <a:pt x="7394" y="2322"/>
                    <a:pt x="7406" y="2358"/>
                  </a:cubicBezTo>
                  <a:cubicBezTo>
                    <a:pt x="7404" y="2356"/>
                    <a:pt x="7403" y="2355"/>
                    <a:pt x="7402" y="2355"/>
                  </a:cubicBezTo>
                  <a:lnTo>
                    <a:pt x="7402" y="2355"/>
                  </a:lnTo>
                  <a:cubicBezTo>
                    <a:pt x="7398" y="2355"/>
                    <a:pt x="7406" y="2374"/>
                    <a:pt x="7406" y="2394"/>
                  </a:cubicBezTo>
                  <a:cubicBezTo>
                    <a:pt x="7406" y="2404"/>
                    <a:pt x="7406" y="2447"/>
                    <a:pt x="7371" y="2447"/>
                  </a:cubicBezTo>
                  <a:cubicBezTo>
                    <a:pt x="7365" y="2447"/>
                    <a:pt x="7356" y="2445"/>
                    <a:pt x="7347" y="2441"/>
                  </a:cubicBezTo>
                  <a:cubicBezTo>
                    <a:pt x="7337" y="2446"/>
                    <a:pt x="7325" y="2449"/>
                    <a:pt x="7314" y="2449"/>
                  </a:cubicBezTo>
                  <a:cubicBezTo>
                    <a:pt x="7299" y="2449"/>
                    <a:pt x="7287" y="2443"/>
                    <a:pt x="7287" y="2429"/>
                  </a:cubicBezTo>
                  <a:cubicBezTo>
                    <a:pt x="7275" y="2441"/>
                    <a:pt x="7251" y="2441"/>
                    <a:pt x="7240" y="2441"/>
                  </a:cubicBezTo>
                  <a:lnTo>
                    <a:pt x="7228" y="2394"/>
                  </a:lnTo>
                  <a:cubicBezTo>
                    <a:pt x="7192" y="2417"/>
                    <a:pt x="7204" y="2453"/>
                    <a:pt x="7192" y="2501"/>
                  </a:cubicBezTo>
                  <a:cubicBezTo>
                    <a:pt x="7181" y="2493"/>
                    <a:pt x="7169" y="2491"/>
                    <a:pt x="7156" y="2491"/>
                  </a:cubicBezTo>
                  <a:cubicBezTo>
                    <a:pt x="7129" y="2491"/>
                    <a:pt x="7101" y="2504"/>
                    <a:pt x="7085" y="2513"/>
                  </a:cubicBezTo>
                  <a:lnTo>
                    <a:pt x="7061" y="2513"/>
                  </a:lnTo>
                  <a:lnTo>
                    <a:pt x="7084" y="2535"/>
                  </a:lnTo>
                  <a:lnTo>
                    <a:pt x="7084" y="2535"/>
                  </a:lnTo>
                  <a:cubicBezTo>
                    <a:pt x="7084" y="2531"/>
                    <a:pt x="7085" y="2527"/>
                    <a:pt x="7085" y="2525"/>
                  </a:cubicBezTo>
                  <a:lnTo>
                    <a:pt x="7085" y="2525"/>
                  </a:lnTo>
                  <a:cubicBezTo>
                    <a:pt x="7103" y="2531"/>
                    <a:pt x="7118" y="2531"/>
                    <a:pt x="7132" y="2531"/>
                  </a:cubicBezTo>
                  <a:cubicBezTo>
                    <a:pt x="7147" y="2531"/>
                    <a:pt x="7162" y="2531"/>
                    <a:pt x="7180" y="2537"/>
                  </a:cubicBezTo>
                  <a:cubicBezTo>
                    <a:pt x="7180" y="2525"/>
                    <a:pt x="7168" y="2513"/>
                    <a:pt x="7168" y="2501"/>
                  </a:cubicBezTo>
                  <a:lnTo>
                    <a:pt x="7168" y="2501"/>
                  </a:lnTo>
                  <a:cubicBezTo>
                    <a:pt x="7180" y="2501"/>
                    <a:pt x="7204" y="2513"/>
                    <a:pt x="7216" y="2537"/>
                  </a:cubicBezTo>
                  <a:cubicBezTo>
                    <a:pt x="7216" y="2560"/>
                    <a:pt x="7180" y="2560"/>
                    <a:pt x="7156" y="2560"/>
                  </a:cubicBezTo>
                  <a:cubicBezTo>
                    <a:pt x="7131" y="2552"/>
                    <a:pt x="7118" y="2543"/>
                    <a:pt x="7116" y="2543"/>
                  </a:cubicBezTo>
                  <a:lnTo>
                    <a:pt x="7116" y="2543"/>
                  </a:lnTo>
                  <a:cubicBezTo>
                    <a:pt x="7116" y="2543"/>
                    <a:pt x="7117" y="2545"/>
                    <a:pt x="7120" y="2548"/>
                  </a:cubicBezTo>
                  <a:cubicBezTo>
                    <a:pt x="7109" y="2554"/>
                    <a:pt x="7101" y="2556"/>
                    <a:pt x="7095" y="2556"/>
                  </a:cubicBezTo>
                  <a:cubicBezTo>
                    <a:pt x="7084" y="2556"/>
                    <a:pt x="7083" y="2546"/>
                    <a:pt x="7084" y="2537"/>
                  </a:cubicBezTo>
                  <a:lnTo>
                    <a:pt x="7084" y="2537"/>
                  </a:lnTo>
                  <a:cubicBezTo>
                    <a:pt x="7047" y="2537"/>
                    <a:pt x="7039" y="2552"/>
                    <a:pt x="7025" y="2552"/>
                  </a:cubicBezTo>
                  <a:cubicBezTo>
                    <a:pt x="7022" y="2552"/>
                    <a:pt x="7018" y="2551"/>
                    <a:pt x="7013" y="2548"/>
                  </a:cubicBezTo>
                  <a:lnTo>
                    <a:pt x="7013" y="2548"/>
                  </a:lnTo>
                  <a:cubicBezTo>
                    <a:pt x="7019" y="2554"/>
                    <a:pt x="7022" y="2557"/>
                    <a:pt x="7021" y="2557"/>
                  </a:cubicBezTo>
                  <a:cubicBezTo>
                    <a:pt x="7019" y="2557"/>
                    <a:pt x="7013" y="2554"/>
                    <a:pt x="7001" y="2548"/>
                  </a:cubicBezTo>
                  <a:cubicBezTo>
                    <a:pt x="7001" y="2548"/>
                    <a:pt x="7001" y="2548"/>
                    <a:pt x="6990" y="2537"/>
                  </a:cubicBezTo>
                  <a:lnTo>
                    <a:pt x="7001" y="2537"/>
                  </a:lnTo>
                  <a:lnTo>
                    <a:pt x="7001" y="2525"/>
                  </a:lnTo>
                  <a:cubicBezTo>
                    <a:pt x="6998" y="2510"/>
                    <a:pt x="6992" y="2506"/>
                    <a:pt x="6985" y="2506"/>
                  </a:cubicBezTo>
                  <a:cubicBezTo>
                    <a:pt x="6972" y="2506"/>
                    <a:pt x="6955" y="2519"/>
                    <a:pt x="6937" y="2519"/>
                  </a:cubicBezTo>
                  <a:cubicBezTo>
                    <a:pt x="6931" y="2519"/>
                    <a:pt x="6924" y="2517"/>
                    <a:pt x="6918" y="2513"/>
                  </a:cubicBezTo>
                  <a:lnTo>
                    <a:pt x="6930" y="2513"/>
                  </a:lnTo>
                  <a:cubicBezTo>
                    <a:pt x="6920" y="2493"/>
                    <a:pt x="6926" y="2443"/>
                    <a:pt x="6916" y="2443"/>
                  </a:cubicBezTo>
                  <a:cubicBezTo>
                    <a:pt x="6914" y="2443"/>
                    <a:pt x="6911" y="2446"/>
                    <a:pt x="6906" y="2453"/>
                  </a:cubicBezTo>
                  <a:cubicBezTo>
                    <a:pt x="6906" y="2449"/>
                    <a:pt x="6905" y="2448"/>
                    <a:pt x="6903" y="2448"/>
                  </a:cubicBezTo>
                  <a:cubicBezTo>
                    <a:pt x="6898" y="2448"/>
                    <a:pt x="6890" y="2453"/>
                    <a:pt x="6882" y="2453"/>
                  </a:cubicBezTo>
                  <a:cubicBezTo>
                    <a:pt x="6875" y="2460"/>
                    <a:pt x="6864" y="2463"/>
                    <a:pt x="6858" y="2464"/>
                  </a:cubicBezTo>
                  <a:lnTo>
                    <a:pt x="6858" y="2464"/>
                  </a:lnTo>
                  <a:cubicBezTo>
                    <a:pt x="6846" y="2441"/>
                    <a:pt x="6823" y="2441"/>
                    <a:pt x="6811" y="2417"/>
                  </a:cubicBezTo>
                  <a:cubicBezTo>
                    <a:pt x="6811" y="2417"/>
                    <a:pt x="6799" y="2406"/>
                    <a:pt x="6787" y="2406"/>
                  </a:cubicBezTo>
                  <a:cubicBezTo>
                    <a:pt x="6763" y="2406"/>
                    <a:pt x="6751" y="2406"/>
                    <a:pt x="6787" y="2394"/>
                  </a:cubicBezTo>
                  <a:lnTo>
                    <a:pt x="6787" y="2382"/>
                  </a:lnTo>
                  <a:cubicBezTo>
                    <a:pt x="6775" y="2382"/>
                    <a:pt x="6787" y="2370"/>
                    <a:pt x="6787" y="2370"/>
                  </a:cubicBezTo>
                  <a:cubicBezTo>
                    <a:pt x="6787" y="2275"/>
                    <a:pt x="6692" y="2310"/>
                    <a:pt x="6704" y="2227"/>
                  </a:cubicBezTo>
                  <a:cubicBezTo>
                    <a:pt x="6668" y="2227"/>
                    <a:pt x="6668" y="2263"/>
                    <a:pt x="6656" y="2275"/>
                  </a:cubicBezTo>
                  <a:cubicBezTo>
                    <a:pt x="6632" y="2275"/>
                    <a:pt x="6585" y="2251"/>
                    <a:pt x="6561" y="2239"/>
                  </a:cubicBezTo>
                  <a:cubicBezTo>
                    <a:pt x="6573" y="2191"/>
                    <a:pt x="6573" y="2084"/>
                    <a:pt x="6644" y="2072"/>
                  </a:cubicBezTo>
                  <a:cubicBezTo>
                    <a:pt x="6641" y="2061"/>
                    <a:pt x="6638" y="2057"/>
                    <a:pt x="6634" y="2057"/>
                  </a:cubicBezTo>
                  <a:cubicBezTo>
                    <a:pt x="6624" y="2057"/>
                    <a:pt x="6609" y="2088"/>
                    <a:pt x="6594" y="2088"/>
                  </a:cubicBezTo>
                  <a:cubicBezTo>
                    <a:pt x="6591" y="2088"/>
                    <a:pt x="6588" y="2087"/>
                    <a:pt x="6585" y="2084"/>
                  </a:cubicBezTo>
                  <a:lnTo>
                    <a:pt x="6585" y="2072"/>
                  </a:lnTo>
                  <a:cubicBezTo>
                    <a:pt x="6585" y="2096"/>
                    <a:pt x="6573" y="2120"/>
                    <a:pt x="6549" y="2144"/>
                  </a:cubicBezTo>
                  <a:cubicBezTo>
                    <a:pt x="6545" y="2147"/>
                    <a:pt x="6541" y="2149"/>
                    <a:pt x="6537" y="2149"/>
                  </a:cubicBezTo>
                  <a:cubicBezTo>
                    <a:pt x="6514" y="2149"/>
                    <a:pt x="6489" y="2106"/>
                    <a:pt x="6489" y="2096"/>
                  </a:cubicBezTo>
                  <a:lnTo>
                    <a:pt x="6549" y="2084"/>
                  </a:lnTo>
                  <a:cubicBezTo>
                    <a:pt x="6513" y="2036"/>
                    <a:pt x="6442" y="2072"/>
                    <a:pt x="6382" y="2036"/>
                  </a:cubicBezTo>
                  <a:cubicBezTo>
                    <a:pt x="6394" y="1989"/>
                    <a:pt x="6442" y="2001"/>
                    <a:pt x="6478" y="1989"/>
                  </a:cubicBezTo>
                  <a:lnTo>
                    <a:pt x="6466" y="1941"/>
                  </a:lnTo>
                  <a:lnTo>
                    <a:pt x="6501" y="1941"/>
                  </a:lnTo>
                  <a:cubicBezTo>
                    <a:pt x="6489" y="1905"/>
                    <a:pt x="6454" y="1905"/>
                    <a:pt x="6466" y="1858"/>
                  </a:cubicBezTo>
                  <a:lnTo>
                    <a:pt x="6466" y="1858"/>
                  </a:lnTo>
                  <a:cubicBezTo>
                    <a:pt x="6470" y="1861"/>
                    <a:pt x="6473" y="1862"/>
                    <a:pt x="6477" y="1862"/>
                  </a:cubicBezTo>
                  <a:cubicBezTo>
                    <a:pt x="6496" y="1862"/>
                    <a:pt x="6503" y="1820"/>
                    <a:pt x="6525" y="1820"/>
                  </a:cubicBezTo>
                  <a:cubicBezTo>
                    <a:pt x="6531" y="1820"/>
                    <a:pt x="6539" y="1824"/>
                    <a:pt x="6549" y="1834"/>
                  </a:cubicBezTo>
                  <a:cubicBezTo>
                    <a:pt x="6561" y="1810"/>
                    <a:pt x="6489" y="1798"/>
                    <a:pt x="6537" y="1786"/>
                  </a:cubicBezTo>
                  <a:cubicBezTo>
                    <a:pt x="6532" y="1785"/>
                    <a:pt x="6528" y="1784"/>
                    <a:pt x="6525" y="1784"/>
                  </a:cubicBezTo>
                  <a:cubicBezTo>
                    <a:pt x="6504" y="1784"/>
                    <a:pt x="6512" y="1812"/>
                    <a:pt x="6501" y="1822"/>
                  </a:cubicBezTo>
                  <a:cubicBezTo>
                    <a:pt x="6498" y="1823"/>
                    <a:pt x="6495" y="1823"/>
                    <a:pt x="6492" y="1823"/>
                  </a:cubicBezTo>
                  <a:cubicBezTo>
                    <a:pt x="6457" y="1823"/>
                    <a:pt x="6477" y="1761"/>
                    <a:pt x="6466" y="1739"/>
                  </a:cubicBezTo>
                  <a:cubicBezTo>
                    <a:pt x="6478" y="1739"/>
                    <a:pt x="6486" y="1742"/>
                    <a:pt x="6494" y="1742"/>
                  </a:cubicBezTo>
                  <a:cubicBezTo>
                    <a:pt x="6501" y="1742"/>
                    <a:pt x="6507" y="1739"/>
                    <a:pt x="6513" y="1727"/>
                  </a:cubicBezTo>
                  <a:cubicBezTo>
                    <a:pt x="6501" y="1715"/>
                    <a:pt x="6478" y="1691"/>
                    <a:pt x="6513" y="1667"/>
                  </a:cubicBezTo>
                  <a:cubicBezTo>
                    <a:pt x="6478" y="1667"/>
                    <a:pt x="6513" y="1632"/>
                    <a:pt x="6513" y="1608"/>
                  </a:cubicBezTo>
                  <a:lnTo>
                    <a:pt x="6513" y="1608"/>
                  </a:lnTo>
                  <a:cubicBezTo>
                    <a:pt x="6504" y="1626"/>
                    <a:pt x="6488" y="1651"/>
                    <a:pt x="6465" y="1651"/>
                  </a:cubicBezTo>
                  <a:cubicBezTo>
                    <a:pt x="6458" y="1651"/>
                    <a:pt x="6450" y="1649"/>
                    <a:pt x="6442" y="1644"/>
                  </a:cubicBezTo>
                  <a:cubicBezTo>
                    <a:pt x="6430" y="1620"/>
                    <a:pt x="6430" y="1608"/>
                    <a:pt x="6442" y="1560"/>
                  </a:cubicBezTo>
                  <a:lnTo>
                    <a:pt x="6442" y="1560"/>
                  </a:lnTo>
                  <a:lnTo>
                    <a:pt x="6418" y="1596"/>
                  </a:lnTo>
                  <a:cubicBezTo>
                    <a:pt x="6382" y="1548"/>
                    <a:pt x="6466" y="1536"/>
                    <a:pt x="6466" y="1489"/>
                  </a:cubicBezTo>
                  <a:cubicBezTo>
                    <a:pt x="6478" y="1513"/>
                    <a:pt x="6478" y="1524"/>
                    <a:pt x="6501" y="1548"/>
                  </a:cubicBezTo>
                  <a:cubicBezTo>
                    <a:pt x="6489" y="1524"/>
                    <a:pt x="6478" y="1477"/>
                    <a:pt x="6466" y="1429"/>
                  </a:cubicBezTo>
                  <a:lnTo>
                    <a:pt x="6537" y="1405"/>
                  </a:lnTo>
                  <a:cubicBezTo>
                    <a:pt x="6513" y="1394"/>
                    <a:pt x="6549" y="1358"/>
                    <a:pt x="6513" y="1346"/>
                  </a:cubicBezTo>
                  <a:cubicBezTo>
                    <a:pt x="6521" y="1340"/>
                    <a:pt x="6526" y="1338"/>
                    <a:pt x="6531" y="1338"/>
                  </a:cubicBezTo>
                  <a:cubicBezTo>
                    <a:pt x="6555" y="1338"/>
                    <a:pt x="6541" y="1407"/>
                    <a:pt x="6561" y="1417"/>
                  </a:cubicBezTo>
                  <a:cubicBezTo>
                    <a:pt x="6609" y="1370"/>
                    <a:pt x="6525" y="1346"/>
                    <a:pt x="6597" y="1310"/>
                  </a:cubicBezTo>
                  <a:lnTo>
                    <a:pt x="6597" y="1310"/>
                  </a:lnTo>
                  <a:lnTo>
                    <a:pt x="6620" y="1334"/>
                  </a:lnTo>
                  <a:cubicBezTo>
                    <a:pt x="6632" y="1322"/>
                    <a:pt x="6632" y="1274"/>
                    <a:pt x="6644" y="1274"/>
                  </a:cubicBezTo>
                  <a:lnTo>
                    <a:pt x="6644" y="1274"/>
                  </a:lnTo>
                  <a:cubicBezTo>
                    <a:pt x="6632" y="1274"/>
                    <a:pt x="6632" y="1286"/>
                    <a:pt x="6632" y="1298"/>
                  </a:cubicBezTo>
                  <a:cubicBezTo>
                    <a:pt x="6573" y="1263"/>
                    <a:pt x="6620" y="1191"/>
                    <a:pt x="6549" y="1167"/>
                  </a:cubicBezTo>
                  <a:lnTo>
                    <a:pt x="6537" y="1191"/>
                  </a:lnTo>
                  <a:cubicBezTo>
                    <a:pt x="6537" y="1155"/>
                    <a:pt x="6513" y="1108"/>
                    <a:pt x="6537" y="1084"/>
                  </a:cubicBezTo>
                  <a:close/>
                  <a:moveTo>
                    <a:pt x="7621" y="2560"/>
                  </a:moveTo>
                  <a:cubicBezTo>
                    <a:pt x="7632" y="2583"/>
                    <a:pt x="7612" y="2594"/>
                    <a:pt x="7599" y="2606"/>
                  </a:cubicBezTo>
                  <a:lnTo>
                    <a:pt x="7599" y="2606"/>
                  </a:lnTo>
                  <a:cubicBezTo>
                    <a:pt x="7605" y="2588"/>
                    <a:pt x="7612" y="2572"/>
                    <a:pt x="7621" y="2560"/>
                  </a:cubicBezTo>
                  <a:close/>
                  <a:moveTo>
                    <a:pt x="7515" y="2750"/>
                  </a:moveTo>
                  <a:lnTo>
                    <a:pt x="7515" y="2750"/>
                  </a:lnTo>
                  <a:cubicBezTo>
                    <a:pt x="7514" y="2750"/>
                    <a:pt x="7514" y="2751"/>
                    <a:pt x="7513" y="2751"/>
                  </a:cubicBezTo>
                  <a:cubicBezTo>
                    <a:pt x="7515" y="2752"/>
                    <a:pt x="7515" y="2753"/>
                    <a:pt x="7516" y="2753"/>
                  </a:cubicBezTo>
                  <a:cubicBezTo>
                    <a:pt x="7516" y="2753"/>
                    <a:pt x="7516" y="2752"/>
                    <a:pt x="7515" y="2750"/>
                  </a:cubicBezTo>
                  <a:close/>
                  <a:moveTo>
                    <a:pt x="7162" y="2818"/>
                  </a:moveTo>
                  <a:cubicBezTo>
                    <a:pt x="7163" y="2819"/>
                    <a:pt x="7165" y="2821"/>
                    <a:pt x="7168" y="2822"/>
                  </a:cubicBezTo>
                  <a:cubicBezTo>
                    <a:pt x="7166" y="2821"/>
                    <a:pt x="7163" y="2819"/>
                    <a:pt x="7162" y="2818"/>
                  </a:cubicBezTo>
                  <a:close/>
                  <a:moveTo>
                    <a:pt x="4906" y="0"/>
                  </a:moveTo>
                  <a:cubicBezTo>
                    <a:pt x="4873" y="33"/>
                    <a:pt x="4870" y="97"/>
                    <a:pt x="4804" y="97"/>
                  </a:cubicBezTo>
                  <a:cubicBezTo>
                    <a:pt x="4799" y="97"/>
                    <a:pt x="4793" y="97"/>
                    <a:pt x="4787" y="96"/>
                  </a:cubicBezTo>
                  <a:lnTo>
                    <a:pt x="4823" y="48"/>
                  </a:lnTo>
                  <a:cubicBezTo>
                    <a:pt x="4817" y="47"/>
                    <a:pt x="4812" y="47"/>
                    <a:pt x="4808" y="47"/>
                  </a:cubicBezTo>
                  <a:cubicBezTo>
                    <a:pt x="4745" y="47"/>
                    <a:pt x="4781" y="120"/>
                    <a:pt x="4704" y="120"/>
                  </a:cubicBezTo>
                  <a:cubicBezTo>
                    <a:pt x="4739" y="120"/>
                    <a:pt x="4680" y="167"/>
                    <a:pt x="4739" y="167"/>
                  </a:cubicBezTo>
                  <a:cubicBezTo>
                    <a:pt x="4717" y="182"/>
                    <a:pt x="4691" y="192"/>
                    <a:pt x="4662" y="192"/>
                  </a:cubicBezTo>
                  <a:cubicBezTo>
                    <a:pt x="4645" y="192"/>
                    <a:pt x="4626" y="188"/>
                    <a:pt x="4608" y="179"/>
                  </a:cubicBezTo>
                  <a:cubicBezTo>
                    <a:pt x="4596" y="191"/>
                    <a:pt x="4608" y="203"/>
                    <a:pt x="4608" y="215"/>
                  </a:cubicBezTo>
                  <a:cubicBezTo>
                    <a:pt x="4619" y="222"/>
                    <a:pt x="4628" y="225"/>
                    <a:pt x="4636" y="225"/>
                  </a:cubicBezTo>
                  <a:cubicBezTo>
                    <a:pt x="4656" y="225"/>
                    <a:pt x="4672" y="210"/>
                    <a:pt x="4689" y="210"/>
                  </a:cubicBezTo>
                  <a:cubicBezTo>
                    <a:pt x="4697" y="210"/>
                    <a:pt x="4706" y="214"/>
                    <a:pt x="4715" y="227"/>
                  </a:cubicBezTo>
                  <a:lnTo>
                    <a:pt x="4751" y="179"/>
                  </a:lnTo>
                  <a:cubicBezTo>
                    <a:pt x="4799" y="191"/>
                    <a:pt x="4799" y="239"/>
                    <a:pt x="4775" y="262"/>
                  </a:cubicBezTo>
                  <a:cubicBezTo>
                    <a:pt x="4783" y="262"/>
                    <a:pt x="4791" y="257"/>
                    <a:pt x="4795" y="257"/>
                  </a:cubicBezTo>
                  <a:cubicBezTo>
                    <a:pt x="4797" y="257"/>
                    <a:pt x="4799" y="258"/>
                    <a:pt x="4799" y="262"/>
                  </a:cubicBezTo>
                  <a:cubicBezTo>
                    <a:pt x="4802" y="286"/>
                    <a:pt x="4800" y="293"/>
                    <a:pt x="4794" y="293"/>
                  </a:cubicBezTo>
                  <a:cubicBezTo>
                    <a:pt x="4786" y="293"/>
                    <a:pt x="4769" y="274"/>
                    <a:pt x="4756" y="274"/>
                  </a:cubicBezTo>
                  <a:cubicBezTo>
                    <a:pt x="4748" y="274"/>
                    <a:pt x="4742" y="280"/>
                    <a:pt x="4739" y="298"/>
                  </a:cubicBezTo>
                  <a:lnTo>
                    <a:pt x="4763" y="298"/>
                  </a:lnTo>
                  <a:cubicBezTo>
                    <a:pt x="4771" y="330"/>
                    <a:pt x="4742" y="340"/>
                    <a:pt x="4707" y="340"/>
                  </a:cubicBezTo>
                  <a:cubicBezTo>
                    <a:pt x="4690" y="340"/>
                    <a:pt x="4672" y="338"/>
                    <a:pt x="4656" y="334"/>
                  </a:cubicBezTo>
                  <a:cubicBezTo>
                    <a:pt x="4620" y="310"/>
                    <a:pt x="4573" y="310"/>
                    <a:pt x="4573" y="274"/>
                  </a:cubicBezTo>
                  <a:lnTo>
                    <a:pt x="4632" y="251"/>
                  </a:lnTo>
                  <a:cubicBezTo>
                    <a:pt x="4625" y="246"/>
                    <a:pt x="4618" y="244"/>
                    <a:pt x="4611" y="244"/>
                  </a:cubicBezTo>
                  <a:cubicBezTo>
                    <a:pt x="4582" y="244"/>
                    <a:pt x="4553" y="274"/>
                    <a:pt x="4525" y="274"/>
                  </a:cubicBezTo>
                  <a:cubicBezTo>
                    <a:pt x="4525" y="262"/>
                    <a:pt x="4513" y="262"/>
                    <a:pt x="4513" y="262"/>
                  </a:cubicBezTo>
                  <a:cubicBezTo>
                    <a:pt x="4513" y="262"/>
                    <a:pt x="4513" y="274"/>
                    <a:pt x="4513" y="274"/>
                  </a:cubicBezTo>
                  <a:cubicBezTo>
                    <a:pt x="4513" y="274"/>
                    <a:pt x="4501" y="262"/>
                    <a:pt x="4501" y="262"/>
                  </a:cubicBezTo>
                  <a:cubicBezTo>
                    <a:pt x="4473" y="262"/>
                    <a:pt x="4436" y="278"/>
                    <a:pt x="4411" y="278"/>
                  </a:cubicBezTo>
                  <a:cubicBezTo>
                    <a:pt x="4404" y="278"/>
                    <a:pt x="4399" y="277"/>
                    <a:pt x="4394" y="274"/>
                  </a:cubicBezTo>
                  <a:lnTo>
                    <a:pt x="4394" y="274"/>
                  </a:lnTo>
                  <a:lnTo>
                    <a:pt x="4406" y="310"/>
                  </a:lnTo>
                  <a:lnTo>
                    <a:pt x="4406" y="286"/>
                  </a:lnTo>
                  <a:cubicBezTo>
                    <a:pt x="4430" y="286"/>
                    <a:pt x="4465" y="310"/>
                    <a:pt x="4453" y="334"/>
                  </a:cubicBezTo>
                  <a:cubicBezTo>
                    <a:pt x="4444" y="338"/>
                    <a:pt x="4435" y="339"/>
                    <a:pt x="4427" y="339"/>
                  </a:cubicBezTo>
                  <a:cubicBezTo>
                    <a:pt x="4387" y="339"/>
                    <a:pt x="4368" y="294"/>
                    <a:pt x="4358" y="274"/>
                  </a:cubicBezTo>
                  <a:cubicBezTo>
                    <a:pt x="4363" y="248"/>
                    <a:pt x="4375" y="243"/>
                    <a:pt x="4389" y="243"/>
                  </a:cubicBezTo>
                  <a:cubicBezTo>
                    <a:pt x="4400" y="243"/>
                    <a:pt x="4411" y="246"/>
                    <a:pt x="4421" y="246"/>
                  </a:cubicBezTo>
                  <a:cubicBezTo>
                    <a:pt x="4429" y="246"/>
                    <a:pt x="4436" y="244"/>
                    <a:pt x="4442" y="239"/>
                  </a:cubicBezTo>
                  <a:cubicBezTo>
                    <a:pt x="4433" y="221"/>
                    <a:pt x="4422" y="216"/>
                    <a:pt x="4409" y="216"/>
                  </a:cubicBezTo>
                  <a:cubicBezTo>
                    <a:pt x="4395" y="216"/>
                    <a:pt x="4377" y="222"/>
                    <a:pt x="4354" y="222"/>
                  </a:cubicBezTo>
                  <a:cubicBezTo>
                    <a:pt x="4341" y="222"/>
                    <a:pt x="4327" y="220"/>
                    <a:pt x="4311" y="215"/>
                  </a:cubicBezTo>
                  <a:cubicBezTo>
                    <a:pt x="4323" y="185"/>
                    <a:pt x="4343" y="185"/>
                    <a:pt x="4363" y="185"/>
                  </a:cubicBezTo>
                  <a:cubicBezTo>
                    <a:pt x="4382" y="185"/>
                    <a:pt x="4400" y="185"/>
                    <a:pt x="4406" y="155"/>
                  </a:cubicBezTo>
                  <a:cubicBezTo>
                    <a:pt x="4355" y="155"/>
                    <a:pt x="4339" y="181"/>
                    <a:pt x="4305" y="181"/>
                  </a:cubicBezTo>
                  <a:cubicBezTo>
                    <a:pt x="4300" y="181"/>
                    <a:pt x="4294" y="181"/>
                    <a:pt x="4287" y="179"/>
                  </a:cubicBezTo>
                  <a:cubicBezTo>
                    <a:pt x="4287" y="155"/>
                    <a:pt x="4334" y="143"/>
                    <a:pt x="4334" y="120"/>
                  </a:cubicBezTo>
                  <a:lnTo>
                    <a:pt x="4299" y="108"/>
                  </a:lnTo>
                  <a:cubicBezTo>
                    <a:pt x="4382" y="96"/>
                    <a:pt x="4275" y="36"/>
                    <a:pt x="4346" y="12"/>
                  </a:cubicBezTo>
                  <a:cubicBezTo>
                    <a:pt x="4341" y="9"/>
                    <a:pt x="4336" y="7"/>
                    <a:pt x="4332" y="7"/>
                  </a:cubicBezTo>
                  <a:cubicBezTo>
                    <a:pt x="4311" y="7"/>
                    <a:pt x="4297" y="41"/>
                    <a:pt x="4270" y="41"/>
                  </a:cubicBezTo>
                  <a:cubicBezTo>
                    <a:pt x="4264" y="41"/>
                    <a:pt x="4258" y="40"/>
                    <a:pt x="4251" y="36"/>
                  </a:cubicBezTo>
                  <a:lnTo>
                    <a:pt x="4251" y="36"/>
                  </a:lnTo>
                  <a:cubicBezTo>
                    <a:pt x="4263" y="60"/>
                    <a:pt x="4311" y="96"/>
                    <a:pt x="4263" y="120"/>
                  </a:cubicBezTo>
                  <a:lnTo>
                    <a:pt x="4215" y="108"/>
                  </a:lnTo>
                  <a:cubicBezTo>
                    <a:pt x="4192" y="84"/>
                    <a:pt x="4263" y="48"/>
                    <a:pt x="4227" y="24"/>
                  </a:cubicBezTo>
                  <a:lnTo>
                    <a:pt x="4227" y="24"/>
                  </a:lnTo>
                  <a:lnTo>
                    <a:pt x="4168" y="48"/>
                  </a:lnTo>
                  <a:cubicBezTo>
                    <a:pt x="4180" y="72"/>
                    <a:pt x="4203" y="72"/>
                    <a:pt x="4192" y="96"/>
                  </a:cubicBezTo>
                  <a:cubicBezTo>
                    <a:pt x="4189" y="95"/>
                    <a:pt x="4187" y="95"/>
                    <a:pt x="4185" y="95"/>
                  </a:cubicBezTo>
                  <a:cubicBezTo>
                    <a:pt x="4154" y="95"/>
                    <a:pt x="4142" y="170"/>
                    <a:pt x="4120" y="203"/>
                  </a:cubicBezTo>
                  <a:cubicBezTo>
                    <a:pt x="4084" y="203"/>
                    <a:pt x="4072" y="203"/>
                    <a:pt x="4049" y="179"/>
                  </a:cubicBezTo>
                  <a:cubicBezTo>
                    <a:pt x="3989" y="239"/>
                    <a:pt x="3906" y="262"/>
                    <a:pt x="3846" y="310"/>
                  </a:cubicBezTo>
                  <a:cubicBezTo>
                    <a:pt x="3882" y="274"/>
                    <a:pt x="3834" y="262"/>
                    <a:pt x="3811" y="239"/>
                  </a:cubicBezTo>
                  <a:cubicBezTo>
                    <a:pt x="3858" y="227"/>
                    <a:pt x="3846" y="167"/>
                    <a:pt x="3834" y="131"/>
                  </a:cubicBezTo>
                  <a:lnTo>
                    <a:pt x="3834" y="131"/>
                  </a:lnTo>
                  <a:cubicBezTo>
                    <a:pt x="3811" y="143"/>
                    <a:pt x="3799" y="203"/>
                    <a:pt x="3811" y="215"/>
                  </a:cubicBezTo>
                  <a:cubicBezTo>
                    <a:pt x="3806" y="214"/>
                    <a:pt x="3802" y="213"/>
                    <a:pt x="3799" y="213"/>
                  </a:cubicBezTo>
                  <a:cubicBezTo>
                    <a:pt x="3773" y="213"/>
                    <a:pt x="3778" y="244"/>
                    <a:pt x="3758" y="244"/>
                  </a:cubicBezTo>
                  <a:cubicBezTo>
                    <a:pt x="3753" y="244"/>
                    <a:pt x="3747" y="243"/>
                    <a:pt x="3739" y="239"/>
                  </a:cubicBezTo>
                  <a:cubicBezTo>
                    <a:pt x="3703" y="227"/>
                    <a:pt x="3739" y="179"/>
                    <a:pt x="3727" y="167"/>
                  </a:cubicBezTo>
                  <a:lnTo>
                    <a:pt x="3727" y="167"/>
                  </a:lnTo>
                  <a:cubicBezTo>
                    <a:pt x="3668" y="179"/>
                    <a:pt x="3727" y="227"/>
                    <a:pt x="3668" y="227"/>
                  </a:cubicBezTo>
                  <a:cubicBezTo>
                    <a:pt x="3668" y="227"/>
                    <a:pt x="3668" y="227"/>
                    <a:pt x="3668" y="215"/>
                  </a:cubicBezTo>
                  <a:cubicBezTo>
                    <a:pt x="3632" y="215"/>
                    <a:pt x="3596" y="239"/>
                    <a:pt x="3596" y="262"/>
                  </a:cubicBezTo>
                  <a:cubicBezTo>
                    <a:pt x="3584" y="247"/>
                    <a:pt x="3571" y="242"/>
                    <a:pt x="3559" y="242"/>
                  </a:cubicBezTo>
                  <a:cubicBezTo>
                    <a:pt x="3539" y="242"/>
                    <a:pt x="3522" y="255"/>
                    <a:pt x="3509" y="255"/>
                  </a:cubicBezTo>
                  <a:cubicBezTo>
                    <a:pt x="3500" y="255"/>
                    <a:pt x="3493" y="248"/>
                    <a:pt x="3489" y="227"/>
                  </a:cubicBezTo>
                  <a:lnTo>
                    <a:pt x="3489" y="227"/>
                  </a:lnTo>
                  <a:cubicBezTo>
                    <a:pt x="3418" y="274"/>
                    <a:pt x="3513" y="262"/>
                    <a:pt x="3501" y="286"/>
                  </a:cubicBezTo>
                  <a:cubicBezTo>
                    <a:pt x="3486" y="309"/>
                    <a:pt x="3456" y="317"/>
                    <a:pt x="3431" y="317"/>
                  </a:cubicBezTo>
                  <a:cubicBezTo>
                    <a:pt x="3416" y="317"/>
                    <a:pt x="3403" y="314"/>
                    <a:pt x="3394" y="310"/>
                  </a:cubicBezTo>
                  <a:cubicBezTo>
                    <a:pt x="3418" y="310"/>
                    <a:pt x="3430" y="286"/>
                    <a:pt x="3441" y="286"/>
                  </a:cubicBezTo>
                  <a:lnTo>
                    <a:pt x="3418" y="251"/>
                  </a:lnTo>
                  <a:cubicBezTo>
                    <a:pt x="3413" y="250"/>
                    <a:pt x="3409" y="250"/>
                    <a:pt x="3405" y="250"/>
                  </a:cubicBezTo>
                  <a:cubicBezTo>
                    <a:pt x="3320" y="250"/>
                    <a:pt x="3372" y="358"/>
                    <a:pt x="3298" y="358"/>
                  </a:cubicBezTo>
                  <a:cubicBezTo>
                    <a:pt x="3295" y="358"/>
                    <a:pt x="3291" y="358"/>
                    <a:pt x="3287" y="358"/>
                  </a:cubicBezTo>
                  <a:cubicBezTo>
                    <a:pt x="3322" y="322"/>
                    <a:pt x="3287" y="322"/>
                    <a:pt x="3299" y="274"/>
                  </a:cubicBezTo>
                  <a:lnTo>
                    <a:pt x="3299" y="274"/>
                  </a:lnTo>
                  <a:cubicBezTo>
                    <a:pt x="3287" y="298"/>
                    <a:pt x="3215" y="298"/>
                    <a:pt x="3275" y="322"/>
                  </a:cubicBezTo>
                  <a:cubicBezTo>
                    <a:pt x="3239" y="334"/>
                    <a:pt x="3203" y="334"/>
                    <a:pt x="3180" y="334"/>
                  </a:cubicBezTo>
                  <a:cubicBezTo>
                    <a:pt x="3156" y="358"/>
                    <a:pt x="3132" y="381"/>
                    <a:pt x="3120" y="417"/>
                  </a:cubicBezTo>
                  <a:cubicBezTo>
                    <a:pt x="3072" y="417"/>
                    <a:pt x="3025" y="405"/>
                    <a:pt x="3001" y="393"/>
                  </a:cubicBezTo>
                  <a:cubicBezTo>
                    <a:pt x="2906" y="453"/>
                    <a:pt x="2799" y="441"/>
                    <a:pt x="2703" y="512"/>
                  </a:cubicBezTo>
                  <a:lnTo>
                    <a:pt x="2715" y="512"/>
                  </a:lnTo>
                  <a:cubicBezTo>
                    <a:pt x="2632" y="536"/>
                    <a:pt x="2775" y="560"/>
                    <a:pt x="2691" y="584"/>
                  </a:cubicBezTo>
                  <a:cubicBezTo>
                    <a:pt x="2686" y="558"/>
                    <a:pt x="2672" y="552"/>
                    <a:pt x="2654" y="552"/>
                  </a:cubicBezTo>
                  <a:cubicBezTo>
                    <a:pt x="2641" y="552"/>
                    <a:pt x="2627" y="555"/>
                    <a:pt x="2613" y="555"/>
                  </a:cubicBezTo>
                  <a:cubicBezTo>
                    <a:pt x="2602" y="555"/>
                    <a:pt x="2593" y="554"/>
                    <a:pt x="2584" y="548"/>
                  </a:cubicBezTo>
                  <a:cubicBezTo>
                    <a:pt x="2477" y="572"/>
                    <a:pt x="2429" y="667"/>
                    <a:pt x="2322" y="667"/>
                  </a:cubicBezTo>
                  <a:cubicBezTo>
                    <a:pt x="2322" y="667"/>
                    <a:pt x="2322" y="643"/>
                    <a:pt x="2334" y="632"/>
                  </a:cubicBezTo>
                  <a:lnTo>
                    <a:pt x="2334" y="632"/>
                  </a:lnTo>
                  <a:cubicBezTo>
                    <a:pt x="2251" y="655"/>
                    <a:pt x="2203" y="691"/>
                    <a:pt x="2144" y="715"/>
                  </a:cubicBezTo>
                  <a:lnTo>
                    <a:pt x="2144" y="703"/>
                  </a:lnTo>
                  <a:cubicBezTo>
                    <a:pt x="2025" y="715"/>
                    <a:pt x="1953" y="810"/>
                    <a:pt x="1858" y="882"/>
                  </a:cubicBezTo>
                  <a:cubicBezTo>
                    <a:pt x="1858" y="870"/>
                    <a:pt x="1858" y="846"/>
                    <a:pt x="1858" y="834"/>
                  </a:cubicBezTo>
                  <a:cubicBezTo>
                    <a:pt x="1798" y="858"/>
                    <a:pt x="1715" y="893"/>
                    <a:pt x="1703" y="953"/>
                  </a:cubicBezTo>
                  <a:cubicBezTo>
                    <a:pt x="1694" y="952"/>
                    <a:pt x="1686" y="951"/>
                    <a:pt x="1680" y="951"/>
                  </a:cubicBezTo>
                  <a:cubicBezTo>
                    <a:pt x="1629" y="951"/>
                    <a:pt x="1657" y="989"/>
                    <a:pt x="1572" y="989"/>
                  </a:cubicBezTo>
                  <a:cubicBezTo>
                    <a:pt x="1560" y="977"/>
                    <a:pt x="1572" y="977"/>
                    <a:pt x="1572" y="965"/>
                  </a:cubicBezTo>
                  <a:lnTo>
                    <a:pt x="1572" y="965"/>
                  </a:lnTo>
                  <a:cubicBezTo>
                    <a:pt x="1525" y="977"/>
                    <a:pt x="1501" y="1001"/>
                    <a:pt x="1465" y="1013"/>
                  </a:cubicBezTo>
                  <a:cubicBezTo>
                    <a:pt x="1394" y="1096"/>
                    <a:pt x="1417" y="1167"/>
                    <a:pt x="1310" y="1203"/>
                  </a:cubicBezTo>
                  <a:cubicBezTo>
                    <a:pt x="1263" y="1143"/>
                    <a:pt x="1358" y="1155"/>
                    <a:pt x="1322" y="1096"/>
                  </a:cubicBezTo>
                  <a:lnTo>
                    <a:pt x="1322" y="1096"/>
                  </a:lnTo>
                  <a:cubicBezTo>
                    <a:pt x="1310" y="1120"/>
                    <a:pt x="1310" y="1143"/>
                    <a:pt x="1275" y="1143"/>
                  </a:cubicBezTo>
                  <a:cubicBezTo>
                    <a:pt x="1275" y="1108"/>
                    <a:pt x="1263" y="1132"/>
                    <a:pt x="1263" y="1096"/>
                  </a:cubicBezTo>
                  <a:cubicBezTo>
                    <a:pt x="1227" y="1096"/>
                    <a:pt x="1227" y="1215"/>
                    <a:pt x="1215" y="1215"/>
                  </a:cubicBezTo>
                  <a:cubicBezTo>
                    <a:pt x="1221" y="1221"/>
                    <a:pt x="1227" y="1224"/>
                    <a:pt x="1233" y="1224"/>
                  </a:cubicBezTo>
                  <a:cubicBezTo>
                    <a:pt x="1239" y="1224"/>
                    <a:pt x="1245" y="1221"/>
                    <a:pt x="1251" y="1215"/>
                  </a:cubicBezTo>
                  <a:lnTo>
                    <a:pt x="1251" y="1215"/>
                  </a:lnTo>
                  <a:cubicBezTo>
                    <a:pt x="1251" y="1263"/>
                    <a:pt x="1167" y="1274"/>
                    <a:pt x="1132" y="1322"/>
                  </a:cubicBezTo>
                  <a:cubicBezTo>
                    <a:pt x="1138" y="1316"/>
                    <a:pt x="1152" y="1310"/>
                    <a:pt x="1167" y="1310"/>
                  </a:cubicBezTo>
                  <a:cubicBezTo>
                    <a:pt x="1182" y="1310"/>
                    <a:pt x="1197" y="1316"/>
                    <a:pt x="1203" y="1334"/>
                  </a:cubicBezTo>
                  <a:cubicBezTo>
                    <a:pt x="1132" y="1358"/>
                    <a:pt x="1144" y="1441"/>
                    <a:pt x="1120" y="1489"/>
                  </a:cubicBezTo>
                  <a:cubicBezTo>
                    <a:pt x="1116" y="1489"/>
                    <a:pt x="1112" y="1490"/>
                    <a:pt x="1109" y="1490"/>
                  </a:cubicBezTo>
                  <a:cubicBezTo>
                    <a:pt x="1058" y="1490"/>
                    <a:pt x="1129" y="1403"/>
                    <a:pt x="1084" y="1370"/>
                  </a:cubicBezTo>
                  <a:cubicBezTo>
                    <a:pt x="1072" y="1358"/>
                    <a:pt x="1024" y="1334"/>
                    <a:pt x="1036" y="1310"/>
                  </a:cubicBezTo>
                  <a:lnTo>
                    <a:pt x="1036" y="1310"/>
                  </a:lnTo>
                  <a:cubicBezTo>
                    <a:pt x="977" y="1334"/>
                    <a:pt x="965" y="1394"/>
                    <a:pt x="929" y="1429"/>
                  </a:cubicBezTo>
                  <a:lnTo>
                    <a:pt x="917" y="1417"/>
                  </a:lnTo>
                  <a:cubicBezTo>
                    <a:pt x="858" y="1465"/>
                    <a:pt x="834" y="1560"/>
                    <a:pt x="763" y="1572"/>
                  </a:cubicBezTo>
                  <a:lnTo>
                    <a:pt x="798" y="1572"/>
                  </a:lnTo>
                  <a:cubicBezTo>
                    <a:pt x="798" y="1584"/>
                    <a:pt x="763" y="1596"/>
                    <a:pt x="763" y="1632"/>
                  </a:cubicBezTo>
                  <a:cubicBezTo>
                    <a:pt x="752" y="1621"/>
                    <a:pt x="713" y="1620"/>
                    <a:pt x="705" y="1603"/>
                  </a:cubicBezTo>
                  <a:lnTo>
                    <a:pt x="705" y="1603"/>
                  </a:lnTo>
                  <a:cubicBezTo>
                    <a:pt x="719" y="1682"/>
                    <a:pt x="596" y="1729"/>
                    <a:pt x="608" y="1810"/>
                  </a:cubicBezTo>
                  <a:cubicBezTo>
                    <a:pt x="572" y="1810"/>
                    <a:pt x="572" y="1775"/>
                    <a:pt x="560" y="1751"/>
                  </a:cubicBezTo>
                  <a:cubicBezTo>
                    <a:pt x="608" y="1739"/>
                    <a:pt x="632" y="1739"/>
                    <a:pt x="632" y="1703"/>
                  </a:cubicBezTo>
                  <a:lnTo>
                    <a:pt x="632" y="1703"/>
                  </a:lnTo>
                  <a:cubicBezTo>
                    <a:pt x="616" y="1713"/>
                    <a:pt x="601" y="1717"/>
                    <a:pt x="589" y="1717"/>
                  </a:cubicBezTo>
                  <a:cubicBezTo>
                    <a:pt x="572" y="1717"/>
                    <a:pt x="560" y="1710"/>
                    <a:pt x="560" y="1703"/>
                  </a:cubicBezTo>
                  <a:cubicBezTo>
                    <a:pt x="560" y="1763"/>
                    <a:pt x="489" y="1834"/>
                    <a:pt x="501" y="1894"/>
                  </a:cubicBezTo>
                  <a:cubicBezTo>
                    <a:pt x="465" y="1882"/>
                    <a:pt x="441" y="1894"/>
                    <a:pt x="417" y="1846"/>
                  </a:cubicBezTo>
                  <a:lnTo>
                    <a:pt x="417" y="1846"/>
                  </a:lnTo>
                  <a:cubicBezTo>
                    <a:pt x="334" y="1941"/>
                    <a:pt x="548" y="1917"/>
                    <a:pt x="441" y="2001"/>
                  </a:cubicBezTo>
                  <a:cubicBezTo>
                    <a:pt x="372" y="2001"/>
                    <a:pt x="425" y="1944"/>
                    <a:pt x="399" y="1944"/>
                  </a:cubicBezTo>
                  <a:cubicBezTo>
                    <a:pt x="393" y="1944"/>
                    <a:pt x="384" y="1947"/>
                    <a:pt x="370" y="1953"/>
                  </a:cubicBezTo>
                  <a:lnTo>
                    <a:pt x="382" y="1941"/>
                  </a:lnTo>
                  <a:cubicBezTo>
                    <a:pt x="365" y="1934"/>
                    <a:pt x="355" y="1931"/>
                    <a:pt x="347" y="1931"/>
                  </a:cubicBezTo>
                  <a:cubicBezTo>
                    <a:pt x="306" y="1931"/>
                    <a:pt x="385" y="2032"/>
                    <a:pt x="334" y="2072"/>
                  </a:cubicBezTo>
                  <a:cubicBezTo>
                    <a:pt x="298" y="2025"/>
                    <a:pt x="346" y="2001"/>
                    <a:pt x="286" y="2001"/>
                  </a:cubicBezTo>
                  <a:cubicBezTo>
                    <a:pt x="239" y="2048"/>
                    <a:pt x="274" y="2132"/>
                    <a:pt x="215" y="2156"/>
                  </a:cubicBezTo>
                  <a:lnTo>
                    <a:pt x="203" y="2132"/>
                  </a:lnTo>
                  <a:cubicBezTo>
                    <a:pt x="179" y="2156"/>
                    <a:pt x="108" y="2191"/>
                    <a:pt x="72" y="2227"/>
                  </a:cubicBezTo>
                  <a:cubicBezTo>
                    <a:pt x="72" y="2215"/>
                    <a:pt x="72" y="2215"/>
                    <a:pt x="72" y="2203"/>
                  </a:cubicBezTo>
                  <a:cubicBezTo>
                    <a:pt x="1" y="2227"/>
                    <a:pt x="72" y="2251"/>
                    <a:pt x="1" y="2251"/>
                  </a:cubicBezTo>
                  <a:lnTo>
                    <a:pt x="1" y="2286"/>
                  </a:lnTo>
                  <a:cubicBezTo>
                    <a:pt x="36" y="2286"/>
                    <a:pt x="96" y="2275"/>
                    <a:pt x="108" y="2215"/>
                  </a:cubicBezTo>
                  <a:lnTo>
                    <a:pt x="108" y="2215"/>
                  </a:lnTo>
                  <a:cubicBezTo>
                    <a:pt x="96" y="2275"/>
                    <a:pt x="203" y="2251"/>
                    <a:pt x="215" y="2298"/>
                  </a:cubicBezTo>
                  <a:lnTo>
                    <a:pt x="215" y="2275"/>
                  </a:lnTo>
                  <a:cubicBezTo>
                    <a:pt x="225" y="2275"/>
                    <a:pt x="234" y="2276"/>
                    <a:pt x="244" y="2276"/>
                  </a:cubicBezTo>
                  <a:cubicBezTo>
                    <a:pt x="362" y="2276"/>
                    <a:pt x="463" y="2211"/>
                    <a:pt x="584" y="2167"/>
                  </a:cubicBezTo>
                  <a:cubicBezTo>
                    <a:pt x="608" y="2072"/>
                    <a:pt x="703" y="2108"/>
                    <a:pt x="751" y="2025"/>
                  </a:cubicBezTo>
                  <a:cubicBezTo>
                    <a:pt x="727" y="1965"/>
                    <a:pt x="751" y="2013"/>
                    <a:pt x="810" y="1953"/>
                  </a:cubicBezTo>
                  <a:lnTo>
                    <a:pt x="810" y="1953"/>
                  </a:lnTo>
                  <a:cubicBezTo>
                    <a:pt x="786" y="1989"/>
                    <a:pt x="834" y="2001"/>
                    <a:pt x="858" y="2001"/>
                  </a:cubicBezTo>
                  <a:cubicBezTo>
                    <a:pt x="858" y="1977"/>
                    <a:pt x="870" y="1953"/>
                    <a:pt x="882" y="1941"/>
                  </a:cubicBezTo>
                  <a:cubicBezTo>
                    <a:pt x="889" y="1945"/>
                    <a:pt x="904" y="1947"/>
                    <a:pt x="922" y="1947"/>
                  </a:cubicBezTo>
                  <a:cubicBezTo>
                    <a:pt x="963" y="1947"/>
                    <a:pt x="1016" y="1935"/>
                    <a:pt x="1024" y="1894"/>
                  </a:cubicBezTo>
                  <a:cubicBezTo>
                    <a:pt x="1031" y="1892"/>
                    <a:pt x="1036" y="1891"/>
                    <a:pt x="1039" y="1891"/>
                  </a:cubicBezTo>
                  <a:cubicBezTo>
                    <a:pt x="1060" y="1891"/>
                    <a:pt x="1024" y="1919"/>
                    <a:pt x="1024" y="1929"/>
                  </a:cubicBezTo>
                  <a:cubicBezTo>
                    <a:pt x="1030" y="1933"/>
                    <a:pt x="1035" y="1935"/>
                    <a:pt x="1038" y="1935"/>
                  </a:cubicBezTo>
                  <a:cubicBezTo>
                    <a:pt x="1054" y="1935"/>
                    <a:pt x="1040" y="1894"/>
                    <a:pt x="1060" y="1894"/>
                  </a:cubicBezTo>
                  <a:cubicBezTo>
                    <a:pt x="1060" y="1894"/>
                    <a:pt x="1060" y="1905"/>
                    <a:pt x="1060" y="1905"/>
                  </a:cubicBezTo>
                  <a:cubicBezTo>
                    <a:pt x="1120" y="1870"/>
                    <a:pt x="1167" y="1858"/>
                    <a:pt x="1227" y="1834"/>
                  </a:cubicBezTo>
                  <a:cubicBezTo>
                    <a:pt x="1191" y="1775"/>
                    <a:pt x="1275" y="1775"/>
                    <a:pt x="1286" y="1739"/>
                  </a:cubicBezTo>
                  <a:cubicBezTo>
                    <a:pt x="1286" y="1747"/>
                    <a:pt x="1292" y="1749"/>
                    <a:pt x="1300" y="1749"/>
                  </a:cubicBezTo>
                  <a:cubicBezTo>
                    <a:pt x="1316" y="1749"/>
                    <a:pt x="1342" y="1739"/>
                    <a:pt x="1358" y="1739"/>
                  </a:cubicBezTo>
                  <a:lnTo>
                    <a:pt x="1358" y="1667"/>
                  </a:lnTo>
                  <a:cubicBezTo>
                    <a:pt x="1364" y="1644"/>
                    <a:pt x="1379" y="1644"/>
                    <a:pt x="1397" y="1644"/>
                  </a:cubicBezTo>
                  <a:cubicBezTo>
                    <a:pt x="1414" y="1644"/>
                    <a:pt x="1435" y="1644"/>
                    <a:pt x="1453" y="1620"/>
                  </a:cubicBezTo>
                  <a:lnTo>
                    <a:pt x="1429" y="1620"/>
                  </a:lnTo>
                  <a:cubicBezTo>
                    <a:pt x="1447" y="1593"/>
                    <a:pt x="1505" y="1580"/>
                    <a:pt x="1558" y="1580"/>
                  </a:cubicBezTo>
                  <a:cubicBezTo>
                    <a:pt x="1576" y="1580"/>
                    <a:pt x="1593" y="1581"/>
                    <a:pt x="1608" y="1584"/>
                  </a:cubicBezTo>
                  <a:cubicBezTo>
                    <a:pt x="1822" y="1298"/>
                    <a:pt x="2072" y="1394"/>
                    <a:pt x="2358" y="1215"/>
                  </a:cubicBezTo>
                  <a:cubicBezTo>
                    <a:pt x="2370" y="1179"/>
                    <a:pt x="2334" y="1191"/>
                    <a:pt x="2334" y="1155"/>
                  </a:cubicBezTo>
                  <a:cubicBezTo>
                    <a:pt x="2334" y="1143"/>
                    <a:pt x="2334" y="1143"/>
                    <a:pt x="2334" y="1132"/>
                  </a:cubicBezTo>
                  <a:cubicBezTo>
                    <a:pt x="2322" y="1143"/>
                    <a:pt x="2310" y="1167"/>
                    <a:pt x="2287" y="1179"/>
                  </a:cubicBezTo>
                  <a:cubicBezTo>
                    <a:pt x="2310" y="1143"/>
                    <a:pt x="2287" y="1096"/>
                    <a:pt x="2334" y="1096"/>
                  </a:cubicBezTo>
                  <a:cubicBezTo>
                    <a:pt x="2334" y="1108"/>
                    <a:pt x="2334" y="1108"/>
                    <a:pt x="2322" y="1120"/>
                  </a:cubicBezTo>
                  <a:cubicBezTo>
                    <a:pt x="2358" y="1108"/>
                    <a:pt x="2346" y="1084"/>
                    <a:pt x="2382" y="1084"/>
                  </a:cubicBezTo>
                  <a:cubicBezTo>
                    <a:pt x="2398" y="1084"/>
                    <a:pt x="2398" y="1079"/>
                    <a:pt x="2399" y="1079"/>
                  </a:cubicBezTo>
                  <a:cubicBezTo>
                    <a:pt x="2400" y="1079"/>
                    <a:pt x="2402" y="1080"/>
                    <a:pt x="2406" y="1084"/>
                  </a:cubicBezTo>
                  <a:lnTo>
                    <a:pt x="2513" y="1072"/>
                  </a:lnTo>
                  <a:cubicBezTo>
                    <a:pt x="2520" y="1029"/>
                    <a:pt x="2553" y="1021"/>
                    <a:pt x="2580" y="1021"/>
                  </a:cubicBezTo>
                  <a:cubicBezTo>
                    <a:pt x="2599" y="1021"/>
                    <a:pt x="2615" y="1024"/>
                    <a:pt x="2620" y="1024"/>
                  </a:cubicBezTo>
                  <a:cubicBezTo>
                    <a:pt x="2632" y="1072"/>
                    <a:pt x="2572" y="1060"/>
                    <a:pt x="2560" y="1108"/>
                  </a:cubicBezTo>
                  <a:lnTo>
                    <a:pt x="2608" y="1132"/>
                  </a:lnTo>
                  <a:lnTo>
                    <a:pt x="2608" y="1132"/>
                  </a:lnTo>
                  <a:lnTo>
                    <a:pt x="2596" y="1096"/>
                  </a:lnTo>
                  <a:lnTo>
                    <a:pt x="2644" y="1084"/>
                  </a:lnTo>
                  <a:lnTo>
                    <a:pt x="2644" y="1096"/>
                  </a:lnTo>
                  <a:cubicBezTo>
                    <a:pt x="2644" y="1078"/>
                    <a:pt x="2644" y="1067"/>
                    <a:pt x="2653" y="1067"/>
                  </a:cubicBezTo>
                  <a:cubicBezTo>
                    <a:pt x="2656" y="1067"/>
                    <a:pt x="2661" y="1069"/>
                    <a:pt x="2668" y="1072"/>
                  </a:cubicBezTo>
                  <a:cubicBezTo>
                    <a:pt x="2668" y="1072"/>
                    <a:pt x="2670" y="1075"/>
                    <a:pt x="2672" y="1078"/>
                  </a:cubicBezTo>
                  <a:lnTo>
                    <a:pt x="2672" y="1078"/>
                  </a:lnTo>
                  <a:lnTo>
                    <a:pt x="2691" y="1048"/>
                  </a:lnTo>
                  <a:cubicBezTo>
                    <a:pt x="2691" y="1072"/>
                    <a:pt x="2700" y="1072"/>
                    <a:pt x="2711" y="1072"/>
                  </a:cubicBezTo>
                  <a:cubicBezTo>
                    <a:pt x="2721" y="1072"/>
                    <a:pt x="2733" y="1072"/>
                    <a:pt x="2739" y="1096"/>
                  </a:cubicBezTo>
                  <a:cubicBezTo>
                    <a:pt x="2849" y="1063"/>
                    <a:pt x="2857" y="999"/>
                    <a:pt x="2943" y="999"/>
                  </a:cubicBezTo>
                  <a:cubicBezTo>
                    <a:pt x="2950" y="999"/>
                    <a:pt x="2957" y="1000"/>
                    <a:pt x="2965" y="1001"/>
                  </a:cubicBezTo>
                  <a:cubicBezTo>
                    <a:pt x="2941" y="989"/>
                    <a:pt x="2977" y="929"/>
                    <a:pt x="3001" y="917"/>
                  </a:cubicBezTo>
                  <a:cubicBezTo>
                    <a:pt x="3025" y="929"/>
                    <a:pt x="3037" y="929"/>
                    <a:pt x="3025" y="953"/>
                  </a:cubicBezTo>
                  <a:lnTo>
                    <a:pt x="3060" y="917"/>
                  </a:lnTo>
                  <a:cubicBezTo>
                    <a:pt x="3081" y="931"/>
                    <a:pt x="3097" y="936"/>
                    <a:pt x="3113" y="936"/>
                  </a:cubicBezTo>
                  <a:cubicBezTo>
                    <a:pt x="3150" y="936"/>
                    <a:pt x="3180" y="905"/>
                    <a:pt x="3239" y="905"/>
                  </a:cubicBezTo>
                  <a:lnTo>
                    <a:pt x="3239" y="929"/>
                  </a:lnTo>
                  <a:cubicBezTo>
                    <a:pt x="3263" y="893"/>
                    <a:pt x="3275" y="870"/>
                    <a:pt x="3322" y="870"/>
                  </a:cubicBezTo>
                  <a:lnTo>
                    <a:pt x="3322" y="905"/>
                  </a:lnTo>
                  <a:cubicBezTo>
                    <a:pt x="3326" y="906"/>
                    <a:pt x="3328" y="906"/>
                    <a:pt x="3331" y="906"/>
                  </a:cubicBezTo>
                  <a:cubicBezTo>
                    <a:pt x="3375" y="906"/>
                    <a:pt x="3342" y="821"/>
                    <a:pt x="3385" y="821"/>
                  </a:cubicBezTo>
                  <a:cubicBezTo>
                    <a:pt x="3388" y="821"/>
                    <a:pt x="3391" y="821"/>
                    <a:pt x="3394" y="822"/>
                  </a:cubicBezTo>
                  <a:cubicBezTo>
                    <a:pt x="3382" y="786"/>
                    <a:pt x="3346" y="774"/>
                    <a:pt x="3334" y="739"/>
                  </a:cubicBezTo>
                  <a:lnTo>
                    <a:pt x="3334" y="739"/>
                  </a:lnTo>
                  <a:cubicBezTo>
                    <a:pt x="3345" y="755"/>
                    <a:pt x="3363" y="761"/>
                    <a:pt x="3377" y="761"/>
                  </a:cubicBezTo>
                  <a:cubicBezTo>
                    <a:pt x="3395" y="761"/>
                    <a:pt x="3407" y="752"/>
                    <a:pt x="3394" y="739"/>
                  </a:cubicBezTo>
                  <a:cubicBezTo>
                    <a:pt x="3413" y="725"/>
                    <a:pt x="3422" y="720"/>
                    <a:pt x="3427" y="720"/>
                  </a:cubicBezTo>
                  <a:cubicBezTo>
                    <a:pt x="3436" y="720"/>
                    <a:pt x="3434" y="731"/>
                    <a:pt x="3441" y="739"/>
                  </a:cubicBezTo>
                  <a:lnTo>
                    <a:pt x="3465" y="703"/>
                  </a:lnTo>
                  <a:cubicBezTo>
                    <a:pt x="3468" y="702"/>
                    <a:pt x="3471" y="701"/>
                    <a:pt x="3474" y="701"/>
                  </a:cubicBezTo>
                  <a:cubicBezTo>
                    <a:pt x="3499" y="701"/>
                    <a:pt x="3488" y="753"/>
                    <a:pt x="3477" y="774"/>
                  </a:cubicBezTo>
                  <a:cubicBezTo>
                    <a:pt x="3493" y="743"/>
                    <a:pt x="3519" y="743"/>
                    <a:pt x="3549" y="743"/>
                  </a:cubicBezTo>
                  <a:cubicBezTo>
                    <a:pt x="3564" y="743"/>
                    <a:pt x="3580" y="743"/>
                    <a:pt x="3596" y="739"/>
                  </a:cubicBezTo>
                  <a:lnTo>
                    <a:pt x="3596" y="739"/>
                  </a:lnTo>
                  <a:lnTo>
                    <a:pt x="3584" y="762"/>
                  </a:lnTo>
                  <a:lnTo>
                    <a:pt x="3632" y="762"/>
                  </a:lnTo>
                  <a:cubicBezTo>
                    <a:pt x="3650" y="726"/>
                    <a:pt x="3682" y="711"/>
                    <a:pt x="3718" y="711"/>
                  </a:cubicBezTo>
                  <a:cubicBezTo>
                    <a:pt x="3729" y="711"/>
                    <a:pt x="3740" y="712"/>
                    <a:pt x="3751" y="715"/>
                  </a:cubicBezTo>
                  <a:lnTo>
                    <a:pt x="3739" y="774"/>
                  </a:lnTo>
                  <a:cubicBezTo>
                    <a:pt x="3744" y="776"/>
                    <a:pt x="3748" y="777"/>
                    <a:pt x="3751" y="777"/>
                  </a:cubicBezTo>
                  <a:cubicBezTo>
                    <a:pt x="3769" y="777"/>
                    <a:pt x="3751" y="749"/>
                    <a:pt x="3751" y="739"/>
                  </a:cubicBezTo>
                  <a:cubicBezTo>
                    <a:pt x="3765" y="728"/>
                    <a:pt x="3777" y="724"/>
                    <a:pt x="3786" y="724"/>
                  </a:cubicBezTo>
                  <a:cubicBezTo>
                    <a:pt x="3808" y="724"/>
                    <a:pt x="3821" y="746"/>
                    <a:pt x="3846" y="762"/>
                  </a:cubicBezTo>
                  <a:cubicBezTo>
                    <a:pt x="3863" y="746"/>
                    <a:pt x="3881" y="740"/>
                    <a:pt x="3900" y="740"/>
                  </a:cubicBezTo>
                  <a:cubicBezTo>
                    <a:pt x="3937" y="740"/>
                    <a:pt x="3977" y="763"/>
                    <a:pt x="4013" y="763"/>
                  </a:cubicBezTo>
                  <a:cubicBezTo>
                    <a:pt x="4035" y="763"/>
                    <a:pt x="4055" y="754"/>
                    <a:pt x="4072" y="727"/>
                  </a:cubicBezTo>
                  <a:lnTo>
                    <a:pt x="4084" y="751"/>
                  </a:lnTo>
                  <a:cubicBezTo>
                    <a:pt x="4168" y="679"/>
                    <a:pt x="4287" y="762"/>
                    <a:pt x="4346" y="655"/>
                  </a:cubicBezTo>
                  <a:cubicBezTo>
                    <a:pt x="4371" y="678"/>
                    <a:pt x="4389" y="686"/>
                    <a:pt x="4402" y="686"/>
                  </a:cubicBezTo>
                  <a:cubicBezTo>
                    <a:pt x="4440" y="686"/>
                    <a:pt x="4442" y="618"/>
                    <a:pt x="4478" y="618"/>
                  </a:cubicBezTo>
                  <a:cubicBezTo>
                    <a:pt x="4490" y="618"/>
                    <a:pt x="4504" y="625"/>
                    <a:pt x="4525" y="643"/>
                  </a:cubicBezTo>
                  <a:lnTo>
                    <a:pt x="4513" y="632"/>
                  </a:lnTo>
                  <a:cubicBezTo>
                    <a:pt x="4536" y="631"/>
                    <a:pt x="4559" y="630"/>
                    <a:pt x="4582" y="630"/>
                  </a:cubicBezTo>
                  <a:cubicBezTo>
                    <a:pt x="4906" y="630"/>
                    <a:pt x="5236" y="703"/>
                    <a:pt x="5525" y="703"/>
                  </a:cubicBezTo>
                  <a:lnTo>
                    <a:pt x="5525" y="727"/>
                  </a:lnTo>
                  <a:cubicBezTo>
                    <a:pt x="5858" y="810"/>
                    <a:pt x="6180" y="905"/>
                    <a:pt x="6478" y="1048"/>
                  </a:cubicBezTo>
                  <a:cubicBezTo>
                    <a:pt x="6466" y="1072"/>
                    <a:pt x="6466" y="1084"/>
                    <a:pt x="6489" y="1084"/>
                  </a:cubicBezTo>
                  <a:lnTo>
                    <a:pt x="6501" y="1072"/>
                  </a:lnTo>
                  <a:cubicBezTo>
                    <a:pt x="6513" y="1084"/>
                    <a:pt x="6513" y="1108"/>
                    <a:pt x="6513" y="1120"/>
                  </a:cubicBezTo>
                  <a:cubicBezTo>
                    <a:pt x="6509" y="1132"/>
                    <a:pt x="6504" y="1136"/>
                    <a:pt x="6498" y="1136"/>
                  </a:cubicBezTo>
                  <a:cubicBezTo>
                    <a:pt x="6487" y="1136"/>
                    <a:pt x="6474" y="1120"/>
                    <a:pt x="6466" y="1120"/>
                  </a:cubicBezTo>
                  <a:lnTo>
                    <a:pt x="6466" y="1120"/>
                  </a:lnTo>
                  <a:cubicBezTo>
                    <a:pt x="6430" y="1179"/>
                    <a:pt x="6525" y="1155"/>
                    <a:pt x="6501" y="1215"/>
                  </a:cubicBezTo>
                  <a:lnTo>
                    <a:pt x="6489" y="1215"/>
                  </a:lnTo>
                  <a:cubicBezTo>
                    <a:pt x="6489" y="1251"/>
                    <a:pt x="6478" y="1298"/>
                    <a:pt x="6513" y="1322"/>
                  </a:cubicBezTo>
                  <a:cubicBezTo>
                    <a:pt x="6466" y="1334"/>
                    <a:pt x="6513" y="1394"/>
                    <a:pt x="6478" y="1405"/>
                  </a:cubicBezTo>
                  <a:cubicBezTo>
                    <a:pt x="6370" y="1382"/>
                    <a:pt x="6513" y="1310"/>
                    <a:pt x="6478" y="1263"/>
                  </a:cubicBezTo>
                  <a:lnTo>
                    <a:pt x="6478" y="1263"/>
                  </a:lnTo>
                  <a:cubicBezTo>
                    <a:pt x="6472" y="1266"/>
                    <a:pt x="6467" y="1268"/>
                    <a:pt x="6462" y="1268"/>
                  </a:cubicBezTo>
                  <a:cubicBezTo>
                    <a:pt x="6438" y="1268"/>
                    <a:pt x="6428" y="1223"/>
                    <a:pt x="6418" y="1203"/>
                  </a:cubicBezTo>
                  <a:lnTo>
                    <a:pt x="6418" y="1203"/>
                  </a:lnTo>
                  <a:cubicBezTo>
                    <a:pt x="6418" y="1239"/>
                    <a:pt x="6418" y="1274"/>
                    <a:pt x="6430" y="1322"/>
                  </a:cubicBezTo>
                  <a:cubicBezTo>
                    <a:pt x="6406" y="1322"/>
                    <a:pt x="6347" y="1334"/>
                    <a:pt x="6382" y="1370"/>
                  </a:cubicBezTo>
                  <a:lnTo>
                    <a:pt x="6382" y="1358"/>
                  </a:lnTo>
                  <a:cubicBezTo>
                    <a:pt x="6382" y="1405"/>
                    <a:pt x="6430" y="1405"/>
                    <a:pt x="6406" y="1429"/>
                  </a:cubicBezTo>
                  <a:cubicBezTo>
                    <a:pt x="6404" y="1432"/>
                    <a:pt x="6401" y="1433"/>
                    <a:pt x="6399" y="1433"/>
                  </a:cubicBezTo>
                  <a:cubicBezTo>
                    <a:pt x="6389" y="1433"/>
                    <a:pt x="6380" y="1417"/>
                    <a:pt x="6370" y="1417"/>
                  </a:cubicBezTo>
                  <a:lnTo>
                    <a:pt x="6370" y="1417"/>
                  </a:lnTo>
                  <a:cubicBezTo>
                    <a:pt x="6358" y="1453"/>
                    <a:pt x="6394" y="1453"/>
                    <a:pt x="6394" y="1477"/>
                  </a:cubicBezTo>
                  <a:cubicBezTo>
                    <a:pt x="6389" y="1482"/>
                    <a:pt x="6385" y="1484"/>
                    <a:pt x="6380" y="1484"/>
                  </a:cubicBezTo>
                  <a:cubicBezTo>
                    <a:pt x="6369" y="1484"/>
                    <a:pt x="6360" y="1470"/>
                    <a:pt x="6348" y="1470"/>
                  </a:cubicBezTo>
                  <a:cubicBezTo>
                    <a:pt x="6344" y="1470"/>
                    <a:pt x="6340" y="1472"/>
                    <a:pt x="6335" y="1477"/>
                  </a:cubicBezTo>
                  <a:cubicBezTo>
                    <a:pt x="6370" y="1524"/>
                    <a:pt x="6311" y="1536"/>
                    <a:pt x="6311" y="1572"/>
                  </a:cubicBezTo>
                  <a:cubicBezTo>
                    <a:pt x="6313" y="1572"/>
                    <a:pt x="6315" y="1571"/>
                    <a:pt x="6317" y="1571"/>
                  </a:cubicBezTo>
                  <a:cubicBezTo>
                    <a:pt x="6361" y="1571"/>
                    <a:pt x="6370" y="1669"/>
                    <a:pt x="6405" y="1669"/>
                  </a:cubicBezTo>
                  <a:cubicBezTo>
                    <a:pt x="6412" y="1669"/>
                    <a:pt x="6420" y="1665"/>
                    <a:pt x="6430" y="1655"/>
                  </a:cubicBezTo>
                  <a:cubicBezTo>
                    <a:pt x="6442" y="1679"/>
                    <a:pt x="6454" y="1703"/>
                    <a:pt x="6466" y="1727"/>
                  </a:cubicBezTo>
                  <a:cubicBezTo>
                    <a:pt x="6461" y="1730"/>
                    <a:pt x="6456" y="1731"/>
                    <a:pt x="6452" y="1731"/>
                  </a:cubicBezTo>
                  <a:cubicBezTo>
                    <a:pt x="6420" y="1731"/>
                    <a:pt x="6383" y="1678"/>
                    <a:pt x="6344" y="1678"/>
                  </a:cubicBezTo>
                  <a:cubicBezTo>
                    <a:pt x="6341" y="1678"/>
                    <a:pt x="6338" y="1678"/>
                    <a:pt x="6335" y="1679"/>
                  </a:cubicBezTo>
                  <a:cubicBezTo>
                    <a:pt x="6335" y="1667"/>
                    <a:pt x="6335" y="1644"/>
                    <a:pt x="6347" y="1620"/>
                  </a:cubicBezTo>
                  <a:cubicBezTo>
                    <a:pt x="6263" y="1620"/>
                    <a:pt x="6370" y="1763"/>
                    <a:pt x="6287" y="1798"/>
                  </a:cubicBezTo>
                  <a:cubicBezTo>
                    <a:pt x="6287" y="1834"/>
                    <a:pt x="6299" y="1822"/>
                    <a:pt x="6263" y="1894"/>
                  </a:cubicBezTo>
                  <a:lnTo>
                    <a:pt x="6335" y="1882"/>
                  </a:lnTo>
                  <a:lnTo>
                    <a:pt x="6335" y="1882"/>
                  </a:lnTo>
                  <a:cubicBezTo>
                    <a:pt x="6311" y="1917"/>
                    <a:pt x="6287" y="1929"/>
                    <a:pt x="6275" y="1929"/>
                  </a:cubicBezTo>
                  <a:cubicBezTo>
                    <a:pt x="6275" y="1953"/>
                    <a:pt x="6275" y="1977"/>
                    <a:pt x="6275" y="2001"/>
                  </a:cubicBezTo>
                  <a:cubicBezTo>
                    <a:pt x="6263" y="1989"/>
                    <a:pt x="6263" y="1989"/>
                    <a:pt x="6251" y="1977"/>
                  </a:cubicBezTo>
                  <a:cubicBezTo>
                    <a:pt x="6216" y="2013"/>
                    <a:pt x="6239" y="2013"/>
                    <a:pt x="6251" y="2025"/>
                  </a:cubicBezTo>
                  <a:cubicBezTo>
                    <a:pt x="6275" y="2036"/>
                    <a:pt x="6275" y="2060"/>
                    <a:pt x="6287" y="2084"/>
                  </a:cubicBezTo>
                  <a:lnTo>
                    <a:pt x="6251" y="2072"/>
                  </a:lnTo>
                  <a:lnTo>
                    <a:pt x="6251" y="2072"/>
                  </a:lnTo>
                  <a:cubicBezTo>
                    <a:pt x="6263" y="2084"/>
                    <a:pt x="6275" y="2096"/>
                    <a:pt x="6287" y="2096"/>
                  </a:cubicBezTo>
                  <a:cubicBezTo>
                    <a:pt x="6287" y="2108"/>
                    <a:pt x="6287" y="2108"/>
                    <a:pt x="6299" y="2120"/>
                  </a:cubicBezTo>
                  <a:cubicBezTo>
                    <a:pt x="6311" y="2108"/>
                    <a:pt x="6347" y="2084"/>
                    <a:pt x="6347" y="2048"/>
                  </a:cubicBezTo>
                  <a:cubicBezTo>
                    <a:pt x="6347" y="2144"/>
                    <a:pt x="6382" y="2191"/>
                    <a:pt x="6370" y="2286"/>
                  </a:cubicBezTo>
                  <a:cubicBezTo>
                    <a:pt x="6347" y="2286"/>
                    <a:pt x="6311" y="2275"/>
                    <a:pt x="6311" y="2275"/>
                  </a:cubicBezTo>
                  <a:lnTo>
                    <a:pt x="6311" y="2275"/>
                  </a:lnTo>
                  <a:cubicBezTo>
                    <a:pt x="6320" y="2309"/>
                    <a:pt x="6347" y="2332"/>
                    <a:pt x="6371" y="2332"/>
                  </a:cubicBezTo>
                  <a:cubicBezTo>
                    <a:pt x="6380" y="2332"/>
                    <a:pt x="6388" y="2329"/>
                    <a:pt x="6394" y="2322"/>
                  </a:cubicBezTo>
                  <a:cubicBezTo>
                    <a:pt x="6406" y="2334"/>
                    <a:pt x="6406" y="2334"/>
                    <a:pt x="6406" y="2334"/>
                  </a:cubicBezTo>
                  <a:cubicBezTo>
                    <a:pt x="6394" y="2358"/>
                    <a:pt x="6382" y="2370"/>
                    <a:pt x="6394" y="2394"/>
                  </a:cubicBezTo>
                  <a:cubicBezTo>
                    <a:pt x="6394" y="2394"/>
                    <a:pt x="6394" y="2406"/>
                    <a:pt x="6394" y="2417"/>
                  </a:cubicBezTo>
                  <a:cubicBezTo>
                    <a:pt x="6401" y="2414"/>
                    <a:pt x="6407" y="2413"/>
                    <a:pt x="6413" y="2413"/>
                  </a:cubicBezTo>
                  <a:cubicBezTo>
                    <a:pt x="6449" y="2413"/>
                    <a:pt x="6469" y="2465"/>
                    <a:pt x="6489" y="2465"/>
                  </a:cubicBezTo>
                  <a:cubicBezTo>
                    <a:pt x="6489" y="2453"/>
                    <a:pt x="6478" y="2441"/>
                    <a:pt x="6466" y="2417"/>
                  </a:cubicBezTo>
                  <a:lnTo>
                    <a:pt x="6466" y="2417"/>
                  </a:lnTo>
                  <a:cubicBezTo>
                    <a:pt x="6513" y="2429"/>
                    <a:pt x="6561" y="2417"/>
                    <a:pt x="6549" y="2453"/>
                  </a:cubicBezTo>
                  <a:cubicBezTo>
                    <a:pt x="6543" y="2451"/>
                    <a:pt x="6538" y="2450"/>
                    <a:pt x="6534" y="2450"/>
                  </a:cubicBezTo>
                  <a:cubicBezTo>
                    <a:pt x="6509" y="2450"/>
                    <a:pt x="6526" y="2495"/>
                    <a:pt x="6509" y="2495"/>
                  </a:cubicBezTo>
                  <a:cubicBezTo>
                    <a:pt x="6503" y="2495"/>
                    <a:pt x="6493" y="2490"/>
                    <a:pt x="6478" y="2477"/>
                  </a:cubicBezTo>
                  <a:lnTo>
                    <a:pt x="6478" y="2477"/>
                  </a:lnTo>
                  <a:cubicBezTo>
                    <a:pt x="6473" y="2510"/>
                    <a:pt x="6481" y="2517"/>
                    <a:pt x="6494" y="2517"/>
                  </a:cubicBezTo>
                  <a:cubicBezTo>
                    <a:pt x="6504" y="2517"/>
                    <a:pt x="6516" y="2513"/>
                    <a:pt x="6528" y="2513"/>
                  </a:cubicBezTo>
                  <a:cubicBezTo>
                    <a:pt x="6541" y="2513"/>
                    <a:pt x="6553" y="2518"/>
                    <a:pt x="6561" y="2537"/>
                  </a:cubicBezTo>
                  <a:lnTo>
                    <a:pt x="6573" y="2584"/>
                  </a:lnTo>
                  <a:cubicBezTo>
                    <a:pt x="6569" y="2585"/>
                    <a:pt x="6565" y="2586"/>
                    <a:pt x="6561" y="2586"/>
                  </a:cubicBezTo>
                  <a:cubicBezTo>
                    <a:pt x="6533" y="2586"/>
                    <a:pt x="6509" y="2558"/>
                    <a:pt x="6503" y="2558"/>
                  </a:cubicBezTo>
                  <a:cubicBezTo>
                    <a:pt x="6502" y="2558"/>
                    <a:pt x="6501" y="2559"/>
                    <a:pt x="6501" y="2560"/>
                  </a:cubicBezTo>
                  <a:lnTo>
                    <a:pt x="6525" y="2584"/>
                  </a:lnTo>
                  <a:cubicBezTo>
                    <a:pt x="6489" y="2584"/>
                    <a:pt x="6430" y="2477"/>
                    <a:pt x="6358" y="2453"/>
                  </a:cubicBezTo>
                  <a:lnTo>
                    <a:pt x="6358" y="2453"/>
                  </a:lnTo>
                  <a:cubicBezTo>
                    <a:pt x="6370" y="2489"/>
                    <a:pt x="6394" y="2537"/>
                    <a:pt x="6418" y="2572"/>
                  </a:cubicBezTo>
                  <a:cubicBezTo>
                    <a:pt x="6501" y="2632"/>
                    <a:pt x="6573" y="2703"/>
                    <a:pt x="6656" y="2751"/>
                  </a:cubicBezTo>
                  <a:cubicBezTo>
                    <a:pt x="6736" y="2800"/>
                    <a:pt x="6815" y="2825"/>
                    <a:pt x="6894" y="2825"/>
                  </a:cubicBezTo>
                  <a:cubicBezTo>
                    <a:pt x="6910" y="2825"/>
                    <a:pt x="6926" y="2824"/>
                    <a:pt x="6942" y="2822"/>
                  </a:cubicBezTo>
                  <a:lnTo>
                    <a:pt x="6930" y="2810"/>
                  </a:lnTo>
                  <a:cubicBezTo>
                    <a:pt x="6930" y="2810"/>
                    <a:pt x="6942" y="2810"/>
                    <a:pt x="6942" y="2798"/>
                  </a:cubicBezTo>
                  <a:lnTo>
                    <a:pt x="6954" y="2798"/>
                  </a:lnTo>
                  <a:lnTo>
                    <a:pt x="6990" y="2787"/>
                  </a:lnTo>
                  <a:cubicBezTo>
                    <a:pt x="7013" y="2822"/>
                    <a:pt x="7073" y="2846"/>
                    <a:pt x="7144" y="2870"/>
                  </a:cubicBezTo>
                  <a:cubicBezTo>
                    <a:pt x="7097" y="2846"/>
                    <a:pt x="7097" y="2846"/>
                    <a:pt x="7097" y="2810"/>
                  </a:cubicBezTo>
                  <a:cubicBezTo>
                    <a:pt x="7106" y="2784"/>
                    <a:pt x="7108" y="2770"/>
                    <a:pt x="7128" y="2770"/>
                  </a:cubicBezTo>
                  <a:cubicBezTo>
                    <a:pt x="7135" y="2770"/>
                    <a:pt x="7144" y="2772"/>
                    <a:pt x="7156" y="2775"/>
                  </a:cubicBezTo>
                  <a:cubicBezTo>
                    <a:pt x="7167" y="2797"/>
                    <a:pt x="7137" y="2798"/>
                    <a:pt x="7162" y="2818"/>
                  </a:cubicBezTo>
                  <a:lnTo>
                    <a:pt x="7162" y="2818"/>
                  </a:lnTo>
                  <a:cubicBezTo>
                    <a:pt x="7150" y="2805"/>
                    <a:pt x="7171" y="2785"/>
                    <a:pt x="7192" y="2775"/>
                  </a:cubicBezTo>
                  <a:cubicBezTo>
                    <a:pt x="7216" y="2798"/>
                    <a:pt x="7263" y="2787"/>
                    <a:pt x="7275" y="2810"/>
                  </a:cubicBezTo>
                  <a:cubicBezTo>
                    <a:pt x="7271" y="2814"/>
                    <a:pt x="7267" y="2816"/>
                    <a:pt x="7263" y="2816"/>
                  </a:cubicBezTo>
                  <a:cubicBezTo>
                    <a:pt x="7255" y="2816"/>
                    <a:pt x="7247" y="2810"/>
                    <a:pt x="7240" y="2810"/>
                  </a:cubicBezTo>
                  <a:cubicBezTo>
                    <a:pt x="7228" y="2822"/>
                    <a:pt x="7299" y="2822"/>
                    <a:pt x="7263" y="2858"/>
                  </a:cubicBezTo>
                  <a:cubicBezTo>
                    <a:pt x="7275" y="2846"/>
                    <a:pt x="7299" y="2846"/>
                    <a:pt x="7311" y="2834"/>
                  </a:cubicBezTo>
                  <a:cubicBezTo>
                    <a:pt x="7359" y="2846"/>
                    <a:pt x="7311" y="2882"/>
                    <a:pt x="7323" y="2882"/>
                  </a:cubicBezTo>
                  <a:cubicBezTo>
                    <a:pt x="7418" y="2834"/>
                    <a:pt x="7430" y="2763"/>
                    <a:pt x="7490" y="2703"/>
                  </a:cubicBezTo>
                  <a:cubicBezTo>
                    <a:pt x="7490" y="2712"/>
                    <a:pt x="7510" y="2742"/>
                    <a:pt x="7515" y="2750"/>
                  </a:cubicBezTo>
                  <a:lnTo>
                    <a:pt x="7515" y="2750"/>
                  </a:lnTo>
                  <a:cubicBezTo>
                    <a:pt x="7567" y="2732"/>
                    <a:pt x="7581" y="2660"/>
                    <a:pt x="7599" y="2606"/>
                  </a:cubicBezTo>
                  <a:lnTo>
                    <a:pt x="7599" y="2606"/>
                  </a:lnTo>
                  <a:cubicBezTo>
                    <a:pt x="7764" y="2475"/>
                    <a:pt x="7823" y="2309"/>
                    <a:pt x="7918" y="2132"/>
                  </a:cubicBezTo>
                  <a:cubicBezTo>
                    <a:pt x="7894" y="2108"/>
                    <a:pt x="7882" y="2084"/>
                    <a:pt x="7859" y="2072"/>
                  </a:cubicBezTo>
                  <a:lnTo>
                    <a:pt x="7906" y="2025"/>
                  </a:lnTo>
                  <a:cubicBezTo>
                    <a:pt x="7930" y="1917"/>
                    <a:pt x="7918" y="1822"/>
                    <a:pt x="7894" y="1727"/>
                  </a:cubicBezTo>
                  <a:cubicBezTo>
                    <a:pt x="7859" y="1644"/>
                    <a:pt x="7823" y="1572"/>
                    <a:pt x="7775" y="1489"/>
                  </a:cubicBezTo>
                  <a:cubicBezTo>
                    <a:pt x="7740" y="1441"/>
                    <a:pt x="7787" y="1441"/>
                    <a:pt x="7799" y="1405"/>
                  </a:cubicBezTo>
                  <a:cubicBezTo>
                    <a:pt x="7740" y="1286"/>
                    <a:pt x="7656" y="1298"/>
                    <a:pt x="7573" y="1227"/>
                  </a:cubicBezTo>
                  <a:cubicBezTo>
                    <a:pt x="7597" y="1227"/>
                    <a:pt x="7656" y="1215"/>
                    <a:pt x="7632" y="1167"/>
                  </a:cubicBezTo>
                  <a:lnTo>
                    <a:pt x="7632" y="1167"/>
                  </a:lnTo>
                  <a:cubicBezTo>
                    <a:pt x="7621" y="1173"/>
                    <a:pt x="7609" y="1179"/>
                    <a:pt x="7598" y="1179"/>
                  </a:cubicBezTo>
                  <a:cubicBezTo>
                    <a:pt x="7588" y="1179"/>
                    <a:pt x="7579" y="1173"/>
                    <a:pt x="7573" y="1155"/>
                  </a:cubicBezTo>
                  <a:lnTo>
                    <a:pt x="7597" y="1155"/>
                  </a:lnTo>
                  <a:cubicBezTo>
                    <a:pt x="7597" y="1120"/>
                    <a:pt x="7561" y="1108"/>
                    <a:pt x="7525" y="1060"/>
                  </a:cubicBezTo>
                  <a:cubicBezTo>
                    <a:pt x="7454" y="989"/>
                    <a:pt x="7347" y="953"/>
                    <a:pt x="7240" y="953"/>
                  </a:cubicBezTo>
                  <a:cubicBezTo>
                    <a:pt x="7180" y="905"/>
                    <a:pt x="7287" y="905"/>
                    <a:pt x="7287" y="893"/>
                  </a:cubicBezTo>
                  <a:cubicBezTo>
                    <a:pt x="7301" y="916"/>
                    <a:pt x="7309" y="923"/>
                    <a:pt x="7316" y="923"/>
                  </a:cubicBezTo>
                  <a:cubicBezTo>
                    <a:pt x="7326" y="923"/>
                    <a:pt x="7332" y="905"/>
                    <a:pt x="7347" y="905"/>
                  </a:cubicBezTo>
                  <a:cubicBezTo>
                    <a:pt x="7311" y="893"/>
                    <a:pt x="7275" y="882"/>
                    <a:pt x="7287" y="834"/>
                  </a:cubicBezTo>
                  <a:cubicBezTo>
                    <a:pt x="7251" y="810"/>
                    <a:pt x="7228" y="786"/>
                    <a:pt x="7180" y="786"/>
                  </a:cubicBezTo>
                  <a:cubicBezTo>
                    <a:pt x="7204" y="786"/>
                    <a:pt x="7204" y="822"/>
                    <a:pt x="7180" y="822"/>
                  </a:cubicBezTo>
                  <a:cubicBezTo>
                    <a:pt x="7156" y="786"/>
                    <a:pt x="7073" y="751"/>
                    <a:pt x="7097" y="715"/>
                  </a:cubicBezTo>
                  <a:cubicBezTo>
                    <a:pt x="6918" y="596"/>
                    <a:pt x="6704" y="477"/>
                    <a:pt x="6489" y="381"/>
                  </a:cubicBezTo>
                  <a:lnTo>
                    <a:pt x="6489" y="381"/>
                  </a:lnTo>
                  <a:cubicBezTo>
                    <a:pt x="6442" y="393"/>
                    <a:pt x="6513" y="405"/>
                    <a:pt x="6489" y="417"/>
                  </a:cubicBezTo>
                  <a:cubicBezTo>
                    <a:pt x="6481" y="419"/>
                    <a:pt x="6475" y="419"/>
                    <a:pt x="6469" y="419"/>
                  </a:cubicBezTo>
                  <a:cubicBezTo>
                    <a:pt x="6430" y="419"/>
                    <a:pt x="6442" y="391"/>
                    <a:pt x="6411" y="391"/>
                  </a:cubicBezTo>
                  <a:cubicBezTo>
                    <a:pt x="6406" y="391"/>
                    <a:pt x="6401" y="392"/>
                    <a:pt x="6394" y="393"/>
                  </a:cubicBezTo>
                  <a:lnTo>
                    <a:pt x="6430" y="370"/>
                  </a:lnTo>
                  <a:cubicBezTo>
                    <a:pt x="6411" y="362"/>
                    <a:pt x="6391" y="359"/>
                    <a:pt x="6369" y="359"/>
                  </a:cubicBezTo>
                  <a:cubicBezTo>
                    <a:pt x="6320" y="359"/>
                    <a:pt x="6265" y="373"/>
                    <a:pt x="6216" y="381"/>
                  </a:cubicBezTo>
                  <a:cubicBezTo>
                    <a:pt x="6228" y="346"/>
                    <a:pt x="6168" y="334"/>
                    <a:pt x="6228" y="334"/>
                  </a:cubicBezTo>
                  <a:cubicBezTo>
                    <a:pt x="6194" y="323"/>
                    <a:pt x="6202" y="188"/>
                    <a:pt x="6175" y="188"/>
                  </a:cubicBezTo>
                  <a:cubicBezTo>
                    <a:pt x="6173" y="188"/>
                    <a:pt x="6171" y="189"/>
                    <a:pt x="6168" y="191"/>
                  </a:cubicBezTo>
                  <a:lnTo>
                    <a:pt x="6168" y="334"/>
                  </a:lnTo>
                  <a:cubicBezTo>
                    <a:pt x="6162" y="340"/>
                    <a:pt x="6150" y="340"/>
                    <a:pt x="6140" y="340"/>
                  </a:cubicBezTo>
                  <a:cubicBezTo>
                    <a:pt x="6129" y="340"/>
                    <a:pt x="6120" y="340"/>
                    <a:pt x="6120" y="346"/>
                  </a:cubicBezTo>
                  <a:cubicBezTo>
                    <a:pt x="6097" y="310"/>
                    <a:pt x="6085" y="262"/>
                    <a:pt x="6061" y="262"/>
                  </a:cubicBezTo>
                  <a:cubicBezTo>
                    <a:pt x="6061" y="241"/>
                    <a:pt x="6071" y="234"/>
                    <a:pt x="6084" y="234"/>
                  </a:cubicBezTo>
                  <a:cubicBezTo>
                    <a:pt x="6099" y="234"/>
                    <a:pt x="6119" y="244"/>
                    <a:pt x="6132" y="251"/>
                  </a:cubicBezTo>
                  <a:cubicBezTo>
                    <a:pt x="6156" y="191"/>
                    <a:pt x="6061" y="179"/>
                    <a:pt x="6108" y="143"/>
                  </a:cubicBezTo>
                  <a:cubicBezTo>
                    <a:pt x="6102" y="142"/>
                    <a:pt x="6097" y="141"/>
                    <a:pt x="6093" y="141"/>
                  </a:cubicBezTo>
                  <a:cubicBezTo>
                    <a:pt x="6061" y="141"/>
                    <a:pt x="6105" y="180"/>
                    <a:pt x="6073" y="191"/>
                  </a:cubicBezTo>
                  <a:lnTo>
                    <a:pt x="6025" y="167"/>
                  </a:lnTo>
                  <a:lnTo>
                    <a:pt x="6061" y="191"/>
                  </a:lnTo>
                  <a:cubicBezTo>
                    <a:pt x="6031" y="198"/>
                    <a:pt x="6011" y="215"/>
                    <a:pt x="5988" y="215"/>
                  </a:cubicBezTo>
                  <a:cubicBezTo>
                    <a:pt x="5974" y="215"/>
                    <a:pt x="5960" y="209"/>
                    <a:pt x="5942" y="191"/>
                  </a:cubicBezTo>
                  <a:lnTo>
                    <a:pt x="5870" y="239"/>
                  </a:lnTo>
                  <a:cubicBezTo>
                    <a:pt x="5878" y="207"/>
                    <a:pt x="5860" y="207"/>
                    <a:pt x="5839" y="207"/>
                  </a:cubicBezTo>
                  <a:cubicBezTo>
                    <a:pt x="5829" y="207"/>
                    <a:pt x="5819" y="207"/>
                    <a:pt x="5811" y="203"/>
                  </a:cubicBezTo>
                  <a:lnTo>
                    <a:pt x="5835" y="179"/>
                  </a:lnTo>
                  <a:cubicBezTo>
                    <a:pt x="5799" y="167"/>
                    <a:pt x="5775" y="155"/>
                    <a:pt x="5763" y="131"/>
                  </a:cubicBezTo>
                  <a:cubicBezTo>
                    <a:pt x="5769" y="123"/>
                    <a:pt x="5774" y="120"/>
                    <a:pt x="5777" y="120"/>
                  </a:cubicBezTo>
                  <a:cubicBezTo>
                    <a:pt x="5785" y="120"/>
                    <a:pt x="5789" y="131"/>
                    <a:pt x="5797" y="131"/>
                  </a:cubicBezTo>
                  <a:cubicBezTo>
                    <a:pt x="5800" y="131"/>
                    <a:pt x="5805" y="128"/>
                    <a:pt x="5811" y="120"/>
                  </a:cubicBezTo>
                  <a:lnTo>
                    <a:pt x="5775" y="96"/>
                  </a:lnTo>
                  <a:cubicBezTo>
                    <a:pt x="5763" y="120"/>
                    <a:pt x="5739" y="131"/>
                    <a:pt x="5763" y="155"/>
                  </a:cubicBezTo>
                  <a:cubicBezTo>
                    <a:pt x="5726" y="192"/>
                    <a:pt x="5696" y="222"/>
                    <a:pt x="5639" y="222"/>
                  </a:cubicBezTo>
                  <a:cubicBezTo>
                    <a:pt x="5623" y="222"/>
                    <a:pt x="5605" y="220"/>
                    <a:pt x="5585" y="215"/>
                  </a:cubicBezTo>
                  <a:cubicBezTo>
                    <a:pt x="5549" y="155"/>
                    <a:pt x="5644" y="179"/>
                    <a:pt x="5632" y="131"/>
                  </a:cubicBezTo>
                  <a:cubicBezTo>
                    <a:pt x="5622" y="127"/>
                    <a:pt x="5611" y="126"/>
                    <a:pt x="5602" y="126"/>
                  </a:cubicBezTo>
                  <a:cubicBezTo>
                    <a:pt x="5533" y="126"/>
                    <a:pt x="5490" y="217"/>
                    <a:pt x="5443" y="217"/>
                  </a:cubicBezTo>
                  <a:cubicBezTo>
                    <a:pt x="5439" y="217"/>
                    <a:pt x="5434" y="217"/>
                    <a:pt x="5430" y="215"/>
                  </a:cubicBezTo>
                  <a:cubicBezTo>
                    <a:pt x="5415" y="210"/>
                    <a:pt x="5403" y="208"/>
                    <a:pt x="5394" y="208"/>
                  </a:cubicBezTo>
                  <a:cubicBezTo>
                    <a:pt x="5361" y="208"/>
                    <a:pt x="5348" y="229"/>
                    <a:pt x="5309" y="229"/>
                  </a:cubicBezTo>
                  <a:cubicBezTo>
                    <a:pt x="5302" y="229"/>
                    <a:pt x="5295" y="228"/>
                    <a:pt x="5287" y="227"/>
                  </a:cubicBezTo>
                  <a:cubicBezTo>
                    <a:pt x="5311" y="203"/>
                    <a:pt x="5239" y="191"/>
                    <a:pt x="5227" y="155"/>
                  </a:cubicBezTo>
                  <a:lnTo>
                    <a:pt x="5251" y="131"/>
                  </a:lnTo>
                  <a:cubicBezTo>
                    <a:pt x="5227" y="131"/>
                    <a:pt x="5215" y="120"/>
                    <a:pt x="5215" y="96"/>
                  </a:cubicBezTo>
                  <a:cubicBezTo>
                    <a:pt x="5215" y="143"/>
                    <a:pt x="5120" y="131"/>
                    <a:pt x="5061" y="143"/>
                  </a:cubicBezTo>
                  <a:lnTo>
                    <a:pt x="5073" y="191"/>
                  </a:lnTo>
                  <a:cubicBezTo>
                    <a:pt x="5035" y="191"/>
                    <a:pt x="4989" y="206"/>
                    <a:pt x="4954" y="206"/>
                  </a:cubicBezTo>
                  <a:cubicBezTo>
                    <a:pt x="4945" y="206"/>
                    <a:pt x="4937" y="205"/>
                    <a:pt x="4930" y="203"/>
                  </a:cubicBezTo>
                  <a:cubicBezTo>
                    <a:pt x="4858" y="215"/>
                    <a:pt x="4882" y="251"/>
                    <a:pt x="4823" y="286"/>
                  </a:cubicBezTo>
                  <a:cubicBezTo>
                    <a:pt x="4799" y="251"/>
                    <a:pt x="4799" y="215"/>
                    <a:pt x="4811" y="179"/>
                  </a:cubicBezTo>
                  <a:lnTo>
                    <a:pt x="4811" y="179"/>
                  </a:lnTo>
                  <a:cubicBezTo>
                    <a:pt x="4823" y="185"/>
                    <a:pt x="4834" y="185"/>
                    <a:pt x="4846" y="185"/>
                  </a:cubicBezTo>
                  <a:cubicBezTo>
                    <a:pt x="4858" y="185"/>
                    <a:pt x="4870" y="185"/>
                    <a:pt x="4882" y="191"/>
                  </a:cubicBezTo>
                  <a:cubicBezTo>
                    <a:pt x="4951" y="171"/>
                    <a:pt x="5012" y="111"/>
                    <a:pt x="5078" y="111"/>
                  </a:cubicBezTo>
                  <a:cubicBezTo>
                    <a:pt x="5092" y="111"/>
                    <a:pt x="5106" y="113"/>
                    <a:pt x="5120" y="120"/>
                  </a:cubicBezTo>
                  <a:cubicBezTo>
                    <a:pt x="5133" y="85"/>
                    <a:pt x="5129" y="76"/>
                    <a:pt x="5117" y="76"/>
                  </a:cubicBezTo>
                  <a:cubicBezTo>
                    <a:pt x="5101" y="76"/>
                    <a:pt x="5072" y="92"/>
                    <a:pt x="5048" y="92"/>
                  </a:cubicBezTo>
                  <a:cubicBezTo>
                    <a:pt x="5039" y="92"/>
                    <a:pt x="5031" y="90"/>
                    <a:pt x="5025" y="84"/>
                  </a:cubicBezTo>
                  <a:lnTo>
                    <a:pt x="5037" y="84"/>
                  </a:lnTo>
                  <a:cubicBezTo>
                    <a:pt x="5025" y="84"/>
                    <a:pt x="5025" y="84"/>
                    <a:pt x="5025" y="72"/>
                  </a:cubicBezTo>
                  <a:cubicBezTo>
                    <a:pt x="5049" y="72"/>
                    <a:pt x="5096" y="60"/>
                    <a:pt x="5108" y="12"/>
                  </a:cubicBezTo>
                  <a:cubicBezTo>
                    <a:pt x="5069" y="12"/>
                    <a:pt x="5070" y="69"/>
                    <a:pt x="5039" y="69"/>
                  </a:cubicBezTo>
                  <a:cubicBezTo>
                    <a:pt x="5032" y="69"/>
                    <a:pt x="5024" y="66"/>
                    <a:pt x="5013" y="60"/>
                  </a:cubicBezTo>
                  <a:cubicBezTo>
                    <a:pt x="5006" y="63"/>
                    <a:pt x="5000" y="65"/>
                    <a:pt x="4994" y="65"/>
                  </a:cubicBezTo>
                  <a:cubicBezTo>
                    <a:pt x="4956" y="65"/>
                    <a:pt x="4926" y="11"/>
                    <a:pt x="490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27"/>
            <p:cNvSpPr/>
            <p:nvPr/>
          </p:nvSpPr>
          <p:spPr>
            <a:xfrm rot="1290219">
              <a:off x="2649494" y="3268777"/>
              <a:ext cx="2448" cy="1105"/>
            </a:xfrm>
            <a:custGeom>
              <a:rect b="b" l="l" r="r" t="t"/>
              <a:pathLst>
                <a:path extrusionOk="0" h="25" w="48">
                  <a:moveTo>
                    <a:pt x="48" y="1"/>
                  </a:moveTo>
                  <a:cubicBezTo>
                    <a:pt x="36" y="1"/>
                    <a:pt x="12" y="1"/>
                    <a:pt x="0" y="13"/>
                  </a:cubicBezTo>
                  <a:lnTo>
                    <a:pt x="24" y="25"/>
                  </a:lnTo>
                  <a:lnTo>
                    <a:pt x="48"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27"/>
            <p:cNvSpPr/>
            <p:nvPr/>
          </p:nvSpPr>
          <p:spPr>
            <a:xfrm rot="1290219">
              <a:off x="2628473" y="3288639"/>
              <a:ext cx="2805" cy="2872"/>
            </a:xfrm>
            <a:custGeom>
              <a:rect b="b" l="l" r="r" t="t"/>
              <a:pathLst>
                <a:path extrusionOk="0" h="65" w="55">
                  <a:moveTo>
                    <a:pt x="48" y="0"/>
                  </a:moveTo>
                  <a:cubicBezTo>
                    <a:pt x="31" y="0"/>
                    <a:pt x="0" y="54"/>
                    <a:pt x="31" y="65"/>
                  </a:cubicBezTo>
                  <a:lnTo>
                    <a:pt x="55" y="5"/>
                  </a:lnTo>
                  <a:cubicBezTo>
                    <a:pt x="53" y="2"/>
                    <a:pt x="51" y="0"/>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27"/>
            <p:cNvSpPr/>
            <p:nvPr/>
          </p:nvSpPr>
          <p:spPr>
            <a:xfrm rot="1290219">
              <a:off x="2649547" y="3289634"/>
              <a:ext cx="1836" cy="2651"/>
            </a:xfrm>
            <a:custGeom>
              <a:rect b="b" l="l" r="r" t="t"/>
              <a:pathLst>
                <a:path extrusionOk="0" h="60" w="36">
                  <a:moveTo>
                    <a:pt x="24" y="0"/>
                  </a:moveTo>
                  <a:cubicBezTo>
                    <a:pt x="0" y="24"/>
                    <a:pt x="0" y="48"/>
                    <a:pt x="24" y="60"/>
                  </a:cubicBezTo>
                  <a:cubicBezTo>
                    <a:pt x="19" y="46"/>
                    <a:pt x="20" y="43"/>
                    <a:pt x="23" y="43"/>
                  </a:cubicBezTo>
                  <a:lnTo>
                    <a:pt x="23" y="43"/>
                  </a:lnTo>
                  <a:cubicBezTo>
                    <a:pt x="25" y="43"/>
                    <a:pt x="28" y="45"/>
                    <a:pt x="31" y="45"/>
                  </a:cubicBezTo>
                  <a:cubicBezTo>
                    <a:pt x="34" y="45"/>
                    <a:pt x="36" y="43"/>
                    <a:pt x="36" y="36"/>
                  </a:cubicBezTo>
                  <a:lnTo>
                    <a:pt x="24"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27"/>
            <p:cNvSpPr/>
            <p:nvPr/>
          </p:nvSpPr>
          <p:spPr>
            <a:xfrm rot="1290219">
              <a:off x="2626121" y="3298741"/>
              <a:ext cx="3060" cy="3712"/>
            </a:xfrm>
            <a:custGeom>
              <a:rect b="b" l="l" r="r" t="t"/>
              <a:pathLst>
                <a:path extrusionOk="0" h="84" w="60">
                  <a:moveTo>
                    <a:pt x="12" y="0"/>
                  </a:moveTo>
                  <a:cubicBezTo>
                    <a:pt x="60" y="24"/>
                    <a:pt x="0" y="72"/>
                    <a:pt x="48" y="84"/>
                  </a:cubicBezTo>
                  <a:cubicBezTo>
                    <a:pt x="24" y="60"/>
                    <a:pt x="60"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27"/>
            <p:cNvSpPr/>
            <p:nvPr/>
          </p:nvSpPr>
          <p:spPr>
            <a:xfrm rot="1290219">
              <a:off x="2646518" y="3301219"/>
              <a:ext cx="3673" cy="2651"/>
            </a:xfrm>
            <a:custGeom>
              <a:rect b="b" l="l" r="r" t="t"/>
              <a:pathLst>
                <a:path extrusionOk="0" h="60" w="72">
                  <a:moveTo>
                    <a:pt x="36" y="0"/>
                  </a:moveTo>
                  <a:cubicBezTo>
                    <a:pt x="36" y="24"/>
                    <a:pt x="0" y="60"/>
                    <a:pt x="24" y="60"/>
                  </a:cubicBezTo>
                  <a:cubicBezTo>
                    <a:pt x="72" y="48"/>
                    <a:pt x="36" y="24"/>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27"/>
            <p:cNvSpPr/>
            <p:nvPr/>
          </p:nvSpPr>
          <p:spPr>
            <a:xfrm rot="1290219">
              <a:off x="2628072" y="3309640"/>
              <a:ext cx="5509" cy="5789"/>
            </a:xfrm>
            <a:custGeom>
              <a:rect b="b" l="l" r="r" t="t"/>
              <a:pathLst>
                <a:path extrusionOk="0" h="131" w="108">
                  <a:moveTo>
                    <a:pt x="86" y="63"/>
                  </a:moveTo>
                  <a:cubicBezTo>
                    <a:pt x="89" y="66"/>
                    <a:pt x="92" y="69"/>
                    <a:pt x="96" y="72"/>
                  </a:cubicBezTo>
                  <a:cubicBezTo>
                    <a:pt x="96" y="67"/>
                    <a:pt x="92" y="65"/>
                    <a:pt x="86" y="63"/>
                  </a:cubicBezTo>
                  <a:close/>
                  <a:moveTo>
                    <a:pt x="36" y="1"/>
                  </a:moveTo>
                  <a:cubicBezTo>
                    <a:pt x="24" y="48"/>
                    <a:pt x="36" y="108"/>
                    <a:pt x="0" y="108"/>
                  </a:cubicBezTo>
                  <a:cubicBezTo>
                    <a:pt x="20" y="121"/>
                    <a:pt x="47" y="130"/>
                    <a:pt x="69" y="130"/>
                  </a:cubicBezTo>
                  <a:cubicBezTo>
                    <a:pt x="87" y="130"/>
                    <a:pt x="102" y="124"/>
                    <a:pt x="108" y="108"/>
                  </a:cubicBezTo>
                  <a:cubicBezTo>
                    <a:pt x="72" y="108"/>
                    <a:pt x="60" y="84"/>
                    <a:pt x="60" y="60"/>
                  </a:cubicBezTo>
                  <a:cubicBezTo>
                    <a:pt x="67" y="60"/>
                    <a:pt x="78" y="60"/>
                    <a:pt x="86" y="63"/>
                  </a:cubicBezTo>
                  <a:lnTo>
                    <a:pt x="86" y="63"/>
                  </a:lnTo>
                  <a:cubicBezTo>
                    <a:pt x="60" y="36"/>
                    <a:pt x="58" y="33"/>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27"/>
            <p:cNvSpPr/>
            <p:nvPr/>
          </p:nvSpPr>
          <p:spPr>
            <a:xfrm rot="1290219">
              <a:off x="2644748" y="3303520"/>
              <a:ext cx="4591" cy="3226"/>
            </a:xfrm>
            <a:custGeom>
              <a:rect b="b" l="l" r="r" t="t"/>
              <a:pathLst>
                <a:path extrusionOk="0" h="73" w="90">
                  <a:moveTo>
                    <a:pt x="90" y="1"/>
                  </a:moveTo>
                  <a:lnTo>
                    <a:pt x="90" y="1"/>
                  </a:lnTo>
                  <a:cubicBezTo>
                    <a:pt x="66" y="13"/>
                    <a:pt x="42" y="25"/>
                    <a:pt x="42" y="48"/>
                  </a:cubicBezTo>
                  <a:lnTo>
                    <a:pt x="6" y="48"/>
                  </a:lnTo>
                  <a:cubicBezTo>
                    <a:pt x="1" y="54"/>
                    <a:pt x="0" y="56"/>
                    <a:pt x="3" y="56"/>
                  </a:cubicBezTo>
                  <a:cubicBezTo>
                    <a:pt x="7" y="56"/>
                    <a:pt x="21" y="50"/>
                    <a:pt x="33" y="50"/>
                  </a:cubicBezTo>
                  <a:cubicBezTo>
                    <a:pt x="44" y="50"/>
                    <a:pt x="54" y="55"/>
                    <a:pt x="54" y="72"/>
                  </a:cubicBezTo>
                  <a:cubicBezTo>
                    <a:pt x="66" y="48"/>
                    <a:pt x="90" y="37"/>
                    <a:pt x="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27"/>
            <p:cNvSpPr/>
            <p:nvPr/>
          </p:nvSpPr>
          <p:spPr>
            <a:xfrm rot="1290219">
              <a:off x="2625710" y="3317296"/>
              <a:ext cx="6121" cy="5302"/>
            </a:xfrm>
            <a:custGeom>
              <a:rect b="b" l="l" r="r" t="t"/>
              <a:pathLst>
                <a:path extrusionOk="0" h="120" w="120">
                  <a:moveTo>
                    <a:pt x="0" y="0"/>
                  </a:moveTo>
                  <a:cubicBezTo>
                    <a:pt x="24" y="60"/>
                    <a:pt x="84" y="108"/>
                    <a:pt x="108" y="119"/>
                  </a:cubicBezTo>
                  <a:lnTo>
                    <a:pt x="119" y="96"/>
                  </a:lnTo>
                  <a:cubicBezTo>
                    <a:pt x="72" y="72"/>
                    <a:pt x="48"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27"/>
            <p:cNvSpPr/>
            <p:nvPr/>
          </p:nvSpPr>
          <p:spPr>
            <a:xfrm rot="1290219">
              <a:off x="2642647" y="3309799"/>
              <a:ext cx="3673" cy="1635"/>
            </a:xfrm>
            <a:custGeom>
              <a:rect b="b" l="l" r="r" t="t"/>
              <a:pathLst>
                <a:path extrusionOk="0" h="37" w="72">
                  <a:moveTo>
                    <a:pt x="36" y="1"/>
                  </a:moveTo>
                  <a:cubicBezTo>
                    <a:pt x="48" y="24"/>
                    <a:pt x="0" y="13"/>
                    <a:pt x="24" y="36"/>
                  </a:cubicBezTo>
                  <a:lnTo>
                    <a:pt x="72" y="24"/>
                  </a:lnTo>
                  <a:cubicBezTo>
                    <a:pt x="72" y="14"/>
                    <a:pt x="70" y="11"/>
                    <a:pt x="67" y="11"/>
                  </a:cubicBezTo>
                  <a:cubicBezTo>
                    <a:pt x="61" y="11"/>
                    <a:pt x="49" y="26"/>
                    <a:pt x="41" y="26"/>
                  </a:cubicBezTo>
                  <a:cubicBezTo>
                    <a:pt x="39" y="26"/>
                    <a:pt x="37" y="26"/>
                    <a:pt x="36" y="24"/>
                  </a:cubicBezTo>
                  <a:cubicBezTo>
                    <a:pt x="48" y="13"/>
                    <a:pt x="48" y="1"/>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27"/>
            <p:cNvSpPr/>
            <p:nvPr/>
          </p:nvSpPr>
          <p:spPr>
            <a:xfrm rot="1290219">
              <a:off x="2646450" y="3315224"/>
              <a:ext cx="3673" cy="2740"/>
            </a:xfrm>
            <a:custGeom>
              <a:rect b="b" l="l" r="r" t="t"/>
              <a:pathLst>
                <a:path extrusionOk="0" h="62" w="72">
                  <a:moveTo>
                    <a:pt x="52" y="1"/>
                  </a:moveTo>
                  <a:cubicBezTo>
                    <a:pt x="38" y="1"/>
                    <a:pt x="36" y="29"/>
                    <a:pt x="1" y="38"/>
                  </a:cubicBezTo>
                  <a:cubicBezTo>
                    <a:pt x="12" y="50"/>
                    <a:pt x="24" y="50"/>
                    <a:pt x="36" y="62"/>
                  </a:cubicBezTo>
                  <a:cubicBezTo>
                    <a:pt x="48" y="50"/>
                    <a:pt x="60" y="26"/>
                    <a:pt x="72" y="14"/>
                  </a:cubicBezTo>
                  <a:cubicBezTo>
                    <a:pt x="63" y="4"/>
                    <a:pt x="56" y="1"/>
                    <a:pt x="5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27"/>
            <p:cNvSpPr/>
            <p:nvPr/>
          </p:nvSpPr>
          <p:spPr>
            <a:xfrm rot="1290219">
              <a:off x="2644779" y="3319344"/>
              <a:ext cx="4897" cy="1105"/>
            </a:xfrm>
            <a:custGeom>
              <a:rect b="b" l="l" r="r" t="t"/>
              <a:pathLst>
                <a:path extrusionOk="0" h="25" w="96">
                  <a:moveTo>
                    <a:pt x="1" y="0"/>
                  </a:moveTo>
                  <a:lnTo>
                    <a:pt x="1" y="12"/>
                  </a:lnTo>
                  <a:cubicBezTo>
                    <a:pt x="36" y="12"/>
                    <a:pt x="60" y="24"/>
                    <a:pt x="96" y="24"/>
                  </a:cubicBezTo>
                  <a:cubicBezTo>
                    <a:pt x="48" y="12"/>
                    <a:pt x="48"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27"/>
            <p:cNvSpPr/>
            <p:nvPr/>
          </p:nvSpPr>
          <p:spPr>
            <a:xfrm rot="1290219">
              <a:off x="2665789" y="3357511"/>
              <a:ext cx="3060" cy="1502"/>
            </a:xfrm>
            <a:custGeom>
              <a:rect b="b" l="l" r="r" t="t"/>
              <a:pathLst>
                <a:path extrusionOk="0" h="34" w="60">
                  <a:moveTo>
                    <a:pt x="4" y="0"/>
                  </a:moveTo>
                  <a:cubicBezTo>
                    <a:pt x="1" y="0"/>
                    <a:pt x="1" y="2"/>
                    <a:pt x="8" y="5"/>
                  </a:cubicBezTo>
                  <a:cubicBezTo>
                    <a:pt x="8" y="23"/>
                    <a:pt x="52" y="34"/>
                    <a:pt x="58" y="34"/>
                  </a:cubicBezTo>
                  <a:cubicBezTo>
                    <a:pt x="59" y="34"/>
                    <a:pt x="56" y="32"/>
                    <a:pt x="43" y="29"/>
                  </a:cubicBezTo>
                  <a:cubicBezTo>
                    <a:pt x="43" y="12"/>
                    <a:pt x="11" y="0"/>
                    <a:pt x="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27"/>
            <p:cNvSpPr/>
            <p:nvPr/>
          </p:nvSpPr>
          <p:spPr>
            <a:xfrm rot="1290219">
              <a:off x="2663414" y="3338316"/>
              <a:ext cx="3724" cy="1458"/>
            </a:xfrm>
            <a:custGeom>
              <a:rect b="b" l="l" r="r" t="t"/>
              <a:pathLst>
                <a:path extrusionOk="0" h="33" w="73">
                  <a:moveTo>
                    <a:pt x="72" y="0"/>
                  </a:moveTo>
                  <a:lnTo>
                    <a:pt x="72" y="0"/>
                  </a:lnTo>
                  <a:cubicBezTo>
                    <a:pt x="60" y="12"/>
                    <a:pt x="13" y="0"/>
                    <a:pt x="1" y="24"/>
                  </a:cubicBezTo>
                  <a:cubicBezTo>
                    <a:pt x="7" y="30"/>
                    <a:pt x="13" y="33"/>
                    <a:pt x="19" y="33"/>
                  </a:cubicBezTo>
                  <a:cubicBezTo>
                    <a:pt x="25" y="33"/>
                    <a:pt x="31" y="30"/>
                    <a:pt x="37" y="24"/>
                  </a:cubicBezTo>
                  <a:cubicBezTo>
                    <a:pt x="60" y="24"/>
                    <a:pt x="72" y="12"/>
                    <a:pt x="7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27"/>
            <p:cNvSpPr/>
            <p:nvPr/>
          </p:nvSpPr>
          <p:spPr>
            <a:xfrm rot="1290219">
              <a:off x="2684028" y="3315300"/>
              <a:ext cx="3111" cy="2165"/>
            </a:xfrm>
            <a:custGeom>
              <a:rect b="b" l="l" r="r" t="t"/>
              <a:pathLst>
                <a:path extrusionOk="0" h="49" w="61">
                  <a:moveTo>
                    <a:pt x="1" y="0"/>
                  </a:moveTo>
                  <a:lnTo>
                    <a:pt x="1" y="0"/>
                  </a:lnTo>
                  <a:cubicBezTo>
                    <a:pt x="9" y="9"/>
                    <a:pt x="6" y="17"/>
                    <a:pt x="12" y="17"/>
                  </a:cubicBezTo>
                  <a:cubicBezTo>
                    <a:pt x="14" y="17"/>
                    <a:pt x="18" y="16"/>
                    <a:pt x="25" y="12"/>
                  </a:cubicBezTo>
                  <a:cubicBezTo>
                    <a:pt x="25" y="36"/>
                    <a:pt x="37" y="48"/>
                    <a:pt x="61" y="48"/>
                  </a:cubicBezTo>
                  <a:cubicBezTo>
                    <a:pt x="49" y="36"/>
                    <a:pt x="37"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27"/>
            <p:cNvSpPr/>
            <p:nvPr/>
          </p:nvSpPr>
          <p:spPr>
            <a:xfrm rot="1290219">
              <a:off x="2683867" y="3306602"/>
              <a:ext cx="1887" cy="707"/>
            </a:xfrm>
            <a:custGeom>
              <a:rect b="b" l="l" r="r" t="t"/>
              <a:pathLst>
                <a:path extrusionOk="0" h="16" w="37">
                  <a:moveTo>
                    <a:pt x="18" y="1"/>
                  </a:moveTo>
                  <a:cubicBezTo>
                    <a:pt x="9" y="1"/>
                    <a:pt x="0" y="4"/>
                    <a:pt x="0" y="10"/>
                  </a:cubicBezTo>
                  <a:cubicBezTo>
                    <a:pt x="8" y="10"/>
                    <a:pt x="11" y="15"/>
                    <a:pt x="19" y="15"/>
                  </a:cubicBezTo>
                  <a:cubicBezTo>
                    <a:pt x="23" y="15"/>
                    <a:pt x="28" y="14"/>
                    <a:pt x="36" y="10"/>
                  </a:cubicBezTo>
                  <a:cubicBezTo>
                    <a:pt x="36" y="4"/>
                    <a:pt x="27" y="1"/>
                    <a:pt x="1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27"/>
            <p:cNvSpPr/>
            <p:nvPr/>
          </p:nvSpPr>
          <p:spPr>
            <a:xfrm rot="1290219">
              <a:off x="2640173" y="3220125"/>
              <a:ext cx="1887" cy="1414"/>
            </a:xfrm>
            <a:custGeom>
              <a:rect b="b" l="l" r="r" t="t"/>
              <a:pathLst>
                <a:path extrusionOk="0" h="32" w="37">
                  <a:moveTo>
                    <a:pt x="15" y="0"/>
                  </a:moveTo>
                  <a:cubicBezTo>
                    <a:pt x="6" y="0"/>
                    <a:pt x="1" y="8"/>
                    <a:pt x="1" y="31"/>
                  </a:cubicBezTo>
                  <a:cubicBezTo>
                    <a:pt x="25" y="31"/>
                    <a:pt x="13" y="7"/>
                    <a:pt x="37" y="7"/>
                  </a:cubicBezTo>
                  <a:cubicBezTo>
                    <a:pt x="28" y="3"/>
                    <a:pt x="21" y="0"/>
                    <a:pt x="1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27"/>
            <p:cNvSpPr/>
            <p:nvPr/>
          </p:nvSpPr>
          <p:spPr>
            <a:xfrm rot="1290219">
              <a:off x="2637611" y="3218077"/>
              <a:ext cx="663" cy="1635"/>
            </a:xfrm>
            <a:custGeom>
              <a:rect b="b" l="l" r="r" t="t"/>
              <a:pathLst>
                <a:path extrusionOk="0" h="37" w="13">
                  <a:moveTo>
                    <a:pt x="0" y="0"/>
                  </a:moveTo>
                  <a:lnTo>
                    <a:pt x="12" y="36"/>
                  </a:lnTo>
                  <a:lnTo>
                    <a:pt x="12" y="24"/>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27"/>
            <p:cNvSpPr/>
            <p:nvPr/>
          </p:nvSpPr>
          <p:spPr>
            <a:xfrm rot="1290219">
              <a:off x="2630067" y="3212343"/>
              <a:ext cx="1275" cy="574"/>
            </a:xfrm>
            <a:custGeom>
              <a:rect b="b" l="l" r="r" t="t"/>
              <a:pathLst>
                <a:path extrusionOk="0" h="13" w="25">
                  <a:moveTo>
                    <a:pt x="25" y="1"/>
                  </a:moveTo>
                  <a:lnTo>
                    <a:pt x="25" y="1"/>
                  </a:lnTo>
                  <a:cubicBezTo>
                    <a:pt x="13" y="1"/>
                    <a:pt x="1" y="13"/>
                    <a:pt x="13" y="13"/>
                  </a:cubicBezTo>
                  <a:cubicBezTo>
                    <a:pt x="13" y="13"/>
                    <a:pt x="13" y="1"/>
                    <a:pt x="2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27"/>
            <p:cNvSpPr/>
            <p:nvPr/>
          </p:nvSpPr>
          <p:spPr>
            <a:xfrm rot="1290219">
              <a:off x="2631206" y="3212792"/>
              <a:ext cx="1275" cy="574"/>
            </a:xfrm>
            <a:custGeom>
              <a:rect b="b" l="l" r="r" t="t"/>
              <a:pathLst>
                <a:path extrusionOk="0" h="13" w="25">
                  <a:moveTo>
                    <a:pt x="1" y="1"/>
                  </a:moveTo>
                  <a:cubicBezTo>
                    <a:pt x="13" y="1"/>
                    <a:pt x="13" y="1"/>
                    <a:pt x="13" y="13"/>
                  </a:cubicBez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27"/>
            <p:cNvSpPr/>
            <p:nvPr/>
          </p:nvSpPr>
          <p:spPr>
            <a:xfrm rot="1290219">
              <a:off x="2627074" y="3210762"/>
              <a:ext cx="4285" cy="3181"/>
            </a:xfrm>
            <a:custGeom>
              <a:rect b="b" l="l" r="r" t="t"/>
              <a:pathLst>
                <a:path extrusionOk="0" h="72" w="84">
                  <a:moveTo>
                    <a:pt x="48" y="0"/>
                  </a:moveTo>
                  <a:lnTo>
                    <a:pt x="12" y="24"/>
                  </a:lnTo>
                  <a:lnTo>
                    <a:pt x="36" y="72"/>
                  </a:lnTo>
                  <a:cubicBezTo>
                    <a:pt x="84" y="60"/>
                    <a:pt x="0" y="36"/>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27"/>
            <p:cNvSpPr/>
            <p:nvPr/>
          </p:nvSpPr>
          <p:spPr>
            <a:xfrm rot="1290219">
              <a:off x="2610185" y="3205491"/>
              <a:ext cx="10967" cy="5037"/>
            </a:xfrm>
            <a:custGeom>
              <a:rect b="b" l="l" r="r" t="t"/>
              <a:pathLst>
                <a:path extrusionOk="0" h="114" w="215">
                  <a:moveTo>
                    <a:pt x="107" y="0"/>
                  </a:moveTo>
                  <a:lnTo>
                    <a:pt x="107" y="0"/>
                  </a:lnTo>
                  <a:cubicBezTo>
                    <a:pt x="0" y="12"/>
                    <a:pt x="119" y="95"/>
                    <a:pt x="0" y="107"/>
                  </a:cubicBezTo>
                  <a:cubicBezTo>
                    <a:pt x="12" y="111"/>
                    <a:pt x="22" y="113"/>
                    <a:pt x="31" y="113"/>
                  </a:cubicBezTo>
                  <a:cubicBezTo>
                    <a:pt x="87" y="113"/>
                    <a:pt x="78" y="38"/>
                    <a:pt x="129" y="38"/>
                  </a:cubicBezTo>
                  <a:cubicBezTo>
                    <a:pt x="139" y="38"/>
                    <a:pt x="151" y="41"/>
                    <a:pt x="167" y="48"/>
                  </a:cubicBezTo>
                  <a:cubicBezTo>
                    <a:pt x="135" y="16"/>
                    <a:pt x="161" y="16"/>
                    <a:pt x="186" y="16"/>
                  </a:cubicBezTo>
                  <a:lnTo>
                    <a:pt x="186" y="16"/>
                  </a:lnTo>
                  <a:cubicBezTo>
                    <a:pt x="198" y="16"/>
                    <a:pt x="210" y="16"/>
                    <a:pt x="214" y="12"/>
                  </a:cubicBezTo>
                  <a:cubicBezTo>
                    <a:pt x="209" y="8"/>
                    <a:pt x="203" y="7"/>
                    <a:pt x="197" y="7"/>
                  </a:cubicBezTo>
                  <a:cubicBezTo>
                    <a:pt x="174" y="7"/>
                    <a:pt x="148" y="24"/>
                    <a:pt x="130" y="24"/>
                  </a:cubicBezTo>
                  <a:cubicBezTo>
                    <a:pt x="119" y="24"/>
                    <a:pt x="111" y="19"/>
                    <a:pt x="10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27"/>
            <p:cNvSpPr/>
            <p:nvPr/>
          </p:nvSpPr>
          <p:spPr>
            <a:xfrm rot="1290219">
              <a:off x="2617779" y="3210644"/>
              <a:ext cx="2856" cy="1502"/>
            </a:xfrm>
            <a:custGeom>
              <a:rect b="b" l="l" r="r" t="t"/>
              <a:pathLst>
                <a:path extrusionOk="0" h="34" w="56">
                  <a:moveTo>
                    <a:pt x="25" y="0"/>
                  </a:moveTo>
                  <a:cubicBezTo>
                    <a:pt x="15" y="0"/>
                    <a:pt x="5" y="4"/>
                    <a:pt x="1" y="13"/>
                  </a:cubicBezTo>
                  <a:cubicBezTo>
                    <a:pt x="10" y="13"/>
                    <a:pt x="25" y="33"/>
                    <a:pt x="38" y="33"/>
                  </a:cubicBezTo>
                  <a:cubicBezTo>
                    <a:pt x="42" y="33"/>
                    <a:pt x="45" y="31"/>
                    <a:pt x="48" y="25"/>
                  </a:cubicBezTo>
                  <a:cubicBezTo>
                    <a:pt x="56" y="11"/>
                    <a:pt x="40" y="0"/>
                    <a:pt x="2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27"/>
            <p:cNvSpPr/>
            <p:nvPr/>
          </p:nvSpPr>
          <p:spPr>
            <a:xfrm rot="1290219">
              <a:off x="2609542" y="3202847"/>
              <a:ext cx="2448" cy="1060"/>
            </a:xfrm>
            <a:custGeom>
              <a:rect b="b" l="l" r="r" t="t"/>
              <a:pathLst>
                <a:path extrusionOk="0" h="24" w="48">
                  <a:moveTo>
                    <a:pt x="12" y="0"/>
                  </a:moveTo>
                  <a:lnTo>
                    <a:pt x="0" y="12"/>
                  </a:lnTo>
                  <a:lnTo>
                    <a:pt x="48" y="24"/>
                  </a:lnTo>
                  <a:lnTo>
                    <a:pt x="1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27"/>
            <p:cNvSpPr/>
            <p:nvPr/>
          </p:nvSpPr>
          <p:spPr>
            <a:xfrm rot="1290219">
              <a:off x="2605548" y="3200097"/>
              <a:ext cx="2244" cy="1105"/>
            </a:xfrm>
            <a:custGeom>
              <a:rect b="b" l="l" r="r" t="t"/>
              <a:pathLst>
                <a:path extrusionOk="0" h="25" w="44">
                  <a:moveTo>
                    <a:pt x="44" y="0"/>
                  </a:moveTo>
                  <a:lnTo>
                    <a:pt x="39" y="5"/>
                  </a:lnTo>
                  <a:lnTo>
                    <a:pt x="39" y="5"/>
                  </a:lnTo>
                  <a:cubicBezTo>
                    <a:pt x="42" y="4"/>
                    <a:pt x="44" y="3"/>
                    <a:pt x="44" y="0"/>
                  </a:cubicBezTo>
                  <a:close/>
                  <a:moveTo>
                    <a:pt x="39" y="5"/>
                  </a:moveTo>
                  <a:lnTo>
                    <a:pt x="39" y="5"/>
                  </a:lnTo>
                  <a:cubicBezTo>
                    <a:pt x="27" y="9"/>
                    <a:pt x="1" y="5"/>
                    <a:pt x="20" y="24"/>
                  </a:cubicBezTo>
                  <a:lnTo>
                    <a:pt x="39" y="5"/>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27"/>
            <p:cNvSpPr/>
            <p:nvPr/>
          </p:nvSpPr>
          <p:spPr>
            <a:xfrm rot="1290219">
              <a:off x="2596250" y="3195381"/>
              <a:ext cx="2703" cy="2254"/>
            </a:xfrm>
            <a:custGeom>
              <a:rect b="b" l="l" r="r" t="t"/>
              <a:pathLst>
                <a:path extrusionOk="0" h="51" w="53">
                  <a:moveTo>
                    <a:pt x="44" y="0"/>
                  </a:moveTo>
                  <a:cubicBezTo>
                    <a:pt x="16" y="0"/>
                    <a:pt x="0" y="51"/>
                    <a:pt x="40" y="51"/>
                  </a:cubicBezTo>
                  <a:cubicBezTo>
                    <a:pt x="43" y="51"/>
                    <a:pt x="48" y="50"/>
                    <a:pt x="52" y="49"/>
                  </a:cubicBezTo>
                  <a:lnTo>
                    <a:pt x="40" y="49"/>
                  </a:lnTo>
                  <a:cubicBezTo>
                    <a:pt x="40" y="37"/>
                    <a:pt x="5" y="2"/>
                    <a:pt x="52" y="2"/>
                  </a:cubicBezTo>
                  <a:cubicBezTo>
                    <a:pt x="49" y="1"/>
                    <a:pt x="47" y="0"/>
                    <a:pt x="4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27"/>
            <p:cNvSpPr/>
            <p:nvPr/>
          </p:nvSpPr>
          <p:spPr>
            <a:xfrm rot="1290219">
              <a:off x="2578365" y="3192913"/>
              <a:ext cx="3060" cy="1105"/>
            </a:xfrm>
            <a:custGeom>
              <a:rect b="b" l="l" r="r" t="t"/>
              <a:pathLst>
                <a:path extrusionOk="0" h="25" w="60">
                  <a:moveTo>
                    <a:pt x="48" y="1"/>
                  </a:moveTo>
                  <a:lnTo>
                    <a:pt x="0" y="13"/>
                  </a:lnTo>
                  <a:lnTo>
                    <a:pt x="12" y="25"/>
                  </a:lnTo>
                  <a:cubicBezTo>
                    <a:pt x="36" y="25"/>
                    <a:pt x="60" y="13"/>
                    <a:pt x="4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27"/>
            <p:cNvSpPr/>
            <p:nvPr/>
          </p:nvSpPr>
          <p:spPr>
            <a:xfrm rot="1290219">
              <a:off x="2576743" y="3202131"/>
              <a:ext cx="4285" cy="972"/>
            </a:xfrm>
            <a:custGeom>
              <a:rect b="b" l="l" r="r" t="t"/>
              <a:pathLst>
                <a:path extrusionOk="0" h="22" w="84">
                  <a:moveTo>
                    <a:pt x="0" y="0"/>
                  </a:moveTo>
                  <a:cubicBezTo>
                    <a:pt x="8" y="17"/>
                    <a:pt x="17" y="22"/>
                    <a:pt x="26" y="22"/>
                  </a:cubicBezTo>
                  <a:cubicBezTo>
                    <a:pt x="37" y="22"/>
                    <a:pt x="50" y="13"/>
                    <a:pt x="65" y="11"/>
                  </a:cubicBezTo>
                  <a:lnTo>
                    <a:pt x="65" y="11"/>
                  </a:lnTo>
                  <a:cubicBezTo>
                    <a:pt x="70" y="12"/>
                    <a:pt x="76" y="12"/>
                    <a:pt x="84" y="12"/>
                  </a:cubicBezTo>
                  <a:cubicBezTo>
                    <a:pt x="79" y="11"/>
                    <a:pt x="75" y="10"/>
                    <a:pt x="71" y="10"/>
                  </a:cubicBezTo>
                  <a:cubicBezTo>
                    <a:pt x="69" y="10"/>
                    <a:pt x="67" y="10"/>
                    <a:pt x="65" y="11"/>
                  </a:cubicBezTo>
                  <a:lnTo>
                    <a:pt x="65" y="11"/>
                  </a:lnTo>
                  <a:cubicBezTo>
                    <a:pt x="46" y="8"/>
                    <a:pt x="37"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27"/>
            <p:cNvSpPr/>
            <p:nvPr/>
          </p:nvSpPr>
          <p:spPr>
            <a:xfrm rot="1290219">
              <a:off x="2576909" y="3189387"/>
              <a:ext cx="2499" cy="1149"/>
            </a:xfrm>
            <a:custGeom>
              <a:rect b="b" l="l" r="r" t="t"/>
              <a:pathLst>
                <a:path extrusionOk="0" h="26" w="49">
                  <a:moveTo>
                    <a:pt x="28" y="0"/>
                  </a:moveTo>
                  <a:cubicBezTo>
                    <a:pt x="14" y="0"/>
                    <a:pt x="1" y="10"/>
                    <a:pt x="1" y="25"/>
                  </a:cubicBezTo>
                  <a:cubicBezTo>
                    <a:pt x="7" y="13"/>
                    <a:pt x="16" y="10"/>
                    <a:pt x="25" y="10"/>
                  </a:cubicBezTo>
                  <a:cubicBezTo>
                    <a:pt x="33" y="10"/>
                    <a:pt x="42" y="13"/>
                    <a:pt x="48" y="13"/>
                  </a:cubicBezTo>
                  <a:cubicBezTo>
                    <a:pt x="44" y="4"/>
                    <a:pt x="36" y="0"/>
                    <a:pt x="2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27"/>
            <p:cNvSpPr/>
            <p:nvPr/>
          </p:nvSpPr>
          <p:spPr>
            <a:xfrm rot="1290219">
              <a:off x="2566532" y="3186208"/>
              <a:ext cx="9130" cy="5877"/>
            </a:xfrm>
            <a:custGeom>
              <a:rect b="b" l="l" r="r" t="t"/>
              <a:pathLst>
                <a:path extrusionOk="0" h="133" w="179">
                  <a:moveTo>
                    <a:pt x="169" y="0"/>
                  </a:moveTo>
                  <a:cubicBezTo>
                    <a:pt x="135" y="0"/>
                    <a:pt x="140" y="55"/>
                    <a:pt x="112" y="60"/>
                  </a:cubicBezTo>
                  <a:lnTo>
                    <a:pt x="112" y="60"/>
                  </a:lnTo>
                  <a:cubicBezTo>
                    <a:pt x="110" y="60"/>
                    <a:pt x="108" y="59"/>
                    <a:pt x="106" y="59"/>
                  </a:cubicBezTo>
                  <a:lnTo>
                    <a:pt x="106" y="59"/>
                  </a:lnTo>
                  <a:cubicBezTo>
                    <a:pt x="107" y="59"/>
                    <a:pt x="107" y="60"/>
                    <a:pt x="107" y="61"/>
                  </a:cubicBezTo>
                  <a:cubicBezTo>
                    <a:pt x="109" y="61"/>
                    <a:pt x="111" y="61"/>
                    <a:pt x="112" y="60"/>
                  </a:cubicBezTo>
                  <a:lnTo>
                    <a:pt x="112" y="60"/>
                  </a:lnTo>
                  <a:cubicBezTo>
                    <a:pt x="118" y="64"/>
                    <a:pt x="125" y="71"/>
                    <a:pt x="131" y="85"/>
                  </a:cubicBezTo>
                  <a:lnTo>
                    <a:pt x="179" y="1"/>
                  </a:lnTo>
                  <a:cubicBezTo>
                    <a:pt x="175" y="0"/>
                    <a:pt x="172" y="0"/>
                    <a:pt x="169" y="0"/>
                  </a:cubicBezTo>
                  <a:close/>
                  <a:moveTo>
                    <a:pt x="57" y="6"/>
                  </a:moveTo>
                  <a:cubicBezTo>
                    <a:pt x="35" y="6"/>
                    <a:pt x="15" y="14"/>
                    <a:pt x="0" y="37"/>
                  </a:cubicBezTo>
                  <a:cubicBezTo>
                    <a:pt x="12" y="49"/>
                    <a:pt x="24" y="109"/>
                    <a:pt x="12" y="132"/>
                  </a:cubicBezTo>
                  <a:cubicBezTo>
                    <a:pt x="56" y="115"/>
                    <a:pt x="81" y="59"/>
                    <a:pt x="105" y="59"/>
                  </a:cubicBezTo>
                  <a:cubicBezTo>
                    <a:pt x="105" y="59"/>
                    <a:pt x="106" y="59"/>
                    <a:pt x="106" y="59"/>
                  </a:cubicBezTo>
                  <a:lnTo>
                    <a:pt x="106" y="59"/>
                  </a:lnTo>
                  <a:cubicBezTo>
                    <a:pt x="96" y="36"/>
                    <a:pt x="107" y="25"/>
                    <a:pt x="96" y="13"/>
                  </a:cubicBezTo>
                  <a:cubicBezTo>
                    <a:pt x="82" y="9"/>
                    <a:pt x="69" y="6"/>
                    <a:pt x="57" y="6"/>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27"/>
            <p:cNvSpPr/>
            <p:nvPr/>
          </p:nvSpPr>
          <p:spPr>
            <a:xfrm rot="1290219">
              <a:off x="2573260" y="3196041"/>
              <a:ext cx="3111" cy="2695"/>
            </a:xfrm>
            <a:custGeom>
              <a:rect b="b" l="l" r="r" t="t"/>
              <a:pathLst>
                <a:path extrusionOk="0" h="61" w="61">
                  <a:moveTo>
                    <a:pt x="25" y="1"/>
                  </a:moveTo>
                  <a:cubicBezTo>
                    <a:pt x="37" y="25"/>
                    <a:pt x="13" y="25"/>
                    <a:pt x="1" y="37"/>
                  </a:cubicBezTo>
                  <a:cubicBezTo>
                    <a:pt x="4" y="54"/>
                    <a:pt x="10" y="60"/>
                    <a:pt x="16" y="60"/>
                  </a:cubicBezTo>
                  <a:cubicBezTo>
                    <a:pt x="32" y="60"/>
                    <a:pt x="52" y="25"/>
                    <a:pt x="60" y="25"/>
                  </a:cubicBezTo>
                  <a:lnTo>
                    <a:pt x="25"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27"/>
            <p:cNvSpPr/>
            <p:nvPr/>
          </p:nvSpPr>
          <p:spPr>
            <a:xfrm rot="1290219">
              <a:off x="2552279" y="3184921"/>
              <a:ext cx="3111" cy="1105"/>
            </a:xfrm>
            <a:custGeom>
              <a:rect b="b" l="l" r="r" t="t"/>
              <a:pathLst>
                <a:path extrusionOk="0" h="25" w="61">
                  <a:moveTo>
                    <a:pt x="60" y="0"/>
                  </a:moveTo>
                  <a:lnTo>
                    <a:pt x="1" y="24"/>
                  </a:lnTo>
                  <a:lnTo>
                    <a:pt x="24" y="24"/>
                  </a:lnTo>
                  <a:lnTo>
                    <a:pt x="6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27"/>
            <p:cNvSpPr/>
            <p:nvPr/>
          </p:nvSpPr>
          <p:spPr>
            <a:xfrm rot="1290219">
              <a:off x="2550834" y="3183113"/>
              <a:ext cx="2499" cy="1635"/>
            </a:xfrm>
            <a:custGeom>
              <a:rect b="b" l="l" r="r" t="t"/>
              <a:pathLst>
                <a:path extrusionOk="0" h="37" w="49">
                  <a:moveTo>
                    <a:pt x="48" y="1"/>
                  </a:moveTo>
                  <a:cubicBezTo>
                    <a:pt x="37" y="13"/>
                    <a:pt x="13" y="24"/>
                    <a:pt x="1" y="36"/>
                  </a:cubicBezTo>
                  <a:cubicBezTo>
                    <a:pt x="25" y="24"/>
                    <a:pt x="37" y="24"/>
                    <a:pt x="48" y="13"/>
                  </a:cubicBezTo>
                  <a:lnTo>
                    <a:pt x="48"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27"/>
            <p:cNvSpPr/>
            <p:nvPr/>
          </p:nvSpPr>
          <p:spPr>
            <a:xfrm rot="1290219">
              <a:off x="2550068" y="3182194"/>
              <a:ext cx="2448" cy="574"/>
            </a:xfrm>
            <a:custGeom>
              <a:rect b="b" l="l" r="r" t="t"/>
              <a:pathLst>
                <a:path extrusionOk="0" h="13" w="48">
                  <a:moveTo>
                    <a:pt x="48" y="1"/>
                  </a:moveTo>
                  <a:lnTo>
                    <a:pt x="0" y="13"/>
                  </a:lnTo>
                  <a:lnTo>
                    <a:pt x="12" y="13"/>
                  </a:lnTo>
                  <a:lnTo>
                    <a:pt x="48"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27"/>
            <p:cNvSpPr/>
            <p:nvPr/>
          </p:nvSpPr>
          <p:spPr>
            <a:xfrm rot="1290219">
              <a:off x="2542847" y="3180676"/>
              <a:ext cx="3316" cy="1105"/>
            </a:xfrm>
            <a:custGeom>
              <a:rect b="b" l="l" r="r" t="t"/>
              <a:pathLst>
                <a:path extrusionOk="0" h="25" w="65">
                  <a:moveTo>
                    <a:pt x="0" y="1"/>
                  </a:moveTo>
                  <a:lnTo>
                    <a:pt x="12" y="24"/>
                  </a:lnTo>
                  <a:cubicBezTo>
                    <a:pt x="17" y="22"/>
                    <a:pt x="23" y="21"/>
                    <a:pt x="29" y="21"/>
                  </a:cubicBezTo>
                  <a:cubicBezTo>
                    <a:pt x="40" y="21"/>
                    <a:pt x="50" y="24"/>
                    <a:pt x="56" y="24"/>
                  </a:cubicBezTo>
                  <a:cubicBezTo>
                    <a:pt x="62" y="24"/>
                    <a:pt x="64" y="21"/>
                    <a:pt x="60" y="12"/>
                  </a:cubicBezTo>
                  <a:lnTo>
                    <a:pt x="60" y="12"/>
                  </a:lnTo>
                  <a:cubicBezTo>
                    <a:pt x="55" y="17"/>
                    <a:pt x="46" y="20"/>
                    <a:pt x="36" y="20"/>
                  </a:cubicBezTo>
                  <a:cubicBezTo>
                    <a:pt x="22" y="20"/>
                    <a:pt x="7" y="14"/>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27"/>
            <p:cNvSpPr/>
            <p:nvPr/>
          </p:nvSpPr>
          <p:spPr>
            <a:xfrm rot="1290219">
              <a:off x="2518403" y="3202841"/>
              <a:ext cx="1275" cy="1591"/>
            </a:xfrm>
            <a:custGeom>
              <a:rect b="b" l="l" r="r" t="t"/>
              <a:pathLst>
                <a:path extrusionOk="0" h="36" w="25">
                  <a:moveTo>
                    <a:pt x="1" y="0"/>
                  </a:moveTo>
                  <a:lnTo>
                    <a:pt x="1" y="36"/>
                  </a:lnTo>
                  <a:lnTo>
                    <a:pt x="13" y="36"/>
                  </a:lnTo>
                  <a:cubicBezTo>
                    <a:pt x="25" y="24"/>
                    <a:pt x="13"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27"/>
            <p:cNvSpPr/>
            <p:nvPr/>
          </p:nvSpPr>
          <p:spPr>
            <a:xfrm rot="1290219">
              <a:off x="2513219" y="3200844"/>
              <a:ext cx="4897" cy="2784"/>
            </a:xfrm>
            <a:custGeom>
              <a:rect b="b" l="l" r="r" t="t"/>
              <a:pathLst>
                <a:path extrusionOk="0" h="63" w="96">
                  <a:moveTo>
                    <a:pt x="86" y="1"/>
                  </a:moveTo>
                  <a:cubicBezTo>
                    <a:pt x="68" y="1"/>
                    <a:pt x="55" y="27"/>
                    <a:pt x="24" y="27"/>
                  </a:cubicBezTo>
                  <a:lnTo>
                    <a:pt x="36" y="3"/>
                  </a:lnTo>
                  <a:lnTo>
                    <a:pt x="1" y="63"/>
                  </a:lnTo>
                  <a:cubicBezTo>
                    <a:pt x="60" y="63"/>
                    <a:pt x="48" y="15"/>
                    <a:pt x="96" y="3"/>
                  </a:cubicBezTo>
                  <a:cubicBezTo>
                    <a:pt x="92" y="2"/>
                    <a:pt x="89" y="1"/>
                    <a:pt x="8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27"/>
            <p:cNvSpPr/>
            <p:nvPr/>
          </p:nvSpPr>
          <p:spPr>
            <a:xfrm rot="1290219">
              <a:off x="2462978" y="3192855"/>
              <a:ext cx="6325" cy="5612"/>
            </a:xfrm>
            <a:custGeom>
              <a:rect b="b" l="l" r="r" t="t"/>
              <a:pathLst>
                <a:path extrusionOk="0" h="127" w="124">
                  <a:moveTo>
                    <a:pt x="123" y="0"/>
                  </a:moveTo>
                  <a:lnTo>
                    <a:pt x="123" y="0"/>
                  </a:lnTo>
                  <a:cubicBezTo>
                    <a:pt x="88" y="36"/>
                    <a:pt x="52" y="48"/>
                    <a:pt x="4" y="84"/>
                  </a:cubicBezTo>
                  <a:cubicBezTo>
                    <a:pt x="14" y="93"/>
                    <a:pt x="0" y="126"/>
                    <a:pt x="1" y="126"/>
                  </a:cubicBezTo>
                  <a:cubicBezTo>
                    <a:pt x="1" y="126"/>
                    <a:pt x="2" y="124"/>
                    <a:pt x="4" y="119"/>
                  </a:cubicBezTo>
                  <a:lnTo>
                    <a:pt x="52" y="84"/>
                  </a:lnTo>
                  <a:lnTo>
                    <a:pt x="52" y="108"/>
                  </a:lnTo>
                  <a:cubicBezTo>
                    <a:pt x="111" y="108"/>
                    <a:pt x="64" y="60"/>
                    <a:pt x="111" y="60"/>
                  </a:cubicBezTo>
                  <a:cubicBezTo>
                    <a:pt x="111" y="24"/>
                    <a:pt x="99" y="36"/>
                    <a:pt x="12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27"/>
            <p:cNvSpPr/>
            <p:nvPr/>
          </p:nvSpPr>
          <p:spPr>
            <a:xfrm rot="1290219">
              <a:off x="2538160" y="3210526"/>
              <a:ext cx="4897" cy="10561"/>
            </a:xfrm>
            <a:custGeom>
              <a:rect b="b" l="l" r="r" t="t"/>
              <a:pathLst>
                <a:path extrusionOk="0" h="239" w="96">
                  <a:moveTo>
                    <a:pt x="72" y="0"/>
                  </a:moveTo>
                  <a:lnTo>
                    <a:pt x="72" y="0"/>
                  </a:lnTo>
                  <a:cubicBezTo>
                    <a:pt x="12" y="72"/>
                    <a:pt x="0" y="203"/>
                    <a:pt x="48" y="239"/>
                  </a:cubicBezTo>
                  <a:cubicBezTo>
                    <a:pt x="36" y="143"/>
                    <a:pt x="95" y="72"/>
                    <a:pt x="7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27"/>
            <p:cNvSpPr/>
            <p:nvPr/>
          </p:nvSpPr>
          <p:spPr>
            <a:xfrm rot="1290219">
              <a:off x="2541827" y="3216080"/>
              <a:ext cx="1275" cy="3712"/>
            </a:xfrm>
            <a:custGeom>
              <a:rect b="b" l="l" r="r" t="t"/>
              <a:pathLst>
                <a:path extrusionOk="0" h="84" w="25">
                  <a:moveTo>
                    <a:pt x="1" y="1"/>
                  </a:moveTo>
                  <a:lnTo>
                    <a:pt x="24" y="84"/>
                  </a:lnTo>
                  <a:lnTo>
                    <a:pt x="24" y="24"/>
                  </a:lnTo>
                  <a:lnTo>
                    <a:pt x="1"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27"/>
            <p:cNvSpPr/>
            <p:nvPr/>
          </p:nvSpPr>
          <p:spPr>
            <a:xfrm rot="1290219">
              <a:off x="2544207" y="3215817"/>
              <a:ext cx="663" cy="5302"/>
            </a:xfrm>
            <a:custGeom>
              <a:rect b="b" l="l" r="r" t="t"/>
              <a:pathLst>
                <a:path extrusionOk="0" h="120" w="13">
                  <a:moveTo>
                    <a:pt x="12" y="1"/>
                  </a:moveTo>
                  <a:lnTo>
                    <a:pt x="0" y="13"/>
                  </a:lnTo>
                  <a:lnTo>
                    <a:pt x="0" y="120"/>
                  </a:lnTo>
                  <a:lnTo>
                    <a:pt x="1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27"/>
            <p:cNvSpPr/>
            <p:nvPr/>
          </p:nvSpPr>
          <p:spPr>
            <a:xfrm rot="1290219">
              <a:off x="2530976" y="3220625"/>
              <a:ext cx="7498" cy="10561"/>
            </a:xfrm>
            <a:custGeom>
              <a:rect b="b" l="l" r="r" t="t"/>
              <a:pathLst>
                <a:path extrusionOk="0" h="239" w="147">
                  <a:moveTo>
                    <a:pt x="99" y="0"/>
                  </a:moveTo>
                  <a:cubicBezTo>
                    <a:pt x="65" y="0"/>
                    <a:pt x="63" y="169"/>
                    <a:pt x="24" y="169"/>
                  </a:cubicBezTo>
                  <a:cubicBezTo>
                    <a:pt x="21" y="169"/>
                    <a:pt x="18" y="168"/>
                    <a:pt x="16" y="167"/>
                  </a:cubicBezTo>
                  <a:cubicBezTo>
                    <a:pt x="1" y="212"/>
                    <a:pt x="3" y="221"/>
                    <a:pt x="11" y="221"/>
                  </a:cubicBezTo>
                  <a:cubicBezTo>
                    <a:pt x="16" y="221"/>
                    <a:pt x="25" y="217"/>
                    <a:pt x="33" y="217"/>
                  </a:cubicBezTo>
                  <a:cubicBezTo>
                    <a:pt x="41" y="217"/>
                    <a:pt x="48" y="221"/>
                    <a:pt x="51" y="238"/>
                  </a:cubicBezTo>
                  <a:cubicBezTo>
                    <a:pt x="51" y="203"/>
                    <a:pt x="51" y="179"/>
                    <a:pt x="51" y="155"/>
                  </a:cubicBezTo>
                  <a:cubicBezTo>
                    <a:pt x="65" y="139"/>
                    <a:pt x="74" y="133"/>
                    <a:pt x="82" y="133"/>
                  </a:cubicBezTo>
                  <a:cubicBezTo>
                    <a:pt x="102" y="133"/>
                    <a:pt x="104" y="178"/>
                    <a:pt x="114" y="178"/>
                  </a:cubicBezTo>
                  <a:cubicBezTo>
                    <a:pt x="116" y="178"/>
                    <a:pt x="119" y="175"/>
                    <a:pt x="123" y="167"/>
                  </a:cubicBezTo>
                  <a:cubicBezTo>
                    <a:pt x="147" y="72"/>
                    <a:pt x="63" y="119"/>
                    <a:pt x="9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27"/>
            <p:cNvSpPr/>
            <p:nvPr/>
          </p:nvSpPr>
          <p:spPr>
            <a:xfrm rot="1290219">
              <a:off x="2628742" y="3403289"/>
              <a:ext cx="612" cy="309"/>
            </a:xfrm>
            <a:custGeom>
              <a:rect b="b" l="l" r="r" t="t"/>
              <a:pathLst>
                <a:path extrusionOk="0" h="7" w="12">
                  <a:moveTo>
                    <a:pt x="3" y="1"/>
                  </a:moveTo>
                  <a:cubicBezTo>
                    <a:pt x="1" y="1"/>
                    <a:pt x="0" y="2"/>
                    <a:pt x="0" y="6"/>
                  </a:cubicBezTo>
                  <a:lnTo>
                    <a:pt x="12" y="6"/>
                  </a:lnTo>
                  <a:cubicBezTo>
                    <a:pt x="12" y="6"/>
                    <a:pt x="7" y="1"/>
                    <a:pt x="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27"/>
            <p:cNvSpPr/>
            <p:nvPr/>
          </p:nvSpPr>
          <p:spPr>
            <a:xfrm rot="1290219">
              <a:off x="2686003" y="3408988"/>
              <a:ext cx="2448" cy="1105"/>
            </a:xfrm>
            <a:custGeom>
              <a:rect b="b" l="l" r="r" t="t"/>
              <a:pathLst>
                <a:path extrusionOk="0" h="25" w="48">
                  <a:moveTo>
                    <a:pt x="24" y="1"/>
                  </a:moveTo>
                  <a:lnTo>
                    <a:pt x="0" y="25"/>
                  </a:lnTo>
                  <a:cubicBezTo>
                    <a:pt x="24" y="25"/>
                    <a:pt x="36" y="13"/>
                    <a:pt x="48" y="13"/>
                  </a:cubicBezTo>
                  <a:cubicBezTo>
                    <a:pt x="48" y="13"/>
                    <a:pt x="36" y="1"/>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27"/>
            <p:cNvSpPr/>
            <p:nvPr/>
          </p:nvSpPr>
          <p:spPr>
            <a:xfrm rot="1290219">
              <a:off x="2590204" y="3388210"/>
              <a:ext cx="2448" cy="1060"/>
            </a:xfrm>
            <a:custGeom>
              <a:rect b="b" l="l" r="r" t="t"/>
              <a:pathLst>
                <a:path extrusionOk="0" h="24" w="48">
                  <a:moveTo>
                    <a:pt x="0" y="0"/>
                  </a:moveTo>
                  <a:cubicBezTo>
                    <a:pt x="12" y="12"/>
                    <a:pt x="24" y="24"/>
                    <a:pt x="48" y="24"/>
                  </a:cubicBezTo>
                  <a:cubicBezTo>
                    <a:pt x="36" y="12"/>
                    <a:pt x="12"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27"/>
            <p:cNvSpPr/>
            <p:nvPr/>
          </p:nvSpPr>
          <p:spPr>
            <a:xfrm rot="1290219">
              <a:off x="2743818" y="3202990"/>
              <a:ext cx="1275" cy="574"/>
            </a:xfrm>
            <a:custGeom>
              <a:rect b="b" l="l" r="r" t="t"/>
              <a:pathLst>
                <a:path extrusionOk="0" h="13" w="25">
                  <a:moveTo>
                    <a:pt x="1" y="1"/>
                  </a:moveTo>
                  <a:lnTo>
                    <a:pt x="12" y="13"/>
                  </a:lnTo>
                  <a:cubicBezTo>
                    <a:pt x="12" y="1"/>
                    <a:pt x="24" y="1"/>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27"/>
            <p:cNvSpPr/>
            <p:nvPr/>
          </p:nvSpPr>
          <p:spPr>
            <a:xfrm rot="1290219">
              <a:off x="2739333" y="3382862"/>
              <a:ext cx="663" cy="2165"/>
            </a:xfrm>
            <a:custGeom>
              <a:rect b="b" l="l" r="r" t="t"/>
              <a:pathLst>
                <a:path extrusionOk="0" h="49" w="13">
                  <a:moveTo>
                    <a:pt x="13" y="1"/>
                  </a:moveTo>
                  <a:lnTo>
                    <a:pt x="13" y="1"/>
                  </a:lnTo>
                  <a:cubicBezTo>
                    <a:pt x="1" y="25"/>
                    <a:pt x="1" y="36"/>
                    <a:pt x="1" y="48"/>
                  </a:cubicBezTo>
                  <a:cubicBezTo>
                    <a:pt x="1" y="36"/>
                    <a:pt x="13" y="13"/>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27"/>
            <p:cNvSpPr/>
            <p:nvPr/>
          </p:nvSpPr>
          <p:spPr>
            <a:xfrm rot="1290219">
              <a:off x="2517945" y="3283343"/>
              <a:ext cx="1275" cy="2165"/>
            </a:xfrm>
            <a:custGeom>
              <a:rect b="b" l="l" r="r" t="t"/>
              <a:pathLst>
                <a:path extrusionOk="0" h="49" w="25">
                  <a:moveTo>
                    <a:pt x="1" y="1"/>
                  </a:moveTo>
                  <a:cubicBezTo>
                    <a:pt x="1" y="25"/>
                    <a:pt x="13" y="37"/>
                    <a:pt x="25" y="48"/>
                  </a:cubicBezTo>
                  <a:cubicBezTo>
                    <a:pt x="25" y="37"/>
                    <a:pt x="25" y="25"/>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27"/>
            <p:cNvSpPr/>
            <p:nvPr/>
          </p:nvSpPr>
          <p:spPr>
            <a:xfrm rot="1290219">
              <a:off x="2520836" y="3305184"/>
              <a:ext cx="663" cy="44"/>
            </a:xfrm>
            <a:custGeom>
              <a:rect b="b" l="l" r="r" t="t"/>
              <a:pathLst>
                <a:path extrusionOk="0" h="1" w="13">
                  <a:moveTo>
                    <a:pt x="12" y="0"/>
                  </a:moveTo>
                  <a:lnTo>
                    <a:pt x="1" y="0"/>
                  </a:lnTo>
                  <a:cubicBezTo>
                    <a:pt x="1" y="0"/>
                    <a:pt x="1"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7"/>
            <p:cNvSpPr/>
            <p:nvPr/>
          </p:nvSpPr>
          <p:spPr>
            <a:xfrm rot="1290219">
              <a:off x="2524517" y="3319499"/>
              <a:ext cx="51" cy="44"/>
            </a:xfrm>
            <a:custGeom>
              <a:rect b="b" l="l" r="r" t="t"/>
              <a:pathLst>
                <a:path extrusionOk="0" h="1" w="1">
                  <a:moveTo>
                    <a:pt x="0" y="0"/>
                  </a:moveTo>
                  <a:lnTo>
                    <a:pt x="0" y="0"/>
                  </a:lnTo>
                  <a:cubicBezTo>
                    <a:pt x="0" y="0"/>
                    <a:pt x="0"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27"/>
            <p:cNvSpPr/>
            <p:nvPr/>
          </p:nvSpPr>
          <p:spPr>
            <a:xfrm rot="1290219">
              <a:off x="2513857" y="3285662"/>
              <a:ext cx="8518" cy="8440"/>
            </a:xfrm>
            <a:custGeom>
              <a:rect b="b" l="l" r="r" t="t"/>
              <a:pathLst>
                <a:path extrusionOk="0" h="191" w="167">
                  <a:moveTo>
                    <a:pt x="72" y="0"/>
                  </a:moveTo>
                  <a:lnTo>
                    <a:pt x="72" y="0"/>
                  </a:lnTo>
                  <a:cubicBezTo>
                    <a:pt x="60" y="48"/>
                    <a:pt x="0" y="84"/>
                    <a:pt x="96" y="108"/>
                  </a:cubicBezTo>
                  <a:lnTo>
                    <a:pt x="96" y="96"/>
                  </a:lnTo>
                  <a:cubicBezTo>
                    <a:pt x="96" y="131"/>
                    <a:pt x="131" y="167"/>
                    <a:pt x="155" y="191"/>
                  </a:cubicBezTo>
                  <a:cubicBezTo>
                    <a:pt x="155" y="191"/>
                    <a:pt x="155" y="179"/>
                    <a:pt x="167" y="179"/>
                  </a:cubicBezTo>
                  <a:cubicBezTo>
                    <a:pt x="155" y="155"/>
                    <a:pt x="143" y="131"/>
                    <a:pt x="143" y="96"/>
                  </a:cubicBezTo>
                  <a:cubicBezTo>
                    <a:pt x="143" y="60"/>
                    <a:pt x="96" y="36"/>
                    <a:pt x="7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27"/>
            <p:cNvSpPr/>
            <p:nvPr/>
          </p:nvSpPr>
          <p:spPr>
            <a:xfrm rot="1290219">
              <a:off x="2627427" y="3403458"/>
              <a:ext cx="1224" cy="265"/>
            </a:xfrm>
            <a:custGeom>
              <a:rect b="b" l="l" r="r" t="t"/>
              <a:pathLst>
                <a:path extrusionOk="0" h="6" w="24">
                  <a:moveTo>
                    <a:pt x="11" y="1"/>
                  </a:moveTo>
                  <a:cubicBezTo>
                    <a:pt x="3" y="1"/>
                    <a:pt x="0" y="6"/>
                    <a:pt x="24" y="6"/>
                  </a:cubicBezTo>
                  <a:cubicBezTo>
                    <a:pt x="20" y="2"/>
                    <a:pt x="15" y="1"/>
                    <a:pt x="1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27"/>
            <p:cNvSpPr/>
            <p:nvPr/>
          </p:nvSpPr>
          <p:spPr>
            <a:xfrm rot="1290219">
              <a:off x="2556023" y="3352317"/>
              <a:ext cx="663" cy="44"/>
            </a:xfrm>
            <a:custGeom>
              <a:rect b="b" l="l" r="r" t="t"/>
              <a:pathLst>
                <a:path extrusionOk="0" h="1" w="13">
                  <a:moveTo>
                    <a:pt x="0" y="1"/>
                  </a:moveTo>
                  <a:lnTo>
                    <a:pt x="0" y="1"/>
                  </a:lnTo>
                  <a:cubicBezTo>
                    <a:pt x="12" y="1"/>
                    <a:pt x="0" y="1"/>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27"/>
            <p:cNvSpPr/>
            <p:nvPr/>
          </p:nvSpPr>
          <p:spPr>
            <a:xfrm rot="1290219">
              <a:off x="2611441" y="3399794"/>
              <a:ext cx="1887" cy="44"/>
            </a:xfrm>
            <a:custGeom>
              <a:rect b="b" l="l" r="r" t="t"/>
              <a:pathLst>
                <a:path extrusionOk="0" h="1" w="37">
                  <a:moveTo>
                    <a:pt x="36" y="1"/>
                  </a:moveTo>
                  <a:lnTo>
                    <a:pt x="1" y="1"/>
                  </a:lnTo>
                  <a:cubicBezTo>
                    <a:pt x="13" y="1"/>
                    <a:pt x="25" y="1"/>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27"/>
            <p:cNvSpPr/>
            <p:nvPr/>
          </p:nvSpPr>
          <p:spPr>
            <a:xfrm rot="1290219">
              <a:off x="2449268" y="3118075"/>
              <a:ext cx="5764" cy="3535"/>
            </a:xfrm>
            <a:custGeom>
              <a:rect b="b" l="l" r="r" t="t"/>
              <a:pathLst>
                <a:path extrusionOk="0" h="80" w="113">
                  <a:moveTo>
                    <a:pt x="106" y="0"/>
                  </a:moveTo>
                  <a:cubicBezTo>
                    <a:pt x="93" y="0"/>
                    <a:pt x="52" y="40"/>
                    <a:pt x="41" y="40"/>
                  </a:cubicBezTo>
                  <a:cubicBezTo>
                    <a:pt x="36" y="40"/>
                    <a:pt x="37" y="32"/>
                    <a:pt x="48" y="8"/>
                  </a:cubicBezTo>
                  <a:lnTo>
                    <a:pt x="48" y="8"/>
                  </a:lnTo>
                  <a:cubicBezTo>
                    <a:pt x="25" y="32"/>
                    <a:pt x="13" y="55"/>
                    <a:pt x="1" y="67"/>
                  </a:cubicBezTo>
                  <a:lnTo>
                    <a:pt x="60" y="79"/>
                  </a:lnTo>
                  <a:cubicBezTo>
                    <a:pt x="72" y="64"/>
                    <a:pt x="72" y="60"/>
                    <a:pt x="68" y="60"/>
                  </a:cubicBezTo>
                  <a:cubicBezTo>
                    <a:pt x="63" y="60"/>
                    <a:pt x="49" y="68"/>
                    <a:pt x="41" y="68"/>
                  </a:cubicBezTo>
                  <a:cubicBezTo>
                    <a:pt x="36" y="68"/>
                    <a:pt x="33" y="65"/>
                    <a:pt x="37" y="55"/>
                  </a:cubicBezTo>
                  <a:cubicBezTo>
                    <a:pt x="60" y="32"/>
                    <a:pt x="84" y="44"/>
                    <a:pt x="108" y="20"/>
                  </a:cubicBezTo>
                  <a:cubicBezTo>
                    <a:pt x="113" y="5"/>
                    <a:pt x="111" y="0"/>
                    <a:pt x="10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27"/>
            <p:cNvSpPr/>
            <p:nvPr/>
          </p:nvSpPr>
          <p:spPr>
            <a:xfrm rot="1290219">
              <a:off x="2727773" y="3183821"/>
              <a:ext cx="6733" cy="4772"/>
            </a:xfrm>
            <a:custGeom>
              <a:rect b="b" l="l" r="r" t="t"/>
              <a:pathLst>
                <a:path extrusionOk="0" h="108" w="132">
                  <a:moveTo>
                    <a:pt x="84" y="0"/>
                  </a:moveTo>
                  <a:cubicBezTo>
                    <a:pt x="36" y="12"/>
                    <a:pt x="84" y="84"/>
                    <a:pt x="1" y="84"/>
                  </a:cubicBezTo>
                  <a:cubicBezTo>
                    <a:pt x="13" y="96"/>
                    <a:pt x="36" y="96"/>
                    <a:pt x="48" y="107"/>
                  </a:cubicBezTo>
                  <a:cubicBezTo>
                    <a:pt x="36" y="72"/>
                    <a:pt x="72" y="60"/>
                    <a:pt x="108" y="48"/>
                  </a:cubicBezTo>
                  <a:lnTo>
                    <a:pt x="120" y="60"/>
                  </a:lnTo>
                  <a:cubicBezTo>
                    <a:pt x="120" y="36"/>
                    <a:pt x="132" y="36"/>
                    <a:pt x="8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27"/>
            <p:cNvSpPr/>
            <p:nvPr/>
          </p:nvSpPr>
          <p:spPr>
            <a:xfrm rot="1290219">
              <a:off x="2729255" y="3188407"/>
              <a:ext cx="1887" cy="1635"/>
            </a:xfrm>
            <a:custGeom>
              <a:rect b="b" l="l" r="r" t="t"/>
              <a:pathLst>
                <a:path extrusionOk="0" h="37" w="37">
                  <a:moveTo>
                    <a:pt x="0" y="0"/>
                  </a:moveTo>
                  <a:cubicBezTo>
                    <a:pt x="0" y="12"/>
                    <a:pt x="0" y="12"/>
                    <a:pt x="0" y="12"/>
                  </a:cubicBezTo>
                  <a:cubicBezTo>
                    <a:pt x="0" y="12"/>
                    <a:pt x="0" y="24"/>
                    <a:pt x="12" y="24"/>
                  </a:cubicBezTo>
                  <a:cubicBezTo>
                    <a:pt x="24" y="24"/>
                    <a:pt x="24" y="36"/>
                    <a:pt x="36" y="36"/>
                  </a:cubicBezTo>
                  <a:cubicBezTo>
                    <a:pt x="24" y="24"/>
                    <a:pt x="12"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27"/>
            <p:cNvSpPr/>
            <p:nvPr/>
          </p:nvSpPr>
          <p:spPr>
            <a:xfrm rot="1290219">
              <a:off x="2500186" y="3113332"/>
              <a:ext cx="1887" cy="574"/>
            </a:xfrm>
            <a:custGeom>
              <a:rect b="b" l="l" r="r" t="t"/>
              <a:pathLst>
                <a:path extrusionOk="0" h="13" w="37">
                  <a:moveTo>
                    <a:pt x="36" y="1"/>
                  </a:moveTo>
                  <a:cubicBezTo>
                    <a:pt x="13" y="1"/>
                    <a:pt x="1" y="1"/>
                    <a:pt x="1" y="13"/>
                  </a:cubicBezTo>
                  <a:cubicBezTo>
                    <a:pt x="13" y="1"/>
                    <a:pt x="24" y="1"/>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27"/>
            <p:cNvSpPr/>
            <p:nvPr/>
          </p:nvSpPr>
          <p:spPr>
            <a:xfrm rot="1290219">
              <a:off x="2754636" y="3408654"/>
              <a:ext cx="663" cy="2165"/>
            </a:xfrm>
            <a:custGeom>
              <a:rect b="b" l="l" r="r" t="t"/>
              <a:pathLst>
                <a:path extrusionOk="0" h="49" w="13">
                  <a:moveTo>
                    <a:pt x="12" y="0"/>
                  </a:moveTo>
                  <a:cubicBezTo>
                    <a:pt x="12" y="24"/>
                    <a:pt x="0" y="36"/>
                    <a:pt x="0" y="48"/>
                  </a:cubicBezTo>
                  <a:cubicBezTo>
                    <a:pt x="12" y="24"/>
                    <a:pt x="12" y="12"/>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27"/>
            <p:cNvSpPr/>
            <p:nvPr/>
          </p:nvSpPr>
          <p:spPr>
            <a:xfrm rot="1290219">
              <a:off x="2757406" y="3215420"/>
              <a:ext cx="2499" cy="2165"/>
            </a:xfrm>
            <a:custGeom>
              <a:rect b="b" l="l" r="r" t="t"/>
              <a:pathLst>
                <a:path extrusionOk="0" h="49" w="49">
                  <a:moveTo>
                    <a:pt x="1" y="1"/>
                  </a:moveTo>
                  <a:lnTo>
                    <a:pt x="1" y="1"/>
                  </a:lnTo>
                  <a:cubicBezTo>
                    <a:pt x="13" y="13"/>
                    <a:pt x="13" y="25"/>
                    <a:pt x="25" y="37"/>
                  </a:cubicBezTo>
                  <a:cubicBezTo>
                    <a:pt x="37" y="37"/>
                    <a:pt x="37" y="37"/>
                    <a:pt x="49" y="48"/>
                  </a:cubicBezTo>
                  <a:lnTo>
                    <a:pt x="1"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27"/>
            <p:cNvSpPr/>
            <p:nvPr/>
          </p:nvSpPr>
          <p:spPr>
            <a:xfrm rot="1290219">
              <a:off x="2646264" y="3159730"/>
              <a:ext cx="5968" cy="1458"/>
            </a:xfrm>
            <a:custGeom>
              <a:rect b="b" l="l" r="r" t="t"/>
              <a:pathLst>
                <a:path extrusionOk="0" h="33" w="117">
                  <a:moveTo>
                    <a:pt x="109" y="0"/>
                  </a:moveTo>
                  <a:cubicBezTo>
                    <a:pt x="101" y="0"/>
                    <a:pt x="83" y="10"/>
                    <a:pt x="62" y="10"/>
                  </a:cubicBezTo>
                  <a:cubicBezTo>
                    <a:pt x="54" y="10"/>
                    <a:pt x="45" y="8"/>
                    <a:pt x="37" y="4"/>
                  </a:cubicBezTo>
                  <a:lnTo>
                    <a:pt x="1" y="28"/>
                  </a:lnTo>
                  <a:cubicBezTo>
                    <a:pt x="13" y="32"/>
                    <a:pt x="25" y="33"/>
                    <a:pt x="37" y="33"/>
                  </a:cubicBezTo>
                  <a:cubicBezTo>
                    <a:pt x="60" y="33"/>
                    <a:pt x="84" y="28"/>
                    <a:pt x="108" y="28"/>
                  </a:cubicBezTo>
                  <a:cubicBezTo>
                    <a:pt x="117" y="6"/>
                    <a:pt x="116" y="0"/>
                    <a:pt x="10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27"/>
            <p:cNvSpPr/>
            <p:nvPr/>
          </p:nvSpPr>
          <p:spPr>
            <a:xfrm rot="1290219">
              <a:off x="2449096" y="3119931"/>
              <a:ext cx="51" cy="44"/>
            </a:xfrm>
            <a:custGeom>
              <a:rect b="b" l="l" r="r" t="t"/>
              <a:pathLst>
                <a:path extrusionOk="0" h="1" w="1">
                  <a:moveTo>
                    <a:pt x="1" y="0"/>
                  </a:moveTo>
                  <a:cubicBezTo>
                    <a:pt x="1" y="0"/>
                    <a:pt x="1" y="0"/>
                    <a:pt x="1" y="0"/>
                  </a:cubicBezTo>
                  <a:cubicBezTo>
                    <a:pt x="1" y="0"/>
                    <a:pt x="1"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27"/>
            <p:cNvSpPr/>
            <p:nvPr/>
          </p:nvSpPr>
          <p:spPr>
            <a:xfrm rot="1290219">
              <a:off x="2738595" y="3200063"/>
              <a:ext cx="7957" cy="4330"/>
            </a:xfrm>
            <a:custGeom>
              <a:rect b="b" l="l" r="r" t="t"/>
              <a:pathLst>
                <a:path extrusionOk="0" h="98" w="156">
                  <a:moveTo>
                    <a:pt x="9" y="1"/>
                  </a:moveTo>
                  <a:cubicBezTo>
                    <a:pt x="6" y="1"/>
                    <a:pt x="3" y="1"/>
                    <a:pt x="0" y="2"/>
                  </a:cubicBezTo>
                  <a:cubicBezTo>
                    <a:pt x="60" y="38"/>
                    <a:pt x="108" y="62"/>
                    <a:pt x="155" y="98"/>
                  </a:cubicBezTo>
                  <a:lnTo>
                    <a:pt x="119" y="62"/>
                  </a:lnTo>
                  <a:cubicBezTo>
                    <a:pt x="86" y="62"/>
                    <a:pt x="43" y="1"/>
                    <a:pt x="9"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27"/>
            <p:cNvSpPr/>
            <p:nvPr/>
          </p:nvSpPr>
          <p:spPr>
            <a:xfrm rot="1290219">
              <a:off x="2534971" y="3234002"/>
              <a:ext cx="4285" cy="11091"/>
            </a:xfrm>
            <a:custGeom>
              <a:rect b="b" l="l" r="r" t="t"/>
              <a:pathLst>
                <a:path extrusionOk="0" h="251" w="84">
                  <a:moveTo>
                    <a:pt x="1" y="0"/>
                  </a:moveTo>
                  <a:lnTo>
                    <a:pt x="1" y="0"/>
                  </a:lnTo>
                  <a:cubicBezTo>
                    <a:pt x="24" y="84"/>
                    <a:pt x="1" y="131"/>
                    <a:pt x="12" y="250"/>
                  </a:cubicBezTo>
                  <a:lnTo>
                    <a:pt x="48" y="155"/>
                  </a:lnTo>
                  <a:lnTo>
                    <a:pt x="60" y="179"/>
                  </a:lnTo>
                  <a:cubicBezTo>
                    <a:pt x="60" y="167"/>
                    <a:pt x="72" y="143"/>
                    <a:pt x="84" y="131"/>
                  </a:cubicBezTo>
                  <a:cubicBezTo>
                    <a:pt x="72" y="36"/>
                    <a:pt x="36" y="24"/>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27"/>
            <p:cNvSpPr/>
            <p:nvPr/>
          </p:nvSpPr>
          <p:spPr>
            <a:xfrm rot="1290219">
              <a:off x="2523047" y="3237532"/>
              <a:ext cx="1887" cy="2695"/>
            </a:xfrm>
            <a:custGeom>
              <a:rect b="b" l="l" r="r" t="t"/>
              <a:pathLst>
                <a:path extrusionOk="0" h="61" w="37">
                  <a:moveTo>
                    <a:pt x="36" y="1"/>
                  </a:moveTo>
                  <a:cubicBezTo>
                    <a:pt x="24" y="13"/>
                    <a:pt x="0" y="36"/>
                    <a:pt x="0" y="48"/>
                  </a:cubicBezTo>
                  <a:lnTo>
                    <a:pt x="24" y="60"/>
                  </a:lnTo>
                  <a:lnTo>
                    <a:pt x="36"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27"/>
            <p:cNvSpPr/>
            <p:nvPr/>
          </p:nvSpPr>
          <p:spPr>
            <a:xfrm rot="1290219">
              <a:off x="2511658" y="3286162"/>
              <a:ext cx="2397" cy="4905"/>
            </a:xfrm>
            <a:custGeom>
              <a:rect b="b" l="l" r="r" t="t"/>
              <a:pathLst>
                <a:path extrusionOk="0" h="111" w="47">
                  <a:moveTo>
                    <a:pt x="26" y="0"/>
                  </a:moveTo>
                  <a:cubicBezTo>
                    <a:pt x="1" y="0"/>
                    <a:pt x="14" y="110"/>
                    <a:pt x="46" y="110"/>
                  </a:cubicBezTo>
                  <a:lnTo>
                    <a:pt x="34" y="3"/>
                  </a:lnTo>
                  <a:cubicBezTo>
                    <a:pt x="31" y="1"/>
                    <a:pt x="29" y="0"/>
                    <a:pt x="2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27"/>
            <p:cNvSpPr/>
            <p:nvPr/>
          </p:nvSpPr>
          <p:spPr>
            <a:xfrm rot="1290219">
              <a:off x="2529433" y="3272404"/>
              <a:ext cx="2499" cy="4242"/>
            </a:xfrm>
            <a:custGeom>
              <a:rect b="b" l="l" r="r" t="t"/>
              <a:pathLst>
                <a:path extrusionOk="0" h="96" w="49">
                  <a:moveTo>
                    <a:pt x="13" y="0"/>
                  </a:moveTo>
                  <a:lnTo>
                    <a:pt x="13" y="0"/>
                  </a:lnTo>
                  <a:cubicBezTo>
                    <a:pt x="1" y="36"/>
                    <a:pt x="13" y="96"/>
                    <a:pt x="36" y="96"/>
                  </a:cubicBezTo>
                  <a:cubicBezTo>
                    <a:pt x="13" y="48"/>
                    <a:pt x="48" y="84"/>
                    <a:pt x="36" y="36"/>
                  </a:cubicBezTo>
                  <a:lnTo>
                    <a:pt x="13"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27"/>
            <p:cNvSpPr/>
            <p:nvPr/>
          </p:nvSpPr>
          <p:spPr>
            <a:xfrm rot="1290219">
              <a:off x="2514126" y="3304377"/>
              <a:ext cx="3673" cy="4286"/>
            </a:xfrm>
            <a:custGeom>
              <a:rect b="b" l="l" r="r" t="t"/>
              <a:pathLst>
                <a:path extrusionOk="0" h="97" w="72">
                  <a:moveTo>
                    <a:pt x="7" y="0"/>
                  </a:moveTo>
                  <a:cubicBezTo>
                    <a:pt x="5" y="0"/>
                    <a:pt x="3" y="0"/>
                    <a:pt x="0" y="1"/>
                  </a:cubicBezTo>
                  <a:cubicBezTo>
                    <a:pt x="48" y="13"/>
                    <a:pt x="24" y="96"/>
                    <a:pt x="72" y="96"/>
                  </a:cubicBezTo>
                  <a:cubicBezTo>
                    <a:pt x="49" y="85"/>
                    <a:pt x="38" y="0"/>
                    <a:pt x="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27"/>
            <p:cNvSpPr/>
            <p:nvPr/>
          </p:nvSpPr>
          <p:spPr>
            <a:xfrm rot="1290219">
              <a:off x="2532932" y="3294885"/>
              <a:ext cx="3571" cy="5302"/>
            </a:xfrm>
            <a:custGeom>
              <a:rect b="b" l="l" r="r" t="t"/>
              <a:pathLst>
                <a:path extrusionOk="0" h="120" w="70">
                  <a:moveTo>
                    <a:pt x="0" y="1"/>
                  </a:moveTo>
                  <a:cubicBezTo>
                    <a:pt x="2" y="4"/>
                    <a:pt x="3" y="7"/>
                    <a:pt x="5" y="10"/>
                  </a:cubicBezTo>
                  <a:lnTo>
                    <a:pt x="5" y="10"/>
                  </a:lnTo>
                  <a:cubicBezTo>
                    <a:pt x="4" y="7"/>
                    <a:pt x="2" y="4"/>
                    <a:pt x="0" y="1"/>
                  </a:cubicBezTo>
                  <a:close/>
                  <a:moveTo>
                    <a:pt x="5" y="10"/>
                  </a:moveTo>
                  <a:cubicBezTo>
                    <a:pt x="22" y="49"/>
                    <a:pt x="15" y="120"/>
                    <a:pt x="48" y="120"/>
                  </a:cubicBezTo>
                  <a:cubicBezTo>
                    <a:pt x="70" y="87"/>
                    <a:pt x="30" y="53"/>
                    <a:pt x="5" y="1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27"/>
            <p:cNvSpPr/>
            <p:nvPr/>
          </p:nvSpPr>
          <p:spPr>
            <a:xfrm rot="1290219">
              <a:off x="2521920" y="3320142"/>
              <a:ext cx="7039" cy="7998"/>
            </a:xfrm>
            <a:custGeom>
              <a:rect b="b" l="l" r="r" t="t"/>
              <a:pathLst>
                <a:path extrusionOk="0" h="181" w="138">
                  <a:moveTo>
                    <a:pt x="103" y="92"/>
                  </a:moveTo>
                  <a:cubicBezTo>
                    <a:pt x="104" y="93"/>
                    <a:pt x="106" y="94"/>
                    <a:pt x="108" y="95"/>
                  </a:cubicBezTo>
                  <a:cubicBezTo>
                    <a:pt x="106" y="94"/>
                    <a:pt x="105" y="93"/>
                    <a:pt x="103" y="92"/>
                  </a:cubicBezTo>
                  <a:close/>
                  <a:moveTo>
                    <a:pt x="1" y="0"/>
                  </a:moveTo>
                  <a:lnTo>
                    <a:pt x="1" y="0"/>
                  </a:lnTo>
                  <a:cubicBezTo>
                    <a:pt x="12" y="60"/>
                    <a:pt x="60" y="143"/>
                    <a:pt x="24" y="155"/>
                  </a:cubicBezTo>
                  <a:cubicBezTo>
                    <a:pt x="50" y="168"/>
                    <a:pt x="82" y="180"/>
                    <a:pt x="105" y="180"/>
                  </a:cubicBezTo>
                  <a:cubicBezTo>
                    <a:pt x="125" y="180"/>
                    <a:pt x="137" y="171"/>
                    <a:pt x="131" y="143"/>
                  </a:cubicBezTo>
                  <a:lnTo>
                    <a:pt x="131" y="143"/>
                  </a:lnTo>
                  <a:cubicBezTo>
                    <a:pt x="127" y="145"/>
                    <a:pt x="122" y="145"/>
                    <a:pt x="119" y="145"/>
                  </a:cubicBezTo>
                  <a:cubicBezTo>
                    <a:pt x="92" y="145"/>
                    <a:pt x="81" y="113"/>
                    <a:pt x="60" y="72"/>
                  </a:cubicBezTo>
                  <a:lnTo>
                    <a:pt x="60" y="72"/>
                  </a:lnTo>
                  <a:cubicBezTo>
                    <a:pt x="71" y="82"/>
                    <a:pt x="90" y="83"/>
                    <a:pt x="103" y="92"/>
                  </a:cubicBezTo>
                  <a:lnTo>
                    <a:pt x="103" y="92"/>
                  </a:lnTo>
                  <a:cubicBezTo>
                    <a:pt x="48" y="48"/>
                    <a:pt x="47" y="46"/>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27"/>
            <p:cNvSpPr/>
            <p:nvPr/>
          </p:nvSpPr>
          <p:spPr>
            <a:xfrm rot="1290219">
              <a:off x="2533050" y="3300099"/>
              <a:ext cx="3724" cy="5833"/>
            </a:xfrm>
            <a:custGeom>
              <a:rect b="b" l="l" r="r" t="t"/>
              <a:pathLst>
                <a:path extrusionOk="0" h="132" w="73">
                  <a:moveTo>
                    <a:pt x="48" y="0"/>
                  </a:moveTo>
                  <a:cubicBezTo>
                    <a:pt x="37" y="12"/>
                    <a:pt x="13" y="47"/>
                    <a:pt x="47" y="105"/>
                  </a:cubicBezTo>
                  <a:lnTo>
                    <a:pt x="47" y="105"/>
                  </a:lnTo>
                  <a:cubicBezTo>
                    <a:pt x="47" y="105"/>
                    <a:pt x="46" y="105"/>
                    <a:pt x="45" y="105"/>
                  </a:cubicBezTo>
                  <a:cubicBezTo>
                    <a:pt x="44" y="105"/>
                    <a:pt x="43" y="105"/>
                    <a:pt x="42" y="106"/>
                  </a:cubicBezTo>
                  <a:lnTo>
                    <a:pt x="42" y="106"/>
                  </a:lnTo>
                  <a:lnTo>
                    <a:pt x="1" y="95"/>
                  </a:lnTo>
                  <a:lnTo>
                    <a:pt x="1" y="95"/>
                  </a:lnTo>
                  <a:cubicBezTo>
                    <a:pt x="4" y="115"/>
                    <a:pt x="8" y="121"/>
                    <a:pt x="13" y="121"/>
                  </a:cubicBezTo>
                  <a:cubicBezTo>
                    <a:pt x="21" y="121"/>
                    <a:pt x="30" y="108"/>
                    <a:pt x="42" y="106"/>
                  </a:cubicBezTo>
                  <a:lnTo>
                    <a:pt x="42" y="106"/>
                  </a:lnTo>
                  <a:lnTo>
                    <a:pt x="48" y="107"/>
                  </a:lnTo>
                  <a:cubicBezTo>
                    <a:pt x="48" y="107"/>
                    <a:pt x="48" y="106"/>
                    <a:pt x="47" y="105"/>
                  </a:cubicBezTo>
                  <a:lnTo>
                    <a:pt x="47" y="105"/>
                  </a:lnTo>
                  <a:cubicBezTo>
                    <a:pt x="55" y="106"/>
                    <a:pt x="63" y="113"/>
                    <a:pt x="72" y="131"/>
                  </a:cubicBezTo>
                  <a:cubicBezTo>
                    <a:pt x="60" y="83"/>
                    <a:pt x="72" y="48"/>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27"/>
            <p:cNvSpPr/>
            <p:nvPr/>
          </p:nvSpPr>
          <p:spPr>
            <a:xfrm rot="1290219">
              <a:off x="2521396" y="3332293"/>
              <a:ext cx="9743" cy="7379"/>
            </a:xfrm>
            <a:custGeom>
              <a:rect b="b" l="l" r="r" t="t"/>
              <a:pathLst>
                <a:path extrusionOk="0" h="167" w="191">
                  <a:moveTo>
                    <a:pt x="0" y="0"/>
                  </a:moveTo>
                  <a:lnTo>
                    <a:pt x="0" y="0"/>
                  </a:lnTo>
                  <a:cubicBezTo>
                    <a:pt x="48" y="72"/>
                    <a:pt x="143" y="143"/>
                    <a:pt x="191" y="167"/>
                  </a:cubicBezTo>
                  <a:lnTo>
                    <a:pt x="179" y="131"/>
                  </a:lnTo>
                  <a:cubicBezTo>
                    <a:pt x="107" y="95"/>
                    <a:pt x="60"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27"/>
            <p:cNvSpPr/>
            <p:nvPr/>
          </p:nvSpPr>
          <p:spPr>
            <a:xfrm rot="1290219">
              <a:off x="2533549" y="3313939"/>
              <a:ext cx="4897" cy="3226"/>
            </a:xfrm>
            <a:custGeom>
              <a:rect b="b" l="l" r="r" t="t"/>
              <a:pathLst>
                <a:path extrusionOk="0" h="73" w="96">
                  <a:moveTo>
                    <a:pt x="24" y="1"/>
                  </a:moveTo>
                  <a:lnTo>
                    <a:pt x="24" y="1"/>
                  </a:lnTo>
                  <a:cubicBezTo>
                    <a:pt x="72" y="60"/>
                    <a:pt x="0" y="25"/>
                    <a:pt x="48" y="72"/>
                  </a:cubicBezTo>
                  <a:lnTo>
                    <a:pt x="95" y="60"/>
                  </a:lnTo>
                  <a:cubicBezTo>
                    <a:pt x="85" y="42"/>
                    <a:pt x="79" y="36"/>
                    <a:pt x="76" y="36"/>
                  </a:cubicBezTo>
                  <a:cubicBezTo>
                    <a:pt x="71" y="36"/>
                    <a:pt x="75" y="62"/>
                    <a:pt x="65" y="62"/>
                  </a:cubicBezTo>
                  <a:cubicBezTo>
                    <a:pt x="63" y="62"/>
                    <a:pt x="62" y="61"/>
                    <a:pt x="60" y="60"/>
                  </a:cubicBezTo>
                  <a:cubicBezTo>
                    <a:pt x="48" y="37"/>
                    <a:pt x="48" y="13"/>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27"/>
            <p:cNvSpPr/>
            <p:nvPr/>
          </p:nvSpPr>
          <p:spPr>
            <a:xfrm rot="1290219">
              <a:off x="2541293" y="3324490"/>
              <a:ext cx="3673" cy="4993"/>
            </a:xfrm>
            <a:custGeom>
              <a:rect b="b" l="l" r="r" t="t"/>
              <a:pathLst>
                <a:path extrusionOk="0" h="113" w="72">
                  <a:moveTo>
                    <a:pt x="32" y="1"/>
                  </a:moveTo>
                  <a:cubicBezTo>
                    <a:pt x="15" y="1"/>
                    <a:pt x="26" y="45"/>
                    <a:pt x="1" y="53"/>
                  </a:cubicBezTo>
                  <a:cubicBezTo>
                    <a:pt x="24" y="77"/>
                    <a:pt x="36" y="89"/>
                    <a:pt x="60" y="113"/>
                  </a:cubicBezTo>
                  <a:cubicBezTo>
                    <a:pt x="60" y="77"/>
                    <a:pt x="60" y="53"/>
                    <a:pt x="72" y="29"/>
                  </a:cubicBezTo>
                  <a:cubicBezTo>
                    <a:pt x="51" y="8"/>
                    <a:pt x="39" y="1"/>
                    <a:pt x="3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27"/>
            <p:cNvSpPr/>
            <p:nvPr/>
          </p:nvSpPr>
          <p:spPr>
            <a:xfrm rot="1290219">
              <a:off x="2541094" y="3332512"/>
              <a:ext cx="6733" cy="2651"/>
            </a:xfrm>
            <a:custGeom>
              <a:rect b="b" l="l" r="r" t="t"/>
              <a:pathLst>
                <a:path extrusionOk="0" h="60" w="132">
                  <a:moveTo>
                    <a:pt x="0" y="0"/>
                  </a:moveTo>
                  <a:lnTo>
                    <a:pt x="0" y="12"/>
                  </a:lnTo>
                  <a:cubicBezTo>
                    <a:pt x="48" y="24"/>
                    <a:pt x="84" y="36"/>
                    <a:pt x="131" y="60"/>
                  </a:cubicBezTo>
                  <a:cubicBezTo>
                    <a:pt x="60" y="24"/>
                    <a:pt x="60"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27"/>
            <p:cNvSpPr/>
            <p:nvPr/>
          </p:nvSpPr>
          <p:spPr>
            <a:xfrm rot="1290219">
              <a:off x="2580807" y="3398131"/>
              <a:ext cx="3060" cy="2254"/>
            </a:xfrm>
            <a:custGeom>
              <a:rect b="b" l="l" r="r" t="t"/>
              <a:pathLst>
                <a:path extrusionOk="0" h="51" w="60">
                  <a:moveTo>
                    <a:pt x="16" y="1"/>
                  </a:moveTo>
                  <a:cubicBezTo>
                    <a:pt x="12" y="1"/>
                    <a:pt x="12" y="4"/>
                    <a:pt x="18" y="14"/>
                  </a:cubicBezTo>
                  <a:cubicBezTo>
                    <a:pt x="1" y="23"/>
                    <a:pt x="48" y="51"/>
                    <a:pt x="55" y="51"/>
                  </a:cubicBezTo>
                  <a:cubicBezTo>
                    <a:pt x="57" y="51"/>
                    <a:pt x="55" y="47"/>
                    <a:pt x="42" y="38"/>
                  </a:cubicBezTo>
                  <a:cubicBezTo>
                    <a:pt x="59" y="29"/>
                    <a:pt x="25" y="1"/>
                    <a:pt x="1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27"/>
            <p:cNvSpPr/>
            <p:nvPr/>
          </p:nvSpPr>
          <p:spPr>
            <a:xfrm rot="1290219">
              <a:off x="2580753" y="3377957"/>
              <a:ext cx="9743" cy="2254"/>
            </a:xfrm>
            <a:custGeom>
              <a:rect b="b" l="l" r="r" t="t"/>
              <a:pathLst>
                <a:path extrusionOk="0" h="51" w="191">
                  <a:moveTo>
                    <a:pt x="13" y="1"/>
                  </a:moveTo>
                  <a:cubicBezTo>
                    <a:pt x="5" y="1"/>
                    <a:pt x="0" y="4"/>
                    <a:pt x="0" y="14"/>
                  </a:cubicBezTo>
                  <a:cubicBezTo>
                    <a:pt x="24" y="38"/>
                    <a:pt x="143" y="50"/>
                    <a:pt x="191" y="50"/>
                  </a:cubicBezTo>
                  <a:cubicBezTo>
                    <a:pt x="155" y="50"/>
                    <a:pt x="107" y="26"/>
                    <a:pt x="72" y="14"/>
                  </a:cubicBezTo>
                  <a:cubicBezTo>
                    <a:pt x="44" y="7"/>
                    <a:pt x="25" y="1"/>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27"/>
            <p:cNvSpPr/>
            <p:nvPr/>
          </p:nvSpPr>
          <p:spPr>
            <a:xfrm rot="1290219">
              <a:off x="2680647" y="3404249"/>
              <a:ext cx="5509" cy="4772"/>
            </a:xfrm>
            <a:custGeom>
              <a:rect b="b" l="l" r="r" t="t"/>
              <a:pathLst>
                <a:path extrusionOk="0" h="108" w="108">
                  <a:moveTo>
                    <a:pt x="107" y="0"/>
                  </a:moveTo>
                  <a:cubicBezTo>
                    <a:pt x="95" y="12"/>
                    <a:pt x="60" y="12"/>
                    <a:pt x="72" y="36"/>
                  </a:cubicBezTo>
                  <a:cubicBezTo>
                    <a:pt x="48" y="36"/>
                    <a:pt x="0" y="84"/>
                    <a:pt x="0" y="108"/>
                  </a:cubicBezTo>
                  <a:cubicBezTo>
                    <a:pt x="36" y="72"/>
                    <a:pt x="72" y="48"/>
                    <a:pt x="10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27"/>
            <p:cNvSpPr/>
            <p:nvPr/>
          </p:nvSpPr>
          <p:spPr>
            <a:xfrm rot="1290219">
              <a:off x="2703304" y="3402026"/>
              <a:ext cx="3673" cy="2651"/>
            </a:xfrm>
            <a:custGeom>
              <a:rect b="b" l="l" r="r" t="t"/>
              <a:pathLst>
                <a:path extrusionOk="0" h="60" w="72">
                  <a:moveTo>
                    <a:pt x="48" y="0"/>
                  </a:moveTo>
                  <a:cubicBezTo>
                    <a:pt x="36" y="36"/>
                    <a:pt x="0" y="48"/>
                    <a:pt x="24" y="60"/>
                  </a:cubicBezTo>
                  <a:cubicBezTo>
                    <a:pt x="48" y="60"/>
                    <a:pt x="71" y="0"/>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27"/>
            <p:cNvSpPr/>
            <p:nvPr/>
          </p:nvSpPr>
          <p:spPr>
            <a:xfrm rot="1290219">
              <a:off x="2801913" y="3292675"/>
              <a:ext cx="3111" cy="2916"/>
            </a:xfrm>
            <a:custGeom>
              <a:rect b="b" l="l" r="r" t="t"/>
              <a:pathLst>
                <a:path extrusionOk="0" h="66" w="61">
                  <a:moveTo>
                    <a:pt x="21" y="1"/>
                  </a:moveTo>
                  <a:cubicBezTo>
                    <a:pt x="15" y="1"/>
                    <a:pt x="8" y="6"/>
                    <a:pt x="1" y="18"/>
                  </a:cubicBezTo>
                  <a:cubicBezTo>
                    <a:pt x="24" y="65"/>
                    <a:pt x="24" y="30"/>
                    <a:pt x="60" y="65"/>
                  </a:cubicBezTo>
                  <a:cubicBezTo>
                    <a:pt x="44" y="25"/>
                    <a:pt x="33" y="1"/>
                    <a:pt x="2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27"/>
            <p:cNvSpPr/>
            <p:nvPr/>
          </p:nvSpPr>
          <p:spPr>
            <a:xfrm rot="1290219">
              <a:off x="2801700" y="3287266"/>
              <a:ext cx="663" cy="2695"/>
            </a:xfrm>
            <a:custGeom>
              <a:rect b="b" l="l" r="r" t="t"/>
              <a:pathLst>
                <a:path extrusionOk="0" h="61" w="13">
                  <a:moveTo>
                    <a:pt x="13" y="1"/>
                  </a:moveTo>
                  <a:lnTo>
                    <a:pt x="1" y="60"/>
                  </a:lnTo>
                  <a:lnTo>
                    <a:pt x="13" y="36"/>
                  </a:lnTo>
                  <a:lnTo>
                    <a:pt x="13"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27"/>
            <p:cNvSpPr/>
            <p:nvPr/>
          </p:nvSpPr>
          <p:spPr>
            <a:xfrm rot="1290219">
              <a:off x="2798743" y="3271829"/>
              <a:ext cx="1224" cy="751"/>
            </a:xfrm>
            <a:custGeom>
              <a:rect b="b" l="l" r="r" t="t"/>
              <a:pathLst>
                <a:path extrusionOk="0" h="17" w="24">
                  <a:moveTo>
                    <a:pt x="3" y="0"/>
                  </a:moveTo>
                  <a:cubicBezTo>
                    <a:pt x="1" y="0"/>
                    <a:pt x="0" y="2"/>
                    <a:pt x="0" y="5"/>
                  </a:cubicBezTo>
                  <a:cubicBezTo>
                    <a:pt x="12" y="5"/>
                    <a:pt x="12" y="17"/>
                    <a:pt x="24" y="17"/>
                  </a:cubicBezTo>
                  <a:cubicBezTo>
                    <a:pt x="16" y="9"/>
                    <a:pt x="7" y="0"/>
                    <a:pt x="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27"/>
            <p:cNvSpPr/>
            <p:nvPr/>
          </p:nvSpPr>
          <p:spPr>
            <a:xfrm rot="1290219">
              <a:off x="2799963" y="3273705"/>
              <a:ext cx="1275" cy="1060"/>
            </a:xfrm>
            <a:custGeom>
              <a:rect b="b" l="l" r="r" t="t"/>
              <a:pathLst>
                <a:path extrusionOk="0" h="24" w="25">
                  <a:moveTo>
                    <a:pt x="1" y="0"/>
                  </a:moveTo>
                  <a:cubicBezTo>
                    <a:pt x="1" y="12"/>
                    <a:pt x="13" y="12"/>
                    <a:pt x="1" y="24"/>
                  </a:cubicBezTo>
                  <a:lnTo>
                    <a:pt x="25" y="24"/>
                  </a:lnTo>
                  <a:cubicBezTo>
                    <a:pt x="13" y="12"/>
                    <a:pt x="1"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27"/>
            <p:cNvSpPr/>
            <p:nvPr/>
          </p:nvSpPr>
          <p:spPr>
            <a:xfrm rot="1290219">
              <a:off x="2796531" y="3267141"/>
              <a:ext cx="3111" cy="4198"/>
            </a:xfrm>
            <a:custGeom>
              <a:rect b="b" l="l" r="r" t="t"/>
              <a:pathLst>
                <a:path extrusionOk="0" h="95" w="61">
                  <a:moveTo>
                    <a:pt x="1" y="1"/>
                  </a:moveTo>
                  <a:lnTo>
                    <a:pt x="1" y="84"/>
                  </a:lnTo>
                  <a:cubicBezTo>
                    <a:pt x="10" y="92"/>
                    <a:pt x="16" y="95"/>
                    <a:pt x="19" y="95"/>
                  </a:cubicBezTo>
                  <a:cubicBezTo>
                    <a:pt x="35" y="95"/>
                    <a:pt x="3" y="30"/>
                    <a:pt x="36" y="30"/>
                  </a:cubicBezTo>
                  <a:cubicBezTo>
                    <a:pt x="42" y="30"/>
                    <a:pt x="50" y="32"/>
                    <a:pt x="60" y="37"/>
                  </a:cubicBezTo>
                  <a:lnTo>
                    <a:pt x="1"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27"/>
            <p:cNvSpPr/>
            <p:nvPr/>
          </p:nvSpPr>
          <p:spPr>
            <a:xfrm rot="1290219">
              <a:off x="2786122" y="3254259"/>
              <a:ext cx="4336" cy="3712"/>
            </a:xfrm>
            <a:custGeom>
              <a:rect b="b" l="l" r="r" t="t"/>
              <a:pathLst>
                <a:path extrusionOk="0" h="84" w="85">
                  <a:moveTo>
                    <a:pt x="1" y="0"/>
                  </a:moveTo>
                  <a:lnTo>
                    <a:pt x="1" y="0"/>
                  </a:lnTo>
                  <a:cubicBezTo>
                    <a:pt x="25" y="24"/>
                    <a:pt x="13" y="84"/>
                    <a:pt x="60" y="84"/>
                  </a:cubicBezTo>
                  <a:cubicBezTo>
                    <a:pt x="84" y="84"/>
                    <a:pt x="37"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27"/>
            <p:cNvSpPr/>
            <p:nvPr/>
          </p:nvSpPr>
          <p:spPr>
            <a:xfrm rot="1290219">
              <a:off x="2766392" y="3214711"/>
              <a:ext cx="4387" cy="2828"/>
            </a:xfrm>
            <a:custGeom>
              <a:rect b="b" l="l" r="r" t="t"/>
              <a:pathLst>
                <a:path extrusionOk="0" h="64" w="86">
                  <a:moveTo>
                    <a:pt x="49" y="1"/>
                  </a:moveTo>
                  <a:cubicBezTo>
                    <a:pt x="22" y="1"/>
                    <a:pt x="0" y="22"/>
                    <a:pt x="39" y="50"/>
                  </a:cubicBezTo>
                  <a:lnTo>
                    <a:pt x="39" y="50"/>
                  </a:lnTo>
                  <a:cubicBezTo>
                    <a:pt x="46" y="39"/>
                    <a:pt x="36" y="4"/>
                    <a:pt x="57" y="4"/>
                  </a:cubicBezTo>
                  <a:cubicBezTo>
                    <a:pt x="63" y="4"/>
                    <a:pt x="72" y="7"/>
                    <a:pt x="86" y="15"/>
                  </a:cubicBezTo>
                  <a:cubicBezTo>
                    <a:pt x="76" y="5"/>
                    <a:pt x="62" y="1"/>
                    <a:pt x="49" y="1"/>
                  </a:cubicBezTo>
                  <a:close/>
                  <a:moveTo>
                    <a:pt x="39" y="50"/>
                  </a:moveTo>
                  <a:cubicBezTo>
                    <a:pt x="39" y="50"/>
                    <a:pt x="39" y="51"/>
                    <a:pt x="38" y="51"/>
                  </a:cubicBezTo>
                  <a:lnTo>
                    <a:pt x="62" y="63"/>
                  </a:lnTo>
                  <a:cubicBezTo>
                    <a:pt x="53" y="59"/>
                    <a:pt x="45" y="54"/>
                    <a:pt x="39" y="5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27"/>
            <p:cNvSpPr/>
            <p:nvPr/>
          </p:nvSpPr>
          <p:spPr>
            <a:xfrm rot="1290219">
              <a:off x="2741467" y="3192113"/>
              <a:ext cx="4897" cy="1856"/>
            </a:xfrm>
            <a:custGeom>
              <a:rect b="b" l="l" r="r" t="t"/>
              <a:pathLst>
                <a:path extrusionOk="0" h="42" w="96">
                  <a:moveTo>
                    <a:pt x="0" y="1"/>
                  </a:moveTo>
                  <a:lnTo>
                    <a:pt x="12" y="25"/>
                  </a:lnTo>
                  <a:cubicBezTo>
                    <a:pt x="38" y="33"/>
                    <a:pt x="69" y="41"/>
                    <a:pt x="85" y="41"/>
                  </a:cubicBezTo>
                  <a:cubicBezTo>
                    <a:pt x="92" y="41"/>
                    <a:pt x="96" y="40"/>
                    <a:pt x="96" y="36"/>
                  </a:cubicBez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27"/>
            <p:cNvSpPr/>
            <p:nvPr/>
          </p:nvSpPr>
          <p:spPr>
            <a:xfrm rot="1290219">
              <a:off x="2736286" y="3199432"/>
              <a:ext cx="6121" cy="3712"/>
            </a:xfrm>
            <a:custGeom>
              <a:rect b="b" l="l" r="r" t="t"/>
              <a:pathLst>
                <a:path extrusionOk="0" h="84" w="120">
                  <a:moveTo>
                    <a:pt x="1" y="0"/>
                  </a:moveTo>
                  <a:cubicBezTo>
                    <a:pt x="1" y="60"/>
                    <a:pt x="72" y="36"/>
                    <a:pt x="120" y="84"/>
                  </a:cubicBezTo>
                  <a:cubicBezTo>
                    <a:pt x="72" y="36"/>
                    <a:pt x="72" y="36"/>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27"/>
            <p:cNvSpPr/>
            <p:nvPr/>
          </p:nvSpPr>
          <p:spPr>
            <a:xfrm rot="1290219">
              <a:off x="2739877" y="3186838"/>
              <a:ext cx="4795" cy="2298"/>
            </a:xfrm>
            <a:custGeom>
              <a:rect b="b" l="l" r="r" t="t"/>
              <a:pathLst>
                <a:path extrusionOk="0" h="52" w="94">
                  <a:moveTo>
                    <a:pt x="17" y="0"/>
                  </a:moveTo>
                  <a:cubicBezTo>
                    <a:pt x="11" y="0"/>
                    <a:pt x="5" y="1"/>
                    <a:pt x="1" y="3"/>
                  </a:cubicBezTo>
                  <a:cubicBezTo>
                    <a:pt x="37" y="3"/>
                    <a:pt x="72" y="27"/>
                    <a:pt x="84" y="51"/>
                  </a:cubicBezTo>
                  <a:cubicBezTo>
                    <a:pt x="94" y="22"/>
                    <a:pt x="47" y="0"/>
                    <a:pt x="1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27"/>
            <p:cNvSpPr/>
            <p:nvPr/>
          </p:nvSpPr>
          <p:spPr>
            <a:xfrm rot="1290219">
              <a:off x="2724367" y="3176514"/>
              <a:ext cx="17037" cy="6495"/>
            </a:xfrm>
            <a:custGeom>
              <a:rect b="b" l="l" r="r" t="t"/>
              <a:pathLst>
                <a:path extrusionOk="0" h="147" w="334">
                  <a:moveTo>
                    <a:pt x="39" y="1"/>
                  </a:moveTo>
                  <a:cubicBezTo>
                    <a:pt x="29" y="1"/>
                    <a:pt x="21" y="2"/>
                    <a:pt x="12" y="4"/>
                  </a:cubicBezTo>
                  <a:cubicBezTo>
                    <a:pt x="24" y="27"/>
                    <a:pt x="36" y="87"/>
                    <a:pt x="1" y="99"/>
                  </a:cubicBezTo>
                  <a:cubicBezTo>
                    <a:pt x="21" y="103"/>
                    <a:pt x="41" y="105"/>
                    <a:pt x="60" y="105"/>
                  </a:cubicBezTo>
                  <a:cubicBezTo>
                    <a:pt x="94" y="105"/>
                    <a:pt x="124" y="100"/>
                    <a:pt x="148" y="100"/>
                  </a:cubicBezTo>
                  <a:cubicBezTo>
                    <a:pt x="181" y="100"/>
                    <a:pt x="204" y="108"/>
                    <a:pt x="215" y="146"/>
                  </a:cubicBezTo>
                  <a:lnTo>
                    <a:pt x="334" y="111"/>
                  </a:lnTo>
                  <a:cubicBezTo>
                    <a:pt x="312" y="98"/>
                    <a:pt x="295" y="94"/>
                    <a:pt x="282" y="94"/>
                  </a:cubicBezTo>
                  <a:cubicBezTo>
                    <a:pt x="257" y="94"/>
                    <a:pt x="244" y="109"/>
                    <a:pt x="223" y="109"/>
                  </a:cubicBezTo>
                  <a:cubicBezTo>
                    <a:pt x="214" y="109"/>
                    <a:pt x="204" y="107"/>
                    <a:pt x="191" y="99"/>
                  </a:cubicBezTo>
                  <a:cubicBezTo>
                    <a:pt x="167" y="75"/>
                    <a:pt x="215" y="87"/>
                    <a:pt x="191" y="63"/>
                  </a:cubicBezTo>
                  <a:cubicBezTo>
                    <a:pt x="142" y="24"/>
                    <a:pt x="84" y="1"/>
                    <a:pt x="39"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27"/>
            <p:cNvSpPr/>
            <p:nvPr/>
          </p:nvSpPr>
          <p:spPr>
            <a:xfrm rot="1290219">
              <a:off x="2731672" y="3190779"/>
              <a:ext cx="6121" cy="2121"/>
            </a:xfrm>
            <a:custGeom>
              <a:rect b="b" l="l" r="r" t="t"/>
              <a:pathLst>
                <a:path extrusionOk="0" h="48" w="120">
                  <a:moveTo>
                    <a:pt x="84" y="0"/>
                  </a:moveTo>
                  <a:cubicBezTo>
                    <a:pt x="84" y="10"/>
                    <a:pt x="76" y="14"/>
                    <a:pt x="63" y="14"/>
                  </a:cubicBezTo>
                  <a:cubicBezTo>
                    <a:pt x="46" y="14"/>
                    <a:pt x="21" y="7"/>
                    <a:pt x="1" y="0"/>
                  </a:cubicBezTo>
                  <a:lnTo>
                    <a:pt x="1" y="0"/>
                  </a:lnTo>
                  <a:cubicBezTo>
                    <a:pt x="1" y="40"/>
                    <a:pt x="31" y="47"/>
                    <a:pt x="61" y="47"/>
                  </a:cubicBezTo>
                  <a:cubicBezTo>
                    <a:pt x="76" y="47"/>
                    <a:pt x="90" y="45"/>
                    <a:pt x="102" y="45"/>
                  </a:cubicBezTo>
                  <a:cubicBezTo>
                    <a:pt x="109" y="45"/>
                    <a:pt x="116" y="46"/>
                    <a:pt x="120" y="48"/>
                  </a:cubicBezTo>
                  <a:cubicBezTo>
                    <a:pt x="108" y="24"/>
                    <a:pt x="96" y="12"/>
                    <a:pt x="8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27"/>
            <p:cNvSpPr/>
            <p:nvPr/>
          </p:nvSpPr>
          <p:spPr>
            <a:xfrm rot="1290219">
              <a:off x="2701109" y="3161884"/>
              <a:ext cx="6733" cy="574"/>
            </a:xfrm>
            <a:custGeom>
              <a:rect b="b" l="l" r="r" t="t"/>
              <a:pathLst>
                <a:path extrusionOk="0" h="13" w="132">
                  <a:moveTo>
                    <a:pt x="1" y="0"/>
                  </a:moveTo>
                  <a:lnTo>
                    <a:pt x="48" y="12"/>
                  </a:lnTo>
                  <a:lnTo>
                    <a:pt x="132" y="12"/>
                  </a:lnTo>
                  <a:cubicBezTo>
                    <a:pt x="84" y="12"/>
                    <a:pt x="48"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27"/>
            <p:cNvSpPr/>
            <p:nvPr/>
          </p:nvSpPr>
          <p:spPr>
            <a:xfrm rot="1290219">
              <a:off x="2699407" y="3159266"/>
              <a:ext cx="5509" cy="574"/>
            </a:xfrm>
            <a:custGeom>
              <a:rect b="b" l="l" r="r" t="t"/>
              <a:pathLst>
                <a:path extrusionOk="0" h="13" w="108">
                  <a:moveTo>
                    <a:pt x="107" y="0"/>
                  </a:moveTo>
                  <a:cubicBezTo>
                    <a:pt x="72" y="0"/>
                    <a:pt x="36" y="12"/>
                    <a:pt x="0" y="12"/>
                  </a:cubicBezTo>
                  <a:lnTo>
                    <a:pt x="107" y="12"/>
                  </a:lnTo>
                  <a:lnTo>
                    <a:pt x="107"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27"/>
            <p:cNvSpPr/>
            <p:nvPr/>
          </p:nvSpPr>
          <p:spPr>
            <a:xfrm rot="1290219">
              <a:off x="2698694" y="3157708"/>
              <a:ext cx="4897" cy="44"/>
            </a:xfrm>
            <a:custGeom>
              <a:rect b="b" l="l" r="r" t="t"/>
              <a:pathLst>
                <a:path extrusionOk="0" h="1" w="96">
                  <a:moveTo>
                    <a:pt x="0" y="1"/>
                  </a:moveTo>
                  <a:lnTo>
                    <a:pt x="12" y="1"/>
                  </a:lnTo>
                  <a:lnTo>
                    <a:pt x="96"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27"/>
            <p:cNvSpPr/>
            <p:nvPr/>
          </p:nvSpPr>
          <p:spPr>
            <a:xfrm rot="1290219">
              <a:off x="2686750" y="3150510"/>
              <a:ext cx="6121" cy="1767"/>
            </a:xfrm>
            <a:custGeom>
              <a:rect b="b" l="l" r="r" t="t"/>
              <a:pathLst>
                <a:path extrusionOk="0" h="40" w="120">
                  <a:moveTo>
                    <a:pt x="0" y="0"/>
                  </a:moveTo>
                  <a:lnTo>
                    <a:pt x="24" y="24"/>
                  </a:lnTo>
                  <a:cubicBezTo>
                    <a:pt x="48" y="24"/>
                    <a:pt x="82" y="40"/>
                    <a:pt x="103" y="40"/>
                  </a:cubicBezTo>
                  <a:cubicBezTo>
                    <a:pt x="113" y="40"/>
                    <a:pt x="119" y="36"/>
                    <a:pt x="119" y="24"/>
                  </a:cubicBezTo>
                  <a:lnTo>
                    <a:pt x="119" y="24"/>
                  </a:lnTo>
                  <a:cubicBezTo>
                    <a:pt x="110" y="27"/>
                    <a:pt x="99" y="29"/>
                    <a:pt x="87" y="29"/>
                  </a:cubicBezTo>
                  <a:cubicBezTo>
                    <a:pt x="54" y="29"/>
                    <a:pt x="18" y="18"/>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27"/>
            <p:cNvSpPr/>
            <p:nvPr/>
          </p:nvSpPr>
          <p:spPr>
            <a:xfrm rot="1290219">
              <a:off x="2638198" y="3156595"/>
              <a:ext cx="2448" cy="2165"/>
            </a:xfrm>
            <a:custGeom>
              <a:rect b="b" l="l" r="r" t="t"/>
              <a:pathLst>
                <a:path extrusionOk="0" h="49" w="48">
                  <a:moveTo>
                    <a:pt x="3" y="42"/>
                  </a:moveTo>
                  <a:cubicBezTo>
                    <a:pt x="1" y="44"/>
                    <a:pt x="0" y="46"/>
                    <a:pt x="0" y="48"/>
                  </a:cubicBezTo>
                  <a:lnTo>
                    <a:pt x="3" y="42"/>
                  </a:lnTo>
                  <a:close/>
                  <a:moveTo>
                    <a:pt x="24" y="1"/>
                  </a:moveTo>
                  <a:lnTo>
                    <a:pt x="3" y="42"/>
                  </a:lnTo>
                  <a:lnTo>
                    <a:pt x="3" y="42"/>
                  </a:lnTo>
                  <a:cubicBezTo>
                    <a:pt x="6" y="40"/>
                    <a:pt x="9" y="39"/>
                    <a:pt x="14" y="39"/>
                  </a:cubicBezTo>
                  <a:cubicBezTo>
                    <a:pt x="21" y="39"/>
                    <a:pt x="30" y="42"/>
                    <a:pt x="36" y="48"/>
                  </a:cubicBezTo>
                  <a:cubicBezTo>
                    <a:pt x="48" y="25"/>
                    <a:pt x="36" y="13"/>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27"/>
            <p:cNvSpPr/>
            <p:nvPr/>
          </p:nvSpPr>
          <p:spPr>
            <a:xfrm rot="1290219">
              <a:off x="2629053" y="3153779"/>
              <a:ext cx="9794" cy="2254"/>
            </a:xfrm>
            <a:custGeom>
              <a:rect b="b" l="l" r="r" t="t"/>
              <a:pathLst>
                <a:path extrusionOk="0" h="51" w="192">
                  <a:moveTo>
                    <a:pt x="84" y="3"/>
                  </a:moveTo>
                  <a:lnTo>
                    <a:pt x="60" y="15"/>
                  </a:lnTo>
                  <a:cubicBezTo>
                    <a:pt x="61" y="15"/>
                    <a:pt x="62" y="15"/>
                    <a:pt x="62" y="15"/>
                  </a:cubicBezTo>
                  <a:lnTo>
                    <a:pt x="62" y="15"/>
                  </a:lnTo>
                  <a:lnTo>
                    <a:pt x="84" y="3"/>
                  </a:lnTo>
                  <a:close/>
                  <a:moveTo>
                    <a:pt x="175" y="0"/>
                  </a:moveTo>
                  <a:cubicBezTo>
                    <a:pt x="147" y="0"/>
                    <a:pt x="115" y="17"/>
                    <a:pt x="81" y="17"/>
                  </a:cubicBezTo>
                  <a:cubicBezTo>
                    <a:pt x="75" y="17"/>
                    <a:pt x="69" y="17"/>
                    <a:pt x="62" y="15"/>
                  </a:cubicBezTo>
                  <a:lnTo>
                    <a:pt x="62" y="15"/>
                  </a:lnTo>
                  <a:lnTo>
                    <a:pt x="1" y="50"/>
                  </a:lnTo>
                  <a:cubicBezTo>
                    <a:pt x="96" y="50"/>
                    <a:pt x="108" y="15"/>
                    <a:pt x="191" y="3"/>
                  </a:cubicBezTo>
                  <a:cubicBezTo>
                    <a:pt x="186" y="1"/>
                    <a:pt x="181" y="0"/>
                    <a:pt x="17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27"/>
            <p:cNvSpPr/>
            <p:nvPr/>
          </p:nvSpPr>
          <p:spPr>
            <a:xfrm rot="1290219">
              <a:off x="2539473" y="3132388"/>
              <a:ext cx="13007" cy="7468"/>
            </a:xfrm>
            <a:custGeom>
              <a:rect b="b" l="l" r="r" t="t"/>
              <a:pathLst>
                <a:path extrusionOk="0" h="169" w="255">
                  <a:moveTo>
                    <a:pt x="255" y="1"/>
                  </a:moveTo>
                  <a:lnTo>
                    <a:pt x="255" y="1"/>
                  </a:lnTo>
                  <a:cubicBezTo>
                    <a:pt x="183" y="48"/>
                    <a:pt x="112" y="72"/>
                    <a:pt x="17" y="108"/>
                  </a:cubicBezTo>
                  <a:cubicBezTo>
                    <a:pt x="38" y="119"/>
                    <a:pt x="1" y="169"/>
                    <a:pt x="12" y="169"/>
                  </a:cubicBezTo>
                  <a:cubicBezTo>
                    <a:pt x="13" y="169"/>
                    <a:pt x="15" y="168"/>
                    <a:pt x="17" y="167"/>
                  </a:cubicBezTo>
                  <a:lnTo>
                    <a:pt x="112" y="96"/>
                  </a:lnTo>
                  <a:lnTo>
                    <a:pt x="112" y="132"/>
                  </a:lnTo>
                  <a:cubicBezTo>
                    <a:pt x="183" y="120"/>
                    <a:pt x="136" y="72"/>
                    <a:pt x="219" y="60"/>
                  </a:cubicBezTo>
                  <a:cubicBezTo>
                    <a:pt x="219" y="25"/>
                    <a:pt x="207" y="36"/>
                    <a:pt x="25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27"/>
            <p:cNvSpPr/>
            <p:nvPr/>
          </p:nvSpPr>
          <p:spPr>
            <a:xfrm rot="1290219">
              <a:off x="2882698" y="3119072"/>
              <a:ext cx="918" cy="884"/>
            </a:xfrm>
            <a:custGeom>
              <a:rect b="b" l="l" r="r" t="t"/>
              <a:pathLst>
                <a:path extrusionOk="0" h="20" w="18">
                  <a:moveTo>
                    <a:pt x="16" y="1"/>
                  </a:moveTo>
                  <a:cubicBezTo>
                    <a:pt x="14" y="1"/>
                    <a:pt x="7" y="13"/>
                    <a:pt x="0" y="20"/>
                  </a:cubicBezTo>
                  <a:lnTo>
                    <a:pt x="12" y="20"/>
                  </a:lnTo>
                  <a:cubicBezTo>
                    <a:pt x="17" y="6"/>
                    <a:pt x="18" y="1"/>
                    <a:pt x="1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27"/>
            <p:cNvSpPr/>
            <p:nvPr/>
          </p:nvSpPr>
          <p:spPr>
            <a:xfrm rot="1290219">
              <a:off x="2882092" y="3119094"/>
              <a:ext cx="612" cy="574"/>
            </a:xfrm>
            <a:custGeom>
              <a:rect b="b" l="l" r="r" t="t"/>
              <a:pathLst>
                <a:path extrusionOk="0" h="13" w="12">
                  <a:moveTo>
                    <a:pt x="0" y="1"/>
                  </a:moveTo>
                  <a:cubicBezTo>
                    <a:pt x="0" y="13"/>
                    <a:pt x="12" y="13"/>
                    <a:pt x="12" y="13"/>
                  </a:cubicBez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27"/>
            <p:cNvSpPr/>
            <p:nvPr/>
          </p:nvSpPr>
          <p:spPr>
            <a:xfrm rot="1290219">
              <a:off x="2818748" y="3116064"/>
              <a:ext cx="51" cy="574"/>
            </a:xfrm>
            <a:custGeom>
              <a:rect b="b" l="l" r="r" t="t"/>
              <a:pathLst>
                <a:path extrusionOk="0" h="13" w="1">
                  <a:moveTo>
                    <a:pt x="1" y="0"/>
                  </a:moveTo>
                  <a:cubicBezTo>
                    <a:pt x="1" y="0"/>
                    <a:pt x="1" y="0"/>
                    <a:pt x="1" y="0"/>
                  </a:cubicBezTo>
                  <a:cubicBezTo>
                    <a:pt x="1" y="0"/>
                    <a:pt x="1"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27"/>
            <p:cNvSpPr/>
            <p:nvPr/>
          </p:nvSpPr>
          <p:spPr>
            <a:xfrm rot="1290219">
              <a:off x="2802979" y="3115612"/>
              <a:ext cx="663" cy="574"/>
            </a:xfrm>
            <a:custGeom>
              <a:rect b="b" l="l" r="r" t="t"/>
              <a:pathLst>
                <a:path extrusionOk="0" h="13" w="13">
                  <a:moveTo>
                    <a:pt x="1" y="0"/>
                  </a:moveTo>
                  <a:cubicBezTo>
                    <a:pt x="1" y="12"/>
                    <a:pt x="13" y="12"/>
                    <a:pt x="13" y="12"/>
                  </a:cubicBezTo>
                  <a:cubicBezTo>
                    <a:pt x="13" y="12"/>
                    <a:pt x="13"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27"/>
            <p:cNvSpPr/>
            <p:nvPr/>
          </p:nvSpPr>
          <p:spPr>
            <a:xfrm rot="1290219">
              <a:off x="2827990" y="3113169"/>
              <a:ext cx="1275" cy="574"/>
            </a:xfrm>
            <a:custGeom>
              <a:rect b="b" l="l" r="r" t="t"/>
              <a:pathLst>
                <a:path extrusionOk="0" h="13" w="25">
                  <a:moveTo>
                    <a:pt x="0" y="0"/>
                  </a:moveTo>
                  <a:cubicBezTo>
                    <a:pt x="12" y="12"/>
                    <a:pt x="12" y="12"/>
                    <a:pt x="24" y="12"/>
                  </a:cubicBezTo>
                  <a:cubicBezTo>
                    <a:pt x="12" y="0"/>
                    <a:pt x="12"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27"/>
            <p:cNvSpPr/>
            <p:nvPr/>
          </p:nvSpPr>
          <p:spPr>
            <a:xfrm rot="1290219">
              <a:off x="2729009" y="3102250"/>
              <a:ext cx="663" cy="574"/>
            </a:xfrm>
            <a:custGeom>
              <a:rect b="b" l="l" r="r" t="t"/>
              <a:pathLst>
                <a:path extrusionOk="0" h="13" w="13">
                  <a:moveTo>
                    <a:pt x="12" y="13"/>
                  </a:moveTo>
                  <a:cubicBezTo>
                    <a:pt x="12" y="13"/>
                    <a:pt x="12" y="13"/>
                    <a:pt x="0" y="1"/>
                  </a:cubicBezTo>
                  <a:lnTo>
                    <a:pt x="0" y="1"/>
                  </a:lnTo>
                  <a:lnTo>
                    <a:pt x="12" y="13"/>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27"/>
            <p:cNvSpPr/>
            <p:nvPr/>
          </p:nvSpPr>
          <p:spPr>
            <a:xfrm rot="1290219">
              <a:off x="2855927" y="3107565"/>
              <a:ext cx="51" cy="44"/>
            </a:xfrm>
            <a:custGeom>
              <a:rect b="b" l="l" r="r" t="t"/>
              <a:pathLst>
                <a:path extrusionOk="0" h="1" w="1">
                  <a:moveTo>
                    <a:pt x="1" y="0"/>
                  </a:moveTo>
                  <a:lnTo>
                    <a:pt x="1" y="0"/>
                  </a:lnTo>
                  <a:cubicBezTo>
                    <a:pt x="1" y="0"/>
                    <a:pt x="1"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27"/>
            <p:cNvSpPr/>
            <p:nvPr/>
          </p:nvSpPr>
          <p:spPr>
            <a:xfrm rot="1290219">
              <a:off x="2852483" y="3106226"/>
              <a:ext cx="51" cy="530"/>
            </a:xfrm>
            <a:custGeom>
              <a:rect b="b" l="l" r="r" t="t"/>
              <a:pathLst>
                <a:path extrusionOk="0" h="12" w="1">
                  <a:moveTo>
                    <a:pt x="0" y="12"/>
                  </a:moveTo>
                  <a:cubicBezTo>
                    <a:pt x="0" y="12"/>
                    <a:pt x="0" y="12"/>
                    <a:pt x="0" y="12"/>
                  </a:cubicBezTo>
                  <a:cubicBezTo>
                    <a:pt x="0" y="0"/>
                    <a:pt x="0" y="0"/>
                    <a:pt x="0"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27"/>
            <p:cNvSpPr/>
            <p:nvPr/>
          </p:nvSpPr>
          <p:spPr>
            <a:xfrm rot="1290219">
              <a:off x="2840627" y="3117454"/>
              <a:ext cx="663" cy="442"/>
            </a:xfrm>
            <a:custGeom>
              <a:rect b="b" l="l" r="r" t="t"/>
              <a:pathLst>
                <a:path extrusionOk="0" h="10" w="13">
                  <a:moveTo>
                    <a:pt x="0" y="0"/>
                  </a:moveTo>
                  <a:cubicBezTo>
                    <a:pt x="6" y="6"/>
                    <a:pt x="9" y="9"/>
                    <a:pt x="11" y="9"/>
                  </a:cubicBezTo>
                  <a:cubicBezTo>
                    <a:pt x="12" y="9"/>
                    <a:pt x="12" y="6"/>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27"/>
            <p:cNvSpPr/>
            <p:nvPr/>
          </p:nvSpPr>
          <p:spPr>
            <a:xfrm rot="1290219">
              <a:off x="2822890" y="3113146"/>
              <a:ext cx="51" cy="574"/>
            </a:xfrm>
            <a:custGeom>
              <a:rect b="b" l="l" r="r" t="t"/>
              <a:pathLst>
                <a:path extrusionOk="0" h="13" w="1">
                  <a:moveTo>
                    <a:pt x="0" y="13"/>
                  </a:moveTo>
                  <a:cubicBezTo>
                    <a:pt x="0" y="13"/>
                    <a:pt x="0" y="13"/>
                    <a:pt x="0" y="13"/>
                  </a:cubicBezTo>
                  <a:cubicBezTo>
                    <a:pt x="0" y="13"/>
                    <a:pt x="0" y="1"/>
                    <a:pt x="0" y="13"/>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27"/>
            <p:cNvSpPr/>
            <p:nvPr/>
          </p:nvSpPr>
          <p:spPr>
            <a:xfrm rot="1290219">
              <a:off x="2653884" y="3109623"/>
              <a:ext cx="1836" cy="2165"/>
            </a:xfrm>
            <a:custGeom>
              <a:rect b="b" l="l" r="r" t="t"/>
              <a:pathLst>
                <a:path extrusionOk="0" h="49" w="36">
                  <a:moveTo>
                    <a:pt x="0" y="1"/>
                  </a:moveTo>
                  <a:cubicBezTo>
                    <a:pt x="0" y="1"/>
                    <a:pt x="0" y="12"/>
                    <a:pt x="0" y="24"/>
                  </a:cubicBezTo>
                  <a:lnTo>
                    <a:pt x="36" y="48"/>
                  </a:lnTo>
                  <a:cubicBezTo>
                    <a:pt x="36" y="36"/>
                    <a:pt x="33" y="36"/>
                    <a:pt x="28" y="36"/>
                  </a:cubicBezTo>
                  <a:cubicBezTo>
                    <a:pt x="24" y="36"/>
                    <a:pt x="18" y="36"/>
                    <a:pt x="12" y="24"/>
                  </a:cubicBezTo>
                  <a:cubicBezTo>
                    <a:pt x="12" y="20"/>
                    <a:pt x="13" y="19"/>
                    <a:pt x="16" y="19"/>
                  </a:cubicBezTo>
                  <a:cubicBezTo>
                    <a:pt x="20" y="19"/>
                    <a:pt x="28" y="24"/>
                    <a:pt x="36" y="24"/>
                  </a:cubicBezTo>
                  <a:cubicBezTo>
                    <a:pt x="29" y="11"/>
                    <a:pt x="25" y="7"/>
                    <a:pt x="21" y="7"/>
                  </a:cubicBezTo>
                  <a:cubicBezTo>
                    <a:pt x="15" y="7"/>
                    <a:pt x="12" y="18"/>
                    <a:pt x="8" y="18"/>
                  </a:cubicBezTo>
                  <a:cubicBezTo>
                    <a:pt x="6" y="18"/>
                    <a:pt x="3" y="14"/>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27"/>
            <p:cNvSpPr/>
            <p:nvPr/>
          </p:nvSpPr>
          <p:spPr>
            <a:xfrm rot="1290219">
              <a:off x="2722056" y="3098422"/>
              <a:ext cx="3111" cy="4286"/>
            </a:xfrm>
            <a:custGeom>
              <a:rect b="b" l="l" r="r" t="t"/>
              <a:pathLst>
                <a:path extrusionOk="0" h="97" w="61">
                  <a:moveTo>
                    <a:pt x="1" y="1"/>
                  </a:moveTo>
                  <a:cubicBezTo>
                    <a:pt x="1" y="37"/>
                    <a:pt x="48" y="60"/>
                    <a:pt x="48" y="96"/>
                  </a:cubicBezTo>
                  <a:lnTo>
                    <a:pt x="60" y="96"/>
                  </a:lnTo>
                  <a:cubicBezTo>
                    <a:pt x="36" y="72"/>
                    <a:pt x="36" y="49"/>
                    <a:pt x="24" y="25"/>
                  </a:cubicBezTo>
                  <a:cubicBezTo>
                    <a:pt x="12" y="13"/>
                    <a:pt x="12"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27"/>
            <p:cNvSpPr/>
            <p:nvPr/>
          </p:nvSpPr>
          <p:spPr>
            <a:xfrm rot="1290219">
              <a:off x="2724241" y="3103326"/>
              <a:ext cx="1224" cy="574"/>
            </a:xfrm>
            <a:custGeom>
              <a:rect b="b" l="l" r="r" t="t"/>
              <a:pathLst>
                <a:path extrusionOk="0" h="13" w="24">
                  <a:moveTo>
                    <a:pt x="0" y="0"/>
                  </a:moveTo>
                  <a:cubicBezTo>
                    <a:pt x="12" y="0"/>
                    <a:pt x="12" y="12"/>
                    <a:pt x="12" y="12"/>
                  </a:cubicBezTo>
                  <a:lnTo>
                    <a:pt x="24" y="12"/>
                  </a:lnTo>
                  <a:cubicBezTo>
                    <a:pt x="12" y="0"/>
                    <a:pt x="12"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27"/>
            <p:cNvSpPr/>
            <p:nvPr/>
          </p:nvSpPr>
          <p:spPr>
            <a:xfrm rot="1290219">
              <a:off x="2665764" y="3107218"/>
              <a:ext cx="663" cy="44"/>
            </a:xfrm>
            <a:custGeom>
              <a:rect b="b" l="l" r="r" t="t"/>
              <a:pathLst>
                <a:path extrusionOk="0" h="1" w="13">
                  <a:moveTo>
                    <a:pt x="1" y="1"/>
                  </a:moveTo>
                  <a:cubicBezTo>
                    <a:pt x="12" y="1"/>
                    <a:pt x="12" y="1"/>
                    <a:pt x="12" y="1"/>
                  </a:cubicBezTo>
                  <a:cubicBezTo>
                    <a:pt x="1" y="1"/>
                    <a:pt x="1"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27"/>
            <p:cNvSpPr/>
            <p:nvPr/>
          </p:nvSpPr>
          <p:spPr>
            <a:xfrm rot="1290219">
              <a:off x="2732848" y="3100379"/>
              <a:ext cx="663" cy="44"/>
            </a:xfrm>
            <a:custGeom>
              <a:rect b="b" l="l" r="r" t="t"/>
              <a:pathLst>
                <a:path extrusionOk="0" h="1" w="13">
                  <a:moveTo>
                    <a:pt x="1" y="0"/>
                  </a:moveTo>
                  <a:cubicBezTo>
                    <a:pt x="1" y="0"/>
                    <a:pt x="1" y="0"/>
                    <a:pt x="13" y="0"/>
                  </a:cubicBezTo>
                  <a:cubicBezTo>
                    <a:pt x="13" y="0"/>
                    <a:pt x="13" y="0"/>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27"/>
            <p:cNvSpPr/>
            <p:nvPr/>
          </p:nvSpPr>
          <p:spPr>
            <a:xfrm rot="1290219">
              <a:off x="2711194" y="3123716"/>
              <a:ext cx="1224" cy="1502"/>
            </a:xfrm>
            <a:custGeom>
              <a:rect b="b" l="l" r="r" t="t"/>
              <a:pathLst>
                <a:path extrusionOk="0" h="34" w="24">
                  <a:moveTo>
                    <a:pt x="12" y="0"/>
                  </a:moveTo>
                  <a:cubicBezTo>
                    <a:pt x="11" y="0"/>
                    <a:pt x="14" y="12"/>
                    <a:pt x="7" y="12"/>
                  </a:cubicBezTo>
                  <a:cubicBezTo>
                    <a:pt x="5" y="12"/>
                    <a:pt x="3" y="11"/>
                    <a:pt x="0" y="10"/>
                  </a:cubicBezTo>
                  <a:lnTo>
                    <a:pt x="0" y="10"/>
                  </a:lnTo>
                  <a:lnTo>
                    <a:pt x="12" y="34"/>
                  </a:lnTo>
                  <a:cubicBezTo>
                    <a:pt x="24" y="34"/>
                    <a:pt x="24" y="22"/>
                    <a:pt x="24" y="22"/>
                  </a:cubicBezTo>
                  <a:cubicBezTo>
                    <a:pt x="16" y="5"/>
                    <a:pt x="13"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27"/>
            <p:cNvSpPr/>
            <p:nvPr/>
          </p:nvSpPr>
          <p:spPr>
            <a:xfrm rot="1290219">
              <a:off x="2653355" y="3110244"/>
              <a:ext cx="663" cy="44"/>
            </a:xfrm>
            <a:custGeom>
              <a:rect b="b" l="l" r="r" t="t"/>
              <a:pathLst>
                <a:path extrusionOk="0" h="1" w="13">
                  <a:moveTo>
                    <a:pt x="0" y="0"/>
                  </a:moveTo>
                  <a:lnTo>
                    <a:pt x="12" y="0"/>
                  </a:lnTo>
                  <a:lnTo>
                    <a:pt x="1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27"/>
            <p:cNvSpPr/>
            <p:nvPr/>
          </p:nvSpPr>
          <p:spPr>
            <a:xfrm rot="1290219">
              <a:off x="2727859" y="3102686"/>
              <a:ext cx="2193" cy="1105"/>
            </a:xfrm>
            <a:custGeom>
              <a:rect b="b" l="l" r="r" t="t"/>
              <a:pathLst>
                <a:path extrusionOk="0" h="25" w="43">
                  <a:moveTo>
                    <a:pt x="30" y="1"/>
                  </a:moveTo>
                  <a:cubicBezTo>
                    <a:pt x="36" y="12"/>
                    <a:pt x="27" y="12"/>
                    <a:pt x="18" y="12"/>
                  </a:cubicBezTo>
                  <a:cubicBezTo>
                    <a:pt x="10" y="12"/>
                    <a:pt x="1" y="12"/>
                    <a:pt x="7" y="24"/>
                  </a:cubicBezTo>
                  <a:lnTo>
                    <a:pt x="42" y="12"/>
                  </a:lnTo>
                  <a:lnTo>
                    <a:pt x="3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27"/>
            <p:cNvSpPr/>
            <p:nvPr/>
          </p:nvSpPr>
          <p:spPr>
            <a:xfrm rot="1290219">
              <a:off x="2871248" y="3119428"/>
              <a:ext cx="3111" cy="4242"/>
            </a:xfrm>
            <a:custGeom>
              <a:rect b="b" l="l" r="r" t="t"/>
              <a:pathLst>
                <a:path extrusionOk="0" h="96" w="61">
                  <a:moveTo>
                    <a:pt x="60" y="0"/>
                  </a:moveTo>
                  <a:cubicBezTo>
                    <a:pt x="36" y="36"/>
                    <a:pt x="24" y="24"/>
                    <a:pt x="1" y="36"/>
                  </a:cubicBezTo>
                  <a:lnTo>
                    <a:pt x="24" y="72"/>
                  </a:lnTo>
                  <a:lnTo>
                    <a:pt x="24" y="84"/>
                  </a:lnTo>
                  <a:lnTo>
                    <a:pt x="36" y="95"/>
                  </a:lnTo>
                  <a:cubicBezTo>
                    <a:pt x="60" y="72"/>
                    <a:pt x="60" y="36"/>
                    <a:pt x="6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27"/>
            <p:cNvSpPr/>
            <p:nvPr/>
          </p:nvSpPr>
          <p:spPr>
            <a:xfrm rot="1290219">
              <a:off x="2860413" y="3102934"/>
              <a:ext cx="1224" cy="1502"/>
            </a:xfrm>
            <a:custGeom>
              <a:rect b="b" l="l" r="r" t="t"/>
              <a:pathLst>
                <a:path extrusionOk="0" h="34" w="24">
                  <a:moveTo>
                    <a:pt x="5" y="0"/>
                  </a:moveTo>
                  <a:cubicBezTo>
                    <a:pt x="2" y="0"/>
                    <a:pt x="0" y="3"/>
                    <a:pt x="0" y="10"/>
                  </a:cubicBezTo>
                  <a:lnTo>
                    <a:pt x="24" y="34"/>
                  </a:lnTo>
                  <a:cubicBezTo>
                    <a:pt x="24" y="17"/>
                    <a:pt x="12" y="0"/>
                    <a:pt x="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27"/>
            <p:cNvSpPr/>
            <p:nvPr/>
          </p:nvSpPr>
          <p:spPr>
            <a:xfrm rot="1290219">
              <a:off x="2862030" y="3119511"/>
              <a:ext cx="1224" cy="1944"/>
            </a:xfrm>
            <a:custGeom>
              <a:rect b="b" l="l" r="r" t="t"/>
              <a:pathLst>
                <a:path extrusionOk="0" h="44" w="24">
                  <a:moveTo>
                    <a:pt x="11" y="0"/>
                  </a:moveTo>
                  <a:cubicBezTo>
                    <a:pt x="5" y="0"/>
                    <a:pt x="0" y="9"/>
                    <a:pt x="0" y="31"/>
                  </a:cubicBezTo>
                  <a:cubicBezTo>
                    <a:pt x="3" y="25"/>
                    <a:pt x="5" y="23"/>
                    <a:pt x="7" y="23"/>
                  </a:cubicBezTo>
                  <a:cubicBezTo>
                    <a:pt x="13" y="23"/>
                    <a:pt x="15" y="43"/>
                    <a:pt x="24" y="43"/>
                  </a:cubicBezTo>
                  <a:lnTo>
                    <a:pt x="24" y="7"/>
                  </a:lnTo>
                  <a:cubicBezTo>
                    <a:pt x="19" y="3"/>
                    <a:pt x="15" y="0"/>
                    <a:pt x="1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27"/>
            <p:cNvSpPr/>
            <p:nvPr/>
          </p:nvSpPr>
          <p:spPr>
            <a:xfrm rot="1290219">
              <a:off x="2855615" y="3102141"/>
              <a:ext cx="1581" cy="1060"/>
            </a:xfrm>
            <a:custGeom>
              <a:rect b="b" l="l" r="r" t="t"/>
              <a:pathLst>
                <a:path extrusionOk="0" h="24" w="31">
                  <a:moveTo>
                    <a:pt x="25" y="0"/>
                  </a:moveTo>
                  <a:cubicBezTo>
                    <a:pt x="25" y="9"/>
                    <a:pt x="23" y="12"/>
                    <a:pt x="21" y="12"/>
                  </a:cubicBezTo>
                  <a:cubicBezTo>
                    <a:pt x="17" y="12"/>
                    <a:pt x="11" y="4"/>
                    <a:pt x="6" y="4"/>
                  </a:cubicBezTo>
                  <a:cubicBezTo>
                    <a:pt x="3" y="4"/>
                    <a:pt x="1" y="9"/>
                    <a:pt x="1" y="24"/>
                  </a:cubicBezTo>
                  <a:cubicBezTo>
                    <a:pt x="4" y="21"/>
                    <a:pt x="7" y="20"/>
                    <a:pt x="11" y="20"/>
                  </a:cubicBezTo>
                  <a:cubicBezTo>
                    <a:pt x="15" y="20"/>
                    <a:pt x="19" y="21"/>
                    <a:pt x="22" y="21"/>
                  </a:cubicBezTo>
                  <a:cubicBezTo>
                    <a:pt x="28" y="21"/>
                    <a:pt x="31" y="18"/>
                    <a:pt x="2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27"/>
            <p:cNvSpPr/>
            <p:nvPr/>
          </p:nvSpPr>
          <p:spPr>
            <a:xfrm rot="1290219">
              <a:off x="2855368" y="3120644"/>
              <a:ext cx="1887" cy="1326"/>
            </a:xfrm>
            <a:custGeom>
              <a:rect b="b" l="l" r="r" t="t"/>
              <a:pathLst>
                <a:path extrusionOk="0" h="30" w="37">
                  <a:moveTo>
                    <a:pt x="6" y="0"/>
                  </a:moveTo>
                  <a:cubicBezTo>
                    <a:pt x="3" y="0"/>
                    <a:pt x="1" y="4"/>
                    <a:pt x="1" y="14"/>
                  </a:cubicBezTo>
                  <a:cubicBezTo>
                    <a:pt x="5" y="26"/>
                    <a:pt x="9" y="30"/>
                    <a:pt x="13" y="30"/>
                  </a:cubicBezTo>
                  <a:cubicBezTo>
                    <a:pt x="19" y="30"/>
                    <a:pt x="25" y="20"/>
                    <a:pt x="31" y="16"/>
                  </a:cubicBezTo>
                  <a:lnTo>
                    <a:pt x="31" y="16"/>
                  </a:lnTo>
                  <a:cubicBezTo>
                    <a:pt x="32" y="16"/>
                    <a:pt x="32" y="16"/>
                    <a:pt x="32" y="16"/>
                  </a:cubicBezTo>
                  <a:cubicBezTo>
                    <a:pt x="34" y="16"/>
                    <a:pt x="35" y="15"/>
                    <a:pt x="37" y="14"/>
                  </a:cubicBezTo>
                  <a:lnTo>
                    <a:pt x="37" y="14"/>
                  </a:lnTo>
                  <a:cubicBezTo>
                    <a:pt x="35" y="14"/>
                    <a:pt x="33" y="15"/>
                    <a:pt x="31" y="16"/>
                  </a:cubicBezTo>
                  <a:lnTo>
                    <a:pt x="31" y="16"/>
                  </a:lnTo>
                  <a:cubicBezTo>
                    <a:pt x="23" y="15"/>
                    <a:pt x="12" y="0"/>
                    <a:pt x="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27"/>
            <p:cNvSpPr/>
            <p:nvPr/>
          </p:nvSpPr>
          <p:spPr>
            <a:xfrm rot="1290219">
              <a:off x="2850015" y="3102030"/>
              <a:ext cx="3111" cy="4772"/>
            </a:xfrm>
            <a:custGeom>
              <a:rect b="b" l="l" r="r" t="t"/>
              <a:pathLst>
                <a:path extrusionOk="0" h="108" w="61">
                  <a:moveTo>
                    <a:pt x="12" y="1"/>
                  </a:moveTo>
                  <a:cubicBezTo>
                    <a:pt x="12" y="36"/>
                    <a:pt x="1" y="72"/>
                    <a:pt x="24" y="108"/>
                  </a:cubicBezTo>
                  <a:cubicBezTo>
                    <a:pt x="12" y="72"/>
                    <a:pt x="24" y="72"/>
                    <a:pt x="36" y="72"/>
                  </a:cubicBezTo>
                  <a:cubicBezTo>
                    <a:pt x="36" y="84"/>
                    <a:pt x="36" y="96"/>
                    <a:pt x="36" y="108"/>
                  </a:cubicBezTo>
                  <a:cubicBezTo>
                    <a:pt x="48" y="84"/>
                    <a:pt x="48" y="84"/>
                    <a:pt x="60" y="72"/>
                  </a:cubicBezTo>
                  <a:cubicBezTo>
                    <a:pt x="48" y="48"/>
                    <a:pt x="24" y="36"/>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27"/>
            <p:cNvSpPr/>
            <p:nvPr/>
          </p:nvSpPr>
          <p:spPr>
            <a:xfrm rot="1290219">
              <a:off x="2854146" y="3118452"/>
              <a:ext cx="2091" cy="4021"/>
            </a:xfrm>
            <a:custGeom>
              <a:rect b="b" l="l" r="r" t="t"/>
              <a:pathLst>
                <a:path extrusionOk="0" h="91" w="41">
                  <a:moveTo>
                    <a:pt x="2" y="0"/>
                  </a:moveTo>
                  <a:lnTo>
                    <a:pt x="2" y="0"/>
                  </a:lnTo>
                  <a:cubicBezTo>
                    <a:pt x="1" y="0"/>
                    <a:pt x="3" y="9"/>
                    <a:pt x="5" y="20"/>
                  </a:cubicBezTo>
                  <a:lnTo>
                    <a:pt x="5" y="20"/>
                  </a:lnTo>
                  <a:lnTo>
                    <a:pt x="5" y="5"/>
                  </a:lnTo>
                  <a:cubicBezTo>
                    <a:pt x="3" y="2"/>
                    <a:pt x="2" y="0"/>
                    <a:pt x="2" y="0"/>
                  </a:cubicBezTo>
                  <a:close/>
                  <a:moveTo>
                    <a:pt x="5" y="20"/>
                  </a:moveTo>
                  <a:lnTo>
                    <a:pt x="5" y="53"/>
                  </a:lnTo>
                  <a:cubicBezTo>
                    <a:pt x="6" y="52"/>
                    <a:pt x="7" y="51"/>
                    <a:pt x="8" y="51"/>
                  </a:cubicBezTo>
                  <a:lnTo>
                    <a:pt x="8" y="51"/>
                  </a:lnTo>
                  <a:cubicBezTo>
                    <a:pt x="7" y="52"/>
                    <a:pt x="6" y="53"/>
                    <a:pt x="5" y="53"/>
                  </a:cubicBezTo>
                  <a:cubicBezTo>
                    <a:pt x="15" y="63"/>
                    <a:pt x="26" y="91"/>
                    <a:pt x="36" y="91"/>
                  </a:cubicBezTo>
                  <a:cubicBezTo>
                    <a:pt x="38" y="91"/>
                    <a:pt x="39" y="90"/>
                    <a:pt x="41" y="89"/>
                  </a:cubicBezTo>
                  <a:cubicBezTo>
                    <a:pt x="31" y="69"/>
                    <a:pt x="21" y="50"/>
                    <a:pt x="12" y="50"/>
                  </a:cubicBezTo>
                  <a:cubicBezTo>
                    <a:pt x="10" y="50"/>
                    <a:pt x="9" y="50"/>
                    <a:pt x="8" y="51"/>
                  </a:cubicBezTo>
                  <a:lnTo>
                    <a:pt x="8" y="51"/>
                  </a:lnTo>
                  <a:cubicBezTo>
                    <a:pt x="10" y="46"/>
                    <a:pt x="8" y="32"/>
                    <a:pt x="5" y="2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27"/>
            <p:cNvSpPr/>
            <p:nvPr/>
          </p:nvSpPr>
          <p:spPr>
            <a:xfrm rot="1290219">
              <a:off x="2847798" y="3099832"/>
              <a:ext cx="2448" cy="3226"/>
            </a:xfrm>
            <a:custGeom>
              <a:rect b="b" l="l" r="r" t="t"/>
              <a:pathLst>
                <a:path extrusionOk="0" h="73" w="48">
                  <a:moveTo>
                    <a:pt x="48" y="1"/>
                  </a:moveTo>
                  <a:cubicBezTo>
                    <a:pt x="24" y="13"/>
                    <a:pt x="0" y="37"/>
                    <a:pt x="0" y="60"/>
                  </a:cubicBezTo>
                  <a:lnTo>
                    <a:pt x="12" y="72"/>
                  </a:lnTo>
                  <a:cubicBezTo>
                    <a:pt x="24" y="37"/>
                    <a:pt x="48" y="49"/>
                    <a:pt x="4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27"/>
            <p:cNvSpPr/>
            <p:nvPr/>
          </p:nvSpPr>
          <p:spPr>
            <a:xfrm rot="1290219">
              <a:off x="2851265" y="3117004"/>
              <a:ext cx="1275" cy="2430"/>
            </a:xfrm>
            <a:custGeom>
              <a:rect b="b" l="l" r="r" t="t"/>
              <a:pathLst>
                <a:path extrusionOk="0" h="55" w="25">
                  <a:moveTo>
                    <a:pt x="6" y="0"/>
                  </a:moveTo>
                  <a:cubicBezTo>
                    <a:pt x="5" y="0"/>
                    <a:pt x="3" y="2"/>
                    <a:pt x="1" y="7"/>
                  </a:cubicBezTo>
                  <a:lnTo>
                    <a:pt x="1" y="55"/>
                  </a:lnTo>
                  <a:cubicBezTo>
                    <a:pt x="25" y="55"/>
                    <a:pt x="1" y="31"/>
                    <a:pt x="1" y="19"/>
                  </a:cubicBezTo>
                  <a:lnTo>
                    <a:pt x="1" y="19"/>
                  </a:lnTo>
                  <a:cubicBezTo>
                    <a:pt x="7" y="25"/>
                    <a:pt x="10" y="28"/>
                    <a:pt x="13" y="28"/>
                  </a:cubicBezTo>
                  <a:cubicBezTo>
                    <a:pt x="16" y="28"/>
                    <a:pt x="19" y="25"/>
                    <a:pt x="25" y="19"/>
                  </a:cubicBezTo>
                  <a:lnTo>
                    <a:pt x="25" y="19"/>
                  </a:lnTo>
                  <a:cubicBezTo>
                    <a:pt x="22" y="20"/>
                    <a:pt x="20" y="21"/>
                    <a:pt x="18" y="21"/>
                  </a:cubicBezTo>
                  <a:cubicBezTo>
                    <a:pt x="6" y="21"/>
                    <a:pt x="9" y="0"/>
                    <a:pt x="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27"/>
            <p:cNvSpPr/>
            <p:nvPr/>
          </p:nvSpPr>
          <p:spPr>
            <a:xfrm rot="1290219">
              <a:off x="2847412" y="3118874"/>
              <a:ext cx="2448" cy="3226"/>
            </a:xfrm>
            <a:custGeom>
              <a:rect b="b" l="l" r="r" t="t"/>
              <a:pathLst>
                <a:path extrusionOk="0" h="73" w="48">
                  <a:moveTo>
                    <a:pt x="12" y="1"/>
                  </a:moveTo>
                  <a:lnTo>
                    <a:pt x="0" y="25"/>
                  </a:lnTo>
                  <a:lnTo>
                    <a:pt x="24" y="72"/>
                  </a:lnTo>
                  <a:cubicBezTo>
                    <a:pt x="48" y="48"/>
                    <a:pt x="24" y="48"/>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27"/>
            <p:cNvSpPr/>
            <p:nvPr/>
          </p:nvSpPr>
          <p:spPr>
            <a:xfrm rot="1290219">
              <a:off x="2846143" y="3116501"/>
              <a:ext cx="1275" cy="3712"/>
            </a:xfrm>
            <a:custGeom>
              <a:rect b="b" l="l" r="r" t="t"/>
              <a:pathLst>
                <a:path extrusionOk="0" h="84" w="25">
                  <a:moveTo>
                    <a:pt x="12" y="0"/>
                  </a:moveTo>
                  <a:lnTo>
                    <a:pt x="0" y="83"/>
                  </a:lnTo>
                  <a:cubicBezTo>
                    <a:pt x="12" y="48"/>
                    <a:pt x="12" y="48"/>
                    <a:pt x="24" y="12"/>
                  </a:cubicBezTo>
                  <a:lnTo>
                    <a:pt x="1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27"/>
            <p:cNvSpPr/>
            <p:nvPr/>
          </p:nvSpPr>
          <p:spPr>
            <a:xfrm rot="1290219">
              <a:off x="2828823" y="3098658"/>
              <a:ext cx="1275" cy="1723"/>
            </a:xfrm>
            <a:custGeom>
              <a:rect b="b" l="l" r="r" t="t"/>
              <a:pathLst>
                <a:path extrusionOk="0" h="39" w="25">
                  <a:moveTo>
                    <a:pt x="1" y="0"/>
                  </a:moveTo>
                  <a:lnTo>
                    <a:pt x="1" y="0"/>
                  </a:lnTo>
                  <a:cubicBezTo>
                    <a:pt x="0" y="0"/>
                    <a:pt x="2" y="1"/>
                    <a:pt x="6" y="3"/>
                  </a:cubicBezTo>
                  <a:lnTo>
                    <a:pt x="6" y="3"/>
                  </a:lnTo>
                  <a:cubicBezTo>
                    <a:pt x="3" y="1"/>
                    <a:pt x="1" y="0"/>
                    <a:pt x="1" y="0"/>
                  </a:cubicBezTo>
                  <a:close/>
                  <a:moveTo>
                    <a:pt x="6" y="3"/>
                  </a:moveTo>
                  <a:cubicBezTo>
                    <a:pt x="7" y="4"/>
                    <a:pt x="8" y="5"/>
                    <a:pt x="9" y="6"/>
                  </a:cubicBezTo>
                  <a:lnTo>
                    <a:pt x="9" y="6"/>
                  </a:lnTo>
                  <a:cubicBezTo>
                    <a:pt x="9" y="5"/>
                    <a:pt x="9" y="5"/>
                    <a:pt x="9" y="5"/>
                  </a:cubicBezTo>
                  <a:cubicBezTo>
                    <a:pt x="8" y="4"/>
                    <a:pt x="7" y="4"/>
                    <a:pt x="6" y="3"/>
                  </a:cubicBezTo>
                  <a:close/>
                  <a:moveTo>
                    <a:pt x="9" y="6"/>
                  </a:moveTo>
                  <a:lnTo>
                    <a:pt x="9" y="6"/>
                  </a:lnTo>
                  <a:cubicBezTo>
                    <a:pt x="9" y="22"/>
                    <a:pt x="21" y="38"/>
                    <a:pt x="23" y="38"/>
                  </a:cubicBezTo>
                  <a:cubicBezTo>
                    <a:pt x="25" y="38"/>
                    <a:pt x="24" y="36"/>
                    <a:pt x="21" y="29"/>
                  </a:cubicBezTo>
                  <a:cubicBezTo>
                    <a:pt x="21" y="19"/>
                    <a:pt x="14" y="11"/>
                    <a:pt x="9" y="6"/>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27"/>
            <p:cNvSpPr/>
            <p:nvPr/>
          </p:nvSpPr>
          <p:spPr>
            <a:xfrm rot="1290219">
              <a:off x="2829701" y="3116967"/>
              <a:ext cx="3111" cy="2254"/>
            </a:xfrm>
            <a:custGeom>
              <a:rect b="b" l="l" r="r" t="t"/>
              <a:pathLst>
                <a:path extrusionOk="0" h="51" w="61">
                  <a:moveTo>
                    <a:pt x="43" y="1"/>
                  </a:moveTo>
                  <a:cubicBezTo>
                    <a:pt x="30" y="1"/>
                    <a:pt x="11" y="30"/>
                    <a:pt x="1" y="51"/>
                  </a:cubicBezTo>
                  <a:cubicBezTo>
                    <a:pt x="13" y="27"/>
                    <a:pt x="60" y="27"/>
                    <a:pt x="49" y="3"/>
                  </a:cubicBezTo>
                  <a:cubicBezTo>
                    <a:pt x="47" y="1"/>
                    <a:pt x="45" y="1"/>
                    <a:pt x="4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27"/>
            <p:cNvSpPr/>
            <p:nvPr/>
          </p:nvSpPr>
          <p:spPr>
            <a:xfrm rot="1290219">
              <a:off x="2803690" y="3118417"/>
              <a:ext cx="1785" cy="2695"/>
            </a:xfrm>
            <a:custGeom>
              <a:rect b="b" l="l" r="r" t="t"/>
              <a:pathLst>
                <a:path extrusionOk="0" h="61" w="35">
                  <a:moveTo>
                    <a:pt x="24" y="1"/>
                  </a:moveTo>
                  <a:cubicBezTo>
                    <a:pt x="24" y="25"/>
                    <a:pt x="13" y="25"/>
                    <a:pt x="1" y="60"/>
                  </a:cubicBezTo>
                  <a:cubicBezTo>
                    <a:pt x="13" y="49"/>
                    <a:pt x="24" y="60"/>
                    <a:pt x="13" y="37"/>
                  </a:cubicBezTo>
                  <a:lnTo>
                    <a:pt x="13" y="37"/>
                  </a:lnTo>
                  <a:cubicBezTo>
                    <a:pt x="15" y="39"/>
                    <a:pt x="17" y="40"/>
                    <a:pt x="19" y="40"/>
                  </a:cubicBezTo>
                  <a:cubicBezTo>
                    <a:pt x="28" y="40"/>
                    <a:pt x="34" y="20"/>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27"/>
            <p:cNvSpPr/>
            <p:nvPr/>
          </p:nvSpPr>
          <p:spPr>
            <a:xfrm rot="1290219">
              <a:off x="2797737" y="3117639"/>
              <a:ext cx="1275" cy="1635"/>
            </a:xfrm>
            <a:custGeom>
              <a:rect b="b" l="l" r="r" t="t"/>
              <a:pathLst>
                <a:path extrusionOk="0" h="37" w="25">
                  <a:moveTo>
                    <a:pt x="12" y="1"/>
                  </a:moveTo>
                  <a:cubicBezTo>
                    <a:pt x="12" y="1"/>
                    <a:pt x="1" y="24"/>
                    <a:pt x="12" y="36"/>
                  </a:cubicBezTo>
                  <a:cubicBezTo>
                    <a:pt x="12" y="24"/>
                    <a:pt x="24" y="24"/>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27"/>
            <p:cNvSpPr/>
            <p:nvPr/>
          </p:nvSpPr>
          <p:spPr>
            <a:xfrm rot="1290219">
              <a:off x="2751303" y="3089770"/>
              <a:ext cx="1275" cy="1591"/>
            </a:xfrm>
            <a:custGeom>
              <a:rect b="b" l="l" r="r" t="t"/>
              <a:pathLst>
                <a:path extrusionOk="0" h="36" w="25">
                  <a:moveTo>
                    <a:pt x="13" y="0"/>
                  </a:moveTo>
                  <a:cubicBezTo>
                    <a:pt x="1" y="0"/>
                    <a:pt x="1" y="12"/>
                    <a:pt x="13" y="36"/>
                  </a:cubicBezTo>
                  <a:cubicBezTo>
                    <a:pt x="25" y="24"/>
                    <a:pt x="13" y="12"/>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27"/>
            <p:cNvSpPr/>
            <p:nvPr/>
          </p:nvSpPr>
          <p:spPr>
            <a:xfrm rot="1290219">
              <a:off x="2749921" y="3090344"/>
              <a:ext cx="1275" cy="1060"/>
            </a:xfrm>
            <a:custGeom>
              <a:rect b="b" l="l" r="r" t="t"/>
              <a:pathLst>
                <a:path extrusionOk="0" h="24" w="25">
                  <a:moveTo>
                    <a:pt x="13" y="12"/>
                  </a:moveTo>
                  <a:lnTo>
                    <a:pt x="1" y="0"/>
                  </a:lnTo>
                  <a:lnTo>
                    <a:pt x="25" y="24"/>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27"/>
            <p:cNvSpPr/>
            <p:nvPr/>
          </p:nvSpPr>
          <p:spPr>
            <a:xfrm rot="1290219">
              <a:off x="2745929" y="3089154"/>
              <a:ext cx="663" cy="574"/>
            </a:xfrm>
            <a:custGeom>
              <a:rect b="b" l="l" r="r" t="t"/>
              <a:pathLst>
                <a:path extrusionOk="0" h="13" w="13">
                  <a:moveTo>
                    <a:pt x="12" y="1"/>
                  </a:moveTo>
                  <a:cubicBezTo>
                    <a:pt x="1" y="1"/>
                    <a:pt x="1" y="13"/>
                    <a:pt x="12" y="13"/>
                  </a:cubicBezTo>
                  <a:cubicBezTo>
                    <a:pt x="12" y="13"/>
                    <a:pt x="12"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27"/>
            <p:cNvSpPr/>
            <p:nvPr/>
          </p:nvSpPr>
          <p:spPr>
            <a:xfrm rot="1290219">
              <a:off x="2746654" y="3088916"/>
              <a:ext cx="663" cy="530"/>
            </a:xfrm>
            <a:custGeom>
              <a:rect b="b" l="l" r="r" t="t"/>
              <a:pathLst>
                <a:path extrusionOk="0" h="12" w="13">
                  <a:moveTo>
                    <a:pt x="0" y="0"/>
                  </a:moveTo>
                  <a:cubicBezTo>
                    <a:pt x="0" y="0"/>
                    <a:pt x="0" y="0"/>
                    <a:pt x="0" y="12"/>
                  </a:cubicBezTo>
                  <a:cubicBezTo>
                    <a:pt x="0" y="8"/>
                    <a:pt x="0" y="7"/>
                    <a:pt x="1" y="7"/>
                  </a:cubicBezTo>
                  <a:cubicBezTo>
                    <a:pt x="2" y="7"/>
                    <a:pt x="4" y="12"/>
                    <a:pt x="12" y="12"/>
                  </a:cubicBez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27"/>
            <p:cNvSpPr/>
            <p:nvPr/>
          </p:nvSpPr>
          <p:spPr>
            <a:xfrm rot="1290219">
              <a:off x="2745067" y="3088629"/>
              <a:ext cx="1887" cy="3181"/>
            </a:xfrm>
            <a:custGeom>
              <a:rect b="b" l="l" r="r" t="t"/>
              <a:pathLst>
                <a:path extrusionOk="0" h="72" w="37">
                  <a:moveTo>
                    <a:pt x="1" y="0"/>
                  </a:moveTo>
                  <a:lnTo>
                    <a:pt x="1" y="36"/>
                  </a:lnTo>
                  <a:lnTo>
                    <a:pt x="36" y="71"/>
                  </a:lnTo>
                  <a:cubicBezTo>
                    <a:pt x="36" y="36"/>
                    <a:pt x="1" y="6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27"/>
            <p:cNvSpPr/>
            <p:nvPr/>
          </p:nvSpPr>
          <p:spPr>
            <a:xfrm rot="1290219">
              <a:off x="2737770" y="3089966"/>
              <a:ext cx="5509" cy="6893"/>
            </a:xfrm>
            <a:custGeom>
              <a:rect b="b" l="l" r="r" t="t"/>
              <a:pathLst>
                <a:path extrusionOk="0" h="156" w="108">
                  <a:moveTo>
                    <a:pt x="72" y="0"/>
                  </a:moveTo>
                  <a:cubicBezTo>
                    <a:pt x="54" y="0"/>
                    <a:pt x="56" y="41"/>
                    <a:pt x="49" y="41"/>
                  </a:cubicBezTo>
                  <a:cubicBezTo>
                    <a:pt x="46" y="41"/>
                    <a:pt x="42" y="36"/>
                    <a:pt x="36" y="24"/>
                  </a:cubicBezTo>
                  <a:lnTo>
                    <a:pt x="36" y="24"/>
                  </a:lnTo>
                  <a:cubicBezTo>
                    <a:pt x="1" y="84"/>
                    <a:pt x="84" y="108"/>
                    <a:pt x="48" y="155"/>
                  </a:cubicBezTo>
                  <a:cubicBezTo>
                    <a:pt x="108" y="155"/>
                    <a:pt x="24" y="48"/>
                    <a:pt x="72" y="48"/>
                  </a:cubicBezTo>
                  <a:cubicBezTo>
                    <a:pt x="36" y="24"/>
                    <a:pt x="72" y="24"/>
                    <a:pt x="7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27"/>
            <p:cNvSpPr/>
            <p:nvPr/>
          </p:nvSpPr>
          <p:spPr>
            <a:xfrm rot="1290219">
              <a:off x="2742391" y="3093872"/>
              <a:ext cx="1479" cy="1326"/>
            </a:xfrm>
            <a:custGeom>
              <a:rect b="b" l="l" r="r" t="t"/>
              <a:pathLst>
                <a:path extrusionOk="0" h="30" w="29">
                  <a:moveTo>
                    <a:pt x="8" y="1"/>
                  </a:moveTo>
                  <a:cubicBezTo>
                    <a:pt x="4" y="1"/>
                    <a:pt x="1" y="7"/>
                    <a:pt x="1" y="19"/>
                  </a:cubicBezTo>
                  <a:cubicBezTo>
                    <a:pt x="9" y="19"/>
                    <a:pt x="22" y="29"/>
                    <a:pt x="26" y="29"/>
                  </a:cubicBezTo>
                  <a:cubicBezTo>
                    <a:pt x="29" y="29"/>
                    <a:pt x="29" y="27"/>
                    <a:pt x="25" y="19"/>
                  </a:cubicBezTo>
                  <a:cubicBezTo>
                    <a:pt x="19" y="7"/>
                    <a:pt x="13" y="1"/>
                    <a:pt x="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27"/>
            <p:cNvSpPr/>
            <p:nvPr/>
          </p:nvSpPr>
          <p:spPr>
            <a:xfrm rot="1290219">
              <a:off x="2737531" y="3091531"/>
              <a:ext cx="663" cy="530"/>
            </a:xfrm>
            <a:custGeom>
              <a:rect b="b" l="l" r="r" t="t"/>
              <a:pathLst>
                <a:path extrusionOk="0" h="12" w="13">
                  <a:moveTo>
                    <a:pt x="1" y="0"/>
                  </a:moveTo>
                  <a:lnTo>
                    <a:pt x="1" y="12"/>
                  </a:lnTo>
                  <a:lnTo>
                    <a:pt x="13" y="12"/>
                  </a:lnTo>
                  <a:lnTo>
                    <a:pt x="1"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27"/>
            <p:cNvSpPr/>
            <p:nvPr/>
          </p:nvSpPr>
          <p:spPr>
            <a:xfrm rot="1290219">
              <a:off x="2734711" y="3090000"/>
              <a:ext cx="1224" cy="1591"/>
            </a:xfrm>
            <a:custGeom>
              <a:rect b="b" l="l" r="r" t="t"/>
              <a:pathLst>
                <a:path extrusionOk="0" h="36" w="24">
                  <a:moveTo>
                    <a:pt x="24" y="0"/>
                  </a:moveTo>
                  <a:cubicBezTo>
                    <a:pt x="24" y="12"/>
                    <a:pt x="0" y="24"/>
                    <a:pt x="24" y="36"/>
                  </a:cubicBezTo>
                  <a:lnTo>
                    <a:pt x="24"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27"/>
            <p:cNvSpPr/>
            <p:nvPr/>
          </p:nvSpPr>
          <p:spPr>
            <a:xfrm rot="1290219">
              <a:off x="2731121" y="3090313"/>
              <a:ext cx="1428" cy="2386"/>
            </a:xfrm>
            <a:custGeom>
              <a:rect b="b" l="l" r="r" t="t"/>
              <a:pathLst>
                <a:path extrusionOk="0" h="54" w="28">
                  <a:moveTo>
                    <a:pt x="4" y="1"/>
                  </a:moveTo>
                  <a:lnTo>
                    <a:pt x="4" y="1"/>
                  </a:lnTo>
                  <a:cubicBezTo>
                    <a:pt x="1" y="1"/>
                    <a:pt x="0" y="4"/>
                    <a:pt x="0" y="8"/>
                  </a:cubicBezTo>
                  <a:lnTo>
                    <a:pt x="0" y="8"/>
                  </a:lnTo>
                  <a:cubicBezTo>
                    <a:pt x="1" y="5"/>
                    <a:pt x="1" y="3"/>
                    <a:pt x="4" y="1"/>
                  </a:cubicBezTo>
                  <a:close/>
                  <a:moveTo>
                    <a:pt x="0" y="8"/>
                  </a:moveTo>
                  <a:lnTo>
                    <a:pt x="0" y="8"/>
                  </a:lnTo>
                  <a:cubicBezTo>
                    <a:pt x="0" y="9"/>
                    <a:pt x="0" y="10"/>
                    <a:pt x="1" y="12"/>
                  </a:cubicBezTo>
                  <a:lnTo>
                    <a:pt x="1" y="12"/>
                  </a:lnTo>
                  <a:cubicBezTo>
                    <a:pt x="1" y="10"/>
                    <a:pt x="0" y="9"/>
                    <a:pt x="0" y="8"/>
                  </a:cubicBezTo>
                  <a:close/>
                  <a:moveTo>
                    <a:pt x="1" y="12"/>
                  </a:moveTo>
                  <a:cubicBezTo>
                    <a:pt x="2" y="27"/>
                    <a:pt x="13" y="53"/>
                    <a:pt x="22" y="53"/>
                  </a:cubicBezTo>
                  <a:cubicBezTo>
                    <a:pt x="24" y="53"/>
                    <a:pt x="26" y="52"/>
                    <a:pt x="27" y="48"/>
                  </a:cubicBezTo>
                  <a:cubicBezTo>
                    <a:pt x="19" y="40"/>
                    <a:pt x="3" y="24"/>
                    <a:pt x="1"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27"/>
            <p:cNvSpPr/>
            <p:nvPr/>
          </p:nvSpPr>
          <p:spPr>
            <a:xfrm rot="1290219">
              <a:off x="2724703" y="3095622"/>
              <a:ext cx="1275" cy="1105"/>
            </a:xfrm>
            <a:custGeom>
              <a:rect b="b" l="l" r="r" t="t"/>
              <a:pathLst>
                <a:path extrusionOk="0" h="25" w="25">
                  <a:moveTo>
                    <a:pt x="12" y="1"/>
                  </a:moveTo>
                  <a:lnTo>
                    <a:pt x="0" y="24"/>
                  </a:lnTo>
                  <a:lnTo>
                    <a:pt x="12" y="24"/>
                  </a:lnTo>
                  <a:cubicBezTo>
                    <a:pt x="24" y="24"/>
                    <a:pt x="24" y="12"/>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27"/>
            <p:cNvSpPr/>
            <p:nvPr/>
          </p:nvSpPr>
          <p:spPr>
            <a:xfrm rot="1290219">
              <a:off x="2728069" y="3104986"/>
              <a:ext cx="1887" cy="1149"/>
            </a:xfrm>
            <a:custGeom>
              <a:rect b="b" l="l" r="r" t="t"/>
              <a:pathLst>
                <a:path extrusionOk="0" h="26" w="37">
                  <a:moveTo>
                    <a:pt x="36" y="0"/>
                  </a:moveTo>
                  <a:cubicBezTo>
                    <a:pt x="32" y="0"/>
                    <a:pt x="28" y="2"/>
                    <a:pt x="26" y="4"/>
                  </a:cubicBezTo>
                  <a:lnTo>
                    <a:pt x="26" y="4"/>
                  </a:lnTo>
                  <a:cubicBezTo>
                    <a:pt x="29" y="4"/>
                    <a:pt x="32" y="2"/>
                    <a:pt x="36" y="0"/>
                  </a:cubicBezTo>
                  <a:close/>
                  <a:moveTo>
                    <a:pt x="26" y="4"/>
                  </a:moveTo>
                  <a:cubicBezTo>
                    <a:pt x="20" y="6"/>
                    <a:pt x="17" y="6"/>
                    <a:pt x="14" y="6"/>
                  </a:cubicBezTo>
                  <a:cubicBezTo>
                    <a:pt x="9" y="6"/>
                    <a:pt x="6" y="6"/>
                    <a:pt x="0" y="12"/>
                  </a:cubicBezTo>
                  <a:cubicBezTo>
                    <a:pt x="7" y="22"/>
                    <a:pt x="11" y="25"/>
                    <a:pt x="13" y="25"/>
                  </a:cubicBezTo>
                  <a:cubicBezTo>
                    <a:pt x="19" y="25"/>
                    <a:pt x="19" y="12"/>
                    <a:pt x="26" y="4"/>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27"/>
            <p:cNvSpPr/>
            <p:nvPr/>
          </p:nvSpPr>
          <p:spPr>
            <a:xfrm rot="1290219">
              <a:off x="2722917" y="3093167"/>
              <a:ext cx="1275" cy="1149"/>
            </a:xfrm>
            <a:custGeom>
              <a:rect b="b" l="l" r="r" t="t"/>
              <a:pathLst>
                <a:path extrusionOk="0" h="26" w="25">
                  <a:moveTo>
                    <a:pt x="6" y="1"/>
                  </a:moveTo>
                  <a:cubicBezTo>
                    <a:pt x="1" y="1"/>
                    <a:pt x="1" y="11"/>
                    <a:pt x="1" y="26"/>
                  </a:cubicBezTo>
                  <a:cubicBezTo>
                    <a:pt x="1" y="14"/>
                    <a:pt x="4" y="11"/>
                    <a:pt x="8" y="11"/>
                  </a:cubicBezTo>
                  <a:cubicBezTo>
                    <a:pt x="13" y="11"/>
                    <a:pt x="19" y="14"/>
                    <a:pt x="25" y="14"/>
                  </a:cubicBezTo>
                  <a:cubicBezTo>
                    <a:pt x="15" y="5"/>
                    <a:pt x="10" y="1"/>
                    <a:pt x="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27"/>
            <p:cNvSpPr/>
            <p:nvPr/>
          </p:nvSpPr>
          <p:spPr>
            <a:xfrm rot="1290219">
              <a:off x="2718293" y="3092125"/>
              <a:ext cx="4132" cy="5833"/>
            </a:xfrm>
            <a:custGeom>
              <a:rect b="b" l="l" r="r" t="t"/>
              <a:pathLst>
                <a:path extrusionOk="0" h="132" w="81">
                  <a:moveTo>
                    <a:pt x="57" y="1"/>
                  </a:moveTo>
                  <a:cubicBezTo>
                    <a:pt x="35" y="1"/>
                    <a:pt x="75" y="43"/>
                    <a:pt x="61" y="58"/>
                  </a:cubicBezTo>
                  <a:lnTo>
                    <a:pt x="61" y="58"/>
                  </a:lnTo>
                  <a:cubicBezTo>
                    <a:pt x="64" y="58"/>
                    <a:pt x="71" y="62"/>
                    <a:pt x="81" y="72"/>
                  </a:cubicBezTo>
                  <a:lnTo>
                    <a:pt x="57" y="1"/>
                  </a:lnTo>
                  <a:close/>
                  <a:moveTo>
                    <a:pt x="18" y="20"/>
                  </a:moveTo>
                  <a:cubicBezTo>
                    <a:pt x="5" y="20"/>
                    <a:pt x="0" y="34"/>
                    <a:pt x="9" y="60"/>
                  </a:cubicBezTo>
                  <a:cubicBezTo>
                    <a:pt x="21" y="72"/>
                    <a:pt x="57" y="108"/>
                    <a:pt x="57" y="132"/>
                  </a:cubicBezTo>
                  <a:cubicBezTo>
                    <a:pt x="65" y="115"/>
                    <a:pt x="51" y="70"/>
                    <a:pt x="57" y="60"/>
                  </a:cubicBezTo>
                  <a:lnTo>
                    <a:pt x="57" y="60"/>
                  </a:lnTo>
                  <a:cubicBezTo>
                    <a:pt x="57" y="60"/>
                    <a:pt x="57" y="60"/>
                    <a:pt x="57" y="60"/>
                  </a:cubicBezTo>
                  <a:cubicBezTo>
                    <a:pt x="58" y="60"/>
                    <a:pt x="60" y="59"/>
                    <a:pt x="61" y="58"/>
                  </a:cubicBezTo>
                  <a:lnTo>
                    <a:pt x="61" y="58"/>
                  </a:lnTo>
                  <a:cubicBezTo>
                    <a:pt x="60" y="58"/>
                    <a:pt x="60" y="58"/>
                    <a:pt x="60" y="58"/>
                  </a:cubicBezTo>
                  <a:cubicBezTo>
                    <a:pt x="59" y="58"/>
                    <a:pt x="57" y="59"/>
                    <a:pt x="57" y="60"/>
                  </a:cubicBezTo>
                  <a:lnTo>
                    <a:pt x="57" y="60"/>
                  </a:lnTo>
                  <a:cubicBezTo>
                    <a:pt x="45" y="48"/>
                    <a:pt x="45" y="36"/>
                    <a:pt x="33" y="25"/>
                  </a:cubicBezTo>
                  <a:cubicBezTo>
                    <a:pt x="27" y="22"/>
                    <a:pt x="22" y="20"/>
                    <a:pt x="18" y="2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27"/>
            <p:cNvSpPr/>
            <p:nvPr/>
          </p:nvSpPr>
          <p:spPr>
            <a:xfrm rot="1290219">
              <a:off x="2724744" y="3100878"/>
              <a:ext cx="1887" cy="2430"/>
            </a:xfrm>
            <a:custGeom>
              <a:rect b="b" l="l" r="r" t="t"/>
              <a:pathLst>
                <a:path extrusionOk="0" h="55" w="37">
                  <a:moveTo>
                    <a:pt x="0" y="1"/>
                  </a:moveTo>
                  <a:cubicBezTo>
                    <a:pt x="12" y="24"/>
                    <a:pt x="12" y="24"/>
                    <a:pt x="12" y="36"/>
                  </a:cubicBezTo>
                  <a:cubicBezTo>
                    <a:pt x="22" y="50"/>
                    <a:pt x="27" y="55"/>
                    <a:pt x="30" y="55"/>
                  </a:cubicBezTo>
                  <a:cubicBezTo>
                    <a:pt x="36" y="55"/>
                    <a:pt x="24" y="21"/>
                    <a:pt x="24" y="13"/>
                  </a:cubicBez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27"/>
            <p:cNvSpPr/>
            <p:nvPr/>
          </p:nvSpPr>
          <p:spPr>
            <a:xfrm rot="1290219">
              <a:off x="2713871" y="3097563"/>
              <a:ext cx="1275" cy="1105"/>
            </a:xfrm>
            <a:custGeom>
              <a:rect b="b" l="l" r="r" t="t"/>
              <a:pathLst>
                <a:path extrusionOk="0" h="25" w="25">
                  <a:moveTo>
                    <a:pt x="25" y="0"/>
                  </a:moveTo>
                  <a:lnTo>
                    <a:pt x="1" y="24"/>
                  </a:lnTo>
                  <a:lnTo>
                    <a:pt x="13" y="24"/>
                  </a:lnTo>
                  <a:lnTo>
                    <a:pt x="25"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27"/>
            <p:cNvSpPr/>
            <p:nvPr/>
          </p:nvSpPr>
          <p:spPr>
            <a:xfrm rot="1290219">
              <a:off x="2712964" y="3095977"/>
              <a:ext cx="612" cy="2165"/>
            </a:xfrm>
            <a:custGeom>
              <a:rect b="b" l="l" r="r" t="t"/>
              <a:pathLst>
                <a:path extrusionOk="0" h="49" w="12">
                  <a:moveTo>
                    <a:pt x="12" y="1"/>
                  </a:moveTo>
                  <a:lnTo>
                    <a:pt x="0" y="48"/>
                  </a:lnTo>
                  <a:lnTo>
                    <a:pt x="12" y="13"/>
                  </a:lnTo>
                  <a:lnTo>
                    <a:pt x="1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27"/>
            <p:cNvSpPr/>
            <p:nvPr/>
          </p:nvSpPr>
          <p:spPr>
            <a:xfrm rot="1290219">
              <a:off x="2711986" y="3095563"/>
              <a:ext cx="663" cy="1105"/>
            </a:xfrm>
            <a:custGeom>
              <a:rect b="b" l="l" r="r" t="t"/>
              <a:pathLst>
                <a:path extrusionOk="0" h="25" w="13">
                  <a:moveTo>
                    <a:pt x="12" y="1"/>
                  </a:moveTo>
                  <a:lnTo>
                    <a:pt x="0" y="24"/>
                  </a:lnTo>
                  <a:lnTo>
                    <a:pt x="12" y="24"/>
                  </a:lnTo>
                  <a:lnTo>
                    <a:pt x="1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27"/>
            <p:cNvSpPr/>
            <p:nvPr/>
          </p:nvSpPr>
          <p:spPr>
            <a:xfrm rot="1290219">
              <a:off x="2708572" y="3096309"/>
              <a:ext cx="2601" cy="1193"/>
            </a:xfrm>
            <a:custGeom>
              <a:rect b="b" l="l" r="r" t="t"/>
              <a:pathLst>
                <a:path extrusionOk="0" h="27" w="51">
                  <a:moveTo>
                    <a:pt x="36" y="0"/>
                  </a:moveTo>
                  <a:cubicBezTo>
                    <a:pt x="36" y="14"/>
                    <a:pt x="32" y="20"/>
                    <a:pt x="24" y="20"/>
                  </a:cubicBezTo>
                  <a:cubicBezTo>
                    <a:pt x="18" y="20"/>
                    <a:pt x="11" y="17"/>
                    <a:pt x="1" y="12"/>
                  </a:cubicBezTo>
                  <a:lnTo>
                    <a:pt x="1" y="12"/>
                  </a:lnTo>
                  <a:lnTo>
                    <a:pt x="25" y="24"/>
                  </a:lnTo>
                  <a:cubicBezTo>
                    <a:pt x="25" y="24"/>
                    <a:pt x="30" y="26"/>
                    <a:pt x="36" y="26"/>
                  </a:cubicBezTo>
                  <a:cubicBezTo>
                    <a:pt x="44" y="26"/>
                    <a:pt x="51" y="22"/>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27"/>
            <p:cNvSpPr/>
            <p:nvPr/>
          </p:nvSpPr>
          <p:spPr>
            <a:xfrm rot="1290219">
              <a:off x="2708835" y="3125055"/>
              <a:ext cx="1887" cy="1635"/>
            </a:xfrm>
            <a:custGeom>
              <a:rect b="b" l="l" r="r" t="t"/>
              <a:pathLst>
                <a:path extrusionOk="0" h="37" w="37">
                  <a:moveTo>
                    <a:pt x="0" y="1"/>
                  </a:moveTo>
                  <a:lnTo>
                    <a:pt x="24" y="36"/>
                  </a:lnTo>
                  <a:cubicBezTo>
                    <a:pt x="24" y="36"/>
                    <a:pt x="24" y="31"/>
                    <a:pt x="28" y="31"/>
                  </a:cubicBezTo>
                  <a:cubicBezTo>
                    <a:pt x="29" y="31"/>
                    <a:pt x="32" y="32"/>
                    <a:pt x="36" y="36"/>
                  </a:cubicBezTo>
                  <a:cubicBezTo>
                    <a:pt x="24" y="13"/>
                    <a:pt x="12" y="1"/>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27"/>
            <p:cNvSpPr/>
            <p:nvPr/>
          </p:nvSpPr>
          <p:spPr>
            <a:xfrm rot="1290219">
              <a:off x="2707140" y="3123765"/>
              <a:ext cx="1887" cy="2784"/>
            </a:xfrm>
            <a:custGeom>
              <a:rect b="b" l="l" r="r" t="t"/>
              <a:pathLst>
                <a:path extrusionOk="0" h="63" w="37">
                  <a:moveTo>
                    <a:pt x="21" y="0"/>
                  </a:moveTo>
                  <a:lnTo>
                    <a:pt x="21" y="0"/>
                  </a:lnTo>
                  <a:cubicBezTo>
                    <a:pt x="15" y="0"/>
                    <a:pt x="23" y="27"/>
                    <a:pt x="13" y="27"/>
                  </a:cubicBezTo>
                  <a:lnTo>
                    <a:pt x="1" y="15"/>
                  </a:lnTo>
                  <a:lnTo>
                    <a:pt x="13" y="62"/>
                  </a:lnTo>
                  <a:cubicBezTo>
                    <a:pt x="36" y="50"/>
                    <a:pt x="13" y="27"/>
                    <a:pt x="24" y="3"/>
                  </a:cubicBezTo>
                  <a:cubicBezTo>
                    <a:pt x="23" y="1"/>
                    <a:pt x="21" y="0"/>
                    <a:pt x="2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27"/>
            <p:cNvSpPr/>
            <p:nvPr/>
          </p:nvSpPr>
          <p:spPr>
            <a:xfrm rot="1290219">
              <a:off x="2684948" y="3125066"/>
              <a:ext cx="3367" cy="3800"/>
            </a:xfrm>
            <a:custGeom>
              <a:rect b="b" l="l" r="r" t="t"/>
              <a:pathLst>
                <a:path extrusionOk="0" h="86" w="66">
                  <a:moveTo>
                    <a:pt x="37" y="0"/>
                  </a:moveTo>
                  <a:cubicBezTo>
                    <a:pt x="37" y="24"/>
                    <a:pt x="13" y="36"/>
                    <a:pt x="1" y="48"/>
                  </a:cubicBezTo>
                  <a:cubicBezTo>
                    <a:pt x="21" y="58"/>
                    <a:pt x="24" y="86"/>
                    <a:pt x="25" y="86"/>
                  </a:cubicBezTo>
                  <a:cubicBezTo>
                    <a:pt x="25" y="86"/>
                    <a:pt x="25" y="85"/>
                    <a:pt x="25" y="83"/>
                  </a:cubicBezTo>
                  <a:lnTo>
                    <a:pt x="37" y="60"/>
                  </a:lnTo>
                  <a:lnTo>
                    <a:pt x="48" y="72"/>
                  </a:lnTo>
                  <a:cubicBezTo>
                    <a:pt x="51" y="73"/>
                    <a:pt x="53" y="73"/>
                    <a:pt x="54" y="73"/>
                  </a:cubicBezTo>
                  <a:cubicBezTo>
                    <a:pt x="65" y="73"/>
                    <a:pt x="39" y="36"/>
                    <a:pt x="60" y="36"/>
                  </a:cubicBezTo>
                  <a:cubicBezTo>
                    <a:pt x="37" y="12"/>
                    <a:pt x="37" y="24"/>
                    <a:pt x="3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27"/>
            <p:cNvSpPr/>
            <p:nvPr/>
          </p:nvSpPr>
          <p:spPr>
            <a:xfrm rot="1290219">
              <a:off x="2884770" y="3047576"/>
              <a:ext cx="1836" cy="44"/>
            </a:xfrm>
            <a:custGeom>
              <a:rect b="b" l="l" r="r" t="t"/>
              <a:pathLst>
                <a:path extrusionOk="0" h="1" w="36">
                  <a:moveTo>
                    <a:pt x="36" y="1"/>
                  </a:moveTo>
                  <a:cubicBezTo>
                    <a:pt x="0" y="1"/>
                    <a:pt x="24" y="1"/>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27"/>
            <p:cNvSpPr/>
            <p:nvPr/>
          </p:nvSpPr>
          <p:spPr>
            <a:xfrm rot="1290219">
              <a:off x="2885924" y="3047679"/>
              <a:ext cx="51" cy="44"/>
            </a:xfrm>
            <a:custGeom>
              <a:rect b="b" l="l" r="r" t="t"/>
              <a:pathLst>
                <a:path extrusionOk="0" h="1" w="1">
                  <a:moveTo>
                    <a:pt x="1" y="1"/>
                  </a:moveTo>
                  <a:lnTo>
                    <a:pt x="1" y="1"/>
                  </a:lnTo>
                  <a:cubicBezTo>
                    <a:pt x="1" y="1"/>
                    <a:pt x="1"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27"/>
            <p:cNvSpPr/>
            <p:nvPr/>
          </p:nvSpPr>
          <p:spPr>
            <a:xfrm rot="1290219">
              <a:off x="2881927" y="3047343"/>
              <a:ext cx="3316" cy="795"/>
            </a:xfrm>
            <a:custGeom>
              <a:rect b="b" l="l" r="r" t="t"/>
              <a:pathLst>
                <a:path extrusionOk="0" h="18" w="65">
                  <a:moveTo>
                    <a:pt x="17" y="1"/>
                  </a:moveTo>
                  <a:cubicBezTo>
                    <a:pt x="1" y="9"/>
                    <a:pt x="2" y="18"/>
                    <a:pt x="20" y="18"/>
                  </a:cubicBezTo>
                  <a:cubicBezTo>
                    <a:pt x="28" y="18"/>
                    <a:pt x="39" y="16"/>
                    <a:pt x="53" y="13"/>
                  </a:cubicBezTo>
                  <a:cubicBezTo>
                    <a:pt x="29" y="13"/>
                    <a:pt x="65" y="1"/>
                    <a:pt x="17"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27"/>
            <p:cNvSpPr/>
            <p:nvPr/>
          </p:nvSpPr>
          <p:spPr>
            <a:xfrm rot="1290219">
              <a:off x="2885097" y="3048293"/>
              <a:ext cx="1836" cy="574"/>
            </a:xfrm>
            <a:custGeom>
              <a:rect b="b" l="l" r="r" t="t"/>
              <a:pathLst>
                <a:path extrusionOk="0" h="13" w="36">
                  <a:moveTo>
                    <a:pt x="24" y="1"/>
                  </a:moveTo>
                  <a:lnTo>
                    <a:pt x="0" y="13"/>
                  </a:lnTo>
                  <a:lnTo>
                    <a:pt x="36" y="13"/>
                  </a:ln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27"/>
            <p:cNvSpPr/>
            <p:nvPr/>
          </p:nvSpPr>
          <p:spPr>
            <a:xfrm rot="1290219">
              <a:off x="2886858" y="3048857"/>
              <a:ext cx="1275" cy="44"/>
            </a:xfrm>
            <a:custGeom>
              <a:rect b="b" l="l" r="r" t="t"/>
              <a:pathLst>
                <a:path extrusionOk="0" h="1" w="25">
                  <a:moveTo>
                    <a:pt x="13" y="1"/>
                  </a:moveTo>
                  <a:lnTo>
                    <a:pt x="1" y="1"/>
                  </a:lnTo>
                  <a:lnTo>
                    <a:pt x="25"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27"/>
            <p:cNvSpPr/>
            <p:nvPr/>
          </p:nvSpPr>
          <p:spPr>
            <a:xfrm rot="1290219">
              <a:off x="2880801" y="3048549"/>
              <a:ext cx="5917" cy="795"/>
            </a:xfrm>
            <a:custGeom>
              <a:rect b="b" l="l" r="r" t="t"/>
              <a:pathLst>
                <a:path extrusionOk="0" h="18" w="116">
                  <a:moveTo>
                    <a:pt x="56" y="1"/>
                  </a:moveTo>
                  <a:cubicBezTo>
                    <a:pt x="20" y="1"/>
                    <a:pt x="56" y="13"/>
                    <a:pt x="9" y="13"/>
                  </a:cubicBezTo>
                  <a:cubicBezTo>
                    <a:pt x="1" y="17"/>
                    <a:pt x="1" y="18"/>
                    <a:pt x="5" y="18"/>
                  </a:cubicBezTo>
                  <a:cubicBezTo>
                    <a:pt x="14" y="18"/>
                    <a:pt x="40" y="13"/>
                    <a:pt x="56" y="13"/>
                  </a:cubicBezTo>
                  <a:lnTo>
                    <a:pt x="44" y="13"/>
                  </a:lnTo>
                  <a:cubicBezTo>
                    <a:pt x="62" y="7"/>
                    <a:pt x="74" y="7"/>
                    <a:pt x="84" y="7"/>
                  </a:cubicBezTo>
                  <a:cubicBezTo>
                    <a:pt x="95" y="7"/>
                    <a:pt x="104" y="7"/>
                    <a:pt x="116" y="1"/>
                  </a:cubicBezTo>
                  <a:lnTo>
                    <a:pt x="116" y="1"/>
                  </a:lnTo>
                  <a:cubicBezTo>
                    <a:pt x="116" y="1"/>
                    <a:pt x="84" y="6"/>
                    <a:pt x="66" y="6"/>
                  </a:cubicBezTo>
                  <a:cubicBezTo>
                    <a:pt x="58" y="6"/>
                    <a:pt x="52" y="5"/>
                    <a:pt x="5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27"/>
            <p:cNvSpPr/>
            <p:nvPr/>
          </p:nvSpPr>
          <p:spPr>
            <a:xfrm rot="1290219">
              <a:off x="2875303" y="3088901"/>
              <a:ext cx="1275" cy="44"/>
            </a:xfrm>
            <a:custGeom>
              <a:rect b="b" l="l" r="r" t="t"/>
              <a:pathLst>
                <a:path extrusionOk="0" h="1" w="25">
                  <a:moveTo>
                    <a:pt x="24" y="0"/>
                  </a:moveTo>
                  <a:cubicBezTo>
                    <a:pt x="12" y="0"/>
                    <a:pt x="12" y="0"/>
                    <a:pt x="1" y="0"/>
                  </a:cubicBezTo>
                  <a:cubicBezTo>
                    <a:pt x="1" y="0"/>
                    <a:pt x="1" y="0"/>
                    <a:pt x="1" y="0"/>
                  </a:cubicBezTo>
                  <a:lnTo>
                    <a:pt x="1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27"/>
            <p:cNvSpPr/>
            <p:nvPr/>
          </p:nvSpPr>
          <p:spPr>
            <a:xfrm rot="1290219">
              <a:off x="2879363" y="3052132"/>
              <a:ext cx="1275" cy="574"/>
            </a:xfrm>
            <a:custGeom>
              <a:rect b="b" l="l" r="r" t="t"/>
              <a:pathLst>
                <a:path extrusionOk="0" h="13" w="25">
                  <a:moveTo>
                    <a:pt x="13" y="1"/>
                  </a:moveTo>
                  <a:cubicBezTo>
                    <a:pt x="1" y="13"/>
                    <a:pt x="13" y="13"/>
                    <a:pt x="13" y="13"/>
                  </a:cubicBezTo>
                  <a:cubicBezTo>
                    <a:pt x="24" y="13"/>
                    <a:pt x="24" y="1"/>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27"/>
            <p:cNvSpPr/>
            <p:nvPr/>
          </p:nvSpPr>
          <p:spPr>
            <a:xfrm rot="1290219">
              <a:off x="2879549" y="3053771"/>
              <a:ext cx="663" cy="44"/>
            </a:xfrm>
            <a:custGeom>
              <a:rect b="b" l="l" r="r" t="t"/>
              <a:pathLst>
                <a:path extrusionOk="0" h="1" w="13">
                  <a:moveTo>
                    <a:pt x="12" y="1"/>
                  </a:moveTo>
                  <a:cubicBezTo>
                    <a:pt x="12" y="1"/>
                    <a:pt x="12" y="1"/>
                    <a:pt x="12" y="1"/>
                  </a:cubicBezTo>
                  <a:cubicBezTo>
                    <a:pt x="1" y="1"/>
                    <a:pt x="1"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27"/>
            <p:cNvSpPr/>
            <p:nvPr/>
          </p:nvSpPr>
          <p:spPr>
            <a:xfrm rot="1290219">
              <a:off x="2879246" y="3054669"/>
              <a:ext cx="51" cy="44"/>
            </a:xfrm>
            <a:custGeom>
              <a:rect b="b" l="l" r="r" t="t"/>
              <a:pathLst>
                <a:path extrusionOk="0" h="1" w="1">
                  <a:moveTo>
                    <a:pt x="1" y="0"/>
                  </a:moveTo>
                  <a:cubicBezTo>
                    <a:pt x="1" y="0"/>
                    <a:pt x="1" y="0"/>
                    <a:pt x="1" y="0"/>
                  </a:cubicBezTo>
                  <a:cubicBezTo>
                    <a:pt x="1" y="0"/>
                    <a:pt x="1"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27"/>
            <p:cNvSpPr/>
            <p:nvPr/>
          </p:nvSpPr>
          <p:spPr>
            <a:xfrm rot="1290219">
              <a:off x="2877583" y="3052562"/>
              <a:ext cx="4132" cy="574"/>
            </a:xfrm>
            <a:custGeom>
              <a:rect b="b" l="l" r="r" t="t"/>
              <a:pathLst>
                <a:path extrusionOk="0" h="13" w="81">
                  <a:moveTo>
                    <a:pt x="33" y="1"/>
                  </a:moveTo>
                  <a:cubicBezTo>
                    <a:pt x="9" y="5"/>
                    <a:pt x="1" y="6"/>
                    <a:pt x="1" y="6"/>
                  </a:cubicBezTo>
                  <a:cubicBezTo>
                    <a:pt x="2" y="6"/>
                    <a:pt x="37" y="1"/>
                    <a:pt x="45" y="1"/>
                  </a:cubicBezTo>
                  <a:close/>
                  <a:moveTo>
                    <a:pt x="45" y="1"/>
                  </a:moveTo>
                  <a:cubicBezTo>
                    <a:pt x="33" y="13"/>
                    <a:pt x="56" y="13"/>
                    <a:pt x="56" y="13"/>
                  </a:cubicBezTo>
                  <a:lnTo>
                    <a:pt x="80" y="13"/>
                  </a:lnTo>
                  <a:cubicBezTo>
                    <a:pt x="80" y="1"/>
                    <a:pt x="80" y="1"/>
                    <a:pt x="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27"/>
            <p:cNvSpPr/>
            <p:nvPr/>
          </p:nvSpPr>
          <p:spPr>
            <a:xfrm rot="1290219">
              <a:off x="2892882" y="3061868"/>
              <a:ext cx="663" cy="44"/>
            </a:xfrm>
            <a:custGeom>
              <a:rect b="b" l="l" r="r" t="t"/>
              <a:pathLst>
                <a:path extrusionOk="0" h="1" w="13">
                  <a:moveTo>
                    <a:pt x="12" y="0"/>
                  </a:moveTo>
                  <a:cubicBezTo>
                    <a:pt x="12" y="0"/>
                    <a:pt x="0" y="0"/>
                    <a:pt x="0" y="0"/>
                  </a:cubicBezTo>
                  <a:cubicBezTo>
                    <a:pt x="12" y="0"/>
                    <a:pt x="12"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27"/>
            <p:cNvSpPr/>
            <p:nvPr/>
          </p:nvSpPr>
          <p:spPr>
            <a:xfrm rot="1290219">
              <a:off x="2859743" y="3105579"/>
              <a:ext cx="2448" cy="574"/>
            </a:xfrm>
            <a:custGeom>
              <a:rect b="b" l="l" r="r" t="t"/>
              <a:pathLst>
                <a:path extrusionOk="0" h="13" w="48">
                  <a:moveTo>
                    <a:pt x="48" y="1"/>
                  </a:moveTo>
                  <a:cubicBezTo>
                    <a:pt x="0" y="13"/>
                    <a:pt x="48" y="13"/>
                    <a:pt x="0" y="13"/>
                  </a:cubicBezTo>
                  <a:lnTo>
                    <a:pt x="36" y="13"/>
                  </a:lnTo>
                  <a:cubicBezTo>
                    <a:pt x="24" y="13"/>
                    <a:pt x="48" y="13"/>
                    <a:pt x="4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27"/>
            <p:cNvSpPr/>
            <p:nvPr/>
          </p:nvSpPr>
          <p:spPr>
            <a:xfrm rot="1290219">
              <a:off x="2869490" y="3089290"/>
              <a:ext cx="6121" cy="574"/>
            </a:xfrm>
            <a:custGeom>
              <a:rect b="b" l="l" r="r" t="t"/>
              <a:pathLst>
                <a:path extrusionOk="0" h="13" w="120">
                  <a:moveTo>
                    <a:pt x="36" y="0"/>
                  </a:moveTo>
                  <a:cubicBezTo>
                    <a:pt x="17" y="10"/>
                    <a:pt x="13" y="12"/>
                    <a:pt x="7" y="12"/>
                  </a:cubicBezTo>
                  <a:lnTo>
                    <a:pt x="7" y="12"/>
                  </a:lnTo>
                  <a:cubicBezTo>
                    <a:pt x="42" y="11"/>
                    <a:pt x="86" y="0"/>
                    <a:pt x="119" y="0"/>
                  </a:cubicBezTo>
                  <a:close/>
                  <a:moveTo>
                    <a:pt x="7" y="12"/>
                  </a:moveTo>
                  <a:cubicBezTo>
                    <a:pt x="5" y="12"/>
                    <a:pt x="2" y="12"/>
                    <a:pt x="0" y="12"/>
                  </a:cubicBezTo>
                  <a:cubicBezTo>
                    <a:pt x="3" y="12"/>
                    <a:pt x="5" y="12"/>
                    <a:pt x="7"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27"/>
            <p:cNvSpPr/>
            <p:nvPr/>
          </p:nvSpPr>
          <p:spPr>
            <a:xfrm rot="1290219">
              <a:off x="2875489" y="3090010"/>
              <a:ext cx="663" cy="574"/>
            </a:xfrm>
            <a:custGeom>
              <a:rect b="b" l="l" r="r" t="t"/>
              <a:pathLst>
                <a:path extrusionOk="0" h="13" w="13">
                  <a:moveTo>
                    <a:pt x="12" y="0"/>
                  </a:moveTo>
                  <a:cubicBezTo>
                    <a:pt x="12" y="12"/>
                    <a:pt x="0" y="12"/>
                    <a:pt x="0" y="12"/>
                  </a:cubicBezTo>
                  <a:lnTo>
                    <a:pt x="12" y="12"/>
                  </a:lnTo>
                  <a:cubicBezTo>
                    <a:pt x="12" y="12"/>
                    <a:pt x="12" y="12"/>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27"/>
            <p:cNvSpPr/>
            <p:nvPr/>
          </p:nvSpPr>
          <p:spPr>
            <a:xfrm rot="1290219">
              <a:off x="2862424" y="3102919"/>
              <a:ext cx="663" cy="574"/>
            </a:xfrm>
            <a:custGeom>
              <a:rect b="b" l="l" r="r" t="t"/>
              <a:pathLst>
                <a:path extrusionOk="0" h="13" w="13">
                  <a:moveTo>
                    <a:pt x="13" y="0"/>
                  </a:moveTo>
                  <a:cubicBezTo>
                    <a:pt x="1" y="12"/>
                    <a:pt x="1" y="12"/>
                    <a:pt x="13" y="12"/>
                  </a:cubicBezTo>
                  <a:cubicBezTo>
                    <a:pt x="13" y="12"/>
                    <a:pt x="13" y="0"/>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27"/>
            <p:cNvSpPr/>
            <p:nvPr/>
          </p:nvSpPr>
          <p:spPr>
            <a:xfrm rot="1290219">
              <a:off x="2873859" y="3087093"/>
              <a:ext cx="663" cy="574"/>
            </a:xfrm>
            <a:custGeom>
              <a:rect b="b" l="l" r="r" t="t"/>
              <a:pathLst>
                <a:path extrusionOk="0" h="13" w="13">
                  <a:moveTo>
                    <a:pt x="13" y="1"/>
                  </a:moveTo>
                  <a:cubicBezTo>
                    <a:pt x="13" y="1"/>
                    <a:pt x="1" y="1"/>
                    <a:pt x="1" y="13"/>
                  </a:cubicBezTo>
                  <a:lnTo>
                    <a:pt x="13"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27"/>
            <p:cNvSpPr/>
            <p:nvPr/>
          </p:nvSpPr>
          <p:spPr>
            <a:xfrm rot="1290219">
              <a:off x="2891205" y="3100738"/>
              <a:ext cx="3724" cy="574"/>
            </a:xfrm>
            <a:custGeom>
              <a:rect b="b" l="l" r="r" t="t"/>
              <a:pathLst>
                <a:path extrusionOk="0" h="13" w="73">
                  <a:moveTo>
                    <a:pt x="60" y="1"/>
                  </a:moveTo>
                  <a:cubicBezTo>
                    <a:pt x="1" y="1"/>
                    <a:pt x="60" y="1"/>
                    <a:pt x="36" y="13"/>
                  </a:cubicBezTo>
                  <a:lnTo>
                    <a:pt x="60" y="13"/>
                  </a:lnTo>
                  <a:cubicBezTo>
                    <a:pt x="72" y="1"/>
                    <a:pt x="60" y="1"/>
                    <a:pt x="6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27"/>
            <p:cNvSpPr/>
            <p:nvPr/>
          </p:nvSpPr>
          <p:spPr>
            <a:xfrm rot="1290219">
              <a:off x="2860246" y="3105975"/>
              <a:ext cx="663" cy="44"/>
            </a:xfrm>
            <a:custGeom>
              <a:rect b="b" l="l" r="r" t="t"/>
              <a:pathLst>
                <a:path extrusionOk="0" h="1" w="13">
                  <a:moveTo>
                    <a:pt x="1" y="1"/>
                  </a:moveTo>
                  <a:cubicBezTo>
                    <a:pt x="1" y="1"/>
                    <a:pt x="13" y="1"/>
                    <a:pt x="13" y="1"/>
                  </a:cubicBezTo>
                  <a:cubicBezTo>
                    <a:pt x="13" y="1"/>
                    <a:pt x="13" y="1"/>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27"/>
            <p:cNvSpPr/>
            <p:nvPr/>
          </p:nvSpPr>
          <p:spPr>
            <a:xfrm rot="1290219">
              <a:off x="2875180" y="3089112"/>
              <a:ext cx="2499" cy="574"/>
            </a:xfrm>
            <a:custGeom>
              <a:rect b="b" l="l" r="r" t="t"/>
              <a:pathLst>
                <a:path extrusionOk="0" h="13" w="49">
                  <a:moveTo>
                    <a:pt x="24" y="0"/>
                  </a:moveTo>
                  <a:cubicBezTo>
                    <a:pt x="48" y="0"/>
                    <a:pt x="1" y="12"/>
                    <a:pt x="24" y="12"/>
                  </a:cubicBezTo>
                  <a:lnTo>
                    <a:pt x="36"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27"/>
            <p:cNvSpPr/>
            <p:nvPr/>
          </p:nvSpPr>
          <p:spPr>
            <a:xfrm rot="1290219">
              <a:off x="2888525" y="3051403"/>
              <a:ext cx="4897" cy="1105"/>
            </a:xfrm>
            <a:custGeom>
              <a:rect b="b" l="l" r="r" t="t"/>
              <a:pathLst>
                <a:path extrusionOk="0" h="25" w="96">
                  <a:moveTo>
                    <a:pt x="0" y="1"/>
                  </a:moveTo>
                  <a:cubicBezTo>
                    <a:pt x="36" y="1"/>
                    <a:pt x="24" y="13"/>
                    <a:pt x="36" y="25"/>
                  </a:cubicBezTo>
                  <a:lnTo>
                    <a:pt x="60" y="13"/>
                  </a:lnTo>
                  <a:lnTo>
                    <a:pt x="72" y="13"/>
                  </a:lnTo>
                  <a:lnTo>
                    <a:pt x="96"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27"/>
            <p:cNvSpPr/>
            <p:nvPr/>
          </p:nvSpPr>
          <p:spPr>
            <a:xfrm rot="1290219">
              <a:off x="2878070" y="3048368"/>
              <a:ext cx="1836" cy="574"/>
            </a:xfrm>
            <a:custGeom>
              <a:rect b="b" l="l" r="r" t="t"/>
              <a:pathLst>
                <a:path extrusionOk="0" h="13" w="36">
                  <a:moveTo>
                    <a:pt x="36" y="0"/>
                  </a:moveTo>
                  <a:cubicBezTo>
                    <a:pt x="36" y="0"/>
                    <a:pt x="12" y="12"/>
                    <a:pt x="0" y="12"/>
                  </a:cubicBezTo>
                  <a:lnTo>
                    <a:pt x="24" y="12"/>
                  </a:lnTo>
                  <a:lnTo>
                    <a:pt x="36"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27"/>
            <p:cNvSpPr/>
            <p:nvPr/>
          </p:nvSpPr>
          <p:spPr>
            <a:xfrm rot="1290219">
              <a:off x="2872779" y="3050916"/>
              <a:ext cx="2499" cy="574"/>
            </a:xfrm>
            <a:custGeom>
              <a:rect b="b" l="l" r="r" t="t"/>
              <a:pathLst>
                <a:path extrusionOk="0" h="13" w="49">
                  <a:moveTo>
                    <a:pt x="48" y="1"/>
                  </a:moveTo>
                  <a:cubicBezTo>
                    <a:pt x="25" y="1"/>
                    <a:pt x="1" y="13"/>
                    <a:pt x="36" y="13"/>
                  </a:cubicBezTo>
                  <a:lnTo>
                    <a:pt x="48"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27"/>
            <p:cNvSpPr/>
            <p:nvPr/>
          </p:nvSpPr>
          <p:spPr>
            <a:xfrm rot="1290219">
              <a:off x="2890679" y="3054604"/>
              <a:ext cx="2499" cy="574"/>
            </a:xfrm>
            <a:custGeom>
              <a:rect b="b" l="l" r="r" t="t"/>
              <a:pathLst>
                <a:path extrusionOk="0" h="13" w="49">
                  <a:moveTo>
                    <a:pt x="25" y="0"/>
                  </a:moveTo>
                  <a:cubicBezTo>
                    <a:pt x="1" y="12"/>
                    <a:pt x="13" y="12"/>
                    <a:pt x="37" y="12"/>
                  </a:cubicBezTo>
                  <a:cubicBezTo>
                    <a:pt x="13" y="12"/>
                    <a:pt x="49" y="12"/>
                    <a:pt x="4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27"/>
            <p:cNvSpPr/>
            <p:nvPr/>
          </p:nvSpPr>
          <p:spPr>
            <a:xfrm rot="1290219">
              <a:off x="2873004" y="3052263"/>
              <a:ext cx="3111" cy="574"/>
            </a:xfrm>
            <a:custGeom>
              <a:rect b="b" l="l" r="r" t="t"/>
              <a:pathLst>
                <a:path extrusionOk="0" h="13" w="61">
                  <a:moveTo>
                    <a:pt x="13" y="0"/>
                  </a:moveTo>
                  <a:cubicBezTo>
                    <a:pt x="60" y="0"/>
                    <a:pt x="1" y="12"/>
                    <a:pt x="36" y="12"/>
                  </a:cubicBezTo>
                  <a:cubicBezTo>
                    <a:pt x="24" y="12"/>
                    <a:pt x="60" y="0"/>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27"/>
            <p:cNvSpPr/>
            <p:nvPr/>
          </p:nvSpPr>
          <p:spPr>
            <a:xfrm rot="1290219">
              <a:off x="2892610" y="3057124"/>
              <a:ext cx="3009" cy="574"/>
            </a:xfrm>
            <a:custGeom>
              <a:rect b="b" l="l" r="r" t="t"/>
              <a:pathLst>
                <a:path extrusionOk="0" h="13" w="59">
                  <a:moveTo>
                    <a:pt x="45" y="1"/>
                  </a:moveTo>
                  <a:cubicBezTo>
                    <a:pt x="42" y="1"/>
                    <a:pt x="42" y="1"/>
                    <a:pt x="44" y="1"/>
                  </a:cubicBezTo>
                  <a:lnTo>
                    <a:pt x="44" y="1"/>
                  </a:lnTo>
                  <a:cubicBezTo>
                    <a:pt x="45" y="1"/>
                    <a:pt x="45" y="1"/>
                    <a:pt x="45" y="1"/>
                  </a:cubicBezTo>
                  <a:close/>
                  <a:moveTo>
                    <a:pt x="44" y="1"/>
                  </a:moveTo>
                  <a:lnTo>
                    <a:pt x="44" y="1"/>
                  </a:lnTo>
                  <a:cubicBezTo>
                    <a:pt x="37" y="3"/>
                    <a:pt x="1" y="13"/>
                    <a:pt x="33" y="13"/>
                  </a:cubicBezTo>
                  <a:cubicBezTo>
                    <a:pt x="58" y="4"/>
                    <a:pt x="48" y="2"/>
                    <a:pt x="4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27"/>
            <p:cNvSpPr/>
            <p:nvPr/>
          </p:nvSpPr>
          <p:spPr>
            <a:xfrm rot="1290219">
              <a:off x="2874955" y="3054092"/>
              <a:ext cx="5509" cy="1105"/>
            </a:xfrm>
            <a:custGeom>
              <a:rect b="b" l="l" r="r" t="t"/>
              <a:pathLst>
                <a:path extrusionOk="0" h="25" w="108">
                  <a:moveTo>
                    <a:pt x="72" y="0"/>
                  </a:moveTo>
                  <a:cubicBezTo>
                    <a:pt x="48" y="12"/>
                    <a:pt x="36" y="24"/>
                    <a:pt x="0" y="24"/>
                  </a:cubicBezTo>
                  <a:cubicBezTo>
                    <a:pt x="24" y="24"/>
                    <a:pt x="72" y="24"/>
                    <a:pt x="95" y="12"/>
                  </a:cubicBezTo>
                  <a:lnTo>
                    <a:pt x="107" y="12"/>
                  </a:lnTo>
                  <a:cubicBezTo>
                    <a:pt x="72" y="12"/>
                    <a:pt x="84" y="0"/>
                    <a:pt x="7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27"/>
            <p:cNvSpPr/>
            <p:nvPr/>
          </p:nvSpPr>
          <p:spPr>
            <a:xfrm rot="1290219">
              <a:off x="2891231" y="3056961"/>
              <a:ext cx="4846" cy="1105"/>
            </a:xfrm>
            <a:custGeom>
              <a:rect b="b" l="l" r="r" t="t"/>
              <a:pathLst>
                <a:path extrusionOk="0" h="25" w="95">
                  <a:moveTo>
                    <a:pt x="24" y="21"/>
                  </a:moveTo>
                  <a:cubicBezTo>
                    <a:pt x="10" y="22"/>
                    <a:pt x="0" y="25"/>
                    <a:pt x="12" y="25"/>
                  </a:cubicBezTo>
                  <a:lnTo>
                    <a:pt x="24" y="21"/>
                  </a:lnTo>
                  <a:close/>
                  <a:moveTo>
                    <a:pt x="95" y="1"/>
                  </a:moveTo>
                  <a:lnTo>
                    <a:pt x="95" y="1"/>
                  </a:lnTo>
                  <a:cubicBezTo>
                    <a:pt x="71" y="13"/>
                    <a:pt x="47" y="13"/>
                    <a:pt x="47" y="13"/>
                  </a:cubicBezTo>
                  <a:lnTo>
                    <a:pt x="24" y="21"/>
                  </a:lnTo>
                  <a:lnTo>
                    <a:pt x="24" y="21"/>
                  </a:lnTo>
                  <a:cubicBezTo>
                    <a:pt x="30" y="20"/>
                    <a:pt x="36" y="19"/>
                    <a:pt x="42" y="19"/>
                  </a:cubicBezTo>
                  <a:cubicBezTo>
                    <a:pt x="51" y="19"/>
                    <a:pt x="59" y="21"/>
                    <a:pt x="59" y="25"/>
                  </a:cubicBezTo>
                  <a:cubicBezTo>
                    <a:pt x="71" y="13"/>
                    <a:pt x="95" y="13"/>
                    <a:pt x="9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27"/>
            <p:cNvSpPr/>
            <p:nvPr/>
          </p:nvSpPr>
          <p:spPr>
            <a:xfrm rot="1290219">
              <a:off x="2872947" y="3054351"/>
              <a:ext cx="3673" cy="840"/>
            </a:xfrm>
            <a:custGeom>
              <a:rect b="b" l="l" r="r" t="t"/>
              <a:pathLst>
                <a:path extrusionOk="0" h="19" w="72">
                  <a:moveTo>
                    <a:pt x="32" y="1"/>
                  </a:moveTo>
                  <a:cubicBezTo>
                    <a:pt x="26" y="1"/>
                    <a:pt x="16" y="2"/>
                    <a:pt x="1" y="6"/>
                  </a:cubicBezTo>
                  <a:cubicBezTo>
                    <a:pt x="12" y="6"/>
                    <a:pt x="24" y="18"/>
                    <a:pt x="48" y="18"/>
                  </a:cubicBezTo>
                  <a:lnTo>
                    <a:pt x="72" y="6"/>
                  </a:lnTo>
                  <a:cubicBezTo>
                    <a:pt x="48" y="6"/>
                    <a:pt x="45" y="1"/>
                    <a:pt x="3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27"/>
            <p:cNvSpPr/>
            <p:nvPr/>
          </p:nvSpPr>
          <p:spPr>
            <a:xfrm rot="1290219">
              <a:off x="2889679" y="3057816"/>
              <a:ext cx="3724" cy="574"/>
            </a:xfrm>
            <a:custGeom>
              <a:rect b="b" l="l" r="r" t="t"/>
              <a:pathLst>
                <a:path extrusionOk="0" h="13" w="73">
                  <a:moveTo>
                    <a:pt x="49" y="1"/>
                  </a:moveTo>
                  <a:cubicBezTo>
                    <a:pt x="49" y="1"/>
                    <a:pt x="1" y="1"/>
                    <a:pt x="25" y="13"/>
                  </a:cubicBezTo>
                  <a:lnTo>
                    <a:pt x="7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27"/>
            <p:cNvSpPr/>
            <p:nvPr/>
          </p:nvSpPr>
          <p:spPr>
            <a:xfrm rot="1290219">
              <a:off x="2873741" y="3060009"/>
              <a:ext cx="3673" cy="574"/>
            </a:xfrm>
            <a:custGeom>
              <a:rect b="b" l="l" r="r" t="t"/>
              <a:pathLst>
                <a:path extrusionOk="0" h="13" w="72">
                  <a:moveTo>
                    <a:pt x="48" y="0"/>
                  </a:moveTo>
                  <a:cubicBezTo>
                    <a:pt x="24" y="0"/>
                    <a:pt x="0" y="12"/>
                    <a:pt x="24" y="12"/>
                  </a:cubicBezTo>
                  <a:cubicBezTo>
                    <a:pt x="36" y="12"/>
                    <a:pt x="72" y="0"/>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27"/>
            <p:cNvSpPr/>
            <p:nvPr/>
          </p:nvSpPr>
          <p:spPr>
            <a:xfrm rot="1290219">
              <a:off x="2865841" y="3079069"/>
              <a:ext cx="1734" cy="442"/>
            </a:xfrm>
            <a:custGeom>
              <a:rect b="b" l="l" r="r" t="t"/>
              <a:pathLst>
                <a:path extrusionOk="0" h="10" w="34">
                  <a:moveTo>
                    <a:pt x="9" y="1"/>
                  </a:moveTo>
                  <a:cubicBezTo>
                    <a:pt x="3" y="6"/>
                    <a:pt x="0" y="9"/>
                    <a:pt x="3" y="9"/>
                  </a:cubicBezTo>
                  <a:cubicBezTo>
                    <a:pt x="6" y="9"/>
                    <a:pt x="15" y="6"/>
                    <a:pt x="3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27"/>
            <p:cNvSpPr/>
            <p:nvPr/>
          </p:nvSpPr>
          <p:spPr>
            <a:xfrm rot="1290219">
              <a:off x="2865571" y="3079668"/>
              <a:ext cx="2499" cy="44"/>
            </a:xfrm>
            <a:custGeom>
              <a:rect b="b" l="l" r="r" t="t"/>
              <a:pathLst>
                <a:path extrusionOk="0" h="1" w="49">
                  <a:moveTo>
                    <a:pt x="48" y="0"/>
                  </a:moveTo>
                  <a:lnTo>
                    <a:pt x="24" y="0"/>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27"/>
            <p:cNvSpPr/>
            <p:nvPr/>
          </p:nvSpPr>
          <p:spPr>
            <a:xfrm rot="1290219">
              <a:off x="2864151" y="3080005"/>
              <a:ext cx="1275" cy="44"/>
            </a:xfrm>
            <a:custGeom>
              <a:rect b="b" l="l" r="r" t="t"/>
              <a:pathLst>
                <a:path extrusionOk="0" h="1" w="25">
                  <a:moveTo>
                    <a:pt x="24" y="0"/>
                  </a:moveTo>
                  <a:lnTo>
                    <a:pt x="1" y="0"/>
                  </a:lnTo>
                  <a:cubicBezTo>
                    <a:pt x="1" y="0"/>
                    <a:pt x="13" y="0"/>
                    <a:pt x="13" y="0"/>
                  </a:cubicBezTo>
                  <a:cubicBezTo>
                    <a:pt x="13" y="0"/>
                    <a:pt x="13" y="0"/>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27"/>
            <p:cNvSpPr/>
            <p:nvPr/>
          </p:nvSpPr>
          <p:spPr>
            <a:xfrm rot="1290219">
              <a:off x="2863394" y="3080328"/>
              <a:ext cx="4336" cy="574"/>
            </a:xfrm>
            <a:custGeom>
              <a:rect b="b" l="l" r="r" t="t"/>
              <a:pathLst>
                <a:path extrusionOk="0" h="13" w="85">
                  <a:moveTo>
                    <a:pt x="84" y="0"/>
                  </a:moveTo>
                  <a:cubicBezTo>
                    <a:pt x="60" y="0"/>
                    <a:pt x="60" y="12"/>
                    <a:pt x="1" y="12"/>
                  </a:cubicBezTo>
                  <a:lnTo>
                    <a:pt x="36" y="12"/>
                  </a:lnTo>
                  <a:lnTo>
                    <a:pt x="84"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27"/>
            <p:cNvSpPr/>
            <p:nvPr/>
          </p:nvSpPr>
          <p:spPr>
            <a:xfrm rot="1290219">
              <a:off x="2864666" y="3082494"/>
              <a:ext cx="6988" cy="707"/>
            </a:xfrm>
            <a:custGeom>
              <a:rect b="b" l="l" r="r" t="t"/>
              <a:pathLst>
                <a:path extrusionOk="0" h="16" w="137">
                  <a:moveTo>
                    <a:pt x="127" y="8"/>
                  </a:moveTo>
                  <a:cubicBezTo>
                    <a:pt x="125" y="8"/>
                    <a:pt x="121" y="9"/>
                    <a:pt x="118" y="9"/>
                  </a:cubicBezTo>
                  <a:lnTo>
                    <a:pt x="118" y="9"/>
                  </a:lnTo>
                  <a:cubicBezTo>
                    <a:pt x="116" y="9"/>
                    <a:pt x="114" y="9"/>
                    <a:pt x="112" y="9"/>
                  </a:cubicBezTo>
                  <a:cubicBezTo>
                    <a:pt x="104" y="9"/>
                    <a:pt x="95" y="9"/>
                    <a:pt x="86" y="11"/>
                  </a:cubicBezTo>
                  <a:lnTo>
                    <a:pt x="86" y="11"/>
                  </a:lnTo>
                  <a:cubicBezTo>
                    <a:pt x="97" y="10"/>
                    <a:pt x="109" y="9"/>
                    <a:pt x="118" y="9"/>
                  </a:cubicBezTo>
                  <a:lnTo>
                    <a:pt x="118" y="9"/>
                  </a:lnTo>
                  <a:cubicBezTo>
                    <a:pt x="123" y="9"/>
                    <a:pt x="128" y="10"/>
                    <a:pt x="131" y="12"/>
                  </a:cubicBezTo>
                  <a:cubicBezTo>
                    <a:pt x="137" y="9"/>
                    <a:pt x="134" y="8"/>
                    <a:pt x="127" y="8"/>
                  </a:cubicBezTo>
                  <a:close/>
                  <a:moveTo>
                    <a:pt x="12" y="0"/>
                  </a:moveTo>
                  <a:cubicBezTo>
                    <a:pt x="0" y="12"/>
                    <a:pt x="72" y="12"/>
                    <a:pt x="12" y="12"/>
                  </a:cubicBezTo>
                  <a:cubicBezTo>
                    <a:pt x="20" y="14"/>
                    <a:pt x="28" y="15"/>
                    <a:pt x="38" y="15"/>
                  </a:cubicBezTo>
                  <a:cubicBezTo>
                    <a:pt x="53" y="15"/>
                    <a:pt x="70" y="13"/>
                    <a:pt x="86" y="11"/>
                  </a:cubicBezTo>
                  <a:lnTo>
                    <a:pt x="86" y="11"/>
                  </a:lnTo>
                  <a:cubicBezTo>
                    <a:pt x="80" y="11"/>
                    <a:pt x="75" y="11"/>
                    <a:pt x="69" y="11"/>
                  </a:cubicBezTo>
                  <a:cubicBezTo>
                    <a:pt x="52" y="11"/>
                    <a:pt x="39" y="9"/>
                    <a:pt x="48" y="0"/>
                  </a:cubicBezTo>
                  <a:lnTo>
                    <a:pt x="48" y="0"/>
                  </a:lnTo>
                  <a:cubicBezTo>
                    <a:pt x="40" y="4"/>
                    <a:pt x="35" y="5"/>
                    <a:pt x="31" y="5"/>
                  </a:cubicBezTo>
                  <a:cubicBezTo>
                    <a:pt x="23" y="5"/>
                    <a:pt x="20"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27"/>
            <p:cNvSpPr/>
            <p:nvPr/>
          </p:nvSpPr>
          <p:spPr>
            <a:xfrm rot="1290219">
              <a:off x="2868353" y="3082610"/>
              <a:ext cx="3111" cy="574"/>
            </a:xfrm>
            <a:custGeom>
              <a:rect b="b" l="l" r="r" t="t"/>
              <a:pathLst>
                <a:path extrusionOk="0" h="13" w="61">
                  <a:moveTo>
                    <a:pt x="37" y="0"/>
                  </a:moveTo>
                  <a:cubicBezTo>
                    <a:pt x="1" y="0"/>
                    <a:pt x="1" y="12"/>
                    <a:pt x="25" y="12"/>
                  </a:cubicBezTo>
                  <a:cubicBezTo>
                    <a:pt x="25" y="12"/>
                    <a:pt x="60" y="0"/>
                    <a:pt x="3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27"/>
            <p:cNvSpPr/>
            <p:nvPr/>
          </p:nvSpPr>
          <p:spPr>
            <a:xfrm rot="1290219">
              <a:off x="2865735" y="3082755"/>
              <a:ext cx="663" cy="574"/>
            </a:xfrm>
            <a:custGeom>
              <a:rect b="b" l="l" r="r" t="t"/>
              <a:pathLst>
                <a:path extrusionOk="0" h="13" w="13">
                  <a:moveTo>
                    <a:pt x="12" y="1"/>
                  </a:moveTo>
                  <a:lnTo>
                    <a:pt x="0" y="13"/>
                  </a:lnTo>
                  <a:lnTo>
                    <a:pt x="12" y="13"/>
                  </a:lnTo>
                  <a:lnTo>
                    <a:pt x="1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27"/>
            <p:cNvSpPr/>
            <p:nvPr/>
          </p:nvSpPr>
          <p:spPr>
            <a:xfrm rot="1290219">
              <a:off x="2864311" y="3083553"/>
              <a:ext cx="1887" cy="44"/>
            </a:xfrm>
            <a:custGeom>
              <a:rect b="b" l="l" r="r" t="t"/>
              <a:pathLst>
                <a:path extrusionOk="0" h="1" w="37">
                  <a:moveTo>
                    <a:pt x="36" y="1"/>
                  </a:moveTo>
                  <a:lnTo>
                    <a:pt x="0" y="1"/>
                  </a:lnTo>
                  <a:cubicBezTo>
                    <a:pt x="12" y="1"/>
                    <a:pt x="12" y="1"/>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27"/>
            <p:cNvSpPr/>
            <p:nvPr/>
          </p:nvSpPr>
          <p:spPr>
            <a:xfrm rot="1290219">
              <a:off x="2863206" y="3084017"/>
              <a:ext cx="3469" cy="574"/>
            </a:xfrm>
            <a:custGeom>
              <a:rect b="b" l="l" r="r" t="t"/>
              <a:pathLst>
                <a:path extrusionOk="0" h="13" w="68">
                  <a:moveTo>
                    <a:pt x="53" y="1"/>
                  </a:moveTo>
                  <a:cubicBezTo>
                    <a:pt x="46" y="8"/>
                    <a:pt x="35" y="11"/>
                    <a:pt x="24" y="12"/>
                  </a:cubicBezTo>
                  <a:lnTo>
                    <a:pt x="24" y="12"/>
                  </a:lnTo>
                  <a:cubicBezTo>
                    <a:pt x="43" y="11"/>
                    <a:pt x="67" y="8"/>
                    <a:pt x="53" y="1"/>
                  </a:cubicBezTo>
                  <a:close/>
                  <a:moveTo>
                    <a:pt x="24" y="12"/>
                  </a:moveTo>
                  <a:cubicBezTo>
                    <a:pt x="11" y="12"/>
                    <a:pt x="1" y="12"/>
                    <a:pt x="6" y="12"/>
                  </a:cubicBezTo>
                  <a:cubicBezTo>
                    <a:pt x="10" y="12"/>
                    <a:pt x="17" y="12"/>
                    <a:pt x="24"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27"/>
            <p:cNvSpPr/>
            <p:nvPr/>
          </p:nvSpPr>
          <p:spPr>
            <a:xfrm rot="1290219">
              <a:off x="2868072" y="3087483"/>
              <a:ext cx="1275" cy="309"/>
            </a:xfrm>
            <a:custGeom>
              <a:rect b="b" l="l" r="r" t="t"/>
              <a:pathLst>
                <a:path extrusionOk="0" h="7" w="25">
                  <a:moveTo>
                    <a:pt x="12" y="1"/>
                  </a:moveTo>
                  <a:cubicBezTo>
                    <a:pt x="9" y="1"/>
                    <a:pt x="5" y="2"/>
                    <a:pt x="1" y="6"/>
                  </a:cubicBezTo>
                  <a:lnTo>
                    <a:pt x="24" y="6"/>
                  </a:lnTo>
                  <a:cubicBezTo>
                    <a:pt x="24" y="6"/>
                    <a:pt x="19"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27"/>
            <p:cNvSpPr/>
            <p:nvPr/>
          </p:nvSpPr>
          <p:spPr>
            <a:xfrm rot="1290219">
              <a:off x="2878029" y="3090225"/>
              <a:ext cx="2448" cy="574"/>
            </a:xfrm>
            <a:custGeom>
              <a:rect b="b" l="l" r="r" t="t"/>
              <a:pathLst>
                <a:path extrusionOk="0" h="13" w="48">
                  <a:moveTo>
                    <a:pt x="12" y="0"/>
                  </a:moveTo>
                  <a:cubicBezTo>
                    <a:pt x="0" y="0"/>
                    <a:pt x="0" y="0"/>
                    <a:pt x="0" y="12"/>
                  </a:cubicBezTo>
                  <a:cubicBezTo>
                    <a:pt x="48" y="0"/>
                    <a:pt x="0"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27"/>
            <p:cNvSpPr/>
            <p:nvPr/>
          </p:nvSpPr>
          <p:spPr>
            <a:xfrm rot="1290219">
              <a:off x="2864500" y="3086919"/>
              <a:ext cx="1275" cy="44"/>
            </a:xfrm>
            <a:custGeom>
              <a:rect b="b" l="l" r="r" t="t"/>
              <a:pathLst>
                <a:path extrusionOk="0" h="1" w="25">
                  <a:moveTo>
                    <a:pt x="24" y="0"/>
                  </a:moveTo>
                  <a:cubicBezTo>
                    <a:pt x="12" y="0"/>
                    <a:pt x="24" y="0"/>
                    <a:pt x="24" y="0"/>
                  </a:cubicBezTo>
                  <a:cubicBezTo>
                    <a:pt x="0" y="0"/>
                    <a:pt x="0" y="0"/>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27"/>
            <p:cNvSpPr/>
            <p:nvPr/>
          </p:nvSpPr>
          <p:spPr>
            <a:xfrm rot="1290219">
              <a:off x="2863262" y="3087493"/>
              <a:ext cx="6478" cy="1060"/>
            </a:xfrm>
            <a:custGeom>
              <a:rect b="b" l="l" r="r" t="t"/>
              <a:pathLst>
                <a:path extrusionOk="0" h="24" w="127">
                  <a:moveTo>
                    <a:pt x="44" y="7"/>
                  </a:moveTo>
                  <a:cubicBezTo>
                    <a:pt x="24" y="8"/>
                    <a:pt x="0" y="12"/>
                    <a:pt x="7" y="12"/>
                  </a:cubicBezTo>
                  <a:lnTo>
                    <a:pt x="44" y="7"/>
                  </a:lnTo>
                  <a:close/>
                  <a:moveTo>
                    <a:pt x="91" y="0"/>
                  </a:moveTo>
                  <a:lnTo>
                    <a:pt x="44" y="7"/>
                  </a:lnTo>
                  <a:lnTo>
                    <a:pt x="44" y="7"/>
                  </a:lnTo>
                  <a:cubicBezTo>
                    <a:pt x="45" y="7"/>
                    <a:pt x="47" y="7"/>
                    <a:pt x="49" y="7"/>
                  </a:cubicBezTo>
                  <a:cubicBezTo>
                    <a:pt x="59" y="7"/>
                    <a:pt x="67" y="8"/>
                    <a:pt x="67" y="12"/>
                  </a:cubicBezTo>
                  <a:lnTo>
                    <a:pt x="31" y="12"/>
                  </a:lnTo>
                  <a:cubicBezTo>
                    <a:pt x="7" y="24"/>
                    <a:pt x="7" y="24"/>
                    <a:pt x="31" y="24"/>
                  </a:cubicBezTo>
                  <a:cubicBezTo>
                    <a:pt x="55" y="24"/>
                    <a:pt x="103" y="12"/>
                    <a:pt x="126" y="12"/>
                  </a:cubicBezTo>
                  <a:cubicBezTo>
                    <a:pt x="114" y="12"/>
                    <a:pt x="31" y="12"/>
                    <a:pt x="9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27"/>
            <p:cNvSpPr/>
            <p:nvPr/>
          </p:nvSpPr>
          <p:spPr>
            <a:xfrm rot="1290219">
              <a:off x="2872493" y="3089674"/>
              <a:ext cx="4948" cy="574"/>
            </a:xfrm>
            <a:custGeom>
              <a:rect b="b" l="l" r="r" t="t"/>
              <a:pathLst>
                <a:path extrusionOk="0" h="13" w="97">
                  <a:moveTo>
                    <a:pt x="25" y="0"/>
                  </a:moveTo>
                  <a:lnTo>
                    <a:pt x="1" y="12"/>
                  </a:lnTo>
                  <a:cubicBezTo>
                    <a:pt x="9" y="8"/>
                    <a:pt x="15" y="7"/>
                    <a:pt x="21" y="7"/>
                  </a:cubicBezTo>
                  <a:cubicBezTo>
                    <a:pt x="33" y="7"/>
                    <a:pt x="41" y="12"/>
                    <a:pt x="49" y="12"/>
                  </a:cubicBezTo>
                  <a:cubicBezTo>
                    <a:pt x="96" y="0"/>
                    <a:pt x="37" y="0"/>
                    <a:pt x="2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27"/>
            <p:cNvSpPr/>
            <p:nvPr/>
          </p:nvSpPr>
          <p:spPr>
            <a:xfrm rot="1290219">
              <a:off x="2867724" y="3090436"/>
              <a:ext cx="1275" cy="574"/>
            </a:xfrm>
            <a:custGeom>
              <a:rect b="b" l="l" r="r" t="t"/>
              <a:pathLst>
                <a:path extrusionOk="0" h="13" w="25">
                  <a:moveTo>
                    <a:pt x="1" y="1"/>
                  </a:moveTo>
                  <a:lnTo>
                    <a:pt x="12" y="13"/>
                  </a:ln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27"/>
            <p:cNvSpPr/>
            <p:nvPr/>
          </p:nvSpPr>
          <p:spPr>
            <a:xfrm rot="1290219">
              <a:off x="2865913" y="3090393"/>
              <a:ext cx="1887" cy="44"/>
            </a:xfrm>
            <a:custGeom>
              <a:rect b="b" l="l" r="r" t="t"/>
              <a:pathLst>
                <a:path extrusionOk="0" h="1" w="37">
                  <a:moveTo>
                    <a:pt x="25" y="1"/>
                  </a:moveTo>
                  <a:lnTo>
                    <a:pt x="1" y="1"/>
                  </a:lnTo>
                  <a:lnTo>
                    <a:pt x="37"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27"/>
            <p:cNvSpPr/>
            <p:nvPr/>
          </p:nvSpPr>
          <p:spPr>
            <a:xfrm rot="1290219">
              <a:off x="2865305" y="3089931"/>
              <a:ext cx="663" cy="574"/>
            </a:xfrm>
            <a:custGeom>
              <a:rect b="b" l="l" r="r" t="t"/>
              <a:pathLst>
                <a:path extrusionOk="0" h="13" w="13">
                  <a:moveTo>
                    <a:pt x="13" y="13"/>
                  </a:moveTo>
                  <a:lnTo>
                    <a:pt x="13" y="13"/>
                  </a:lnTo>
                  <a:lnTo>
                    <a:pt x="1"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27"/>
            <p:cNvSpPr/>
            <p:nvPr/>
          </p:nvSpPr>
          <p:spPr>
            <a:xfrm rot="1290219">
              <a:off x="2865646" y="3091065"/>
              <a:ext cx="1224" cy="265"/>
            </a:xfrm>
            <a:custGeom>
              <a:rect b="b" l="l" r="r" t="t"/>
              <a:pathLst>
                <a:path extrusionOk="0" h="6" w="24">
                  <a:moveTo>
                    <a:pt x="20" y="0"/>
                  </a:moveTo>
                  <a:cubicBezTo>
                    <a:pt x="18" y="0"/>
                    <a:pt x="13" y="1"/>
                    <a:pt x="1" y="5"/>
                  </a:cubicBezTo>
                  <a:lnTo>
                    <a:pt x="13" y="5"/>
                  </a:lnTo>
                  <a:cubicBezTo>
                    <a:pt x="13" y="5"/>
                    <a:pt x="23" y="0"/>
                    <a:pt x="2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27"/>
            <p:cNvSpPr/>
            <p:nvPr/>
          </p:nvSpPr>
          <p:spPr>
            <a:xfrm rot="1290219">
              <a:off x="2893366" y="3101907"/>
              <a:ext cx="2448" cy="574"/>
            </a:xfrm>
            <a:custGeom>
              <a:rect b="b" l="l" r="r" t="t"/>
              <a:pathLst>
                <a:path extrusionOk="0" h="13" w="48">
                  <a:moveTo>
                    <a:pt x="48" y="1"/>
                  </a:moveTo>
                  <a:cubicBezTo>
                    <a:pt x="24" y="1"/>
                    <a:pt x="12" y="12"/>
                    <a:pt x="0" y="12"/>
                  </a:cubicBezTo>
                  <a:lnTo>
                    <a:pt x="36" y="12"/>
                  </a:lnTo>
                  <a:cubicBezTo>
                    <a:pt x="36" y="12"/>
                    <a:pt x="36" y="1"/>
                    <a:pt x="4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27"/>
            <p:cNvSpPr/>
            <p:nvPr/>
          </p:nvSpPr>
          <p:spPr>
            <a:xfrm rot="1290219">
              <a:off x="2891462" y="3101917"/>
              <a:ext cx="3418" cy="574"/>
            </a:xfrm>
            <a:custGeom>
              <a:rect b="b" l="l" r="r" t="t"/>
              <a:pathLst>
                <a:path extrusionOk="0" h="13" w="67">
                  <a:moveTo>
                    <a:pt x="24" y="0"/>
                  </a:moveTo>
                  <a:cubicBezTo>
                    <a:pt x="1" y="0"/>
                    <a:pt x="36" y="0"/>
                    <a:pt x="24" y="12"/>
                  </a:cubicBezTo>
                  <a:lnTo>
                    <a:pt x="60" y="12"/>
                  </a:lnTo>
                  <a:cubicBezTo>
                    <a:pt x="66" y="6"/>
                    <a:pt x="57" y="6"/>
                    <a:pt x="47" y="6"/>
                  </a:cubicBezTo>
                  <a:cubicBezTo>
                    <a:pt x="36" y="6"/>
                    <a:pt x="24" y="6"/>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27"/>
            <p:cNvSpPr/>
            <p:nvPr/>
          </p:nvSpPr>
          <p:spPr>
            <a:xfrm rot="1290219">
              <a:off x="2886622" y="3106977"/>
              <a:ext cx="4285" cy="1105"/>
            </a:xfrm>
            <a:custGeom>
              <a:rect b="b" l="l" r="r" t="t"/>
              <a:pathLst>
                <a:path extrusionOk="0" h="25" w="84">
                  <a:moveTo>
                    <a:pt x="48" y="0"/>
                  </a:moveTo>
                  <a:cubicBezTo>
                    <a:pt x="36" y="6"/>
                    <a:pt x="30" y="9"/>
                    <a:pt x="24" y="9"/>
                  </a:cubicBezTo>
                  <a:cubicBezTo>
                    <a:pt x="18" y="9"/>
                    <a:pt x="12" y="6"/>
                    <a:pt x="0" y="0"/>
                  </a:cubicBezTo>
                  <a:lnTo>
                    <a:pt x="0" y="0"/>
                  </a:lnTo>
                  <a:cubicBezTo>
                    <a:pt x="24" y="12"/>
                    <a:pt x="12" y="12"/>
                    <a:pt x="24" y="24"/>
                  </a:cubicBezTo>
                  <a:lnTo>
                    <a:pt x="71" y="24"/>
                  </a:lnTo>
                  <a:lnTo>
                    <a:pt x="48" y="12"/>
                  </a:lnTo>
                  <a:lnTo>
                    <a:pt x="71" y="12"/>
                  </a:lnTo>
                  <a:cubicBezTo>
                    <a:pt x="83" y="6"/>
                    <a:pt x="74" y="6"/>
                    <a:pt x="64" y="6"/>
                  </a:cubicBezTo>
                  <a:cubicBezTo>
                    <a:pt x="54" y="6"/>
                    <a:pt x="42" y="6"/>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27"/>
            <p:cNvSpPr/>
            <p:nvPr/>
          </p:nvSpPr>
          <p:spPr>
            <a:xfrm rot="1290219">
              <a:off x="2949053" y="3116598"/>
              <a:ext cx="51" cy="574"/>
            </a:xfrm>
            <a:custGeom>
              <a:rect b="b" l="l" r="r" t="t"/>
              <a:pathLst>
                <a:path extrusionOk="0" h="13" w="1">
                  <a:moveTo>
                    <a:pt x="0" y="13"/>
                  </a:moveTo>
                  <a:cubicBezTo>
                    <a:pt x="0" y="13"/>
                    <a:pt x="0" y="13"/>
                    <a:pt x="0" y="1"/>
                  </a:cubicBezTo>
                  <a:lnTo>
                    <a:pt x="0" y="1"/>
                  </a:lnTo>
                  <a:lnTo>
                    <a:pt x="0" y="13"/>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27"/>
            <p:cNvSpPr/>
            <p:nvPr/>
          </p:nvSpPr>
          <p:spPr>
            <a:xfrm rot="1290219">
              <a:off x="2912756" y="3068201"/>
              <a:ext cx="2499" cy="2386"/>
            </a:xfrm>
            <a:custGeom>
              <a:rect b="b" l="l" r="r" t="t"/>
              <a:pathLst>
                <a:path extrusionOk="0" h="54" w="49">
                  <a:moveTo>
                    <a:pt x="28" y="0"/>
                  </a:moveTo>
                  <a:cubicBezTo>
                    <a:pt x="23" y="0"/>
                    <a:pt x="21" y="5"/>
                    <a:pt x="13" y="5"/>
                  </a:cubicBezTo>
                  <a:lnTo>
                    <a:pt x="1" y="53"/>
                  </a:lnTo>
                  <a:cubicBezTo>
                    <a:pt x="25" y="41"/>
                    <a:pt x="1" y="41"/>
                    <a:pt x="13" y="17"/>
                  </a:cubicBezTo>
                  <a:lnTo>
                    <a:pt x="13" y="17"/>
                  </a:lnTo>
                  <a:cubicBezTo>
                    <a:pt x="25" y="17"/>
                    <a:pt x="25" y="41"/>
                    <a:pt x="25" y="41"/>
                  </a:cubicBezTo>
                  <a:cubicBezTo>
                    <a:pt x="49" y="5"/>
                    <a:pt x="1" y="29"/>
                    <a:pt x="37" y="5"/>
                  </a:cubicBezTo>
                  <a:cubicBezTo>
                    <a:pt x="33" y="1"/>
                    <a:pt x="30" y="0"/>
                    <a:pt x="2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27"/>
            <p:cNvSpPr/>
            <p:nvPr/>
          </p:nvSpPr>
          <p:spPr>
            <a:xfrm rot="1290219">
              <a:off x="2946818" y="3109695"/>
              <a:ext cx="3111" cy="4772"/>
            </a:xfrm>
            <a:custGeom>
              <a:rect b="b" l="l" r="r" t="t"/>
              <a:pathLst>
                <a:path extrusionOk="0" h="108" w="61">
                  <a:moveTo>
                    <a:pt x="60" y="1"/>
                  </a:moveTo>
                  <a:cubicBezTo>
                    <a:pt x="38" y="34"/>
                    <a:pt x="26" y="78"/>
                    <a:pt x="5" y="103"/>
                  </a:cubicBezTo>
                  <a:lnTo>
                    <a:pt x="5" y="103"/>
                  </a:lnTo>
                  <a:cubicBezTo>
                    <a:pt x="5" y="103"/>
                    <a:pt x="4" y="103"/>
                    <a:pt x="4" y="103"/>
                  </a:cubicBezTo>
                  <a:cubicBezTo>
                    <a:pt x="2" y="103"/>
                    <a:pt x="1" y="104"/>
                    <a:pt x="1" y="108"/>
                  </a:cubicBezTo>
                  <a:cubicBezTo>
                    <a:pt x="2" y="106"/>
                    <a:pt x="4" y="105"/>
                    <a:pt x="5" y="103"/>
                  </a:cubicBezTo>
                  <a:lnTo>
                    <a:pt x="5" y="103"/>
                  </a:lnTo>
                  <a:cubicBezTo>
                    <a:pt x="9" y="104"/>
                    <a:pt x="13" y="108"/>
                    <a:pt x="13" y="108"/>
                  </a:cubicBezTo>
                  <a:cubicBezTo>
                    <a:pt x="13" y="84"/>
                    <a:pt x="37" y="60"/>
                    <a:pt x="49" y="37"/>
                  </a:cubicBezTo>
                  <a:lnTo>
                    <a:pt x="49" y="48"/>
                  </a:lnTo>
                  <a:cubicBezTo>
                    <a:pt x="60" y="25"/>
                    <a:pt x="60" y="25"/>
                    <a:pt x="6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27"/>
            <p:cNvSpPr/>
            <p:nvPr/>
          </p:nvSpPr>
          <p:spPr>
            <a:xfrm rot="1290219">
              <a:off x="2946019" y="3113836"/>
              <a:ext cx="663" cy="1105"/>
            </a:xfrm>
            <a:custGeom>
              <a:rect b="b" l="l" r="r" t="t"/>
              <a:pathLst>
                <a:path extrusionOk="0" h="25" w="13">
                  <a:moveTo>
                    <a:pt x="13" y="1"/>
                  </a:moveTo>
                  <a:cubicBezTo>
                    <a:pt x="1" y="13"/>
                    <a:pt x="1" y="13"/>
                    <a:pt x="1" y="13"/>
                  </a:cubicBezTo>
                  <a:cubicBezTo>
                    <a:pt x="1" y="13"/>
                    <a:pt x="1" y="25"/>
                    <a:pt x="1" y="25"/>
                  </a:cubicBezTo>
                  <a:cubicBezTo>
                    <a:pt x="13" y="13"/>
                    <a:pt x="13" y="13"/>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27"/>
            <p:cNvSpPr/>
            <p:nvPr/>
          </p:nvSpPr>
          <p:spPr>
            <a:xfrm rot="1290219">
              <a:off x="2920080" y="3075968"/>
              <a:ext cx="663" cy="574"/>
            </a:xfrm>
            <a:custGeom>
              <a:rect b="b" l="l" r="r" t="t"/>
              <a:pathLst>
                <a:path extrusionOk="0" h="13" w="13">
                  <a:moveTo>
                    <a:pt x="1" y="1"/>
                  </a:moveTo>
                  <a:lnTo>
                    <a:pt x="12" y="12"/>
                  </a:lnTo>
                  <a:cubicBezTo>
                    <a:pt x="12" y="1"/>
                    <a:pt x="12"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27"/>
            <p:cNvSpPr/>
            <p:nvPr/>
          </p:nvSpPr>
          <p:spPr>
            <a:xfrm rot="1290219">
              <a:off x="2952401" y="3118037"/>
              <a:ext cx="663" cy="574"/>
            </a:xfrm>
            <a:custGeom>
              <a:rect b="b" l="l" r="r" t="t"/>
              <a:pathLst>
                <a:path extrusionOk="0" h="13" w="13">
                  <a:moveTo>
                    <a:pt x="1" y="1"/>
                  </a:moveTo>
                  <a:cubicBezTo>
                    <a:pt x="1" y="1"/>
                    <a:pt x="13" y="13"/>
                    <a:pt x="13" y="13"/>
                  </a:cubicBezTo>
                  <a:cubicBezTo>
                    <a:pt x="13" y="13"/>
                    <a:pt x="13" y="13"/>
                    <a:pt x="13" y="13"/>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27"/>
            <p:cNvSpPr/>
            <p:nvPr/>
          </p:nvSpPr>
          <p:spPr>
            <a:xfrm rot="1290219">
              <a:off x="2921360" y="3113342"/>
              <a:ext cx="1479" cy="1326"/>
            </a:xfrm>
            <a:custGeom>
              <a:rect b="b" l="l" r="r" t="t"/>
              <a:pathLst>
                <a:path extrusionOk="0" h="30" w="29">
                  <a:moveTo>
                    <a:pt x="28" y="10"/>
                  </a:moveTo>
                  <a:cubicBezTo>
                    <a:pt x="28" y="10"/>
                    <a:pt x="27" y="11"/>
                    <a:pt x="24" y="14"/>
                  </a:cubicBezTo>
                  <a:lnTo>
                    <a:pt x="24" y="14"/>
                  </a:lnTo>
                  <a:cubicBezTo>
                    <a:pt x="27" y="12"/>
                    <a:pt x="29" y="10"/>
                    <a:pt x="28" y="10"/>
                  </a:cubicBezTo>
                  <a:close/>
                  <a:moveTo>
                    <a:pt x="12" y="0"/>
                  </a:moveTo>
                  <a:lnTo>
                    <a:pt x="1" y="24"/>
                  </a:lnTo>
                  <a:cubicBezTo>
                    <a:pt x="1" y="28"/>
                    <a:pt x="2" y="30"/>
                    <a:pt x="4" y="30"/>
                  </a:cubicBezTo>
                  <a:cubicBezTo>
                    <a:pt x="7" y="30"/>
                    <a:pt x="12" y="24"/>
                    <a:pt x="12" y="24"/>
                  </a:cubicBezTo>
                  <a:cubicBezTo>
                    <a:pt x="18" y="19"/>
                    <a:pt x="21" y="16"/>
                    <a:pt x="24" y="14"/>
                  </a:cubicBezTo>
                  <a:lnTo>
                    <a:pt x="24" y="14"/>
                  </a:lnTo>
                  <a:cubicBezTo>
                    <a:pt x="22" y="14"/>
                    <a:pt x="21" y="15"/>
                    <a:pt x="20" y="15"/>
                  </a:cubicBezTo>
                  <a:cubicBezTo>
                    <a:pt x="16" y="15"/>
                    <a:pt x="12" y="12"/>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27"/>
            <p:cNvSpPr/>
            <p:nvPr/>
          </p:nvSpPr>
          <p:spPr>
            <a:xfrm rot="1290219">
              <a:off x="2913700" y="3068243"/>
              <a:ext cx="51" cy="44"/>
            </a:xfrm>
            <a:custGeom>
              <a:rect b="b" l="l" r="r" t="t"/>
              <a:pathLst>
                <a:path extrusionOk="0" h="1" w="1">
                  <a:moveTo>
                    <a:pt x="1" y="0"/>
                  </a:moveTo>
                  <a:lnTo>
                    <a:pt x="1" y="0"/>
                  </a:lnTo>
                  <a:lnTo>
                    <a:pt x="1"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27"/>
            <p:cNvSpPr/>
            <p:nvPr/>
          </p:nvSpPr>
          <p:spPr>
            <a:xfrm rot="1290219">
              <a:off x="2947757" y="3116576"/>
              <a:ext cx="1275" cy="884"/>
            </a:xfrm>
            <a:custGeom>
              <a:rect b="b" l="l" r="r" t="t"/>
              <a:pathLst>
                <a:path extrusionOk="0" h="20" w="25">
                  <a:moveTo>
                    <a:pt x="5" y="1"/>
                  </a:moveTo>
                  <a:cubicBezTo>
                    <a:pt x="5" y="1"/>
                    <a:pt x="3" y="3"/>
                    <a:pt x="1" y="8"/>
                  </a:cubicBezTo>
                  <a:lnTo>
                    <a:pt x="10" y="12"/>
                  </a:lnTo>
                  <a:lnTo>
                    <a:pt x="10" y="12"/>
                  </a:lnTo>
                  <a:cubicBezTo>
                    <a:pt x="7" y="8"/>
                    <a:pt x="7" y="1"/>
                    <a:pt x="5" y="1"/>
                  </a:cubicBezTo>
                  <a:close/>
                  <a:moveTo>
                    <a:pt x="24" y="8"/>
                  </a:moveTo>
                  <a:cubicBezTo>
                    <a:pt x="20" y="12"/>
                    <a:pt x="17" y="14"/>
                    <a:pt x="14" y="14"/>
                  </a:cubicBezTo>
                  <a:lnTo>
                    <a:pt x="14" y="14"/>
                  </a:lnTo>
                  <a:lnTo>
                    <a:pt x="10" y="12"/>
                  </a:lnTo>
                  <a:lnTo>
                    <a:pt x="10" y="12"/>
                  </a:lnTo>
                  <a:cubicBezTo>
                    <a:pt x="11" y="14"/>
                    <a:pt x="12" y="14"/>
                    <a:pt x="13" y="14"/>
                  </a:cubicBezTo>
                  <a:cubicBezTo>
                    <a:pt x="14" y="14"/>
                    <a:pt x="14" y="14"/>
                    <a:pt x="14" y="14"/>
                  </a:cubicBezTo>
                  <a:lnTo>
                    <a:pt x="14" y="14"/>
                  </a:lnTo>
                  <a:lnTo>
                    <a:pt x="24" y="19"/>
                  </a:lnTo>
                  <a:lnTo>
                    <a:pt x="24" y="8"/>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27"/>
            <p:cNvSpPr/>
            <p:nvPr/>
          </p:nvSpPr>
          <p:spPr>
            <a:xfrm rot="1290219">
              <a:off x="2338075" y="2981728"/>
              <a:ext cx="668102" cy="441650"/>
            </a:xfrm>
            <a:custGeom>
              <a:rect b="b" l="l" r="r" t="t"/>
              <a:pathLst>
                <a:path extrusionOk="0" h="9995" w="13098">
                  <a:moveTo>
                    <a:pt x="9680" y="1"/>
                  </a:moveTo>
                  <a:cubicBezTo>
                    <a:pt x="9671" y="1"/>
                    <a:pt x="9648" y="1"/>
                    <a:pt x="9628" y="6"/>
                  </a:cubicBezTo>
                  <a:lnTo>
                    <a:pt x="9628" y="6"/>
                  </a:lnTo>
                  <a:cubicBezTo>
                    <a:pt x="9652" y="6"/>
                    <a:pt x="9688" y="1"/>
                    <a:pt x="9680" y="1"/>
                  </a:cubicBezTo>
                  <a:close/>
                  <a:moveTo>
                    <a:pt x="9609" y="13"/>
                  </a:moveTo>
                  <a:cubicBezTo>
                    <a:pt x="9601" y="13"/>
                    <a:pt x="9603" y="13"/>
                    <a:pt x="9609" y="13"/>
                  </a:cubicBezTo>
                  <a:lnTo>
                    <a:pt x="9609" y="13"/>
                  </a:lnTo>
                  <a:cubicBezTo>
                    <a:pt x="9609" y="13"/>
                    <a:pt x="9609" y="13"/>
                    <a:pt x="9609" y="13"/>
                  </a:cubicBezTo>
                  <a:close/>
                  <a:moveTo>
                    <a:pt x="9609" y="1"/>
                  </a:moveTo>
                  <a:lnTo>
                    <a:pt x="9609" y="1"/>
                  </a:lnTo>
                  <a:cubicBezTo>
                    <a:pt x="9597" y="13"/>
                    <a:pt x="9573" y="13"/>
                    <a:pt x="9549" y="13"/>
                  </a:cubicBezTo>
                  <a:cubicBezTo>
                    <a:pt x="9549" y="13"/>
                    <a:pt x="9538" y="24"/>
                    <a:pt x="9561" y="24"/>
                  </a:cubicBezTo>
                  <a:lnTo>
                    <a:pt x="9573" y="13"/>
                  </a:lnTo>
                  <a:lnTo>
                    <a:pt x="9609" y="13"/>
                  </a:lnTo>
                  <a:cubicBezTo>
                    <a:pt x="9615" y="10"/>
                    <a:pt x="9621" y="8"/>
                    <a:pt x="9628" y="6"/>
                  </a:cubicBezTo>
                  <a:lnTo>
                    <a:pt x="9628" y="6"/>
                  </a:lnTo>
                  <a:cubicBezTo>
                    <a:pt x="9627" y="6"/>
                    <a:pt x="9626" y="6"/>
                    <a:pt x="9625" y="6"/>
                  </a:cubicBezTo>
                  <a:cubicBezTo>
                    <a:pt x="9613" y="6"/>
                    <a:pt x="9605" y="5"/>
                    <a:pt x="9609" y="1"/>
                  </a:cubicBezTo>
                  <a:close/>
                  <a:moveTo>
                    <a:pt x="9692" y="9"/>
                  </a:moveTo>
                  <a:cubicBezTo>
                    <a:pt x="9683" y="9"/>
                    <a:pt x="9672" y="10"/>
                    <a:pt x="9657" y="13"/>
                  </a:cubicBezTo>
                  <a:lnTo>
                    <a:pt x="9657" y="24"/>
                  </a:lnTo>
                  <a:cubicBezTo>
                    <a:pt x="9649" y="17"/>
                    <a:pt x="9621" y="14"/>
                    <a:pt x="9609" y="13"/>
                  </a:cubicBezTo>
                  <a:lnTo>
                    <a:pt x="9609" y="13"/>
                  </a:lnTo>
                  <a:cubicBezTo>
                    <a:pt x="9608" y="24"/>
                    <a:pt x="9573" y="24"/>
                    <a:pt x="9561" y="24"/>
                  </a:cubicBezTo>
                  <a:cubicBezTo>
                    <a:pt x="9559" y="27"/>
                    <a:pt x="9561" y="28"/>
                    <a:pt x="9565" y="28"/>
                  </a:cubicBezTo>
                  <a:cubicBezTo>
                    <a:pt x="9577" y="28"/>
                    <a:pt x="9608" y="21"/>
                    <a:pt x="9623" y="21"/>
                  </a:cubicBezTo>
                  <a:cubicBezTo>
                    <a:pt x="9629" y="21"/>
                    <a:pt x="9633" y="22"/>
                    <a:pt x="9633" y="24"/>
                  </a:cubicBezTo>
                  <a:lnTo>
                    <a:pt x="9621" y="24"/>
                  </a:lnTo>
                  <a:cubicBezTo>
                    <a:pt x="9645" y="36"/>
                    <a:pt x="9645" y="36"/>
                    <a:pt x="9692" y="36"/>
                  </a:cubicBezTo>
                  <a:cubicBezTo>
                    <a:pt x="9700" y="32"/>
                    <a:pt x="9708" y="31"/>
                    <a:pt x="9716" y="31"/>
                  </a:cubicBezTo>
                  <a:cubicBezTo>
                    <a:pt x="9732" y="31"/>
                    <a:pt x="9748" y="36"/>
                    <a:pt x="9764" y="36"/>
                  </a:cubicBezTo>
                  <a:cubicBezTo>
                    <a:pt x="9776" y="30"/>
                    <a:pt x="9761" y="30"/>
                    <a:pt x="9750" y="30"/>
                  </a:cubicBezTo>
                  <a:cubicBezTo>
                    <a:pt x="9740" y="30"/>
                    <a:pt x="9734" y="30"/>
                    <a:pt x="9764" y="24"/>
                  </a:cubicBezTo>
                  <a:lnTo>
                    <a:pt x="9788" y="13"/>
                  </a:lnTo>
                  <a:lnTo>
                    <a:pt x="9788" y="13"/>
                  </a:lnTo>
                  <a:cubicBezTo>
                    <a:pt x="9773" y="15"/>
                    <a:pt x="9761" y="16"/>
                    <a:pt x="9752" y="16"/>
                  </a:cubicBezTo>
                  <a:cubicBezTo>
                    <a:pt x="9727" y="16"/>
                    <a:pt x="9718" y="9"/>
                    <a:pt x="9692" y="9"/>
                  </a:cubicBezTo>
                  <a:close/>
                  <a:moveTo>
                    <a:pt x="9692" y="36"/>
                  </a:moveTo>
                  <a:cubicBezTo>
                    <a:pt x="9645" y="36"/>
                    <a:pt x="9704" y="36"/>
                    <a:pt x="9680" y="48"/>
                  </a:cubicBezTo>
                  <a:lnTo>
                    <a:pt x="9728" y="36"/>
                  </a:lnTo>
                  <a:close/>
                  <a:moveTo>
                    <a:pt x="9823" y="84"/>
                  </a:moveTo>
                  <a:cubicBezTo>
                    <a:pt x="9817" y="84"/>
                    <a:pt x="9812" y="84"/>
                    <a:pt x="9807" y="85"/>
                  </a:cubicBezTo>
                  <a:lnTo>
                    <a:pt x="9807" y="85"/>
                  </a:lnTo>
                  <a:cubicBezTo>
                    <a:pt x="9795" y="88"/>
                    <a:pt x="9793" y="89"/>
                    <a:pt x="9796" y="89"/>
                  </a:cubicBezTo>
                  <a:cubicBezTo>
                    <a:pt x="9802" y="89"/>
                    <a:pt x="9831" y="84"/>
                    <a:pt x="9823" y="84"/>
                  </a:cubicBezTo>
                  <a:close/>
                  <a:moveTo>
                    <a:pt x="9728" y="84"/>
                  </a:moveTo>
                  <a:cubicBezTo>
                    <a:pt x="9716" y="90"/>
                    <a:pt x="9695" y="90"/>
                    <a:pt x="9672" y="90"/>
                  </a:cubicBezTo>
                  <a:cubicBezTo>
                    <a:pt x="9648" y="90"/>
                    <a:pt x="9621" y="90"/>
                    <a:pt x="9597" y="96"/>
                  </a:cubicBezTo>
                  <a:lnTo>
                    <a:pt x="9597" y="85"/>
                  </a:lnTo>
                  <a:lnTo>
                    <a:pt x="9597" y="85"/>
                  </a:lnTo>
                  <a:cubicBezTo>
                    <a:pt x="9617" y="87"/>
                    <a:pt x="9634" y="89"/>
                    <a:pt x="9650" y="89"/>
                  </a:cubicBezTo>
                  <a:cubicBezTo>
                    <a:pt x="9663" y="89"/>
                    <a:pt x="9676" y="88"/>
                    <a:pt x="9692" y="84"/>
                  </a:cubicBezTo>
                  <a:close/>
                  <a:moveTo>
                    <a:pt x="9990" y="132"/>
                  </a:moveTo>
                  <a:cubicBezTo>
                    <a:pt x="9988" y="134"/>
                    <a:pt x="9986" y="137"/>
                    <a:pt x="9984" y="140"/>
                  </a:cubicBezTo>
                  <a:lnTo>
                    <a:pt x="9984" y="140"/>
                  </a:lnTo>
                  <a:cubicBezTo>
                    <a:pt x="9986" y="137"/>
                    <a:pt x="9988" y="135"/>
                    <a:pt x="9990" y="132"/>
                  </a:cubicBezTo>
                  <a:close/>
                  <a:moveTo>
                    <a:pt x="9657" y="137"/>
                  </a:moveTo>
                  <a:cubicBezTo>
                    <a:pt x="9657" y="139"/>
                    <a:pt x="9657" y="141"/>
                    <a:pt x="9657" y="143"/>
                  </a:cubicBezTo>
                  <a:lnTo>
                    <a:pt x="9645" y="143"/>
                  </a:lnTo>
                  <a:cubicBezTo>
                    <a:pt x="9647" y="141"/>
                    <a:pt x="9651" y="139"/>
                    <a:pt x="9657" y="137"/>
                  </a:cubicBezTo>
                  <a:close/>
                  <a:moveTo>
                    <a:pt x="9752" y="155"/>
                  </a:moveTo>
                  <a:cubicBezTo>
                    <a:pt x="9752" y="155"/>
                    <a:pt x="9752" y="155"/>
                    <a:pt x="9752" y="167"/>
                  </a:cubicBezTo>
                  <a:cubicBezTo>
                    <a:pt x="9740" y="167"/>
                    <a:pt x="9740" y="167"/>
                    <a:pt x="9740" y="155"/>
                  </a:cubicBezTo>
                  <a:close/>
                  <a:moveTo>
                    <a:pt x="9800" y="143"/>
                  </a:moveTo>
                  <a:cubicBezTo>
                    <a:pt x="9800" y="143"/>
                    <a:pt x="9788" y="143"/>
                    <a:pt x="9788" y="155"/>
                  </a:cubicBezTo>
                  <a:cubicBezTo>
                    <a:pt x="9788" y="155"/>
                    <a:pt x="9788" y="155"/>
                    <a:pt x="9788" y="167"/>
                  </a:cubicBezTo>
                  <a:lnTo>
                    <a:pt x="9776" y="167"/>
                  </a:lnTo>
                  <a:cubicBezTo>
                    <a:pt x="9776" y="155"/>
                    <a:pt x="9776" y="155"/>
                    <a:pt x="9776" y="155"/>
                  </a:cubicBezTo>
                  <a:cubicBezTo>
                    <a:pt x="9776" y="143"/>
                    <a:pt x="9788" y="143"/>
                    <a:pt x="9800" y="143"/>
                  </a:cubicBezTo>
                  <a:close/>
                  <a:moveTo>
                    <a:pt x="9859" y="179"/>
                  </a:moveTo>
                  <a:cubicBezTo>
                    <a:pt x="9847" y="191"/>
                    <a:pt x="9847" y="191"/>
                    <a:pt x="9835" y="203"/>
                  </a:cubicBezTo>
                  <a:cubicBezTo>
                    <a:pt x="9835" y="203"/>
                    <a:pt x="9835" y="191"/>
                    <a:pt x="9835" y="191"/>
                  </a:cubicBezTo>
                  <a:lnTo>
                    <a:pt x="9847" y="191"/>
                  </a:lnTo>
                  <a:cubicBezTo>
                    <a:pt x="9847" y="179"/>
                    <a:pt x="9847" y="179"/>
                    <a:pt x="9859" y="179"/>
                  </a:cubicBezTo>
                  <a:close/>
                  <a:moveTo>
                    <a:pt x="9514" y="288"/>
                  </a:moveTo>
                  <a:cubicBezTo>
                    <a:pt x="9507" y="290"/>
                    <a:pt x="9501" y="293"/>
                    <a:pt x="9490" y="298"/>
                  </a:cubicBezTo>
                  <a:cubicBezTo>
                    <a:pt x="9500" y="295"/>
                    <a:pt x="9508" y="291"/>
                    <a:pt x="9514" y="288"/>
                  </a:cubicBezTo>
                  <a:close/>
                  <a:moveTo>
                    <a:pt x="9573" y="286"/>
                  </a:moveTo>
                  <a:cubicBezTo>
                    <a:pt x="9573" y="286"/>
                    <a:pt x="9549" y="286"/>
                    <a:pt x="9538" y="298"/>
                  </a:cubicBezTo>
                  <a:cubicBezTo>
                    <a:pt x="9557" y="289"/>
                    <a:pt x="9560" y="287"/>
                    <a:pt x="9573" y="286"/>
                  </a:cubicBezTo>
                  <a:lnTo>
                    <a:pt x="9573" y="286"/>
                  </a:lnTo>
                  <a:cubicBezTo>
                    <a:pt x="9573" y="286"/>
                    <a:pt x="9573" y="286"/>
                    <a:pt x="9573" y="286"/>
                  </a:cubicBezTo>
                  <a:close/>
                  <a:moveTo>
                    <a:pt x="11193" y="608"/>
                  </a:moveTo>
                  <a:cubicBezTo>
                    <a:pt x="11193" y="627"/>
                    <a:pt x="11185" y="661"/>
                    <a:pt x="11170" y="680"/>
                  </a:cubicBezTo>
                  <a:lnTo>
                    <a:pt x="11170" y="680"/>
                  </a:lnTo>
                  <a:cubicBezTo>
                    <a:pt x="11170" y="680"/>
                    <a:pt x="11169" y="679"/>
                    <a:pt x="11169" y="679"/>
                  </a:cubicBezTo>
                  <a:lnTo>
                    <a:pt x="11169" y="679"/>
                  </a:lnTo>
                  <a:lnTo>
                    <a:pt x="11169" y="681"/>
                  </a:lnTo>
                  <a:lnTo>
                    <a:pt x="11169" y="681"/>
                  </a:lnTo>
                  <a:cubicBezTo>
                    <a:pt x="11170" y="680"/>
                    <a:pt x="11170" y="680"/>
                    <a:pt x="11170" y="680"/>
                  </a:cubicBezTo>
                  <a:lnTo>
                    <a:pt x="11170" y="680"/>
                  </a:lnTo>
                  <a:cubicBezTo>
                    <a:pt x="11172" y="680"/>
                    <a:pt x="11174" y="681"/>
                    <a:pt x="11176" y="681"/>
                  </a:cubicBezTo>
                  <a:cubicBezTo>
                    <a:pt x="11205" y="681"/>
                    <a:pt x="11206" y="620"/>
                    <a:pt x="11228" y="620"/>
                  </a:cubicBezTo>
                  <a:cubicBezTo>
                    <a:pt x="11228" y="615"/>
                    <a:pt x="11227" y="614"/>
                    <a:pt x="11225" y="614"/>
                  </a:cubicBezTo>
                  <a:cubicBezTo>
                    <a:pt x="11220" y="614"/>
                    <a:pt x="11208" y="627"/>
                    <a:pt x="11200" y="627"/>
                  </a:cubicBezTo>
                  <a:cubicBezTo>
                    <a:pt x="11196" y="627"/>
                    <a:pt x="11193" y="622"/>
                    <a:pt x="11193" y="608"/>
                  </a:cubicBezTo>
                  <a:close/>
                  <a:moveTo>
                    <a:pt x="9526" y="727"/>
                  </a:moveTo>
                  <a:cubicBezTo>
                    <a:pt x="9526" y="727"/>
                    <a:pt x="9371" y="751"/>
                    <a:pt x="9407" y="751"/>
                  </a:cubicBezTo>
                  <a:lnTo>
                    <a:pt x="9549" y="727"/>
                  </a:lnTo>
                  <a:close/>
                  <a:moveTo>
                    <a:pt x="10335" y="751"/>
                  </a:moveTo>
                  <a:lnTo>
                    <a:pt x="10311" y="763"/>
                  </a:lnTo>
                  <a:lnTo>
                    <a:pt x="10335" y="763"/>
                  </a:lnTo>
                  <a:cubicBezTo>
                    <a:pt x="10335" y="759"/>
                    <a:pt x="10335" y="756"/>
                    <a:pt x="10335" y="754"/>
                  </a:cubicBezTo>
                  <a:cubicBezTo>
                    <a:pt x="10335" y="754"/>
                    <a:pt x="10335" y="753"/>
                    <a:pt x="10335" y="751"/>
                  </a:cubicBezTo>
                  <a:close/>
                  <a:moveTo>
                    <a:pt x="11443" y="751"/>
                  </a:moveTo>
                  <a:cubicBezTo>
                    <a:pt x="11437" y="751"/>
                    <a:pt x="11426" y="767"/>
                    <a:pt x="11416" y="779"/>
                  </a:cubicBezTo>
                  <a:lnTo>
                    <a:pt x="11416" y="779"/>
                  </a:lnTo>
                  <a:cubicBezTo>
                    <a:pt x="11424" y="773"/>
                    <a:pt x="11433" y="764"/>
                    <a:pt x="11443" y="751"/>
                  </a:cubicBezTo>
                  <a:close/>
                  <a:moveTo>
                    <a:pt x="11443" y="834"/>
                  </a:moveTo>
                  <a:cubicBezTo>
                    <a:pt x="11433" y="839"/>
                    <a:pt x="11427" y="846"/>
                    <a:pt x="11425" y="851"/>
                  </a:cubicBezTo>
                  <a:lnTo>
                    <a:pt x="11425" y="851"/>
                  </a:lnTo>
                  <a:cubicBezTo>
                    <a:pt x="11431" y="848"/>
                    <a:pt x="11437" y="843"/>
                    <a:pt x="11443" y="834"/>
                  </a:cubicBezTo>
                  <a:close/>
                  <a:moveTo>
                    <a:pt x="9728" y="894"/>
                  </a:moveTo>
                  <a:cubicBezTo>
                    <a:pt x="9726" y="894"/>
                    <a:pt x="9724" y="894"/>
                    <a:pt x="9722" y="894"/>
                  </a:cubicBezTo>
                  <a:lnTo>
                    <a:pt x="9722" y="894"/>
                  </a:lnTo>
                  <a:cubicBezTo>
                    <a:pt x="9717" y="895"/>
                    <a:pt x="9712" y="897"/>
                    <a:pt x="9715" y="897"/>
                  </a:cubicBezTo>
                  <a:cubicBezTo>
                    <a:pt x="9718" y="897"/>
                    <a:pt x="9725" y="896"/>
                    <a:pt x="9740" y="894"/>
                  </a:cubicBezTo>
                  <a:close/>
                  <a:moveTo>
                    <a:pt x="9538" y="870"/>
                  </a:moveTo>
                  <a:cubicBezTo>
                    <a:pt x="9454" y="882"/>
                    <a:pt x="9549" y="882"/>
                    <a:pt x="9514" y="882"/>
                  </a:cubicBezTo>
                  <a:cubicBezTo>
                    <a:pt x="9514" y="894"/>
                    <a:pt x="9514" y="894"/>
                    <a:pt x="9514" y="894"/>
                  </a:cubicBezTo>
                  <a:cubicBezTo>
                    <a:pt x="9502" y="882"/>
                    <a:pt x="9478" y="882"/>
                    <a:pt x="9442" y="882"/>
                  </a:cubicBezTo>
                  <a:cubicBezTo>
                    <a:pt x="9442" y="888"/>
                    <a:pt x="9463" y="888"/>
                    <a:pt x="9480" y="888"/>
                  </a:cubicBezTo>
                  <a:cubicBezTo>
                    <a:pt x="9496" y="888"/>
                    <a:pt x="9508" y="888"/>
                    <a:pt x="9490" y="894"/>
                  </a:cubicBezTo>
                  <a:cubicBezTo>
                    <a:pt x="9514" y="894"/>
                    <a:pt x="9442" y="905"/>
                    <a:pt x="9442" y="917"/>
                  </a:cubicBezTo>
                  <a:cubicBezTo>
                    <a:pt x="9466" y="917"/>
                    <a:pt x="9506" y="912"/>
                    <a:pt x="9526" y="912"/>
                  </a:cubicBezTo>
                  <a:cubicBezTo>
                    <a:pt x="9536" y="912"/>
                    <a:pt x="9542" y="913"/>
                    <a:pt x="9538" y="917"/>
                  </a:cubicBezTo>
                  <a:lnTo>
                    <a:pt x="9478" y="917"/>
                  </a:lnTo>
                  <a:cubicBezTo>
                    <a:pt x="9478" y="923"/>
                    <a:pt x="9496" y="923"/>
                    <a:pt x="9514" y="923"/>
                  </a:cubicBezTo>
                  <a:cubicBezTo>
                    <a:pt x="9532" y="923"/>
                    <a:pt x="9549" y="923"/>
                    <a:pt x="9549" y="929"/>
                  </a:cubicBezTo>
                  <a:cubicBezTo>
                    <a:pt x="9561" y="917"/>
                    <a:pt x="9597" y="917"/>
                    <a:pt x="9609" y="917"/>
                  </a:cubicBezTo>
                  <a:cubicBezTo>
                    <a:pt x="9633" y="917"/>
                    <a:pt x="9633" y="917"/>
                    <a:pt x="9621" y="929"/>
                  </a:cubicBezTo>
                  <a:lnTo>
                    <a:pt x="9657" y="929"/>
                  </a:lnTo>
                  <a:cubicBezTo>
                    <a:pt x="9692" y="917"/>
                    <a:pt x="9621" y="917"/>
                    <a:pt x="9668" y="905"/>
                  </a:cubicBezTo>
                  <a:lnTo>
                    <a:pt x="9668" y="905"/>
                  </a:lnTo>
                  <a:lnTo>
                    <a:pt x="9621" y="917"/>
                  </a:lnTo>
                  <a:cubicBezTo>
                    <a:pt x="9626" y="912"/>
                    <a:pt x="9639" y="907"/>
                    <a:pt x="9653" y="902"/>
                  </a:cubicBezTo>
                  <a:lnTo>
                    <a:pt x="9653" y="902"/>
                  </a:lnTo>
                  <a:cubicBezTo>
                    <a:pt x="9640" y="904"/>
                    <a:pt x="9625" y="905"/>
                    <a:pt x="9609" y="905"/>
                  </a:cubicBezTo>
                  <a:cubicBezTo>
                    <a:pt x="9633" y="894"/>
                    <a:pt x="9621" y="894"/>
                    <a:pt x="9633" y="894"/>
                  </a:cubicBezTo>
                  <a:cubicBezTo>
                    <a:pt x="9597" y="882"/>
                    <a:pt x="9526" y="882"/>
                    <a:pt x="9538" y="870"/>
                  </a:cubicBezTo>
                  <a:close/>
                  <a:moveTo>
                    <a:pt x="9692" y="917"/>
                  </a:moveTo>
                  <a:lnTo>
                    <a:pt x="9692" y="917"/>
                  </a:lnTo>
                  <a:cubicBezTo>
                    <a:pt x="9657" y="929"/>
                    <a:pt x="9704" y="929"/>
                    <a:pt x="9704" y="929"/>
                  </a:cubicBezTo>
                  <a:lnTo>
                    <a:pt x="9692" y="917"/>
                  </a:lnTo>
                  <a:close/>
                  <a:moveTo>
                    <a:pt x="9764" y="929"/>
                  </a:moveTo>
                  <a:lnTo>
                    <a:pt x="9764" y="929"/>
                  </a:lnTo>
                  <a:cubicBezTo>
                    <a:pt x="9785" y="940"/>
                    <a:pt x="9741" y="950"/>
                    <a:pt x="9706" y="953"/>
                  </a:cubicBezTo>
                  <a:lnTo>
                    <a:pt x="9706" y="953"/>
                  </a:lnTo>
                  <a:lnTo>
                    <a:pt x="9740" y="941"/>
                  </a:lnTo>
                  <a:lnTo>
                    <a:pt x="9716" y="941"/>
                  </a:lnTo>
                  <a:cubicBezTo>
                    <a:pt x="9716" y="941"/>
                    <a:pt x="9740" y="941"/>
                    <a:pt x="9764" y="929"/>
                  </a:cubicBezTo>
                  <a:close/>
                  <a:moveTo>
                    <a:pt x="10663" y="985"/>
                  </a:moveTo>
                  <a:cubicBezTo>
                    <a:pt x="10661" y="986"/>
                    <a:pt x="10659" y="987"/>
                    <a:pt x="10657" y="989"/>
                  </a:cubicBezTo>
                  <a:cubicBezTo>
                    <a:pt x="10659" y="988"/>
                    <a:pt x="10661" y="986"/>
                    <a:pt x="10663" y="985"/>
                  </a:cubicBezTo>
                  <a:close/>
                  <a:moveTo>
                    <a:pt x="9524" y="984"/>
                  </a:moveTo>
                  <a:cubicBezTo>
                    <a:pt x="9533" y="984"/>
                    <a:pt x="9543" y="985"/>
                    <a:pt x="9549" y="989"/>
                  </a:cubicBezTo>
                  <a:lnTo>
                    <a:pt x="9526" y="989"/>
                  </a:lnTo>
                  <a:cubicBezTo>
                    <a:pt x="9514" y="995"/>
                    <a:pt x="9499" y="995"/>
                    <a:pt x="9484" y="995"/>
                  </a:cubicBezTo>
                  <a:cubicBezTo>
                    <a:pt x="9478" y="995"/>
                    <a:pt x="9473" y="995"/>
                    <a:pt x="9467" y="995"/>
                  </a:cubicBezTo>
                  <a:lnTo>
                    <a:pt x="9467" y="995"/>
                  </a:lnTo>
                  <a:cubicBezTo>
                    <a:pt x="9484" y="989"/>
                    <a:pt x="9505" y="984"/>
                    <a:pt x="9524" y="984"/>
                  </a:cubicBezTo>
                  <a:close/>
                  <a:moveTo>
                    <a:pt x="9585" y="1036"/>
                  </a:moveTo>
                  <a:lnTo>
                    <a:pt x="9585" y="1036"/>
                  </a:lnTo>
                  <a:cubicBezTo>
                    <a:pt x="9585" y="1036"/>
                    <a:pt x="9585" y="1037"/>
                    <a:pt x="9585" y="1037"/>
                  </a:cubicBezTo>
                  <a:lnTo>
                    <a:pt x="9585" y="1037"/>
                  </a:lnTo>
                  <a:cubicBezTo>
                    <a:pt x="9585" y="1037"/>
                    <a:pt x="9585" y="1037"/>
                    <a:pt x="9585" y="1037"/>
                  </a:cubicBezTo>
                  <a:lnTo>
                    <a:pt x="9585" y="1037"/>
                  </a:lnTo>
                  <a:cubicBezTo>
                    <a:pt x="9585" y="1037"/>
                    <a:pt x="9585" y="1036"/>
                    <a:pt x="9585" y="1036"/>
                  </a:cubicBezTo>
                  <a:close/>
                  <a:moveTo>
                    <a:pt x="9585" y="1037"/>
                  </a:moveTo>
                  <a:cubicBezTo>
                    <a:pt x="9565" y="1037"/>
                    <a:pt x="9530" y="1039"/>
                    <a:pt x="9502" y="1048"/>
                  </a:cubicBezTo>
                  <a:cubicBezTo>
                    <a:pt x="9514" y="1048"/>
                    <a:pt x="9561" y="1048"/>
                    <a:pt x="9585" y="1037"/>
                  </a:cubicBezTo>
                  <a:close/>
                  <a:moveTo>
                    <a:pt x="10133" y="1057"/>
                  </a:moveTo>
                  <a:cubicBezTo>
                    <a:pt x="10127" y="1057"/>
                    <a:pt x="10115" y="1059"/>
                    <a:pt x="10103" y="1060"/>
                  </a:cubicBezTo>
                  <a:lnTo>
                    <a:pt x="10133" y="1060"/>
                  </a:lnTo>
                  <a:cubicBezTo>
                    <a:pt x="10138" y="1058"/>
                    <a:pt x="10137" y="1057"/>
                    <a:pt x="10133" y="1057"/>
                  </a:cubicBezTo>
                  <a:close/>
                  <a:moveTo>
                    <a:pt x="10097" y="1060"/>
                  </a:moveTo>
                  <a:cubicBezTo>
                    <a:pt x="10097" y="1061"/>
                    <a:pt x="10097" y="1061"/>
                    <a:pt x="10096" y="1061"/>
                  </a:cubicBezTo>
                  <a:lnTo>
                    <a:pt x="10096" y="1061"/>
                  </a:lnTo>
                  <a:cubicBezTo>
                    <a:pt x="10099" y="1061"/>
                    <a:pt x="10101" y="1061"/>
                    <a:pt x="10103" y="1060"/>
                  </a:cubicBezTo>
                  <a:close/>
                  <a:moveTo>
                    <a:pt x="10736" y="1058"/>
                  </a:moveTo>
                  <a:cubicBezTo>
                    <a:pt x="10733" y="1059"/>
                    <a:pt x="10731" y="1059"/>
                    <a:pt x="10728" y="1060"/>
                  </a:cubicBezTo>
                  <a:cubicBezTo>
                    <a:pt x="10728" y="1064"/>
                    <a:pt x="10726" y="1069"/>
                    <a:pt x="10724" y="1074"/>
                  </a:cubicBezTo>
                  <a:lnTo>
                    <a:pt x="10724" y="1074"/>
                  </a:lnTo>
                  <a:lnTo>
                    <a:pt x="10736" y="1058"/>
                  </a:lnTo>
                  <a:close/>
                  <a:moveTo>
                    <a:pt x="10724" y="1074"/>
                  </a:moveTo>
                  <a:lnTo>
                    <a:pt x="10716" y="1084"/>
                  </a:lnTo>
                  <a:cubicBezTo>
                    <a:pt x="10713" y="1090"/>
                    <a:pt x="10713" y="1092"/>
                    <a:pt x="10713" y="1092"/>
                  </a:cubicBezTo>
                  <a:cubicBezTo>
                    <a:pt x="10714" y="1092"/>
                    <a:pt x="10720" y="1083"/>
                    <a:pt x="10724" y="1074"/>
                  </a:cubicBezTo>
                  <a:close/>
                  <a:moveTo>
                    <a:pt x="9585" y="1084"/>
                  </a:moveTo>
                  <a:cubicBezTo>
                    <a:pt x="9621" y="1084"/>
                    <a:pt x="9597" y="1096"/>
                    <a:pt x="9585" y="1096"/>
                  </a:cubicBezTo>
                  <a:cubicBezTo>
                    <a:pt x="9585" y="1096"/>
                    <a:pt x="9563" y="1096"/>
                    <a:pt x="9572" y="1085"/>
                  </a:cubicBezTo>
                  <a:lnTo>
                    <a:pt x="9572" y="1085"/>
                  </a:lnTo>
                  <a:cubicBezTo>
                    <a:pt x="9576" y="1085"/>
                    <a:pt x="9580" y="1084"/>
                    <a:pt x="9585" y="1084"/>
                  </a:cubicBezTo>
                  <a:close/>
                  <a:moveTo>
                    <a:pt x="10097" y="1167"/>
                  </a:moveTo>
                  <a:lnTo>
                    <a:pt x="10062" y="1179"/>
                  </a:lnTo>
                  <a:lnTo>
                    <a:pt x="10062" y="1179"/>
                  </a:lnTo>
                  <a:cubicBezTo>
                    <a:pt x="10062" y="1179"/>
                    <a:pt x="10062" y="1179"/>
                    <a:pt x="10062" y="1179"/>
                  </a:cubicBezTo>
                  <a:lnTo>
                    <a:pt x="10062" y="1179"/>
                  </a:lnTo>
                  <a:lnTo>
                    <a:pt x="10061" y="1179"/>
                  </a:lnTo>
                  <a:lnTo>
                    <a:pt x="10061" y="1179"/>
                  </a:lnTo>
                  <a:lnTo>
                    <a:pt x="10062" y="1179"/>
                  </a:lnTo>
                  <a:lnTo>
                    <a:pt x="10062" y="1179"/>
                  </a:lnTo>
                  <a:cubicBezTo>
                    <a:pt x="10065" y="1179"/>
                    <a:pt x="10069" y="1179"/>
                    <a:pt x="10073" y="1179"/>
                  </a:cubicBezTo>
                  <a:lnTo>
                    <a:pt x="10097" y="1167"/>
                  </a:lnTo>
                  <a:close/>
                  <a:moveTo>
                    <a:pt x="10966" y="1191"/>
                  </a:moveTo>
                  <a:lnTo>
                    <a:pt x="10966" y="1203"/>
                  </a:lnTo>
                  <a:cubicBezTo>
                    <a:pt x="10967" y="1199"/>
                    <a:pt x="10967" y="1195"/>
                    <a:pt x="10967" y="1192"/>
                  </a:cubicBezTo>
                  <a:lnTo>
                    <a:pt x="10967" y="1192"/>
                  </a:lnTo>
                  <a:cubicBezTo>
                    <a:pt x="10967" y="1192"/>
                    <a:pt x="10967" y="1191"/>
                    <a:pt x="10966" y="1191"/>
                  </a:cubicBezTo>
                  <a:close/>
                  <a:moveTo>
                    <a:pt x="9371" y="1441"/>
                  </a:moveTo>
                  <a:cubicBezTo>
                    <a:pt x="9359" y="1441"/>
                    <a:pt x="9359" y="1453"/>
                    <a:pt x="9359" y="1465"/>
                  </a:cubicBezTo>
                  <a:lnTo>
                    <a:pt x="9371" y="1441"/>
                  </a:lnTo>
                  <a:close/>
                  <a:moveTo>
                    <a:pt x="9657" y="1477"/>
                  </a:moveTo>
                  <a:cubicBezTo>
                    <a:pt x="9657" y="1477"/>
                    <a:pt x="9645" y="1489"/>
                    <a:pt x="9645" y="1489"/>
                  </a:cubicBezTo>
                  <a:cubicBezTo>
                    <a:pt x="9645" y="1489"/>
                    <a:pt x="9645" y="1477"/>
                    <a:pt x="9645" y="1477"/>
                  </a:cubicBezTo>
                  <a:close/>
                  <a:moveTo>
                    <a:pt x="9502" y="1417"/>
                  </a:moveTo>
                  <a:cubicBezTo>
                    <a:pt x="9502" y="1417"/>
                    <a:pt x="9490" y="1429"/>
                    <a:pt x="9490" y="1441"/>
                  </a:cubicBezTo>
                  <a:lnTo>
                    <a:pt x="9494" y="1445"/>
                  </a:lnTo>
                  <a:lnTo>
                    <a:pt x="9494" y="1445"/>
                  </a:lnTo>
                  <a:cubicBezTo>
                    <a:pt x="9494" y="1445"/>
                    <a:pt x="9493" y="1445"/>
                    <a:pt x="9493" y="1445"/>
                  </a:cubicBezTo>
                  <a:cubicBezTo>
                    <a:pt x="9485" y="1445"/>
                    <a:pt x="9478" y="1465"/>
                    <a:pt x="9478" y="1465"/>
                  </a:cubicBezTo>
                  <a:cubicBezTo>
                    <a:pt x="9478" y="1477"/>
                    <a:pt x="9478" y="1477"/>
                    <a:pt x="9478" y="1489"/>
                  </a:cubicBezTo>
                  <a:lnTo>
                    <a:pt x="9502" y="1489"/>
                  </a:lnTo>
                  <a:cubicBezTo>
                    <a:pt x="9504" y="1491"/>
                    <a:pt x="9505" y="1491"/>
                    <a:pt x="9506" y="1491"/>
                  </a:cubicBezTo>
                  <a:cubicBezTo>
                    <a:pt x="9514" y="1491"/>
                    <a:pt x="9515" y="1463"/>
                    <a:pt x="9526" y="1453"/>
                  </a:cubicBezTo>
                  <a:cubicBezTo>
                    <a:pt x="9514" y="1441"/>
                    <a:pt x="9514" y="1429"/>
                    <a:pt x="9502" y="1417"/>
                  </a:cubicBezTo>
                  <a:close/>
                  <a:moveTo>
                    <a:pt x="9633" y="1477"/>
                  </a:moveTo>
                  <a:cubicBezTo>
                    <a:pt x="9633" y="1489"/>
                    <a:pt x="9633" y="1489"/>
                    <a:pt x="9633" y="1489"/>
                  </a:cubicBezTo>
                  <a:lnTo>
                    <a:pt x="9621" y="1489"/>
                  </a:lnTo>
                  <a:cubicBezTo>
                    <a:pt x="9621" y="1489"/>
                    <a:pt x="9633" y="1489"/>
                    <a:pt x="9633" y="1501"/>
                  </a:cubicBezTo>
                  <a:cubicBezTo>
                    <a:pt x="9633" y="1513"/>
                    <a:pt x="9633" y="1513"/>
                    <a:pt x="9621" y="1513"/>
                  </a:cubicBezTo>
                  <a:cubicBezTo>
                    <a:pt x="9621" y="1501"/>
                    <a:pt x="9621" y="1501"/>
                    <a:pt x="9621" y="1489"/>
                  </a:cubicBezTo>
                  <a:cubicBezTo>
                    <a:pt x="9621" y="1489"/>
                    <a:pt x="9621" y="1477"/>
                    <a:pt x="9621" y="1477"/>
                  </a:cubicBezTo>
                  <a:close/>
                  <a:moveTo>
                    <a:pt x="9657" y="1501"/>
                  </a:moveTo>
                  <a:cubicBezTo>
                    <a:pt x="9657" y="1513"/>
                    <a:pt x="9657" y="1513"/>
                    <a:pt x="9645" y="1513"/>
                  </a:cubicBezTo>
                  <a:cubicBezTo>
                    <a:pt x="9657" y="1513"/>
                    <a:pt x="9657" y="1501"/>
                    <a:pt x="9645" y="1501"/>
                  </a:cubicBezTo>
                  <a:close/>
                  <a:moveTo>
                    <a:pt x="8907" y="1549"/>
                  </a:moveTo>
                  <a:cubicBezTo>
                    <a:pt x="8915" y="1557"/>
                    <a:pt x="8911" y="1560"/>
                    <a:pt x="8913" y="1575"/>
                  </a:cubicBezTo>
                  <a:lnTo>
                    <a:pt x="8913" y="1575"/>
                  </a:lnTo>
                  <a:cubicBezTo>
                    <a:pt x="8918" y="1566"/>
                    <a:pt x="8916" y="1558"/>
                    <a:pt x="8907" y="1549"/>
                  </a:cubicBezTo>
                  <a:close/>
                  <a:moveTo>
                    <a:pt x="12477" y="1608"/>
                  </a:moveTo>
                  <a:lnTo>
                    <a:pt x="12477" y="1608"/>
                  </a:lnTo>
                  <a:cubicBezTo>
                    <a:pt x="12467" y="1615"/>
                    <a:pt x="12458" y="1620"/>
                    <a:pt x="12455" y="1620"/>
                  </a:cubicBezTo>
                  <a:cubicBezTo>
                    <a:pt x="12466" y="1608"/>
                    <a:pt x="12466" y="1608"/>
                    <a:pt x="12477" y="1608"/>
                  </a:cubicBezTo>
                  <a:close/>
                  <a:moveTo>
                    <a:pt x="9586" y="1660"/>
                  </a:moveTo>
                  <a:cubicBezTo>
                    <a:pt x="9589" y="1665"/>
                    <a:pt x="9593" y="1667"/>
                    <a:pt x="9597" y="1667"/>
                  </a:cubicBezTo>
                  <a:cubicBezTo>
                    <a:pt x="9597" y="1667"/>
                    <a:pt x="9592" y="1662"/>
                    <a:pt x="9586" y="1660"/>
                  </a:cubicBezTo>
                  <a:close/>
                  <a:moveTo>
                    <a:pt x="12571" y="1661"/>
                  </a:moveTo>
                  <a:lnTo>
                    <a:pt x="12571" y="1661"/>
                  </a:lnTo>
                  <a:cubicBezTo>
                    <a:pt x="12568" y="1665"/>
                    <a:pt x="12566" y="1667"/>
                    <a:pt x="12562" y="1667"/>
                  </a:cubicBezTo>
                  <a:cubicBezTo>
                    <a:pt x="12568" y="1667"/>
                    <a:pt x="12571" y="1664"/>
                    <a:pt x="12571" y="1661"/>
                  </a:cubicBezTo>
                  <a:close/>
                  <a:moveTo>
                    <a:pt x="12086" y="1787"/>
                  </a:moveTo>
                  <a:cubicBezTo>
                    <a:pt x="12088" y="1794"/>
                    <a:pt x="12089" y="1798"/>
                    <a:pt x="12089" y="1801"/>
                  </a:cubicBezTo>
                  <a:lnTo>
                    <a:pt x="12089" y="1801"/>
                  </a:lnTo>
                  <a:cubicBezTo>
                    <a:pt x="12095" y="1798"/>
                    <a:pt x="12102" y="1794"/>
                    <a:pt x="12109" y="1787"/>
                  </a:cubicBezTo>
                  <a:close/>
                  <a:moveTo>
                    <a:pt x="12089" y="1801"/>
                  </a:moveTo>
                  <a:cubicBezTo>
                    <a:pt x="12085" y="1802"/>
                    <a:pt x="12082" y="1803"/>
                    <a:pt x="12080" y="1804"/>
                  </a:cubicBezTo>
                  <a:lnTo>
                    <a:pt x="12080" y="1804"/>
                  </a:lnTo>
                  <a:cubicBezTo>
                    <a:pt x="12085" y="1804"/>
                    <a:pt x="12088" y="1804"/>
                    <a:pt x="12089" y="1801"/>
                  </a:cubicBezTo>
                  <a:close/>
                  <a:moveTo>
                    <a:pt x="12871" y="1894"/>
                  </a:moveTo>
                  <a:cubicBezTo>
                    <a:pt x="12865" y="1894"/>
                    <a:pt x="12862" y="1897"/>
                    <a:pt x="12859" y="1900"/>
                  </a:cubicBezTo>
                  <a:lnTo>
                    <a:pt x="12871" y="1894"/>
                  </a:lnTo>
                  <a:close/>
                  <a:moveTo>
                    <a:pt x="12859" y="1900"/>
                  </a:moveTo>
                  <a:lnTo>
                    <a:pt x="12848" y="1906"/>
                  </a:lnTo>
                  <a:cubicBezTo>
                    <a:pt x="12853" y="1906"/>
                    <a:pt x="12856" y="1903"/>
                    <a:pt x="12859" y="1900"/>
                  </a:cubicBezTo>
                  <a:close/>
                  <a:moveTo>
                    <a:pt x="8692" y="1882"/>
                  </a:moveTo>
                  <a:cubicBezTo>
                    <a:pt x="8723" y="1892"/>
                    <a:pt x="8710" y="1928"/>
                    <a:pt x="8728" y="1953"/>
                  </a:cubicBezTo>
                  <a:lnTo>
                    <a:pt x="8728" y="1953"/>
                  </a:lnTo>
                  <a:cubicBezTo>
                    <a:pt x="8692" y="1953"/>
                    <a:pt x="8692" y="1929"/>
                    <a:pt x="8657" y="1906"/>
                  </a:cubicBezTo>
                  <a:cubicBezTo>
                    <a:pt x="8652" y="1893"/>
                    <a:pt x="8653" y="1889"/>
                    <a:pt x="8655" y="1889"/>
                  </a:cubicBezTo>
                  <a:lnTo>
                    <a:pt x="8655" y="1889"/>
                  </a:lnTo>
                  <a:cubicBezTo>
                    <a:pt x="8659" y="1889"/>
                    <a:pt x="8667" y="1896"/>
                    <a:pt x="8674" y="1896"/>
                  </a:cubicBezTo>
                  <a:cubicBezTo>
                    <a:pt x="8676" y="1896"/>
                    <a:pt x="8678" y="1896"/>
                    <a:pt x="8680" y="1894"/>
                  </a:cubicBezTo>
                  <a:cubicBezTo>
                    <a:pt x="8680" y="1894"/>
                    <a:pt x="8680" y="1894"/>
                    <a:pt x="8680" y="1906"/>
                  </a:cubicBezTo>
                  <a:lnTo>
                    <a:pt x="8692" y="1882"/>
                  </a:lnTo>
                  <a:close/>
                  <a:moveTo>
                    <a:pt x="8766" y="1947"/>
                  </a:moveTo>
                  <a:cubicBezTo>
                    <a:pt x="8766" y="1947"/>
                    <a:pt x="8766" y="1948"/>
                    <a:pt x="8765" y="1948"/>
                  </a:cubicBezTo>
                  <a:lnTo>
                    <a:pt x="8765" y="1948"/>
                  </a:lnTo>
                  <a:cubicBezTo>
                    <a:pt x="8767" y="1950"/>
                    <a:pt x="8770" y="1953"/>
                    <a:pt x="8776" y="1953"/>
                  </a:cubicBezTo>
                  <a:cubicBezTo>
                    <a:pt x="8771" y="1949"/>
                    <a:pt x="8768" y="1947"/>
                    <a:pt x="8766" y="1947"/>
                  </a:cubicBezTo>
                  <a:close/>
                  <a:moveTo>
                    <a:pt x="12725" y="2134"/>
                  </a:moveTo>
                  <a:cubicBezTo>
                    <a:pt x="12718" y="2134"/>
                    <a:pt x="12706" y="2154"/>
                    <a:pt x="12698" y="2164"/>
                  </a:cubicBezTo>
                  <a:lnTo>
                    <a:pt x="12698" y="2164"/>
                  </a:lnTo>
                  <a:lnTo>
                    <a:pt x="12728" y="2144"/>
                  </a:lnTo>
                  <a:cubicBezTo>
                    <a:pt x="12728" y="2136"/>
                    <a:pt x="12727" y="2134"/>
                    <a:pt x="12725" y="2134"/>
                  </a:cubicBezTo>
                  <a:close/>
                  <a:moveTo>
                    <a:pt x="7121" y="2168"/>
                  </a:moveTo>
                  <a:lnTo>
                    <a:pt x="7121" y="2168"/>
                  </a:lnTo>
                  <a:cubicBezTo>
                    <a:pt x="7122" y="2170"/>
                    <a:pt x="7123" y="2173"/>
                    <a:pt x="7125" y="2175"/>
                  </a:cubicBezTo>
                  <a:lnTo>
                    <a:pt x="7125" y="2175"/>
                  </a:lnTo>
                  <a:cubicBezTo>
                    <a:pt x="7124" y="2173"/>
                    <a:pt x="7122" y="2170"/>
                    <a:pt x="7121" y="2168"/>
                  </a:cubicBezTo>
                  <a:close/>
                  <a:moveTo>
                    <a:pt x="12754" y="2169"/>
                  </a:moveTo>
                  <a:cubicBezTo>
                    <a:pt x="12752" y="2169"/>
                    <a:pt x="12748" y="2172"/>
                    <a:pt x="12740" y="2179"/>
                  </a:cubicBezTo>
                  <a:cubicBezTo>
                    <a:pt x="12748" y="2179"/>
                    <a:pt x="12756" y="2169"/>
                    <a:pt x="12754" y="2169"/>
                  </a:cubicBezTo>
                  <a:close/>
                  <a:moveTo>
                    <a:pt x="12955" y="2037"/>
                  </a:moveTo>
                  <a:lnTo>
                    <a:pt x="12955" y="2037"/>
                  </a:lnTo>
                  <a:cubicBezTo>
                    <a:pt x="12919" y="2084"/>
                    <a:pt x="12871" y="2072"/>
                    <a:pt x="12848" y="2120"/>
                  </a:cubicBezTo>
                  <a:lnTo>
                    <a:pt x="12800" y="2144"/>
                  </a:lnTo>
                  <a:cubicBezTo>
                    <a:pt x="12788" y="2168"/>
                    <a:pt x="12776" y="2168"/>
                    <a:pt x="12776" y="2179"/>
                  </a:cubicBezTo>
                  <a:cubicBezTo>
                    <a:pt x="12781" y="2175"/>
                    <a:pt x="12788" y="2172"/>
                    <a:pt x="12794" y="2172"/>
                  </a:cubicBezTo>
                  <a:cubicBezTo>
                    <a:pt x="12802" y="2172"/>
                    <a:pt x="12807" y="2177"/>
                    <a:pt x="12800" y="2191"/>
                  </a:cubicBezTo>
                  <a:cubicBezTo>
                    <a:pt x="12808" y="2179"/>
                    <a:pt x="12812" y="2175"/>
                    <a:pt x="12814" y="2175"/>
                  </a:cubicBezTo>
                  <a:lnTo>
                    <a:pt x="12814" y="2175"/>
                  </a:lnTo>
                  <a:cubicBezTo>
                    <a:pt x="12817" y="2175"/>
                    <a:pt x="12812" y="2191"/>
                    <a:pt x="12812" y="2191"/>
                  </a:cubicBezTo>
                  <a:cubicBezTo>
                    <a:pt x="12812" y="2191"/>
                    <a:pt x="12824" y="2156"/>
                    <a:pt x="12848" y="2144"/>
                  </a:cubicBezTo>
                  <a:cubicBezTo>
                    <a:pt x="12853" y="2138"/>
                    <a:pt x="12859" y="2135"/>
                    <a:pt x="12864" y="2135"/>
                  </a:cubicBezTo>
                  <a:cubicBezTo>
                    <a:pt x="12868" y="2135"/>
                    <a:pt x="12871" y="2138"/>
                    <a:pt x="12871" y="2144"/>
                  </a:cubicBezTo>
                  <a:lnTo>
                    <a:pt x="12883" y="2120"/>
                  </a:lnTo>
                  <a:cubicBezTo>
                    <a:pt x="12890" y="2114"/>
                    <a:pt x="12893" y="2111"/>
                    <a:pt x="12895" y="2111"/>
                  </a:cubicBezTo>
                  <a:lnTo>
                    <a:pt x="12895" y="2111"/>
                  </a:lnTo>
                  <a:cubicBezTo>
                    <a:pt x="12904" y="2111"/>
                    <a:pt x="12876" y="2168"/>
                    <a:pt x="12895" y="2168"/>
                  </a:cubicBezTo>
                  <a:cubicBezTo>
                    <a:pt x="12871" y="2179"/>
                    <a:pt x="12871" y="2168"/>
                    <a:pt x="12848" y="2191"/>
                  </a:cubicBezTo>
                  <a:cubicBezTo>
                    <a:pt x="12871" y="2179"/>
                    <a:pt x="12895" y="2168"/>
                    <a:pt x="12919" y="2168"/>
                  </a:cubicBezTo>
                  <a:lnTo>
                    <a:pt x="12919" y="2168"/>
                  </a:lnTo>
                  <a:lnTo>
                    <a:pt x="12919" y="2168"/>
                  </a:lnTo>
                  <a:cubicBezTo>
                    <a:pt x="12938" y="2145"/>
                    <a:pt x="12949" y="2137"/>
                    <a:pt x="12955" y="2137"/>
                  </a:cubicBezTo>
                  <a:cubicBezTo>
                    <a:pt x="12968" y="2137"/>
                    <a:pt x="12960" y="2174"/>
                    <a:pt x="12976" y="2174"/>
                  </a:cubicBezTo>
                  <a:cubicBezTo>
                    <a:pt x="12979" y="2174"/>
                    <a:pt x="12984" y="2172"/>
                    <a:pt x="12990" y="2168"/>
                  </a:cubicBezTo>
                  <a:cubicBezTo>
                    <a:pt x="12990" y="2144"/>
                    <a:pt x="13026" y="2132"/>
                    <a:pt x="13050" y="2108"/>
                  </a:cubicBezTo>
                  <a:lnTo>
                    <a:pt x="13050" y="2108"/>
                  </a:lnTo>
                  <a:lnTo>
                    <a:pt x="12990" y="2120"/>
                  </a:lnTo>
                  <a:cubicBezTo>
                    <a:pt x="12999" y="2111"/>
                    <a:pt x="13014" y="2083"/>
                    <a:pt x="13008" y="2083"/>
                  </a:cubicBezTo>
                  <a:lnTo>
                    <a:pt x="13008" y="2083"/>
                  </a:lnTo>
                  <a:cubicBezTo>
                    <a:pt x="13005" y="2083"/>
                    <a:pt x="13000" y="2087"/>
                    <a:pt x="12990" y="2096"/>
                  </a:cubicBezTo>
                  <a:cubicBezTo>
                    <a:pt x="12981" y="2096"/>
                    <a:pt x="12966" y="2116"/>
                    <a:pt x="12959" y="2116"/>
                  </a:cubicBezTo>
                  <a:cubicBezTo>
                    <a:pt x="12956" y="2116"/>
                    <a:pt x="12955" y="2114"/>
                    <a:pt x="12955" y="2108"/>
                  </a:cubicBezTo>
                  <a:cubicBezTo>
                    <a:pt x="12955" y="2108"/>
                    <a:pt x="12967" y="2096"/>
                    <a:pt x="12978" y="2084"/>
                  </a:cubicBezTo>
                  <a:cubicBezTo>
                    <a:pt x="12976" y="2082"/>
                    <a:pt x="12974" y="2081"/>
                    <a:pt x="12972" y="2081"/>
                  </a:cubicBezTo>
                  <a:cubicBezTo>
                    <a:pt x="12962" y="2081"/>
                    <a:pt x="12952" y="2098"/>
                    <a:pt x="12943" y="2108"/>
                  </a:cubicBezTo>
                  <a:cubicBezTo>
                    <a:pt x="12943" y="2084"/>
                    <a:pt x="12967" y="2072"/>
                    <a:pt x="12967" y="2060"/>
                  </a:cubicBezTo>
                  <a:lnTo>
                    <a:pt x="12967" y="2060"/>
                  </a:lnTo>
                  <a:cubicBezTo>
                    <a:pt x="12959" y="2065"/>
                    <a:pt x="12955" y="2067"/>
                    <a:pt x="12953" y="2067"/>
                  </a:cubicBezTo>
                  <a:cubicBezTo>
                    <a:pt x="12943" y="2067"/>
                    <a:pt x="12964" y="2037"/>
                    <a:pt x="12955" y="2037"/>
                  </a:cubicBezTo>
                  <a:close/>
                  <a:moveTo>
                    <a:pt x="12931" y="2203"/>
                  </a:moveTo>
                  <a:cubicBezTo>
                    <a:pt x="12931" y="2215"/>
                    <a:pt x="12919" y="2215"/>
                    <a:pt x="12907" y="2227"/>
                  </a:cubicBezTo>
                  <a:lnTo>
                    <a:pt x="12907" y="2215"/>
                  </a:lnTo>
                  <a:lnTo>
                    <a:pt x="12895" y="2215"/>
                  </a:lnTo>
                  <a:cubicBezTo>
                    <a:pt x="12898" y="2212"/>
                    <a:pt x="12900" y="2212"/>
                    <a:pt x="12902" y="2212"/>
                  </a:cubicBezTo>
                  <a:cubicBezTo>
                    <a:pt x="12905" y="2212"/>
                    <a:pt x="12908" y="2214"/>
                    <a:pt x="12912" y="2214"/>
                  </a:cubicBezTo>
                  <a:cubicBezTo>
                    <a:pt x="12917" y="2214"/>
                    <a:pt x="12922" y="2212"/>
                    <a:pt x="12931" y="2203"/>
                  </a:cubicBezTo>
                  <a:close/>
                  <a:moveTo>
                    <a:pt x="13049" y="2204"/>
                  </a:moveTo>
                  <a:cubicBezTo>
                    <a:pt x="13040" y="2209"/>
                    <a:pt x="13028" y="2220"/>
                    <a:pt x="13016" y="2229"/>
                  </a:cubicBezTo>
                  <a:lnTo>
                    <a:pt x="13016" y="2229"/>
                  </a:lnTo>
                  <a:cubicBezTo>
                    <a:pt x="13030" y="2224"/>
                    <a:pt x="13042" y="2218"/>
                    <a:pt x="13049" y="2204"/>
                  </a:cubicBezTo>
                  <a:close/>
                  <a:moveTo>
                    <a:pt x="13016" y="2229"/>
                  </a:moveTo>
                  <a:lnTo>
                    <a:pt x="13016" y="2229"/>
                  </a:lnTo>
                  <a:cubicBezTo>
                    <a:pt x="13008" y="2232"/>
                    <a:pt x="12999" y="2235"/>
                    <a:pt x="12990" y="2239"/>
                  </a:cubicBezTo>
                  <a:cubicBezTo>
                    <a:pt x="12991" y="2240"/>
                    <a:pt x="12993" y="2241"/>
                    <a:pt x="12995" y="2241"/>
                  </a:cubicBezTo>
                  <a:cubicBezTo>
                    <a:pt x="13000" y="2241"/>
                    <a:pt x="13008" y="2235"/>
                    <a:pt x="13016" y="2229"/>
                  </a:cubicBezTo>
                  <a:close/>
                  <a:moveTo>
                    <a:pt x="8302" y="2249"/>
                  </a:moveTo>
                  <a:cubicBezTo>
                    <a:pt x="8301" y="2253"/>
                    <a:pt x="8300" y="2257"/>
                    <a:pt x="8299" y="2263"/>
                  </a:cubicBezTo>
                  <a:cubicBezTo>
                    <a:pt x="8303" y="2259"/>
                    <a:pt x="8303" y="2254"/>
                    <a:pt x="8302" y="2249"/>
                  </a:cubicBezTo>
                  <a:close/>
                  <a:moveTo>
                    <a:pt x="6746" y="2297"/>
                  </a:moveTo>
                  <a:cubicBezTo>
                    <a:pt x="6736" y="2297"/>
                    <a:pt x="6752" y="2328"/>
                    <a:pt x="6740" y="2328"/>
                  </a:cubicBezTo>
                  <a:cubicBezTo>
                    <a:pt x="6738" y="2328"/>
                    <a:pt x="6734" y="2326"/>
                    <a:pt x="6728" y="2322"/>
                  </a:cubicBezTo>
                  <a:lnTo>
                    <a:pt x="6728" y="2322"/>
                  </a:lnTo>
                  <a:cubicBezTo>
                    <a:pt x="6737" y="2342"/>
                    <a:pt x="6771" y="2361"/>
                    <a:pt x="6777" y="2381"/>
                  </a:cubicBezTo>
                  <a:lnTo>
                    <a:pt x="6777" y="2381"/>
                  </a:lnTo>
                  <a:cubicBezTo>
                    <a:pt x="6809" y="2357"/>
                    <a:pt x="6740" y="2322"/>
                    <a:pt x="6752" y="2299"/>
                  </a:cubicBezTo>
                  <a:cubicBezTo>
                    <a:pt x="6749" y="2297"/>
                    <a:pt x="6748" y="2297"/>
                    <a:pt x="6746" y="2297"/>
                  </a:cubicBezTo>
                  <a:close/>
                  <a:moveTo>
                    <a:pt x="6777" y="2381"/>
                  </a:moveTo>
                  <a:cubicBezTo>
                    <a:pt x="6776" y="2381"/>
                    <a:pt x="6776" y="2382"/>
                    <a:pt x="6775" y="2382"/>
                  </a:cubicBezTo>
                  <a:lnTo>
                    <a:pt x="6777" y="2382"/>
                  </a:lnTo>
                  <a:cubicBezTo>
                    <a:pt x="6777" y="2382"/>
                    <a:pt x="6777" y="2381"/>
                    <a:pt x="6777" y="2381"/>
                  </a:cubicBezTo>
                  <a:close/>
                  <a:moveTo>
                    <a:pt x="12856" y="2534"/>
                  </a:moveTo>
                  <a:cubicBezTo>
                    <a:pt x="12857" y="2535"/>
                    <a:pt x="12858" y="2536"/>
                    <a:pt x="12859" y="2537"/>
                  </a:cubicBezTo>
                  <a:cubicBezTo>
                    <a:pt x="12859" y="2536"/>
                    <a:pt x="12858" y="2535"/>
                    <a:pt x="12856" y="2534"/>
                  </a:cubicBezTo>
                  <a:close/>
                  <a:moveTo>
                    <a:pt x="12214" y="2692"/>
                  </a:moveTo>
                  <a:cubicBezTo>
                    <a:pt x="12215" y="2696"/>
                    <a:pt x="12216" y="2699"/>
                    <a:pt x="12216" y="2703"/>
                  </a:cubicBezTo>
                  <a:cubicBezTo>
                    <a:pt x="12216" y="2696"/>
                    <a:pt x="12216" y="2693"/>
                    <a:pt x="12214" y="2692"/>
                  </a:cubicBezTo>
                  <a:close/>
                  <a:moveTo>
                    <a:pt x="12205" y="2691"/>
                  </a:moveTo>
                  <a:cubicBezTo>
                    <a:pt x="12205" y="2703"/>
                    <a:pt x="12205" y="2703"/>
                    <a:pt x="12193" y="2715"/>
                  </a:cubicBezTo>
                  <a:cubicBezTo>
                    <a:pt x="12209" y="2715"/>
                    <a:pt x="12203" y="2710"/>
                    <a:pt x="12205" y="2710"/>
                  </a:cubicBezTo>
                  <a:lnTo>
                    <a:pt x="12205" y="2710"/>
                  </a:lnTo>
                  <a:cubicBezTo>
                    <a:pt x="12206" y="2710"/>
                    <a:pt x="12209" y="2711"/>
                    <a:pt x="12216" y="2715"/>
                  </a:cubicBezTo>
                  <a:lnTo>
                    <a:pt x="12205" y="2691"/>
                  </a:lnTo>
                  <a:close/>
                  <a:moveTo>
                    <a:pt x="12086" y="2727"/>
                  </a:moveTo>
                  <a:cubicBezTo>
                    <a:pt x="12086" y="2732"/>
                    <a:pt x="12088" y="2735"/>
                    <a:pt x="12090" y="2737"/>
                  </a:cubicBezTo>
                  <a:lnTo>
                    <a:pt x="12090" y="2737"/>
                  </a:lnTo>
                  <a:lnTo>
                    <a:pt x="12086" y="2727"/>
                  </a:lnTo>
                  <a:close/>
                  <a:moveTo>
                    <a:pt x="11943" y="2965"/>
                  </a:moveTo>
                  <a:cubicBezTo>
                    <a:pt x="11944" y="2968"/>
                    <a:pt x="11946" y="2971"/>
                    <a:pt x="11948" y="2974"/>
                  </a:cubicBezTo>
                  <a:lnTo>
                    <a:pt x="11948" y="2974"/>
                  </a:lnTo>
                  <a:cubicBezTo>
                    <a:pt x="11947" y="2972"/>
                    <a:pt x="11945" y="2969"/>
                    <a:pt x="11943" y="2965"/>
                  </a:cubicBezTo>
                  <a:close/>
                  <a:moveTo>
                    <a:pt x="11840" y="2998"/>
                  </a:moveTo>
                  <a:lnTo>
                    <a:pt x="11840" y="2998"/>
                  </a:lnTo>
                  <a:cubicBezTo>
                    <a:pt x="11836" y="2998"/>
                    <a:pt x="11862" y="3015"/>
                    <a:pt x="11871" y="3025"/>
                  </a:cubicBezTo>
                  <a:lnTo>
                    <a:pt x="11847" y="3001"/>
                  </a:lnTo>
                  <a:cubicBezTo>
                    <a:pt x="11843" y="2999"/>
                    <a:pt x="11840" y="2998"/>
                    <a:pt x="11840" y="2998"/>
                  </a:cubicBezTo>
                  <a:close/>
                  <a:moveTo>
                    <a:pt x="12380" y="3259"/>
                  </a:moveTo>
                  <a:cubicBezTo>
                    <a:pt x="12381" y="3260"/>
                    <a:pt x="12382" y="3262"/>
                    <a:pt x="12383" y="3263"/>
                  </a:cubicBezTo>
                  <a:cubicBezTo>
                    <a:pt x="12382" y="3262"/>
                    <a:pt x="12381" y="3260"/>
                    <a:pt x="12380" y="3259"/>
                  </a:cubicBezTo>
                  <a:close/>
                  <a:moveTo>
                    <a:pt x="6299" y="3287"/>
                  </a:moveTo>
                  <a:lnTo>
                    <a:pt x="6299" y="3322"/>
                  </a:lnTo>
                  <a:cubicBezTo>
                    <a:pt x="6299" y="3311"/>
                    <a:pt x="6299" y="3311"/>
                    <a:pt x="6311" y="3299"/>
                  </a:cubicBezTo>
                  <a:cubicBezTo>
                    <a:pt x="6308" y="3296"/>
                    <a:pt x="6307" y="3295"/>
                    <a:pt x="6306" y="3295"/>
                  </a:cubicBezTo>
                  <a:cubicBezTo>
                    <a:pt x="6305" y="3295"/>
                    <a:pt x="6305" y="3298"/>
                    <a:pt x="6305" y="3298"/>
                  </a:cubicBezTo>
                  <a:cubicBezTo>
                    <a:pt x="6305" y="3298"/>
                    <a:pt x="6303" y="3296"/>
                    <a:pt x="6299" y="3287"/>
                  </a:cubicBezTo>
                  <a:close/>
                  <a:moveTo>
                    <a:pt x="12231" y="3477"/>
                  </a:moveTo>
                  <a:cubicBezTo>
                    <a:pt x="12231" y="3477"/>
                    <a:pt x="12230" y="3477"/>
                    <a:pt x="12228" y="3477"/>
                  </a:cubicBezTo>
                  <a:cubicBezTo>
                    <a:pt x="12232" y="3481"/>
                    <a:pt x="12235" y="3483"/>
                    <a:pt x="12239" y="3485"/>
                  </a:cubicBezTo>
                  <a:lnTo>
                    <a:pt x="12239" y="3485"/>
                  </a:lnTo>
                  <a:cubicBezTo>
                    <a:pt x="12236" y="3482"/>
                    <a:pt x="12234" y="3479"/>
                    <a:pt x="12231" y="3477"/>
                  </a:cubicBezTo>
                  <a:close/>
                  <a:moveTo>
                    <a:pt x="5466" y="3513"/>
                  </a:moveTo>
                  <a:cubicBezTo>
                    <a:pt x="5467" y="3516"/>
                    <a:pt x="5469" y="3518"/>
                    <a:pt x="5470" y="3521"/>
                  </a:cubicBezTo>
                  <a:lnTo>
                    <a:pt x="5470" y="3521"/>
                  </a:lnTo>
                  <a:cubicBezTo>
                    <a:pt x="5469" y="3518"/>
                    <a:pt x="5467" y="3516"/>
                    <a:pt x="5466" y="3513"/>
                  </a:cubicBezTo>
                  <a:close/>
                  <a:moveTo>
                    <a:pt x="12239" y="3485"/>
                  </a:moveTo>
                  <a:lnTo>
                    <a:pt x="12239" y="3485"/>
                  </a:lnTo>
                  <a:cubicBezTo>
                    <a:pt x="12250" y="3500"/>
                    <a:pt x="12261" y="3517"/>
                    <a:pt x="12276" y="3525"/>
                  </a:cubicBezTo>
                  <a:lnTo>
                    <a:pt x="12264" y="3501"/>
                  </a:lnTo>
                  <a:cubicBezTo>
                    <a:pt x="12256" y="3493"/>
                    <a:pt x="12247" y="3490"/>
                    <a:pt x="12239" y="3485"/>
                  </a:cubicBezTo>
                  <a:close/>
                  <a:moveTo>
                    <a:pt x="5466" y="3763"/>
                  </a:moveTo>
                  <a:cubicBezTo>
                    <a:pt x="5478" y="3763"/>
                    <a:pt x="5478" y="3775"/>
                    <a:pt x="5466" y="3787"/>
                  </a:cubicBezTo>
                  <a:lnTo>
                    <a:pt x="5454" y="3787"/>
                  </a:lnTo>
                  <a:cubicBezTo>
                    <a:pt x="5454" y="3775"/>
                    <a:pt x="5454" y="3763"/>
                    <a:pt x="5466" y="3763"/>
                  </a:cubicBezTo>
                  <a:close/>
                  <a:moveTo>
                    <a:pt x="5692" y="3787"/>
                  </a:moveTo>
                  <a:cubicBezTo>
                    <a:pt x="5692" y="3799"/>
                    <a:pt x="5704" y="3811"/>
                    <a:pt x="5716" y="3811"/>
                  </a:cubicBezTo>
                  <a:lnTo>
                    <a:pt x="5680" y="3811"/>
                  </a:lnTo>
                  <a:cubicBezTo>
                    <a:pt x="5680" y="3811"/>
                    <a:pt x="5692" y="3811"/>
                    <a:pt x="5692" y="3787"/>
                  </a:cubicBezTo>
                  <a:close/>
                  <a:moveTo>
                    <a:pt x="5811" y="3787"/>
                  </a:moveTo>
                  <a:cubicBezTo>
                    <a:pt x="5823" y="3787"/>
                    <a:pt x="5835" y="3787"/>
                    <a:pt x="5823" y="3799"/>
                  </a:cubicBezTo>
                  <a:cubicBezTo>
                    <a:pt x="5799" y="3811"/>
                    <a:pt x="5775" y="3811"/>
                    <a:pt x="5739" y="3811"/>
                  </a:cubicBezTo>
                  <a:cubicBezTo>
                    <a:pt x="5739" y="3799"/>
                    <a:pt x="5739" y="3799"/>
                    <a:pt x="5739" y="3787"/>
                  </a:cubicBezTo>
                  <a:cubicBezTo>
                    <a:pt x="5753" y="3794"/>
                    <a:pt x="5775" y="3801"/>
                    <a:pt x="5791" y="3801"/>
                  </a:cubicBezTo>
                  <a:cubicBezTo>
                    <a:pt x="5802" y="3801"/>
                    <a:pt x="5811" y="3797"/>
                    <a:pt x="5811" y="3787"/>
                  </a:cubicBezTo>
                  <a:close/>
                  <a:moveTo>
                    <a:pt x="5430" y="3811"/>
                  </a:moveTo>
                  <a:cubicBezTo>
                    <a:pt x="5430" y="3823"/>
                    <a:pt x="5430" y="3823"/>
                    <a:pt x="5430" y="3823"/>
                  </a:cubicBezTo>
                  <a:lnTo>
                    <a:pt x="5418" y="3823"/>
                  </a:lnTo>
                  <a:cubicBezTo>
                    <a:pt x="5418" y="3811"/>
                    <a:pt x="5430" y="3811"/>
                    <a:pt x="5430" y="3811"/>
                  </a:cubicBezTo>
                  <a:close/>
                  <a:moveTo>
                    <a:pt x="10550" y="3834"/>
                  </a:moveTo>
                  <a:cubicBezTo>
                    <a:pt x="10550" y="3834"/>
                    <a:pt x="10550" y="3834"/>
                    <a:pt x="10550" y="3834"/>
                  </a:cubicBezTo>
                  <a:cubicBezTo>
                    <a:pt x="10550" y="3834"/>
                    <a:pt x="10550" y="3834"/>
                    <a:pt x="10550" y="3834"/>
                  </a:cubicBezTo>
                  <a:close/>
                  <a:moveTo>
                    <a:pt x="10655" y="3868"/>
                  </a:moveTo>
                  <a:lnTo>
                    <a:pt x="10655" y="3868"/>
                  </a:lnTo>
                  <a:cubicBezTo>
                    <a:pt x="10657" y="3881"/>
                    <a:pt x="10664" y="3903"/>
                    <a:pt x="10668" y="3917"/>
                  </a:cubicBezTo>
                  <a:lnTo>
                    <a:pt x="10668" y="3917"/>
                  </a:lnTo>
                  <a:cubicBezTo>
                    <a:pt x="10668" y="3902"/>
                    <a:pt x="10666" y="3879"/>
                    <a:pt x="10657" y="3870"/>
                  </a:cubicBezTo>
                  <a:cubicBezTo>
                    <a:pt x="10656" y="3869"/>
                    <a:pt x="10655" y="3869"/>
                    <a:pt x="10655" y="3868"/>
                  </a:cubicBezTo>
                  <a:close/>
                  <a:moveTo>
                    <a:pt x="10204" y="3906"/>
                  </a:moveTo>
                  <a:cubicBezTo>
                    <a:pt x="10209" y="3915"/>
                    <a:pt x="10212" y="3921"/>
                    <a:pt x="10214" y="3926"/>
                  </a:cubicBezTo>
                  <a:lnTo>
                    <a:pt x="10214" y="3926"/>
                  </a:lnTo>
                  <a:cubicBezTo>
                    <a:pt x="10213" y="3919"/>
                    <a:pt x="10210" y="3911"/>
                    <a:pt x="10204" y="3906"/>
                  </a:cubicBezTo>
                  <a:close/>
                  <a:moveTo>
                    <a:pt x="10668" y="3917"/>
                  </a:moveTo>
                  <a:cubicBezTo>
                    <a:pt x="10669" y="3922"/>
                    <a:pt x="10669" y="3927"/>
                    <a:pt x="10669" y="3930"/>
                  </a:cubicBezTo>
                  <a:cubicBezTo>
                    <a:pt x="10669" y="3930"/>
                    <a:pt x="10670" y="3931"/>
                    <a:pt x="10670" y="3931"/>
                  </a:cubicBezTo>
                  <a:cubicBezTo>
                    <a:pt x="10672" y="3931"/>
                    <a:pt x="10671" y="3925"/>
                    <a:pt x="10668" y="3917"/>
                  </a:cubicBezTo>
                  <a:close/>
                  <a:moveTo>
                    <a:pt x="10131" y="3942"/>
                  </a:moveTo>
                  <a:cubicBezTo>
                    <a:pt x="10132" y="3949"/>
                    <a:pt x="10133" y="3953"/>
                    <a:pt x="10133" y="3953"/>
                  </a:cubicBezTo>
                  <a:cubicBezTo>
                    <a:pt x="10124" y="3944"/>
                    <a:pt x="10129" y="3942"/>
                    <a:pt x="10131" y="3942"/>
                  </a:cubicBezTo>
                  <a:close/>
                  <a:moveTo>
                    <a:pt x="10597" y="3897"/>
                  </a:moveTo>
                  <a:cubicBezTo>
                    <a:pt x="10600" y="3897"/>
                    <a:pt x="10609" y="3908"/>
                    <a:pt x="10615" y="3908"/>
                  </a:cubicBezTo>
                  <a:cubicBezTo>
                    <a:pt x="10616" y="3908"/>
                    <a:pt x="10616" y="3908"/>
                    <a:pt x="10616" y="3908"/>
                  </a:cubicBezTo>
                  <a:lnTo>
                    <a:pt x="10616" y="3908"/>
                  </a:lnTo>
                  <a:cubicBezTo>
                    <a:pt x="10615" y="3918"/>
                    <a:pt x="10616" y="3932"/>
                    <a:pt x="10621" y="3953"/>
                  </a:cubicBezTo>
                  <a:cubicBezTo>
                    <a:pt x="10617" y="3939"/>
                    <a:pt x="10616" y="3934"/>
                    <a:pt x="10615" y="3934"/>
                  </a:cubicBezTo>
                  <a:lnTo>
                    <a:pt x="10615" y="3934"/>
                  </a:lnTo>
                  <a:cubicBezTo>
                    <a:pt x="10615" y="3934"/>
                    <a:pt x="10616" y="3947"/>
                    <a:pt x="10614" y="3947"/>
                  </a:cubicBezTo>
                  <a:cubicBezTo>
                    <a:pt x="10613" y="3947"/>
                    <a:pt x="10611" y="3946"/>
                    <a:pt x="10609" y="3942"/>
                  </a:cubicBezTo>
                  <a:cubicBezTo>
                    <a:pt x="10596" y="3906"/>
                    <a:pt x="10594" y="3897"/>
                    <a:pt x="10597" y="3897"/>
                  </a:cubicBezTo>
                  <a:close/>
                  <a:moveTo>
                    <a:pt x="11157" y="3953"/>
                  </a:moveTo>
                  <a:cubicBezTo>
                    <a:pt x="11157" y="3956"/>
                    <a:pt x="11159" y="3959"/>
                    <a:pt x="11162" y="3962"/>
                  </a:cubicBezTo>
                  <a:lnTo>
                    <a:pt x="11162" y="3962"/>
                  </a:lnTo>
                  <a:cubicBezTo>
                    <a:pt x="11161" y="3960"/>
                    <a:pt x="11159" y="3957"/>
                    <a:pt x="11157" y="3953"/>
                  </a:cubicBezTo>
                  <a:close/>
                  <a:moveTo>
                    <a:pt x="9737" y="4015"/>
                  </a:moveTo>
                  <a:lnTo>
                    <a:pt x="9737" y="4015"/>
                  </a:lnTo>
                  <a:cubicBezTo>
                    <a:pt x="9736" y="4015"/>
                    <a:pt x="9737" y="4018"/>
                    <a:pt x="9740" y="4025"/>
                  </a:cubicBezTo>
                  <a:cubicBezTo>
                    <a:pt x="9739" y="4021"/>
                    <a:pt x="9738" y="4018"/>
                    <a:pt x="9737" y="4015"/>
                  </a:cubicBezTo>
                  <a:close/>
                  <a:moveTo>
                    <a:pt x="10675" y="4033"/>
                  </a:moveTo>
                  <a:cubicBezTo>
                    <a:pt x="10673" y="4033"/>
                    <a:pt x="10672" y="4035"/>
                    <a:pt x="10671" y="4037"/>
                  </a:cubicBezTo>
                  <a:lnTo>
                    <a:pt x="10681" y="4037"/>
                  </a:lnTo>
                  <a:cubicBezTo>
                    <a:pt x="10678" y="4034"/>
                    <a:pt x="10676" y="4033"/>
                    <a:pt x="10675" y="4033"/>
                  </a:cubicBezTo>
                  <a:close/>
                  <a:moveTo>
                    <a:pt x="10632" y="3797"/>
                  </a:moveTo>
                  <a:cubicBezTo>
                    <a:pt x="10627" y="3797"/>
                    <a:pt x="10626" y="3801"/>
                    <a:pt x="10633" y="3823"/>
                  </a:cubicBezTo>
                  <a:cubicBezTo>
                    <a:pt x="10645" y="3846"/>
                    <a:pt x="10633" y="3858"/>
                    <a:pt x="10645" y="3858"/>
                  </a:cubicBezTo>
                  <a:cubicBezTo>
                    <a:pt x="10643" y="3860"/>
                    <a:pt x="10642" y="3861"/>
                    <a:pt x="10640" y="3861"/>
                  </a:cubicBezTo>
                  <a:cubicBezTo>
                    <a:pt x="10630" y="3861"/>
                    <a:pt x="10621" y="3833"/>
                    <a:pt x="10621" y="3823"/>
                  </a:cubicBezTo>
                  <a:cubicBezTo>
                    <a:pt x="10619" y="3822"/>
                    <a:pt x="10618" y="3821"/>
                    <a:pt x="10617" y="3821"/>
                  </a:cubicBezTo>
                  <a:lnTo>
                    <a:pt x="10617" y="3821"/>
                  </a:lnTo>
                  <a:cubicBezTo>
                    <a:pt x="10603" y="3821"/>
                    <a:pt x="10644" y="3894"/>
                    <a:pt x="10633" y="3894"/>
                  </a:cubicBezTo>
                  <a:lnTo>
                    <a:pt x="10621" y="3882"/>
                  </a:lnTo>
                  <a:cubicBezTo>
                    <a:pt x="10621" y="3885"/>
                    <a:pt x="10620" y="3888"/>
                    <a:pt x="10619" y="3892"/>
                  </a:cubicBezTo>
                  <a:lnTo>
                    <a:pt x="10619" y="3892"/>
                  </a:lnTo>
                  <a:cubicBezTo>
                    <a:pt x="10598" y="3868"/>
                    <a:pt x="10609" y="3834"/>
                    <a:pt x="10597" y="3811"/>
                  </a:cubicBezTo>
                  <a:lnTo>
                    <a:pt x="10597" y="3870"/>
                  </a:lnTo>
                  <a:cubicBezTo>
                    <a:pt x="10589" y="3862"/>
                    <a:pt x="10574" y="3828"/>
                    <a:pt x="10571" y="3828"/>
                  </a:cubicBezTo>
                  <a:lnTo>
                    <a:pt x="10571" y="3828"/>
                  </a:lnTo>
                  <a:cubicBezTo>
                    <a:pt x="10570" y="3828"/>
                    <a:pt x="10570" y="3833"/>
                    <a:pt x="10573" y="3846"/>
                  </a:cubicBezTo>
                  <a:cubicBezTo>
                    <a:pt x="10573" y="3857"/>
                    <a:pt x="10582" y="3884"/>
                    <a:pt x="10577" y="3884"/>
                  </a:cubicBezTo>
                  <a:cubicBezTo>
                    <a:pt x="10576" y="3884"/>
                    <a:pt x="10575" y="3884"/>
                    <a:pt x="10573" y="3882"/>
                  </a:cubicBezTo>
                  <a:cubicBezTo>
                    <a:pt x="10573" y="3882"/>
                    <a:pt x="10562" y="3858"/>
                    <a:pt x="10562" y="3858"/>
                  </a:cubicBezTo>
                  <a:cubicBezTo>
                    <a:pt x="10560" y="3857"/>
                    <a:pt x="10559" y="3856"/>
                    <a:pt x="10558" y="3856"/>
                  </a:cubicBezTo>
                  <a:lnTo>
                    <a:pt x="10558" y="3856"/>
                  </a:lnTo>
                  <a:cubicBezTo>
                    <a:pt x="10553" y="3856"/>
                    <a:pt x="10561" y="3884"/>
                    <a:pt x="10562" y="3894"/>
                  </a:cubicBezTo>
                  <a:lnTo>
                    <a:pt x="10562" y="3894"/>
                  </a:lnTo>
                  <a:cubicBezTo>
                    <a:pt x="10561" y="3882"/>
                    <a:pt x="10550" y="3846"/>
                    <a:pt x="10550" y="3834"/>
                  </a:cubicBezTo>
                  <a:cubicBezTo>
                    <a:pt x="10550" y="3850"/>
                    <a:pt x="10547" y="3856"/>
                    <a:pt x="10543" y="3856"/>
                  </a:cubicBezTo>
                  <a:cubicBezTo>
                    <a:pt x="10536" y="3856"/>
                    <a:pt x="10526" y="3834"/>
                    <a:pt x="10526" y="3834"/>
                  </a:cubicBezTo>
                  <a:lnTo>
                    <a:pt x="10526" y="3834"/>
                  </a:lnTo>
                  <a:cubicBezTo>
                    <a:pt x="10550" y="3894"/>
                    <a:pt x="10526" y="3930"/>
                    <a:pt x="10562" y="3965"/>
                  </a:cubicBezTo>
                  <a:lnTo>
                    <a:pt x="10550" y="4013"/>
                  </a:lnTo>
                  <a:cubicBezTo>
                    <a:pt x="10562" y="4049"/>
                    <a:pt x="10562" y="4049"/>
                    <a:pt x="10573" y="4061"/>
                  </a:cubicBezTo>
                  <a:cubicBezTo>
                    <a:pt x="10573" y="4052"/>
                    <a:pt x="10573" y="4039"/>
                    <a:pt x="10577" y="4039"/>
                  </a:cubicBezTo>
                  <a:cubicBezTo>
                    <a:pt x="10579" y="4039"/>
                    <a:pt x="10582" y="4041"/>
                    <a:pt x="10585" y="4049"/>
                  </a:cubicBezTo>
                  <a:cubicBezTo>
                    <a:pt x="10580" y="4033"/>
                    <a:pt x="10579" y="4029"/>
                    <a:pt x="10581" y="4029"/>
                  </a:cubicBezTo>
                  <a:lnTo>
                    <a:pt x="10581" y="4029"/>
                  </a:lnTo>
                  <a:cubicBezTo>
                    <a:pt x="10584" y="4029"/>
                    <a:pt x="10590" y="4037"/>
                    <a:pt x="10597" y="4037"/>
                  </a:cubicBezTo>
                  <a:lnTo>
                    <a:pt x="10597" y="4037"/>
                  </a:lnTo>
                  <a:cubicBezTo>
                    <a:pt x="10585" y="4037"/>
                    <a:pt x="10573" y="4013"/>
                    <a:pt x="10562" y="3977"/>
                  </a:cubicBezTo>
                  <a:cubicBezTo>
                    <a:pt x="10562" y="3965"/>
                    <a:pt x="10562" y="3965"/>
                    <a:pt x="10573" y="3965"/>
                  </a:cubicBezTo>
                  <a:lnTo>
                    <a:pt x="10562" y="3953"/>
                  </a:lnTo>
                  <a:cubicBezTo>
                    <a:pt x="10558" y="3938"/>
                    <a:pt x="10559" y="3932"/>
                    <a:pt x="10561" y="3932"/>
                  </a:cubicBezTo>
                  <a:lnTo>
                    <a:pt x="10561" y="3932"/>
                  </a:lnTo>
                  <a:cubicBezTo>
                    <a:pt x="10566" y="3932"/>
                    <a:pt x="10582" y="3967"/>
                    <a:pt x="10585" y="3967"/>
                  </a:cubicBezTo>
                  <a:cubicBezTo>
                    <a:pt x="10585" y="3967"/>
                    <a:pt x="10585" y="3966"/>
                    <a:pt x="10585" y="3965"/>
                  </a:cubicBezTo>
                  <a:cubicBezTo>
                    <a:pt x="10597" y="3977"/>
                    <a:pt x="10585" y="3977"/>
                    <a:pt x="10597" y="4013"/>
                  </a:cubicBezTo>
                  <a:cubicBezTo>
                    <a:pt x="10597" y="3989"/>
                    <a:pt x="10597" y="3965"/>
                    <a:pt x="10597" y="3942"/>
                  </a:cubicBezTo>
                  <a:lnTo>
                    <a:pt x="10621" y="3989"/>
                  </a:lnTo>
                  <a:cubicBezTo>
                    <a:pt x="10621" y="3965"/>
                    <a:pt x="10633" y="3989"/>
                    <a:pt x="10621" y="3953"/>
                  </a:cubicBezTo>
                  <a:lnTo>
                    <a:pt x="10621" y="3953"/>
                  </a:lnTo>
                  <a:cubicBezTo>
                    <a:pt x="10645" y="3977"/>
                    <a:pt x="10633" y="4001"/>
                    <a:pt x="10633" y="4025"/>
                  </a:cubicBezTo>
                  <a:cubicBezTo>
                    <a:pt x="10636" y="4028"/>
                    <a:pt x="10638" y="4029"/>
                    <a:pt x="10639" y="4029"/>
                  </a:cubicBezTo>
                  <a:cubicBezTo>
                    <a:pt x="10646" y="4029"/>
                    <a:pt x="10636" y="3998"/>
                    <a:pt x="10642" y="3998"/>
                  </a:cubicBezTo>
                  <a:lnTo>
                    <a:pt x="10642" y="3998"/>
                  </a:lnTo>
                  <a:cubicBezTo>
                    <a:pt x="10644" y="3998"/>
                    <a:pt x="10649" y="4002"/>
                    <a:pt x="10657" y="4013"/>
                  </a:cubicBezTo>
                  <a:lnTo>
                    <a:pt x="10669" y="4049"/>
                  </a:lnTo>
                  <a:cubicBezTo>
                    <a:pt x="10669" y="4049"/>
                    <a:pt x="10669" y="4041"/>
                    <a:pt x="10671" y="4037"/>
                  </a:cubicBezTo>
                  <a:lnTo>
                    <a:pt x="10669" y="4037"/>
                  </a:lnTo>
                  <a:cubicBezTo>
                    <a:pt x="10645" y="3965"/>
                    <a:pt x="10669" y="3977"/>
                    <a:pt x="10645" y="3918"/>
                  </a:cubicBezTo>
                  <a:lnTo>
                    <a:pt x="10645" y="3906"/>
                  </a:lnTo>
                  <a:cubicBezTo>
                    <a:pt x="10645" y="3896"/>
                    <a:pt x="10637" y="3864"/>
                    <a:pt x="10647" y="3864"/>
                  </a:cubicBezTo>
                  <a:cubicBezTo>
                    <a:pt x="10648" y="3864"/>
                    <a:pt x="10651" y="3865"/>
                    <a:pt x="10655" y="3868"/>
                  </a:cubicBezTo>
                  <a:lnTo>
                    <a:pt x="10655" y="3868"/>
                  </a:lnTo>
                  <a:cubicBezTo>
                    <a:pt x="10654" y="3862"/>
                    <a:pt x="10654" y="3858"/>
                    <a:pt x="10657" y="3858"/>
                  </a:cubicBezTo>
                  <a:cubicBezTo>
                    <a:pt x="10657" y="3846"/>
                    <a:pt x="10645" y="3823"/>
                    <a:pt x="10645" y="3799"/>
                  </a:cubicBezTo>
                  <a:cubicBezTo>
                    <a:pt x="10640" y="3799"/>
                    <a:pt x="10635" y="3797"/>
                    <a:pt x="10632" y="3797"/>
                  </a:cubicBezTo>
                  <a:close/>
                  <a:moveTo>
                    <a:pt x="10454" y="4061"/>
                  </a:moveTo>
                  <a:cubicBezTo>
                    <a:pt x="10448" y="4067"/>
                    <a:pt x="10445" y="4070"/>
                    <a:pt x="10444" y="4070"/>
                  </a:cubicBezTo>
                  <a:cubicBezTo>
                    <a:pt x="10442" y="4070"/>
                    <a:pt x="10442" y="4067"/>
                    <a:pt x="10442" y="4061"/>
                  </a:cubicBezTo>
                  <a:close/>
                  <a:moveTo>
                    <a:pt x="10526" y="4073"/>
                  </a:moveTo>
                  <a:cubicBezTo>
                    <a:pt x="10522" y="4073"/>
                    <a:pt x="10523" y="4073"/>
                    <a:pt x="10525" y="4073"/>
                  </a:cubicBezTo>
                  <a:lnTo>
                    <a:pt x="10525" y="4073"/>
                  </a:lnTo>
                  <a:cubicBezTo>
                    <a:pt x="10526" y="4073"/>
                    <a:pt x="10526" y="4073"/>
                    <a:pt x="10526" y="4073"/>
                  </a:cubicBezTo>
                  <a:close/>
                  <a:moveTo>
                    <a:pt x="10490" y="4073"/>
                  </a:moveTo>
                  <a:cubicBezTo>
                    <a:pt x="10478" y="4073"/>
                    <a:pt x="10478" y="4073"/>
                    <a:pt x="10478" y="4084"/>
                  </a:cubicBezTo>
                  <a:cubicBezTo>
                    <a:pt x="10478" y="4084"/>
                    <a:pt x="10478" y="4084"/>
                    <a:pt x="10490" y="4073"/>
                  </a:cubicBezTo>
                  <a:close/>
                  <a:moveTo>
                    <a:pt x="10493" y="4068"/>
                  </a:moveTo>
                  <a:cubicBezTo>
                    <a:pt x="10491" y="4068"/>
                    <a:pt x="10490" y="4069"/>
                    <a:pt x="10490" y="4073"/>
                  </a:cubicBezTo>
                  <a:lnTo>
                    <a:pt x="10502" y="4084"/>
                  </a:lnTo>
                  <a:cubicBezTo>
                    <a:pt x="10502" y="4076"/>
                    <a:pt x="10496" y="4068"/>
                    <a:pt x="10493" y="4068"/>
                  </a:cubicBezTo>
                  <a:close/>
                  <a:moveTo>
                    <a:pt x="10538" y="4073"/>
                  </a:moveTo>
                  <a:cubicBezTo>
                    <a:pt x="10532" y="4073"/>
                    <a:pt x="10529" y="4073"/>
                    <a:pt x="10529" y="4074"/>
                  </a:cubicBezTo>
                  <a:cubicBezTo>
                    <a:pt x="10528" y="4074"/>
                    <a:pt x="10526" y="4073"/>
                    <a:pt x="10525" y="4073"/>
                  </a:cubicBezTo>
                  <a:lnTo>
                    <a:pt x="10525" y="4073"/>
                  </a:lnTo>
                  <a:cubicBezTo>
                    <a:pt x="10523" y="4075"/>
                    <a:pt x="10513" y="4084"/>
                    <a:pt x="10502" y="4084"/>
                  </a:cubicBezTo>
                  <a:lnTo>
                    <a:pt x="10514" y="4084"/>
                  </a:lnTo>
                  <a:cubicBezTo>
                    <a:pt x="10525" y="4081"/>
                    <a:pt x="10529" y="4078"/>
                    <a:pt x="10530" y="4076"/>
                  </a:cubicBezTo>
                  <a:lnTo>
                    <a:pt x="10530" y="4076"/>
                  </a:lnTo>
                  <a:cubicBezTo>
                    <a:pt x="10531" y="4078"/>
                    <a:pt x="10534" y="4081"/>
                    <a:pt x="10538" y="4084"/>
                  </a:cubicBezTo>
                  <a:lnTo>
                    <a:pt x="10538" y="4073"/>
                  </a:lnTo>
                  <a:close/>
                  <a:moveTo>
                    <a:pt x="10550" y="4073"/>
                  </a:moveTo>
                  <a:cubicBezTo>
                    <a:pt x="10550" y="4084"/>
                    <a:pt x="10538" y="4084"/>
                    <a:pt x="10538" y="4084"/>
                  </a:cubicBezTo>
                  <a:cubicBezTo>
                    <a:pt x="10550" y="4084"/>
                    <a:pt x="10562" y="4084"/>
                    <a:pt x="10550" y="4073"/>
                  </a:cubicBezTo>
                  <a:close/>
                  <a:moveTo>
                    <a:pt x="10502" y="4084"/>
                  </a:moveTo>
                  <a:cubicBezTo>
                    <a:pt x="10502" y="4084"/>
                    <a:pt x="10502" y="4096"/>
                    <a:pt x="10502" y="4096"/>
                  </a:cubicBezTo>
                  <a:lnTo>
                    <a:pt x="10514" y="4096"/>
                  </a:lnTo>
                  <a:cubicBezTo>
                    <a:pt x="10526" y="4096"/>
                    <a:pt x="10526" y="4084"/>
                    <a:pt x="10538" y="4084"/>
                  </a:cubicBezTo>
                  <a:lnTo>
                    <a:pt x="10514" y="4084"/>
                  </a:lnTo>
                  <a:cubicBezTo>
                    <a:pt x="10514" y="4088"/>
                    <a:pt x="10513" y="4090"/>
                    <a:pt x="10511" y="4090"/>
                  </a:cubicBezTo>
                  <a:cubicBezTo>
                    <a:pt x="10507" y="4090"/>
                    <a:pt x="10502" y="4084"/>
                    <a:pt x="10502" y="4084"/>
                  </a:cubicBezTo>
                  <a:close/>
                  <a:moveTo>
                    <a:pt x="10478" y="4096"/>
                  </a:moveTo>
                  <a:cubicBezTo>
                    <a:pt x="10478" y="4102"/>
                    <a:pt x="10478" y="4105"/>
                    <a:pt x="10480" y="4108"/>
                  </a:cubicBezTo>
                  <a:lnTo>
                    <a:pt x="10480" y="4108"/>
                  </a:lnTo>
                  <a:cubicBezTo>
                    <a:pt x="10479" y="4108"/>
                    <a:pt x="10479" y="4108"/>
                    <a:pt x="10478" y="4108"/>
                  </a:cubicBezTo>
                  <a:cubicBezTo>
                    <a:pt x="10478" y="4108"/>
                    <a:pt x="10478" y="4120"/>
                    <a:pt x="10466" y="4120"/>
                  </a:cubicBezTo>
                  <a:lnTo>
                    <a:pt x="10478" y="4120"/>
                  </a:lnTo>
                  <a:cubicBezTo>
                    <a:pt x="10478" y="4120"/>
                    <a:pt x="10482" y="4116"/>
                    <a:pt x="10483" y="4113"/>
                  </a:cubicBezTo>
                  <a:lnTo>
                    <a:pt x="10483" y="4113"/>
                  </a:lnTo>
                  <a:cubicBezTo>
                    <a:pt x="10485" y="4115"/>
                    <a:pt x="10487" y="4117"/>
                    <a:pt x="10490" y="4120"/>
                  </a:cubicBezTo>
                  <a:cubicBezTo>
                    <a:pt x="10490" y="4132"/>
                    <a:pt x="10478" y="4132"/>
                    <a:pt x="10466" y="4132"/>
                  </a:cubicBezTo>
                  <a:lnTo>
                    <a:pt x="10502" y="4132"/>
                  </a:lnTo>
                  <a:cubicBezTo>
                    <a:pt x="10514" y="4120"/>
                    <a:pt x="10526" y="4120"/>
                    <a:pt x="10538" y="4120"/>
                  </a:cubicBezTo>
                  <a:lnTo>
                    <a:pt x="10514" y="4120"/>
                  </a:lnTo>
                  <a:lnTo>
                    <a:pt x="10502" y="4096"/>
                  </a:lnTo>
                  <a:lnTo>
                    <a:pt x="10502" y="4096"/>
                  </a:lnTo>
                  <a:cubicBezTo>
                    <a:pt x="10502" y="4108"/>
                    <a:pt x="10514" y="4120"/>
                    <a:pt x="10514" y="4120"/>
                  </a:cubicBezTo>
                  <a:lnTo>
                    <a:pt x="10502" y="4120"/>
                  </a:lnTo>
                  <a:lnTo>
                    <a:pt x="10502" y="4108"/>
                  </a:lnTo>
                  <a:cubicBezTo>
                    <a:pt x="10490" y="4108"/>
                    <a:pt x="10490" y="4108"/>
                    <a:pt x="10478" y="4096"/>
                  </a:cubicBezTo>
                  <a:close/>
                  <a:moveTo>
                    <a:pt x="10538" y="4084"/>
                  </a:moveTo>
                  <a:cubicBezTo>
                    <a:pt x="10538" y="4096"/>
                    <a:pt x="10538" y="4108"/>
                    <a:pt x="10538" y="4120"/>
                  </a:cubicBezTo>
                  <a:lnTo>
                    <a:pt x="10550" y="4120"/>
                  </a:lnTo>
                  <a:cubicBezTo>
                    <a:pt x="10538" y="4120"/>
                    <a:pt x="10526" y="4132"/>
                    <a:pt x="10514" y="4132"/>
                  </a:cubicBezTo>
                  <a:lnTo>
                    <a:pt x="10550" y="4132"/>
                  </a:lnTo>
                  <a:cubicBezTo>
                    <a:pt x="10562" y="4144"/>
                    <a:pt x="10562" y="4156"/>
                    <a:pt x="10573" y="4156"/>
                  </a:cubicBezTo>
                  <a:cubicBezTo>
                    <a:pt x="10562" y="4144"/>
                    <a:pt x="10562" y="4132"/>
                    <a:pt x="10562" y="4120"/>
                  </a:cubicBezTo>
                  <a:lnTo>
                    <a:pt x="10562" y="4120"/>
                  </a:lnTo>
                  <a:cubicBezTo>
                    <a:pt x="10567" y="4126"/>
                    <a:pt x="10570" y="4129"/>
                    <a:pt x="10572" y="4129"/>
                  </a:cubicBezTo>
                  <a:cubicBezTo>
                    <a:pt x="10573" y="4129"/>
                    <a:pt x="10573" y="4126"/>
                    <a:pt x="10573" y="4120"/>
                  </a:cubicBezTo>
                  <a:cubicBezTo>
                    <a:pt x="10565" y="4112"/>
                    <a:pt x="10557" y="4098"/>
                    <a:pt x="10557" y="4098"/>
                  </a:cubicBezTo>
                  <a:lnTo>
                    <a:pt x="10557" y="4098"/>
                  </a:lnTo>
                  <a:cubicBezTo>
                    <a:pt x="10556" y="4098"/>
                    <a:pt x="10558" y="4101"/>
                    <a:pt x="10562" y="4108"/>
                  </a:cubicBezTo>
                  <a:lnTo>
                    <a:pt x="10550" y="4108"/>
                  </a:lnTo>
                  <a:lnTo>
                    <a:pt x="10538" y="4084"/>
                  </a:lnTo>
                  <a:close/>
                  <a:moveTo>
                    <a:pt x="10252" y="4192"/>
                  </a:moveTo>
                  <a:cubicBezTo>
                    <a:pt x="10252" y="4192"/>
                    <a:pt x="10252" y="4204"/>
                    <a:pt x="10252" y="4204"/>
                  </a:cubicBezTo>
                  <a:lnTo>
                    <a:pt x="10240" y="4204"/>
                  </a:lnTo>
                  <a:cubicBezTo>
                    <a:pt x="10252" y="4204"/>
                    <a:pt x="10252" y="4204"/>
                    <a:pt x="10252" y="4215"/>
                  </a:cubicBezTo>
                  <a:lnTo>
                    <a:pt x="10240" y="4215"/>
                  </a:lnTo>
                  <a:cubicBezTo>
                    <a:pt x="10240" y="4215"/>
                    <a:pt x="10240" y="4215"/>
                    <a:pt x="10240" y="4204"/>
                  </a:cubicBezTo>
                  <a:cubicBezTo>
                    <a:pt x="10252" y="4204"/>
                    <a:pt x="10252" y="4192"/>
                    <a:pt x="10240" y="4192"/>
                  </a:cubicBezTo>
                  <a:close/>
                  <a:moveTo>
                    <a:pt x="9347" y="4215"/>
                  </a:moveTo>
                  <a:lnTo>
                    <a:pt x="9347" y="4215"/>
                  </a:lnTo>
                  <a:cubicBezTo>
                    <a:pt x="9349" y="4219"/>
                    <a:pt x="9351" y="4222"/>
                    <a:pt x="9353" y="4225"/>
                  </a:cubicBezTo>
                  <a:lnTo>
                    <a:pt x="9353" y="4225"/>
                  </a:lnTo>
                  <a:cubicBezTo>
                    <a:pt x="9351" y="4222"/>
                    <a:pt x="9349" y="4219"/>
                    <a:pt x="9347" y="4215"/>
                  </a:cubicBezTo>
                  <a:close/>
                  <a:moveTo>
                    <a:pt x="11038" y="4168"/>
                  </a:moveTo>
                  <a:cubicBezTo>
                    <a:pt x="11014" y="4168"/>
                    <a:pt x="10978" y="4168"/>
                    <a:pt x="10990" y="4192"/>
                  </a:cubicBezTo>
                  <a:lnTo>
                    <a:pt x="11050" y="4227"/>
                  </a:lnTo>
                  <a:cubicBezTo>
                    <a:pt x="11062" y="4215"/>
                    <a:pt x="11026" y="4180"/>
                    <a:pt x="11038" y="4168"/>
                  </a:cubicBezTo>
                  <a:close/>
                  <a:moveTo>
                    <a:pt x="10526" y="4227"/>
                  </a:moveTo>
                  <a:lnTo>
                    <a:pt x="10502" y="4239"/>
                  </a:lnTo>
                  <a:lnTo>
                    <a:pt x="10514" y="4239"/>
                  </a:lnTo>
                  <a:cubicBezTo>
                    <a:pt x="10502" y="4239"/>
                    <a:pt x="10514" y="4239"/>
                    <a:pt x="10502" y="4251"/>
                  </a:cubicBezTo>
                  <a:lnTo>
                    <a:pt x="10538" y="4251"/>
                  </a:lnTo>
                  <a:cubicBezTo>
                    <a:pt x="10562" y="4239"/>
                    <a:pt x="10538" y="4227"/>
                    <a:pt x="10526" y="4227"/>
                  </a:cubicBezTo>
                  <a:close/>
                  <a:moveTo>
                    <a:pt x="10145" y="4263"/>
                  </a:moveTo>
                  <a:cubicBezTo>
                    <a:pt x="10145" y="4264"/>
                    <a:pt x="10145" y="4265"/>
                    <a:pt x="10145" y="4266"/>
                  </a:cubicBezTo>
                  <a:lnTo>
                    <a:pt x="10145" y="4266"/>
                  </a:lnTo>
                  <a:cubicBezTo>
                    <a:pt x="10145" y="4265"/>
                    <a:pt x="10145" y="4264"/>
                    <a:pt x="10145" y="4263"/>
                  </a:cubicBezTo>
                  <a:close/>
                  <a:moveTo>
                    <a:pt x="10252" y="4263"/>
                  </a:moveTo>
                  <a:cubicBezTo>
                    <a:pt x="10240" y="4263"/>
                    <a:pt x="10240" y="4275"/>
                    <a:pt x="10228" y="4275"/>
                  </a:cubicBezTo>
                  <a:cubicBezTo>
                    <a:pt x="10228" y="4275"/>
                    <a:pt x="10240" y="4263"/>
                    <a:pt x="10240" y="4263"/>
                  </a:cubicBezTo>
                  <a:close/>
                  <a:moveTo>
                    <a:pt x="10204" y="4263"/>
                  </a:moveTo>
                  <a:cubicBezTo>
                    <a:pt x="10204" y="4275"/>
                    <a:pt x="10216" y="4275"/>
                    <a:pt x="10216" y="4275"/>
                  </a:cubicBezTo>
                  <a:cubicBezTo>
                    <a:pt x="10216" y="4275"/>
                    <a:pt x="10204" y="4287"/>
                    <a:pt x="10204" y="4287"/>
                  </a:cubicBezTo>
                  <a:cubicBezTo>
                    <a:pt x="10204" y="4275"/>
                    <a:pt x="10192" y="4275"/>
                    <a:pt x="10192" y="4263"/>
                  </a:cubicBezTo>
                  <a:lnTo>
                    <a:pt x="10192" y="4263"/>
                  </a:lnTo>
                  <a:cubicBezTo>
                    <a:pt x="10192" y="4263"/>
                    <a:pt x="10204" y="4275"/>
                    <a:pt x="10204" y="4275"/>
                  </a:cubicBezTo>
                  <a:cubicBezTo>
                    <a:pt x="10204" y="4275"/>
                    <a:pt x="10204" y="4263"/>
                    <a:pt x="10204" y="4263"/>
                  </a:cubicBezTo>
                  <a:close/>
                  <a:moveTo>
                    <a:pt x="10238" y="4285"/>
                  </a:moveTo>
                  <a:lnTo>
                    <a:pt x="10238" y="4285"/>
                  </a:lnTo>
                  <a:cubicBezTo>
                    <a:pt x="10235" y="4285"/>
                    <a:pt x="10231" y="4286"/>
                    <a:pt x="10228" y="4287"/>
                  </a:cubicBezTo>
                  <a:lnTo>
                    <a:pt x="10240" y="4287"/>
                  </a:lnTo>
                  <a:cubicBezTo>
                    <a:pt x="10239" y="4286"/>
                    <a:pt x="10238" y="4285"/>
                    <a:pt x="10238" y="4285"/>
                  </a:cubicBezTo>
                  <a:close/>
                  <a:moveTo>
                    <a:pt x="10216" y="4287"/>
                  </a:moveTo>
                  <a:cubicBezTo>
                    <a:pt x="10228" y="4299"/>
                    <a:pt x="10228" y="4299"/>
                    <a:pt x="10228" y="4299"/>
                  </a:cubicBezTo>
                  <a:lnTo>
                    <a:pt x="10216" y="4299"/>
                  </a:lnTo>
                  <a:cubicBezTo>
                    <a:pt x="10216" y="4299"/>
                    <a:pt x="10216" y="4287"/>
                    <a:pt x="10216" y="4287"/>
                  </a:cubicBezTo>
                  <a:close/>
                  <a:moveTo>
                    <a:pt x="10274" y="4278"/>
                  </a:moveTo>
                  <a:cubicBezTo>
                    <a:pt x="10282" y="4278"/>
                    <a:pt x="10282" y="4281"/>
                    <a:pt x="10276" y="4287"/>
                  </a:cubicBezTo>
                  <a:lnTo>
                    <a:pt x="10264" y="4287"/>
                  </a:lnTo>
                  <a:cubicBezTo>
                    <a:pt x="10252" y="4287"/>
                    <a:pt x="10240" y="4299"/>
                    <a:pt x="10228" y="4299"/>
                  </a:cubicBezTo>
                  <a:cubicBezTo>
                    <a:pt x="10228" y="4299"/>
                    <a:pt x="10228" y="4299"/>
                    <a:pt x="10228" y="4287"/>
                  </a:cubicBezTo>
                  <a:cubicBezTo>
                    <a:pt x="10228" y="4281"/>
                    <a:pt x="10228" y="4278"/>
                    <a:pt x="10230" y="4278"/>
                  </a:cubicBezTo>
                  <a:cubicBezTo>
                    <a:pt x="10231" y="4278"/>
                    <a:pt x="10233" y="4280"/>
                    <a:pt x="10238" y="4285"/>
                  </a:cubicBezTo>
                  <a:lnTo>
                    <a:pt x="10238" y="4285"/>
                  </a:lnTo>
                  <a:cubicBezTo>
                    <a:pt x="10256" y="4280"/>
                    <a:pt x="10268" y="4278"/>
                    <a:pt x="10274" y="4278"/>
                  </a:cubicBezTo>
                  <a:close/>
                  <a:moveTo>
                    <a:pt x="10133" y="4227"/>
                  </a:moveTo>
                  <a:cubicBezTo>
                    <a:pt x="10145" y="4227"/>
                    <a:pt x="10145" y="4239"/>
                    <a:pt x="10145" y="4239"/>
                  </a:cubicBezTo>
                  <a:cubicBezTo>
                    <a:pt x="10145" y="4239"/>
                    <a:pt x="10145" y="4251"/>
                    <a:pt x="10145" y="4251"/>
                  </a:cubicBezTo>
                  <a:cubicBezTo>
                    <a:pt x="10157" y="4251"/>
                    <a:pt x="10157" y="4251"/>
                    <a:pt x="10157" y="4263"/>
                  </a:cubicBezTo>
                  <a:lnTo>
                    <a:pt x="10181" y="4263"/>
                  </a:lnTo>
                  <a:cubicBezTo>
                    <a:pt x="10181" y="4275"/>
                    <a:pt x="10192" y="4287"/>
                    <a:pt x="10192" y="4287"/>
                  </a:cubicBezTo>
                  <a:cubicBezTo>
                    <a:pt x="10192" y="4299"/>
                    <a:pt x="10192" y="4299"/>
                    <a:pt x="10192" y="4299"/>
                  </a:cubicBezTo>
                  <a:cubicBezTo>
                    <a:pt x="10181" y="4299"/>
                    <a:pt x="10157" y="4311"/>
                    <a:pt x="10169" y="4311"/>
                  </a:cubicBezTo>
                  <a:cubicBezTo>
                    <a:pt x="10180" y="4311"/>
                    <a:pt x="10192" y="4299"/>
                    <a:pt x="10192" y="4299"/>
                  </a:cubicBezTo>
                  <a:lnTo>
                    <a:pt x="10192" y="4299"/>
                  </a:lnTo>
                  <a:cubicBezTo>
                    <a:pt x="10192" y="4299"/>
                    <a:pt x="10181" y="4311"/>
                    <a:pt x="10181" y="4311"/>
                  </a:cubicBezTo>
                  <a:cubicBezTo>
                    <a:pt x="10169" y="4317"/>
                    <a:pt x="10160" y="4317"/>
                    <a:pt x="10152" y="4317"/>
                  </a:cubicBezTo>
                  <a:cubicBezTo>
                    <a:pt x="10145" y="4317"/>
                    <a:pt x="10139" y="4317"/>
                    <a:pt x="10133" y="4323"/>
                  </a:cubicBezTo>
                  <a:cubicBezTo>
                    <a:pt x="10133" y="4288"/>
                    <a:pt x="10144" y="4310"/>
                    <a:pt x="10145" y="4266"/>
                  </a:cubicBezTo>
                  <a:lnTo>
                    <a:pt x="10145" y="4266"/>
                  </a:lnTo>
                  <a:cubicBezTo>
                    <a:pt x="10145" y="4266"/>
                    <a:pt x="10145" y="4266"/>
                    <a:pt x="10145" y="4266"/>
                  </a:cubicBezTo>
                  <a:cubicBezTo>
                    <a:pt x="10144" y="4266"/>
                    <a:pt x="10143" y="4247"/>
                    <a:pt x="10133" y="4227"/>
                  </a:cubicBezTo>
                  <a:close/>
                  <a:moveTo>
                    <a:pt x="11050" y="4227"/>
                  </a:moveTo>
                  <a:lnTo>
                    <a:pt x="11050" y="4227"/>
                  </a:lnTo>
                  <a:cubicBezTo>
                    <a:pt x="11038" y="4239"/>
                    <a:pt x="11073" y="4263"/>
                    <a:pt x="11062" y="4275"/>
                  </a:cubicBezTo>
                  <a:cubicBezTo>
                    <a:pt x="11055" y="4261"/>
                    <a:pt x="11044" y="4255"/>
                    <a:pt x="11036" y="4255"/>
                  </a:cubicBezTo>
                  <a:cubicBezTo>
                    <a:pt x="11030" y="4255"/>
                    <a:pt x="11026" y="4258"/>
                    <a:pt x="11026" y="4263"/>
                  </a:cubicBezTo>
                  <a:cubicBezTo>
                    <a:pt x="11034" y="4263"/>
                    <a:pt x="11036" y="4258"/>
                    <a:pt x="11041" y="4258"/>
                  </a:cubicBezTo>
                  <a:cubicBezTo>
                    <a:pt x="11043" y="4258"/>
                    <a:pt x="11046" y="4259"/>
                    <a:pt x="11050" y="4263"/>
                  </a:cubicBezTo>
                  <a:cubicBezTo>
                    <a:pt x="11038" y="4275"/>
                    <a:pt x="11073" y="4311"/>
                    <a:pt x="11073" y="4334"/>
                  </a:cubicBezTo>
                  <a:cubicBezTo>
                    <a:pt x="11081" y="4331"/>
                    <a:pt x="11089" y="4329"/>
                    <a:pt x="11097" y="4329"/>
                  </a:cubicBezTo>
                  <a:cubicBezTo>
                    <a:pt x="11113" y="4329"/>
                    <a:pt x="11129" y="4334"/>
                    <a:pt x="11145" y="4334"/>
                  </a:cubicBezTo>
                  <a:cubicBezTo>
                    <a:pt x="11121" y="4334"/>
                    <a:pt x="11109" y="4311"/>
                    <a:pt x="11085" y="4299"/>
                  </a:cubicBezTo>
                  <a:cubicBezTo>
                    <a:pt x="11062" y="4275"/>
                    <a:pt x="11157" y="4287"/>
                    <a:pt x="11050" y="4227"/>
                  </a:cubicBezTo>
                  <a:close/>
                  <a:moveTo>
                    <a:pt x="10232" y="4335"/>
                  </a:moveTo>
                  <a:cubicBezTo>
                    <a:pt x="10242" y="4336"/>
                    <a:pt x="10252" y="4339"/>
                    <a:pt x="10252" y="4346"/>
                  </a:cubicBezTo>
                  <a:cubicBezTo>
                    <a:pt x="10231" y="4346"/>
                    <a:pt x="10238" y="4337"/>
                    <a:pt x="10232" y="4335"/>
                  </a:cubicBezTo>
                  <a:close/>
                  <a:moveTo>
                    <a:pt x="10740" y="4323"/>
                  </a:moveTo>
                  <a:lnTo>
                    <a:pt x="10669" y="4334"/>
                  </a:lnTo>
                  <a:cubicBezTo>
                    <a:pt x="10669" y="4346"/>
                    <a:pt x="10716" y="4346"/>
                    <a:pt x="10716" y="4346"/>
                  </a:cubicBezTo>
                  <a:cubicBezTo>
                    <a:pt x="10728" y="4334"/>
                    <a:pt x="10764" y="4323"/>
                    <a:pt x="10740" y="4323"/>
                  </a:cubicBezTo>
                  <a:close/>
                  <a:moveTo>
                    <a:pt x="10216" y="4334"/>
                  </a:moveTo>
                  <a:cubicBezTo>
                    <a:pt x="10220" y="4334"/>
                    <a:pt x="10224" y="4334"/>
                    <a:pt x="10228" y="4335"/>
                  </a:cubicBezTo>
                  <a:lnTo>
                    <a:pt x="10228" y="4335"/>
                  </a:lnTo>
                  <a:cubicBezTo>
                    <a:pt x="10228" y="4347"/>
                    <a:pt x="10216" y="4358"/>
                    <a:pt x="10216" y="4358"/>
                  </a:cubicBezTo>
                  <a:cubicBezTo>
                    <a:pt x="10216" y="4346"/>
                    <a:pt x="10216" y="4346"/>
                    <a:pt x="10216" y="4334"/>
                  </a:cubicBezTo>
                  <a:close/>
                  <a:moveTo>
                    <a:pt x="10669" y="4358"/>
                  </a:moveTo>
                  <a:cubicBezTo>
                    <a:pt x="10654" y="4366"/>
                    <a:pt x="10627" y="4368"/>
                    <a:pt x="10610" y="4369"/>
                  </a:cubicBezTo>
                  <a:lnTo>
                    <a:pt x="10610" y="4369"/>
                  </a:lnTo>
                  <a:cubicBezTo>
                    <a:pt x="10618" y="4361"/>
                    <a:pt x="10622" y="4359"/>
                    <a:pt x="10626" y="4359"/>
                  </a:cubicBezTo>
                  <a:cubicBezTo>
                    <a:pt x="10630" y="4359"/>
                    <a:pt x="10634" y="4362"/>
                    <a:pt x="10644" y="4362"/>
                  </a:cubicBezTo>
                  <a:cubicBezTo>
                    <a:pt x="10650" y="4362"/>
                    <a:pt x="10658" y="4361"/>
                    <a:pt x="10669" y="4358"/>
                  </a:cubicBezTo>
                  <a:close/>
                  <a:moveTo>
                    <a:pt x="10204" y="4334"/>
                  </a:moveTo>
                  <a:cubicBezTo>
                    <a:pt x="10204" y="4346"/>
                    <a:pt x="10204" y="4358"/>
                    <a:pt x="10216" y="4370"/>
                  </a:cubicBezTo>
                  <a:cubicBezTo>
                    <a:pt x="10216" y="4370"/>
                    <a:pt x="10204" y="4370"/>
                    <a:pt x="10204" y="4382"/>
                  </a:cubicBezTo>
                  <a:cubicBezTo>
                    <a:pt x="10204" y="4370"/>
                    <a:pt x="10192" y="4346"/>
                    <a:pt x="10204" y="4334"/>
                  </a:cubicBezTo>
                  <a:close/>
                  <a:moveTo>
                    <a:pt x="10670" y="4377"/>
                  </a:moveTo>
                  <a:cubicBezTo>
                    <a:pt x="10666" y="4377"/>
                    <a:pt x="10645" y="4382"/>
                    <a:pt x="10645" y="4382"/>
                  </a:cubicBezTo>
                  <a:lnTo>
                    <a:pt x="10657" y="4382"/>
                  </a:lnTo>
                  <a:cubicBezTo>
                    <a:pt x="10669" y="4378"/>
                    <a:pt x="10671" y="4377"/>
                    <a:pt x="10670" y="4377"/>
                  </a:cubicBezTo>
                  <a:close/>
                  <a:moveTo>
                    <a:pt x="10157" y="4323"/>
                  </a:moveTo>
                  <a:lnTo>
                    <a:pt x="10145" y="4334"/>
                  </a:lnTo>
                  <a:cubicBezTo>
                    <a:pt x="10169" y="4346"/>
                    <a:pt x="10145" y="4346"/>
                    <a:pt x="10169" y="4394"/>
                  </a:cubicBezTo>
                  <a:cubicBezTo>
                    <a:pt x="10149" y="4375"/>
                    <a:pt x="10146" y="4331"/>
                    <a:pt x="10138" y="4323"/>
                  </a:cubicBezTo>
                  <a:close/>
                  <a:moveTo>
                    <a:pt x="10181" y="4323"/>
                  </a:moveTo>
                  <a:cubicBezTo>
                    <a:pt x="10181" y="4323"/>
                    <a:pt x="10181" y="4323"/>
                    <a:pt x="10181" y="4334"/>
                  </a:cubicBezTo>
                  <a:cubicBezTo>
                    <a:pt x="10181" y="4346"/>
                    <a:pt x="10181" y="4358"/>
                    <a:pt x="10192" y="4382"/>
                  </a:cubicBezTo>
                  <a:cubicBezTo>
                    <a:pt x="10192" y="4394"/>
                    <a:pt x="10181" y="4394"/>
                    <a:pt x="10181" y="4394"/>
                  </a:cubicBezTo>
                  <a:cubicBezTo>
                    <a:pt x="10181" y="4394"/>
                    <a:pt x="10181" y="4394"/>
                    <a:pt x="10181" y="4382"/>
                  </a:cubicBezTo>
                  <a:cubicBezTo>
                    <a:pt x="10157" y="4358"/>
                    <a:pt x="10169" y="4346"/>
                    <a:pt x="10157" y="4323"/>
                  </a:cubicBezTo>
                  <a:close/>
                  <a:moveTo>
                    <a:pt x="9073" y="4383"/>
                  </a:moveTo>
                  <a:cubicBezTo>
                    <a:pt x="9080" y="4396"/>
                    <a:pt x="9084" y="4406"/>
                    <a:pt x="9073" y="4406"/>
                  </a:cubicBezTo>
                  <a:cubicBezTo>
                    <a:pt x="9073" y="4394"/>
                    <a:pt x="9073" y="4394"/>
                    <a:pt x="9073" y="4383"/>
                  </a:cubicBezTo>
                  <a:close/>
                  <a:moveTo>
                    <a:pt x="10049" y="4518"/>
                  </a:moveTo>
                  <a:cubicBezTo>
                    <a:pt x="10049" y="4520"/>
                    <a:pt x="10049" y="4522"/>
                    <a:pt x="10050" y="4525"/>
                  </a:cubicBezTo>
                  <a:cubicBezTo>
                    <a:pt x="10050" y="4523"/>
                    <a:pt x="10049" y="4521"/>
                    <a:pt x="10049" y="4518"/>
                  </a:cubicBezTo>
                  <a:close/>
                  <a:moveTo>
                    <a:pt x="10994" y="4499"/>
                  </a:moveTo>
                  <a:cubicBezTo>
                    <a:pt x="10978" y="4499"/>
                    <a:pt x="10980" y="4528"/>
                    <a:pt x="10990" y="4549"/>
                  </a:cubicBezTo>
                  <a:lnTo>
                    <a:pt x="11002" y="4549"/>
                  </a:lnTo>
                  <a:cubicBezTo>
                    <a:pt x="11014" y="4537"/>
                    <a:pt x="11014" y="4525"/>
                    <a:pt x="11038" y="4525"/>
                  </a:cubicBezTo>
                  <a:cubicBezTo>
                    <a:pt x="11026" y="4513"/>
                    <a:pt x="11014" y="4513"/>
                    <a:pt x="11002" y="4501"/>
                  </a:cubicBezTo>
                  <a:cubicBezTo>
                    <a:pt x="10999" y="4500"/>
                    <a:pt x="10996" y="4499"/>
                    <a:pt x="10994" y="4499"/>
                  </a:cubicBezTo>
                  <a:close/>
                  <a:moveTo>
                    <a:pt x="8489" y="4584"/>
                  </a:moveTo>
                  <a:cubicBezTo>
                    <a:pt x="8496" y="4588"/>
                    <a:pt x="8502" y="4591"/>
                    <a:pt x="8509" y="4593"/>
                  </a:cubicBezTo>
                  <a:lnTo>
                    <a:pt x="8509" y="4593"/>
                  </a:lnTo>
                  <a:cubicBezTo>
                    <a:pt x="8502" y="4590"/>
                    <a:pt x="8496" y="4587"/>
                    <a:pt x="8489" y="4584"/>
                  </a:cubicBezTo>
                  <a:close/>
                  <a:moveTo>
                    <a:pt x="11312" y="4573"/>
                  </a:moveTo>
                  <a:cubicBezTo>
                    <a:pt x="11321" y="4582"/>
                    <a:pt x="11316" y="4591"/>
                    <a:pt x="11313" y="4594"/>
                  </a:cubicBezTo>
                  <a:lnTo>
                    <a:pt x="11313" y="4594"/>
                  </a:lnTo>
                  <a:cubicBezTo>
                    <a:pt x="11310" y="4586"/>
                    <a:pt x="11309" y="4578"/>
                    <a:pt x="11312" y="4573"/>
                  </a:cubicBezTo>
                  <a:close/>
                  <a:moveTo>
                    <a:pt x="4066" y="4593"/>
                  </a:moveTo>
                  <a:lnTo>
                    <a:pt x="4061" y="4596"/>
                  </a:lnTo>
                  <a:cubicBezTo>
                    <a:pt x="4065" y="4596"/>
                    <a:pt x="4066" y="4595"/>
                    <a:pt x="4066" y="4593"/>
                  </a:cubicBezTo>
                  <a:close/>
                  <a:moveTo>
                    <a:pt x="8597" y="4620"/>
                  </a:moveTo>
                  <a:cubicBezTo>
                    <a:pt x="8597" y="4632"/>
                    <a:pt x="8609" y="4632"/>
                    <a:pt x="8609" y="4632"/>
                  </a:cubicBezTo>
                  <a:cubicBezTo>
                    <a:pt x="8609" y="4632"/>
                    <a:pt x="8609" y="4632"/>
                    <a:pt x="8597" y="4620"/>
                  </a:cubicBezTo>
                  <a:close/>
                  <a:moveTo>
                    <a:pt x="8592" y="4631"/>
                  </a:moveTo>
                  <a:lnTo>
                    <a:pt x="8609" y="4656"/>
                  </a:lnTo>
                  <a:cubicBezTo>
                    <a:pt x="8609" y="4637"/>
                    <a:pt x="8601" y="4641"/>
                    <a:pt x="8592" y="4631"/>
                  </a:cubicBezTo>
                  <a:close/>
                  <a:moveTo>
                    <a:pt x="11338" y="4656"/>
                  </a:moveTo>
                  <a:lnTo>
                    <a:pt x="11338" y="4656"/>
                  </a:lnTo>
                  <a:cubicBezTo>
                    <a:pt x="11337" y="4656"/>
                    <a:pt x="11336" y="4656"/>
                    <a:pt x="11335" y="4656"/>
                  </a:cubicBezTo>
                  <a:cubicBezTo>
                    <a:pt x="11339" y="4658"/>
                    <a:pt x="11340" y="4658"/>
                    <a:pt x="11341" y="4658"/>
                  </a:cubicBezTo>
                  <a:cubicBezTo>
                    <a:pt x="11341" y="4658"/>
                    <a:pt x="11340" y="4657"/>
                    <a:pt x="11338" y="4656"/>
                  </a:cubicBezTo>
                  <a:close/>
                  <a:moveTo>
                    <a:pt x="8609" y="4620"/>
                  </a:moveTo>
                  <a:cubicBezTo>
                    <a:pt x="8621" y="4656"/>
                    <a:pt x="8633" y="4692"/>
                    <a:pt x="8621" y="4692"/>
                  </a:cubicBezTo>
                  <a:lnTo>
                    <a:pt x="8609" y="4692"/>
                  </a:lnTo>
                  <a:cubicBezTo>
                    <a:pt x="8573" y="4632"/>
                    <a:pt x="8609" y="4668"/>
                    <a:pt x="8585" y="4620"/>
                  </a:cubicBezTo>
                  <a:lnTo>
                    <a:pt x="8585" y="4620"/>
                  </a:lnTo>
                  <a:cubicBezTo>
                    <a:pt x="8587" y="4625"/>
                    <a:pt x="8590" y="4628"/>
                    <a:pt x="8592" y="4631"/>
                  </a:cubicBezTo>
                  <a:lnTo>
                    <a:pt x="8592" y="4631"/>
                  </a:lnTo>
                  <a:lnTo>
                    <a:pt x="8585" y="4620"/>
                  </a:lnTo>
                  <a:lnTo>
                    <a:pt x="8585" y="4620"/>
                  </a:lnTo>
                  <a:cubicBezTo>
                    <a:pt x="8585" y="4620"/>
                    <a:pt x="8585" y="4620"/>
                    <a:pt x="8585" y="4620"/>
                  </a:cubicBezTo>
                  <a:lnTo>
                    <a:pt x="8585" y="4620"/>
                  </a:lnTo>
                  <a:cubicBezTo>
                    <a:pt x="8585" y="4629"/>
                    <a:pt x="8585" y="4637"/>
                    <a:pt x="8581" y="4637"/>
                  </a:cubicBezTo>
                  <a:cubicBezTo>
                    <a:pt x="8579" y="4637"/>
                    <a:pt x="8577" y="4636"/>
                    <a:pt x="8573" y="4632"/>
                  </a:cubicBezTo>
                  <a:cubicBezTo>
                    <a:pt x="8561" y="4620"/>
                    <a:pt x="8561" y="4620"/>
                    <a:pt x="8561" y="4620"/>
                  </a:cubicBezTo>
                  <a:close/>
                  <a:moveTo>
                    <a:pt x="10258" y="4710"/>
                  </a:moveTo>
                  <a:lnTo>
                    <a:pt x="10258" y="4710"/>
                  </a:lnTo>
                  <a:cubicBezTo>
                    <a:pt x="10259" y="4710"/>
                    <a:pt x="10256" y="4715"/>
                    <a:pt x="10264" y="4715"/>
                  </a:cubicBezTo>
                  <a:cubicBezTo>
                    <a:pt x="10240" y="4715"/>
                    <a:pt x="10204" y="4727"/>
                    <a:pt x="10204" y="4727"/>
                  </a:cubicBezTo>
                  <a:cubicBezTo>
                    <a:pt x="10192" y="4731"/>
                    <a:pt x="10186" y="4733"/>
                    <a:pt x="10182" y="4733"/>
                  </a:cubicBezTo>
                  <a:cubicBezTo>
                    <a:pt x="10175" y="4733"/>
                    <a:pt x="10181" y="4727"/>
                    <a:pt x="10181" y="4727"/>
                  </a:cubicBezTo>
                  <a:lnTo>
                    <a:pt x="10181" y="4727"/>
                  </a:lnTo>
                  <a:lnTo>
                    <a:pt x="10252" y="4715"/>
                  </a:lnTo>
                  <a:cubicBezTo>
                    <a:pt x="10256" y="4712"/>
                    <a:pt x="10257" y="4710"/>
                    <a:pt x="10258" y="4710"/>
                  </a:cubicBezTo>
                  <a:close/>
                  <a:moveTo>
                    <a:pt x="10788" y="4692"/>
                  </a:moveTo>
                  <a:lnTo>
                    <a:pt x="10788" y="4692"/>
                  </a:lnTo>
                  <a:cubicBezTo>
                    <a:pt x="10800" y="4715"/>
                    <a:pt x="10812" y="4715"/>
                    <a:pt x="10847" y="4739"/>
                  </a:cubicBezTo>
                  <a:lnTo>
                    <a:pt x="10835" y="4715"/>
                  </a:lnTo>
                  <a:lnTo>
                    <a:pt x="10788" y="4692"/>
                  </a:lnTo>
                  <a:close/>
                  <a:moveTo>
                    <a:pt x="8097" y="4442"/>
                  </a:moveTo>
                  <a:cubicBezTo>
                    <a:pt x="8109" y="4477"/>
                    <a:pt x="8156" y="4501"/>
                    <a:pt x="8204" y="4537"/>
                  </a:cubicBezTo>
                  <a:cubicBezTo>
                    <a:pt x="8276" y="4561"/>
                    <a:pt x="8335" y="4573"/>
                    <a:pt x="8406" y="4596"/>
                  </a:cubicBezTo>
                  <a:cubicBezTo>
                    <a:pt x="8466" y="4620"/>
                    <a:pt x="8537" y="4656"/>
                    <a:pt x="8585" y="4715"/>
                  </a:cubicBezTo>
                  <a:lnTo>
                    <a:pt x="8573" y="4715"/>
                  </a:lnTo>
                  <a:cubicBezTo>
                    <a:pt x="8585" y="4715"/>
                    <a:pt x="8597" y="4727"/>
                    <a:pt x="8621" y="4751"/>
                  </a:cubicBezTo>
                  <a:cubicBezTo>
                    <a:pt x="8609" y="4751"/>
                    <a:pt x="8609" y="4763"/>
                    <a:pt x="8609" y="4763"/>
                  </a:cubicBezTo>
                  <a:cubicBezTo>
                    <a:pt x="8597" y="4751"/>
                    <a:pt x="8585" y="4739"/>
                    <a:pt x="8561" y="4727"/>
                  </a:cubicBezTo>
                  <a:cubicBezTo>
                    <a:pt x="8549" y="4715"/>
                    <a:pt x="8537" y="4692"/>
                    <a:pt x="8526" y="4680"/>
                  </a:cubicBezTo>
                  <a:cubicBezTo>
                    <a:pt x="8526" y="4680"/>
                    <a:pt x="8526" y="4692"/>
                    <a:pt x="8526" y="4704"/>
                  </a:cubicBezTo>
                  <a:cubicBezTo>
                    <a:pt x="8514" y="4692"/>
                    <a:pt x="8490" y="4680"/>
                    <a:pt x="8478" y="4680"/>
                  </a:cubicBezTo>
                  <a:lnTo>
                    <a:pt x="8478" y="4715"/>
                  </a:lnTo>
                  <a:cubicBezTo>
                    <a:pt x="8406" y="4680"/>
                    <a:pt x="8311" y="4632"/>
                    <a:pt x="8252" y="4585"/>
                  </a:cubicBezTo>
                  <a:cubicBezTo>
                    <a:pt x="8210" y="4559"/>
                    <a:pt x="8187" y="4553"/>
                    <a:pt x="8166" y="4553"/>
                  </a:cubicBezTo>
                  <a:cubicBezTo>
                    <a:pt x="8150" y="4553"/>
                    <a:pt x="8135" y="4556"/>
                    <a:pt x="8115" y="4556"/>
                  </a:cubicBezTo>
                  <a:cubicBezTo>
                    <a:pt x="8101" y="4556"/>
                    <a:pt x="8084" y="4554"/>
                    <a:pt x="8061" y="4549"/>
                  </a:cubicBezTo>
                  <a:cubicBezTo>
                    <a:pt x="8037" y="4501"/>
                    <a:pt x="8061" y="4465"/>
                    <a:pt x="8097" y="4442"/>
                  </a:cubicBezTo>
                  <a:close/>
                  <a:moveTo>
                    <a:pt x="10133" y="4775"/>
                  </a:moveTo>
                  <a:lnTo>
                    <a:pt x="10121" y="4787"/>
                  </a:lnTo>
                  <a:cubicBezTo>
                    <a:pt x="10131" y="4782"/>
                    <a:pt x="10142" y="4779"/>
                    <a:pt x="10152" y="4777"/>
                  </a:cubicBezTo>
                  <a:lnTo>
                    <a:pt x="10152" y="4777"/>
                  </a:lnTo>
                  <a:cubicBezTo>
                    <a:pt x="10154" y="4779"/>
                    <a:pt x="10149" y="4780"/>
                    <a:pt x="10149" y="4780"/>
                  </a:cubicBezTo>
                  <a:cubicBezTo>
                    <a:pt x="10149" y="4780"/>
                    <a:pt x="10152" y="4779"/>
                    <a:pt x="10166" y="4776"/>
                  </a:cubicBezTo>
                  <a:lnTo>
                    <a:pt x="10166" y="4776"/>
                  </a:lnTo>
                  <a:cubicBezTo>
                    <a:pt x="10162" y="4776"/>
                    <a:pt x="10157" y="4776"/>
                    <a:pt x="10152" y="4777"/>
                  </a:cubicBezTo>
                  <a:lnTo>
                    <a:pt x="10152" y="4777"/>
                  </a:lnTo>
                  <a:cubicBezTo>
                    <a:pt x="10151" y="4776"/>
                    <a:pt x="10146" y="4775"/>
                    <a:pt x="10133" y="4775"/>
                  </a:cubicBezTo>
                  <a:close/>
                  <a:moveTo>
                    <a:pt x="9273" y="4828"/>
                  </a:moveTo>
                  <a:lnTo>
                    <a:pt x="9273" y="4828"/>
                  </a:lnTo>
                  <a:cubicBezTo>
                    <a:pt x="9272" y="4832"/>
                    <a:pt x="9273" y="4838"/>
                    <a:pt x="9276" y="4846"/>
                  </a:cubicBezTo>
                  <a:cubicBezTo>
                    <a:pt x="9276" y="4841"/>
                    <a:pt x="9274" y="4835"/>
                    <a:pt x="9273" y="4828"/>
                  </a:cubicBezTo>
                  <a:close/>
                  <a:moveTo>
                    <a:pt x="10407" y="4858"/>
                  </a:moveTo>
                  <a:cubicBezTo>
                    <a:pt x="10400" y="4858"/>
                    <a:pt x="10401" y="4858"/>
                    <a:pt x="10403" y="4860"/>
                  </a:cubicBezTo>
                  <a:lnTo>
                    <a:pt x="10403" y="4860"/>
                  </a:lnTo>
                  <a:cubicBezTo>
                    <a:pt x="10410" y="4859"/>
                    <a:pt x="10417" y="4859"/>
                    <a:pt x="10424" y="4858"/>
                  </a:cubicBezTo>
                  <a:lnTo>
                    <a:pt x="10424" y="4858"/>
                  </a:lnTo>
                  <a:cubicBezTo>
                    <a:pt x="10424" y="4858"/>
                    <a:pt x="10424" y="4858"/>
                    <a:pt x="10425" y="4858"/>
                  </a:cubicBezTo>
                  <a:close/>
                  <a:moveTo>
                    <a:pt x="9347" y="4846"/>
                  </a:moveTo>
                  <a:lnTo>
                    <a:pt x="9359" y="4870"/>
                  </a:lnTo>
                  <a:cubicBezTo>
                    <a:pt x="9361" y="4872"/>
                    <a:pt x="9362" y="4873"/>
                    <a:pt x="9362" y="4873"/>
                  </a:cubicBezTo>
                  <a:cubicBezTo>
                    <a:pt x="9365" y="4873"/>
                    <a:pt x="9347" y="4847"/>
                    <a:pt x="9347" y="4846"/>
                  </a:cubicBezTo>
                  <a:close/>
                  <a:moveTo>
                    <a:pt x="10395" y="4882"/>
                  </a:moveTo>
                  <a:cubicBezTo>
                    <a:pt x="10379" y="4890"/>
                    <a:pt x="10394" y="4893"/>
                    <a:pt x="10406" y="4894"/>
                  </a:cubicBezTo>
                  <a:lnTo>
                    <a:pt x="10406" y="4894"/>
                  </a:lnTo>
                  <a:lnTo>
                    <a:pt x="10395" y="4882"/>
                  </a:lnTo>
                  <a:close/>
                  <a:moveTo>
                    <a:pt x="10241" y="4892"/>
                  </a:moveTo>
                  <a:lnTo>
                    <a:pt x="10241" y="4892"/>
                  </a:lnTo>
                  <a:cubicBezTo>
                    <a:pt x="10237" y="4893"/>
                    <a:pt x="10233" y="4893"/>
                    <a:pt x="10228" y="4894"/>
                  </a:cubicBezTo>
                  <a:lnTo>
                    <a:pt x="10240" y="4894"/>
                  </a:lnTo>
                  <a:cubicBezTo>
                    <a:pt x="10241" y="4893"/>
                    <a:pt x="10241" y="4893"/>
                    <a:pt x="10241" y="4892"/>
                  </a:cubicBezTo>
                  <a:close/>
                  <a:moveTo>
                    <a:pt x="10240" y="4846"/>
                  </a:moveTo>
                  <a:cubicBezTo>
                    <a:pt x="10198" y="4852"/>
                    <a:pt x="10201" y="4852"/>
                    <a:pt x="10212" y="4852"/>
                  </a:cubicBezTo>
                  <a:cubicBezTo>
                    <a:pt x="10222" y="4852"/>
                    <a:pt x="10240" y="4852"/>
                    <a:pt x="10228" y="4858"/>
                  </a:cubicBezTo>
                  <a:lnTo>
                    <a:pt x="10145" y="4858"/>
                  </a:lnTo>
                  <a:cubicBezTo>
                    <a:pt x="10151" y="4864"/>
                    <a:pt x="10172" y="4864"/>
                    <a:pt x="10186" y="4864"/>
                  </a:cubicBezTo>
                  <a:cubicBezTo>
                    <a:pt x="10201" y="4864"/>
                    <a:pt x="10210" y="4864"/>
                    <a:pt x="10192" y="4870"/>
                  </a:cubicBezTo>
                  <a:cubicBezTo>
                    <a:pt x="10216" y="4870"/>
                    <a:pt x="10157" y="4882"/>
                    <a:pt x="10145" y="4894"/>
                  </a:cubicBezTo>
                  <a:cubicBezTo>
                    <a:pt x="10163" y="4888"/>
                    <a:pt x="10189" y="4885"/>
                    <a:pt x="10210" y="4885"/>
                  </a:cubicBezTo>
                  <a:cubicBezTo>
                    <a:pt x="10228" y="4885"/>
                    <a:pt x="10242" y="4887"/>
                    <a:pt x="10241" y="4892"/>
                  </a:cubicBezTo>
                  <a:lnTo>
                    <a:pt x="10241" y="4892"/>
                  </a:lnTo>
                  <a:cubicBezTo>
                    <a:pt x="10247" y="4891"/>
                    <a:pt x="10252" y="4891"/>
                    <a:pt x="10256" y="4891"/>
                  </a:cubicBezTo>
                  <a:cubicBezTo>
                    <a:pt x="10261" y="4891"/>
                    <a:pt x="10264" y="4892"/>
                    <a:pt x="10264" y="4894"/>
                  </a:cubicBezTo>
                  <a:cubicBezTo>
                    <a:pt x="10264" y="4894"/>
                    <a:pt x="10311" y="4894"/>
                    <a:pt x="10311" y="4882"/>
                  </a:cubicBezTo>
                  <a:cubicBezTo>
                    <a:pt x="10335" y="4882"/>
                    <a:pt x="10347" y="4894"/>
                    <a:pt x="10323" y="4894"/>
                  </a:cubicBezTo>
                  <a:lnTo>
                    <a:pt x="10359" y="4894"/>
                  </a:lnTo>
                  <a:cubicBezTo>
                    <a:pt x="10377" y="4888"/>
                    <a:pt x="10368" y="4888"/>
                    <a:pt x="10361" y="4888"/>
                  </a:cubicBezTo>
                  <a:cubicBezTo>
                    <a:pt x="10353" y="4888"/>
                    <a:pt x="10347" y="4888"/>
                    <a:pt x="10371" y="4882"/>
                  </a:cubicBezTo>
                  <a:lnTo>
                    <a:pt x="10323" y="4882"/>
                  </a:lnTo>
                  <a:cubicBezTo>
                    <a:pt x="10335" y="4870"/>
                    <a:pt x="10383" y="4870"/>
                    <a:pt x="10407" y="4870"/>
                  </a:cubicBezTo>
                  <a:cubicBezTo>
                    <a:pt x="10407" y="4865"/>
                    <a:pt x="10404" y="4862"/>
                    <a:pt x="10403" y="4860"/>
                  </a:cubicBezTo>
                  <a:lnTo>
                    <a:pt x="10403" y="4860"/>
                  </a:lnTo>
                  <a:cubicBezTo>
                    <a:pt x="10378" y="4864"/>
                    <a:pt x="10353" y="4870"/>
                    <a:pt x="10328" y="4870"/>
                  </a:cubicBezTo>
                  <a:lnTo>
                    <a:pt x="10328" y="4870"/>
                  </a:lnTo>
                  <a:cubicBezTo>
                    <a:pt x="10332" y="4870"/>
                    <a:pt x="10325" y="4868"/>
                    <a:pt x="10335" y="4858"/>
                  </a:cubicBezTo>
                  <a:cubicBezTo>
                    <a:pt x="10300" y="4858"/>
                    <a:pt x="10228" y="4858"/>
                    <a:pt x="10240" y="4846"/>
                  </a:cubicBezTo>
                  <a:close/>
                  <a:moveTo>
                    <a:pt x="10192" y="4894"/>
                  </a:moveTo>
                  <a:cubicBezTo>
                    <a:pt x="10192" y="4897"/>
                    <a:pt x="10196" y="4898"/>
                    <a:pt x="10201" y="4898"/>
                  </a:cubicBezTo>
                  <a:cubicBezTo>
                    <a:pt x="10208" y="4898"/>
                    <a:pt x="10218" y="4896"/>
                    <a:pt x="10228" y="4894"/>
                  </a:cubicBezTo>
                  <a:close/>
                  <a:moveTo>
                    <a:pt x="10466" y="4894"/>
                  </a:moveTo>
                  <a:cubicBezTo>
                    <a:pt x="10487" y="4905"/>
                    <a:pt x="10443" y="4915"/>
                    <a:pt x="10408" y="4917"/>
                  </a:cubicBezTo>
                  <a:lnTo>
                    <a:pt x="10408" y="4917"/>
                  </a:lnTo>
                  <a:lnTo>
                    <a:pt x="10442" y="4906"/>
                  </a:lnTo>
                  <a:lnTo>
                    <a:pt x="10419" y="4906"/>
                  </a:lnTo>
                  <a:cubicBezTo>
                    <a:pt x="10419" y="4906"/>
                    <a:pt x="10442" y="4894"/>
                    <a:pt x="10466" y="4894"/>
                  </a:cubicBezTo>
                  <a:close/>
                  <a:moveTo>
                    <a:pt x="9038" y="4918"/>
                  </a:moveTo>
                  <a:cubicBezTo>
                    <a:pt x="9038" y="4924"/>
                    <a:pt x="9035" y="4924"/>
                    <a:pt x="9035" y="4924"/>
                  </a:cubicBezTo>
                  <a:cubicBezTo>
                    <a:pt x="9035" y="4924"/>
                    <a:pt x="9035" y="4924"/>
                    <a:pt x="9038" y="4925"/>
                  </a:cubicBezTo>
                  <a:lnTo>
                    <a:pt x="9038" y="4918"/>
                  </a:lnTo>
                  <a:close/>
                  <a:moveTo>
                    <a:pt x="9038" y="4925"/>
                  </a:moveTo>
                  <a:lnTo>
                    <a:pt x="9038" y="4942"/>
                  </a:lnTo>
                  <a:cubicBezTo>
                    <a:pt x="9038" y="4930"/>
                    <a:pt x="9038" y="4930"/>
                    <a:pt x="9049" y="4930"/>
                  </a:cubicBezTo>
                  <a:cubicBezTo>
                    <a:pt x="9043" y="4927"/>
                    <a:pt x="9040" y="4925"/>
                    <a:pt x="9038" y="4925"/>
                  </a:cubicBezTo>
                  <a:close/>
                  <a:moveTo>
                    <a:pt x="10816" y="4948"/>
                  </a:moveTo>
                  <a:cubicBezTo>
                    <a:pt x="10809" y="4948"/>
                    <a:pt x="10788" y="4954"/>
                    <a:pt x="10788" y="4954"/>
                  </a:cubicBezTo>
                  <a:lnTo>
                    <a:pt x="10812" y="4954"/>
                  </a:lnTo>
                  <a:cubicBezTo>
                    <a:pt x="10819" y="4950"/>
                    <a:pt x="10819" y="4948"/>
                    <a:pt x="10816" y="4948"/>
                  </a:cubicBezTo>
                  <a:close/>
                  <a:moveTo>
                    <a:pt x="9124" y="4954"/>
                  </a:moveTo>
                  <a:cubicBezTo>
                    <a:pt x="9126" y="4957"/>
                    <a:pt x="9128" y="4961"/>
                    <a:pt x="9133" y="4966"/>
                  </a:cubicBezTo>
                  <a:cubicBezTo>
                    <a:pt x="9133" y="4955"/>
                    <a:pt x="9133" y="4954"/>
                    <a:pt x="9124" y="4954"/>
                  </a:cubicBezTo>
                  <a:close/>
                  <a:moveTo>
                    <a:pt x="11062" y="4942"/>
                  </a:moveTo>
                  <a:lnTo>
                    <a:pt x="11073" y="4966"/>
                  </a:lnTo>
                  <a:cubicBezTo>
                    <a:pt x="11073" y="4954"/>
                    <a:pt x="11073" y="4942"/>
                    <a:pt x="11062" y="4942"/>
                  </a:cubicBezTo>
                  <a:close/>
                  <a:moveTo>
                    <a:pt x="10216" y="4966"/>
                  </a:moveTo>
                  <a:cubicBezTo>
                    <a:pt x="10214" y="4966"/>
                    <a:pt x="10211" y="4966"/>
                    <a:pt x="10209" y="4966"/>
                  </a:cubicBezTo>
                  <a:lnTo>
                    <a:pt x="10209" y="4966"/>
                  </a:lnTo>
                  <a:cubicBezTo>
                    <a:pt x="10212" y="4966"/>
                    <a:pt x="10214" y="4966"/>
                    <a:pt x="10216" y="4966"/>
                  </a:cubicBezTo>
                  <a:lnTo>
                    <a:pt x="10216" y="4966"/>
                  </a:lnTo>
                  <a:cubicBezTo>
                    <a:pt x="10216" y="4966"/>
                    <a:pt x="10216" y="4966"/>
                    <a:pt x="10216" y="4966"/>
                  </a:cubicBezTo>
                  <a:close/>
                  <a:moveTo>
                    <a:pt x="10209" y="4966"/>
                  </a:moveTo>
                  <a:cubicBezTo>
                    <a:pt x="10189" y="4967"/>
                    <a:pt x="10173" y="4969"/>
                    <a:pt x="10157" y="4977"/>
                  </a:cubicBezTo>
                  <a:lnTo>
                    <a:pt x="10169" y="4977"/>
                  </a:lnTo>
                  <a:cubicBezTo>
                    <a:pt x="10190" y="4977"/>
                    <a:pt x="10192" y="4968"/>
                    <a:pt x="10209" y="4966"/>
                  </a:cubicBezTo>
                  <a:close/>
                  <a:moveTo>
                    <a:pt x="10800" y="4966"/>
                  </a:moveTo>
                  <a:cubicBezTo>
                    <a:pt x="10812" y="4977"/>
                    <a:pt x="10812" y="4977"/>
                    <a:pt x="10812" y="4977"/>
                  </a:cubicBezTo>
                  <a:cubicBezTo>
                    <a:pt x="10812" y="4977"/>
                    <a:pt x="10812" y="4966"/>
                    <a:pt x="10812" y="4966"/>
                  </a:cubicBezTo>
                  <a:close/>
                  <a:moveTo>
                    <a:pt x="10812" y="4977"/>
                  </a:moveTo>
                  <a:cubicBezTo>
                    <a:pt x="10812" y="4989"/>
                    <a:pt x="10812" y="4989"/>
                    <a:pt x="10812" y="4989"/>
                  </a:cubicBezTo>
                  <a:lnTo>
                    <a:pt x="10823" y="4989"/>
                  </a:lnTo>
                  <a:cubicBezTo>
                    <a:pt x="10823" y="4989"/>
                    <a:pt x="10823" y="4977"/>
                    <a:pt x="10812" y="4977"/>
                  </a:cubicBezTo>
                  <a:close/>
                  <a:moveTo>
                    <a:pt x="10822" y="4930"/>
                  </a:moveTo>
                  <a:cubicBezTo>
                    <a:pt x="10831" y="4931"/>
                    <a:pt x="10839" y="4933"/>
                    <a:pt x="10847" y="4942"/>
                  </a:cubicBezTo>
                  <a:cubicBezTo>
                    <a:pt x="10847" y="4954"/>
                    <a:pt x="10859" y="4966"/>
                    <a:pt x="10847" y="4977"/>
                  </a:cubicBezTo>
                  <a:lnTo>
                    <a:pt x="10859" y="4977"/>
                  </a:lnTo>
                  <a:cubicBezTo>
                    <a:pt x="10870" y="4988"/>
                    <a:pt x="10871" y="4991"/>
                    <a:pt x="10867" y="4991"/>
                  </a:cubicBezTo>
                  <a:cubicBezTo>
                    <a:pt x="10862" y="4991"/>
                    <a:pt x="10843" y="4982"/>
                    <a:pt x="10832" y="4982"/>
                  </a:cubicBezTo>
                  <a:cubicBezTo>
                    <a:pt x="10827" y="4982"/>
                    <a:pt x="10823" y="4984"/>
                    <a:pt x="10823" y="4989"/>
                  </a:cubicBezTo>
                  <a:cubicBezTo>
                    <a:pt x="10823" y="5001"/>
                    <a:pt x="10823" y="5001"/>
                    <a:pt x="10823" y="5001"/>
                  </a:cubicBezTo>
                  <a:lnTo>
                    <a:pt x="10812" y="5001"/>
                  </a:lnTo>
                  <a:lnTo>
                    <a:pt x="10776" y="4989"/>
                  </a:lnTo>
                  <a:lnTo>
                    <a:pt x="10776" y="4989"/>
                  </a:lnTo>
                  <a:cubicBezTo>
                    <a:pt x="10776" y="5001"/>
                    <a:pt x="10788" y="5001"/>
                    <a:pt x="10788" y="5001"/>
                  </a:cubicBezTo>
                  <a:lnTo>
                    <a:pt x="10764" y="5001"/>
                  </a:lnTo>
                  <a:cubicBezTo>
                    <a:pt x="10764" y="5001"/>
                    <a:pt x="10764" y="5001"/>
                    <a:pt x="10764" y="4989"/>
                  </a:cubicBezTo>
                  <a:cubicBezTo>
                    <a:pt x="10764" y="4989"/>
                    <a:pt x="10752" y="4989"/>
                    <a:pt x="10752" y="4977"/>
                  </a:cubicBezTo>
                  <a:lnTo>
                    <a:pt x="10776" y="4977"/>
                  </a:lnTo>
                  <a:lnTo>
                    <a:pt x="10776" y="4966"/>
                  </a:lnTo>
                  <a:cubicBezTo>
                    <a:pt x="10740" y="4966"/>
                    <a:pt x="10740" y="4966"/>
                    <a:pt x="10764" y="4954"/>
                  </a:cubicBezTo>
                  <a:lnTo>
                    <a:pt x="10788" y="4954"/>
                  </a:lnTo>
                  <a:cubicBezTo>
                    <a:pt x="10752" y="4954"/>
                    <a:pt x="10787" y="4942"/>
                    <a:pt x="10822" y="4930"/>
                  </a:cubicBezTo>
                  <a:close/>
                  <a:moveTo>
                    <a:pt x="10752" y="4989"/>
                  </a:moveTo>
                  <a:cubicBezTo>
                    <a:pt x="10752" y="4998"/>
                    <a:pt x="10752" y="5006"/>
                    <a:pt x="10744" y="5006"/>
                  </a:cubicBezTo>
                  <a:cubicBezTo>
                    <a:pt x="10740" y="5006"/>
                    <a:pt x="10735" y="5005"/>
                    <a:pt x="10728" y="5001"/>
                  </a:cubicBezTo>
                  <a:lnTo>
                    <a:pt x="10716" y="5001"/>
                  </a:lnTo>
                  <a:cubicBezTo>
                    <a:pt x="10728" y="5001"/>
                    <a:pt x="10740" y="5001"/>
                    <a:pt x="10752" y="4989"/>
                  </a:cubicBezTo>
                  <a:close/>
                  <a:moveTo>
                    <a:pt x="10217" y="5013"/>
                  </a:moveTo>
                  <a:cubicBezTo>
                    <a:pt x="10216" y="5013"/>
                    <a:pt x="10216" y="5013"/>
                    <a:pt x="10216" y="5013"/>
                  </a:cubicBezTo>
                  <a:cubicBezTo>
                    <a:pt x="10216" y="5013"/>
                    <a:pt x="10217" y="5013"/>
                    <a:pt x="10217" y="5013"/>
                  </a:cubicBezTo>
                  <a:close/>
                  <a:moveTo>
                    <a:pt x="10713" y="5004"/>
                  </a:moveTo>
                  <a:lnTo>
                    <a:pt x="10713" y="5004"/>
                  </a:lnTo>
                  <a:cubicBezTo>
                    <a:pt x="10715" y="5005"/>
                    <a:pt x="10716" y="5007"/>
                    <a:pt x="10717" y="5008"/>
                  </a:cubicBezTo>
                  <a:lnTo>
                    <a:pt x="10717" y="5008"/>
                  </a:lnTo>
                  <a:cubicBezTo>
                    <a:pt x="10715" y="5009"/>
                    <a:pt x="10710" y="5010"/>
                    <a:pt x="10704" y="5013"/>
                  </a:cubicBezTo>
                  <a:cubicBezTo>
                    <a:pt x="10683" y="5013"/>
                    <a:pt x="10701" y="5013"/>
                    <a:pt x="10713" y="5004"/>
                  </a:cubicBezTo>
                  <a:close/>
                  <a:moveTo>
                    <a:pt x="10719" y="5010"/>
                  </a:moveTo>
                  <a:cubicBezTo>
                    <a:pt x="10722" y="5012"/>
                    <a:pt x="10724" y="5013"/>
                    <a:pt x="10728" y="5013"/>
                  </a:cubicBezTo>
                  <a:cubicBezTo>
                    <a:pt x="10716" y="5013"/>
                    <a:pt x="10704" y="5025"/>
                    <a:pt x="10681" y="5025"/>
                  </a:cubicBezTo>
                  <a:cubicBezTo>
                    <a:pt x="10705" y="5019"/>
                    <a:pt x="10717" y="5013"/>
                    <a:pt x="10719" y="5010"/>
                  </a:cubicBezTo>
                  <a:close/>
                  <a:moveTo>
                    <a:pt x="10300" y="5049"/>
                  </a:moveTo>
                  <a:cubicBezTo>
                    <a:pt x="10323" y="5049"/>
                    <a:pt x="10300" y="5061"/>
                    <a:pt x="10300" y="5061"/>
                  </a:cubicBezTo>
                  <a:cubicBezTo>
                    <a:pt x="10288" y="5061"/>
                    <a:pt x="10276" y="5061"/>
                    <a:pt x="10287" y="5050"/>
                  </a:cubicBezTo>
                  <a:lnTo>
                    <a:pt x="10287" y="5050"/>
                  </a:lnTo>
                  <a:cubicBezTo>
                    <a:pt x="10291" y="5049"/>
                    <a:pt x="10295" y="5049"/>
                    <a:pt x="10300" y="5049"/>
                  </a:cubicBezTo>
                  <a:close/>
                  <a:moveTo>
                    <a:pt x="9049" y="5064"/>
                  </a:moveTo>
                  <a:lnTo>
                    <a:pt x="9049" y="5064"/>
                  </a:lnTo>
                  <a:cubicBezTo>
                    <a:pt x="9070" y="5085"/>
                    <a:pt x="9098" y="5115"/>
                    <a:pt x="9109" y="5120"/>
                  </a:cubicBezTo>
                  <a:cubicBezTo>
                    <a:pt x="9098" y="5098"/>
                    <a:pt x="9074" y="5081"/>
                    <a:pt x="9049" y="5064"/>
                  </a:cubicBezTo>
                  <a:close/>
                  <a:moveTo>
                    <a:pt x="10716" y="5120"/>
                  </a:moveTo>
                  <a:cubicBezTo>
                    <a:pt x="10732" y="5120"/>
                    <a:pt x="10740" y="5122"/>
                    <a:pt x="10745" y="5123"/>
                  </a:cubicBezTo>
                  <a:lnTo>
                    <a:pt x="10745" y="5123"/>
                  </a:lnTo>
                  <a:cubicBezTo>
                    <a:pt x="10718" y="5132"/>
                    <a:pt x="10726" y="5132"/>
                    <a:pt x="10704" y="5132"/>
                  </a:cubicBezTo>
                  <a:cubicBezTo>
                    <a:pt x="10708" y="5132"/>
                    <a:pt x="10711" y="5132"/>
                    <a:pt x="10713" y="5133"/>
                  </a:cubicBezTo>
                  <a:lnTo>
                    <a:pt x="10713" y="5133"/>
                  </a:lnTo>
                  <a:cubicBezTo>
                    <a:pt x="10703" y="5135"/>
                    <a:pt x="10697" y="5136"/>
                    <a:pt x="10693" y="5136"/>
                  </a:cubicBezTo>
                  <a:cubicBezTo>
                    <a:pt x="10678" y="5136"/>
                    <a:pt x="10716" y="5120"/>
                    <a:pt x="10716" y="5120"/>
                  </a:cubicBezTo>
                  <a:close/>
                  <a:moveTo>
                    <a:pt x="10329" y="5440"/>
                  </a:moveTo>
                  <a:lnTo>
                    <a:pt x="10329" y="5440"/>
                  </a:lnTo>
                  <a:cubicBezTo>
                    <a:pt x="10324" y="5440"/>
                    <a:pt x="10318" y="5441"/>
                    <a:pt x="10311" y="5442"/>
                  </a:cubicBezTo>
                  <a:cubicBezTo>
                    <a:pt x="10318" y="5442"/>
                    <a:pt x="10324" y="5441"/>
                    <a:pt x="10329" y="5440"/>
                  </a:cubicBezTo>
                  <a:close/>
                  <a:moveTo>
                    <a:pt x="10359" y="5454"/>
                  </a:moveTo>
                  <a:cubicBezTo>
                    <a:pt x="10359" y="5454"/>
                    <a:pt x="10335" y="5466"/>
                    <a:pt x="10323" y="5466"/>
                  </a:cubicBezTo>
                  <a:lnTo>
                    <a:pt x="10371" y="5466"/>
                  </a:lnTo>
                  <a:cubicBezTo>
                    <a:pt x="10371" y="5454"/>
                    <a:pt x="10395" y="5454"/>
                    <a:pt x="10359" y="5454"/>
                  </a:cubicBezTo>
                  <a:close/>
                  <a:moveTo>
                    <a:pt x="870" y="6168"/>
                  </a:moveTo>
                  <a:cubicBezTo>
                    <a:pt x="870" y="6171"/>
                    <a:pt x="870" y="6173"/>
                    <a:pt x="871" y="6175"/>
                  </a:cubicBezTo>
                  <a:lnTo>
                    <a:pt x="871" y="6175"/>
                  </a:lnTo>
                  <a:cubicBezTo>
                    <a:pt x="871" y="6173"/>
                    <a:pt x="870" y="6170"/>
                    <a:pt x="870" y="6168"/>
                  </a:cubicBezTo>
                  <a:close/>
                  <a:moveTo>
                    <a:pt x="96" y="7549"/>
                  </a:moveTo>
                  <a:cubicBezTo>
                    <a:pt x="93" y="7552"/>
                    <a:pt x="91" y="7555"/>
                    <a:pt x="89" y="7558"/>
                  </a:cubicBezTo>
                  <a:lnTo>
                    <a:pt x="89" y="7558"/>
                  </a:lnTo>
                  <a:cubicBezTo>
                    <a:pt x="91" y="7555"/>
                    <a:pt x="94" y="7552"/>
                    <a:pt x="96" y="7549"/>
                  </a:cubicBezTo>
                  <a:close/>
                  <a:moveTo>
                    <a:pt x="9502" y="8335"/>
                  </a:moveTo>
                  <a:lnTo>
                    <a:pt x="9502" y="8335"/>
                  </a:lnTo>
                  <a:cubicBezTo>
                    <a:pt x="9501" y="8340"/>
                    <a:pt x="9500" y="8345"/>
                    <a:pt x="9500" y="8350"/>
                  </a:cubicBezTo>
                  <a:lnTo>
                    <a:pt x="9500" y="8350"/>
                  </a:lnTo>
                  <a:cubicBezTo>
                    <a:pt x="9501" y="8346"/>
                    <a:pt x="9502" y="8340"/>
                    <a:pt x="9502" y="8335"/>
                  </a:cubicBezTo>
                  <a:close/>
                  <a:moveTo>
                    <a:pt x="8668" y="8573"/>
                  </a:moveTo>
                  <a:cubicBezTo>
                    <a:pt x="8667" y="8576"/>
                    <a:pt x="8667" y="8578"/>
                    <a:pt x="8667" y="8580"/>
                  </a:cubicBezTo>
                  <a:lnTo>
                    <a:pt x="8667" y="8580"/>
                  </a:lnTo>
                  <a:cubicBezTo>
                    <a:pt x="8667" y="8578"/>
                    <a:pt x="8668" y="8576"/>
                    <a:pt x="8668" y="8573"/>
                  </a:cubicBezTo>
                  <a:close/>
                  <a:moveTo>
                    <a:pt x="5287" y="9156"/>
                  </a:moveTo>
                  <a:lnTo>
                    <a:pt x="5287" y="9168"/>
                  </a:lnTo>
                  <a:cubicBezTo>
                    <a:pt x="5263" y="9168"/>
                    <a:pt x="5239" y="9156"/>
                    <a:pt x="5287" y="9156"/>
                  </a:cubicBezTo>
                  <a:close/>
                  <a:moveTo>
                    <a:pt x="5466" y="9264"/>
                  </a:moveTo>
                  <a:lnTo>
                    <a:pt x="5478" y="9270"/>
                  </a:lnTo>
                  <a:cubicBezTo>
                    <a:pt x="5475" y="9267"/>
                    <a:pt x="5472" y="9264"/>
                    <a:pt x="5466" y="9264"/>
                  </a:cubicBezTo>
                  <a:close/>
                  <a:moveTo>
                    <a:pt x="5478" y="9270"/>
                  </a:moveTo>
                  <a:cubicBezTo>
                    <a:pt x="5481" y="9273"/>
                    <a:pt x="5483" y="9276"/>
                    <a:pt x="5489" y="9276"/>
                  </a:cubicBezTo>
                  <a:lnTo>
                    <a:pt x="5478" y="9270"/>
                  </a:lnTo>
                  <a:close/>
                  <a:moveTo>
                    <a:pt x="5775" y="9478"/>
                  </a:moveTo>
                  <a:cubicBezTo>
                    <a:pt x="5777" y="9479"/>
                    <a:pt x="5780" y="9480"/>
                    <a:pt x="5782" y="9481"/>
                  </a:cubicBezTo>
                  <a:lnTo>
                    <a:pt x="5782" y="9481"/>
                  </a:lnTo>
                  <a:cubicBezTo>
                    <a:pt x="5784" y="9481"/>
                    <a:pt x="5781" y="9478"/>
                    <a:pt x="5775" y="9478"/>
                  </a:cubicBezTo>
                  <a:close/>
                  <a:moveTo>
                    <a:pt x="5918" y="9502"/>
                  </a:moveTo>
                  <a:lnTo>
                    <a:pt x="5918" y="9502"/>
                  </a:lnTo>
                  <a:cubicBezTo>
                    <a:pt x="6001" y="9549"/>
                    <a:pt x="6061" y="9549"/>
                    <a:pt x="6132" y="9585"/>
                  </a:cubicBezTo>
                  <a:cubicBezTo>
                    <a:pt x="6120" y="9573"/>
                    <a:pt x="6132" y="9561"/>
                    <a:pt x="6120" y="9549"/>
                  </a:cubicBezTo>
                  <a:lnTo>
                    <a:pt x="6120" y="9549"/>
                  </a:lnTo>
                  <a:cubicBezTo>
                    <a:pt x="6156" y="9561"/>
                    <a:pt x="6192" y="9573"/>
                    <a:pt x="6192" y="9609"/>
                  </a:cubicBezTo>
                  <a:cubicBezTo>
                    <a:pt x="6184" y="9615"/>
                    <a:pt x="6174" y="9618"/>
                    <a:pt x="6162" y="9618"/>
                  </a:cubicBezTo>
                  <a:cubicBezTo>
                    <a:pt x="6097" y="9618"/>
                    <a:pt x="5988" y="9532"/>
                    <a:pt x="5976" y="9532"/>
                  </a:cubicBezTo>
                  <a:lnTo>
                    <a:pt x="5976" y="9532"/>
                  </a:lnTo>
                  <a:cubicBezTo>
                    <a:pt x="5975" y="9532"/>
                    <a:pt x="5975" y="9534"/>
                    <a:pt x="5978" y="9537"/>
                  </a:cubicBezTo>
                  <a:cubicBezTo>
                    <a:pt x="5882" y="9537"/>
                    <a:pt x="5918" y="9514"/>
                    <a:pt x="5918" y="9502"/>
                  </a:cubicBezTo>
                  <a:close/>
                  <a:moveTo>
                    <a:pt x="6430" y="9990"/>
                  </a:moveTo>
                  <a:cubicBezTo>
                    <a:pt x="6430" y="9991"/>
                    <a:pt x="6430" y="9991"/>
                    <a:pt x="6430" y="9991"/>
                  </a:cubicBezTo>
                  <a:cubicBezTo>
                    <a:pt x="6430" y="9991"/>
                    <a:pt x="6431" y="9991"/>
                    <a:pt x="6431" y="9990"/>
                  </a:cubicBezTo>
                  <a:lnTo>
                    <a:pt x="6431" y="9990"/>
                  </a:lnTo>
                  <a:cubicBezTo>
                    <a:pt x="6431" y="9990"/>
                    <a:pt x="6430" y="9990"/>
                    <a:pt x="6430" y="9990"/>
                  </a:cubicBezTo>
                  <a:close/>
                  <a:moveTo>
                    <a:pt x="9549" y="36"/>
                  </a:moveTo>
                  <a:lnTo>
                    <a:pt x="9597" y="48"/>
                  </a:lnTo>
                  <a:cubicBezTo>
                    <a:pt x="9585" y="48"/>
                    <a:pt x="9538" y="60"/>
                    <a:pt x="9573" y="60"/>
                  </a:cubicBezTo>
                  <a:lnTo>
                    <a:pt x="9585" y="60"/>
                  </a:lnTo>
                  <a:cubicBezTo>
                    <a:pt x="9579" y="66"/>
                    <a:pt x="9585" y="66"/>
                    <a:pt x="9594" y="66"/>
                  </a:cubicBezTo>
                  <a:cubicBezTo>
                    <a:pt x="9603" y="66"/>
                    <a:pt x="9615" y="66"/>
                    <a:pt x="9621" y="72"/>
                  </a:cubicBezTo>
                  <a:lnTo>
                    <a:pt x="9561" y="72"/>
                  </a:lnTo>
                  <a:cubicBezTo>
                    <a:pt x="9609" y="72"/>
                    <a:pt x="9549" y="84"/>
                    <a:pt x="9561" y="84"/>
                  </a:cubicBezTo>
                  <a:cubicBezTo>
                    <a:pt x="9572" y="84"/>
                    <a:pt x="9582" y="84"/>
                    <a:pt x="9591" y="85"/>
                  </a:cubicBezTo>
                  <a:lnTo>
                    <a:pt x="9591" y="85"/>
                  </a:lnTo>
                  <a:cubicBezTo>
                    <a:pt x="9533" y="96"/>
                    <a:pt x="9654" y="97"/>
                    <a:pt x="9573" y="120"/>
                  </a:cubicBezTo>
                  <a:cubicBezTo>
                    <a:pt x="9561" y="120"/>
                    <a:pt x="9573" y="120"/>
                    <a:pt x="9538" y="132"/>
                  </a:cubicBezTo>
                  <a:lnTo>
                    <a:pt x="9609" y="120"/>
                  </a:lnTo>
                  <a:lnTo>
                    <a:pt x="9609" y="120"/>
                  </a:lnTo>
                  <a:cubicBezTo>
                    <a:pt x="9597" y="132"/>
                    <a:pt x="9561" y="132"/>
                    <a:pt x="9549" y="132"/>
                  </a:cubicBezTo>
                  <a:cubicBezTo>
                    <a:pt x="9549" y="132"/>
                    <a:pt x="9549" y="143"/>
                    <a:pt x="9549" y="143"/>
                  </a:cubicBezTo>
                  <a:lnTo>
                    <a:pt x="9514" y="143"/>
                  </a:lnTo>
                  <a:cubicBezTo>
                    <a:pt x="9538" y="143"/>
                    <a:pt x="9538" y="155"/>
                    <a:pt x="9538" y="155"/>
                  </a:cubicBezTo>
                  <a:cubicBezTo>
                    <a:pt x="9549" y="155"/>
                    <a:pt x="9585" y="143"/>
                    <a:pt x="9609" y="143"/>
                  </a:cubicBezTo>
                  <a:cubicBezTo>
                    <a:pt x="9585" y="155"/>
                    <a:pt x="9597" y="167"/>
                    <a:pt x="9549" y="179"/>
                  </a:cubicBezTo>
                  <a:lnTo>
                    <a:pt x="9502" y="179"/>
                  </a:lnTo>
                  <a:cubicBezTo>
                    <a:pt x="9496" y="185"/>
                    <a:pt x="9502" y="188"/>
                    <a:pt x="9512" y="188"/>
                  </a:cubicBezTo>
                  <a:cubicBezTo>
                    <a:pt x="9523" y="188"/>
                    <a:pt x="9538" y="185"/>
                    <a:pt x="9549" y="179"/>
                  </a:cubicBezTo>
                  <a:lnTo>
                    <a:pt x="9549" y="179"/>
                  </a:lnTo>
                  <a:cubicBezTo>
                    <a:pt x="9538" y="191"/>
                    <a:pt x="9526" y="191"/>
                    <a:pt x="9514" y="191"/>
                  </a:cubicBezTo>
                  <a:lnTo>
                    <a:pt x="9502" y="191"/>
                  </a:lnTo>
                  <a:cubicBezTo>
                    <a:pt x="9561" y="191"/>
                    <a:pt x="9538" y="203"/>
                    <a:pt x="9561" y="203"/>
                  </a:cubicBezTo>
                  <a:cubicBezTo>
                    <a:pt x="9561" y="203"/>
                    <a:pt x="9561" y="203"/>
                    <a:pt x="9561" y="191"/>
                  </a:cubicBezTo>
                  <a:cubicBezTo>
                    <a:pt x="9597" y="191"/>
                    <a:pt x="9633" y="191"/>
                    <a:pt x="9609" y="203"/>
                  </a:cubicBezTo>
                  <a:cubicBezTo>
                    <a:pt x="9601" y="201"/>
                    <a:pt x="9594" y="200"/>
                    <a:pt x="9588" y="200"/>
                  </a:cubicBezTo>
                  <a:cubicBezTo>
                    <a:pt x="9570" y="200"/>
                    <a:pt x="9556" y="206"/>
                    <a:pt x="9547" y="206"/>
                  </a:cubicBezTo>
                  <a:cubicBezTo>
                    <a:pt x="9543" y="206"/>
                    <a:pt x="9540" y="206"/>
                    <a:pt x="9538" y="203"/>
                  </a:cubicBezTo>
                  <a:cubicBezTo>
                    <a:pt x="9508" y="209"/>
                    <a:pt x="9520" y="209"/>
                    <a:pt x="9536" y="209"/>
                  </a:cubicBezTo>
                  <a:cubicBezTo>
                    <a:pt x="9552" y="209"/>
                    <a:pt x="9573" y="209"/>
                    <a:pt x="9561" y="215"/>
                  </a:cubicBezTo>
                  <a:lnTo>
                    <a:pt x="9538" y="215"/>
                  </a:lnTo>
                  <a:cubicBezTo>
                    <a:pt x="9526" y="219"/>
                    <a:pt x="9519" y="220"/>
                    <a:pt x="9515" y="220"/>
                  </a:cubicBezTo>
                  <a:cubicBezTo>
                    <a:pt x="9507" y="220"/>
                    <a:pt x="9510" y="215"/>
                    <a:pt x="9502" y="215"/>
                  </a:cubicBezTo>
                  <a:lnTo>
                    <a:pt x="9514" y="215"/>
                  </a:lnTo>
                  <a:cubicBezTo>
                    <a:pt x="9478" y="215"/>
                    <a:pt x="9502" y="203"/>
                    <a:pt x="9454" y="203"/>
                  </a:cubicBezTo>
                  <a:lnTo>
                    <a:pt x="9430" y="227"/>
                  </a:lnTo>
                  <a:cubicBezTo>
                    <a:pt x="9478" y="239"/>
                    <a:pt x="9430" y="263"/>
                    <a:pt x="9514" y="274"/>
                  </a:cubicBezTo>
                  <a:lnTo>
                    <a:pt x="9561" y="274"/>
                  </a:lnTo>
                  <a:cubicBezTo>
                    <a:pt x="9536" y="274"/>
                    <a:pt x="9529" y="280"/>
                    <a:pt x="9514" y="288"/>
                  </a:cubicBezTo>
                  <a:lnTo>
                    <a:pt x="9514" y="288"/>
                  </a:lnTo>
                  <a:cubicBezTo>
                    <a:pt x="9522" y="286"/>
                    <a:pt x="9530" y="286"/>
                    <a:pt x="9549" y="286"/>
                  </a:cubicBezTo>
                  <a:cubicBezTo>
                    <a:pt x="9573" y="286"/>
                    <a:pt x="9587" y="281"/>
                    <a:pt x="9589" y="281"/>
                  </a:cubicBezTo>
                  <a:lnTo>
                    <a:pt x="9589" y="281"/>
                  </a:lnTo>
                  <a:cubicBezTo>
                    <a:pt x="9590" y="281"/>
                    <a:pt x="9589" y="282"/>
                    <a:pt x="9585" y="286"/>
                  </a:cubicBezTo>
                  <a:cubicBezTo>
                    <a:pt x="9580" y="286"/>
                    <a:pt x="9576" y="286"/>
                    <a:pt x="9573" y="286"/>
                  </a:cubicBezTo>
                  <a:lnTo>
                    <a:pt x="9573" y="286"/>
                  </a:lnTo>
                  <a:cubicBezTo>
                    <a:pt x="9561" y="298"/>
                    <a:pt x="9549" y="298"/>
                    <a:pt x="9526" y="310"/>
                  </a:cubicBezTo>
                  <a:cubicBezTo>
                    <a:pt x="9514" y="310"/>
                    <a:pt x="9525" y="298"/>
                    <a:pt x="9537" y="298"/>
                  </a:cubicBezTo>
                  <a:lnTo>
                    <a:pt x="9537" y="298"/>
                  </a:lnTo>
                  <a:cubicBezTo>
                    <a:pt x="9525" y="298"/>
                    <a:pt x="9514" y="310"/>
                    <a:pt x="9490" y="310"/>
                  </a:cubicBezTo>
                  <a:cubicBezTo>
                    <a:pt x="9478" y="316"/>
                    <a:pt x="9469" y="316"/>
                    <a:pt x="9462" y="316"/>
                  </a:cubicBezTo>
                  <a:cubicBezTo>
                    <a:pt x="9454" y="316"/>
                    <a:pt x="9448" y="316"/>
                    <a:pt x="9442" y="322"/>
                  </a:cubicBezTo>
                  <a:cubicBezTo>
                    <a:pt x="9466" y="322"/>
                    <a:pt x="9526" y="322"/>
                    <a:pt x="9549" y="334"/>
                  </a:cubicBezTo>
                  <a:lnTo>
                    <a:pt x="9490" y="334"/>
                  </a:lnTo>
                  <a:cubicBezTo>
                    <a:pt x="9466" y="346"/>
                    <a:pt x="9561" y="346"/>
                    <a:pt x="9561" y="346"/>
                  </a:cubicBezTo>
                  <a:lnTo>
                    <a:pt x="9538" y="346"/>
                  </a:lnTo>
                  <a:cubicBezTo>
                    <a:pt x="9526" y="370"/>
                    <a:pt x="9526" y="382"/>
                    <a:pt x="9466" y="417"/>
                  </a:cubicBezTo>
                  <a:lnTo>
                    <a:pt x="9526" y="417"/>
                  </a:lnTo>
                  <a:lnTo>
                    <a:pt x="9490" y="429"/>
                  </a:lnTo>
                  <a:cubicBezTo>
                    <a:pt x="9454" y="453"/>
                    <a:pt x="9490" y="465"/>
                    <a:pt x="9514" y="477"/>
                  </a:cubicBezTo>
                  <a:cubicBezTo>
                    <a:pt x="9526" y="489"/>
                    <a:pt x="9478" y="489"/>
                    <a:pt x="9454" y="501"/>
                  </a:cubicBezTo>
                  <a:cubicBezTo>
                    <a:pt x="9454" y="507"/>
                    <a:pt x="9472" y="507"/>
                    <a:pt x="9491" y="507"/>
                  </a:cubicBezTo>
                  <a:cubicBezTo>
                    <a:pt x="9511" y="507"/>
                    <a:pt x="9532" y="507"/>
                    <a:pt x="9538" y="513"/>
                  </a:cubicBezTo>
                  <a:cubicBezTo>
                    <a:pt x="9514" y="524"/>
                    <a:pt x="9466" y="524"/>
                    <a:pt x="9466" y="524"/>
                  </a:cubicBezTo>
                  <a:lnTo>
                    <a:pt x="9478" y="524"/>
                  </a:lnTo>
                  <a:cubicBezTo>
                    <a:pt x="9454" y="536"/>
                    <a:pt x="9478" y="536"/>
                    <a:pt x="9466" y="548"/>
                  </a:cubicBezTo>
                  <a:cubicBezTo>
                    <a:pt x="9466" y="560"/>
                    <a:pt x="9514" y="560"/>
                    <a:pt x="9585" y="572"/>
                  </a:cubicBezTo>
                  <a:lnTo>
                    <a:pt x="9466" y="572"/>
                  </a:lnTo>
                  <a:cubicBezTo>
                    <a:pt x="9490" y="572"/>
                    <a:pt x="9502" y="584"/>
                    <a:pt x="9454" y="584"/>
                  </a:cubicBezTo>
                  <a:cubicBezTo>
                    <a:pt x="9454" y="596"/>
                    <a:pt x="9454" y="596"/>
                    <a:pt x="9490" y="596"/>
                  </a:cubicBezTo>
                  <a:lnTo>
                    <a:pt x="9514" y="596"/>
                  </a:lnTo>
                  <a:cubicBezTo>
                    <a:pt x="9502" y="596"/>
                    <a:pt x="9526" y="608"/>
                    <a:pt x="9466" y="608"/>
                  </a:cubicBezTo>
                  <a:cubicBezTo>
                    <a:pt x="9478" y="644"/>
                    <a:pt x="9466" y="667"/>
                    <a:pt x="9478" y="703"/>
                  </a:cubicBezTo>
                  <a:cubicBezTo>
                    <a:pt x="9502" y="703"/>
                    <a:pt x="9490" y="691"/>
                    <a:pt x="9502" y="691"/>
                  </a:cubicBezTo>
                  <a:cubicBezTo>
                    <a:pt x="9549" y="703"/>
                    <a:pt x="9490" y="703"/>
                    <a:pt x="9514" y="703"/>
                  </a:cubicBezTo>
                  <a:lnTo>
                    <a:pt x="9490" y="703"/>
                  </a:lnTo>
                  <a:cubicBezTo>
                    <a:pt x="9490" y="715"/>
                    <a:pt x="9538" y="715"/>
                    <a:pt x="9573" y="727"/>
                  </a:cubicBezTo>
                  <a:lnTo>
                    <a:pt x="9549" y="727"/>
                  </a:lnTo>
                  <a:cubicBezTo>
                    <a:pt x="9561" y="727"/>
                    <a:pt x="9561" y="739"/>
                    <a:pt x="9561" y="739"/>
                  </a:cubicBezTo>
                  <a:cubicBezTo>
                    <a:pt x="9538" y="739"/>
                    <a:pt x="9502" y="751"/>
                    <a:pt x="9502" y="751"/>
                  </a:cubicBezTo>
                  <a:cubicBezTo>
                    <a:pt x="9490" y="755"/>
                    <a:pt x="9483" y="756"/>
                    <a:pt x="9480" y="756"/>
                  </a:cubicBezTo>
                  <a:cubicBezTo>
                    <a:pt x="9473" y="756"/>
                    <a:pt x="9478" y="751"/>
                    <a:pt x="9478" y="751"/>
                  </a:cubicBezTo>
                  <a:cubicBezTo>
                    <a:pt x="9419" y="751"/>
                    <a:pt x="9442" y="763"/>
                    <a:pt x="9383" y="763"/>
                  </a:cubicBezTo>
                  <a:cubicBezTo>
                    <a:pt x="9387" y="767"/>
                    <a:pt x="9392" y="768"/>
                    <a:pt x="9398" y="768"/>
                  </a:cubicBezTo>
                  <a:cubicBezTo>
                    <a:pt x="9411" y="768"/>
                    <a:pt x="9426" y="763"/>
                    <a:pt x="9442" y="763"/>
                  </a:cubicBezTo>
                  <a:cubicBezTo>
                    <a:pt x="9466" y="763"/>
                    <a:pt x="9514" y="763"/>
                    <a:pt x="9478" y="775"/>
                  </a:cubicBezTo>
                  <a:lnTo>
                    <a:pt x="9538" y="775"/>
                  </a:lnTo>
                  <a:cubicBezTo>
                    <a:pt x="9490" y="775"/>
                    <a:pt x="9526" y="775"/>
                    <a:pt x="9514" y="786"/>
                  </a:cubicBezTo>
                  <a:lnTo>
                    <a:pt x="9490" y="786"/>
                  </a:lnTo>
                  <a:cubicBezTo>
                    <a:pt x="9490" y="786"/>
                    <a:pt x="9478" y="798"/>
                    <a:pt x="9466" y="798"/>
                  </a:cubicBezTo>
                  <a:lnTo>
                    <a:pt x="9430" y="798"/>
                  </a:lnTo>
                  <a:lnTo>
                    <a:pt x="9419" y="810"/>
                  </a:lnTo>
                  <a:cubicBezTo>
                    <a:pt x="9442" y="798"/>
                    <a:pt x="9466" y="798"/>
                    <a:pt x="9490" y="798"/>
                  </a:cubicBezTo>
                  <a:cubicBezTo>
                    <a:pt x="9538" y="798"/>
                    <a:pt x="9573" y="798"/>
                    <a:pt x="9573" y="810"/>
                  </a:cubicBezTo>
                  <a:cubicBezTo>
                    <a:pt x="9557" y="814"/>
                    <a:pt x="9548" y="816"/>
                    <a:pt x="9541" y="816"/>
                  </a:cubicBezTo>
                  <a:cubicBezTo>
                    <a:pt x="9527" y="816"/>
                    <a:pt x="9522" y="810"/>
                    <a:pt x="9490" y="810"/>
                  </a:cubicBezTo>
                  <a:cubicBezTo>
                    <a:pt x="9478" y="816"/>
                    <a:pt x="9508" y="816"/>
                    <a:pt x="9541" y="816"/>
                  </a:cubicBezTo>
                  <a:cubicBezTo>
                    <a:pt x="9573" y="816"/>
                    <a:pt x="9609" y="816"/>
                    <a:pt x="9609" y="822"/>
                  </a:cubicBezTo>
                  <a:cubicBezTo>
                    <a:pt x="9585" y="834"/>
                    <a:pt x="9633" y="834"/>
                    <a:pt x="9633" y="834"/>
                  </a:cubicBezTo>
                  <a:cubicBezTo>
                    <a:pt x="9609" y="834"/>
                    <a:pt x="9597" y="846"/>
                    <a:pt x="9573" y="858"/>
                  </a:cubicBezTo>
                  <a:lnTo>
                    <a:pt x="9514" y="858"/>
                  </a:lnTo>
                  <a:cubicBezTo>
                    <a:pt x="9561" y="858"/>
                    <a:pt x="9561" y="870"/>
                    <a:pt x="9573" y="870"/>
                  </a:cubicBezTo>
                  <a:lnTo>
                    <a:pt x="9609" y="870"/>
                  </a:lnTo>
                  <a:cubicBezTo>
                    <a:pt x="9621" y="870"/>
                    <a:pt x="9645" y="882"/>
                    <a:pt x="9645" y="882"/>
                  </a:cubicBezTo>
                  <a:cubicBezTo>
                    <a:pt x="9651" y="888"/>
                    <a:pt x="9660" y="888"/>
                    <a:pt x="9673" y="888"/>
                  </a:cubicBezTo>
                  <a:cubicBezTo>
                    <a:pt x="9684" y="888"/>
                    <a:pt x="9699" y="888"/>
                    <a:pt x="9718" y="891"/>
                  </a:cubicBezTo>
                  <a:lnTo>
                    <a:pt x="9718" y="891"/>
                  </a:lnTo>
                  <a:cubicBezTo>
                    <a:pt x="9724" y="890"/>
                    <a:pt x="9727" y="890"/>
                    <a:pt x="9729" y="890"/>
                  </a:cubicBezTo>
                  <a:cubicBezTo>
                    <a:pt x="9732" y="890"/>
                    <a:pt x="9729" y="891"/>
                    <a:pt x="9725" y="893"/>
                  </a:cubicBezTo>
                  <a:lnTo>
                    <a:pt x="9725" y="893"/>
                  </a:lnTo>
                  <a:cubicBezTo>
                    <a:pt x="9722" y="892"/>
                    <a:pt x="9720" y="892"/>
                    <a:pt x="9718" y="891"/>
                  </a:cubicBezTo>
                  <a:lnTo>
                    <a:pt x="9718" y="891"/>
                  </a:lnTo>
                  <a:cubicBezTo>
                    <a:pt x="9715" y="892"/>
                    <a:pt x="9710" y="893"/>
                    <a:pt x="9704" y="894"/>
                  </a:cubicBezTo>
                  <a:cubicBezTo>
                    <a:pt x="9691" y="894"/>
                    <a:pt x="9671" y="897"/>
                    <a:pt x="9653" y="902"/>
                  </a:cubicBezTo>
                  <a:lnTo>
                    <a:pt x="9653" y="902"/>
                  </a:lnTo>
                  <a:cubicBezTo>
                    <a:pt x="9678" y="899"/>
                    <a:pt x="9700" y="894"/>
                    <a:pt x="9722" y="894"/>
                  </a:cubicBezTo>
                  <a:lnTo>
                    <a:pt x="9722" y="894"/>
                  </a:lnTo>
                  <a:cubicBezTo>
                    <a:pt x="9723" y="893"/>
                    <a:pt x="9724" y="893"/>
                    <a:pt x="9725" y="893"/>
                  </a:cubicBezTo>
                  <a:lnTo>
                    <a:pt x="9725" y="893"/>
                  </a:lnTo>
                  <a:cubicBezTo>
                    <a:pt x="9726" y="893"/>
                    <a:pt x="9727" y="893"/>
                    <a:pt x="9728" y="894"/>
                  </a:cubicBezTo>
                  <a:cubicBezTo>
                    <a:pt x="9746" y="890"/>
                    <a:pt x="9757" y="889"/>
                    <a:pt x="9764" y="889"/>
                  </a:cubicBezTo>
                  <a:cubicBezTo>
                    <a:pt x="9782" y="889"/>
                    <a:pt x="9776" y="897"/>
                    <a:pt x="9776" y="905"/>
                  </a:cubicBezTo>
                  <a:cubicBezTo>
                    <a:pt x="9752" y="917"/>
                    <a:pt x="9740" y="917"/>
                    <a:pt x="9704" y="929"/>
                  </a:cubicBezTo>
                  <a:cubicBezTo>
                    <a:pt x="9704" y="929"/>
                    <a:pt x="9704" y="929"/>
                    <a:pt x="9692" y="941"/>
                  </a:cubicBezTo>
                  <a:cubicBezTo>
                    <a:pt x="9692" y="941"/>
                    <a:pt x="9716" y="941"/>
                    <a:pt x="9705" y="953"/>
                  </a:cubicBezTo>
                  <a:lnTo>
                    <a:pt x="9705" y="953"/>
                  </a:lnTo>
                  <a:cubicBezTo>
                    <a:pt x="9700" y="953"/>
                    <a:pt x="9696" y="953"/>
                    <a:pt x="9692" y="953"/>
                  </a:cubicBezTo>
                  <a:cubicBezTo>
                    <a:pt x="9678" y="957"/>
                    <a:pt x="9673" y="958"/>
                    <a:pt x="9671" y="958"/>
                  </a:cubicBezTo>
                  <a:cubicBezTo>
                    <a:pt x="9668" y="958"/>
                    <a:pt x="9689" y="950"/>
                    <a:pt x="9680" y="941"/>
                  </a:cubicBezTo>
                  <a:lnTo>
                    <a:pt x="9680" y="941"/>
                  </a:lnTo>
                  <a:cubicBezTo>
                    <a:pt x="9621" y="953"/>
                    <a:pt x="9669" y="953"/>
                    <a:pt x="9633" y="965"/>
                  </a:cubicBezTo>
                  <a:cubicBezTo>
                    <a:pt x="9601" y="965"/>
                    <a:pt x="9612" y="960"/>
                    <a:pt x="9608" y="960"/>
                  </a:cubicBezTo>
                  <a:lnTo>
                    <a:pt x="9608" y="960"/>
                  </a:lnTo>
                  <a:cubicBezTo>
                    <a:pt x="9606" y="960"/>
                    <a:pt x="9601" y="961"/>
                    <a:pt x="9585" y="965"/>
                  </a:cubicBezTo>
                  <a:cubicBezTo>
                    <a:pt x="9573" y="965"/>
                    <a:pt x="9621" y="965"/>
                    <a:pt x="9609" y="977"/>
                  </a:cubicBezTo>
                  <a:cubicBezTo>
                    <a:pt x="9585" y="977"/>
                    <a:pt x="9577" y="972"/>
                    <a:pt x="9564" y="972"/>
                  </a:cubicBezTo>
                  <a:cubicBezTo>
                    <a:pt x="9557" y="972"/>
                    <a:pt x="9549" y="973"/>
                    <a:pt x="9538" y="977"/>
                  </a:cubicBezTo>
                  <a:lnTo>
                    <a:pt x="9526" y="977"/>
                  </a:lnTo>
                  <a:cubicBezTo>
                    <a:pt x="9526" y="975"/>
                    <a:pt x="9523" y="974"/>
                    <a:pt x="9518" y="974"/>
                  </a:cubicBezTo>
                  <a:cubicBezTo>
                    <a:pt x="9499" y="974"/>
                    <a:pt x="9452" y="989"/>
                    <a:pt x="9442" y="989"/>
                  </a:cubicBezTo>
                  <a:cubicBezTo>
                    <a:pt x="9423" y="989"/>
                    <a:pt x="9467" y="989"/>
                    <a:pt x="9464" y="995"/>
                  </a:cubicBezTo>
                  <a:lnTo>
                    <a:pt x="9464" y="995"/>
                  </a:lnTo>
                  <a:cubicBezTo>
                    <a:pt x="9456" y="996"/>
                    <a:pt x="9449" y="997"/>
                    <a:pt x="9442" y="1001"/>
                  </a:cubicBezTo>
                  <a:lnTo>
                    <a:pt x="9454" y="1001"/>
                  </a:lnTo>
                  <a:cubicBezTo>
                    <a:pt x="9457" y="999"/>
                    <a:pt x="9460" y="998"/>
                    <a:pt x="9463" y="997"/>
                  </a:cubicBezTo>
                  <a:lnTo>
                    <a:pt x="9463" y="997"/>
                  </a:lnTo>
                  <a:cubicBezTo>
                    <a:pt x="9462" y="998"/>
                    <a:pt x="9459" y="999"/>
                    <a:pt x="9454" y="1001"/>
                  </a:cubicBezTo>
                  <a:lnTo>
                    <a:pt x="9609" y="1001"/>
                  </a:lnTo>
                  <a:cubicBezTo>
                    <a:pt x="9597" y="1001"/>
                    <a:pt x="9597" y="1001"/>
                    <a:pt x="9585" y="1013"/>
                  </a:cubicBezTo>
                  <a:cubicBezTo>
                    <a:pt x="9633" y="1013"/>
                    <a:pt x="9633" y="1025"/>
                    <a:pt x="9680" y="1025"/>
                  </a:cubicBezTo>
                  <a:cubicBezTo>
                    <a:pt x="9645" y="1025"/>
                    <a:pt x="9621" y="1036"/>
                    <a:pt x="9597" y="1036"/>
                  </a:cubicBezTo>
                  <a:cubicBezTo>
                    <a:pt x="9595" y="1036"/>
                    <a:pt x="9590" y="1036"/>
                    <a:pt x="9585" y="1037"/>
                  </a:cubicBezTo>
                  <a:lnTo>
                    <a:pt x="9585" y="1037"/>
                  </a:lnTo>
                  <a:cubicBezTo>
                    <a:pt x="9573" y="1042"/>
                    <a:pt x="9582" y="1042"/>
                    <a:pt x="9590" y="1042"/>
                  </a:cubicBezTo>
                  <a:cubicBezTo>
                    <a:pt x="9597" y="1042"/>
                    <a:pt x="9603" y="1042"/>
                    <a:pt x="9585" y="1048"/>
                  </a:cubicBezTo>
                  <a:cubicBezTo>
                    <a:pt x="9573" y="1054"/>
                    <a:pt x="9558" y="1054"/>
                    <a:pt x="9545" y="1054"/>
                  </a:cubicBezTo>
                  <a:cubicBezTo>
                    <a:pt x="9532" y="1054"/>
                    <a:pt x="9520" y="1054"/>
                    <a:pt x="9514" y="1060"/>
                  </a:cubicBezTo>
                  <a:cubicBezTo>
                    <a:pt x="9514" y="1060"/>
                    <a:pt x="9540" y="1055"/>
                    <a:pt x="9554" y="1055"/>
                  </a:cubicBezTo>
                  <a:cubicBezTo>
                    <a:pt x="9561" y="1055"/>
                    <a:pt x="9565" y="1056"/>
                    <a:pt x="9561" y="1060"/>
                  </a:cubicBezTo>
                  <a:lnTo>
                    <a:pt x="9549" y="1060"/>
                  </a:lnTo>
                  <a:cubicBezTo>
                    <a:pt x="9538" y="1072"/>
                    <a:pt x="9561" y="1072"/>
                    <a:pt x="9585" y="1072"/>
                  </a:cubicBezTo>
                  <a:cubicBezTo>
                    <a:pt x="9514" y="1084"/>
                    <a:pt x="9597" y="1084"/>
                    <a:pt x="9526" y="1084"/>
                  </a:cubicBezTo>
                  <a:cubicBezTo>
                    <a:pt x="9534" y="1088"/>
                    <a:pt x="9540" y="1089"/>
                    <a:pt x="9546" y="1089"/>
                  </a:cubicBezTo>
                  <a:cubicBezTo>
                    <a:pt x="9549" y="1089"/>
                    <a:pt x="9552" y="1089"/>
                    <a:pt x="9555" y="1089"/>
                  </a:cubicBezTo>
                  <a:lnTo>
                    <a:pt x="9555" y="1089"/>
                  </a:lnTo>
                  <a:lnTo>
                    <a:pt x="9526" y="1096"/>
                  </a:lnTo>
                  <a:cubicBezTo>
                    <a:pt x="9517" y="1105"/>
                    <a:pt x="9529" y="1107"/>
                    <a:pt x="9546" y="1107"/>
                  </a:cubicBezTo>
                  <a:cubicBezTo>
                    <a:pt x="9565" y="1107"/>
                    <a:pt x="9590" y="1104"/>
                    <a:pt x="9599" y="1104"/>
                  </a:cubicBezTo>
                  <a:cubicBezTo>
                    <a:pt x="9605" y="1104"/>
                    <a:pt x="9605" y="1105"/>
                    <a:pt x="9597" y="1108"/>
                  </a:cubicBezTo>
                  <a:lnTo>
                    <a:pt x="9526" y="1108"/>
                  </a:lnTo>
                  <a:cubicBezTo>
                    <a:pt x="9538" y="1108"/>
                    <a:pt x="9526" y="1120"/>
                    <a:pt x="9561" y="1120"/>
                  </a:cubicBezTo>
                  <a:cubicBezTo>
                    <a:pt x="9561" y="1120"/>
                    <a:pt x="9549" y="1120"/>
                    <a:pt x="9538" y="1132"/>
                  </a:cubicBezTo>
                  <a:lnTo>
                    <a:pt x="9609" y="1132"/>
                  </a:lnTo>
                  <a:cubicBezTo>
                    <a:pt x="9597" y="1144"/>
                    <a:pt x="9573" y="1144"/>
                    <a:pt x="9549" y="1156"/>
                  </a:cubicBezTo>
                  <a:cubicBezTo>
                    <a:pt x="9585" y="1167"/>
                    <a:pt x="9526" y="1179"/>
                    <a:pt x="9561" y="1191"/>
                  </a:cubicBezTo>
                  <a:lnTo>
                    <a:pt x="9573" y="1191"/>
                  </a:lnTo>
                  <a:cubicBezTo>
                    <a:pt x="9571" y="1194"/>
                    <a:pt x="9572" y="1195"/>
                    <a:pt x="9575" y="1195"/>
                  </a:cubicBezTo>
                  <a:cubicBezTo>
                    <a:pt x="9585" y="1195"/>
                    <a:pt x="9611" y="1188"/>
                    <a:pt x="9625" y="1188"/>
                  </a:cubicBezTo>
                  <a:cubicBezTo>
                    <a:pt x="9630" y="1188"/>
                    <a:pt x="9633" y="1189"/>
                    <a:pt x="9633" y="1191"/>
                  </a:cubicBezTo>
                  <a:cubicBezTo>
                    <a:pt x="9573" y="1191"/>
                    <a:pt x="9585" y="1203"/>
                    <a:pt x="9561" y="1215"/>
                  </a:cubicBezTo>
                  <a:cubicBezTo>
                    <a:pt x="9538" y="1227"/>
                    <a:pt x="9609" y="1227"/>
                    <a:pt x="9573" y="1251"/>
                  </a:cubicBezTo>
                  <a:lnTo>
                    <a:pt x="9538" y="1251"/>
                  </a:lnTo>
                  <a:cubicBezTo>
                    <a:pt x="9526" y="1263"/>
                    <a:pt x="9538" y="1263"/>
                    <a:pt x="9538" y="1275"/>
                  </a:cubicBezTo>
                  <a:lnTo>
                    <a:pt x="9526" y="1275"/>
                  </a:lnTo>
                  <a:cubicBezTo>
                    <a:pt x="9478" y="1298"/>
                    <a:pt x="9538" y="1298"/>
                    <a:pt x="9561" y="1310"/>
                  </a:cubicBezTo>
                  <a:cubicBezTo>
                    <a:pt x="9549" y="1310"/>
                    <a:pt x="9526" y="1322"/>
                    <a:pt x="9514" y="1322"/>
                  </a:cubicBezTo>
                  <a:cubicBezTo>
                    <a:pt x="9502" y="1322"/>
                    <a:pt x="9502" y="1334"/>
                    <a:pt x="9549" y="1334"/>
                  </a:cubicBezTo>
                  <a:cubicBezTo>
                    <a:pt x="9502" y="1358"/>
                    <a:pt x="9573" y="1346"/>
                    <a:pt x="9514" y="1358"/>
                  </a:cubicBezTo>
                  <a:lnTo>
                    <a:pt x="9502" y="1358"/>
                  </a:lnTo>
                  <a:cubicBezTo>
                    <a:pt x="9490" y="1370"/>
                    <a:pt x="9490" y="1370"/>
                    <a:pt x="9490" y="1382"/>
                  </a:cubicBezTo>
                  <a:cubicBezTo>
                    <a:pt x="9526" y="1382"/>
                    <a:pt x="9597" y="1382"/>
                    <a:pt x="9585" y="1394"/>
                  </a:cubicBezTo>
                  <a:cubicBezTo>
                    <a:pt x="9557" y="1398"/>
                    <a:pt x="9546" y="1399"/>
                    <a:pt x="9540" y="1399"/>
                  </a:cubicBezTo>
                  <a:cubicBezTo>
                    <a:pt x="9528" y="1399"/>
                    <a:pt x="9542" y="1394"/>
                    <a:pt x="9502" y="1394"/>
                  </a:cubicBezTo>
                  <a:cubicBezTo>
                    <a:pt x="9514" y="1406"/>
                    <a:pt x="9526" y="1406"/>
                    <a:pt x="9514" y="1406"/>
                  </a:cubicBezTo>
                  <a:lnTo>
                    <a:pt x="9466" y="1406"/>
                  </a:lnTo>
                  <a:cubicBezTo>
                    <a:pt x="9454" y="1417"/>
                    <a:pt x="9478" y="1417"/>
                    <a:pt x="9502" y="1417"/>
                  </a:cubicBezTo>
                  <a:lnTo>
                    <a:pt x="9538" y="1417"/>
                  </a:lnTo>
                  <a:cubicBezTo>
                    <a:pt x="9549" y="1417"/>
                    <a:pt x="9561" y="1406"/>
                    <a:pt x="9561" y="1406"/>
                  </a:cubicBezTo>
                  <a:cubicBezTo>
                    <a:pt x="9609" y="1406"/>
                    <a:pt x="9561" y="1417"/>
                    <a:pt x="9585" y="1429"/>
                  </a:cubicBezTo>
                  <a:cubicBezTo>
                    <a:pt x="9585" y="1429"/>
                    <a:pt x="9597" y="1417"/>
                    <a:pt x="9633" y="1417"/>
                  </a:cubicBezTo>
                  <a:cubicBezTo>
                    <a:pt x="9629" y="1421"/>
                    <a:pt x="9634" y="1423"/>
                    <a:pt x="9644" y="1423"/>
                  </a:cubicBezTo>
                  <a:cubicBezTo>
                    <a:pt x="9665" y="1423"/>
                    <a:pt x="9704" y="1417"/>
                    <a:pt x="9728" y="1417"/>
                  </a:cubicBezTo>
                  <a:cubicBezTo>
                    <a:pt x="9710" y="1429"/>
                    <a:pt x="9692" y="1432"/>
                    <a:pt x="9673" y="1432"/>
                  </a:cubicBezTo>
                  <a:cubicBezTo>
                    <a:pt x="9654" y="1432"/>
                    <a:pt x="9633" y="1429"/>
                    <a:pt x="9609" y="1429"/>
                  </a:cubicBezTo>
                  <a:cubicBezTo>
                    <a:pt x="9585" y="1429"/>
                    <a:pt x="9549" y="1441"/>
                    <a:pt x="9526" y="1441"/>
                  </a:cubicBezTo>
                  <a:cubicBezTo>
                    <a:pt x="9526" y="1441"/>
                    <a:pt x="9526" y="1441"/>
                    <a:pt x="9526" y="1453"/>
                  </a:cubicBezTo>
                  <a:lnTo>
                    <a:pt x="9573" y="1453"/>
                  </a:lnTo>
                  <a:lnTo>
                    <a:pt x="9561" y="1465"/>
                  </a:lnTo>
                  <a:lnTo>
                    <a:pt x="9573" y="1465"/>
                  </a:lnTo>
                  <a:cubicBezTo>
                    <a:pt x="9585" y="1525"/>
                    <a:pt x="9526" y="1548"/>
                    <a:pt x="9573" y="1596"/>
                  </a:cubicBezTo>
                  <a:lnTo>
                    <a:pt x="9538" y="1644"/>
                  </a:lnTo>
                  <a:cubicBezTo>
                    <a:pt x="9549" y="1679"/>
                    <a:pt x="9538" y="1679"/>
                    <a:pt x="9549" y="1703"/>
                  </a:cubicBezTo>
                  <a:cubicBezTo>
                    <a:pt x="9549" y="1686"/>
                    <a:pt x="9555" y="1670"/>
                    <a:pt x="9563" y="1670"/>
                  </a:cubicBezTo>
                  <a:cubicBezTo>
                    <a:pt x="9566" y="1670"/>
                    <a:pt x="9570" y="1672"/>
                    <a:pt x="9573" y="1679"/>
                  </a:cubicBezTo>
                  <a:cubicBezTo>
                    <a:pt x="9573" y="1664"/>
                    <a:pt x="9578" y="1660"/>
                    <a:pt x="9583" y="1660"/>
                  </a:cubicBezTo>
                  <a:cubicBezTo>
                    <a:pt x="9584" y="1660"/>
                    <a:pt x="9585" y="1660"/>
                    <a:pt x="9586" y="1660"/>
                  </a:cubicBezTo>
                  <a:lnTo>
                    <a:pt x="9586" y="1660"/>
                  </a:lnTo>
                  <a:cubicBezTo>
                    <a:pt x="9579" y="1651"/>
                    <a:pt x="9573" y="1632"/>
                    <a:pt x="9573" y="1608"/>
                  </a:cubicBezTo>
                  <a:cubicBezTo>
                    <a:pt x="9582" y="1600"/>
                    <a:pt x="9584" y="1591"/>
                    <a:pt x="9593" y="1591"/>
                  </a:cubicBezTo>
                  <a:cubicBezTo>
                    <a:pt x="9597" y="1591"/>
                    <a:pt x="9602" y="1593"/>
                    <a:pt x="9609" y="1596"/>
                  </a:cubicBezTo>
                  <a:lnTo>
                    <a:pt x="9585" y="1572"/>
                  </a:lnTo>
                  <a:cubicBezTo>
                    <a:pt x="9588" y="1561"/>
                    <a:pt x="9591" y="1557"/>
                    <a:pt x="9595" y="1557"/>
                  </a:cubicBezTo>
                  <a:cubicBezTo>
                    <a:pt x="9606" y="1557"/>
                    <a:pt x="9620" y="1589"/>
                    <a:pt x="9635" y="1589"/>
                  </a:cubicBezTo>
                  <a:cubicBezTo>
                    <a:pt x="9639" y="1589"/>
                    <a:pt x="9642" y="1587"/>
                    <a:pt x="9645" y="1584"/>
                  </a:cubicBezTo>
                  <a:lnTo>
                    <a:pt x="9645" y="1584"/>
                  </a:lnTo>
                  <a:cubicBezTo>
                    <a:pt x="9633" y="1608"/>
                    <a:pt x="9633" y="1608"/>
                    <a:pt x="9621" y="1644"/>
                  </a:cubicBezTo>
                  <a:cubicBezTo>
                    <a:pt x="9633" y="1620"/>
                    <a:pt x="9645" y="1596"/>
                    <a:pt x="9669" y="1572"/>
                  </a:cubicBezTo>
                  <a:cubicBezTo>
                    <a:pt x="9669" y="1560"/>
                    <a:pt x="9669" y="1560"/>
                    <a:pt x="9669" y="1548"/>
                  </a:cubicBezTo>
                  <a:cubicBezTo>
                    <a:pt x="9669" y="1548"/>
                    <a:pt x="9669" y="1548"/>
                    <a:pt x="9669" y="1537"/>
                  </a:cubicBezTo>
                  <a:cubicBezTo>
                    <a:pt x="9680" y="1525"/>
                    <a:pt x="9680" y="1525"/>
                    <a:pt x="9692" y="1525"/>
                  </a:cubicBezTo>
                  <a:cubicBezTo>
                    <a:pt x="9692" y="1537"/>
                    <a:pt x="9680" y="1537"/>
                    <a:pt x="9669" y="1537"/>
                  </a:cubicBezTo>
                  <a:lnTo>
                    <a:pt x="9728" y="1537"/>
                  </a:lnTo>
                  <a:cubicBezTo>
                    <a:pt x="9716" y="1537"/>
                    <a:pt x="9704" y="1537"/>
                    <a:pt x="9704" y="1548"/>
                  </a:cubicBezTo>
                  <a:lnTo>
                    <a:pt x="9716" y="1548"/>
                  </a:lnTo>
                  <a:cubicBezTo>
                    <a:pt x="9716" y="1548"/>
                    <a:pt x="9704" y="1548"/>
                    <a:pt x="9680" y="1560"/>
                  </a:cubicBezTo>
                  <a:lnTo>
                    <a:pt x="9716" y="1560"/>
                  </a:lnTo>
                  <a:cubicBezTo>
                    <a:pt x="9716" y="1560"/>
                    <a:pt x="9716" y="1572"/>
                    <a:pt x="9716" y="1572"/>
                  </a:cubicBezTo>
                  <a:cubicBezTo>
                    <a:pt x="9714" y="1567"/>
                    <a:pt x="9711" y="1565"/>
                    <a:pt x="9709" y="1565"/>
                  </a:cubicBezTo>
                  <a:cubicBezTo>
                    <a:pt x="9701" y="1565"/>
                    <a:pt x="9693" y="1579"/>
                    <a:pt x="9682" y="1579"/>
                  </a:cubicBezTo>
                  <a:cubicBezTo>
                    <a:pt x="9678" y="1579"/>
                    <a:pt x="9674" y="1577"/>
                    <a:pt x="9669" y="1572"/>
                  </a:cubicBezTo>
                  <a:lnTo>
                    <a:pt x="9669" y="1572"/>
                  </a:lnTo>
                  <a:lnTo>
                    <a:pt x="9692" y="1620"/>
                  </a:lnTo>
                  <a:cubicBezTo>
                    <a:pt x="9692" y="1596"/>
                    <a:pt x="9716" y="1620"/>
                    <a:pt x="9704" y="1584"/>
                  </a:cubicBezTo>
                  <a:lnTo>
                    <a:pt x="9704" y="1584"/>
                  </a:lnTo>
                  <a:cubicBezTo>
                    <a:pt x="9728" y="1608"/>
                    <a:pt x="9692" y="1632"/>
                    <a:pt x="9692" y="1656"/>
                  </a:cubicBezTo>
                  <a:cubicBezTo>
                    <a:pt x="9697" y="1659"/>
                    <a:pt x="9701" y="1660"/>
                    <a:pt x="9704" y="1660"/>
                  </a:cubicBezTo>
                  <a:cubicBezTo>
                    <a:pt x="9720" y="1660"/>
                    <a:pt x="9721" y="1629"/>
                    <a:pt x="9728" y="1629"/>
                  </a:cubicBezTo>
                  <a:cubicBezTo>
                    <a:pt x="9731" y="1629"/>
                    <a:pt x="9735" y="1633"/>
                    <a:pt x="9740" y="1644"/>
                  </a:cubicBezTo>
                  <a:lnTo>
                    <a:pt x="9740" y="1679"/>
                  </a:lnTo>
                  <a:cubicBezTo>
                    <a:pt x="9744" y="1679"/>
                    <a:pt x="9748" y="1678"/>
                    <a:pt x="9752" y="1677"/>
                  </a:cubicBezTo>
                  <a:lnTo>
                    <a:pt x="9752" y="1677"/>
                  </a:lnTo>
                  <a:cubicBezTo>
                    <a:pt x="9752" y="1677"/>
                    <a:pt x="9752" y="1678"/>
                    <a:pt x="9752" y="1679"/>
                  </a:cubicBezTo>
                  <a:cubicBezTo>
                    <a:pt x="9758" y="1679"/>
                    <a:pt x="9761" y="1676"/>
                    <a:pt x="9762" y="1675"/>
                  </a:cubicBezTo>
                  <a:lnTo>
                    <a:pt x="9762" y="1675"/>
                  </a:lnTo>
                  <a:cubicBezTo>
                    <a:pt x="9763" y="1676"/>
                    <a:pt x="9764" y="1677"/>
                    <a:pt x="9764" y="1679"/>
                  </a:cubicBezTo>
                  <a:cubicBezTo>
                    <a:pt x="9764" y="1675"/>
                    <a:pt x="9764" y="1674"/>
                    <a:pt x="9763" y="1674"/>
                  </a:cubicBezTo>
                  <a:cubicBezTo>
                    <a:pt x="9763" y="1674"/>
                    <a:pt x="9763" y="1674"/>
                    <a:pt x="9762" y="1675"/>
                  </a:cubicBezTo>
                  <a:lnTo>
                    <a:pt x="9762" y="1675"/>
                  </a:lnTo>
                  <a:cubicBezTo>
                    <a:pt x="9762" y="1674"/>
                    <a:pt x="9761" y="1674"/>
                    <a:pt x="9760" y="1674"/>
                  </a:cubicBezTo>
                  <a:cubicBezTo>
                    <a:pt x="9758" y="1674"/>
                    <a:pt x="9755" y="1675"/>
                    <a:pt x="9752" y="1677"/>
                  </a:cubicBezTo>
                  <a:lnTo>
                    <a:pt x="9752" y="1677"/>
                  </a:lnTo>
                  <a:cubicBezTo>
                    <a:pt x="9753" y="1620"/>
                    <a:pt x="9776" y="1619"/>
                    <a:pt x="9788" y="1584"/>
                  </a:cubicBezTo>
                  <a:cubicBezTo>
                    <a:pt x="9811" y="1584"/>
                    <a:pt x="9847" y="1572"/>
                    <a:pt x="9895" y="1572"/>
                  </a:cubicBezTo>
                  <a:lnTo>
                    <a:pt x="9871" y="1572"/>
                  </a:lnTo>
                  <a:cubicBezTo>
                    <a:pt x="9954" y="1548"/>
                    <a:pt x="9966" y="1525"/>
                    <a:pt x="9990" y="1501"/>
                  </a:cubicBezTo>
                  <a:cubicBezTo>
                    <a:pt x="9930" y="1501"/>
                    <a:pt x="10014" y="1489"/>
                    <a:pt x="9978" y="1477"/>
                  </a:cubicBezTo>
                  <a:cubicBezTo>
                    <a:pt x="9907" y="1477"/>
                    <a:pt x="9954" y="1477"/>
                    <a:pt x="9942" y="1465"/>
                  </a:cubicBezTo>
                  <a:lnTo>
                    <a:pt x="9942" y="1465"/>
                  </a:lnTo>
                  <a:cubicBezTo>
                    <a:pt x="9946" y="1469"/>
                    <a:pt x="9952" y="1470"/>
                    <a:pt x="9960" y="1470"/>
                  </a:cubicBezTo>
                  <a:cubicBezTo>
                    <a:pt x="9978" y="1470"/>
                    <a:pt x="10002" y="1462"/>
                    <a:pt x="10002" y="1453"/>
                  </a:cubicBezTo>
                  <a:lnTo>
                    <a:pt x="9978" y="1453"/>
                  </a:lnTo>
                  <a:cubicBezTo>
                    <a:pt x="10002" y="1453"/>
                    <a:pt x="10050" y="1429"/>
                    <a:pt x="10002" y="1429"/>
                  </a:cubicBezTo>
                  <a:cubicBezTo>
                    <a:pt x="10010" y="1425"/>
                    <a:pt x="10015" y="1424"/>
                    <a:pt x="10019" y="1424"/>
                  </a:cubicBezTo>
                  <a:cubicBezTo>
                    <a:pt x="10027" y="1424"/>
                    <a:pt x="10030" y="1429"/>
                    <a:pt x="10038" y="1429"/>
                  </a:cubicBezTo>
                  <a:cubicBezTo>
                    <a:pt x="10055" y="1423"/>
                    <a:pt x="10050" y="1423"/>
                    <a:pt x="10042" y="1423"/>
                  </a:cubicBezTo>
                  <a:cubicBezTo>
                    <a:pt x="10035" y="1423"/>
                    <a:pt x="10026" y="1423"/>
                    <a:pt x="10038" y="1417"/>
                  </a:cubicBezTo>
                  <a:lnTo>
                    <a:pt x="10050" y="1417"/>
                  </a:lnTo>
                  <a:cubicBezTo>
                    <a:pt x="10038" y="1417"/>
                    <a:pt x="10061" y="1406"/>
                    <a:pt x="10073" y="1394"/>
                  </a:cubicBezTo>
                  <a:lnTo>
                    <a:pt x="10073" y="1394"/>
                  </a:lnTo>
                  <a:cubicBezTo>
                    <a:pt x="10052" y="1397"/>
                    <a:pt x="10041" y="1399"/>
                    <a:pt x="10034" y="1399"/>
                  </a:cubicBezTo>
                  <a:cubicBezTo>
                    <a:pt x="10018" y="1399"/>
                    <a:pt x="10031" y="1390"/>
                    <a:pt x="10014" y="1382"/>
                  </a:cubicBezTo>
                  <a:cubicBezTo>
                    <a:pt x="10038" y="1382"/>
                    <a:pt x="10038" y="1382"/>
                    <a:pt x="10050" y="1370"/>
                  </a:cubicBezTo>
                  <a:lnTo>
                    <a:pt x="10002" y="1370"/>
                  </a:lnTo>
                  <a:cubicBezTo>
                    <a:pt x="9954" y="1370"/>
                    <a:pt x="10038" y="1370"/>
                    <a:pt x="10014" y="1358"/>
                  </a:cubicBezTo>
                  <a:lnTo>
                    <a:pt x="10002" y="1358"/>
                  </a:lnTo>
                  <a:cubicBezTo>
                    <a:pt x="9978" y="1358"/>
                    <a:pt x="10014" y="1346"/>
                    <a:pt x="10050" y="1334"/>
                  </a:cubicBezTo>
                  <a:cubicBezTo>
                    <a:pt x="9919" y="1310"/>
                    <a:pt x="10121" y="1251"/>
                    <a:pt x="10073" y="1215"/>
                  </a:cubicBezTo>
                  <a:lnTo>
                    <a:pt x="10014" y="1215"/>
                  </a:lnTo>
                  <a:cubicBezTo>
                    <a:pt x="10002" y="1215"/>
                    <a:pt x="10002" y="1215"/>
                    <a:pt x="9990" y="1227"/>
                  </a:cubicBezTo>
                  <a:lnTo>
                    <a:pt x="9978" y="1227"/>
                  </a:lnTo>
                  <a:cubicBezTo>
                    <a:pt x="9978" y="1221"/>
                    <a:pt x="9972" y="1221"/>
                    <a:pt x="9968" y="1221"/>
                  </a:cubicBezTo>
                  <a:cubicBezTo>
                    <a:pt x="9963" y="1221"/>
                    <a:pt x="9960" y="1221"/>
                    <a:pt x="9966" y="1215"/>
                  </a:cubicBezTo>
                  <a:lnTo>
                    <a:pt x="9978" y="1215"/>
                  </a:lnTo>
                  <a:lnTo>
                    <a:pt x="10002" y="1191"/>
                  </a:lnTo>
                  <a:cubicBezTo>
                    <a:pt x="9942" y="1191"/>
                    <a:pt x="10002" y="1179"/>
                    <a:pt x="10014" y="1179"/>
                  </a:cubicBezTo>
                  <a:cubicBezTo>
                    <a:pt x="10026" y="1175"/>
                    <a:pt x="10031" y="1174"/>
                    <a:pt x="10035" y="1174"/>
                  </a:cubicBezTo>
                  <a:cubicBezTo>
                    <a:pt x="10041" y="1174"/>
                    <a:pt x="10041" y="1178"/>
                    <a:pt x="10062" y="1179"/>
                  </a:cubicBezTo>
                  <a:lnTo>
                    <a:pt x="10062" y="1179"/>
                  </a:lnTo>
                  <a:lnTo>
                    <a:pt x="10073" y="1167"/>
                  </a:lnTo>
                  <a:lnTo>
                    <a:pt x="10061" y="1167"/>
                  </a:lnTo>
                  <a:cubicBezTo>
                    <a:pt x="10097" y="1156"/>
                    <a:pt x="10073" y="1156"/>
                    <a:pt x="10109" y="1156"/>
                  </a:cubicBezTo>
                  <a:cubicBezTo>
                    <a:pt x="10133" y="1132"/>
                    <a:pt x="10050" y="1144"/>
                    <a:pt x="10109" y="1120"/>
                  </a:cubicBezTo>
                  <a:lnTo>
                    <a:pt x="10050" y="1120"/>
                  </a:lnTo>
                  <a:cubicBezTo>
                    <a:pt x="10061" y="1108"/>
                    <a:pt x="10073" y="1108"/>
                    <a:pt x="10085" y="1108"/>
                  </a:cubicBezTo>
                  <a:lnTo>
                    <a:pt x="10061" y="1108"/>
                  </a:lnTo>
                  <a:cubicBezTo>
                    <a:pt x="10133" y="1096"/>
                    <a:pt x="10085" y="1096"/>
                    <a:pt x="10109" y="1072"/>
                  </a:cubicBezTo>
                  <a:lnTo>
                    <a:pt x="10121" y="1072"/>
                  </a:lnTo>
                  <a:cubicBezTo>
                    <a:pt x="10109" y="1072"/>
                    <a:pt x="10087" y="1072"/>
                    <a:pt x="10096" y="1061"/>
                  </a:cubicBezTo>
                  <a:lnTo>
                    <a:pt x="10096" y="1061"/>
                  </a:lnTo>
                  <a:cubicBezTo>
                    <a:pt x="10087" y="1063"/>
                    <a:pt x="10078" y="1064"/>
                    <a:pt x="10073" y="1064"/>
                  </a:cubicBezTo>
                  <a:cubicBezTo>
                    <a:pt x="10069" y="1064"/>
                    <a:pt x="10068" y="1063"/>
                    <a:pt x="10073" y="1060"/>
                  </a:cubicBezTo>
                  <a:cubicBezTo>
                    <a:pt x="10038" y="1060"/>
                    <a:pt x="10014" y="1072"/>
                    <a:pt x="9978" y="1072"/>
                  </a:cubicBezTo>
                  <a:cubicBezTo>
                    <a:pt x="10014" y="1072"/>
                    <a:pt x="10014" y="1060"/>
                    <a:pt x="9990" y="1060"/>
                  </a:cubicBezTo>
                  <a:lnTo>
                    <a:pt x="10002" y="1060"/>
                  </a:lnTo>
                  <a:lnTo>
                    <a:pt x="9978" y="1048"/>
                  </a:lnTo>
                  <a:lnTo>
                    <a:pt x="10050" y="1048"/>
                  </a:lnTo>
                  <a:cubicBezTo>
                    <a:pt x="10002" y="1048"/>
                    <a:pt x="10038" y="1036"/>
                    <a:pt x="10050" y="1025"/>
                  </a:cubicBezTo>
                  <a:lnTo>
                    <a:pt x="10073" y="1025"/>
                  </a:lnTo>
                  <a:cubicBezTo>
                    <a:pt x="10038" y="1025"/>
                    <a:pt x="10038" y="1013"/>
                    <a:pt x="10050" y="1001"/>
                  </a:cubicBezTo>
                  <a:lnTo>
                    <a:pt x="10073" y="1001"/>
                  </a:lnTo>
                  <a:cubicBezTo>
                    <a:pt x="10050" y="1001"/>
                    <a:pt x="10085" y="989"/>
                    <a:pt x="10109" y="989"/>
                  </a:cubicBezTo>
                  <a:cubicBezTo>
                    <a:pt x="10061" y="977"/>
                    <a:pt x="10192" y="953"/>
                    <a:pt x="10121" y="953"/>
                  </a:cubicBezTo>
                  <a:lnTo>
                    <a:pt x="10145" y="941"/>
                  </a:lnTo>
                  <a:cubicBezTo>
                    <a:pt x="10085" y="941"/>
                    <a:pt x="10169" y="917"/>
                    <a:pt x="10073" y="917"/>
                  </a:cubicBezTo>
                  <a:cubicBezTo>
                    <a:pt x="10120" y="904"/>
                    <a:pt x="10116" y="900"/>
                    <a:pt x="10099" y="900"/>
                  </a:cubicBezTo>
                  <a:cubicBezTo>
                    <a:pt x="10085" y="900"/>
                    <a:pt x="10064" y="902"/>
                    <a:pt x="10054" y="902"/>
                  </a:cubicBezTo>
                  <a:cubicBezTo>
                    <a:pt x="10044" y="902"/>
                    <a:pt x="10045" y="901"/>
                    <a:pt x="10073" y="894"/>
                  </a:cubicBezTo>
                  <a:lnTo>
                    <a:pt x="10061" y="894"/>
                  </a:lnTo>
                  <a:cubicBezTo>
                    <a:pt x="10073" y="846"/>
                    <a:pt x="10121" y="786"/>
                    <a:pt x="10061" y="739"/>
                  </a:cubicBezTo>
                  <a:lnTo>
                    <a:pt x="10085" y="739"/>
                  </a:lnTo>
                  <a:cubicBezTo>
                    <a:pt x="10097" y="715"/>
                    <a:pt x="10097" y="679"/>
                    <a:pt x="10085" y="655"/>
                  </a:cubicBezTo>
                  <a:cubicBezTo>
                    <a:pt x="10089" y="655"/>
                    <a:pt x="10093" y="655"/>
                    <a:pt x="10097" y="655"/>
                  </a:cubicBezTo>
                  <a:cubicBezTo>
                    <a:pt x="10192" y="655"/>
                    <a:pt x="10184" y="799"/>
                    <a:pt x="10288" y="822"/>
                  </a:cubicBezTo>
                  <a:cubicBezTo>
                    <a:pt x="10300" y="798"/>
                    <a:pt x="10300" y="786"/>
                    <a:pt x="10311" y="763"/>
                  </a:cubicBezTo>
                  <a:cubicBezTo>
                    <a:pt x="10323" y="751"/>
                    <a:pt x="10323" y="751"/>
                    <a:pt x="10323" y="739"/>
                  </a:cubicBezTo>
                  <a:lnTo>
                    <a:pt x="10323" y="739"/>
                  </a:lnTo>
                  <a:cubicBezTo>
                    <a:pt x="10311" y="751"/>
                    <a:pt x="10300" y="751"/>
                    <a:pt x="10300" y="751"/>
                  </a:cubicBezTo>
                  <a:cubicBezTo>
                    <a:pt x="10309" y="741"/>
                    <a:pt x="10326" y="708"/>
                    <a:pt x="10339" y="708"/>
                  </a:cubicBezTo>
                  <a:cubicBezTo>
                    <a:pt x="10342" y="708"/>
                    <a:pt x="10345" y="710"/>
                    <a:pt x="10347" y="715"/>
                  </a:cubicBezTo>
                  <a:cubicBezTo>
                    <a:pt x="10335" y="727"/>
                    <a:pt x="10335" y="727"/>
                    <a:pt x="10335" y="727"/>
                  </a:cubicBezTo>
                  <a:cubicBezTo>
                    <a:pt x="10338" y="729"/>
                    <a:pt x="10340" y="730"/>
                    <a:pt x="10341" y="730"/>
                  </a:cubicBezTo>
                  <a:cubicBezTo>
                    <a:pt x="10346" y="730"/>
                    <a:pt x="10348" y="723"/>
                    <a:pt x="10353" y="723"/>
                  </a:cubicBezTo>
                  <a:cubicBezTo>
                    <a:pt x="10355" y="723"/>
                    <a:pt x="10357" y="724"/>
                    <a:pt x="10359" y="727"/>
                  </a:cubicBezTo>
                  <a:cubicBezTo>
                    <a:pt x="10359" y="739"/>
                    <a:pt x="10359" y="727"/>
                    <a:pt x="10359" y="751"/>
                  </a:cubicBezTo>
                  <a:lnTo>
                    <a:pt x="10371" y="786"/>
                  </a:lnTo>
                  <a:cubicBezTo>
                    <a:pt x="10384" y="773"/>
                    <a:pt x="10393" y="768"/>
                    <a:pt x="10398" y="768"/>
                  </a:cubicBezTo>
                  <a:cubicBezTo>
                    <a:pt x="10413" y="768"/>
                    <a:pt x="10407" y="802"/>
                    <a:pt x="10407" y="810"/>
                  </a:cubicBezTo>
                  <a:cubicBezTo>
                    <a:pt x="10395" y="828"/>
                    <a:pt x="10389" y="828"/>
                    <a:pt x="10383" y="828"/>
                  </a:cubicBezTo>
                  <a:cubicBezTo>
                    <a:pt x="10377" y="828"/>
                    <a:pt x="10371" y="828"/>
                    <a:pt x="10359" y="846"/>
                  </a:cubicBezTo>
                  <a:lnTo>
                    <a:pt x="10359" y="882"/>
                  </a:lnTo>
                  <a:lnTo>
                    <a:pt x="10371" y="846"/>
                  </a:lnTo>
                  <a:lnTo>
                    <a:pt x="10383" y="870"/>
                  </a:lnTo>
                  <a:cubicBezTo>
                    <a:pt x="10383" y="861"/>
                    <a:pt x="10389" y="853"/>
                    <a:pt x="10392" y="853"/>
                  </a:cubicBezTo>
                  <a:cubicBezTo>
                    <a:pt x="10394" y="853"/>
                    <a:pt x="10395" y="854"/>
                    <a:pt x="10395" y="858"/>
                  </a:cubicBezTo>
                  <a:cubicBezTo>
                    <a:pt x="10395" y="870"/>
                    <a:pt x="10395" y="870"/>
                    <a:pt x="10383" y="882"/>
                  </a:cubicBezTo>
                  <a:lnTo>
                    <a:pt x="10383" y="882"/>
                  </a:lnTo>
                  <a:lnTo>
                    <a:pt x="10407" y="858"/>
                  </a:lnTo>
                  <a:lnTo>
                    <a:pt x="10407" y="858"/>
                  </a:lnTo>
                  <a:cubicBezTo>
                    <a:pt x="10383" y="894"/>
                    <a:pt x="10407" y="882"/>
                    <a:pt x="10395" y="917"/>
                  </a:cubicBezTo>
                  <a:cubicBezTo>
                    <a:pt x="10400" y="925"/>
                    <a:pt x="10407" y="928"/>
                    <a:pt x="10414" y="928"/>
                  </a:cubicBezTo>
                  <a:cubicBezTo>
                    <a:pt x="10426" y="928"/>
                    <a:pt x="10440" y="920"/>
                    <a:pt x="10450" y="920"/>
                  </a:cubicBezTo>
                  <a:cubicBezTo>
                    <a:pt x="10460" y="920"/>
                    <a:pt x="10466" y="927"/>
                    <a:pt x="10466" y="953"/>
                  </a:cubicBezTo>
                  <a:cubicBezTo>
                    <a:pt x="10466" y="933"/>
                    <a:pt x="10493" y="903"/>
                    <a:pt x="10508" y="903"/>
                  </a:cubicBezTo>
                  <a:cubicBezTo>
                    <a:pt x="10510" y="903"/>
                    <a:pt x="10512" y="904"/>
                    <a:pt x="10514" y="905"/>
                  </a:cubicBezTo>
                  <a:cubicBezTo>
                    <a:pt x="10514" y="917"/>
                    <a:pt x="10514" y="929"/>
                    <a:pt x="10502" y="941"/>
                  </a:cubicBezTo>
                  <a:lnTo>
                    <a:pt x="10526" y="929"/>
                  </a:lnTo>
                  <a:lnTo>
                    <a:pt x="10526" y="929"/>
                  </a:lnTo>
                  <a:cubicBezTo>
                    <a:pt x="10502" y="1001"/>
                    <a:pt x="10538" y="965"/>
                    <a:pt x="10550" y="1001"/>
                  </a:cubicBezTo>
                  <a:lnTo>
                    <a:pt x="10550" y="1013"/>
                  </a:lnTo>
                  <a:cubicBezTo>
                    <a:pt x="10558" y="1004"/>
                    <a:pt x="10566" y="996"/>
                    <a:pt x="10575" y="996"/>
                  </a:cubicBezTo>
                  <a:cubicBezTo>
                    <a:pt x="10578" y="996"/>
                    <a:pt x="10582" y="997"/>
                    <a:pt x="10585" y="1001"/>
                  </a:cubicBezTo>
                  <a:lnTo>
                    <a:pt x="10573" y="1036"/>
                  </a:lnTo>
                  <a:cubicBezTo>
                    <a:pt x="10573" y="1039"/>
                    <a:pt x="10574" y="1040"/>
                    <a:pt x="10575" y="1040"/>
                  </a:cubicBezTo>
                  <a:cubicBezTo>
                    <a:pt x="10582" y="1040"/>
                    <a:pt x="10608" y="993"/>
                    <a:pt x="10618" y="993"/>
                  </a:cubicBezTo>
                  <a:cubicBezTo>
                    <a:pt x="10620" y="993"/>
                    <a:pt x="10621" y="995"/>
                    <a:pt x="10621" y="1001"/>
                  </a:cubicBezTo>
                  <a:cubicBezTo>
                    <a:pt x="10645" y="965"/>
                    <a:pt x="10645" y="941"/>
                    <a:pt x="10657" y="906"/>
                  </a:cubicBezTo>
                  <a:lnTo>
                    <a:pt x="10657" y="906"/>
                  </a:lnTo>
                  <a:cubicBezTo>
                    <a:pt x="10649" y="929"/>
                    <a:pt x="10651" y="942"/>
                    <a:pt x="10657" y="942"/>
                  </a:cubicBezTo>
                  <a:cubicBezTo>
                    <a:pt x="10660" y="942"/>
                    <a:pt x="10664" y="938"/>
                    <a:pt x="10669" y="929"/>
                  </a:cubicBezTo>
                  <a:cubicBezTo>
                    <a:pt x="10676" y="926"/>
                    <a:pt x="10680" y="924"/>
                    <a:pt x="10681" y="924"/>
                  </a:cubicBezTo>
                  <a:lnTo>
                    <a:pt x="10681" y="924"/>
                  </a:lnTo>
                  <a:cubicBezTo>
                    <a:pt x="10686" y="924"/>
                    <a:pt x="10677" y="933"/>
                    <a:pt x="10669" y="941"/>
                  </a:cubicBezTo>
                  <a:lnTo>
                    <a:pt x="10692" y="929"/>
                  </a:lnTo>
                  <a:lnTo>
                    <a:pt x="10692" y="929"/>
                  </a:lnTo>
                  <a:cubicBezTo>
                    <a:pt x="10703" y="929"/>
                    <a:pt x="10684" y="969"/>
                    <a:pt x="10663" y="985"/>
                  </a:cubicBezTo>
                  <a:lnTo>
                    <a:pt x="10663" y="985"/>
                  </a:lnTo>
                  <a:cubicBezTo>
                    <a:pt x="10671" y="980"/>
                    <a:pt x="10677" y="979"/>
                    <a:pt x="10681" y="979"/>
                  </a:cubicBezTo>
                  <a:cubicBezTo>
                    <a:pt x="10694" y="979"/>
                    <a:pt x="10696" y="993"/>
                    <a:pt x="10704" y="1001"/>
                  </a:cubicBezTo>
                  <a:lnTo>
                    <a:pt x="10681" y="1025"/>
                  </a:lnTo>
                  <a:lnTo>
                    <a:pt x="10704" y="1036"/>
                  </a:lnTo>
                  <a:cubicBezTo>
                    <a:pt x="10716" y="1025"/>
                    <a:pt x="10725" y="1019"/>
                    <a:pt x="10733" y="1019"/>
                  </a:cubicBezTo>
                  <a:cubicBezTo>
                    <a:pt x="10740" y="1019"/>
                    <a:pt x="10746" y="1025"/>
                    <a:pt x="10752" y="1036"/>
                  </a:cubicBezTo>
                  <a:lnTo>
                    <a:pt x="10736" y="1058"/>
                  </a:lnTo>
                  <a:lnTo>
                    <a:pt x="10736" y="1058"/>
                  </a:lnTo>
                  <a:cubicBezTo>
                    <a:pt x="10737" y="1058"/>
                    <a:pt x="10739" y="1058"/>
                    <a:pt x="10740" y="1058"/>
                  </a:cubicBezTo>
                  <a:cubicBezTo>
                    <a:pt x="10761" y="1058"/>
                    <a:pt x="10750" y="1087"/>
                    <a:pt x="10740" y="1108"/>
                  </a:cubicBezTo>
                  <a:cubicBezTo>
                    <a:pt x="10746" y="1104"/>
                    <a:pt x="10750" y="1102"/>
                    <a:pt x="10753" y="1102"/>
                  </a:cubicBezTo>
                  <a:cubicBezTo>
                    <a:pt x="10775" y="1102"/>
                    <a:pt x="10766" y="1170"/>
                    <a:pt x="10788" y="1170"/>
                  </a:cubicBezTo>
                  <a:cubicBezTo>
                    <a:pt x="10794" y="1170"/>
                    <a:pt x="10801" y="1166"/>
                    <a:pt x="10812" y="1156"/>
                  </a:cubicBezTo>
                  <a:lnTo>
                    <a:pt x="10812" y="1156"/>
                  </a:lnTo>
                  <a:lnTo>
                    <a:pt x="10800" y="1179"/>
                  </a:lnTo>
                  <a:cubicBezTo>
                    <a:pt x="10810" y="1173"/>
                    <a:pt x="10818" y="1171"/>
                    <a:pt x="10824" y="1171"/>
                  </a:cubicBezTo>
                  <a:cubicBezTo>
                    <a:pt x="10846" y="1171"/>
                    <a:pt x="10853" y="1195"/>
                    <a:pt x="10870" y="1195"/>
                  </a:cubicBezTo>
                  <a:cubicBezTo>
                    <a:pt x="10878" y="1195"/>
                    <a:pt x="10890" y="1188"/>
                    <a:pt x="10907" y="1167"/>
                  </a:cubicBezTo>
                  <a:lnTo>
                    <a:pt x="10907" y="1167"/>
                  </a:lnTo>
                  <a:cubicBezTo>
                    <a:pt x="10904" y="1198"/>
                    <a:pt x="10907" y="1208"/>
                    <a:pt x="10913" y="1208"/>
                  </a:cubicBezTo>
                  <a:cubicBezTo>
                    <a:pt x="10926" y="1208"/>
                    <a:pt x="10950" y="1169"/>
                    <a:pt x="10961" y="1169"/>
                  </a:cubicBezTo>
                  <a:cubicBezTo>
                    <a:pt x="10966" y="1169"/>
                    <a:pt x="10968" y="1175"/>
                    <a:pt x="10967" y="1192"/>
                  </a:cubicBezTo>
                  <a:lnTo>
                    <a:pt x="10967" y="1192"/>
                  </a:lnTo>
                  <a:cubicBezTo>
                    <a:pt x="11062" y="1263"/>
                    <a:pt x="11145" y="1370"/>
                    <a:pt x="11276" y="1382"/>
                  </a:cubicBezTo>
                  <a:lnTo>
                    <a:pt x="11264" y="1406"/>
                  </a:lnTo>
                  <a:cubicBezTo>
                    <a:pt x="11395" y="1525"/>
                    <a:pt x="11562" y="1572"/>
                    <a:pt x="11705" y="1691"/>
                  </a:cubicBezTo>
                  <a:cubicBezTo>
                    <a:pt x="11728" y="1679"/>
                    <a:pt x="11752" y="1632"/>
                    <a:pt x="11776" y="1620"/>
                  </a:cubicBezTo>
                  <a:cubicBezTo>
                    <a:pt x="11776" y="1620"/>
                    <a:pt x="11788" y="1632"/>
                    <a:pt x="11776" y="1656"/>
                  </a:cubicBezTo>
                  <a:cubicBezTo>
                    <a:pt x="11752" y="1656"/>
                    <a:pt x="11752" y="1679"/>
                    <a:pt x="11740" y="1691"/>
                  </a:cubicBezTo>
                  <a:cubicBezTo>
                    <a:pt x="11758" y="1700"/>
                    <a:pt x="11763" y="1723"/>
                    <a:pt x="11779" y="1723"/>
                  </a:cubicBezTo>
                  <a:cubicBezTo>
                    <a:pt x="11785" y="1723"/>
                    <a:pt x="11791" y="1721"/>
                    <a:pt x="11800" y="1715"/>
                  </a:cubicBezTo>
                  <a:lnTo>
                    <a:pt x="11800" y="1679"/>
                  </a:lnTo>
                  <a:cubicBezTo>
                    <a:pt x="11812" y="1679"/>
                    <a:pt x="11824" y="1691"/>
                    <a:pt x="11824" y="1691"/>
                  </a:cubicBezTo>
                  <a:cubicBezTo>
                    <a:pt x="11812" y="1703"/>
                    <a:pt x="11800" y="1739"/>
                    <a:pt x="11788" y="1751"/>
                  </a:cubicBezTo>
                  <a:cubicBezTo>
                    <a:pt x="11806" y="1738"/>
                    <a:pt x="11816" y="1733"/>
                    <a:pt x="11822" y="1733"/>
                  </a:cubicBezTo>
                  <a:cubicBezTo>
                    <a:pt x="11840" y="1733"/>
                    <a:pt x="11804" y="1787"/>
                    <a:pt x="11829" y="1787"/>
                  </a:cubicBezTo>
                  <a:cubicBezTo>
                    <a:pt x="11831" y="1787"/>
                    <a:pt x="11833" y="1787"/>
                    <a:pt x="11835" y="1787"/>
                  </a:cubicBezTo>
                  <a:cubicBezTo>
                    <a:pt x="11883" y="1727"/>
                    <a:pt x="11955" y="1691"/>
                    <a:pt x="12002" y="1667"/>
                  </a:cubicBezTo>
                  <a:lnTo>
                    <a:pt x="12002" y="1691"/>
                  </a:lnTo>
                  <a:cubicBezTo>
                    <a:pt x="12001" y="1690"/>
                    <a:pt x="12000" y="1690"/>
                    <a:pt x="11999" y="1690"/>
                  </a:cubicBezTo>
                  <a:cubicBezTo>
                    <a:pt x="11989" y="1690"/>
                    <a:pt x="11979" y="1729"/>
                    <a:pt x="11961" y="1729"/>
                  </a:cubicBezTo>
                  <a:cubicBezTo>
                    <a:pt x="11959" y="1729"/>
                    <a:pt x="11957" y="1728"/>
                    <a:pt x="11955" y="1727"/>
                  </a:cubicBezTo>
                  <a:lnTo>
                    <a:pt x="11955" y="1727"/>
                  </a:lnTo>
                  <a:cubicBezTo>
                    <a:pt x="11966" y="1751"/>
                    <a:pt x="11990" y="1739"/>
                    <a:pt x="12002" y="1751"/>
                  </a:cubicBezTo>
                  <a:cubicBezTo>
                    <a:pt x="12014" y="1739"/>
                    <a:pt x="12026" y="1715"/>
                    <a:pt x="12038" y="1715"/>
                  </a:cubicBezTo>
                  <a:lnTo>
                    <a:pt x="12038" y="1715"/>
                  </a:lnTo>
                  <a:cubicBezTo>
                    <a:pt x="12038" y="1727"/>
                    <a:pt x="12014" y="1763"/>
                    <a:pt x="12026" y="1775"/>
                  </a:cubicBezTo>
                  <a:lnTo>
                    <a:pt x="12002" y="1787"/>
                  </a:lnTo>
                  <a:cubicBezTo>
                    <a:pt x="11998" y="1794"/>
                    <a:pt x="12000" y="1797"/>
                    <a:pt x="12003" y="1797"/>
                  </a:cubicBezTo>
                  <a:cubicBezTo>
                    <a:pt x="12010" y="1797"/>
                    <a:pt x="12026" y="1787"/>
                    <a:pt x="12026" y="1787"/>
                  </a:cubicBezTo>
                  <a:lnTo>
                    <a:pt x="12026" y="1787"/>
                  </a:lnTo>
                  <a:cubicBezTo>
                    <a:pt x="12014" y="1810"/>
                    <a:pt x="12026" y="1822"/>
                    <a:pt x="12002" y="1858"/>
                  </a:cubicBezTo>
                  <a:cubicBezTo>
                    <a:pt x="12038" y="1834"/>
                    <a:pt x="12038" y="1846"/>
                    <a:pt x="12062" y="1834"/>
                  </a:cubicBezTo>
                  <a:cubicBezTo>
                    <a:pt x="12062" y="1814"/>
                    <a:pt x="12069" y="1809"/>
                    <a:pt x="12080" y="1804"/>
                  </a:cubicBezTo>
                  <a:lnTo>
                    <a:pt x="12080" y="1804"/>
                  </a:lnTo>
                  <a:cubicBezTo>
                    <a:pt x="12080" y="1804"/>
                    <a:pt x="12080" y="1804"/>
                    <a:pt x="12080" y="1804"/>
                  </a:cubicBezTo>
                  <a:cubicBezTo>
                    <a:pt x="12071" y="1804"/>
                    <a:pt x="12056" y="1804"/>
                    <a:pt x="12038" y="1822"/>
                  </a:cubicBezTo>
                  <a:cubicBezTo>
                    <a:pt x="12038" y="1798"/>
                    <a:pt x="12109" y="1763"/>
                    <a:pt x="12086" y="1763"/>
                  </a:cubicBezTo>
                  <a:cubicBezTo>
                    <a:pt x="12093" y="1760"/>
                    <a:pt x="12098" y="1759"/>
                    <a:pt x="12103" y="1759"/>
                  </a:cubicBezTo>
                  <a:cubicBezTo>
                    <a:pt x="12115" y="1759"/>
                    <a:pt x="12118" y="1766"/>
                    <a:pt x="12134" y="1766"/>
                  </a:cubicBezTo>
                  <a:cubicBezTo>
                    <a:pt x="12139" y="1766"/>
                    <a:pt x="12147" y="1765"/>
                    <a:pt x="12157" y="1763"/>
                  </a:cubicBezTo>
                  <a:cubicBezTo>
                    <a:pt x="12145" y="1751"/>
                    <a:pt x="12181" y="1727"/>
                    <a:pt x="12181" y="1715"/>
                  </a:cubicBezTo>
                  <a:lnTo>
                    <a:pt x="12181" y="1715"/>
                  </a:lnTo>
                  <a:cubicBezTo>
                    <a:pt x="12205" y="1727"/>
                    <a:pt x="12181" y="1727"/>
                    <a:pt x="12169" y="1763"/>
                  </a:cubicBezTo>
                  <a:cubicBezTo>
                    <a:pt x="12177" y="1771"/>
                    <a:pt x="12168" y="1785"/>
                    <a:pt x="12174" y="1785"/>
                  </a:cubicBezTo>
                  <a:cubicBezTo>
                    <a:pt x="12176" y="1785"/>
                    <a:pt x="12182" y="1782"/>
                    <a:pt x="12193" y="1775"/>
                  </a:cubicBezTo>
                  <a:lnTo>
                    <a:pt x="12193" y="1775"/>
                  </a:lnTo>
                  <a:cubicBezTo>
                    <a:pt x="12205" y="1798"/>
                    <a:pt x="12169" y="1798"/>
                    <a:pt x="12169" y="1822"/>
                  </a:cubicBezTo>
                  <a:cubicBezTo>
                    <a:pt x="12165" y="1825"/>
                    <a:pt x="12161" y="1826"/>
                    <a:pt x="12158" y="1826"/>
                  </a:cubicBezTo>
                  <a:cubicBezTo>
                    <a:pt x="12145" y="1826"/>
                    <a:pt x="12140" y="1806"/>
                    <a:pt x="12129" y="1806"/>
                  </a:cubicBezTo>
                  <a:cubicBezTo>
                    <a:pt x="12120" y="1806"/>
                    <a:pt x="12108" y="1817"/>
                    <a:pt x="12086" y="1858"/>
                  </a:cubicBezTo>
                  <a:cubicBezTo>
                    <a:pt x="12084" y="1856"/>
                    <a:pt x="12082" y="1856"/>
                    <a:pt x="12079" y="1856"/>
                  </a:cubicBezTo>
                  <a:cubicBezTo>
                    <a:pt x="12066" y="1856"/>
                    <a:pt x="12045" y="1872"/>
                    <a:pt x="12033" y="1872"/>
                  </a:cubicBezTo>
                  <a:cubicBezTo>
                    <a:pt x="12030" y="1872"/>
                    <a:pt x="12028" y="1872"/>
                    <a:pt x="12026" y="1870"/>
                  </a:cubicBezTo>
                  <a:lnTo>
                    <a:pt x="12026" y="1870"/>
                  </a:lnTo>
                  <a:cubicBezTo>
                    <a:pt x="12026" y="1890"/>
                    <a:pt x="12026" y="1920"/>
                    <a:pt x="12041" y="1920"/>
                  </a:cubicBezTo>
                  <a:cubicBezTo>
                    <a:pt x="12044" y="1920"/>
                    <a:pt x="12047" y="1919"/>
                    <a:pt x="12050" y="1918"/>
                  </a:cubicBezTo>
                  <a:lnTo>
                    <a:pt x="12086" y="1870"/>
                  </a:lnTo>
                  <a:cubicBezTo>
                    <a:pt x="12096" y="1870"/>
                    <a:pt x="12123" y="1844"/>
                    <a:pt x="12131" y="1844"/>
                  </a:cubicBezTo>
                  <a:cubicBezTo>
                    <a:pt x="12132" y="1844"/>
                    <a:pt x="12133" y="1844"/>
                    <a:pt x="12133" y="1846"/>
                  </a:cubicBezTo>
                  <a:cubicBezTo>
                    <a:pt x="12121" y="1858"/>
                    <a:pt x="12109" y="1882"/>
                    <a:pt x="12121" y="1882"/>
                  </a:cubicBezTo>
                  <a:cubicBezTo>
                    <a:pt x="12121" y="1882"/>
                    <a:pt x="12121" y="1882"/>
                    <a:pt x="12121" y="1870"/>
                  </a:cubicBezTo>
                  <a:cubicBezTo>
                    <a:pt x="12142" y="1870"/>
                    <a:pt x="12162" y="1844"/>
                    <a:pt x="12182" y="1844"/>
                  </a:cubicBezTo>
                  <a:cubicBezTo>
                    <a:pt x="12186" y="1844"/>
                    <a:pt x="12189" y="1844"/>
                    <a:pt x="12193" y="1846"/>
                  </a:cubicBezTo>
                  <a:cubicBezTo>
                    <a:pt x="12193" y="1822"/>
                    <a:pt x="12205" y="1798"/>
                    <a:pt x="12205" y="1763"/>
                  </a:cubicBezTo>
                  <a:cubicBezTo>
                    <a:pt x="12212" y="1751"/>
                    <a:pt x="12216" y="1747"/>
                    <a:pt x="12218" y="1747"/>
                  </a:cubicBezTo>
                  <a:cubicBezTo>
                    <a:pt x="12223" y="1747"/>
                    <a:pt x="12220" y="1767"/>
                    <a:pt x="12228" y="1775"/>
                  </a:cubicBezTo>
                  <a:cubicBezTo>
                    <a:pt x="12216" y="1775"/>
                    <a:pt x="12216" y="1775"/>
                    <a:pt x="12216" y="1787"/>
                  </a:cubicBezTo>
                  <a:lnTo>
                    <a:pt x="12240" y="1775"/>
                  </a:lnTo>
                  <a:lnTo>
                    <a:pt x="12240" y="1775"/>
                  </a:lnTo>
                  <a:cubicBezTo>
                    <a:pt x="12240" y="1798"/>
                    <a:pt x="12193" y="1822"/>
                    <a:pt x="12193" y="1846"/>
                  </a:cubicBezTo>
                  <a:cubicBezTo>
                    <a:pt x="12188" y="1864"/>
                    <a:pt x="12192" y="1868"/>
                    <a:pt x="12198" y="1868"/>
                  </a:cubicBezTo>
                  <a:cubicBezTo>
                    <a:pt x="12204" y="1868"/>
                    <a:pt x="12213" y="1863"/>
                    <a:pt x="12217" y="1863"/>
                  </a:cubicBezTo>
                  <a:lnTo>
                    <a:pt x="12217" y="1863"/>
                  </a:lnTo>
                  <a:cubicBezTo>
                    <a:pt x="12219" y="1863"/>
                    <a:pt x="12219" y="1864"/>
                    <a:pt x="12216" y="1870"/>
                  </a:cubicBezTo>
                  <a:cubicBezTo>
                    <a:pt x="12216" y="1870"/>
                    <a:pt x="12228" y="1858"/>
                    <a:pt x="12228" y="1858"/>
                  </a:cubicBezTo>
                  <a:cubicBezTo>
                    <a:pt x="12234" y="1858"/>
                    <a:pt x="12240" y="1861"/>
                    <a:pt x="12248" y="1861"/>
                  </a:cubicBezTo>
                  <a:cubicBezTo>
                    <a:pt x="12255" y="1861"/>
                    <a:pt x="12264" y="1858"/>
                    <a:pt x="12276" y="1846"/>
                  </a:cubicBezTo>
                  <a:lnTo>
                    <a:pt x="12276" y="1846"/>
                  </a:lnTo>
                  <a:cubicBezTo>
                    <a:pt x="12272" y="1850"/>
                    <a:pt x="12272" y="1851"/>
                    <a:pt x="12274" y="1851"/>
                  </a:cubicBezTo>
                  <a:cubicBezTo>
                    <a:pt x="12279" y="1851"/>
                    <a:pt x="12292" y="1846"/>
                    <a:pt x="12300" y="1846"/>
                  </a:cubicBezTo>
                  <a:cubicBezTo>
                    <a:pt x="12306" y="1840"/>
                    <a:pt x="12320" y="1829"/>
                    <a:pt x="12327" y="1829"/>
                  </a:cubicBezTo>
                  <a:cubicBezTo>
                    <a:pt x="12333" y="1829"/>
                    <a:pt x="12334" y="1836"/>
                    <a:pt x="12324" y="1858"/>
                  </a:cubicBezTo>
                  <a:cubicBezTo>
                    <a:pt x="12324" y="1870"/>
                    <a:pt x="12324" y="1894"/>
                    <a:pt x="12312" y="1906"/>
                  </a:cubicBezTo>
                  <a:lnTo>
                    <a:pt x="12324" y="1929"/>
                  </a:lnTo>
                  <a:lnTo>
                    <a:pt x="12300" y="1965"/>
                  </a:lnTo>
                  <a:cubicBezTo>
                    <a:pt x="12304" y="1967"/>
                    <a:pt x="12308" y="1968"/>
                    <a:pt x="12312" y="1968"/>
                  </a:cubicBezTo>
                  <a:cubicBezTo>
                    <a:pt x="12329" y="1968"/>
                    <a:pt x="12342" y="1947"/>
                    <a:pt x="12371" y="1918"/>
                  </a:cubicBezTo>
                  <a:cubicBezTo>
                    <a:pt x="12371" y="1940"/>
                    <a:pt x="12386" y="1948"/>
                    <a:pt x="12399" y="1948"/>
                  </a:cubicBezTo>
                  <a:cubicBezTo>
                    <a:pt x="12407" y="1948"/>
                    <a:pt x="12415" y="1946"/>
                    <a:pt x="12419" y="1941"/>
                  </a:cubicBezTo>
                  <a:cubicBezTo>
                    <a:pt x="12419" y="1918"/>
                    <a:pt x="12395" y="1918"/>
                    <a:pt x="12395" y="1894"/>
                  </a:cubicBezTo>
                  <a:cubicBezTo>
                    <a:pt x="12395" y="1906"/>
                    <a:pt x="12383" y="1918"/>
                    <a:pt x="12383" y="1929"/>
                  </a:cubicBezTo>
                  <a:cubicBezTo>
                    <a:pt x="12371" y="1918"/>
                    <a:pt x="12383" y="1906"/>
                    <a:pt x="12395" y="1882"/>
                  </a:cubicBezTo>
                  <a:cubicBezTo>
                    <a:pt x="12401" y="1876"/>
                    <a:pt x="12405" y="1874"/>
                    <a:pt x="12408" y="1874"/>
                  </a:cubicBezTo>
                  <a:cubicBezTo>
                    <a:pt x="12422" y="1874"/>
                    <a:pt x="12412" y="1921"/>
                    <a:pt x="12416" y="1921"/>
                  </a:cubicBezTo>
                  <a:cubicBezTo>
                    <a:pt x="12417" y="1921"/>
                    <a:pt x="12418" y="1920"/>
                    <a:pt x="12419" y="1918"/>
                  </a:cubicBezTo>
                  <a:cubicBezTo>
                    <a:pt x="12426" y="1915"/>
                    <a:pt x="12430" y="1914"/>
                    <a:pt x="12433" y="1914"/>
                  </a:cubicBezTo>
                  <a:cubicBezTo>
                    <a:pt x="12446" y="1914"/>
                    <a:pt x="12429" y="1932"/>
                    <a:pt x="12419" y="1941"/>
                  </a:cubicBezTo>
                  <a:cubicBezTo>
                    <a:pt x="12419" y="1941"/>
                    <a:pt x="12419" y="1941"/>
                    <a:pt x="12431" y="1953"/>
                  </a:cubicBezTo>
                  <a:lnTo>
                    <a:pt x="12431" y="1929"/>
                  </a:lnTo>
                  <a:cubicBezTo>
                    <a:pt x="12433" y="1932"/>
                    <a:pt x="12436" y="1933"/>
                    <a:pt x="12438" y="1933"/>
                  </a:cubicBezTo>
                  <a:cubicBezTo>
                    <a:pt x="12445" y="1933"/>
                    <a:pt x="12452" y="1926"/>
                    <a:pt x="12459" y="1926"/>
                  </a:cubicBezTo>
                  <a:cubicBezTo>
                    <a:pt x="12461" y="1926"/>
                    <a:pt x="12464" y="1927"/>
                    <a:pt x="12467" y="1929"/>
                  </a:cubicBezTo>
                  <a:lnTo>
                    <a:pt x="12455" y="1941"/>
                  </a:lnTo>
                  <a:cubicBezTo>
                    <a:pt x="12450" y="1959"/>
                    <a:pt x="12454" y="1964"/>
                    <a:pt x="12460" y="1964"/>
                  </a:cubicBezTo>
                  <a:cubicBezTo>
                    <a:pt x="12467" y="1964"/>
                    <a:pt x="12478" y="1958"/>
                    <a:pt x="12484" y="1958"/>
                  </a:cubicBezTo>
                  <a:cubicBezTo>
                    <a:pt x="12488" y="1958"/>
                    <a:pt x="12490" y="1960"/>
                    <a:pt x="12490" y="1965"/>
                  </a:cubicBezTo>
                  <a:cubicBezTo>
                    <a:pt x="12490" y="1974"/>
                    <a:pt x="12469" y="2012"/>
                    <a:pt x="12470" y="2012"/>
                  </a:cubicBezTo>
                  <a:cubicBezTo>
                    <a:pt x="12471" y="2012"/>
                    <a:pt x="12473" y="2009"/>
                    <a:pt x="12478" y="2001"/>
                  </a:cubicBezTo>
                  <a:cubicBezTo>
                    <a:pt x="12478" y="2005"/>
                    <a:pt x="12480" y="2006"/>
                    <a:pt x="12482" y="2006"/>
                  </a:cubicBezTo>
                  <a:cubicBezTo>
                    <a:pt x="12485" y="2006"/>
                    <a:pt x="12490" y="2001"/>
                    <a:pt x="12490" y="2001"/>
                  </a:cubicBezTo>
                  <a:lnTo>
                    <a:pt x="12502" y="2013"/>
                  </a:lnTo>
                  <a:cubicBezTo>
                    <a:pt x="12490" y="2001"/>
                    <a:pt x="12490" y="2001"/>
                    <a:pt x="12502" y="2001"/>
                  </a:cubicBezTo>
                  <a:cubicBezTo>
                    <a:pt x="12502" y="1992"/>
                    <a:pt x="12508" y="1984"/>
                    <a:pt x="12512" y="1984"/>
                  </a:cubicBezTo>
                  <a:cubicBezTo>
                    <a:pt x="12513" y="1984"/>
                    <a:pt x="12514" y="1985"/>
                    <a:pt x="12514" y="1989"/>
                  </a:cubicBezTo>
                  <a:lnTo>
                    <a:pt x="12526" y="2001"/>
                  </a:lnTo>
                  <a:cubicBezTo>
                    <a:pt x="12526" y="2013"/>
                    <a:pt x="12538" y="2013"/>
                    <a:pt x="12538" y="2013"/>
                  </a:cubicBezTo>
                  <a:cubicBezTo>
                    <a:pt x="12544" y="2007"/>
                    <a:pt x="12550" y="2004"/>
                    <a:pt x="12551" y="2004"/>
                  </a:cubicBezTo>
                  <a:lnTo>
                    <a:pt x="12551" y="2004"/>
                  </a:lnTo>
                  <a:cubicBezTo>
                    <a:pt x="12553" y="2004"/>
                    <a:pt x="12550" y="2007"/>
                    <a:pt x="12538" y="2013"/>
                  </a:cubicBezTo>
                  <a:lnTo>
                    <a:pt x="12526" y="2025"/>
                  </a:lnTo>
                  <a:cubicBezTo>
                    <a:pt x="12538" y="2025"/>
                    <a:pt x="12538" y="2037"/>
                    <a:pt x="12526" y="2037"/>
                  </a:cubicBezTo>
                  <a:cubicBezTo>
                    <a:pt x="12521" y="2066"/>
                    <a:pt x="12531" y="2071"/>
                    <a:pt x="12542" y="2071"/>
                  </a:cubicBezTo>
                  <a:cubicBezTo>
                    <a:pt x="12548" y="2071"/>
                    <a:pt x="12555" y="2070"/>
                    <a:pt x="12561" y="2070"/>
                  </a:cubicBezTo>
                  <a:cubicBezTo>
                    <a:pt x="12571" y="2070"/>
                    <a:pt x="12578" y="2074"/>
                    <a:pt x="12574" y="2096"/>
                  </a:cubicBezTo>
                  <a:cubicBezTo>
                    <a:pt x="12597" y="2084"/>
                    <a:pt x="12597" y="2060"/>
                    <a:pt x="12597" y="2048"/>
                  </a:cubicBezTo>
                  <a:cubicBezTo>
                    <a:pt x="12621" y="2037"/>
                    <a:pt x="12645" y="2025"/>
                    <a:pt x="12657" y="2013"/>
                  </a:cubicBezTo>
                  <a:lnTo>
                    <a:pt x="12657" y="2013"/>
                  </a:lnTo>
                  <a:cubicBezTo>
                    <a:pt x="12645" y="2060"/>
                    <a:pt x="12657" y="2108"/>
                    <a:pt x="12609" y="2156"/>
                  </a:cubicBezTo>
                  <a:cubicBezTo>
                    <a:pt x="12611" y="2160"/>
                    <a:pt x="12613" y="2161"/>
                    <a:pt x="12615" y="2161"/>
                  </a:cubicBezTo>
                  <a:cubicBezTo>
                    <a:pt x="12625" y="2161"/>
                    <a:pt x="12635" y="2118"/>
                    <a:pt x="12645" y="2108"/>
                  </a:cubicBezTo>
                  <a:lnTo>
                    <a:pt x="12645" y="2120"/>
                  </a:lnTo>
                  <a:cubicBezTo>
                    <a:pt x="12645" y="2108"/>
                    <a:pt x="12657" y="2084"/>
                    <a:pt x="12669" y="2060"/>
                  </a:cubicBezTo>
                  <a:cubicBezTo>
                    <a:pt x="12683" y="2046"/>
                    <a:pt x="12693" y="2041"/>
                    <a:pt x="12699" y="2041"/>
                  </a:cubicBezTo>
                  <a:cubicBezTo>
                    <a:pt x="12703" y="2041"/>
                    <a:pt x="12705" y="2044"/>
                    <a:pt x="12705" y="2048"/>
                  </a:cubicBezTo>
                  <a:lnTo>
                    <a:pt x="12681" y="2084"/>
                  </a:lnTo>
                  <a:cubicBezTo>
                    <a:pt x="12705" y="2084"/>
                    <a:pt x="12740" y="2025"/>
                    <a:pt x="12788" y="2001"/>
                  </a:cubicBezTo>
                  <a:lnTo>
                    <a:pt x="12788" y="2001"/>
                  </a:lnTo>
                  <a:cubicBezTo>
                    <a:pt x="12788" y="2025"/>
                    <a:pt x="12752" y="2048"/>
                    <a:pt x="12728" y="2084"/>
                  </a:cubicBezTo>
                  <a:lnTo>
                    <a:pt x="12752" y="2084"/>
                  </a:lnTo>
                  <a:lnTo>
                    <a:pt x="12728" y="2120"/>
                  </a:lnTo>
                  <a:cubicBezTo>
                    <a:pt x="12736" y="2120"/>
                    <a:pt x="12750" y="2109"/>
                    <a:pt x="12758" y="2109"/>
                  </a:cubicBezTo>
                  <a:cubicBezTo>
                    <a:pt x="12762" y="2109"/>
                    <a:pt x="12764" y="2112"/>
                    <a:pt x="12764" y="2120"/>
                  </a:cubicBezTo>
                  <a:cubicBezTo>
                    <a:pt x="12740" y="2132"/>
                    <a:pt x="12764" y="2156"/>
                    <a:pt x="12728" y="2179"/>
                  </a:cubicBezTo>
                  <a:lnTo>
                    <a:pt x="12705" y="2179"/>
                  </a:lnTo>
                  <a:cubicBezTo>
                    <a:pt x="12705" y="2168"/>
                    <a:pt x="12705" y="2168"/>
                    <a:pt x="12695" y="2168"/>
                  </a:cubicBezTo>
                  <a:lnTo>
                    <a:pt x="12695" y="2168"/>
                  </a:lnTo>
                  <a:cubicBezTo>
                    <a:pt x="12694" y="2168"/>
                    <a:pt x="12694" y="2169"/>
                    <a:pt x="12693" y="2169"/>
                  </a:cubicBezTo>
                  <a:cubicBezTo>
                    <a:pt x="12693" y="2169"/>
                    <a:pt x="12693" y="2168"/>
                    <a:pt x="12693" y="2168"/>
                  </a:cubicBezTo>
                  <a:lnTo>
                    <a:pt x="12693" y="2168"/>
                  </a:lnTo>
                  <a:cubicBezTo>
                    <a:pt x="12694" y="2168"/>
                    <a:pt x="12694" y="2168"/>
                    <a:pt x="12695" y="2168"/>
                  </a:cubicBezTo>
                  <a:lnTo>
                    <a:pt x="12695" y="2168"/>
                  </a:lnTo>
                  <a:cubicBezTo>
                    <a:pt x="12696" y="2167"/>
                    <a:pt x="12697" y="2165"/>
                    <a:pt x="12698" y="2164"/>
                  </a:cubicBezTo>
                  <a:lnTo>
                    <a:pt x="12698" y="2164"/>
                  </a:lnTo>
                  <a:lnTo>
                    <a:pt x="12693" y="2168"/>
                  </a:lnTo>
                  <a:cubicBezTo>
                    <a:pt x="12693" y="2168"/>
                    <a:pt x="12681" y="2179"/>
                    <a:pt x="12681" y="2179"/>
                  </a:cubicBezTo>
                  <a:cubicBezTo>
                    <a:pt x="12657" y="2179"/>
                    <a:pt x="12633" y="2191"/>
                    <a:pt x="12609" y="2203"/>
                  </a:cubicBezTo>
                  <a:cubicBezTo>
                    <a:pt x="12645" y="2263"/>
                    <a:pt x="12562" y="2227"/>
                    <a:pt x="12586" y="2275"/>
                  </a:cubicBezTo>
                  <a:cubicBezTo>
                    <a:pt x="12633" y="2310"/>
                    <a:pt x="12586" y="2287"/>
                    <a:pt x="12586" y="2310"/>
                  </a:cubicBezTo>
                  <a:cubicBezTo>
                    <a:pt x="12586" y="2287"/>
                    <a:pt x="12550" y="2275"/>
                    <a:pt x="12538" y="2275"/>
                  </a:cubicBezTo>
                  <a:lnTo>
                    <a:pt x="12538" y="2275"/>
                  </a:lnTo>
                  <a:cubicBezTo>
                    <a:pt x="12550" y="2287"/>
                    <a:pt x="12550" y="2299"/>
                    <a:pt x="12550" y="2310"/>
                  </a:cubicBezTo>
                  <a:cubicBezTo>
                    <a:pt x="12538" y="2304"/>
                    <a:pt x="12517" y="2299"/>
                    <a:pt x="12504" y="2299"/>
                  </a:cubicBezTo>
                  <a:cubicBezTo>
                    <a:pt x="12490" y="2299"/>
                    <a:pt x="12484" y="2304"/>
                    <a:pt x="12502" y="2322"/>
                  </a:cubicBezTo>
                  <a:cubicBezTo>
                    <a:pt x="12467" y="2322"/>
                    <a:pt x="12478" y="2310"/>
                    <a:pt x="12467" y="2299"/>
                  </a:cubicBezTo>
                  <a:cubicBezTo>
                    <a:pt x="12463" y="2297"/>
                    <a:pt x="12461" y="2296"/>
                    <a:pt x="12460" y="2296"/>
                  </a:cubicBezTo>
                  <a:lnTo>
                    <a:pt x="12460" y="2296"/>
                  </a:lnTo>
                  <a:cubicBezTo>
                    <a:pt x="12456" y="2296"/>
                    <a:pt x="12477" y="2313"/>
                    <a:pt x="12473" y="2313"/>
                  </a:cubicBezTo>
                  <a:cubicBezTo>
                    <a:pt x="12472" y="2313"/>
                    <a:pt x="12470" y="2312"/>
                    <a:pt x="12467" y="2310"/>
                  </a:cubicBezTo>
                  <a:lnTo>
                    <a:pt x="12455" y="2310"/>
                  </a:lnTo>
                  <a:cubicBezTo>
                    <a:pt x="12443" y="2322"/>
                    <a:pt x="12431" y="2322"/>
                    <a:pt x="12407" y="2334"/>
                  </a:cubicBezTo>
                  <a:cubicBezTo>
                    <a:pt x="12467" y="2382"/>
                    <a:pt x="12419" y="2370"/>
                    <a:pt x="12431" y="2394"/>
                  </a:cubicBezTo>
                  <a:cubicBezTo>
                    <a:pt x="12419" y="2382"/>
                    <a:pt x="12407" y="2382"/>
                    <a:pt x="12383" y="2382"/>
                  </a:cubicBezTo>
                  <a:lnTo>
                    <a:pt x="12419" y="2418"/>
                  </a:lnTo>
                  <a:cubicBezTo>
                    <a:pt x="12433" y="2431"/>
                    <a:pt x="12430" y="2435"/>
                    <a:pt x="12423" y="2435"/>
                  </a:cubicBezTo>
                  <a:cubicBezTo>
                    <a:pt x="12417" y="2435"/>
                    <a:pt x="12408" y="2432"/>
                    <a:pt x="12402" y="2432"/>
                  </a:cubicBezTo>
                  <a:cubicBezTo>
                    <a:pt x="12395" y="2432"/>
                    <a:pt x="12392" y="2434"/>
                    <a:pt x="12395" y="2441"/>
                  </a:cubicBezTo>
                  <a:lnTo>
                    <a:pt x="12407" y="2453"/>
                  </a:lnTo>
                  <a:cubicBezTo>
                    <a:pt x="12413" y="2459"/>
                    <a:pt x="12404" y="2462"/>
                    <a:pt x="12389" y="2462"/>
                  </a:cubicBezTo>
                  <a:cubicBezTo>
                    <a:pt x="12374" y="2462"/>
                    <a:pt x="12353" y="2459"/>
                    <a:pt x="12336" y="2453"/>
                  </a:cubicBezTo>
                  <a:lnTo>
                    <a:pt x="12336" y="2453"/>
                  </a:lnTo>
                  <a:cubicBezTo>
                    <a:pt x="12383" y="2620"/>
                    <a:pt x="12181" y="2549"/>
                    <a:pt x="12157" y="2656"/>
                  </a:cubicBezTo>
                  <a:cubicBezTo>
                    <a:pt x="12169" y="2668"/>
                    <a:pt x="12181" y="2668"/>
                    <a:pt x="12205" y="2691"/>
                  </a:cubicBezTo>
                  <a:cubicBezTo>
                    <a:pt x="12209" y="2691"/>
                    <a:pt x="12212" y="2691"/>
                    <a:pt x="12214" y="2692"/>
                  </a:cubicBezTo>
                  <a:lnTo>
                    <a:pt x="12214" y="2692"/>
                  </a:lnTo>
                  <a:cubicBezTo>
                    <a:pt x="12211" y="2685"/>
                    <a:pt x="12208" y="2680"/>
                    <a:pt x="12216" y="2680"/>
                  </a:cubicBezTo>
                  <a:cubicBezTo>
                    <a:pt x="12228" y="2691"/>
                    <a:pt x="12264" y="2727"/>
                    <a:pt x="12240" y="2727"/>
                  </a:cubicBezTo>
                  <a:cubicBezTo>
                    <a:pt x="12240" y="2715"/>
                    <a:pt x="12240" y="2715"/>
                    <a:pt x="12240" y="2715"/>
                  </a:cubicBezTo>
                  <a:cubicBezTo>
                    <a:pt x="12228" y="2715"/>
                    <a:pt x="12240" y="2727"/>
                    <a:pt x="12228" y="2727"/>
                  </a:cubicBezTo>
                  <a:cubicBezTo>
                    <a:pt x="12222" y="2733"/>
                    <a:pt x="12222" y="2736"/>
                    <a:pt x="12222" y="2736"/>
                  </a:cubicBezTo>
                  <a:cubicBezTo>
                    <a:pt x="12222" y="2736"/>
                    <a:pt x="12222" y="2733"/>
                    <a:pt x="12216" y="2727"/>
                  </a:cubicBezTo>
                  <a:lnTo>
                    <a:pt x="12169" y="2739"/>
                  </a:lnTo>
                  <a:cubicBezTo>
                    <a:pt x="12193" y="2763"/>
                    <a:pt x="12190" y="2769"/>
                    <a:pt x="12179" y="2769"/>
                  </a:cubicBezTo>
                  <a:cubicBezTo>
                    <a:pt x="12169" y="2769"/>
                    <a:pt x="12151" y="2763"/>
                    <a:pt x="12145" y="2763"/>
                  </a:cubicBezTo>
                  <a:cubicBezTo>
                    <a:pt x="12109" y="2739"/>
                    <a:pt x="12145" y="2739"/>
                    <a:pt x="12109" y="2715"/>
                  </a:cubicBezTo>
                  <a:lnTo>
                    <a:pt x="12086" y="2703"/>
                  </a:lnTo>
                  <a:lnTo>
                    <a:pt x="12109" y="2727"/>
                  </a:lnTo>
                  <a:lnTo>
                    <a:pt x="12086" y="2727"/>
                  </a:lnTo>
                  <a:lnTo>
                    <a:pt x="12086" y="2727"/>
                  </a:lnTo>
                  <a:lnTo>
                    <a:pt x="12086" y="2727"/>
                  </a:lnTo>
                  <a:cubicBezTo>
                    <a:pt x="12086" y="2727"/>
                    <a:pt x="12086" y="2727"/>
                    <a:pt x="12086" y="2727"/>
                  </a:cubicBezTo>
                  <a:lnTo>
                    <a:pt x="12086" y="2727"/>
                  </a:lnTo>
                  <a:cubicBezTo>
                    <a:pt x="12090" y="2731"/>
                    <a:pt x="12094" y="2736"/>
                    <a:pt x="12097" y="2739"/>
                  </a:cubicBezTo>
                  <a:cubicBezTo>
                    <a:pt x="12097" y="2739"/>
                    <a:pt x="12094" y="2739"/>
                    <a:pt x="12090" y="2737"/>
                  </a:cubicBezTo>
                  <a:lnTo>
                    <a:pt x="12090" y="2737"/>
                  </a:lnTo>
                  <a:lnTo>
                    <a:pt x="12097" y="2751"/>
                  </a:lnTo>
                  <a:cubicBezTo>
                    <a:pt x="12080" y="2739"/>
                    <a:pt x="12074" y="2739"/>
                    <a:pt x="12069" y="2739"/>
                  </a:cubicBezTo>
                  <a:cubicBezTo>
                    <a:pt x="12065" y="2739"/>
                    <a:pt x="12062" y="2739"/>
                    <a:pt x="12050" y="2727"/>
                  </a:cubicBezTo>
                  <a:lnTo>
                    <a:pt x="12050" y="2727"/>
                  </a:lnTo>
                  <a:cubicBezTo>
                    <a:pt x="12007" y="2748"/>
                    <a:pt x="12050" y="2789"/>
                    <a:pt x="12018" y="2789"/>
                  </a:cubicBezTo>
                  <a:cubicBezTo>
                    <a:pt x="12014" y="2789"/>
                    <a:pt x="12009" y="2788"/>
                    <a:pt x="12002" y="2787"/>
                  </a:cubicBezTo>
                  <a:lnTo>
                    <a:pt x="12002" y="2787"/>
                  </a:lnTo>
                  <a:cubicBezTo>
                    <a:pt x="12014" y="2799"/>
                    <a:pt x="12050" y="2834"/>
                    <a:pt x="12038" y="2846"/>
                  </a:cubicBezTo>
                  <a:cubicBezTo>
                    <a:pt x="12026" y="2846"/>
                    <a:pt x="12014" y="2834"/>
                    <a:pt x="12002" y="2822"/>
                  </a:cubicBezTo>
                  <a:lnTo>
                    <a:pt x="12002" y="2822"/>
                  </a:lnTo>
                  <a:lnTo>
                    <a:pt x="12014" y="2846"/>
                  </a:lnTo>
                  <a:cubicBezTo>
                    <a:pt x="12000" y="2840"/>
                    <a:pt x="11990" y="2838"/>
                    <a:pt x="11984" y="2838"/>
                  </a:cubicBezTo>
                  <a:cubicBezTo>
                    <a:pt x="11963" y="2838"/>
                    <a:pt x="11970" y="2861"/>
                    <a:pt x="11943" y="2870"/>
                  </a:cubicBezTo>
                  <a:lnTo>
                    <a:pt x="11931" y="2858"/>
                  </a:lnTo>
                  <a:lnTo>
                    <a:pt x="11931" y="2858"/>
                  </a:lnTo>
                  <a:cubicBezTo>
                    <a:pt x="11943" y="2870"/>
                    <a:pt x="11955" y="2894"/>
                    <a:pt x="11943" y="2894"/>
                  </a:cubicBezTo>
                  <a:lnTo>
                    <a:pt x="11907" y="2870"/>
                  </a:lnTo>
                  <a:lnTo>
                    <a:pt x="11907" y="2870"/>
                  </a:lnTo>
                  <a:cubicBezTo>
                    <a:pt x="11883" y="2870"/>
                    <a:pt x="11966" y="2930"/>
                    <a:pt x="11943" y="2930"/>
                  </a:cubicBezTo>
                  <a:cubicBezTo>
                    <a:pt x="11978" y="2953"/>
                    <a:pt x="12002" y="2953"/>
                    <a:pt x="12026" y="2977"/>
                  </a:cubicBezTo>
                  <a:cubicBezTo>
                    <a:pt x="12011" y="2967"/>
                    <a:pt x="12000" y="2963"/>
                    <a:pt x="11994" y="2963"/>
                  </a:cubicBezTo>
                  <a:cubicBezTo>
                    <a:pt x="11987" y="2963"/>
                    <a:pt x="11988" y="2970"/>
                    <a:pt x="12002" y="2977"/>
                  </a:cubicBezTo>
                  <a:cubicBezTo>
                    <a:pt x="12002" y="2989"/>
                    <a:pt x="12002" y="2992"/>
                    <a:pt x="12001" y="2992"/>
                  </a:cubicBezTo>
                  <a:cubicBezTo>
                    <a:pt x="11999" y="2992"/>
                    <a:pt x="11996" y="2989"/>
                    <a:pt x="11990" y="2989"/>
                  </a:cubicBezTo>
                  <a:lnTo>
                    <a:pt x="12002" y="3013"/>
                  </a:lnTo>
                  <a:cubicBezTo>
                    <a:pt x="12001" y="3015"/>
                    <a:pt x="11998" y="3015"/>
                    <a:pt x="11996" y="3015"/>
                  </a:cubicBezTo>
                  <a:cubicBezTo>
                    <a:pt x="11983" y="3015"/>
                    <a:pt x="11961" y="2994"/>
                    <a:pt x="11948" y="2974"/>
                  </a:cubicBezTo>
                  <a:lnTo>
                    <a:pt x="11948" y="2974"/>
                  </a:lnTo>
                  <a:cubicBezTo>
                    <a:pt x="11960" y="2999"/>
                    <a:pt x="11930" y="2990"/>
                    <a:pt x="11919" y="3001"/>
                  </a:cubicBezTo>
                  <a:lnTo>
                    <a:pt x="11907" y="2989"/>
                  </a:lnTo>
                  <a:lnTo>
                    <a:pt x="11895" y="3001"/>
                  </a:lnTo>
                  <a:cubicBezTo>
                    <a:pt x="11919" y="3025"/>
                    <a:pt x="11907" y="3037"/>
                    <a:pt x="11883" y="3037"/>
                  </a:cubicBezTo>
                  <a:lnTo>
                    <a:pt x="11871" y="3025"/>
                  </a:lnTo>
                  <a:lnTo>
                    <a:pt x="11871" y="3025"/>
                  </a:lnTo>
                  <a:cubicBezTo>
                    <a:pt x="11876" y="3035"/>
                    <a:pt x="11873" y="3039"/>
                    <a:pt x="11864" y="3039"/>
                  </a:cubicBezTo>
                  <a:cubicBezTo>
                    <a:pt x="11853" y="3039"/>
                    <a:pt x="11832" y="3032"/>
                    <a:pt x="11812" y="3025"/>
                  </a:cubicBezTo>
                  <a:lnTo>
                    <a:pt x="11812" y="3025"/>
                  </a:lnTo>
                  <a:cubicBezTo>
                    <a:pt x="11826" y="3044"/>
                    <a:pt x="11814" y="3046"/>
                    <a:pt x="11797" y="3046"/>
                  </a:cubicBezTo>
                  <a:cubicBezTo>
                    <a:pt x="11792" y="3046"/>
                    <a:pt x="11788" y="3046"/>
                    <a:pt x="11783" y="3046"/>
                  </a:cubicBezTo>
                  <a:cubicBezTo>
                    <a:pt x="11761" y="3046"/>
                    <a:pt x="11740" y="3049"/>
                    <a:pt x="11764" y="3084"/>
                  </a:cubicBezTo>
                  <a:lnTo>
                    <a:pt x="11740" y="3061"/>
                  </a:lnTo>
                  <a:lnTo>
                    <a:pt x="11740" y="3061"/>
                  </a:lnTo>
                  <a:cubicBezTo>
                    <a:pt x="11776" y="3132"/>
                    <a:pt x="11681" y="3096"/>
                    <a:pt x="11740" y="3168"/>
                  </a:cubicBezTo>
                  <a:cubicBezTo>
                    <a:pt x="11729" y="3165"/>
                    <a:pt x="11721" y="3164"/>
                    <a:pt x="11716" y="3164"/>
                  </a:cubicBezTo>
                  <a:cubicBezTo>
                    <a:pt x="11675" y="3164"/>
                    <a:pt x="11763" y="3223"/>
                    <a:pt x="11742" y="3223"/>
                  </a:cubicBezTo>
                  <a:cubicBezTo>
                    <a:pt x="11738" y="3223"/>
                    <a:pt x="11730" y="3220"/>
                    <a:pt x="11716" y="3215"/>
                  </a:cubicBezTo>
                  <a:lnTo>
                    <a:pt x="11716" y="3215"/>
                  </a:lnTo>
                  <a:lnTo>
                    <a:pt x="11728" y="3227"/>
                  </a:lnTo>
                  <a:cubicBezTo>
                    <a:pt x="11645" y="3311"/>
                    <a:pt x="11538" y="3370"/>
                    <a:pt x="11514" y="3489"/>
                  </a:cubicBezTo>
                  <a:lnTo>
                    <a:pt x="11502" y="3477"/>
                  </a:lnTo>
                  <a:cubicBezTo>
                    <a:pt x="11371" y="3584"/>
                    <a:pt x="11324" y="3751"/>
                    <a:pt x="11216" y="3870"/>
                  </a:cubicBezTo>
                  <a:cubicBezTo>
                    <a:pt x="11216" y="3894"/>
                    <a:pt x="11264" y="3918"/>
                    <a:pt x="11276" y="3942"/>
                  </a:cubicBezTo>
                  <a:cubicBezTo>
                    <a:pt x="11276" y="3942"/>
                    <a:pt x="11271" y="3947"/>
                    <a:pt x="11260" y="3947"/>
                  </a:cubicBezTo>
                  <a:cubicBezTo>
                    <a:pt x="11255" y="3947"/>
                    <a:pt x="11248" y="3946"/>
                    <a:pt x="11240" y="3942"/>
                  </a:cubicBezTo>
                  <a:cubicBezTo>
                    <a:pt x="11240" y="3930"/>
                    <a:pt x="11216" y="3918"/>
                    <a:pt x="11204" y="3906"/>
                  </a:cubicBezTo>
                  <a:cubicBezTo>
                    <a:pt x="11204" y="3930"/>
                    <a:pt x="11157" y="3930"/>
                    <a:pt x="11181" y="3953"/>
                  </a:cubicBezTo>
                  <a:lnTo>
                    <a:pt x="11216" y="3965"/>
                  </a:lnTo>
                  <a:cubicBezTo>
                    <a:pt x="11228" y="3977"/>
                    <a:pt x="11216" y="3989"/>
                    <a:pt x="11204" y="3989"/>
                  </a:cubicBezTo>
                  <a:cubicBezTo>
                    <a:pt x="11195" y="3980"/>
                    <a:pt x="11173" y="3971"/>
                    <a:pt x="11162" y="3962"/>
                  </a:cubicBezTo>
                  <a:lnTo>
                    <a:pt x="11162" y="3962"/>
                  </a:lnTo>
                  <a:cubicBezTo>
                    <a:pt x="11175" y="3983"/>
                    <a:pt x="11171" y="3987"/>
                    <a:pt x="11162" y="3987"/>
                  </a:cubicBezTo>
                  <a:cubicBezTo>
                    <a:pt x="11154" y="3987"/>
                    <a:pt x="11142" y="3983"/>
                    <a:pt x="11132" y="3983"/>
                  </a:cubicBezTo>
                  <a:cubicBezTo>
                    <a:pt x="11123" y="3983"/>
                    <a:pt x="11118" y="3987"/>
                    <a:pt x="11121" y="4001"/>
                  </a:cubicBezTo>
                  <a:cubicBezTo>
                    <a:pt x="11181" y="4049"/>
                    <a:pt x="11204" y="4108"/>
                    <a:pt x="11240" y="4156"/>
                  </a:cubicBezTo>
                  <a:lnTo>
                    <a:pt x="11216" y="4156"/>
                  </a:lnTo>
                  <a:cubicBezTo>
                    <a:pt x="11216" y="4144"/>
                    <a:pt x="11169" y="4132"/>
                    <a:pt x="11181" y="4108"/>
                  </a:cubicBezTo>
                  <a:lnTo>
                    <a:pt x="11181" y="4108"/>
                  </a:lnTo>
                  <a:cubicBezTo>
                    <a:pt x="11157" y="4120"/>
                    <a:pt x="11169" y="4144"/>
                    <a:pt x="11157" y="4156"/>
                  </a:cubicBezTo>
                  <a:cubicBezTo>
                    <a:pt x="11169" y="4156"/>
                    <a:pt x="11193" y="4180"/>
                    <a:pt x="11193" y="4192"/>
                  </a:cubicBezTo>
                  <a:cubicBezTo>
                    <a:pt x="11183" y="4192"/>
                    <a:pt x="11158" y="4176"/>
                    <a:pt x="11143" y="4176"/>
                  </a:cubicBezTo>
                  <a:cubicBezTo>
                    <a:pt x="11139" y="4176"/>
                    <a:pt x="11135" y="4177"/>
                    <a:pt x="11133" y="4180"/>
                  </a:cubicBezTo>
                  <a:lnTo>
                    <a:pt x="11121" y="4156"/>
                  </a:lnTo>
                  <a:cubicBezTo>
                    <a:pt x="11117" y="4154"/>
                    <a:pt x="11114" y="4153"/>
                    <a:pt x="11112" y="4153"/>
                  </a:cubicBezTo>
                  <a:lnTo>
                    <a:pt x="11112" y="4153"/>
                  </a:lnTo>
                  <a:cubicBezTo>
                    <a:pt x="11106" y="4153"/>
                    <a:pt x="11121" y="4170"/>
                    <a:pt x="11121" y="4180"/>
                  </a:cubicBezTo>
                  <a:cubicBezTo>
                    <a:pt x="11097" y="4168"/>
                    <a:pt x="11085" y="4168"/>
                    <a:pt x="11050" y="4156"/>
                  </a:cubicBezTo>
                  <a:lnTo>
                    <a:pt x="11050" y="4156"/>
                  </a:lnTo>
                  <a:cubicBezTo>
                    <a:pt x="11085" y="4192"/>
                    <a:pt x="11062" y="4180"/>
                    <a:pt x="11073" y="4204"/>
                  </a:cubicBezTo>
                  <a:cubicBezTo>
                    <a:pt x="11109" y="4215"/>
                    <a:pt x="11097" y="4239"/>
                    <a:pt x="11121" y="4251"/>
                  </a:cubicBezTo>
                  <a:lnTo>
                    <a:pt x="11121" y="4227"/>
                  </a:lnTo>
                  <a:cubicBezTo>
                    <a:pt x="11117" y="4229"/>
                    <a:pt x="11114" y="4230"/>
                    <a:pt x="11112" y="4230"/>
                  </a:cubicBezTo>
                  <a:cubicBezTo>
                    <a:pt x="11104" y="4230"/>
                    <a:pt x="11115" y="4209"/>
                    <a:pt x="11085" y="4180"/>
                  </a:cubicBezTo>
                  <a:lnTo>
                    <a:pt x="11085" y="4180"/>
                  </a:lnTo>
                  <a:cubicBezTo>
                    <a:pt x="11105" y="4190"/>
                    <a:pt x="11134" y="4233"/>
                    <a:pt x="11142" y="4233"/>
                  </a:cubicBezTo>
                  <a:cubicBezTo>
                    <a:pt x="11144" y="4233"/>
                    <a:pt x="11145" y="4231"/>
                    <a:pt x="11145" y="4227"/>
                  </a:cubicBezTo>
                  <a:lnTo>
                    <a:pt x="11145" y="4227"/>
                  </a:lnTo>
                  <a:cubicBezTo>
                    <a:pt x="11157" y="4263"/>
                    <a:pt x="11133" y="4251"/>
                    <a:pt x="11157" y="4299"/>
                  </a:cubicBezTo>
                  <a:cubicBezTo>
                    <a:pt x="11157" y="4297"/>
                    <a:pt x="11157" y="4296"/>
                    <a:pt x="11158" y="4296"/>
                  </a:cubicBezTo>
                  <a:cubicBezTo>
                    <a:pt x="11164" y="4296"/>
                    <a:pt x="11184" y="4323"/>
                    <a:pt x="11204" y="4323"/>
                  </a:cubicBezTo>
                  <a:cubicBezTo>
                    <a:pt x="11201" y="4330"/>
                    <a:pt x="11197" y="4333"/>
                    <a:pt x="11193" y="4333"/>
                  </a:cubicBezTo>
                  <a:cubicBezTo>
                    <a:pt x="11183" y="4333"/>
                    <a:pt x="11170" y="4319"/>
                    <a:pt x="11145" y="4311"/>
                  </a:cubicBezTo>
                  <a:cubicBezTo>
                    <a:pt x="11145" y="4314"/>
                    <a:pt x="11143" y="4314"/>
                    <a:pt x="11142" y="4314"/>
                  </a:cubicBezTo>
                  <a:cubicBezTo>
                    <a:pt x="11140" y="4314"/>
                    <a:pt x="11137" y="4314"/>
                    <a:pt x="11136" y="4314"/>
                  </a:cubicBezTo>
                  <a:cubicBezTo>
                    <a:pt x="11133" y="4314"/>
                    <a:pt x="11133" y="4317"/>
                    <a:pt x="11145" y="4334"/>
                  </a:cubicBezTo>
                  <a:cubicBezTo>
                    <a:pt x="11166" y="4356"/>
                    <a:pt x="11162" y="4360"/>
                    <a:pt x="11155" y="4360"/>
                  </a:cubicBezTo>
                  <a:cubicBezTo>
                    <a:pt x="11151" y="4360"/>
                    <a:pt x="11145" y="4358"/>
                    <a:pt x="11145" y="4358"/>
                  </a:cubicBezTo>
                  <a:lnTo>
                    <a:pt x="11133" y="4358"/>
                  </a:lnTo>
                  <a:lnTo>
                    <a:pt x="11145" y="4370"/>
                  </a:lnTo>
                  <a:cubicBezTo>
                    <a:pt x="11142" y="4372"/>
                    <a:pt x="11140" y="4372"/>
                    <a:pt x="11137" y="4372"/>
                  </a:cubicBezTo>
                  <a:cubicBezTo>
                    <a:pt x="11116" y="4372"/>
                    <a:pt x="11093" y="4334"/>
                    <a:pt x="11062" y="4334"/>
                  </a:cubicBezTo>
                  <a:cubicBezTo>
                    <a:pt x="11056" y="4333"/>
                    <a:pt x="11053" y="4332"/>
                    <a:pt x="11051" y="4332"/>
                  </a:cubicBezTo>
                  <a:cubicBezTo>
                    <a:pt x="11038" y="4332"/>
                    <a:pt x="11070" y="4358"/>
                    <a:pt x="11050" y="4358"/>
                  </a:cubicBezTo>
                  <a:lnTo>
                    <a:pt x="11062" y="4358"/>
                  </a:lnTo>
                  <a:cubicBezTo>
                    <a:pt x="11062" y="4370"/>
                    <a:pt x="11050" y="4382"/>
                    <a:pt x="11073" y="4406"/>
                  </a:cubicBezTo>
                  <a:cubicBezTo>
                    <a:pt x="11071" y="4404"/>
                    <a:pt x="11070" y="4403"/>
                    <a:pt x="11069" y="4403"/>
                  </a:cubicBezTo>
                  <a:lnTo>
                    <a:pt x="11069" y="4403"/>
                  </a:lnTo>
                  <a:cubicBezTo>
                    <a:pt x="11066" y="4403"/>
                    <a:pt x="11076" y="4420"/>
                    <a:pt x="11085" y="4430"/>
                  </a:cubicBezTo>
                  <a:cubicBezTo>
                    <a:pt x="11085" y="4439"/>
                    <a:pt x="11099" y="4462"/>
                    <a:pt x="11085" y="4462"/>
                  </a:cubicBezTo>
                  <a:cubicBezTo>
                    <a:pt x="11080" y="4462"/>
                    <a:pt x="11073" y="4459"/>
                    <a:pt x="11062" y="4454"/>
                  </a:cubicBezTo>
                  <a:cubicBezTo>
                    <a:pt x="11050" y="4454"/>
                    <a:pt x="11026" y="4454"/>
                    <a:pt x="11014" y="4442"/>
                  </a:cubicBezTo>
                  <a:lnTo>
                    <a:pt x="10990" y="4454"/>
                  </a:lnTo>
                  <a:lnTo>
                    <a:pt x="10954" y="4418"/>
                  </a:lnTo>
                  <a:lnTo>
                    <a:pt x="10954" y="4418"/>
                  </a:lnTo>
                  <a:cubicBezTo>
                    <a:pt x="10954" y="4442"/>
                    <a:pt x="10978" y="4465"/>
                    <a:pt x="11002" y="4501"/>
                  </a:cubicBezTo>
                  <a:cubicBezTo>
                    <a:pt x="11014" y="4501"/>
                    <a:pt x="11026" y="4501"/>
                    <a:pt x="11050" y="4513"/>
                  </a:cubicBezTo>
                  <a:cubicBezTo>
                    <a:pt x="11085" y="4549"/>
                    <a:pt x="10990" y="4537"/>
                    <a:pt x="11026" y="4549"/>
                  </a:cubicBezTo>
                  <a:cubicBezTo>
                    <a:pt x="11026" y="4557"/>
                    <a:pt x="11025" y="4559"/>
                    <a:pt x="11022" y="4559"/>
                  </a:cubicBezTo>
                  <a:cubicBezTo>
                    <a:pt x="11018" y="4559"/>
                    <a:pt x="11010" y="4549"/>
                    <a:pt x="11002" y="4549"/>
                  </a:cubicBezTo>
                  <a:lnTo>
                    <a:pt x="11002" y="4549"/>
                  </a:lnTo>
                  <a:cubicBezTo>
                    <a:pt x="10990" y="4561"/>
                    <a:pt x="11014" y="4573"/>
                    <a:pt x="11014" y="4585"/>
                  </a:cubicBezTo>
                  <a:lnTo>
                    <a:pt x="10990" y="4585"/>
                  </a:lnTo>
                  <a:cubicBezTo>
                    <a:pt x="10981" y="4580"/>
                    <a:pt x="10975" y="4578"/>
                    <a:pt x="10973" y="4578"/>
                  </a:cubicBezTo>
                  <a:cubicBezTo>
                    <a:pt x="10963" y="4578"/>
                    <a:pt x="10997" y="4608"/>
                    <a:pt x="10978" y="4608"/>
                  </a:cubicBezTo>
                  <a:cubicBezTo>
                    <a:pt x="10969" y="4608"/>
                    <a:pt x="10934" y="4588"/>
                    <a:pt x="10926" y="4588"/>
                  </a:cubicBezTo>
                  <a:lnTo>
                    <a:pt x="10926" y="4588"/>
                  </a:lnTo>
                  <a:cubicBezTo>
                    <a:pt x="10924" y="4588"/>
                    <a:pt x="10925" y="4590"/>
                    <a:pt x="10931" y="4596"/>
                  </a:cubicBezTo>
                  <a:cubicBezTo>
                    <a:pt x="10931" y="4596"/>
                    <a:pt x="10931" y="4608"/>
                    <a:pt x="10943" y="4608"/>
                  </a:cubicBezTo>
                  <a:cubicBezTo>
                    <a:pt x="10954" y="4620"/>
                    <a:pt x="10966" y="4632"/>
                    <a:pt x="10954" y="4632"/>
                  </a:cubicBezTo>
                  <a:lnTo>
                    <a:pt x="10943" y="4644"/>
                  </a:lnTo>
                  <a:cubicBezTo>
                    <a:pt x="10931" y="4644"/>
                    <a:pt x="10931" y="4644"/>
                    <a:pt x="10931" y="4656"/>
                  </a:cubicBezTo>
                  <a:lnTo>
                    <a:pt x="10919" y="4644"/>
                  </a:lnTo>
                  <a:cubicBezTo>
                    <a:pt x="10919" y="4648"/>
                    <a:pt x="10917" y="4649"/>
                    <a:pt x="10916" y="4649"/>
                  </a:cubicBezTo>
                  <a:cubicBezTo>
                    <a:pt x="10912" y="4649"/>
                    <a:pt x="10907" y="4644"/>
                    <a:pt x="10907" y="4644"/>
                  </a:cubicBezTo>
                  <a:cubicBezTo>
                    <a:pt x="10900" y="4643"/>
                    <a:pt x="10895" y="4642"/>
                    <a:pt x="10891" y="4642"/>
                  </a:cubicBezTo>
                  <a:cubicBezTo>
                    <a:pt x="10852" y="4642"/>
                    <a:pt x="10891" y="4681"/>
                    <a:pt x="10861" y="4681"/>
                  </a:cubicBezTo>
                  <a:cubicBezTo>
                    <a:pt x="10857" y="4681"/>
                    <a:pt x="10853" y="4681"/>
                    <a:pt x="10847" y="4680"/>
                  </a:cubicBezTo>
                  <a:lnTo>
                    <a:pt x="10847" y="4680"/>
                  </a:lnTo>
                  <a:cubicBezTo>
                    <a:pt x="10871" y="4704"/>
                    <a:pt x="10883" y="4704"/>
                    <a:pt x="10907" y="4715"/>
                  </a:cubicBezTo>
                  <a:cubicBezTo>
                    <a:pt x="10919" y="4727"/>
                    <a:pt x="10931" y="4751"/>
                    <a:pt x="10943" y="4775"/>
                  </a:cubicBezTo>
                  <a:cubicBezTo>
                    <a:pt x="10895" y="4751"/>
                    <a:pt x="10847" y="4763"/>
                    <a:pt x="10800" y="4727"/>
                  </a:cubicBezTo>
                  <a:lnTo>
                    <a:pt x="10800" y="4727"/>
                  </a:lnTo>
                  <a:cubicBezTo>
                    <a:pt x="10788" y="4739"/>
                    <a:pt x="10835" y="4739"/>
                    <a:pt x="10847" y="4763"/>
                  </a:cubicBezTo>
                  <a:cubicBezTo>
                    <a:pt x="10847" y="4763"/>
                    <a:pt x="10871" y="4763"/>
                    <a:pt x="10895" y="4775"/>
                  </a:cubicBezTo>
                  <a:cubicBezTo>
                    <a:pt x="10919" y="4799"/>
                    <a:pt x="10919" y="4811"/>
                    <a:pt x="10907" y="4811"/>
                  </a:cubicBezTo>
                  <a:lnTo>
                    <a:pt x="10871" y="4787"/>
                  </a:lnTo>
                  <a:lnTo>
                    <a:pt x="10871" y="4787"/>
                  </a:lnTo>
                  <a:cubicBezTo>
                    <a:pt x="10871" y="4811"/>
                    <a:pt x="10931" y="4846"/>
                    <a:pt x="10966" y="4882"/>
                  </a:cubicBezTo>
                  <a:cubicBezTo>
                    <a:pt x="10943" y="4882"/>
                    <a:pt x="10919" y="4858"/>
                    <a:pt x="10871" y="4835"/>
                  </a:cubicBezTo>
                  <a:lnTo>
                    <a:pt x="10871" y="4846"/>
                  </a:lnTo>
                  <a:lnTo>
                    <a:pt x="10847" y="4835"/>
                  </a:lnTo>
                  <a:lnTo>
                    <a:pt x="10847" y="4835"/>
                  </a:lnTo>
                  <a:cubicBezTo>
                    <a:pt x="10847" y="4846"/>
                    <a:pt x="10871" y="4870"/>
                    <a:pt x="10859" y="4870"/>
                  </a:cubicBezTo>
                  <a:cubicBezTo>
                    <a:pt x="10835" y="4846"/>
                    <a:pt x="10812" y="4870"/>
                    <a:pt x="10788" y="4835"/>
                  </a:cubicBezTo>
                  <a:cubicBezTo>
                    <a:pt x="10776" y="4835"/>
                    <a:pt x="10788" y="4846"/>
                    <a:pt x="10800" y="4858"/>
                  </a:cubicBezTo>
                  <a:cubicBezTo>
                    <a:pt x="10804" y="4862"/>
                    <a:pt x="10806" y="4864"/>
                    <a:pt x="10808" y="4864"/>
                  </a:cubicBezTo>
                  <a:cubicBezTo>
                    <a:pt x="10813" y="4864"/>
                    <a:pt x="10816" y="4858"/>
                    <a:pt x="10823" y="4858"/>
                  </a:cubicBezTo>
                  <a:cubicBezTo>
                    <a:pt x="10847" y="4882"/>
                    <a:pt x="10847" y="4882"/>
                    <a:pt x="10835" y="4894"/>
                  </a:cubicBezTo>
                  <a:cubicBezTo>
                    <a:pt x="10816" y="4884"/>
                    <a:pt x="10851" y="4867"/>
                    <a:pt x="10821" y="4867"/>
                  </a:cubicBezTo>
                  <a:cubicBezTo>
                    <a:pt x="10815" y="4867"/>
                    <a:pt x="10805" y="4868"/>
                    <a:pt x="10791" y="4870"/>
                  </a:cubicBezTo>
                  <a:lnTo>
                    <a:pt x="10791" y="4870"/>
                  </a:lnTo>
                  <a:cubicBezTo>
                    <a:pt x="10794" y="4869"/>
                    <a:pt x="10800" y="4866"/>
                    <a:pt x="10800" y="4858"/>
                  </a:cubicBezTo>
                  <a:lnTo>
                    <a:pt x="10788" y="4858"/>
                  </a:lnTo>
                  <a:cubicBezTo>
                    <a:pt x="10764" y="4858"/>
                    <a:pt x="10728" y="4858"/>
                    <a:pt x="10776" y="4846"/>
                  </a:cubicBezTo>
                  <a:lnTo>
                    <a:pt x="10764" y="4846"/>
                  </a:lnTo>
                  <a:cubicBezTo>
                    <a:pt x="10764" y="4835"/>
                    <a:pt x="10764" y="4835"/>
                    <a:pt x="10776" y="4823"/>
                  </a:cubicBezTo>
                  <a:cubicBezTo>
                    <a:pt x="10784" y="4823"/>
                    <a:pt x="10792" y="4828"/>
                    <a:pt x="10793" y="4828"/>
                  </a:cubicBezTo>
                  <a:cubicBezTo>
                    <a:pt x="10793" y="4828"/>
                    <a:pt x="10792" y="4827"/>
                    <a:pt x="10788" y="4823"/>
                  </a:cubicBezTo>
                  <a:cubicBezTo>
                    <a:pt x="10776" y="4811"/>
                    <a:pt x="10776" y="4811"/>
                    <a:pt x="10776" y="4811"/>
                  </a:cubicBezTo>
                  <a:lnTo>
                    <a:pt x="10800" y="4811"/>
                  </a:lnTo>
                  <a:lnTo>
                    <a:pt x="10823" y="4835"/>
                  </a:lnTo>
                  <a:cubicBezTo>
                    <a:pt x="10847" y="4835"/>
                    <a:pt x="10788" y="4811"/>
                    <a:pt x="10800" y="4799"/>
                  </a:cubicBezTo>
                  <a:lnTo>
                    <a:pt x="10788" y="4799"/>
                  </a:lnTo>
                  <a:cubicBezTo>
                    <a:pt x="10800" y="4763"/>
                    <a:pt x="10812" y="4727"/>
                    <a:pt x="10764" y="4704"/>
                  </a:cubicBezTo>
                  <a:lnTo>
                    <a:pt x="10788" y="4704"/>
                  </a:lnTo>
                  <a:cubicBezTo>
                    <a:pt x="10788" y="4704"/>
                    <a:pt x="10788" y="4704"/>
                    <a:pt x="10788" y="4692"/>
                  </a:cubicBezTo>
                  <a:cubicBezTo>
                    <a:pt x="10812" y="4620"/>
                    <a:pt x="10764" y="4561"/>
                    <a:pt x="10764" y="4489"/>
                  </a:cubicBezTo>
                  <a:cubicBezTo>
                    <a:pt x="10748" y="4489"/>
                    <a:pt x="10722" y="4495"/>
                    <a:pt x="10699" y="4495"/>
                  </a:cubicBezTo>
                  <a:cubicBezTo>
                    <a:pt x="10687" y="4495"/>
                    <a:pt x="10677" y="4493"/>
                    <a:pt x="10669" y="4489"/>
                  </a:cubicBezTo>
                  <a:cubicBezTo>
                    <a:pt x="10669" y="4489"/>
                    <a:pt x="10669" y="4489"/>
                    <a:pt x="10692" y="4477"/>
                  </a:cubicBezTo>
                  <a:cubicBezTo>
                    <a:pt x="10700" y="4481"/>
                    <a:pt x="10708" y="4483"/>
                    <a:pt x="10715" y="4483"/>
                  </a:cubicBezTo>
                  <a:cubicBezTo>
                    <a:pt x="10730" y="4483"/>
                    <a:pt x="10740" y="4477"/>
                    <a:pt x="10740" y="4477"/>
                  </a:cubicBezTo>
                  <a:cubicBezTo>
                    <a:pt x="10740" y="4477"/>
                    <a:pt x="10776" y="4454"/>
                    <a:pt x="10740" y="4454"/>
                  </a:cubicBezTo>
                  <a:lnTo>
                    <a:pt x="10704" y="4465"/>
                  </a:lnTo>
                  <a:cubicBezTo>
                    <a:pt x="10692" y="4465"/>
                    <a:pt x="10692" y="4465"/>
                    <a:pt x="10692" y="4454"/>
                  </a:cubicBezTo>
                  <a:cubicBezTo>
                    <a:pt x="10716" y="4454"/>
                    <a:pt x="10752" y="4442"/>
                    <a:pt x="10764" y="4442"/>
                  </a:cubicBezTo>
                  <a:cubicBezTo>
                    <a:pt x="10669" y="4442"/>
                    <a:pt x="10800" y="4430"/>
                    <a:pt x="10764" y="4418"/>
                  </a:cubicBezTo>
                  <a:lnTo>
                    <a:pt x="10764" y="4418"/>
                  </a:lnTo>
                  <a:cubicBezTo>
                    <a:pt x="10728" y="4424"/>
                    <a:pt x="10692" y="4427"/>
                    <a:pt x="10660" y="4427"/>
                  </a:cubicBezTo>
                  <a:cubicBezTo>
                    <a:pt x="10627" y="4427"/>
                    <a:pt x="10597" y="4424"/>
                    <a:pt x="10573" y="4418"/>
                  </a:cubicBezTo>
                  <a:lnTo>
                    <a:pt x="10585" y="4418"/>
                  </a:lnTo>
                  <a:cubicBezTo>
                    <a:pt x="10585" y="4418"/>
                    <a:pt x="10612" y="4413"/>
                    <a:pt x="10629" y="4413"/>
                  </a:cubicBezTo>
                  <a:cubicBezTo>
                    <a:pt x="10638" y="4413"/>
                    <a:pt x="10645" y="4414"/>
                    <a:pt x="10645" y="4418"/>
                  </a:cubicBezTo>
                  <a:cubicBezTo>
                    <a:pt x="10657" y="4406"/>
                    <a:pt x="10633" y="4406"/>
                    <a:pt x="10633" y="4394"/>
                  </a:cubicBezTo>
                  <a:cubicBezTo>
                    <a:pt x="10625" y="4394"/>
                    <a:pt x="10612" y="4399"/>
                    <a:pt x="10600" y="4399"/>
                  </a:cubicBezTo>
                  <a:cubicBezTo>
                    <a:pt x="10595" y="4399"/>
                    <a:pt x="10589" y="4398"/>
                    <a:pt x="10585" y="4394"/>
                  </a:cubicBezTo>
                  <a:cubicBezTo>
                    <a:pt x="10597" y="4394"/>
                    <a:pt x="10633" y="4382"/>
                    <a:pt x="10633" y="4382"/>
                  </a:cubicBezTo>
                  <a:lnTo>
                    <a:pt x="10645" y="4382"/>
                  </a:lnTo>
                  <a:cubicBezTo>
                    <a:pt x="10681" y="4370"/>
                    <a:pt x="10681" y="4358"/>
                    <a:pt x="10716" y="4358"/>
                  </a:cubicBezTo>
                  <a:cubicBezTo>
                    <a:pt x="10669" y="4358"/>
                    <a:pt x="10692" y="4346"/>
                    <a:pt x="10669" y="4346"/>
                  </a:cubicBezTo>
                  <a:cubicBezTo>
                    <a:pt x="10633" y="4358"/>
                    <a:pt x="10621" y="4358"/>
                    <a:pt x="10597" y="4358"/>
                  </a:cubicBezTo>
                  <a:lnTo>
                    <a:pt x="10608" y="4370"/>
                  </a:lnTo>
                  <a:lnTo>
                    <a:pt x="10608" y="4370"/>
                  </a:lnTo>
                  <a:cubicBezTo>
                    <a:pt x="10601" y="4370"/>
                    <a:pt x="10596" y="4370"/>
                    <a:pt x="10596" y="4370"/>
                  </a:cubicBezTo>
                  <a:lnTo>
                    <a:pt x="10596" y="4370"/>
                  </a:lnTo>
                  <a:cubicBezTo>
                    <a:pt x="10562" y="4370"/>
                    <a:pt x="10585" y="4358"/>
                    <a:pt x="10550" y="4358"/>
                  </a:cubicBezTo>
                  <a:cubicBezTo>
                    <a:pt x="10550" y="4358"/>
                    <a:pt x="10514" y="4358"/>
                    <a:pt x="10490" y="4370"/>
                  </a:cubicBezTo>
                  <a:cubicBezTo>
                    <a:pt x="10490" y="4358"/>
                    <a:pt x="10514" y="4358"/>
                    <a:pt x="10550" y="4358"/>
                  </a:cubicBezTo>
                  <a:cubicBezTo>
                    <a:pt x="10538" y="4346"/>
                    <a:pt x="10573" y="4346"/>
                    <a:pt x="10538" y="4346"/>
                  </a:cubicBezTo>
                  <a:cubicBezTo>
                    <a:pt x="10550" y="4334"/>
                    <a:pt x="10573" y="4334"/>
                    <a:pt x="10597" y="4334"/>
                  </a:cubicBezTo>
                  <a:cubicBezTo>
                    <a:pt x="10603" y="4333"/>
                    <a:pt x="10605" y="4332"/>
                    <a:pt x="10606" y="4332"/>
                  </a:cubicBezTo>
                  <a:lnTo>
                    <a:pt x="10606" y="4332"/>
                  </a:lnTo>
                  <a:cubicBezTo>
                    <a:pt x="10611" y="4332"/>
                    <a:pt x="10590" y="4343"/>
                    <a:pt x="10611" y="4343"/>
                  </a:cubicBezTo>
                  <a:cubicBezTo>
                    <a:pt x="10620" y="4343"/>
                    <a:pt x="10638" y="4341"/>
                    <a:pt x="10669" y="4334"/>
                  </a:cubicBezTo>
                  <a:lnTo>
                    <a:pt x="10633" y="4334"/>
                  </a:lnTo>
                  <a:cubicBezTo>
                    <a:pt x="10645" y="4334"/>
                    <a:pt x="10681" y="4323"/>
                    <a:pt x="10669" y="4323"/>
                  </a:cubicBezTo>
                  <a:lnTo>
                    <a:pt x="10585" y="4323"/>
                  </a:lnTo>
                  <a:cubicBezTo>
                    <a:pt x="10573" y="4323"/>
                    <a:pt x="10550" y="4334"/>
                    <a:pt x="10526" y="4346"/>
                  </a:cubicBezTo>
                  <a:cubicBezTo>
                    <a:pt x="10478" y="4346"/>
                    <a:pt x="10514" y="4334"/>
                    <a:pt x="10514" y="4334"/>
                  </a:cubicBezTo>
                  <a:lnTo>
                    <a:pt x="10502" y="4334"/>
                  </a:lnTo>
                  <a:cubicBezTo>
                    <a:pt x="10526" y="4323"/>
                    <a:pt x="10573" y="4323"/>
                    <a:pt x="10597" y="4311"/>
                  </a:cubicBezTo>
                  <a:cubicBezTo>
                    <a:pt x="10615" y="4305"/>
                    <a:pt x="10609" y="4305"/>
                    <a:pt x="10602" y="4305"/>
                  </a:cubicBezTo>
                  <a:cubicBezTo>
                    <a:pt x="10594" y="4305"/>
                    <a:pt x="10585" y="4305"/>
                    <a:pt x="10597" y="4299"/>
                  </a:cubicBezTo>
                  <a:cubicBezTo>
                    <a:pt x="10585" y="4299"/>
                    <a:pt x="10585" y="4311"/>
                    <a:pt x="10585" y="4311"/>
                  </a:cubicBezTo>
                  <a:cubicBezTo>
                    <a:pt x="10585" y="4311"/>
                    <a:pt x="10585" y="4299"/>
                    <a:pt x="10585" y="4299"/>
                  </a:cubicBezTo>
                  <a:lnTo>
                    <a:pt x="10526" y="4299"/>
                  </a:lnTo>
                  <a:cubicBezTo>
                    <a:pt x="10514" y="4299"/>
                    <a:pt x="10466" y="4299"/>
                    <a:pt x="10526" y="4287"/>
                  </a:cubicBezTo>
                  <a:cubicBezTo>
                    <a:pt x="10526" y="4275"/>
                    <a:pt x="10550" y="4275"/>
                    <a:pt x="10562" y="4263"/>
                  </a:cubicBezTo>
                  <a:lnTo>
                    <a:pt x="10573" y="4251"/>
                  </a:lnTo>
                  <a:lnTo>
                    <a:pt x="10621" y="4251"/>
                  </a:lnTo>
                  <a:cubicBezTo>
                    <a:pt x="10617" y="4247"/>
                    <a:pt x="10612" y="4246"/>
                    <a:pt x="10605" y="4246"/>
                  </a:cubicBezTo>
                  <a:cubicBezTo>
                    <a:pt x="10591" y="4246"/>
                    <a:pt x="10569" y="4251"/>
                    <a:pt x="10538" y="4251"/>
                  </a:cubicBezTo>
                  <a:cubicBezTo>
                    <a:pt x="10538" y="4251"/>
                    <a:pt x="10526" y="4251"/>
                    <a:pt x="10490" y="4263"/>
                  </a:cubicBezTo>
                  <a:cubicBezTo>
                    <a:pt x="10442" y="4263"/>
                    <a:pt x="10526" y="4239"/>
                    <a:pt x="10502" y="4239"/>
                  </a:cubicBezTo>
                  <a:cubicBezTo>
                    <a:pt x="10502" y="4227"/>
                    <a:pt x="10478" y="4227"/>
                    <a:pt x="10478" y="4227"/>
                  </a:cubicBezTo>
                  <a:lnTo>
                    <a:pt x="10502" y="4227"/>
                  </a:lnTo>
                  <a:cubicBezTo>
                    <a:pt x="10550" y="4215"/>
                    <a:pt x="10478" y="4215"/>
                    <a:pt x="10490" y="4215"/>
                  </a:cubicBezTo>
                  <a:cubicBezTo>
                    <a:pt x="10502" y="4204"/>
                    <a:pt x="10562" y="4192"/>
                    <a:pt x="10526" y="4192"/>
                  </a:cubicBezTo>
                  <a:lnTo>
                    <a:pt x="10514" y="4192"/>
                  </a:lnTo>
                  <a:cubicBezTo>
                    <a:pt x="10506" y="4192"/>
                    <a:pt x="10498" y="4197"/>
                    <a:pt x="10494" y="4197"/>
                  </a:cubicBezTo>
                  <a:cubicBezTo>
                    <a:pt x="10491" y="4197"/>
                    <a:pt x="10490" y="4196"/>
                    <a:pt x="10490" y="4192"/>
                  </a:cubicBezTo>
                  <a:lnTo>
                    <a:pt x="10502" y="4192"/>
                  </a:lnTo>
                  <a:cubicBezTo>
                    <a:pt x="10502" y="4192"/>
                    <a:pt x="10502" y="4180"/>
                    <a:pt x="10502" y="4180"/>
                  </a:cubicBezTo>
                  <a:lnTo>
                    <a:pt x="10514" y="4192"/>
                  </a:lnTo>
                  <a:cubicBezTo>
                    <a:pt x="10514" y="4192"/>
                    <a:pt x="10514" y="4180"/>
                    <a:pt x="10514" y="4180"/>
                  </a:cubicBezTo>
                  <a:cubicBezTo>
                    <a:pt x="10514" y="4180"/>
                    <a:pt x="10526" y="4168"/>
                    <a:pt x="10526" y="4168"/>
                  </a:cubicBezTo>
                  <a:cubicBezTo>
                    <a:pt x="10585" y="4156"/>
                    <a:pt x="10490" y="4168"/>
                    <a:pt x="10550" y="4144"/>
                  </a:cubicBezTo>
                  <a:lnTo>
                    <a:pt x="10502" y="4144"/>
                  </a:lnTo>
                  <a:cubicBezTo>
                    <a:pt x="10502" y="4144"/>
                    <a:pt x="10502" y="4144"/>
                    <a:pt x="10502" y="4156"/>
                  </a:cubicBezTo>
                  <a:cubicBezTo>
                    <a:pt x="10502" y="4144"/>
                    <a:pt x="10490" y="4144"/>
                    <a:pt x="10490" y="4144"/>
                  </a:cubicBezTo>
                  <a:lnTo>
                    <a:pt x="10490" y="4156"/>
                  </a:lnTo>
                  <a:lnTo>
                    <a:pt x="10466" y="4156"/>
                  </a:lnTo>
                  <a:cubicBezTo>
                    <a:pt x="10466" y="4156"/>
                    <a:pt x="10466" y="4144"/>
                    <a:pt x="10454" y="4144"/>
                  </a:cubicBezTo>
                  <a:lnTo>
                    <a:pt x="10466" y="4144"/>
                  </a:lnTo>
                  <a:cubicBezTo>
                    <a:pt x="10466" y="4144"/>
                    <a:pt x="10466" y="4144"/>
                    <a:pt x="10466" y="4132"/>
                  </a:cubicBezTo>
                  <a:lnTo>
                    <a:pt x="10454" y="4132"/>
                  </a:lnTo>
                  <a:lnTo>
                    <a:pt x="10466" y="4120"/>
                  </a:lnTo>
                  <a:lnTo>
                    <a:pt x="10454" y="4120"/>
                  </a:lnTo>
                  <a:cubicBezTo>
                    <a:pt x="10454" y="4120"/>
                    <a:pt x="10442" y="4120"/>
                    <a:pt x="10442" y="4108"/>
                  </a:cubicBezTo>
                  <a:cubicBezTo>
                    <a:pt x="10442" y="4096"/>
                    <a:pt x="10442" y="4096"/>
                    <a:pt x="10442" y="4096"/>
                  </a:cubicBezTo>
                  <a:cubicBezTo>
                    <a:pt x="10454" y="4096"/>
                    <a:pt x="10454" y="4084"/>
                    <a:pt x="10466" y="4084"/>
                  </a:cubicBezTo>
                  <a:lnTo>
                    <a:pt x="10442" y="4084"/>
                  </a:lnTo>
                  <a:cubicBezTo>
                    <a:pt x="10442" y="4084"/>
                    <a:pt x="10442" y="4084"/>
                    <a:pt x="10442" y="4073"/>
                  </a:cubicBezTo>
                  <a:lnTo>
                    <a:pt x="10454" y="4073"/>
                  </a:lnTo>
                  <a:cubicBezTo>
                    <a:pt x="10466" y="4073"/>
                    <a:pt x="10466" y="4084"/>
                    <a:pt x="10466" y="4084"/>
                  </a:cubicBezTo>
                  <a:lnTo>
                    <a:pt x="10478" y="4096"/>
                  </a:lnTo>
                  <a:cubicBezTo>
                    <a:pt x="10478" y="4096"/>
                    <a:pt x="10478" y="4084"/>
                    <a:pt x="10478" y="4084"/>
                  </a:cubicBezTo>
                  <a:cubicBezTo>
                    <a:pt x="10478" y="4073"/>
                    <a:pt x="10466" y="4073"/>
                    <a:pt x="10466" y="4073"/>
                  </a:cubicBezTo>
                  <a:cubicBezTo>
                    <a:pt x="10466" y="4061"/>
                    <a:pt x="10466" y="4061"/>
                    <a:pt x="10466" y="4049"/>
                  </a:cubicBezTo>
                  <a:cubicBezTo>
                    <a:pt x="10466" y="4040"/>
                    <a:pt x="10466" y="4032"/>
                    <a:pt x="10470" y="4032"/>
                  </a:cubicBezTo>
                  <a:cubicBezTo>
                    <a:pt x="10472" y="4032"/>
                    <a:pt x="10475" y="4033"/>
                    <a:pt x="10478" y="4037"/>
                  </a:cubicBezTo>
                  <a:lnTo>
                    <a:pt x="10478" y="4049"/>
                  </a:lnTo>
                  <a:lnTo>
                    <a:pt x="10490" y="4073"/>
                  </a:lnTo>
                  <a:cubicBezTo>
                    <a:pt x="10490" y="4049"/>
                    <a:pt x="10466" y="3989"/>
                    <a:pt x="10466" y="3942"/>
                  </a:cubicBezTo>
                  <a:lnTo>
                    <a:pt x="10466" y="3942"/>
                  </a:lnTo>
                  <a:cubicBezTo>
                    <a:pt x="10478" y="3965"/>
                    <a:pt x="10490" y="4001"/>
                    <a:pt x="10502" y="4037"/>
                  </a:cubicBezTo>
                  <a:lnTo>
                    <a:pt x="10514" y="4025"/>
                  </a:lnTo>
                  <a:lnTo>
                    <a:pt x="10526" y="4061"/>
                  </a:lnTo>
                  <a:cubicBezTo>
                    <a:pt x="10526" y="4050"/>
                    <a:pt x="10517" y="4023"/>
                    <a:pt x="10522" y="4023"/>
                  </a:cubicBezTo>
                  <a:lnTo>
                    <a:pt x="10522" y="4023"/>
                  </a:lnTo>
                  <a:cubicBezTo>
                    <a:pt x="10523" y="4023"/>
                    <a:pt x="10524" y="4023"/>
                    <a:pt x="10526" y="4025"/>
                  </a:cubicBezTo>
                  <a:cubicBezTo>
                    <a:pt x="10538" y="4061"/>
                    <a:pt x="10550" y="4049"/>
                    <a:pt x="10562" y="4096"/>
                  </a:cubicBezTo>
                  <a:cubicBezTo>
                    <a:pt x="10563" y="4097"/>
                    <a:pt x="10563" y="4098"/>
                    <a:pt x="10564" y="4098"/>
                  </a:cubicBezTo>
                  <a:cubicBezTo>
                    <a:pt x="10566" y="4098"/>
                    <a:pt x="10564" y="4089"/>
                    <a:pt x="10562" y="4081"/>
                  </a:cubicBezTo>
                  <a:lnTo>
                    <a:pt x="10562" y="4081"/>
                  </a:lnTo>
                  <a:cubicBezTo>
                    <a:pt x="10562" y="4066"/>
                    <a:pt x="10561" y="4064"/>
                    <a:pt x="10560" y="4064"/>
                  </a:cubicBezTo>
                  <a:cubicBezTo>
                    <a:pt x="10559" y="4064"/>
                    <a:pt x="10558" y="4064"/>
                    <a:pt x="10556" y="4064"/>
                  </a:cubicBezTo>
                  <a:cubicBezTo>
                    <a:pt x="10555" y="4064"/>
                    <a:pt x="10553" y="4064"/>
                    <a:pt x="10550" y="4061"/>
                  </a:cubicBezTo>
                  <a:cubicBezTo>
                    <a:pt x="10526" y="4013"/>
                    <a:pt x="10550" y="4037"/>
                    <a:pt x="10550" y="4013"/>
                  </a:cubicBezTo>
                  <a:cubicBezTo>
                    <a:pt x="10538" y="3989"/>
                    <a:pt x="10538" y="3930"/>
                    <a:pt x="10514" y="3882"/>
                  </a:cubicBezTo>
                  <a:lnTo>
                    <a:pt x="10526" y="3882"/>
                  </a:lnTo>
                  <a:cubicBezTo>
                    <a:pt x="10520" y="3865"/>
                    <a:pt x="10517" y="3860"/>
                    <a:pt x="10514" y="3860"/>
                  </a:cubicBezTo>
                  <a:cubicBezTo>
                    <a:pt x="10508" y="3860"/>
                    <a:pt x="10508" y="3887"/>
                    <a:pt x="10503" y="3887"/>
                  </a:cubicBezTo>
                  <a:cubicBezTo>
                    <a:pt x="10500" y="3887"/>
                    <a:pt x="10496" y="3880"/>
                    <a:pt x="10490" y="3858"/>
                  </a:cubicBezTo>
                  <a:cubicBezTo>
                    <a:pt x="10485" y="3858"/>
                    <a:pt x="10482" y="3860"/>
                    <a:pt x="10479" y="3860"/>
                  </a:cubicBezTo>
                  <a:cubicBezTo>
                    <a:pt x="10474" y="3860"/>
                    <a:pt x="10469" y="3856"/>
                    <a:pt x="10454" y="3834"/>
                  </a:cubicBezTo>
                  <a:lnTo>
                    <a:pt x="10454" y="3834"/>
                  </a:lnTo>
                  <a:lnTo>
                    <a:pt x="10478" y="3906"/>
                  </a:lnTo>
                  <a:cubicBezTo>
                    <a:pt x="10466" y="3894"/>
                    <a:pt x="10454" y="3858"/>
                    <a:pt x="10454" y="3846"/>
                  </a:cubicBezTo>
                  <a:lnTo>
                    <a:pt x="10442" y="3846"/>
                  </a:lnTo>
                  <a:cubicBezTo>
                    <a:pt x="10442" y="3834"/>
                    <a:pt x="10431" y="3834"/>
                    <a:pt x="10442" y="3823"/>
                  </a:cubicBezTo>
                  <a:cubicBezTo>
                    <a:pt x="10432" y="3812"/>
                    <a:pt x="10427" y="3809"/>
                    <a:pt x="10424" y="3809"/>
                  </a:cubicBezTo>
                  <a:lnTo>
                    <a:pt x="10424" y="3809"/>
                  </a:lnTo>
                  <a:cubicBezTo>
                    <a:pt x="10421" y="3809"/>
                    <a:pt x="10424" y="3816"/>
                    <a:pt x="10431" y="3823"/>
                  </a:cubicBezTo>
                  <a:cubicBezTo>
                    <a:pt x="10431" y="3846"/>
                    <a:pt x="10431" y="3846"/>
                    <a:pt x="10419" y="3846"/>
                  </a:cubicBezTo>
                  <a:cubicBezTo>
                    <a:pt x="10419" y="3858"/>
                    <a:pt x="10442" y="3894"/>
                    <a:pt x="10442" y="3906"/>
                  </a:cubicBezTo>
                  <a:cubicBezTo>
                    <a:pt x="10419" y="3894"/>
                    <a:pt x="10419" y="3906"/>
                    <a:pt x="10383" y="3858"/>
                  </a:cubicBezTo>
                  <a:cubicBezTo>
                    <a:pt x="10383" y="3846"/>
                    <a:pt x="10371" y="3823"/>
                    <a:pt x="10371" y="3823"/>
                  </a:cubicBezTo>
                  <a:cubicBezTo>
                    <a:pt x="10369" y="3821"/>
                    <a:pt x="10368" y="3820"/>
                    <a:pt x="10367" y="3820"/>
                  </a:cubicBezTo>
                  <a:lnTo>
                    <a:pt x="10367" y="3820"/>
                  </a:lnTo>
                  <a:cubicBezTo>
                    <a:pt x="10362" y="3820"/>
                    <a:pt x="10373" y="3850"/>
                    <a:pt x="10383" y="3870"/>
                  </a:cubicBezTo>
                  <a:cubicBezTo>
                    <a:pt x="10383" y="3870"/>
                    <a:pt x="10383" y="3870"/>
                    <a:pt x="10371" y="3882"/>
                  </a:cubicBezTo>
                  <a:cubicBezTo>
                    <a:pt x="10371" y="3858"/>
                    <a:pt x="10359" y="3846"/>
                    <a:pt x="10359" y="3846"/>
                  </a:cubicBezTo>
                  <a:cubicBezTo>
                    <a:pt x="10359" y="3834"/>
                    <a:pt x="10347" y="3834"/>
                    <a:pt x="10347" y="3834"/>
                  </a:cubicBezTo>
                  <a:lnTo>
                    <a:pt x="10347" y="3834"/>
                  </a:lnTo>
                  <a:cubicBezTo>
                    <a:pt x="10359" y="3882"/>
                    <a:pt x="10347" y="3858"/>
                    <a:pt x="10347" y="3882"/>
                  </a:cubicBezTo>
                  <a:cubicBezTo>
                    <a:pt x="10353" y="3888"/>
                    <a:pt x="10356" y="3891"/>
                    <a:pt x="10358" y="3891"/>
                  </a:cubicBezTo>
                  <a:cubicBezTo>
                    <a:pt x="10359" y="3891"/>
                    <a:pt x="10359" y="3888"/>
                    <a:pt x="10359" y="3882"/>
                  </a:cubicBezTo>
                  <a:cubicBezTo>
                    <a:pt x="10368" y="3909"/>
                    <a:pt x="10370" y="3942"/>
                    <a:pt x="10366" y="3942"/>
                  </a:cubicBezTo>
                  <a:cubicBezTo>
                    <a:pt x="10364" y="3942"/>
                    <a:pt x="10362" y="3939"/>
                    <a:pt x="10359" y="3930"/>
                  </a:cubicBezTo>
                  <a:cubicBezTo>
                    <a:pt x="10359" y="3906"/>
                    <a:pt x="10335" y="3882"/>
                    <a:pt x="10347" y="3870"/>
                  </a:cubicBezTo>
                  <a:cubicBezTo>
                    <a:pt x="10339" y="3857"/>
                    <a:pt x="10335" y="3852"/>
                    <a:pt x="10334" y="3852"/>
                  </a:cubicBezTo>
                  <a:lnTo>
                    <a:pt x="10334" y="3852"/>
                  </a:lnTo>
                  <a:cubicBezTo>
                    <a:pt x="10330" y="3852"/>
                    <a:pt x="10348" y="3897"/>
                    <a:pt x="10341" y="3897"/>
                  </a:cubicBezTo>
                  <a:cubicBezTo>
                    <a:pt x="10339" y="3897"/>
                    <a:pt x="10338" y="3896"/>
                    <a:pt x="10335" y="3894"/>
                  </a:cubicBezTo>
                  <a:lnTo>
                    <a:pt x="10323" y="3870"/>
                  </a:lnTo>
                  <a:cubicBezTo>
                    <a:pt x="10312" y="3836"/>
                    <a:pt x="10322" y="3856"/>
                    <a:pt x="10313" y="3837"/>
                  </a:cubicBezTo>
                  <a:lnTo>
                    <a:pt x="10313" y="3837"/>
                  </a:lnTo>
                  <a:cubicBezTo>
                    <a:pt x="10318" y="3822"/>
                    <a:pt x="10335" y="3817"/>
                    <a:pt x="10335" y="3787"/>
                  </a:cubicBezTo>
                  <a:lnTo>
                    <a:pt x="10300" y="3775"/>
                  </a:lnTo>
                  <a:cubicBezTo>
                    <a:pt x="10288" y="3823"/>
                    <a:pt x="10228" y="3787"/>
                    <a:pt x="10240" y="3882"/>
                  </a:cubicBezTo>
                  <a:cubicBezTo>
                    <a:pt x="10240" y="3882"/>
                    <a:pt x="10240" y="3882"/>
                    <a:pt x="10240" y="3906"/>
                  </a:cubicBezTo>
                  <a:lnTo>
                    <a:pt x="10240" y="3918"/>
                  </a:lnTo>
                  <a:cubicBezTo>
                    <a:pt x="10228" y="3894"/>
                    <a:pt x="10216" y="3894"/>
                    <a:pt x="10192" y="3870"/>
                  </a:cubicBezTo>
                  <a:lnTo>
                    <a:pt x="10192" y="3870"/>
                  </a:lnTo>
                  <a:cubicBezTo>
                    <a:pt x="10204" y="3882"/>
                    <a:pt x="10204" y="3882"/>
                    <a:pt x="10216" y="3906"/>
                  </a:cubicBezTo>
                  <a:cubicBezTo>
                    <a:pt x="10225" y="3942"/>
                    <a:pt x="10234" y="3958"/>
                    <a:pt x="10233" y="3958"/>
                  </a:cubicBezTo>
                  <a:cubicBezTo>
                    <a:pt x="10232" y="3958"/>
                    <a:pt x="10231" y="3956"/>
                    <a:pt x="10228" y="3953"/>
                  </a:cubicBezTo>
                  <a:cubicBezTo>
                    <a:pt x="10221" y="3939"/>
                    <a:pt x="10218" y="3933"/>
                    <a:pt x="10214" y="3926"/>
                  </a:cubicBezTo>
                  <a:lnTo>
                    <a:pt x="10214" y="3926"/>
                  </a:lnTo>
                  <a:cubicBezTo>
                    <a:pt x="10216" y="3934"/>
                    <a:pt x="10216" y="3942"/>
                    <a:pt x="10216" y="3942"/>
                  </a:cubicBezTo>
                  <a:cubicBezTo>
                    <a:pt x="10204" y="3930"/>
                    <a:pt x="10192" y="3930"/>
                    <a:pt x="10181" y="3906"/>
                  </a:cubicBezTo>
                  <a:cubicBezTo>
                    <a:pt x="10181" y="3902"/>
                    <a:pt x="10182" y="3901"/>
                    <a:pt x="10184" y="3901"/>
                  </a:cubicBezTo>
                  <a:cubicBezTo>
                    <a:pt x="10187" y="3901"/>
                    <a:pt x="10192" y="3906"/>
                    <a:pt x="10192" y="3906"/>
                  </a:cubicBezTo>
                  <a:cubicBezTo>
                    <a:pt x="10192" y="3894"/>
                    <a:pt x="10181" y="3882"/>
                    <a:pt x="10169" y="3870"/>
                  </a:cubicBezTo>
                  <a:cubicBezTo>
                    <a:pt x="10157" y="3858"/>
                    <a:pt x="10157" y="3834"/>
                    <a:pt x="10157" y="3823"/>
                  </a:cubicBezTo>
                  <a:cubicBezTo>
                    <a:pt x="10145" y="3846"/>
                    <a:pt x="10157" y="3906"/>
                    <a:pt x="10157" y="3930"/>
                  </a:cubicBezTo>
                  <a:cubicBezTo>
                    <a:pt x="10149" y="3922"/>
                    <a:pt x="10135" y="3892"/>
                    <a:pt x="10131" y="3881"/>
                  </a:cubicBezTo>
                  <a:lnTo>
                    <a:pt x="10131" y="3881"/>
                  </a:lnTo>
                  <a:cubicBezTo>
                    <a:pt x="10132" y="3881"/>
                    <a:pt x="10132" y="3881"/>
                    <a:pt x="10133" y="3882"/>
                  </a:cubicBezTo>
                  <a:cubicBezTo>
                    <a:pt x="10131" y="3878"/>
                    <a:pt x="10130" y="3876"/>
                    <a:pt x="10130" y="3876"/>
                  </a:cubicBezTo>
                  <a:lnTo>
                    <a:pt x="10130" y="3876"/>
                  </a:lnTo>
                  <a:cubicBezTo>
                    <a:pt x="10129" y="3876"/>
                    <a:pt x="10130" y="3878"/>
                    <a:pt x="10131" y="3881"/>
                  </a:cubicBezTo>
                  <a:lnTo>
                    <a:pt x="10131" y="3881"/>
                  </a:lnTo>
                  <a:cubicBezTo>
                    <a:pt x="10131" y="3881"/>
                    <a:pt x="10131" y="3881"/>
                    <a:pt x="10131" y="3881"/>
                  </a:cubicBezTo>
                  <a:lnTo>
                    <a:pt x="10131" y="3881"/>
                  </a:lnTo>
                  <a:cubicBezTo>
                    <a:pt x="10125" y="3881"/>
                    <a:pt x="10129" y="3920"/>
                    <a:pt x="10131" y="3941"/>
                  </a:cubicBezTo>
                  <a:lnTo>
                    <a:pt x="10131" y="3941"/>
                  </a:lnTo>
                  <a:cubicBezTo>
                    <a:pt x="10085" y="3930"/>
                    <a:pt x="10061" y="3941"/>
                    <a:pt x="10002" y="3894"/>
                  </a:cubicBezTo>
                  <a:lnTo>
                    <a:pt x="10002" y="3894"/>
                  </a:lnTo>
                  <a:lnTo>
                    <a:pt x="10026" y="3965"/>
                  </a:lnTo>
                  <a:lnTo>
                    <a:pt x="10002" y="3930"/>
                  </a:lnTo>
                  <a:cubicBezTo>
                    <a:pt x="9993" y="3925"/>
                    <a:pt x="9985" y="3923"/>
                    <a:pt x="9978" y="3923"/>
                  </a:cubicBezTo>
                  <a:cubicBezTo>
                    <a:pt x="9949" y="3923"/>
                    <a:pt x="9938" y="3958"/>
                    <a:pt x="9919" y="3977"/>
                  </a:cubicBezTo>
                  <a:cubicBezTo>
                    <a:pt x="9917" y="3979"/>
                    <a:pt x="9916" y="3979"/>
                    <a:pt x="9915" y="3979"/>
                  </a:cubicBezTo>
                  <a:cubicBezTo>
                    <a:pt x="9904" y="3979"/>
                    <a:pt x="9893" y="3940"/>
                    <a:pt x="9883" y="3930"/>
                  </a:cubicBezTo>
                  <a:cubicBezTo>
                    <a:pt x="9859" y="3930"/>
                    <a:pt x="9883" y="4001"/>
                    <a:pt x="9871" y="4025"/>
                  </a:cubicBezTo>
                  <a:cubicBezTo>
                    <a:pt x="9859" y="4001"/>
                    <a:pt x="9847" y="3953"/>
                    <a:pt x="9835" y="3953"/>
                  </a:cubicBezTo>
                  <a:lnTo>
                    <a:pt x="9835" y="3953"/>
                  </a:lnTo>
                  <a:cubicBezTo>
                    <a:pt x="9835" y="3973"/>
                    <a:pt x="9843" y="3992"/>
                    <a:pt x="9840" y="3992"/>
                  </a:cubicBezTo>
                  <a:cubicBezTo>
                    <a:pt x="9839" y="3992"/>
                    <a:pt x="9837" y="3991"/>
                    <a:pt x="9835" y="3989"/>
                  </a:cubicBezTo>
                  <a:lnTo>
                    <a:pt x="9835" y="3977"/>
                  </a:lnTo>
                  <a:cubicBezTo>
                    <a:pt x="9831" y="3968"/>
                    <a:pt x="9828" y="3966"/>
                    <a:pt x="9826" y="3966"/>
                  </a:cubicBezTo>
                  <a:cubicBezTo>
                    <a:pt x="9823" y="3966"/>
                    <a:pt x="9821" y="3969"/>
                    <a:pt x="9818" y="3969"/>
                  </a:cubicBezTo>
                  <a:cubicBezTo>
                    <a:pt x="9816" y="3969"/>
                    <a:pt x="9814" y="3968"/>
                    <a:pt x="9811" y="3965"/>
                  </a:cubicBezTo>
                  <a:cubicBezTo>
                    <a:pt x="9788" y="3977"/>
                    <a:pt x="9788" y="4025"/>
                    <a:pt x="9811" y="4096"/>
                  </a:cubicBezTo>
                  <a:cubicBezTo>
                    <a:pt x="9788" y="4096"/>
                    <a:pt x="9776" y="4037"/>
                    <a:pt x="9776" y="4025"/>
                  </a:cubicBezTo>
                  <a:lnTo>
                    <a:pt x="9776" y="4025"/>
                  </a:lnTo>
                  <a:cubicBezTo>
                    <a:pt x="9778" y="4027"/>
                    <a:pt x="9779" y="4028"/>
                    <a:pt x="9780" y="4028"/>
                  </a:cubicBezTo>
                  <a:cubicBezTo>
                    <a:pt x="9783" y="4028"/>
                    <a:pt x="9774" y="4009"/>
                    <a:pt x="9764" y="3989"/>
                  </a:cubicBezTo>
                  <a:cubicBezTo>
                    <a:pt x="9764" y="4001"/>
                    <a:pt x="9764" y="4010"/>
                    <a:pt x="9761" y="4010"/>
                  </a:cubicBezTo>
                  <a:cubicBezTo>
                    <a:pt x="9758" y="4010"/>
                    <a:pt x="9752" y="4001"/>
                    <a:pt x="9740" y="3977"/>
                  </a:cubicBezTo>
                  <a:cubicBezTo>
                    <a:pt x="9740" y="3988"/>
                    <a:pt x="9730" y="3989"/>
                    <a:pt x="9737" y="4015"/>
                  </a:cubicBezTo>
                  <a:lnTo>
                    <a:pt x="9737" y="4015"/>
                  </a:lnTo>
                  <a:cubicBezTo>
                    <a:pt x="9737" y="4015"/>
                    <a:pt x="9737" y="4015"/>
                    <a:pt x="9737" y="4015"/>
                  </a:cubicBezTo>
                  <a:lnTo>
                    <a:pt x="9737" y="4015"/>
                  </a:lnTo>
                  <a:cubicBezTo>
                    <a:pt x="9740" y="4015"/>
                    <a:pt x="9752" y="4032"/>
                    <a:pt x="9752" y="4049"/>
                  </a:cubicBezTo>
                  <a:cubicBezTo>
                    <a:pt x="9748" y="4045"/>
                    <a:pt x="9744" y="4045"/>
                    <a:pt x="9740" y="4045"/>
                  </a:cubicBezTo>
                  <a:lnTo>
                    <a:pt x="9740" y="4045"/>
                  </a:lnTo>
                  <a:cubicBezTo>
                    <a:pt x="9731" y="4045"/>
                    <a:pt x="9720" y="4045"/>
                    <a:pt x="9704" y="4013"/>
                  </a:cubicBezTo>
                  <a:cubicBezTo>
                    <a:pt x="9669" y="4037"/>
                    <a:pt x="9621" y="4049"/>
                    <a:pt x="9573" y="4073"/>
                  </a:cubicBezTo>
                  <a:cubicBezTo>
                    <a:pt x="9585" y="4096"/>
                    <a:pt x="9585" y="4084"/>
                    <a:pt x="9597" y="4096"/>
                  </a:cubicBezTo>
                  <a:cubicBezTo>
                    <a:pt x="9597" y="4107"/>
                    <a:pt x="9595" y="4111"/>
                    <a:pt x="9592" y="4111"/>
                  </a:cubicBezTo>
                  <a:cubicBezTo>
                    <a:pt x="9589" y="4111"/>
                    <a:pt x="9584" y="4106"/>
                    <a:pt x="9583" y="4106"/>
                  </a:cubicBezTo>
                  <a:lnTo>
                    <a:pt x="9583" y="4106"/>
                  </a:lnTo>
                  <a:cubicBezTo>
                    <a:pt x="9581" y="4106"/>
                    <a:pt x="9581" y="4109"/>
                    <a:pt x="9585" y="4120"/>
                  </a:cubicBezTo>
                  <a:lnTo>
                    <a:pt x="9573" y="4084"/>
                  </a:lnTo>
                  <a:cubicBezTo>
                    <a:pt x="9561" y="4096"/>
                    <a:pt x="9573" y="4144"/>
                    <a:pt x="9573" y="4180"/>
                  </a:cubicBezTo>
                  <a:cubicBezTo>
                    <a:pt x="9561" y="4144"/>
                    <a:pt x="9549" y="4156"/>
                    <a:pt x="9549" y="4132"/>
                  </a:cubicBezTo>
                  <a:cubicBezTo>
                    <a:pt x="9549" y="4133"/>
                    <a:pt x="9549" y="4133"/>
                    <a:pt x="9549" y="4133"/>
                  </a:cubicBezTo>
                  <a:cubicBezTo>
                    <a:pt x="9543" y="4133"/>
                    <a:pt x="9479" y="4034"/>
                    <a:pt x="9477" y="4034"/>
                  </a:cubicBezTo>
                  <a:lnTo>
                    <a:pt x="9477" y="4034"/>
                  </a:lnTo>
                  <a:cubicBezTo>
                    <a:pt x="9477" y="4034"/>
                    <a:pt x="9477" y="4035"/>
                    <a:pt x="9478" y="4037"/>
                  </a:cubicBezTo>
                  <a:lnTo>
                    <a:pt x="9549" y="4168"/>
                  </a:lnTo>
                  <a:cubicBezTo>
                    <a:pt x="9555" y="4174"/>
                    <a:pt x="9555" y="4174"/>
                    <a:pt x="9554" y="4174"/>
                  </a:cubicBezTo>
                  <a:cubicBezTo>
                    <a:pt x="9552" y="4174"/>
                    <a:pt x="9549" y="4174"/>
                    <a:pt x="9549" y="4180"/>
                  </a:cubicBezTo>
                  <a:cubicBezTo>
                    <a:pt x="9538" y="4156"/>
                    <a:pt x="9514" y="4132"/>
                    <a:pt x="9502" y="4132"/>
                  </a:cubicBezTo>
                  <a:cubicBezTo>
                    <a:pt x="9490" y="4108"/>
                    <a:pt x="9502" y="4108"/>
                    <a:pt x="9502" y="4108"/>
                  </a:cubicBezTo>
                  <a:cubicBezTo>
                    <a:pt x="9478" y="4049"/>
                    <a:pt x="9466" y="4073"/>
                    <a:pt x="9454" y="4025"/>
                  </a:cubicBezTo>
                  <a:lnTo>
                    <a:pt x="9454" y="4025"/>
                  </a:lnTo>
                  <a:cubicBezTo>
                    <a:pt x="9442" y="4037"/>
                    <a:pt x="9466" y="4049"/>
                    <a:pt x="9478" y="4073"/>
                  </a:cubicBezTo>
                  <a:lnTo>
                    <a:pt x="9454" y="4073"/>
                  </a:lnTo>
                  <a:lnTo>
                    <a:pt x="9478" y="4084"/>
                  </a:lnTo>
                  <a:cubicBezTo>
                    <a:pt x="9478" y="4094"/>
                    <a:pt x="9486" y="4127"/>
                    <a:pt x="9476" y="4127"/>
                  </a:cubicBezTo>
                  <a:cubicBezTo>
                    <a:pt x="9474" y="4127"/>
                    <a:pt x="9471" y="4125"/>
                    <a:pt x="9466" y="4120"/>
                  </a:cubicBezTo>
                  <a:lnTo>
                    <a:pt x="9466" y="4120"/>
                  </a:lnTo>
                  <a:lnTo>
                    <a:pt x="9490" y="4180"/>
                  </a:lnTo>
                  <a:cubicBezTo>
                    <a:pt x="9482" y="4163"/>
                    <a:pt x="9478" y="4158"/>
                    <a:pt x="9476" y="4158"/>
                  </a:cubicBezTo>
                  <a:cubicBezTo>
                    <a:pt x="9472" y="4158"/>
                    <a:pt x="9473" y="4170"/>
                    <a:pt x="9469" y="4170"/>
                  </a:cubicBezTo>
                  <a:cubicBezTo>
                    <a:pt x="9469" y="4170"/>
                    <a:pt x="9468" y="4169"/>
                    <a:pt x="9466" y="4168"/>
                  </a:cubicBezTo>
                  <a:lnTo>
                    <a:pt x="9454" y="4144"/>
                  </a:lnTo>
                  <a:cubicBezTo>
                    <a:pt x="9442" y="4144"/>
                    <a:pt x="9442" y="4132"/>
                    <a:pt x="9430" y="4120"/>
                  </a:cubicBezTo>
                  <a:cubicBezTo>
                    <a:pt x="9423" y="4109"/>
                    <a:pt x="9421" y="4106"/>
                    <a:pt x="9422" y="4106"/>
                  </a:cubicBezTo>
                  <a:lnTo>
                    <a:pt x="9422" y="4106"/>
                  </a:lnTo>
                  <a:cubicBezTo>
                    <a:pt x="9423" y="4106"/>
                    <a:pt x="9426" y="4111"/>
                    <a:pt x="9427" y="4111"/>
                  </a:cubicBezTo>
                  <a:cubicBezTo>
                    <a:pt x="9428" y="4111"/>
                    <a:pt x="9426" y="4107"/>
                    <a:pt x="9419" y="4096"/>
                  </a:cubicBezTo>
                  <a:lnTo>
                    <a:pt x="9407" y="4084"/>
                  </a:lnTo>
                  <a:lnTo>
                    <a:pt x="9407" y="4084"/>
                  </a:lnTo>
                  <a:cubicBezTo>
                    <a:pt x="9419" y="4108"/>
                    <a:pt x="9419" y="4132"/>
                    <a:pt x="9442" y="4144"/>
                  </a:cubicBezTo>
                  <a:cubicBezTo>
                    <a:pt x="9454" y="4192"/>
                    <a:pt x="9466" y="4227"/>
                    <a:pt x="9454" y="4239"/>
                  </a:cubicBezTo>
                  <a:cubicBezTo>
                    <a:pt x="9419" y="4204"/>
                    <a:pt x="9442" y="4192"/>
                    <a:pt x="9419" y="4156"/>
                  </a:cubicBezTo>
                  <a:cubicBezTo>
                    <a:pt x="9417" y="4155"/>
                    <a:pt x="9416" y="4155"/>
                    <a:pt x="9414" y="4155"/>
                  </a:cubicBezTo>
                  <a:cubicBezTo>
                    <a:pt x="9389" y="4155"/>
                    <a:pt x="9453" y="4275"/>
                    <a:pt x="9430" y="4275"/>
                  </a:cubicBezTo>
                  <a:cubicBezTo>
                    <a:pt x="9429" y="4273"/>
                    <a:pt x="9428" y="4273"/>
                    <a:pt x="9427" y="4273"/>
                  </a:cubicBezTo>
                  <a:lnTo>
                    <a:pt x="9427" y="4273"/>
                  </a:lnTo>
                  <a:cubicBezTo>
                    <a:pt x="9421" y="4273"/>
                    <a:pt x="9429" y="4300"/>
                    <a:pt x="9419" y="4311"/>
                  </a:cubicBezTo>
                  <a:cubicBezTo>
                    <a:pt x="9407" y="4287"/>
                    <a:pt x="9395" y="4287"/>
                    <a:pt x="9383" y="4263"/>
                  </a:cubicBezTo>
                  <a:lnTo>
                    <a:pt x="9371" y="4239"/>
                  </a:lnTo>
                  <a:cubicBezTo>
                    <a:pt x="9371" y="4239"/>
                    <a:pt x="9362" y="4239"/>
                    <a:pt x="9353" y="4225"/>
                  </a:cubicBezTo>
                  <a:lnTo>
                    <a:pt x="9353" y="4225"/>
                  </a:lnTo>
                  <a:cubicBezTo>
                    <a:pt x="9367" y="4253"/>
                    <a:pt x="9347" y="4265"/>
                    <a:pt x="9347" y="4287"/>
                  </a:cubicBezTo>
                  <a:lnTo>
                    <a:pt x="9371" y="4311"/>
                  </a:lnTo>
                  <a:cubicBezTo>
                    <a:pt x="9371" y="4330"/>
                    <a:pt x="9371" y="4350"/>
                    <a:pt x="9364" y="4350"/>
                  </a:cubicBezTo>
                  <a:cubicBezTo>
                    <a:pt x="9363" y="4350"/>
                    <a:pt x="9361" y="4349"/>
                    <a:pt x="9359" y="4346"/>
                  </a:cubicBezTo>
                  <a:lnTo>
                    <a:pt x="9359" y="4346"/>
                  </a:lnTo>
                  <a:cubicBezTo>
                    <a:pt x="9347" y="4370"/>
                    <a:pt x="9371" y="4394"/>
                    <a:pt x="9383" y="4430"/>
                  </a:cubicBezTo>
                  <a:cubicBezTo>
                    <a:pt x="9359" y="4406"/>
                    <a:pt x="9335" y="4370"/>
                    <a:pt x="9323" y="4334"/>
                  </a:cubicBezTo>
                  <a:lnTo>
                    <a:pt x="9323" y="4334"/>
                  </a:lnTo>
                  <a:cubicBezTo>
                    <a:pt x="9329" y="4346"/>
                    <a:pt x="9332" y="4349"/>
                    <a:pt x="9335" y="4349"/>
                  </a:cubicBezTo>
                  <a:cubicBezTo>
                    <a:pt x="9338" y="4349"/>
                    <a:pt x="9341" y="4346"/>
                    <a:pt x="9347" y="4346"/>
                  </a:cubicBezTo>
                  <a:cubicBezTo>
                    <a:pt x="9347" y="4313"/>
                    <a:pt x="9327" y="4250"/>
                    <a:pt x="9342" y="4250"/>
                  </a:cubicBezTo>
                  <a:cubicBezTo>
                    <a:pt x="9344" y="4250"/>
                    <a:pt x="9345" y="4250"/>
                    <a:pt x="9347" y="4251"/>
                  </a:cubicBezTo>
                  <a:cubicBezTo>
                    <a:pt x="9332" y="4225"/>
                    <a:pt x="9325" y="4216"/>
                    <a:pt x="9322" y="4216"/>
                  </a:cubicBezTo>
                  <a:lnTo>
                    <a:pt x="9322" y="4216"/>
                  </a:lnTo>
                  <a:cubicBezTo>
                    <a:pt x="9317" y="4216"/>
                    <a:pt x="9324" y="4243"/>
                    <a:pt x="9317" y="4243"/>
                  </a:cubicBezTo>
                  <a:cubicBezTo>
                    <a:pt x="9316" y="4243"/>
                    <a:pt x="9314" y="4242"/>
                    <a:pt x="9311" y="4239"/>
                  </a:cubicBezTo>
                  <a:cubicBezTo>
                    <a:pt x="9311" y="4227"/>
                    <a:pt x="9311" y="4227"/>
                    <a:pt x="9311" y="4227"/>
                  </a:cubicBezTo>
                  <a:cubicBezTo>
                    <a:pt x="9311" y="4215"/>
                    <a:pt x="9311" y="4204"/>
                    <a:pt x="9288" y="4156"/>
                  </a:cubicBezTo>
                  <a:lnTo>
                    <a:pt x="9288" y="4156"/>
                  </a:lnTo>
                  <a:cubicBezTo>
                    <a:pt x="9288" y="4166"/>
                    <a:pt x="9314" y="4220"/>
                    <a:pt x="9306" y="4220"/>
                  </a:cubicBezTo>
                  <a:cubicBezTo>
                    <a:pt x="9305" y="4220"/>
                    <a:pt x="9303" y="4219"/>
                    <a:pt x="9299" y="4215"/>
                  </a:cubicBezTo>
                  <a:cubicBezTo>
                    <a:pt x="9299" y="4219"/>
                    <a:pt x="9298" y="4221"/>
                    <a:pt x="9297" y="4221"/>
                  </a:cubicBezTo>
                  <a:cubicBezTo>
                    <a:pt x="9288" y="4221"/>
                    <a:pt x="9262" y="4180"/>
                    <a:pt x="9252" y="4180"/>
                  </a:cubicBezTo>
                  <a:lnTo>
                    <a:pt x="9252" y="4180"/>
                  </a:lnTo>
                  <a:cubicBezTo>
                    <a:pt x="9264" y="4215"/>
                    <a:pt x="9299" y="4275"/>
                    <a:pt x="9276" y="4275"/>
                  </a:cubicBezTo>
                  <a:lnTo>
                    <a:pt x="9264" y="4227"/>
                  </a:lnTo>
                  <a:lnTo>
                    <a:pt x="9264" y="4227"/>
                  </a:lnTo>
                  <a:cubicBezTo>
                    <a:pt x="9240" y="4227"/>
                    <a:pt x="9288" y="4287"/>
                    <a:pt x="9276" y="4299"/>
                  </a:cubicBezTo>
                  <a:cubicBezTo>
                    <a:pt x="9276" y="4299"/>
                    <a:pt x="9285" y="4336"/>
                    <a:pt x="9295" y="4336"/>
                  </a:cubicBezTo>
                  <a:cubicBezTo>
                    <a:pt x="9297" y="4336"/>
                    <a:pt x="9298" y="4336"/>
                    <a:pt x="9299" y="4334"/>
                  </a:cubicBezTo>
                  <a:lnTo>
                    <a:pt x="9299" y="4334"/>
                  </a:lnTo>
                  <a:cubicBezTo>
                    <a:pt x="9311" y="4358"/>
                    <a:pt x="9299" y="4370"/>
                    <a:pt x="9288" y="4370"/>
                  </a:cubicBezTo>
                  <a:cubicBezTo>
                    <a:pt x="9288" y="4370"/>
                    <a:pt x="9299" y="4382"/>
                    <a:pt x="9299" y="4394"/>
                  </a:cubicBezTo>
                  <a:cubicBezTo>
                    <a:pt x="9306" y="4398"/>
                    <a:pt x="9310" y="4400"/>
                    <a:pt x="9312" y="4400"/>
                  </a:cubicBezTo>
                  <a:cubicBezTo>
                    <a:pt x="9321" y="4400"/>
                    <a:pt x="9314" y="4382"/>
                    <a:pt x="9320" y="4382"/>
                  </a:cubicBezTo>
                  <a:lnTo>
                    <a:pt x="9320" y="4382"/>
                  </a:lnTo>
                  <a:cubicBezTo>
                    <a:pt x="9322" y="4382"/>
                    <a:pt x="9326" y="4385"/>
                    <a:pt x="9335" y="4394"/>
                  </a:cubicBezTo>
                  <a:lnTo>
                    <a:pt x="9311" y="4346"/>
                  </a:lnTo>
                  <a:lnTo>
                    <a:pt x="9311" y="4346"/>
                  </a:lnTo>
                  <a:cubicBezTo>
                    <a:pt x="9323" y="4358"/>
                    <a:pt x="9347" y="4394"/>
                    <a:pt x="9359" y="4418"/>
                  </a:cubicBezTo>
                  <a:cubicBezTo>
                    <a:pt x="9373" y="4435"/>
                    <a:pt x="9377" y="4441"/>
                    <a:pt x="9376" y="4441"/>
                  </a:cubicBezTo>
                  <a:cubicBezTo>
                    <a:pt x="9375" y="4441"/>
                    <a:pt x="9365" y="4431"/>
                    <a:pt x="9361" y="4431"/>
                  </a:cubicBezTo>
                  <a:lnTo>
                    <a:pt x="9361" y="4431"/>
                  </a:lnTo>
                  <a:cubicBezTo>
                    <a:pt x="9359" y="4431"/>
                    <a:pt x="9360" y="4436"/>
                    <a:pt x="9371" y="4454"/>
                  </a:cubicBezTo>
                  <a:lnTo>
                    <a:pt x="9371" y="4442"/>
                  </a:lnTo>
                  <a:cubicBezTo>
                    <a:pt x="9407" y="4489"/>
                    <a:pt x="9383" y="4489"/>
                    <a:pt x="9371" y="4489"/>
                  </a:cubicBezTo>
                  <a:cubicBezTo>
                    <a:pt x="9359" y="4477"/>
                    <a:pt x="9347" y="4477"/>
                    <a:pt x="9323" y="4442"/>
                  </a:cubicBezTo>
                  <a:lnTo>
                    <a:pt x="9323" y="4418"/>
                  </a:lnTo>
                  <a:cubicBezTo>
                    <a:pt x="9319" y="4413"/>
                    <a:pt x="9316" y="4411"/>
                    <a:pt x="9314" y="4411"/>
                  </a:cubicBezTo>
                  <a:lnTo>
                    <a:pt x="9314" y="4411"/>
                  </a:lnTo>
                  <a:cubicBezTo>
                    <a:pt x="9307" y="4411"/>
                    <a:pt x="9321" y="4444"/>
                    <a:pt x="9311" y="4454"/>
                  </a:cubicBezTo>
                  <a:cubicBezTo>
                    <a:pt x="9311" y="4442"/>
                    <a:pt x="9311" y="4442"/>
                    <a:pt x="9311" y="4442"/>
                  </a:cubicBezTo>
                  <a:lnTo>
                    <a:pt x="9299" y="4442"/>
                  </a:lnTo>
                  <a:cubicBezTo>
                    <a:pt x="9299" y="4442"/>
                    <a:pt x="9299" y="4457"/>
                    <a:pt x="9293" y="4457"/>
                  </a:cubicBezTo>
                  <a:cubicBezTo>
                    <a:pt x="9292" y="4457"/>
                    <a:pt x="9290" y="4456"/>
                    <a:pt x="9288" y="4454"/>
                  </a:cubicBezTo>
                  <a:lnTo>
                    <a:pt x="9288" y="4454"/>
                  </a:lnTo>
                  <a:lnTo>
                    <a:pt x="9299" y="4477"/>
                  </a:lnTo>
                  <a:lnTo>
                    <a:pt x="9299" y="4465"/>
                  </a:lnTo>
                  <a:cubicBezTo>
                    <a:pt x="9299" y="4465"/>
                    <a:pt x="9323" y="4477"/>
                    <a:pt x="9323" y="4501"/>
                  </a:cubicBezTo>
                  <a:cubicBezTo>
                    <a:pt x="9323" y="4506"/>
                    <a:pt x="9322" y="4508"/>
                    <a:pt x="9320" y="4508"/>
                  </a:cubicBezTo>
                  <a:cubicBezTo>
                    <a:pt x="9310" y="4508"/>
                    <a:pt x="9285" y="4473"/>
                    <a:pt x="9276" y="4454"/>
                  </a:cubicBezTo>
                  <a:cubicBezTo>
                    <a:pt x="9265" y="4433"/>
                    <a:pt x="9266" y="4428"/>
                    <a:pt x="9270" y="4428"/>
                  </a:cubicBezTo>
                  <a:cubicBezTo>
                    <a:pt x="9274" y="4428"/>
                    <a:pt x="9282" y="4432"/>
                    <a:pt x="9285" y="4432"/>
                  </a:cubicBezTo>
                  <a:cubicBezTo>
                    <a:pt x="9287" y="4432"/>
                    <a:pt x="9288" y="4432"/>
                    <a:pt x="9288" y="4430"/>
                  </a:cubicBezTo>
                  <a:cubicBezTo>
                    <a:pt x="9274" y="4412"/>
                    <a:pt x="9268" y="4408"/>
                    <a:pt x="9263" y="4408"/>
                  </a:cubicBezTo>
                  <a:cubicBezTo>
                    <a:pt x="9258" y="4408"/>
                    <a:pt x="9256" y="4413"/>
                    <a:pt x="9252" y="4413"/>
                  </a:cubicBezTo>
                  <a:cubicBezTo>
                    <a:pt x="9249" y="4413"/>
                    <a:pt x="9245" y="4411"/>
                    <a:pt x="9240" y="4406"/>
                  </a:cubicBezTo>
                  <a:cubicBezTo>
                    <a:pt x="9216" y="4358"/>
                    <a:pt x="9252" y="4394"/>
                    <a:pt x="9228" y="4358"/>
                  </a:cubicBezTo>
                  <a:cubicBezTo>
                    <a:pt x="9226" y="4357"/>
                    <a:pt x="9225" y="4356"/>
                    <a:pt x="9224" y="4356"/>
                  </a:cubicBezTo>
                  <a:lnTo>
                    <a:pt x="9224" y="4356"/>
                  </a:lnTo>
                  <a:cubicBezTo>
                    <a:pt x="9219" y="4356"/>
                    <a:pt x="9226" y="4382"/>
                    <a:pt x="9216" y="4382"/>
                  </a:cubicBezTo>
                  <a:cubicBezTo>
                    <a:pt x="9204" y="4358"/>
                    <a:pt x="9216" y="4346"/>
                    <a:pt x="9192" y="4323"/>
                  </a:cubicBezTo>
                  <a:lnTo>
                    <a:pt x="9180" y="4311"/>
                  </a:lnTo>
                  <a:cubicBezTo>
                    <a:pt x="9192" y="4299"/>
                    <a:pt x="9145" y="4251"/>
                    <a:pt x="9145" y="4227"/>
                  </a:cubicBezTo>
                  <a:cubicBezTo>
                    <a:pt x="9144" y="4226"/>
                    <a:pt x="9143" y="4226"/>
                    <a:pt x="9142" y="4226"/>
                  </a:cubicBezTo>
                  <a:lnTo>
                    <a:pt x="9142" y="4226"/>
                  </a:lnTo>
                  <a:cubicBezTo>
                    <a:pt x="9138" y="4226"/>
                    <a:pt x="9149" y="4257"/>
                    <a:pt x="9141" y="4257"/>
                  </a:cubicBezTo>
                  <a:cubicBezTo>
                    <a:pt x="9139" y="4257"/>
                    <a:pt x="9137" y="4255"/>
                    <a:pt x="9133" y="4251"/>
                  </a:cubicBezTo>
                  <a:lnTo>
                    <a:pt x="9133" y="4251"/>
                  </a:lnTo>
                  <a:cubicBezTo>
                    <a:pt x="9145" y="4275"/>
                    <a:pt x="9180" y="4299"/>
                    <a:pt x="9180" y="4323"/>
                  </a:cubicBezTo>
                  <a:lnTo>
                    <a:pt x="9168" y="4323"/>
                  </a:lnTo>
                  <a:cubicBezTo>
                    <a:pt x="9145" y="4299"/>
                    <a:pt x="9145" y="4263"/>
                    <a:pt x="9121" y="4251"/>
                  </a:cubicBezTo>
                  <a:lnTo>
                    <a:pt x="9121" y="4263"/>
                  </a:lnTo>
                  <a:cubicBezTo>
                    <a:pt x="9133" y="4287"/>
                    <a:pt x="9145" y="4287"/>
                    <a:pt x="9157" y="4311"/>
                  </a:cubicBezTo>
                  <a:cubicBezTo>
                    <a:pt x="9155" y="4310"/>
                    <a:pt x="9153" y="4309"/>
                    <a:pt x="9152" y="4309"/>
                  </a:cubicBezTo>
                  <a:lnTo>
                    <a:pt x="9152" y="4309"/>
                  </a:lnTo>
                  <a:cubicBezTo>
                    <a:pt x="9140" y="4309"/>
                    <a:pt x="9180" y="4372"/>
                    <a:pt x="9180" y="4394"/>
                  </a:cubicBezTo>
                  <a:cubicBezTo>
                    <a:pt x="9180" y="4394"/>
                    <a:pt x="9168" y="4394"/>
                    <a:pt x="9157" y="4382"/>
                  </a:cubicBezTo>
                  <a:lnTo>
                    <a:pt x="9157" y="4382"/>
                  </a:lnTo>
                  <a:cubicBezTo>
                    <a:pt x="9168" y="4430"/>
                    <a:pt x="9157" y="4442"/>
                    <a:pt x="9168" y="4489"/>
                  </a:cubicBezTo>
                  <a:cubicBezTo>
                    <a:pt x="9157" y="4454"/>
                    <a:pt x="9145" y="4442"/>
                    <a:pt x="9121" y="4418"/>
                  </a:cubicBezTo>
                  <a:cubicBezTo>
                    <a:pt x="9133" y="4406"/>
                    <a:pt x="9097" y="4358"/>
                    <a:pt x="9085" y="4334"/>
                  </a:cubicBezTo>
                  <a:lnTo>
                    <a:pt x="9085" y="4334"/>
                  </a:lnTo>
                  <a:cubicBezTo>
                    <a:pt x="9073" y="4346"/>
                    <a:pt x="9109" y="4394"/>
                    <a:pt x="9121" y="4406"/>
                  </a:cubicBezTo>
                  <a:cubicBezTo>
                    <a:pt x="9118" y="4405"/>
                    <a:pt x="9116" y="4404"/>
                    <a:pt x="9115" y="4404"/>
                  </a:cubicBezTo>
                  <a:cubicBezTo>
                    <a:pt x="9107" y="4404"/>
                    <a:pt x="9119" y="4425"/>
                    <a:pt x="9111" y="4425"/>
                  </a:cubicBezTo>
                  <a:cubicBezTo>
                    <a:pt x="9109" y="4425"/>
                    <a:pt x="9104" y="4423"/>
                    <a:pt x="9097" y="4418"/>
                  </a:cubicBezTo>
                  <a:cubicBezTo>
                    <a:pt x="9085" y="4406"/>
                    <a:pt x="9073" y="4370"/>
                    <a:pt x="9061" y="4346"/>
                  </a:cubicBezTo>
                  <a:lnTo>
                    <a:pt x="9061" y="4346"/>
                  </a:lnTo>
                  <a:cubicBezTo>
                    <a:pt x="9055" y="4353"/>
                    <a:pt x="9065" y="4368"/>
                    <a:pt x="9073" y="4382"/>
                  </a:cubicBezTo>
                  <a:lnTo>
                    <a:pt x="9073" y="4382"/>
                  </a:lnTo>
                  <a:cubicBezTo>
                    <a:pt x="9061" y="4383"/>
                    <a:pt x="9062" y="4406"/>
                    <a:pt x="9073" y="4430"/>
                  </a:cubicBezTo>
                  <a:cubicBezTo>
                    <a:pt x="9061" y="4410"/>
                    <a:pt x="9056" y="4405"/>
                    <a:pt x="9053" y="4405"/>
                  </a:cubicBezTo>
                  <a:cubicBezTo>
                    <a:pt x="9049" y="4405"/>
                    <a:pt x="9049" y="4412"/>
                    <a:pt x="9044" y="4412"/>
                  </a:cubicBezTo>
                  <a:cubicBezTo>
                    <a:pt x="9041" y="4412"/>
                    <a:pt x="9036" y="4408"/>
                    <a:pt x="9026" y="4394"/>
                  </a:cubicBezTo>
                  <a:lnTo>
                    <a:pt x="9026" y="4394"/>
                  </a:lnTo>
                  <a:cubicBezTo>
                    <a:pt x="9026" y="4418"/>
                    <a:pt x="9049" y="4418"/>
                    <a:pt x="9061" y="4442"/>
                  </a:cubicBezTo>
                  <a:cubicBezTo>
                    <a:pt x="9067" y="4454"/>
                    <a:pt x="9064" y="4457"/>
                    <a:pt x="9058" y="4457"/>
                  </a:cubicBezTo>
                  <a:cubicBezTo>
                    <a:pt x="9052" y="4457"/>
                    <a:pt x="9043" y="4454"/>
                    <a:pt x="9038" y="4454"/>
                  </a:cubicBezTo>
                  <a:cubicBezTo>
                    <a:pt x="9038" y="4442"/>
                    <a:pt x="9038" y="4430"/>
                    <a:pt x="9038" y="4430"/>
                  </a:cubicBezTo>
                  <a:lnTo>
                    <a:pt x="9014" y="4394"/>
                  </a:lnTo>
                  <a:cubicBezTo>
                    <a:pt x="9012" y="4393"/>
                    <a:pt x="9010" y="4393"/>
                    <a:pt x="9009" y="4393"/>
                  </a:cubicBezTo>
                  <a:cubicBezTo>
                    <a:pt x="8989" y="4393"/>
                    <a:pt x="9045" y="4469"/>
                    <a:pt x="9033" y="4469"/>
                  </a:cubicBezTo>
                  <a:cubicBezTo>
                    <a:pt x="9032" y="4469"/>
                    <a:pt x="9029" y="4468"/>
                    <a:pt x="9026" y="4465"/>
                  </a:cubicBezTo>
                  <a:cubicBezTo>
                    <a:pt x="9014" y="4442"/>
                    <a:pt x="9002" y="4442"/>
                    <a:pt x="8990" y="4406"/>
                  </a:cubicBezTo>
                  <a:lnTo>
                    <a:pt x="8990" y="4406"/>
                  </a:lnTo>
                  <a:cubicBezTo>
                    <a:pt x="8990" y="4418"/>
                    <a:pt x="8978" y="4418"/>
                    <a:pt x="9002" y="4442"/>
                  </a:cubicBezTo>
                  <a:cubicBezTo>
                    <a:pt x="8990" y="4442"/>
                    <a:pt x="8990" y="4442"/>
                    <a:pt x="8978" y="4430"/>
                  </a:cubicBezTo>
                  <a:lnTo>
                    <a:pt x="8978" y="4430"/>
                  </a:lnTo>
                  <a:cubicBezTo>
                    <a:pt x="8978" y="4454"/>
                    <a:pt x="8978" y="4465"/>
                    <a:pt x="8990" y="4501"/>
                  </a:cubicBezTo>
                  <a:cubicBezTo>
                    <a:pt x="8978" y="4501"/>
                    <a:pt x="8954" y="4477"/>
                    <a:pt x="8942" y="4465"/>
                  </a:cubicBezTo>
                  <a:cubicBezTo>
                    <a:pt x="8942" y="4483"/>
                    <a:pt x="8930" y="4483"/>
                    <a:pt x="8918" y="4483"/>
                  </a:cubicBezTo>
                  <a:cubicBezTo>
                    <a:pt x="8907" y="4483"/>
                    <a:pt x="8895" y="4483"/>
                    <a:pt x="8895" y="4501"/>
                  </a:cubicBezTo>
                  <a:lnTo>
                    <a:pt x="8895" y="4513"/>
                  </a:lnTo>
                  <a:cubicBezTo>
                    <a:pt x="8871" y="4513"/>
                    <a:pt x="8942" y="4561"/>
                    <a:pt x="8918" y="4561"/>
                  </a:cubicBezTo>
                  <a:cubicBezTo>
                    <a:pt x="8895" y="4513"/>
                    <a:pt x="8895" y="4537"/>
                    <a:pt x="8871" y="4513"/>
                  </a:cubicBezTo>
                  <a:cubicBezTo>
                    <a:pt x="8868" y="4512"/>
                    <a:pt x="8866" y="4512"/>
                    <a:pt x="8864" y="4512"/>
                  </a:cubicBezTo>
                  <a:cubicBezTo>
                    <a:pt x="8841" y="4512"/>
                    <a:pt x="8853" y="4562"/>
                    <a:pt x="8830" y="4562"/>
                  </a:cubicBezTo>
                  <a:cubicBezTo>
                    <a:pt x="8828" y="4562"/>
                    <a:pt x="8826" y="4562"/>
                    <a:pt x="8823" y="4561"/>
                  </a:cubicBezTo>
                  <a:cubicBezTo>
                    <a:pt x="8811" y="4549"/>
                    <a:pt x="8799" y="4537"/>
                    <a:pt x="8811" y="4525"/>
                  </a:cubicBezTo>
                  <a:cubicBezTo>
                    <a:pt x="8787" y="4525"/>
                    <a:pt x="8776" y="4537"/>
                    <a:pt x="8764" y="4549"/>
                  </a:cubicBezTo>
                  <a:lnTo>
                    <a:pt x="8764" y="4537"/>
                  </a:lnTo>
                  <a:cubicBezTo>
                    <a:pt x="8756" y="4533"/>
                    <a:pt x="8750" y="4531"/>
                    <a:pt x="8745" y="4531"/>
                  </a:cubicBezTo>
                  <a:cubicBezTo>
                    <a:pt x="8719" y="4531"/>
                    <a:pt x="8726" y="4576"/>
                    <a:pt x="8716" y="4596"/>
                  </a:cubicBezTo>
                  <a:cubicBezTo>
                    <a:pt x="8716" y="4596"/>
                    <a:pt x="8704" y="4573"/>
                    <a:pt x="8704" y="4573"/>
                  </a:cubicBezTo>
                  <a:cubicBezTo>
                    <a:pt x="8699" y="4570"/>
                    <a:pt x="8693" y="4568"/>
                    <a:pt x="8688" y="4568"/>
                  </a:cubicBezTo>
                  <a:cubicBezTo>
                    <a:pt x="8672" y="4568"/>
                    <a:pt x="8662" y="4584"/>
                    <a:pt x="8680" y="4620"/>
                  </a:cubicBezTo>
                  <a:cubicBezTo>
                    <a:pt x="8670" y="4610"/>
                    <a:pt x="8666" y="4606"/>
                    <a:pt x="8666" y="4606"/>
                  </a:cubicBezTo>
                  <a:lnTo>
                    <a:pt x="8666" y="4606"/>
                  </a:lnTo>
                  <a:cubicBezTo>
                    <a:pt x="8665" y="4606"/>
                    <a:pt x="8671" y="4615"/>
                    <a:pt x="8664" y="4615"/>
                  </a:cubicBezTo>
                  <a:cubicBezTo>
                    <a:pt x="8661" y="4615"/>
                    <a:pt x="8655" y="4614"/>
                    <a:pt x="8645" y="4608"/>
                  </a:cubicBezTo>
                  <a:cubicBezTo>
                    <a:pt x="8633" y="4596"/>
                    <a:pt x="8633" y="4596"/>
                    <a:pt x="8633" y="4596"/>
                  </a:cubicBezTo>
                  <a:cubicBezTo>
                    <a:pt x="8629" y="4592"/>
                    <a:pt x="8625" y="4591"/>
                    <a:pt x="8621" y="4591"/>
                  </a:cubicBezTo>
                  <a:cubicBezTo>
                    <a:pt x="8614" y="4591"/>
                    <a:pt x="8609" y="4596"/>
                    <a:pt x="8609" y="4596"/>
                  </a:cubicBezTo>
                  <a:cubicBezTo>
                    <a:pt x="8609" y="4596"/>
                    <a:pt x="8609" y="4596"/>
                    <a:pt x="8609" y="4608"/>
                  </a:cubicBezTo>
                  <a:cubicBezTo>
                    <a:pt x="8585" y="4596"/>
                    <a:pt x="8561" y="4596"/>
                    <a:pt x="8549" y="4596"/>
                  </a:cubicBezTo>
                  <a:cubicBezTo>
                    <a:pt x="8534" y="4596"/>
                    <a:pt x="8521" y="4596"/>
                    <a:pt x="8509" y="4593"/>
                  </a:cubicBezTo>
                  <a:lnTo>
                    <a:pt x="8509" y="4593"/>
                  </a:lnTo>
                  <a:cubicBezTo>
                    <a:pt x="8521" y="4598"/>
                    <a:pt x="8534" y="4603"/>
                    <a:pt x="8549" y="4608"/>
                  </a:cubicBezTo>
                  <a:cubicBezTo>
                    <a:pt x="8559" y="4628"/>
                    <a:pt x="8561" y="4649"/>
                    <a:pt x="8568" y="4654"/>
                  </a:cubicBezTo>
                  <a:lnTo>
                    <a:pt x="8568" y="4654"/>
                  </a:lnTo>
                  <a:cubicBezTo>
                    <a:pt x="8532" y="4642"/>
                    <a:pt x="8477" y="4619"/>
                    <a:pt x="8466" y="4585"/>
                  </a:cubicBezTo>
                  <a:lnTo>
                    <a:pt x="8478" y="4585"/>
                  </a:lnTo>
                  <a:cubicBezTo>
                    <a:pt x="8466" y="4585"/>
                    <a:pt x="8466" y="4585"/>
                    <a:pt x="8466" y="4573"/>
                  </a:cubicBezTo>
                  <a:lnTo>
                    <a:pt x="8466" y="4573"/>
                  </a:lnTo>
                  <a:cubicBezTo>
                    <a:pt x="8474" y="4576"/>
                    <a:pt x="8481" y="4580"/>
                    <a:pt x="8489" y="4584"/>
                  </a:cubicBezTo>
                  <a:lnTo>
                    <a:pt x="8489" y="4584"/>
                  </a:lnTo>
                  <a:cubicBezTo>
                    <a:pt x="8479" y="4577"/>
                    <a:pt x="8467" y="4566"/>
                    <a:pt x="8454" y="4549"/>
                  </a:cubicBezTo>
                  <a:cubicBezTo>
                    <a:pt x="8383" y="4513"/>
                    <a:pt x="8359" y="4418"/>
                    <a:pt x="8323" y="4382"/>
                  </a:cubicBezTo>
                  <a:cubicBezTo>
                    <a:pt x="8285" y="4382"/>
                    <a:pt x="8257" y="4396"/>
                    <a:pt x="8223" y="4396"/>
                  </a:cubicBezTo>
                  <a:cubicBezTo>
                    <a:pt x="8193" y="4396"/>
                    <a:pt x="8159" y="4385"/>
                    <a:pt x="8109" y="4346"/>
                  </a:cubicBezTo>
                  <a:lnTo>
                    <a:pt x="8180" y="4334"/>
                  </a:lnTo>
                  <a:cubicBezTo>
                    <a:pt x="8143" y="4314"/>
                    <a:pt x="8120" y="4308"/>
                    <a:pt x="8102" y="4308"/>
                  </a:cubicBezTo>
                  <a:cubicBezTo>
                    <a:pt x="8077" y="4308"/>
                    <a:pt x="8064" y="4320"/>
                    <a:pt x="8042" y="4320"/>
                  </a:cubicBezTo>
                  <a:cubicBezTo>
                    <a:pt x="8026" y="4320"/>
                    <a:pt x="8003" y="4313"/>
                    <a:pt x="7966" y="4287"/>
                  </a:cubicBezTo>
                  <a:lnTo>
                    <a:pt x="7966" y="4287"/>
                  </a:lnTo>
                  <a:cubicBezTo>
                    <a:pt x="8002" y="4323"/>
                    <a:pt x="7895" y="4311"/>
                    <a:pt x="7978" y="4358"/>
                  </a:cubicBezTo>
                  <a:cubicBezTo>
                    <a:pt x="7930" y="4358"/>
                    <a:pt x="7835" y="4311"/>
                    <a:pt x="7775" y="4263"/>
                  </a:cubicBezTo>
                  <a:cubicBezTo>
                    <a:pt x="7752" y="4263"/>
                    <a:pt x="7764" y="4275"/>
                    <a:pt x="7752" y="4299"/>
                  </a:cubicBezTo>
                  <a:cubicBezTo>
                    <a:pt x="7811" y="4358"/>
                    <a:pt x="7883" y="4323"/>
                    <a:pt x="7918" y="4406"/>
                  </a:cubicBezTo>
                  <a:lnTo>
                    <a:pt x="8002" y="4382"/>
                  </a:lnTo>
                  <a:lnTo>
                    <a:pt x="8002" y="4382"/>
                  </a:lnTo>
                  <a:cubicBezTo>
                    <a:pt x="8049" y="4442"/>
                    <a:pt x="8037" y="4477"/>
                    <a:pt x="7990" y="4477"/>
                  </a:cubicBezTo>
                  <a:cubicBezTo>
                    <a:pt x="8002" y="4489"/>
                    <a:pt x="8025" y="4489"/>
                    <a:pt x="8037" y="4501"/>
                  </a:cubicBezTo>
                  <a:cubicBezTo>
                    <a:pt x="8030" y="4519"/>
                    <a:pt x="8022" y="4526"/>
                    <a:pt x="8014" y="4526"/>
                  </a:cubicBezTo>
                  <a:cubicBezTo>
                    <a:pt x="7990" y="4526"/>
                    <a:pt x="7966" y="4468"/>
                    <a:pt x="7937" y="4468"/>
                  </a:cubicBezTo>
                  <a:cubicBezTo>
                    <a:pt x="7931" y="4468"/>
                    <a:pt x="7925" y="4471"/>
                    <a:pt x="7918" y="4477"/>
                  </a:cubicBezTo>
                  <a:lnTo>
                    <a:pt x="7966" y="4501"/>
                  </a:lnTo>
                  <a:cubicBezTo>
                    <a:pt x="7963" y="4516"/>
                    <a:pt x="7953" y="4522"/>
                    <a:pt x="7940" y="4522"/>
                  </a:cubicBezTo>
                  <a:cubicBezTo>
                    <a:pt x="7898" y="4522"/>
                    <a:pt x="7820" y="4468"/>
                    <a:pt x="7775" y="4442"/>
                  </a:cubicBezTo>
                  <a:cubicBezTo>
                    <a:pt x="7716" y="4382"/>
                    <a:pt x="7656" y="4346"/>
                    <a:pt x="7668" y="4311"/>
                  </a:cubicBezTo>
                  <a:lnTo>
                    <a:pt x="7668" y="4311"/>
                  </a:lnTo>
                  <a:lnTo>
                    <a:pt x="7764" y="4346"/>
                  </a:lnTo>
                  <a:cubicBezTo>
                    <a:pt x="7728" y="4287"/>
                    <a:pt x="7633" y="4299"/>
                    <a:pt x="7585" y="4275"/>
                  </a:cubicBezTo>
                  <a:cubicBezTo>
                    <a:pt x="7585" y="4263"/>
                    <a:pt x="7573" y="4263"/>
                    <a:pt x="7573" y="4251"/>
                  </a:cubicBezTo>
                  <a:cubicBezTo>
                    <a:pt x="7573" y="4263"/>
                    <a:pt x="7573" y="4263"/>
                    <a:pt x="7573" y="4263"/>
                  </a:cubicBezTo>
                  <a:cubicBezTo>
                    <a:pt x="7561" y="4263"/>
                    <a:pt x="7549" y="4251"/>
                    <a:pt x="7549" y="4239"/>
                  </a:cubicBezTo>
                  <a:cubicBezTo>
                    <a:pt x="7502" y="4215"/>
                    <a:pt x="7418" y="4204"/>
                    <a:pt x="7371" y="4180"/>
                  </a:cubicBezTo>
                  <a:lnTo>
                    <a:pt x="7371" y="4215"/>
                  </a:lnTo>
                  <a:lnTo>
                    <a:pt x="7383" y="4204"/>
                  </a:lnTo>
                  <a:cubicBezTo>
                    <a:pt x="7418" y="4215"/>
                    <a:pt x="7478" y="4263"/>
                    <a:pt x="7430" y="4275"/>
                  </a:cubicBezTo>
                  <a:cubicBezTo>
                    <a:pt x="7323" y="4251"/>
                    <a:pt x="7323" y="4180"/>
                    <a:pt x="7311" y="4144"/>
                  </a:cubicBezTo>
                  <a:cubicBezTo>
                    <a:pt x="7317" y="4138"/>
                    <a:pt x="7324" y="4135"/>
                    <a:pt x="7332" y="4135"/>
                  </a:cubicBezTo>
                  <a:cubicBezTo>
                    <a:pt x="7368" y="4135"/>
                    <a:pt x="7417" y="4192"/>
                    <a:pt x="7466" y="4192"/>
                  </a:cubicBezTo>
                  <a:cubicBezTo>
                    <a:pt x="7454" y="4132"/>
                    <a:pt x="7371" y="4144"/>
                    <a:pt x="7263" y="4073"/>
                  </a:cubicBezTo>
                  <a:cubicBezTo>
                    <a:pt x="7277" y="4066"/>
                    <a:pt x="7289" y="4063"/>
                    <a:pt x="7302" y="4063"/>
                  </a:cubicBezTo>
                  <a:cubicBezTo>
                    <a:pt x="7344" y="4063"/>
                    <a:pt x="7382" y="4094"/>
                    <a:pt x="7415" y="4094"/>
                  </a:cubicBezTo>
                  <a:cubicBezTo>
                    <a:pt x="7424" y="4094"/>
                    <a:pt x="7433" y="4091"/>
                    <a:pt x="7442" y="4084"/>
                  </a:cubicBezTo>
                  <a:cubicBezTo>
                    <a:pt x="7347" y="4037"/>
                    <a:pt x="7311" y="4061"/>
                    <a:pt x="7228" y="4025"/>
                  </a:cubicBezTo>
                  <a:cubicBezTo>
                    <a:pt x="7234" y="4013"/>
                    <a:pt x="7261" y="4013"/>
                    <a:pt x="7287" y="4013"/>
                  </a:cubicBezTo>
                  <a:cubicBezTo>
                    <a:pt x="7314" y="4013"/>
                    <a:pt x="7341" y="4013"/>
                    <a:pt x="7347" y="4001"/>
                  </a:cubicBezTo>
                  <a:cubicBezTo>
                    <a:pt x="7323" y="3989"/>
                    <a:pt x="7299" y="3977"/>
                    <a:pt x="7287" y="3965"/>
                  </a:cubicBezTo>
                  <a:lnTo>
                    <a:pt x="7287" y="3965"/>
                  </a:lnTo>
                  <a:cubicBezTo>
                    <a:pt x="7312" y="3973"/>
                    <a:pt x="7328" y="3976"/>
                    <a:pt x="7339" y="3976"/>
                  </a:cubicBezTo>
                  <a:cubicBezTo>
                    <a:pt x="7389" y="3976"/>
                    <a:pt x="7322" y="3912"/>
                    <a:pt x="7370" y="3912"/>
                  </a:cubicBezTo>
                  <a:cubicBezTo>
                    <a:pt x="7379" y="3912"/>
                    <a:pt x="7390" y="3913"/>
                    <a:pt x="7406" y="3918"/>
                  </a:cubicBezTo>
                  <a:cubicBezTo>
                    <a:pt x="7389" y="3901"/>
                    <a:pt x="7372" y="3897"/>
                    <a:pt x="7354" y="3897"/>
                  </a:cubicBezTo>
                  <a:cubicBezTo>
                    <a:pt x="7342" y="3897"/>
                    <a:pt x="7330" y="3899"/>
                    <a:pt x="7317" y="3899"/>
                  </a:cubicBezTo>
                  <a:cubicBezTo>
                    <a:pt x="7294" y="3899"/>
                    <a:pt x="7269" y="3894"/>
                    <a:pt x="7240" y="3870"/>
                  </a:cubicBezTo>
                  <a:lnTo>
                    <a:pt x="7240" y="3870"/>
                  </a:lnTo>
                  <a:cubicBezTo>
                    <a:pt x="7252" y="3906"/>
                    <a:pt x="7311" y="3965"/>
                    <a:pt x="7228" y="3965"/>
                  </a:cubicBezTo>
                  <a:lnTo>
                    <a:pt x="7144" y="3918"/>
                  </a:lnTo>
                  <a:cubicBezTo>
                    <a:pt x="7109" y="3882"/>
                    <a:pt x="7252" y="3894"/>
                    <a:pt x="7192" y="3846"/>
                  </a:cubicBezTo>
                  <a:lnTo>
                    <a:pt x="7097" y="3846"/>
                  </a:lnTo>
                  <a:cubicBezTo>
                    <a:pt x="7097" y="3858"/>
                    <a:pt x="7144" y="3882"/>
                    <a:pt x="7109" y="3894"/>
                  </a:cubicBezTo>
                  <a:cubicBezTo>
                    <a:pt x="7099" y="3887"/>
                    <a:pt x="7089" y="3884"/>
                    <a:pt x="7079" y="3884"/>
                  </a:cubicBezTo>
                  <a:cubicBezTo>
                    <a:pt x="7037" y="3884"/>
                    <a:pt x="6987" y="3932"/>
                    <a:pt x="6930" y="3942"/>
                  </a:cubicBezTo>
                  <a:cubicBezTo>
                    <a:pt x="6882" y="3930"/>
                    <a:pt x="6847" y="3918"/>
                    <a:pt x="6835" y="3894"/>
                  </a:cubicBezTo>
                  <a:cubicBezTo>
                    <a:pt x="6693" y="3918"/>
                    <a:pt x="6540" y="3894"/>
                    <a:pt x="6421" y="3929"/>
                  </a:cubicBezTo>
                  <a:lnTo>
                    <a:pt x="6421" y="3929"/>
                  </a:lnTo>
                  <a:cubicBezTo>
                    <a:pt x="6499" y="3905"/>
                    <a:pt x="6418" y="3870"/>
                    <a:pt x="6382" y="3834"/>
                  </a:cubicBezTo>
                  <a:cubicBezTo>
                    <a:pt x="6466" y="3834"/>
                    <a:pt x="6478" y="3787"/>
                    <a:pt x="6478" y="3751"/>
                  </a:cubicBezTo>
                  <a:cubicBezTo>
                    <a:pt x="6418" y="3751"/>
                    <a:pt x="6371" y="3799"/>
                    <a:pt x="6406" y="3823"/>
                  </a:cubicBezTo>
                  <a:cubicBezTo>
                    <a:pt x="6389" y="3818"/>
                    <a:pt x="6376" y="3817"/>
                    <a:pt x="6365" y="3817"/>
                  </a:cubicBezTo>
                  <a:cubicBezTo>
                    <a:pt x="6334" y="3817"/>
                    <a:pt x="6324" y="3830"/>
                    <a:pt x="6304" y="3830"/>
                  </a:cubicBezTo>
                  <a:cubicBezTo>
                    <a:pt x="6292" y="3830"/>
                    <a:pt x="6277" y="3825"/>
                    <a:pt x="6251" y="3811"/>
                  </a:cubicBezTo>
                  <a:cubicBezTo>
                    <a:pt x="6204" y="3787"/>
                    <a:pt x="6287" y="3763"/>
                    <a:pt x="6263" y="3739"/>
                  </a:cubicBezTo>
                  <a:cubicBezTo>
                    <a:pt x="6256" y="3738"/>
                    <a:pt x="6250" y="3738"/>
                    <a:pt x="6244" y="3738"/>
                  </a:cubicBezTo>
                  <a:cubicBezTo>
                    <a:pt x="6184" y="3738"/>
                    <a:pt x="6222" y="3788"/>
                    <a:pt x="6145" y="3788"/>
                  </a:cubicBezTo>
                  <a:cubicBezTo>
                    <a:pt x="6138" y="3788"/>
                    <a:pt x="6130" y="3788"/>
                    <a:pt x="6120" y="3787"/>
                  </a:cubicBezTo>
                  <a:cubicBezTo>
                    <a:pt x="6132" y="3775"/>
                    <a:pt x="6144" y="3775"/>
                    <a:pt x="6132" y="3763"/>
                  </a:cubicBezTo>
                  <a:cubicBezTo>
                    <a:pt x="6121" y="3761"/>
                    <a:pt x="6111" y="3760"/>
                    <a:pt x="6100" y="3760"/>
                  </a:cubicBezTo>
                  <a:cubicBezTo>
                    <a:pt x="6052" y="3760"/>
                    <a:pt x="6009" y="3779"/>
                    <a:pt x="5990" y="3799"/>
                  </a:cubicBezTo>
                  <a:cubicBezTo>
                    <a:pt x="5954" y="3763"/>
                    <a:pt x="5906" y="3763"/>
                    <a:pt x="5870" y="3763"/>
                  </a:cubicBezTo>
                  <a:cubicBezTo>
                    <a:pt x="5882" y="3763"/>
                    <a:pt x="5906" y="3751"/>
                    <a:pt x="5918" y="3751"/>
                  </a:cubicBezTo>
                  <a:cubicBezTo>
                    <a:pt x="5870" y="3692"/>
                    <a:pt x="5918" y="3703"/>
                    <a:pt x="5906" y="3680"/>
                  </a:cubicBezTo>
                  <a:lnTo>
                    <a:pt x="5906" y="3680"/>
                  </a:lnTo>
                  <a:cubicBezTo>
                    <a:pt x="5912" y="3686"/>
                    <a:pt x="5921" y="3686"/>
                    <a:pt x="5930" y="3686"/>
                  </a:cubicBezTo>
                  <a:cubicBezTo>
                    <a:pt x="5939" y="3686"/>
                    <a:pt x="5948" y="3686"/>
                    <a:pt x="5954" y="3692"/>
                  </a:cubicBezTo>
                  <a:lnTo>
                    <a:pt x="5930" y="3644"/>
                  </a:lnTo>
                  <a:cubicBezTo>
                    <a:pt x="5920" y="3625"/>
                    <a:pt x="5924" y="3621"/>
                    <a:pt x="5932" y="3621"/>
                  </a:cubicBezTo>
                  <a:cubicBezTo>
                    <a:pt x="5938" y="3621"/>
                    <a:pt x="5945" y="3623"/>
                    <a:pt x="5951" y="3623"/>
                  </a:cubicBezTo>
                  <a:cubicBezTo>
                    <a:pt x="5959" y="3623"/>
                    <a:pt x="5966" y="3620"/>
                    <a:pt x="5966" y="3608"/>
                  </a:cubicBezTo>
                  <a:lnTo>
                    <a:pt x="5954" y="3608"/>
                  </a:lnTo>
                  <a:cubicBezTo>
                    <a:pt x="5954" y="3594"/>
                    <a:pt x="5974" y="3588"/>
                    <a:pt x="5998" y="3588"/>
                  </a:cubicBezTo>
                  <a:cubicBezTo>
                    <a:pt x="6015" y="3588"/>
                    <a:pt x="6034" y="3591"/>
                    <a:pt x="6049" y="3596"/>
                  </a:cubicBezTo>
                  <a:cubicBezTo>
                    <a:pt x="6049" y="3406"/>
                    <a:pt x="6251" y="3489"/>
                    <a:pt x="6335" y="3370"/>
                  </a:cubicBezTo>
                  <a:cubicBezTo>
                    <a:pt x="6335" y="3346"/>
                    <a:pt x="6311" y="3346"/>
                    <a:pt x="6299" y="3322"/>
                  </a:cubicBezTo>
                  <a:cubicBezTo>
                    <a:pt x="6287" y="3322"/>
                    <a:pt x="6287" y="3311"/>
                    <a:pt x="6287" y="3311"/>
                  </a:cubicBezTo>
                  <a:cubicBezTo>
                    <a:pt x="6287" y="3322"/>
                    <a:pt x="6287" y="3334"/>
                    <a:pt x="6275" y="3334"/>
                  </a:cubicBezTo>
                  <a:cubicBezTo>
                    <a:pt x="6275" y="3311"/>
                    <a:pt x="6240" y="3275"/>
                    <a:pt x="6275" y="3275"/>
                  </a:cubicBezTo>
                  <a:cubicBezTo>
                    <a:pt x="6275" y="3287"/>
                    <a:pt x="6275" y="3287"/>
                    <a:pt x="6275" y="3299"/>
                  </a:cubicBezTo>
                  <a:cubicBezTo>
                    <a:pt x="6285" y="3289"/>
                    <a:pt x="6279" y="3272"/>
                    <a:pt x="6283" y="3272"/>
                  </a:cubicBezTo>
                  <a:lnTo>
                    <a:pt x="6283" y="3272"/>
                  </a:lnTo>
                  <a:cubicBezTo>
                    <a:pt x="6283" y="3272"/>
                    <a:pt x="6285" y="3273"/>
                    <a:pt x="6287" y="3275"/>
                  </a:cubicBezTo>
                  <a:cubicBezTo>
                    <a:pt x="6303" y="3275"/>
                    <a:pt x="6298" y="3270"/>
                    <a:pt x="6300" y="3270"/>
                  </a:cubicBezTo>
                  <a:lnTo>
                    <a:pt x="6300" y="3270"/>
                  </a:lnTo>
                  <a:cubicBezTo>
                    <a:pt x="6300" y="3270"/>
                    <a:pt x="6303" y="3271"/>
                    <a:pt x="6311" y="3275"/>
                  </a:cubicBezTo>
                  <a:lnTo>
                    <a:pt x="6359" y="3263"/>
                  </a:lnTo>
                  <a:cubicBezTo>
                    <a:pt x="6348" y="3236"/>
                    <a:pt x="6354" y="3228"/>
                    <a:pt x="6364" y="3228"/>
                  </a:cubicBezTo>
                  <a:cubicBezTo>
                    <a:pt x="6377" y="3228"/>
                    <a:pt x="6394" y="3239"/>
                    <a:pt x="6394" y="3239"/>
                  </a:cubicBezTo>
                  <a:cubicBezTo>
                    <a:pt x="6430" y="3275"/>
                    <a:pt x="6382" y="3263"/>
                    <a:pt x="6406" y="3299"/>
                  </a:cubicBezTo>
                  <a:lnTo>
                    <a:pt x="6442" y="3322"/>
                  </a:lnTo>
                  <a:lnTo>
                    <a:pt x="6418" y="3287"/>
                  </a:lnTo>
                  <a:lnTo>
                    <a:pt x="6442" y="3287"/>
                  </a:lnTo>
                  <a:cubicBezTo>
                    <a:pt x="6442" y="3278"/>
                    <a:pt x="6436" y="3270"/>
                    <a:pt x="6437" y="3270"/>
                  </a:cubicBezTo>
                  <a:lnTo>
                    <a:pt x="6437" y="3270"/>
                  </a:lnTo>
                  <a:cubicBezTo>
                    <a:pt x="6437" y="3270"/>
                    <a:pt x="6438" y="3271"/>
                    <a:pt x="6442" y="3275"/>
                  </a:cubicBezTo>
                  <a:cubicBezTo>
                    <a:pt x="6442" y="3275"/>
                    <a:pt x="6454" y="3275"/>
                    <a:pt x="6454" y="3287"/>
                  </a:cubicBezTo>
                  <a:lnTo>
                    <a:pt x="6454" y="3263"/>
                  </a:lnTo>
                  <a:cubicBezTo>
                    <a:pt x="6460" y="3275"/>
                    <a:pt x="6463" y="3275"/>
                    <a:pt x="6469" y="3275"/>
                  </a:cubicBezTo>
                  <a:cubicBezTo>
                    <a:pt x="6475" y="3275"/>
                    <a:pt x="6484" y="3275"/>
                    <a:pt x="6501" y="3287"/>
                  </a:cubicBezTo>
                  <a:cubicBezTo>
                    <a:pt x="6542" y="3277"/>
                    <a:pt x="6522" y="3222"/>
                    <a:pt x="6560" y="3222"/>
                  </a:cubicBezTo>
                  <a:cubicBezTo>
                    <a:pt x="6567" y="3222"/>
                    <a:pt x="6575" y="3224"/>
                    <a:pt x="6585" y="3227"/>
                  </a:cubicBezTo>
                  <a:cubicBezTo>
                    <a:pt x="6561" y="3215"/>
                    <a:pt x="6549" y="3168"/>
                    <a:pt x="6561" y="3156"/>
                  </a:cubicBezTo>
                  <a:lnTo>
                    <a:pt x="6561" y="3156"/>
                  </a:lnTo>
                  <a:cubicBezTo>
                    <a:pt x="6573" y="3168"/>
                    <a:pt x="6585" y="3168"/>
                    <a:pt x="6597" y="3191"/>
                  </a:cubicBezTo>
                  <a:lnTo>
                    <a:pt x="6597" y="3156"/>
                  </a:lnTo>
                  <a:cubicBezTo>
                    <a:pt x="6610" y="3166"/>
                    <a:pt x="6619" y="3169"/>
                    <a:pt x="6627" y="3169"/>
                  </a:cubicBezTo>
                  <a:cubicBezTo>
                    <a:pt x="6647" y="3169"/>
                    <a:pt x="6654" y="3144"/>
                    <a:pt x="6680" y="3144"/>
                  </a:cubicBezTo>
                  <a:lnTo>
                    <a:pt x="6692" y="3168"/>
                  </a:lnTo>
                  <a:cubicBezTo>
                    <a:pt x="6680" y="3132"/>
                    <a:pt x="6680" y="3120"/>
                    <a:pt x="6704" y="3108"/>
                  </a:cubicBezTo>
                  <a:lnTo>
                    <a:pt x="6728" y="3144"/>
                  </a:lnTo>
                  <a:cubicBezTo>
                    <a:pt x="6752" y="3144"/>
                    <a:pt x="6692" y="3072"/>
                    <a:pt x="6728" y="3072"/>
                  </a:cubicBezTo>
                  <a:cubicBezTo>
                    <a:pt x="6692" y="3037"/>
                    <a:pt x="6668" y="3037"/>
                    <a:pt x="6644" y="3001"/>
                  </a:cubicBezTo>
                  <a:lnTo>
                    <a:pt x="6644" y="3001"/>
                  </a:lnTo>
                  <a:cubicBezTo>
                    <a:pt x="6660" y="3017"/>
                    <a:pt x="6674" y="3024"/>
                    <a:pt x="6682" y="3024"/>
                  </a:cubicBezTo>
                  <a:cubicBezTo>
                    <a:pt x="6692" y="3024"/>
                    <a:pt x="6693" y="3014"/>
                    <a:pt x="6680" y="3001"/>
                  </a:cubicBezTo>
                  <a:cubicBezTo>
                    <a:pt x="6685" y="2991"/>
                    <a:pt x="6688" y="2987"/>
                    <a:pt x="6691" y="2987"/>
                  </a:cubicBezTo>
                  <a:cubicBezTo>
                    <a:pt x="6694" y="2987"/>
                    <a:pt x="6697" y="2994"/>
                    <a:pt x="6704" y="3001"/>
                  </a:cubicBezTo>
                  <a:lnTo>
                    <a:pt x="6692" y="2965"/>
                  </a:lnTo>
                  <a:cubicBezTo>
                    <a:pt x="6716" y="2965"/>
                    <a:pt x="6728" y="3013"/>
                    <a:pt x="6740" y="3037"/>
                  </a:cubicBezTo>
                  <a:cubicBezTo>
                    <a:pt x="6732" y="3005"/>
                    <a:pt x="6745" y="3000"/>
                    <a:pt x="6758" y="3000"/>
                  </a:cubicBezTo>
                  <a:cubicBezTo>
                    <a:pt x="6765" y="3000"/>
                    <a:pt x="6771" y="3001"/>
                    <a:pt x="6775" y="3001"/>
                  </a:cubicBezTo>
                  <a:lnTo>
                    <a:pt x="6787" y="3013"/>
                  </a:lnTo>
                  <a:lnTo>
                    <a:pt x="6811" y="3013"/>
                  </a:lnTo>
                  <a:cubicBezTo>
                    <a:pt x="6801" y="2983"/>
                    <a:pt x="6816" y="2962"/>
                    <a:pt x="6834" y="2962"/>
                  </a:cubicBezTo>
                  <a:cubicBezTo>
                    <a:pt x="6838" y="2962"/>
                    <a:pt x="6843" y="2963"/>
                    <a:pt x="6847" y="2965"/>
                  </a:cubicBezTo>
                  <a:lnTo>
                    <a:pt x="6871" y="3013"/>
                  </a:lnTo>
                  <a:cubicBezTo>
                    <a:pt x="6874" y="3015"/>
                    <a:pt x="6876" y="3015"/>
                    <a:pt x="6877" y="3015"/>
                  </a:cubicBezTo>
                  <a:cubicBezTo>
                    <a:pt x="6885" y="3015"/>
                    <a:pt x="6859" y="2987"/>
                    <a:pt x="6859" y="2977"/>
                  </a:cubicBezTo>
                  <a:cubicBezTo>
                    <a:pt x="6859" y="2970"/>
                    <a:pt x="6861" y="2967"/>
                    <a:pt x="6865" y="2967"/>
                  </a:cubicBezTo>
                  <a:cubicBezTo>
                    <a:pt x="6875" y="2967"/>
                    <a:pt x="6894" y="2981"/>
                    <a:pt x="6918" y="2989"/>
                  </a:cubicBezTo>
                  <a:cubicBezTo>
                    <a:pt x="6915" y="2973"/>
                    <a:pt x="6921" y="2968"/>
                    <a:pt x="6932" y="2968"/>
                  </a:cubicBezTo>
                  <a:cubicBezTo>
                    <a:pt x="6947" y="2968"/>
                    <a:pt x="6970" y="2978"/>
                    <a:pt x="6987" y="2978"/>
                  </a:cubicBezTo>
                  <a:cubicBezTo>
                    <a:pt x="7001" y="2978"/>
                    <a:pt x="7010" y="2970"/>
                    <a:pt x="7002" y="2941"/>
                  </a:cubicBezTo>
                  <a:lnTo>
                    <a:pt x="7002" y="2941"/>
                  </a:lnTo>
                  <a:lnTo>
                    <a:pt x="7025" y="2965"/>
                  </a:lnTo>
                  <a:cubicBezTo>
                    <a:pt x="7013" y="2882"/>
                    <a:pt x="7109" y="2941"/>
                    <a:pt x="7085" y="2846"/>
                  </a:cubicBezTo>
                  <a:lnTo>
                    <a:pt x="7085" y="2846"/>
                  </a:lnTo>
                  <a:cubicBezTo>
                    <a:pt x="7102" y="2855"/>
                    <a:pt x="7113" y="2859"/>
                    <a:pt x="7119" y="2859"/>
                  </a:cubicBezTo>
                  <a:cubicBezTo>
                    <a:pt x="7150" y="2859"/>
                    <a:pt x="7102" y="2786"/>
                    <a:pt x="7127" y="2786"/>
                  </a:cubicBezTo>
                  <a:cubicBezTo>
                    <a:pt x="7132" y="2786"/>
                    <a:pt x="7141" y="2789"/>
                    <a:pt x="7156" y="2799"/>
                  </a:cubicBezTo>
                  <a:lnTo>
                    <a:pt x="7144" y="2787"/>
                  </a:lnTo>
                  <a:cubicBezTo>
                    <a:pt x="7287" y="2715"/>
                    <a:pt x="7454" y="2691"/>
                    <a:pt x="7549" y="2572"/>
                  </a:cubicBezTo>
                  <a:lnTo>
                    <a:pt x="7561" y="2596"/>
                  </a:lnTo>
                  <a:cubicBezTo>
                    <a:pt x="7668" y="2549"/>
                    <a:pt x="7764" y="2501"/>
                    <a:pt x="7871" y="2453"/>
                  </a:cubicBezTo>
                  <a:cubicBezTo>
                    <a:pt x="7966" y="2394"/>
                    <a:pt x="8073" y="2346"/>
                    <a:pt x="8180" y="2310"/>
                  </a:cubicBezTo>
                  <a:cubicBezTo>
                    <a:pt x="8192" y="2287"/>
                    <a:pt x="8156" y="2239"/>
                    <a:pt x="8168" y="2215"/>
                  </a:cubicBezTo>
                  <a:cubicBezTo>
                    <a:pt x="8168" y="2215"/>
                    <a:pt x="8174" y="2212"/>
                    <a:pt x="8182" y="2212"/>
                  </a:cubicBezTo>
                  <a:cubicBezTo>
                    <a:pt x="8189" y="2212"/>
                    <a:pt x="8198" y="2215"/>
                    <a:pt x="8204" y="2227"/>
                  </a:cubicBezTo>
                  <a:cubicBezTo>
                    <a:pt x="8192" y="2251"/>
                    <a:pt x="8204" y="2263"/>
                    <a:pt x="8204" y="2275"/>
                  </a:cubicBezTo>
                  <a:cubicBezTo>
                    <a:pt x="8212" y="2271"/>
                    <a:pt x="8223" y="2271"/>
                    <a:pt x="8233" y="2271"/>
                  </a:cubicBezTo>
                  <a:lnTo>
                    <a:pt x="8233" y="2271"/>
                  </a:lnTo>
                  <a:cubicBezTo>
                    <a:pt x="8254" y="2271"/>
                    <a:pt x="8276" y="2271"/>
                    <a:pt x="8276" y="2239"/>
                  </a:cubicBezTo>
                  <a:lnTo>
                    <a:pt x="8252" y="2215"/>
                  </a:lnTo>
                  <a:cubicBezTo>
                    <a:pt x="8252" y="2203"/>
                    <a:pt x="8276" y="2203"/>
                    <a:pt x="8276" y="2203"/>
                  </a:cubicBezTo>
                  <a:cubicBezTo>
                    <a:pt x="8284" y="2220"/>
                    <a:pt x="8298" y="2236"/>
                    <a:pt x="8302" y="2249"/>
                  </a:cubicBezTo>
                  <a:lnTo>
                    <a:pt x="8302" y="2249"/>
                  </a:lnTo>
                  <a:cubicBezTo>
                    <a:pt x="8305" y="2231"/>
                    <a:pt x="8310" y="2225"/>
                    <a:pt x="8316" y="2225"/>
                  </a:cubicBezTo>
                  <a:cubicBezTo>
                    <a:pt x="8329" y="2225"/>
                    <a:pt x="8346" y="2251"/>
                    <a:pt x="8364" y="2251"/>
                  </a:cubicBezTo>
                  <a:cubicBezTo>
                    <a:pt x="8370" y="2251"/>
                    <a:pt x="8376" y="2248"/>
                    <a:pt x="8383" y="2239"/>
                  </a:cubicBezTo>
                  <a:cubicBezTo>
                    <a:pt x="8359" y="2168"/>
                    <a:pt x="8383" y="2096"/>
                    <a:pt x="8395" y="2025"/>
                  </a:cubicBezTo>
                  <a:lnTo>
                    <a:pt x="8418" y="2037"/>
                  </a:lnTo>
                  <a:cubicBezTo>
                    <a:pt x="8395" y="2048"/>
                    <a:pt x="8442" y="2096"/>
                    <a:pt x="8418" y="2096"/>
                  </a:cubicBezTo>
                  <a:cubicBezTo>
                    <a:pt x="8422" y="2098"/>
                    <a:pt x="8425" y="2099"/>
                    <a:pt x="8428" y="2099"/>
                  </a:cubicBezTo>
                  <a:cubicBezTo>
                    <a:pt x="8446" y="2099"/>
                    <a:pt x="8458" y="2072"/>
                    <a:pt x="8478" y="2072"/>
                  </a:cubicBezTo>
                  <a:cubicBezTo>
                    <a:pt x="8466" y="2060"/>
                    <a:pt x="8466" y="2037"/>
                    <a:pt x="8466" y="2025"/>
                  </a:cubicBezTo>
                  <a:lnTo>
                    <a:pt x="8466" y="2025"/>
                  </a:lnTo>
                  <a:cubicBezTo>
                    <a:pt x="8486" y="2035"/>
                    <a:pt x="8498" y="2063"/>
                    <a:pt x="8509" y="2063"/>
                  </a:cubicBezTo>
                  <a:cubicBezTo>
                    <a:pt x="8510" y="2063"/>
                    <a:pt x="8512" y="2062"/>
                    <a:pt x="8514" y="2060"/>
                  </a:cubicBezTo>
                  <a:lnTo>
                    <a:pt x="8514" y="2060"/>
                  </a:lnTo>
                  <a:lnTo>
                    <a:pt x="8502" y="2096"/>
                  </a:lnTo>
                  <a:cubicBezTo>
                    <a:pt x="8506" y="2101"/>
                    <a:pt x="8510" y="2103"/>
                    <a:pt x="8513" y="2103"/>
                  </a:cubicBezTo>
                  <a:cubicBezTo>
                    <a:pt x="8526" y="2103"/>
                    <a:pt x="8528" y="2072"/>
                    <a:pt x="8537" y="2072"/>
                  </a:cubicBezTo>
                  <a:cubicBezTo>
                    <a:pt x="8549" y="2096"/>
                    <a:pt x="8573" y="2096"/>
                    <a:pt x="8573" y="2132"/>
                  </a:cubicBezTo>
                  <a:cubicBezTo>
                    <a:pt x="8585" y="2084"/>
                    <a:pt x="8597" y="2108"/>
                    <a:pt x="8609" y="2072"/>
                  </a:cubicBezTo>
                  <a:cubicBezTo>
                    <a:pt x="8573" y="2048"/>
                    <a:pt x="8609" y="2037"/>
                    <a:pt x="8597" y="2013"/>
                  </a:cubicBezTo>
                  <a:lnTo>
                    <a:pt x="8597" y="2013"/>
                  </a:lnTo>
                  <a:lnTo>
                    <a:pt x="8573" y="2025"/>
                  </a:lnTo>
                  <a:cubicBezTo>
                    <a:pt x="8621" y="2037"/>
                    <a:pt x="8561" y="2037"/>
                    <a:pt x="8585" y="2084"/>
                  </a:cubicBezTo>
                  <a:cubicBezTo>
                    <a:pt x="8564" y="2074"/>
                    <a:pt x="8571" y="2009"/>
                    <a:pt x="8557" y="2009"/>
                  </a:cubicBezTo>
                  <a:cubicBezTo>
                    <a:pt x="8555" y="2009"/>
                    <a:pt x="8552" y="2010"/>
                    <a:pt x="8549" y="2013"/>
                  </a:cubicBezTo>
                  <a:cubicBezTo>
                    <a:pt x="8573" y="1977"/>
                    <a:pt x="8597" y="2001"/>
                    <a:pt x="8621" y="1941"/>
                  </a:cubicBezTo>
                  <a:lnTo>
                    <a:pt x="8621" y="1941"/>
                  </a:lnTo>
                  <a:cubicBezTo>
                    <a:pt x="8618" y="1943"/>
                    <a:pt x="8616" y="1943"/>
                    <a:pt x="8614" y="1943"/>
                  </a:cubicBezTo>
                  <a:cubicBezTo>
                    <a:pt x="8599" y="1943"/>
                    <a:pt x="8608" y="1904"/>
                    <a:pt x="8597" y="1894"/>
                  </a:cubicBezTo>
                  <a:cubicBezTo>
                    <a:pt x="8601" y="1892"/>
                    <a:pt x="8604" y="1891"/>
                    <a:pt x="8607" y="1891"/>
                  </a:cubicBezTo>
                  <a:cubicBezTo>
                    <a:pt x="8617" y="1891"/>
                    <a:pt x="8611" y="1912"/>
                    <a:pt x="8621" y="1941"/>
                  </a:cubicBezTo>
                  <a:cubicBezTo>
                    <a:pt x="8625" y="1939"/>
                    <a:pt x="8628" y="1939"/>
                    <a:pt x="8631" y="1939"/>
                  </a:cubicBezTo>
                  <a:cubicBezTo>
                    <a:pt x="8639" y="1939"/>
                    <a:pt x="8646" y="1943"/>
                    <a:pt x="8650" y="1943"/>
                  </a:cubicBezTo>
                  <a:cubicBezTo>
                    <a:pt x="8654" y="1943"/>
                    <a:pt x="8657" y="1938"/>
                    <a:pt x="8657" y="1918"/>
                  </a:cubicBezTo>
                  <a:cubicBezTo>
                    <a:pt x="8680" y="1929"/>
                    <a:pt x="8668" y="1965"/>
                    <a:pt x="8680" y="1977"/>
                  </a:cubicBezTo>
                  <a:cubicBezTo>
                    <a:pt x="8680" y="2013"/>
                    <a:pt x="8597" y="1953"/>
                    <a:pt x="8645" y="2060"/>
                  </a:cubicBezTo>
                  <a:cubicBezTo>
                    <a:pt x="8633" y="2072"/>
                    <a:pt x="8633" y="2120"/>
                    <a:pt x="8609" y="2120"/>
                  </a:cubicBezTo>
                  <a:cubicBezTo>
                    <a:pt x="8625" y="2128"/>
                    <a:pt x="8647" y="2142"/>
                    <a:pt x="8663" y="2142"/>
                  </a:cubicBezTo>
                  <a:cubicBezTo>
                    <a:pt x="8671" y="2142"/>
                    <a:pt x="8677" y="2139"/>
                    <a:pt x="8680" y="2132"/>
                  </a:cubicBezTo>
                  <a:lnTo>
                    <a:pt x="8657" y="2060"/>
                  </a:lnTo>
                  <a:cubicBezTo>
                    <a:pt x="8668" y="2060"/>
                    <a:pt x="8657" y="2013"/>
                    <a:pt x="8668" y="2013"/>
                  </a:cubicBezTo>
                  <a:cubicBezTo>
                    <a:pt x="8668" y="2032"/>
                    <a:pt x="8684" y="2052"/>
                    <a:pt x="8697" y="2052"/>
                  </a:cubicBezTo>
                  <a:cubicBezTo>
                    <a:pt x="8699" y="2052"/>
                    <a:pt x="8702" y="2051"/>
                    <a:pt x="8704" y="2048"/>
                  </a:cubicBezTo>
                  <a:cubicBezTo>
                    <a:pt x="8692" y="2048"/>
                    <a:pt x="8692" y="2048"/>
                    <a:pt x="8692" y="2037"/>
                  </a:cubicBezTo>
                  <a:cubicBezTo>
                    <a:pt x="8716" y="2025"/>
                    <a:pt x="8704" y="1977"/>
                    <a:pt x="8728" y="1953"/>
                  </a:cubicBezTo>
                  <a:lnTo>
                    <a:pt x="8728" y="1953"/>
                  </a:lnTo>
                  <a:cubicBezTo>
                    <a:pt x="8731" y="1958"/>
                    <a:pt x="8735" y="1962"/>
                    <a:pt x="8740" y="1965"/>
                  </a:cubicBezTo>
                  <a:cubicBezTo>
                    <a:pt x="8744" y="1969"/>
                    <a:pt x="8747" y="1971"/>
                    <a:pt x="8749" y="1971"/>
                  </a:cubicBezTo>
                  <a:cubicBezTo>
                    <a:pt x="8758" y="1971"/>
                    <a:pt x="8757" y="1949"/>
                    <a:pt x="8765" y="1948"/>
                  </a:cubicBezTo>
                  <a:lnTo>
                    <a:pt x="8765" y="1948"/>
                  </a:lnTo>
                  <a:cubicBezTo>
                    <a:pt x="8764" y="1944"/>
                    <a:pt x="8764" y="1941"/>
                    <a:pt x="8764" y="1941"/>
                  </a:cubicBezTo>
                  <a:lnTo>
                    <a:pt x="8776" y="1941"/>
                  </a:lnTo>
                  <a:cubicBezTo>
                    <a:pt x="8787" y="1929"/>
                    <a:pt x="8799" y="1929"/>
                    <a:pt x="8799" y="1894"/>
                  </a:cubicBezTo>
                  <a:cubicBezTo>
                    <a:pt x="8799" y="1896"/>
                    <a:pt x="8800" y="1897"/>
                    <a:pt x="8801" y="1897"/>
                  </a:cubicBezTo>
                  <a:cubicBezTo>
                    <a:pt x="8803" y="1897"/>
                    <a:pt x="8811" y="1880"/>
                    <a:pt x="8811" y="1870"/>
                  </a:cubicBezTo>
                  <a:cubicBezTo>
                    <a:pt x="8811" y="1862"/>
                    <a:pt x="8816" y="1841"/>
                    <a:pt x="8826" y="1841"/>
                  </a:cubicBezTo>
                  <a:cubicBezTo>
                    <a:pt x="8831" y="1841"/>
                    <a:pt x="8838" y="1848"/>
                    <a:pt x="8847" y="1870"/>
                  </a:cubicBezTo>
                  <a:cubicBezTo>
                    <a:pt x="8871" y="1870"/>
                    <a:pt x="8883" y="1882"/>
                    <a:pt x="8883" y="1906"/>
                  </a:cubicBezTo>
                  <a:lnTo>
                    <a:pt x="8918" y="1906"/>
                  </a:lnTo>
                  <a:lnTo>
                    <a:pt x="8930" y="1953"/>
                  </a:lnTo>
                  <a:cubicBezTo>
                    <a:pt x="8954" y="1929"/>
                    <a:pt x="8942" y="1906"/>
                    <a:pt x="8954" y="1858"/>
                  </a:cubicBezTo>
                  <a:cubicBezTo>
                    <a:pt x="8960" y="1864"/>
                    <a:pt x="8965" y="1866"/>
                    <a:pt x="8971" y="1866"/>
                  </a:cubicBezTo>
                  <a:cubicBezTo>
                    <a:pt x="8988" y="1866"/>
                    <a:pt x="9005" y="1841"/>
                    <a:pt x="9014" y="1822"/>
                  </a:cubicBezTo>
                  <a:cubicBezTo>
                    <a:pt x="9006" y="1820"/>
                    <a:pt x="9000" y="1819"/>
                    <a:pt x="8995" y="1819"/>
                  </a:cubicBezTo>
                  <a:cubicBezTo>
                    <a:pt x="8982" y="1819"/>
                    <a:pt x="8976" y="1826"/>
                    <a:pt x="8967" y="1826"/>
                  </a:cubicBezTo>
                  <a:cubicBezTo>
                    <a:pt x="8963" y="1826"/>
                    <a:pt x="8959" y="1825"/>
                    <a:pt x="8954" y="1822"/>
                  </a:cubicBezTo>
                  <a:lnTo>
                    <a:pt x="8954" y="1822"/>
                  </a:lnTo>
                  <a:cubicBezTo>
                    <a:pt x="8954" y="1834"/>
                    <a:pt x="8954" y="1846"/>
                    <a:pt x="8966" y="1858"/>
                  </a:cubicBezTo>
                  <a:cubicBezTo>
                    <a:pt x="8954" y="1858"/>
                    <a:pt x="8942" y="1846"/>
                    <a:pt x="8930" y="1822"/>
                  </a:cubicBezTo>
                  <a:cubicBezTo>
                    <a:pt x="8930" y="1804"/>
                    <a:pt x="8937" y="1798"/>
                    <a:pt x="8946" y="1798"/>
                  </a:cubicBezTo>
                  <a:cubicBezTo>
                    <a:pt x="8962" y="1798"/>
                    <a:pt x="8985" y="1815"/>
                    <a:pt x="8990" y="1815"/>
                  </a:cubicBezTo>
                  <a:cubicBezTo>
                    <a:pt x="8992" y="1815"/>
                    <a:pt x="8992" y="1814"/>
                    <a:pt x="8990" y="1810"/>
                  </a:cubicBezTo>
                  <a:cubicBezTo>
                    <a:pt x="8994" y="1803"/>
                    <a:pt x="8996" y="1800"/>
                    <a:pt x="8998" y="1800"/>
                  </a:cubicBezTo>
                  <a:cubicBezTo>
                    <a:pt x="9003" y="1800"/>
                    <a:pt x="9005" y="1814"/>
                    <a:pt x="9014" y="1822"/>
                  </a:cubicBezTo>
                  <a:cubicBezTo>
                    <a:pt x="9014" y="1826"/>
                    <a:pt x="9014" y="1828"/>
                    <a:pt x="9014" y="1828"/>
                  </a:cubicBezTo>
                  <a:cubicBezTo>
                    <a:pt x="9015" y="1828"/>
                    <a:pt x="9018" y="1822"/>
                    <a:pt x="9026" y="1822"/>
                  </a:cubicBezTo>
                  <a:lnTo>
                    <a:pt x="9014" y="1810"/>
                  </a:lnTo>
                  <a:cubicBezTo>
                    <a:pt x="9026" y="1810"/>
                    <a:pt x="9026" y="1787"/>
                    <a:pt x="9038" y="1775"/>
                  </a:cubicBezTo>
                  <a:cubicBezTo>
                    <a:pt x="9049" y="1775"/>
                    <a:pt x="9049" y="1775"/>
                    <a:pt x="9049" y="1787"/>
                  </a:cubicBezTo>
                  <a:lnTo>
                    <a:pt x="9038" y="1787"/>
                  </a:lnTo>
                  <a:lnTo>
                    <a:pt x="9049" y="1798"/>
                  </a:lnTo>
                  <a:cubicBezTo>
                    <a:pt x="9055" y="1809"/>
                    <a:pt x="9059" y="1813"/>
                    <a:pt x="9062" y="1813"/>
                  </a:cubicBezTo>
                  <a:cubicBezTo>
                    <a:pt x="9073" y="1813"/>
                    <a:pt x="9078" y="1773"/>
                    <a:pt x="9092" y="1773"/>
                  </a:cubicBezTo>
                  <a:cubicBezTo>
                    <a:pt x="9094" y="1773"/>
                    <a:pt x="9095" y="1774"/>
                    <a:pt x="9097" y="1775"/>
                  </a:cubicBezTo>
                  <a:cubicBezTo>
                    <a:pt x="9085" y="1787"/>
                    <a:pt x="9085" y="1787"/>
                    <a:pt x="9085" y="1787"/>
                  </a:cubicBezTo>
                  <a:cubicBezTo>
                    <a:pt x="9094" y="1795"/>
                    <a:pt x="9115" y="1829"/>
                    <a:pt x="9121" y="1829"/>
                  </a:cubicBezTo>
                  <a:cubicBezTo>
                    <a:pt x="9124" y="1829"/>
                    <a:pt x="9124" y="1824"/>
                    <a:pt x="9121" y="1810"/>
                  </a:cubicBezTo>
                  <a:lnTo>
                    <a:pt x="9121" y="1810"/>
                  </a:lnTo>
                  <a:cubicBezTo>
                    <a:pt x="9124" y="1814"/>
                    <a:pt x="9127" y="1815"/>
                    <a:pt x="9129" y="1815"/>
                  </a:cubicBezTo>
                  <a:cubicBezTo>
                    <a:pt x="9133" y="1815"/>
                    <a:pt x="9133" y="1807"/>
                    <a:pt x="9133" y="1798"/>
                  </a:cubicBezTo>
                  <a:cubicBezTo>
                    <a:pt x="9133" y="1787"/>
                    <a:pt x="9133" y="1775"/>
                    <a:pt x="9133" y="1775"/>
                  </a:cubicBezTo>
                  <a:lnTo>
                    <a:pt x="9168" y="1787"/>
                  </a:lnTo>
                  <a:cubicBezTo>
                    <a:pt x="9168" y="1787"/>
                    <a:pt x="9180" y="1775"/>
                    <a:pt x="9180" y="1775"/>
                  </a:cubicBezTo>
                  <a:lnTo>
                    <a:pt x="9192" y="1787"/>
                  </a:lnTo>
                  <a:cubicBezTo>
                    <a:pt x="9192" y="1787"/>
                    <a:pt x="9204" y="1798"/>
                    <a:pt x="9204" y="1798"/>
                  </a:cubicBezTo>
                  <a:cubicBezTo>
                    <a:pt x="9216" y="1814"/>
                    <a:pt x="9225" y="1819"/>
                    <a:pt x="9231" y="1819"/>
                  </a:cubicBezTo>
                  <a:cubicBezTo>
                    <a:pt x="9244" y="1819"/>
                    <a:pt x="9249" y="1796"/>
                    <a:pt x="9264" y="1796"/>
                  </a:cubicBezTo>
                  <a:cubicBezTo>
                    <a:pt x="9270" y="1796"/>
                    <a:pt x="9277" y="1800"/>
                    <a:pt x="9288" y="1810"/>
                  </a:cubicBezTo>
                  <a:cubicBezTo>
                    <a:pt x="9288" y="1775"/>
                    <a:pt x="9276" y="1763"/>
                    <a:pt x="9276" y="1751"/>
                  </a:cubicBezTo>
                  <a:cubicBezTo>
                    <a:pt x="9276" y="1727"/>
                    <a:pt x="9288" y="1691"/>
                    <a:pt x="9299" y="1679"/>
                  </a:cubicBezTo>
                  <a:cubicBezTo>
                    <a:pt x="9323" y="1715"/>
                    <a:pt x="9371" y="1739"/>
                    <a:pt x="9383" y="1810"/>
                  </a:cubicBezTo>
                  <a:cubicBezTo>
                    <a:pt x="9407" y="1810"/>
                    <a:pt x="9359" y="1775"/>
                    <a:pt x="9371" y="1751"/>
                  </a:cubicBezTo>
                  <a:lnTo>
                    <a:pt x="9383" y="1751"/>
                  </a:lnTo>
                  <a:cubicBezTo>
                    <a:pt x="9371" y="1739"/>
                    <a:pt x="9359" y="1727"/>
                    <a:pt x="9347" y="1703"/>
                  </a:cubicBezTo>
                  <a:cubicBezTo>
                    <a:pt x="9338" y="1676"/>
                    <a:pt x="9349" y="1663"/>
                    <a:pt x="9360" y="1663"/>
                  </a:cubicBezTo>
                  <a:cubicBezTo>
                    <a:pt x="9364" y="1663"/>
                    <a:pt x="9368" y="1665"/>
                    <a:pt x="9371" y="1667"/>
                  </a:cubicBezTo>
                  <a:lnTo>
                    <a:pt x="9371" y="1715"/>
                  </a:lnTo>
                  <a:cubicBezTo>
                    <a:pt x="9395" y="1691"/>
                    <a:pt x="9383" y="1620"/>
                    <a:pt x="9395" y="1572"/>
                  </a:cubicBezTo>
                  <a:cubicBezTo>
                    <a:pt x="9419" y="1584"/>
                    <a:pt x="9407" y="1632"/>
                    <a:pt x="9419" y="1667"/>
                  </a:cubicBezTo>
                  <a:lnTo>
                    <a:pt x="9442" y="1656"/>
                  </a:lnTo>
                  <a:lnTo>
                    <a:pt x="9454" y="1691"/>
                  </a:lnTo>
                  <a:cubicBezTo>
                    <a:pt x="9464" y="1681"/>
                    <a:pt x="9466" y="1653"/>
                    <a:pt x="9474" y="1653"/>
                  </a:cubicBezTo>
                  <a:cubicBezTo>
                    <a:pt x="9475" y="1653"/>
                    <a:pt x="9476" y="1654"/>
                    <a:pt x="9478" y="1656"/>
                  </a:cubicBezTo>
                  <a:cubicBezTo>
                    <a:pt x="9478" y="1691"/>
                    <a:pt x="9526" y="1691"/>
                    <a:pt x="9502" y="1739"/>
                  </a:cubicBezTo>
                  <a:cubicBezTo>
                    <a:pt x="9519" y="1739"/>
                    <a:pt x="9518" y="1709"/>
                    <a:pt x="9520" y="1709"/>
                  </a:cubicBezTo>
                  <a:cubicBezTo>
                    <a:pt x="9521" y="1709"/>
                    <a:pt x="9522" y="1713"/>
                    <a:pt x="9526" y="1727"/>
                  </a:cubicBezTo>
                  <a:cubicBezTo>
                    <a:pt x="9526" y="1679"/>
                    <a:pt x="9514" y="1703"/>
                    <a:pt x="9502" y="1691"/>
                  </a:cubicBezTo>
                  <a:cubicBezTo>
                    <a:pt x="9490" y="1644"/>
                    <a:pt x="9526" y="1667"/>
                    <a:pt x="9538" y="1644"/>
                  </a:cubicBezTo>
                  <a:cubicBezTo>
                    <a:pt x="9526" y="1620"/>
                    <a:pt x="9549" y="1560"/>
                    <a:pt x="9538" y="1513"/>
                  </a:cubicBezTo>
                  <a:lnTo>
                    <a:pt x="9561" y="1513"/>
                  </a:lnTo>
                  <a:cubicBezTo>
                    <a:pt x="9558" y="1491"/>
                    <a:pt x="9554" y="1484"/>
                    <a:pt x="9548" y="1484"/>
                  </a:cubicBezTo>
                  <a:cubicBezTo>
                    <a:pt x="9536" y="1484"/>
                    <a:pt x="9520" y="1511"/>
                    <a:pt x="9503" y="1511"/>
                  </a:cubicBezTo>
                  <a:cubicBezTo>
                    <a:pt x="9495" y="1511"/>
                    <a:pt x="9486" y="1505"/>
                    <a:pt x="9478" y="1489"/>
                  </a:cubicBezTo>
                  <a:cubicBezTo>
                    <a:pt x="9466" y="1489"/>
                    <a:pt x="9466" y="1489"/>
                    <a:pt x="9442" y="1465"/>
                  </a:cubicBezTo>
                  <a:lnTo>
                    <a:pt x="9442" y="1465"/>
                  </a:lnTo>
                  <a:lnTo>
                    <a:pt x="9454" y="1525"/>
                  </a:lnTo>
                  <a:cubicBezTo>
                    <a:pt x="9430" y="1513"/>
                    <a:pt x="9430" y="1477"/>
                    <a:pt x="9419" y="1465"/>
                  </a:cubicBezTo>
                  <a:cubicBezTo>
                    <a:pt x="9419" y="1469"/>
                    <a:pt x="9417" y="1470"/>
                    <a:pt x="9415" y="1470"/>
                  </a:cubicBezTo>
                  <a:cubicBezTo>
                    <a:pt x="9411" y="1470"/>
                    <a:pt x="9403" y="1465"/>
                    <a:pt x="9395" y="1465"/>
                  </a:cubicBezTo>
                  <a:cubicBezTo>
                    <a:pt x="9395" y="1465"/>
                    <a:pt x="9395" y="1453"/>
                    <a:pt x="9407" y="1441"/>
                  </a:cubicBezTo>
                  <a:cubicBezTo>
                    <a:pt x="9397" y="1427"/>
                    <a:pt x="9392" y="1422"/>
                    <a:pt x="9388" y="1422"/>
                  </a:cubicBezTo>
                  <a:cubicBezTo>
                    <a:pt x="9383" y="1422"/>
                    <a:pt x="9383" y="1434"/>
                    <a:pt x="9383" y="1441"/>
                  </a:cubicBezTo>
                  <a:cubicBezTo>
                    <a:pt x="9383" y="1465"/>
                    <a:pt x="9371" y="1465"/>
                    <a:pt x="9359" y="1465"/>
                  </a:cubicBezTo>
                  <a:lnTo>
                    <a:pt x="9347" y="1465"/>
                  </a:lnTo>
                  <a:cubicBezTo>
                    <a:pt x="9359" y="1477"/>
                    <a:pt x="9371" y="1525"/>
                    <a:pt x="9383" y="1537"/>
                  </a:cubicBezTo>
                  <a:cubicBezTo>
                    <a:pt x="9347" y="1513"/>
                    <a:pt x="9323" y="1537"/>
                    <a:pt x="9288" y="1489"/>
                  </a:cubicBezTo>
                  <a:cubicBezTo>
                    <a:pt x="9276" y="1465"/>
                    <a:pt x="9288" y="1441"/>
                    <a:pt x="9288" y="1441"/>
                  </a:cubicBezTo>
                  <a:cubicBezTo>
                    <a:pt x="9284" y="1440"/>
                    <a:pt x="9281" y="1439"/>
                    <a:pt x="9279" y="1439"/>
                  </a:cubicBezTo>
                  <a:cubicBezTo>
                    <a:pt x="9264" y="1439"/>
                    <a:pt x="9264" y="1468"/>
                    <a:pt x="9264" y="1489"/>
                  </a:cubicBezTo>
                  <a:cubicBezTo>
                    <a:pt x="9264" y="1501"/>
                    <a:pt x="9264" y="1501"/>
                    <a:pt x="9252" y="1501"/>
                  </a:cubicBezTo>
                  <a:cubicBezTo>
                    <a:pt x="9252" y="1489"/>
                    <a:pt x="9240" y="1465"/>
                    <a:pt x="9240" y="1465"/>
                  </a:cubicBezTo>
                  <a:cubicBezTo>
                    <a:pt x="9240" y="1465"/>
                    <a:pt x="9228" y="1453"/>
                    <a:pt x="9228" y="1453"/>
                  </a:cubicBezTo>
                  <a:cubicBezTo>
                    <a:pt x="9228" y="1501"/>
                    <a:pt x="9204" y="1489"/>
                    <a:pt x="9192" y="1513"/>
                  </a:cubicBezTo>
                  <a:lnTo>
                    <a:pt x="9216" y="1513"/>
                  </a:lnTo>
                  <a:cubicBezTo>
                    <a:pt x="9216" y="1540"/>
                    <a:pt x="9216" y="1568"/>
                    <a:pt x="9211" y="1568"/>
                  </a:cubicBezTo>
                  <a:cubicBezTo>
                    <a:pt x="9209" y="1568"/>
                    <a:pt x="9207" y="1566"/>
                    <a:pt x="9204" y="1560"/>
                  </a:cubicBezTo>
                  <a:cubicBezTo>
                    <a:pt x="9216" y="1525"/>
                    <a:pt x="9168" y="1513"/>
                    <a:pt x="9192" y="1489"/>
                  </a:cubicBezTo>
                  <a:cubicBezTo>
                    <a:pt x="9184" y="1476"/>
                    <a:pt x="9180" y="1471"/>
                    <a:pt x="9178" y="1471"/>
                  </a:cubicBezTo>
                  <a:lnTo>
                    <a:pt x="9178" y="1471"/>
                  </a:lnTo>
                  <a:cubicBezTo>
                    <a:pt x="9170" y="1471"/>
                    <a:pt x="9185" y="1526"/>
                    <a:pt x="9172" y="1526"/>
                  </a:cubicBezTo>
                  <a:cubicBezTo>
                    <a:pt x="9171" y="1526"/>
                    <a:pt x="9170" y="1525"/>
                    <a:pt x="9168" y="1525"/>
                  </a:cubicBezTo>
                  <a:lnTo>
                    <a:pt x="9145" y="1501"/>
                  </a:lnTo>
                  <a:cubicBezTo>
                    <a:pt x="9133" y="1465"/>
                    <a:pt x="9168" y="1477"/>
                    <a:pt x="9157" y="1465"/>
                  </a:cubicBezTo>
                  <a:lnTo>
                    <a:pt x="9145" y="1465"/>
                  </a:lnTo>
                  <a:cubicBezTo>
                    <a:pt x="9157" y="1441"/>
                    <a:pt x="9192" y="1453"/>
                    <a:pt x="9216" y="1406"/>
                  </a:cubicBezTo>
                  <a:lnTo>
                    <a:pt x="9157" y="1394"/>
                  </a:lnTo>
                  <a:cubicBezTo>
                    <a:pt x="9109" y="1453"/>
                    <a:pt x="9014" y="1417"/>
                    <a:pt x="8978" y="1513"/>
                  </a:cubicBezTo>
                  <a:cubicBezTo>
                    <a:pt x="8978" y="1513"/>
                    <a:pt x="8978" y="1513"/>
                    <a:pt x="8978" y="1537"/>
                  </a:cubicBezTo>
                  <a:lnTo>
                    <a:pt x="8978" y="1548"/>
                  </a:lnTo>
                  <a:cubicBezTo>
                    <a:pt x="8954" y="1525"/>
                    <a:pt x="8930" y="1525"/>
                    <a:pt x="8907" y="1501"/>
                  </a:cubicBezTo>
                  <a:lnTo>
                    <a:pt x="8907" y="1501"/>
                  </a:lnTo>
                  <a:cubicBezTo>
                    <a:pt x="8918" y="1525"/>
                    <a:pt x="8918" y="1525"/>
                    <a:pt x="8930" y="1548"/>
                  </a:cubicBezTo>
                  <a:cubicBezTo>
                    <a:pt x="8942" y="1584"/>
                    <a:pt x="8942" y="1596"/>
                    <a:pt x="8918" y="1596"/>
                  </a:cubicBezTo>
                  <a:cubicBezTo>
                    <a:pt x="8915" y="1587"/>
                    <a:pt x="8914" y="1580"/>
                    <a:pt x="8913" y="1575"/>
                  </a:cubicBezTo>
                  <a:lnTo>
                    <a:pt x="8913" y="1575"/>
                  </a:lnTo>
                  <a:cubicBezTo>
                    <a:pt x="8912" y="1578"/>
                    <a:pt x="8910" y="1581"/>
                    <a:pt x="8907" y="1584"/>
                  </a:cubicBezTo>
                  <a:cubicBezTo>
                    <a:pt x="8895" y="1572"/>
                    <a:pt x="8871" y="1572"/>
                    <a:pt x="8871" y="1537"/>
                  </a:cubicBezTo>
                  <a:lnTo>
                    <a:pt x="8871" y="1537"/>
                  </a:lnTo>
                  <a:cubicBezTo>
                    <a:pt x="8871" y="1537"/>
                    <a:pt x="8871" y="1537"/>
                    <a:pt x="8883" y="1548"/>
                  </a:cubicBezTo>
                  <a:cubicBezTo>
                    <a:pt x="8883" y="1537"/>
                    <a:pt x="8859" y="1525"/>
                    <a:pt x="8859" y="1501"/>
                  </a:cubicBezTo>
                  <a:lnTo>
                    <a:pt x="8847" y="1513"/>
                  </a:lnTo>
                  <a:cubicBezTo>
                    <a:pt x="8835" y="1489"/>
                    <a:pt x="8847" y="1477"/>
                    <a:pt x="8835" y="1465"/>
                  </a:cubicBezTo>
                  <a:cubicBezTo>
                    <a:pt x="8811" y="1489"/>
                    <a:pt x="8811" y="1548"/>
                    <a:pt x="8787" y="1584"/>
                  </a:cubicBezTo>
                  <a:cubicBezTo>
                    <a:pt x="8787" y="1564"/>
                    <a:pt x="8779" y="1519"/>
                    <a:pt x="8776" y="1519"/>
                  </a:cubicBezTo>
                  <a:cubicBezTo>
                    <a:pt x="8776" y="1519"/>
                    <a:pt x="8776" y="1521"/>
                    <a:pt x="8776" y="1525"/>
                  </a:cubicBezTo>
                  <a:cubicBezTo>
                    <a:pt x="8774" y="1524"/>
                    <a:pt x="8773" y="1523"/>
                    <a:pt x="8771" y="1523"/>
                  </a:cubicBezTo>
                  <a:cubicBezTo>
                    <a:pt x="8752" y="1523"/>
                    <a:pt x="8750" y="1597"/>
                    <a:pt x="8728" y="1608"/>
                  </a:cubicBezTo>
                  <a:cubicBezTo>
                    <a:pt x="8728" y="1596"/>
                    <a:pt x="8740" y="1596"/>
                    <a:pt x="8740" y="1584"/>
                  </a:cubicBezTo>
                  <a:cubicBezTo>
                    <a:pt x="8707" y="1584"/>
                    <a:pt x="8677" y="1586"/>
                    <a:pt x="8648" y="1586"/>
                  </a:cubicBezTo>
                  <a:cubicBezTo>
                    <a:pt x="8605" y="1586"/>
                    <a:pt x="8564" y="1582"/>
                    <a:pt x="8514" y="1560"/>
                  </a:cubicBezTo>
                  <a:lnTo>
                    <a:pt x="8514" y="1632"/>
                  </a:lnTo>
                  <a:lnTo>
                    <a:pt x="8490" y="1596"/>
                  </a:lnTo>
                  <a:cubicBezTo>
                    <a:pt x="8482" y="1595"/>
                    <a:pt x="8475" y="1594"/>
                    <a:pt x="8468" y="1594"/>
                  </a:cubicBezTo>
                  <a:cubicBezTo>
                    <a:pt x="8398" y="1594"/>
                    <a:pt x="8354" y="1647"/>
                    <a:pt x="8299" y="1679"/>
                  </a:cubicBezTo>
                  <a:cubicBezTo>
                    <a:pt x="8297" y="1681"/>
                    <a:pt x="8294" y="1681"/>
                    <a:pt x="8292" y="1681"/>
                  </a:cubicBezTo>
                  <a:cubicBezTo>
                    <a:pt x="8275" y="1681"/>
                    <a:pt x="8273" y="1642"/>
                    <a:pt x="8252" y="1632"/>
                  </a:cubicBezTo>
                  <a:cubicBezTo>
                    <a:pt x="8204" y="1644"/>
                    <a:pt x="8216" y="1703"/>
                    <a:pt x="8180" y="1739"/>
                  </a:cubicBezTo>
                  <a:cubicBezTo>
                    <a:pt x="8180" y="1715"/>
                    <a:pt x="8180" y="1667"/>
                    <a:pt x="8156" y="1667"/>
                  </a:cubicBezTo>
                  <a:cubicBezTo>
                    <a:pt x="8156" y="1687"/>
                    <a:pt x="8164" y="1706"/>
                    <a:pt x="8154" y="1706"/>
                  </a:cubicBezTo>
                  <a:cubicBezTo>
                    <a:pt x="8152" y="1706"/>
                    <a:pt x="8149" y="1705"/>
                    <a:pt x="8145" y="1703"/>
                  </a:cubicBezTo>
                  <a:lnTo>
                    <a:pt x="8145" y="1691"/>
                  </a:lnTo>
                  <a:cubicBezTo>
                    <a:pt x="8141" y="1683"/>
                    <a:pt x="8138" y="1681"/>
                    <a:pt x="8135" y="1681"/>
                  </a:cubicBezTo>
                  <a:cubicBezTo>
                    <a:pt x="8129" y="1681"/>
                    <a:pt x="8121" y="1691"/>
                    <a:pt x="8097" y="1691"/>
                  </a:cubicBezTo>
                  <a:cubicBezTo>
                    <a:pt x="8061" y="1703"/>
                    <a:pt x="8037" y="1763"/>
                    <a:pt x="8037" y="1846"/>
                  </a:cubicBezTo>
                  <a:cubicBezTo>
                    <a:pt x="8002" y="1846"/>
                    <a:pt x="8014" y="1775"/>
                    <a:pt x="8002" y="1763"/>
                  </a:cubicBezTo>
                  <a:lnTo>
                    <a:pt x="8002" y="1763"/>
                  </a:lnTo>
                  <a:cubicBezTo>
                    <a:pt x="8008" y="1765"/>
                    <a:pt x="8013" y="1766"/>
                    <a:pt x="8016" y="1766"/>
                  </a:cubicBezTo>
                  <a:cubicBezTo>
                    <a:pt x="8029" y="1766"/>
                    <a:pt x="8014" y="1746"/>
                    <a:pt x="8014" y="1727"/>
                  </a:cubicBezTo>
                  <a:cubicBezTo>
                    <a:pt x="8007" y="1740"/>
                    <a:pt x="8001" y="1750"/>
                    <a:pt x="7992" y="1750"/>
                  </a:cubicBezTo>
                  <a:cubicBezTo>
                    <a:pt x="7985" y="1750"/>
                    <a:pt x="7977" y="1743"/>
                    <a:pt x="7966" y="1727"/>
                  </a:cubicBezTo>
                  <a:cubicBezTo>
                    <a:pt x="7954" y="1739"/>
                    <a:pt x="7942" y="1739"/>
                    <a:pt x="7930" y="1775"/>
                  </a:cubicBezTo>
                  <a:cubicBezTo>
                    <a:pt x="7934" y="1768"/>
                    <a:pt x="7937" y="1765"/>
                    <a:pt x="7940" y="1765"/>
                  </a:cubicBezTo>
                  <a:cubicBezTo>
                    <a:pt x="7948" y="1765"/>
                    <a:pt x="7954" y="1782"/>
                    <a:pt x="7954" y="1798"/>
                  </a:cubicBezTo>
                  <a:cubicBezTo>
                    <a:pt x="7950" y="1796"/>
                    <a:pt x="7946" y="1796"/>
                    <a:pt x="7942" y="1796"/>
                  </a:cubicBezTo>
                  <a:cubicBezTo>
                    <a:pt x="7934" y="1796"/>
                    <a:pt x="7926" y="1798"/>
                    <a:pt x="7918" y="1798"/>
                  </a:cubicBezTo>
                  <a:cubicBezTo>
                    <a:pt x="7906" y="1798"/>
                    <a:pt x="7895" y="1792"/>
                    <a:pt x="7883" y="1763"/>
                  </a:cubicBezTo>
                  <a:cubicBezTo>
                    <a:pt x="7799" y="1810"/>
                    <a:pt x="7704" y="1846"/>
                    <a:pt x="7621" y="1894"/>
                  </a:cubicBezTo>
                  <a:cubicBezTo>
                    <a:pt x="7615" y="1906"/>
                    <a:pt x="7618" y="1906"/>
                    <a:pt x="7622" y="1906"/>
                  </a:cubicBezTo>
                  <a:cubicBezTo>
                    <a:pt x="7627" y="1906"/>
                    <a:pt x="7633" y="1906"/>
                    <a:pt x="7633" y="1918"/>
                  </a:cubicBezTo>
                  <a:cubicBezTo>
                    <a:pt x="7629" y="1933"/>
                    <a:pt x="7625" y="1937"/>
                    <a:pt x="7621" y="1937"/>
                  </a:cubicBezTo>
                  <a:cubicBezTo>
                    <a:pt x="7616" y="1937"/>
                    <a:pt x="7611" y="1929"/>
                    <a:pt x="7606" y="1929"/>
                  </a:cubicBezTo>
                  <a:cubicBezTo>
                    <a:pt x="7603" y="1929"/>
                    <a:pt x="7600" y="1932"/>
                    <a:pt x="7597" y="1941"/>
                  </a:cubicBezTo>
                  <a:lnTo>
                    <a:pt x="7597" y="1906"/>
                  </a:lnTo>
                  <a:cubicBezTo>
                    <a:pt x="7573" y="1918"/>
                    <a:pt x="7561" y="1989"/>
                    <a:pt x="7549" y="2025"/>
                  </a:cubicBezTo>
                  <a:cubicBezTo>
                    <a:pt x="7537" y="1989"/>
                    <a:pt x="7525" y="2001"/>
                    <a:pt x="7537" y="1977"/>
                  </a:cubicBezTo>
                  <a:lnTo>
                    <a:pt x="7537" y="1977"/>
                  </a:lnTo>
                  <a:cubicBezTo>
                    <a:pt x="7537" y="1978"/>
                    <a:pt x="7536" y="1978"/>
                    <a:pt x="7535" y="1978"/>
                  </a:cubicBezTo>
                  <a:cubicBezTo>
                    <a:pt x="7520" y="1978"/>
                    <a:pt x="7460" y="1888"/>
                    <a:pt x="7445" y="1888"/>
                  </a:cubicBezTo>
                  <a:cubicBezTo>
                    <a:pt x="7443" y="1888"/>
                    <a:pt x="7442" y="1889"/>
                    <a:pt x="7442" y="1894"/>
                  </a:cubicBezTo>
                  <a:lnTo>
                    <a:pt x="7525" y="2013"/>
                  </a:lnTo>
                  <a:cubicBezTo>
                    <a:pt x="7525" y="2025"/>
                    <a:pt x="7502" y="2025"/>
                    <a:pt x="7514" y="2037"/>
                  </a:cubicBezTo>
                  <a:cubicBezTo>
                    <a:pt x="7490" y="2013"/>
                    <a:pt x="7466" y="1989"/>
                    <a:pt x="7454" y="1989"/>
                  </a:cubicBezTo>
                  <a:cubicBezTo>
                    <a:pt x="7430" y="1965"/>
                    <a:pt x="7454" y="1965"/>
                    <a:pt x="7466" y="1953"/>
                  </a:cubicBezTo>
                  <a:cubicBezTo>
                    <a:pt x="7442" y="1906"/>
                    <a:pt x="7418" y="1941"/>
                    <a:pt x="7406" y="1882"/>
                  </a:cubicBezTo>
                  <a:lnTo>
                    <a:pt x="7406" y="1882"/>
                  </a:lnTo>
                  <a:cubicBezTo>
                    <a:pt x="7383" y="1906"/>
                    <a:pt x="7418" y="1906"/>
                    <a:pt x="7418" y="1929"/>
                  </a:cubicBezTo>
                  <a:lnTo>
                    <a:pt x="7394" y="1929"/>
                  </a:lnTo>
                  <a:lnTo>
                    <a:pt x="7418" y="1941"/>
                  </a:lnTo>
                  <a:cubicBezTo>
                    <a:pt x="7409" y="1961"/>
                    <a:pt x="7422" y="1995"/>
                    <a:pt x="7403" y="1995"/>
                  </a:cubicBezTo>
                  <a:cubicBezTo>
                    <a:pt x="7398" y="1995"/>
                    <a:pt x="7392" y="1993"/>
                    <a:pt x="7383" y="1989"/>
                  </a:cubicBezTo>
                  <a:lnTo>
                    <a:pt x="7383" y="1989"/>
                  </a:lnTo>
                  <a:lnTo>
                    <a:pt x="7394" y="2060"/>
                  </a:lnTo>
                  <a:cubicBezTo>
                    <a:pt x="7386" y="2044"/>
                    <a:pt x="7381" y="2039"/>
                    <a:pt x="7377" y="2039"/>
                  </a:cubicBezTo>
                  <a:cubicBezTo>
                    <a:pt x="7371" y="2039"/>
                    <a:pt x="7368" y="2050"/>
                    <a:pt x="7363" y="2050"/>
                  </a:cubicBezTo>
                  <a:cubicBezTo>
                    <a:pt x="7361" y="2050"/>
                    <a:pt x="7360" y="2050"/>
                    <a:pt x="7359" y="2048"/>
                  </a:cubicBezTo>
                  <a:lnTo>
                    <a:pt x="7347" y="2025"/>
                  </a:lnTo>
                  <a:cubicBezTo>
                    <a:pt x="7343" y="2028"/>
                    <a:pt x="7340" y="2030"/>
                    <a:pt x="7336" y="2030"/>
                  </a:cubicBezTo>
                  <a:cubicBezTo>
                    <a:pt x="7328" y="2030"/>
                    <a:pt x="7320" y="2021"/>
                    <a:pt x="7311" y="2013"/>
                  </a:cubicBezTo>
                  <a:cubicBezTo>
                    <a:pt x="7305" y="1995"/>
                    <a:pt x="7308" y="1995"/>
                    <a:pt x="7311" y="1995"/>
                  </a:cubicBezTo>
                  <a:cubicBezTo>
                    <a:pt x="7314" y="1995"/>
                    <a:pt x="7317" y="1995"/>
                    <a:pt x="7311" y="1977"/>
                  </a:cubicBezTo>
                  <a:lnTo>
                    <a:pt x="7287" y="1977"/>
                  </a:lnTo>
                  <a:cubicBezTo>
                    <a:pt x="7299" y="2001"/>
                    <a:pt x="7299" y="2025"/>
                    <a:pt x="7323" y="2037"/>
                  </a:cubicBezTo>
                  <a:cubicBezTo>
                    <a:pt x="7323" y="2084"/>
                    <a:pt x="7335" y="2132"/>
                    <a:pt x="7299" y="2144"/>
                  </a:cubicBezTo>
                  <a:cubicBezTo>
                    <a:pt x="7263" y="2108"/>
                    <a:pt x="7299" y="2096"/>
                    <a:pt x="7275" y="2060"/>
                  </a:cubicBezTo>
                  <a:lnTo>
                    <a:pt x="7275" y="2060"/>
                  </a:lnTo>
                  <a:cubicBezTo>
                    <a:pt x="7228" y="2072"/>
                    <a:pt x="7287" y="2191"/>
                    <a:pt x="7252" y="2203"/>
                  </a:cubicBezTo>
                  <a:cubicBezTo>
                    <a:pt x="7216" y="2203"/>
                    <a:pt x="7240" y="2239"/>
                    <a:pt x="7216" y="2263"/>
                  </a:cubicBezTo>
                  <a:cubicBezTo>
                    <a:pt x="7204" y="2227"/>
                    <a:pt x="7180" y="2239"/>
                    <a:pt x="7156" y="2215"/>
                  </a:cubicBezTo>
                  <a:lnTo>
                    <a:pt x="7156" y="2179"/>
                  </a:lnTo>
                  <a:cubicBezTo>
                    <a:pt x="7151" y="2184"/>
                    <a:pt x="7146" y="2187"/>
                    <a:pt x="7142" y="2187"/>
                  </a:cubicBezTo>
                  <a:cubicBezTo>
                    <a:pt x="7136" y="2187"/>
                    <a:pt x="7130" y="2184"/>
                    <a:pt x="7125" y="2175"/>
                  </a:cubicBezTo>
                  <a:lnTo>
                    <a:pt x="7125" y="2175"/>
                  </a:lnTo>
                  <a:cubicBezTo>
                    <a:pt x="7139" y="2207"/>
                    <a:pt x="7108" y="2229"/>
                    <a:pt x="7097" y="2251"/>
                  </a:cubicBezTo>
                  <a:lnTo>
                    <a:pt x="7121" y="2287"/>
                  </a:lnTo>
                  <a:cubicBezTo>
                    <a:pt x="7109" y="2299"/>
                    <a:pt x="7097" y="2334"/>
                    <a:pt x="7073" y="2334"/>
                  </a:cubicBezTo>
                  <a:cubicBezTo>
                    <a:pt x="7061" y="2358"/>
                    <a:pt x="7085" y="2382"/>
                    <a:pt x="7085" y="2429"/>
                  </a:cubicBezTo>
                  <a:cubicBezTo>
                    <a:pt x="7061" y="2406"/>
                    <a:pt x="7037" y="2370"/>
                    <a:pt x="7025" y="2334"/>
                  </a:cubicBezTo>
                  <a:lnTo>
                    <a:pt x="7025" y="2334"/>
                  </a:lnTo>
                  <a:cubicBezTo>
                    <a:pt x="7029" y="2338"/>
                    <a:pt x="7032" y="2340"/>
                    <a:pt x="7035" y="2340"/>
                  </a:cubicBezTo>
                  <a:cubicBezTo>
                    <a:pt x="7040" y="2340"/>
                    <a:pt x="7045" y="2334"/>
                    <a:pt x="7061" y="2334"/>
                  </a:cubicBezTo>
                  <a:cubicBezTo>
                    <a:pt x="7073" y="2287"/>
                    <a:pt x="7061" y="2215"/>
                    <a:pt x="7097" y="2203"/>
                  </a:cubicBezTo>
                  <a:cubicBezTo>
                    <a:pt x="7090" y="2180"/>
                    <a:pt x="7086" y="2171"/>
                    <a:pt x="7083" y="2171"/>
                  </a:cubicBezTo>
                  <a:cubicBezTo>
                    <a:pt x="7076" y="2171"/>
                    <a:pt x="7075" y="2216"/>
                    <a:pt x="7055" y="2216"/>
                  </a:cubicBezTo>
                  <a:cubicBezTo>
                    <a:pt x="7053" y="2216"/>
                    <a:pt x="7051" y="2216"/>
                    <a:pt x="7049" y="2215"/>
                  </a:cubicBezTo>
                  <a:cubicBezTo>
                    <a:pt x="7049" y="2203"/>
                    <a:pt x="7049" y="2203"/>
                    <a:pt x="7049" y="2203"/>
                  </a:cubicBezTo>
                  <a:cubicBezTo>
                    <a:pt x="7049" y="2191"/>
                    <a:pt x="7061" y="2168"/>
                    <a:pt x="7037" y="2120"/>
                  </a:cubicBezTo>
                  <a:lnTo>
                    <a:pt x="7037" y="2120"/>
                  </a:lnTo>
                  <a:cubicBezTo>
                    <a:pt x="7026" y="2142"/>
                    <a:pt x="7065" y="2193"/>
                    <a:pt x="7036" y="2193"/>
                  </a:cubicBezTo>
                  <a:cubicBezTo>
                    <a:pt x="7033" y="2193"/>
                    <a:pt x="7030" y="2192"/>
                    <a:pt x="7025" y="2191"/>
                  </a:cubicBezTo>
                  <a:cubicBezTo>
                    <a:pt x="7025" y="2196"/>
                    <a:pt x="7023" y="2198"/>
                    <a:pt x="7020" y="2198"/>
                  </a:cubicBezTo>
                  <a:cubicBezTo>
                    <a:pt x="7008" y="2198"/>
                    <a:pt x="6975" y="2168"/>
                    <a:pt x="6966" y="2168"/>
                  </a:cubicBezTo>
                  <a:lnTo>
                    <a:pt x="6966" y="2168"/>
                  </a:lnTo>
                  <a:cubicBezTo>
                    <a:pt x="6966" y="2203"/>
                    <a:pt x="7002" y="2263"/>
                    <a:pt x="6966" y="2275"/>
                  </a:cubicBezTo>
                  <a:lnTo>
                    <a:pt x="6954" y="2227"/>
                  </a:lnTo>
                  <a:lnTo>
                    <a:pt x="6954" y="2227"/>
                  </a:lnTo>
                  <a:cubicBezTo>
                    <a:pt x="6930" y="2239"/>
                    <a:pt x="6978" y="2299"/>
                    <a:pt x="6954" y="2310"/>
                  </a:cubicBezTo>
                  <a:cubicBezTo>
                    <a:pt x="6964" y="2310"/>
                    <a:pt x="6966" y="2348"/>
                    <a:pt x="6983" y="2348"/>
                  </a:cubicBezTo>
                  <a:cubicBezTo>
                    <a:pt x="6985" y="2348"/>
                    <a:pt x="6987" y="2347"/>
                    <a:pt x="6990" y="2346"/>
                  </a:cubicBezTo>
                  <a:lnTo>
                    <a:pt x="6990" y="2346"/>
                  </a:lnTo>
                  <a:cubicBezTo>
                    <a:pt x="6990" y="2370"/>
                    <a:pt x="6978" y="2394"/>
                    <a:pt x="6954" y="2394"/>
                  </a:cubicBezTo>
                  <a:cubicBezTo>
                    <a:pt x="6954" y="2394"/>
                    <a:pt x="6954" y="2406"/>
                    <a:pt x="6966" y="2418"/>
                  </a:cubicBezTo>
                  <a:cubicBezTo>
                    <a:pt x="6971" y="2421"/>
                    <a:pt x="6975" y="2423"/>
                    <a:pt x="6978" y="2423"/>
                  </a:cubicBezTo>
                  <a:cubicBezTo>
                    <a:pt x="6991" y="2423"/>
                    <a:pt x="6987" y="2395"/>
                    <a:pt x="6998" y="2395"/>
                  </a:cubicBezTo>
                  <a:cubicBezTo>
                    <a:pt x="7001" y="2395"/>
                    <a:pt x="7006" y="2398"/>
                    <a:pt x="7013" y="2406"/>
                  </a:cubicBezTo>
                  <a:lnTo>
                    <a:pt x="7002" y="2358"/>
                  </a:lnTo>
                  <a:cubicBezTo>
                    <a:pt x="7025" y="2358"/>
                    <a:pt x="7049" y="2394"/>
                    <a:pt x="7049" y="2418"/>
                  </a:cubicBezTo>
                  <a:cubicBezTo>
                    <a:pt x="7049" y="2418"/>
                    <a:pt x="7049" y="2412"/>
                    <a:pt x="7053" y="2412"/>
                  </a:cubicBezTo>
                  <a:cubicBezTo>
                    <a:pt x="7054" y="2412"/>
                    <a:pt x="7057" y="2414"/>
                    <a:pt x="7061" y="2418"/>
                  </a:cubicBezTo>
                  <a:cubicBezTo>
                    <a:pt x="7078" y="2438"/>
                    <a:pt x="7078" y="2443"/>
                    <a:pt x="7074" y="2443"/>
                  </a:cubicBezTo>
                  <a:cubicBezTo>
                    <a:pt x="7070" y="2443"/>
                    <a:pt x="7062" y="2440"/>
                    <a:pt x="7057" y="2440"/>
                  </a:cubicBezTo>
                  <a:cubicBezTo>
                    <a:pt x="7051" y="2440"/>
                    <a:pt x="7049" y="2444"/>
                    <a:pt x="7061" y="2465"/>
                  </a:cubicBezTo>
                  <a:lnTo>
                    <a:pt x="7061" y="2453"/>
                  </a:lnTo>
                  <a:lnTo>
                    <a:pt x="7061" y="2453"/>
                  </a:lnTo>
                  <a:cubicBezTo>
                    <a:pt x="7097" y="2489"/>
                    <a:pt x="7061" y="2501"/>
                    <a:pt x="7049" y="2513"/>
                  </a:cubicBezTo>
                  <a:cubicBezTo>
                    <a:pt x="7025" y="2501"/>
                    <a:pt x="7002" y="2501"/>
                    <a:pt x="6978" y="2477"/>
                  </a:cubicBezTo>
                  <a:lnTo>
                    <a:pt x="6990" y="2441"/>
                  </a:lnTo>
                  <a:cubicBezTo>
                    <a:pt x="6987" y="2440"/>
                    <a:pt x="6985" y="2439"/>
                    <a:pt x="6983" y="2439"/>
                  </a:cubicBezTo>
                  <a:cubicBezTo>
                    <a:pt x="6968" y="2439"/>
                    <a:pt x="6976" y="2478"/>
                    <a:pt x="6966" y="2489"/>
                  </a:cubicBezTo>
                  <a:cubicBezTo>
                    <a:pt x="6954" y="2477"/>
                    <a:pt x="6954" y="2477"/>
                    <a:pt x="6954" y="2477"/>
                  </a:cubicBezTo>
                  <a:cubicBezTo>
                    <a:pt x="6954" y="2477"/>
                    <a:pt x="6954" y="2477"/>
                    <a:pt x="6954" y="2489"/>
                  </a:cubicBezTo>
                  <a:cubicBezTo>
                    <a:pt x="6954" y="2489"/>
                    <a:pt x="6954" y="2477"/>
                    <a:pt x="6942" y="2477"/>
                  </a:cubicBezTo>
                  <a:cubicBezTo>
                    <a:pt x="6930" y="2477"/>
                    <a:pt x="6930" y="2513"/>
                    <a:pt x="6906" y="2513"/>
                  </a:cubicBezTo>
                  <a:lnTo>
                    <a:pt x="6930" y="2537"/>
                  </a:lnTo>
                  <a:lnTo>
                    <a:pt x="6918" y="2513"/>
                  </a:lnTo>
                  <a:cubicBezTo>
                    <a:pt x="6930" y="2513"/>
                    <a:pt x="6954" y="2525"/>
                    <a:pt x="6966" y="2549"/>
                  </a:cubicBezTo>
                  <a:cubicBezTo>
                    <a:pt x="6963" y="2557"/>
                    <a:pt x="6959" y="2560"/>
                    <a:pt x="6953" y="2560"/>
                  </a:cubicBezTo>
                  <a:cubicBezTo>
                    <a:pt x="6934" y="2560"/>
                    <a:pt x="6904" y="2522"/>
                    <a:pt x="6894" y="2513"/>
                  </a:cubicBezTo>
                  <a:cubicBezTo>
                    <a:pt x="6879" y="2481"/>
                    <a:pt x="6894" y="2481"/>
                    <a:pt x="6907" y="2481"/>
                  </a:cubicBezTo>
                  <a:lnTo>
                    <a:pt x="6907" y="2481"/>
                  </a:lnTo>
                  <a:cubicBezTo>
                    <a:pt x="6913" y="2481"/>
                    <a:pt x="6918" y="2481"/>
                    <a:pt x="6918" y="2477"/>
                  </a:cubicBezTo>
                  <a:cubicBezTo>
                    <a:pt x="6906" y="2460"/>
                    <a:pt x="6899" y="2455"/>
                    <a:pt x="6894" y="2455"/>
                  </a:cubicBezTo>
                  <a:cubicBezTo>
                    <a:pt x="6885" y="2455"/>
                    <a:pt x="6880" y="2467"/>
                    <a:pt x="6861" y="2467"/>
                  </a:cubicBezTo>
                  <a:cubicBezTo>
                    <a:pt x="6857" y="2467"/>
                    <a:pt x="6852" y="2467"/>
                    <a:pt x="6847" y="2465"/>
                  </a:cubicBezTo>
                  <a:cubicBezTo>
                    <a:pt x="6823" y="2418"/>
                    <a:pt x="6871" y="2453"/>
                    <a:pt x="6847" y="2406"/>
                  </a:cubicBezTo>
                  <a:cubicBezTo>
                    <a:pt x="6823" y="2406"/>
                    <a:pt x="6847" y="2441"/>
                    <a:pt x="6811" y="2453"/>
                  </a:cubicBezTo>
                  <a:cubicBezTo>
                    <a:pt x="6799" y="2429"/>
                    <a:pt x="6823" y="2406"/>
                    <a:pt x="6799" y="2382"/>
                  </a:cubicBezTo>
                  <a:lnTo>
                    <a:pt x="6777" y="2382"/>
                  </a:lnTo>
                  <a:cubicBezTo>
                    <a:pt x="6778" y="2386"/>
                    <a:pt x="6777" y="2390"/>
                    <a:pt x="6775" y="2394"/>
                  </a:cubicBezTo>
                  <a:lnTo>
                    <a:pt x="6752" y="2394"/>
                  </a:lnTo>
                  <a:cubicBezTo>
                    <a:pt x="6728" y="2382"/>
                    <a:pt x="6740" y="2334"/>
                    <a:pt x="6716" y="2322"/>
                  </a:cubicBezTo>
                  <a:lnTo>
                    <a:pt x="6704" y="2358"/>
                  </a:lnTo>
                  <a:cubicBezTo>
                    <a:pt x="6716" y="2370"/>
                    <a:pt x="6728" y="2370"/>
                    <a:pt x="6740" y="2394"/>
                  </a:cubicBezTo>
                  <a:cubicBezTo>
                    <a:pt x="6738" y="2393"/>
                    <a:pt x="6736" y="2392"/>
                    <a:pt x="6735" y="2392"/>
                  </a:cubicBezTo>
                  <a:cubicBezTo>
                    <a:pt x="6721" y="2392"/>
                    <a:pt x="6752" y="2456"/>
                    <a:pt x="6752" y="2489"/>
                  </a:cubicBezTo>
                  <a:cubicBezTo>
                    <a:pt x="6740" y="2489"/>
                    <a:pt x="6728" y="2489"/>
                    <a:pt x="6716" y="2477"/>
                  </a:cubicBezTo>
                  <a:cubicBezTo>
                    <a:pt x="6716" y="2537"/>
                    <a:pt x="6692" y="2560"/>
                    <a:pt x="6692" y="2620"/>
                  </a:cubicBezTo>
                  <a:cubicBezTo>
                    <a:pt x="6692" y="2572"/>
                    <a:pt x="6656" y="2572"/>
                    <a:pt x="6632" y="2549"/>
                  </a:cubicBezTo>
                  <a:cubicBezTo>
                    <a:pt x="6644" y="2537"/>
                    <a:pt x="6621" y="2489"/>
                    <a:pt x="6597" y="2465"/>
                  </a:cubicBezTo>
                  <a:lnTo>
                    <a:pt x="6597" y="2465"/>
                  </a:lnTo>
                  <a:cubicBezTo>
                    <a:pt x="6585" y="2477"/>
                    <a:pt x="6609" y="2525"/>
                    <a:pt x="6632" y="2537"/>
                  </a:cubicBezTo>
                  <a:cubicBezTo>
                    <a:pt x="6602" y="2537"/>
                    <a:pt x="6624" y="2563"/>
                    <a:pt x="6608" y="2563"/>
                  </a:cubicBezTo>
                  <a:cubicBezTo>
                    <a:pt x="6605" y="2563"/>
                    <a:pt x="6602" y="2562"/>
                    <a:pt x="6597" y="2560"/>
                  </a:cubicBezTo>
                  <a:cubicBezTo>
                    <a:pt x="6585" y="2549"/>
                    <a:pt x="6573" y="2513"/>
                    <a:pt x="6561" y="2501"/>
                  </a:cubicBezTo>
                  <a:lnTo>
                    <a:pt x="6561" y="2501"/>
                  </a:lnTo>
                  <a:cubicBezTo>
                    <a:pt x="6537" y="2513"/>
                    <a:pt x="6597" y="2560"/>
                    <a:pt x="6561" y="2560"/>
                  </a:cubicBezTo>
                  <a:cubicBezTo>
                    <a:pt x="6561" y="2560"/>
                    <a:pt x="6561" y="2549"/>
                    <a:pt x="6549" y="2549"/>
                  </a:cubicBezTo>
                  <a:cubicBezTo>
                    <a:pt x="6537" y="2549"/>
                    <a:pt x="6537" y="2572"/>
                    <a:pt x="6549" y="2596"/>
                  </a:cubicBezTo>
                  <a:cubicBezTo>
                    <a:pt x="6537" y="2585"/>
                    <a:pt x="6529" y="2581"/>
                    <a:pt x="6523" y="2581"/>
                  </a:cubicBezTo>
                  <a:cubicBezTo>
                    <a:pt x="6512" y="2581"/>
                    <a:pt x="6507" y="2595"/>
                    <a:pt x="6499" y="2595"/>
                  </a:cubicBezTo>
                  <a:cubicBezTo>
                    <a:pt x="6494" y="2595"/>
                    <a:pt x="6488" y="2589"/>
                    <a:pt x="6478" y="2572"/>
                  </a:cubicBezTo>
                  <a:lnTo>
                    <a:pt x="6478" y="2572"/>
                  </a:lnTo>
                  <a:cubicBezTo>
                    <a:pt x="6466" y="2608"/>
                    <a:pt x="6513" y="2596"/>
                    <a:pt x="6513" y="2620"/>
                  </a:cubicBezTo>
                  <a:cubicBezTo>
                    <a:pt x="6521" y="2643"/>
                    <a:pt x="6509" y="2651"/>
                    <a:pt x="6497" y="2651"/>
                  </a:cubicBezTo>
                  <a:cubicBezTo>
                    <a:pt x="6490" y="2651"/>
                    <a:pt x="6482" y="2648"/>
                    <a:pt x="6478" y="2644"/>
                  </a:cubicBezTo>
                  <a:cubicBezTo>
                    <a:pt x="6478" y="2644"/>
                    <a:pt x="6478" y="2620"/>
                    <a:pt x="6490" y="2620"/>
                  </a:cubicBezTo>
                  <a:lnTo>
                    <a:pt x="6454" y="2596"/>
                  </a:lnTo>
                  <a:cubicBezTo>
                    <a:pt x="6398" y="2596"/>
                    <a:pt x="6479" y="2681"/>
                    <a:pt x="6449" y="2681"/>
                  </a:cubicBezTo>
                  <a:cubicBezTo>
                    <a:pt x="6447" y="2681"/>
                    <a:pt x="6445" y="2680"/>
                    <a:pt x="6442" y="2680"/>
                  </a:cubicBezTo>
                  <a:cubicBezTo>
                    <a:pt x="6442" y="2656"/>
                    <a:pt x="6418" y="2656"/>
                    <a:pt x="6406" y="2620"/>
                  </a:cubicBezTo>
                  <a:lnTo>
                    <a:pt x="6406" y="2620"/>
                  </a:lnTo>
                  <a:cubicBezTo>
                    <a:pt x="6406" y="2632"/>
                    <a:pt x="6382" y="2644"/>
                    <a:pt x="6418" y="2656"/>
                  </a:cubicBezTo>
                  <a:cubicBezTo>
                    <a:pt x="6406" y="2668"/>
                    <a:pt x="6382" y="2668"/>
                    <a:pt x="6371" y="2668"/>
                  </a:cubicBezTo>
                  <a:cubicBezTo>
                    <a:pt x="6371" y="2691"/>
                    <a:pt x="6371" y="2703"/>
                    <a:pt x="6382" y="2739"/>
                  </a:cubicBezTo>
                  <a:cubicBezTo>
                    <a:pt x="6378" y="2741"/>
                    <a:pt x="6372" y="2742"/>
                    <a:pt x="6367" y="2742"/>
                  </a:cubicBezTo>
                  <a:cubicBezTo>
                    <a:pt x="6345" y="2742"/>
                    <a:pt x="6321" y="2727"/>
                    <a:pt x="6311" y="2727"/>
                  </a:cubicBezTo>
                  <a:cubicBezTo>
                    <a:pt x="6287" y="2775"/>
                    <a:pt x="6228" y="2763"/>
                    <a:pt x="6204" y="2822"/>
                  </a:cubicBezTo>
                  <a:lnTo>
                    <a:pt x="6216" y="2822"/>
                  </a:lnTo>
                  <a:cubicBezTo>
                    <a:pt x="6180" y="2834"/>
                    <a:pt x="6263" y="2858"/>
                    <a:pt x="6228" y="2882"/>
                  </a:cubicBezTo>
                  <a:cubicBezTo>
                    <a:pt x="6216" y="2858"/>
                    <a:pt x="6207" y="2855"/>
                    <a:pt x="6196" y="2855"/>
                  </a:cubicBezTo>
                  <a:cubicBezTo>
                    <a:pt x="6193" y="2855"/>
                    <a:pt x="6189" y="2855"/>
                    <a:pt x="6185" y="2855"/>
                  </a:cubicBezTo>
                  <a:cubicBezTo>
                    <a:pt x="6177" y="2855"/>
                    <a:pt x="6168" y="2854"/>
                    <a:pt x="6156" y="2846"/>
                  </a:cubicBezTo>
                  <a:cubicBezTo>
                    <a:pt x="6109" y="2858"/>
                    <a:pt x="6120" y="2941"/>
                    <a:pt x="6061" y="2941"/>
                  </a:cubicBezTo>
                  <a:cubicBezTo>
                    <a:pt x="6061" y="2930"/>
                    <a:pt x="6049" y="2918"/>
                    <a:pt x="6061" y="2906"/>
                  </a:cubicBezTo>
                  <a:lnTo>
                    <a:pt x="6061" y="2906"/>
                  </a:lnTo>
                  <a:cubicBezTo>
                    <a:pt x="6013" y="2918"/>
                    <a:pt x="6001" y="2941"/>
                    <a:pt x="5978" y="2965"/>
                  </a:cubicBezTo>
                  <a:lnTo>
                    <a:pt x="5978" y="2953"/>
                  </a:lnTo>
                  <a:cubicBezTo>
                    <a:pt x="5906" y="2953"/>
                    <a:pt x="5906" y="3025"/>
                    <a:pt x="5882" y="3072"/>
                  </a:cubicBezTo>
                  <a:cubicBezTo>
                    <a:pt x="5882" y="3061"/>
                    <a:pt x="5870" y="3049"/>
                    <a:pt x="5859" y="3037"/>
                  </a:cubicBezTo>
                  <a:cubicBezTo>
                    <a:pt x="5835" y="3049"/>
                    <a:pt x="5799" y="3072"/>
                    <a:pt x="5823" y="3120"/>
                  </a:cubicBezTo>
                  <a:cubicBezTo>
                    <a:pt x="5814" y="3118"/>
                    <a:pt x="5808" y="3118"/>
                    <a:pt x="5804" y="3118"/>
                  </a:cubicBezTo>
                  <a:cubicBezTo>
                    <a:pt x="5782" y="3118"/>
                    <a:pt x="5802" y="3134"/>
                    <a:pt x="5775" y="3134"/>
                  </a:cubicBezTo>
                  <a:cubicBezTo>
                    <a:pt x="5769" y="3134"/>
                    <a:pt x="5762" y="3134"/>
                    <a:pt x="5751" y="3132"/>
                  </a:cubicBezTo>
                  <a:cubicBezTo>
                    <a:pt x="5751" y="3132"/>
                    <a:pt x="5751" y="3132"/>
                    <a:pt x="5751" y="3120"/>
                  </a:cubicBezTo>
                  <a:cubicBezTo>
                    <a:pt x="5728" y="3120"/>
                    <a:pt x="5716" y="3132"/>
                    <a:pt x="5704" y="3144"/>
                  </a:cubicBezTo>
                  <a:cubicBezTo>
                    <a:pt x="5692" y="3203"/>
                    <a:pt x="5739" y="3263"/>
                    <a:pt x="5692" y="3287"/>
                  </a:cubicBezTo>
                  <a:cubicBezTo>
                    <a:pt x="5632" y="3227"/>
                    <a:pt x="5692" y="3251"/>
                    <a:pt x="5656" y="3203"/>
                  </a:cubicBezTo>
                  <a:lnTo>
                    <a:pt x="5656" y="3203"/>
                  </a:lnTo>
                  <a:cubicBezTo>
                    <a:pt x="5656" y="3215"/>
                    <a:pt x="5656" y="3239"/>
                    <a:pt x="5632" y="3239"/>
                  </a:cubicBezTo>
                  <a:cubicBezTo>
                    <a:pt x="5620" y="3203"/>
                    <a:pt x="5620" y="3215"/>
                    <a:pt x="5609" y="3191"/>
                  </a:cubicBezTo>
                  <a:lnTo>
                    <a:pt x="5609" y="3191"/>
                  </a:lnTo>
                  <a:cubicBezTo>
                    <a:pt x="5586" y="3191"/>
                    <a:pt x="5627" y="3276"/>
                    <a:pt x="5632" y="3276"/>
                  </a:cubicBezTo>
                  <a:cubicBezTo>
                    <a:pt x="5632" y="3276"/>
                    <a:pt x="5632" y="3276"/>
                    <a:pt x="5632" y="3275"/>
                  </a:cubicBezTo>
                  <a:cubicBezTo>
                    <a:pt x="5644" y="3287"/>
                    <a:pt x="5644" y="3287"/>
                    <a:pt x="5656" y="3287"/>
                  </a:cubicBezTo>
                  <a:cubicBezTo>
                    <a:pt x="5680" y="3322"/>
                    <a:pt x="5620" y="3322"/>
                    <a:pt x="5620" y="3346"/>
                  </a:cubicBezTo>
                  <a:cubicBezTo>
                    <a:pt x="5620" y="3346"/>
                    <a:pt x="5626" y="3344"/>
                    <a:pt x="5634" y="3344"/>
                  </a:cubicBezTo>
                  <a:cubicBezTo>
                    <a:pt x="5645" y="3344"/>
                    <a:pt x="5661" y="3349"/>
                    <a:pt x="5668" y="3370"/>
                  </a:cubicBezTo>
                  <a:cubicBezTo>
                    <a:pt x="5644" y="3382"/>
                    <a:pt x="5692" y="3442"/>
                    <a:pt x="5692" y="3477"/>
                  </a:cubicBezTo>
                  <a:cubicBezTo>
                    <a:pt x="5644" y="3477"/>
                    <a:pt x="5656" y="3418"/>
                    <a:pt x="5620" y="3382"/>
                  </a:cubicBezTo>
                  <a:cubicBezTo>
                    <a:pt x="5597" y="3382"/>
                    <a:pt x="5561" y="3358"/>
                    <a:pt x="5549" y="3334"/>
                  </a:cubicBezTo>
                  <a:cubicBezTo>
                    <a:pt x="5525" y="3346"/>
                    <a:pt x="5549" y="3394"/>
                    <a:pt x="5537" y="3418"/>
                  </a:cubicBezTo>
                  <a:lnTo>
                    <a:pt x="5525" y="3406"/>
                  </a:lnTo>
                  <a:lnTo>
                    <a:pt x="5525" y="3406"/>
                  </a:lnTo>
                  <a:cubicBezTo>
                    <a:pt x="5513" y="3430"/>
                    <a:pt x="5537" y="3501"/>
                    <a:pt x="5489" y="3501"/>
                  </a:cubicBezTo>
                  <a:lnTo>
                    <a:pt x="5513" y="3513"/>
                  </a:lnTo>
                  <a:cubicBezTo>
                    <a:pt x="5525" y="3513"/>
                    <a:pt x="5501" y="3525"/>
                    <a:pt x="5525" y="3561"/>
                  </a:cubicBezTo>
                  <a:cubicBezTo>
                    <a:pt x="5504" y="3540"/>
                    <a:pt x="5483" y="3537"/>
                    <a:pt x="5470" y="3521"/>
                  </a:cubicBezTo>
                  <a:lnTo>
                    <a:pt x="5470" y="3521"/>
                  </a:lnTo>
                  <a:cubicBezTo>
                    <a:pt x="5509" y="3586"/>
                    <a:pt x="5455" y="3610"/>
                    <a:pt x="5501" y="3668"/>
                  </a:cubicBezTo>
                  <a:cubicBezTo>
                    <a:pt x="5478" y="3668"/>
                    <a:pt x="5454" y="3632"/>
                    <a:pt x="5442" y="3620"/>
                  </a:cubicBezTo>
                  <a:cubicBezTo>
                    <a:pt x="5466" y="3608"/>
                    <a:pt x="5478" y="3620"/>
                    <a:pt x="5466" y="3584"/>
                  </a:cubicBezTo>
                  <a:lnTo>
                    <a:pt x="5466" y="3584"/>
                  </a:lnTo>
                  <a:cubicBezTo>
                    <a:pt x="5460" y="3590"/>
                    <a:pt x="5451" y="3593"/>
                    <a:pt x="5442" y="3593"/>
                  </a:cubicBezTo>
                  <a:cubicBezTo>
                    <a:pt x="5433" y="3593"/>
                    <a:pt x="5424" y="3590"/>
                    <a:pt x="5418" y="3584"/>
                  </a:cubicBezTo>
                  <a:lnTo>
                    <a:pt x="5418" y="3584"/>
                  </a:lnTo>
                  <a:cubicBezTo>
                    <a:pt x="5442" y="3632"/>
                    <a:pt x="5430" y="3680"/>
                    <a:pt x="5466" y="3715"/>
                  </a:cubicBezTo>
                  <a:cubicBezTo>
                    <a:pt x="5430" y="3703"/>
                    <a:pt x="5418" y="3703"/>
                    <a:pt x="5382" y="3680"/>
                  </a:cubicBezTo>
                  <a:lnTo>
                    <a:pt x="5382" y="3680"/>
                  </a:lnTo>
                  <a:cubicBezTo>
                    <a:pt x="5382" y="3715"/>
                    <a:pt x="5442" y="3727"/>
                    <a:pt x="5466" y="3751"/>
                  </a:cubicBezTo>
                  <a:cubicBezTo>
                    <a:pt x="5454" y="3751"/>
                    <a:pt x="5442" y="3751"/>
                    <a:pt x="5430" y="3763"/>
                  </a:cubicBezTo>
                  <a:cubicBezTo>
                    <a:pt x="5430" y="3755"/>
                    <a:pt x="5424" y="3746"/>
                    <a:pt x="5416" y="3746"/>
                  </a:cubicBezTo>
                  <a:cubicBezTo>
                    <a:pt x="5413" y="3746"/>
                    <a:pt x="5410" y="3748"/>
                    <a:pt x="5406" y="3751"/>
                  </a:cubicBezTo>
                  <a:lnTo>
                    <a:pt x="5406" y="3739"/>
                  </a:lnTo>
                  <a:cubicBezTo>
                    <a:pt x="5389" y="3732"/>
                    <a:pt x="5378" y="3729"/>
                    <a:pt x="5373" y="3729"/>
                  </a:cubicBezTo>
                  <a:cubicBezTo>
                    <a:pt x="5361" y="3729"/>
                    <a:pt x="5377" y="3746"/>
                    <a:pt x="5394" y="3763"/>
                  </a:cubicBezTo>
                  <a:cubicBezTo>
                    <a:pt x="5382" y="3763"/>
                    <a:pt x="5370" y="3775"/>
                    <a:pt x="5370" y="3775"/>
                  </a:cubicBezTo>
                  <a:cubicBezTo>
                    <a:pt x="5358" y="3775"/>
                    <a:pt x="5358" y="3787"/>
                    <a:pt x="5370" y="3787"/>
                  </a:cubicBezTo>
                  <a:lnTo>
                    <a:pt x="5239" y="3787"/>
                  </a:lnTo>
                  <a:cubicBezTo>
                    <a:pt x="5180" y="3811"/>
                    <a:pt x="5120" y="3834"/>
                    <a:pt x="5097" y="3858"/>
                  </a:cubicBezTo>
                  <a:cubicBezTo>
                    <a:pt x="5078" y="3861"/>
                    <a:pt x="5061" y="3861"/>
                    <a:pt x="5045" y="3861"/>
                  </a:cubicBezTo>
                  <a:cubicBezTo>
                    <a:pt x="4975" y="3861"/>
                    <a:pt x="4921" y="3844"/>
                    <a:pt x="4882" y="3834"/>
                  </a:cubicBezTo>
                  <a:cubicBezTo>
                    <a:pt x="4704" y="3906"/>
                    <a:pt x="4525" y="3882"/>
                    <a:pt x="4335" y="3977"/>
                  </a:cubicBezTo>
                  <a:lnTo>
                    <a:pt x="4346" y="3977"/>
                  </a:lnTo>
                  <a:cubicBezTo>
                    <a:pt x="4204" y="4013"/>
                    <a:pt x="4430" y="4013"/>
                    <a:pt x="4275" y="4061"/>
                  </a:cubicBezTo>
                  <a:cubicBezTo>
                    <a:pt x="4280" y="4036"/>
                    <a:pt x="4265" y="4030"/>
                    <a:pt x="4242" y="4030"/>
                  </a:cubicBezTo>
                  <a:cubicBezTo>
                    <a:pt x="4215" y="4030"/>
                    <a:pt x="4176" y="4039"/>
                    <a:pt x="4143" y="4039"/>
                  </a:cubicBezTo>
                  <a:cubicBezTo>
                    <a:pt x="4135" y="4039"/>
                    <a:pt x="4127" y="4038"/>
                    <a:pt x="4120" y="4037"/>
                  </a:cubicBezTo>
                  <a:cubicBezTo>
                    <a:pt x="3918" y="4061"/>
                    <a:pt x="3811" y="4192"/>
                    <a:pt x="3620" y="4215"/>
                  </a:cubicBezTo>
                  <a:cubicBezTo>
                    <a:pt x="3620" y="4204"/>
                    <a:pt x="3620" y="4180"/>
                    <a:pt x="3656" y="4168"/>
                  </a:cubicBezTo>
                  <a:lnTo>
                    <a:pt x="3656" y="4168"/>
                  </a:lnTo>
                  <a:cubicBezTo>
                    <a:pt x="3525" y="4204"/>
                    <a:pt x="3418" y="4263"/>
                    <a:pt x="3299" y="4311"/>
                  </a:cubicBezTo>
                  <a:lnTo>
                    <a:pt x="3311" y="4299"/>
                  </a:lnTo>
                  <a:lnTo>
                    <a:pt x="3311" y="4299"/>
                  </a:lnTo>
                  <a:cubicBezTo>
                    <a:pt x="3108" y="4346"/>
                    <a:pt x="2965" y="4477"/>
                    <a:pt x="2787" y="4596"/>
                  </a:cubicBezTo>
                  <a:cubicBezTo>
                    <a:pt x="2799" y="4585"/>
                    <a:pt x="2787" y="4561"/>
                    <a:pt x="2799" y="4549"/>
                  </a:cubicBezTo>
                  <a:lnTo>
                    <a:pt x="2799" y="4549"/>
                  </a:lnTo>
                  <a:cubicBezTo>
                    <a:pt x="2703" y="4585"/>
                    <a:pt x="2549" y="4668"/>
                    <a:pt x="2513" y="4751"/>
                  </a:cubicBezTo>
                  <a:cubicBezTo>
                    <a:pt x="2382" y="4763"/>
                    <a:pt x="2453" y="4799"/>
                    <a:pt x="2287" y="4846"/>
                  </a:cubicBezTo>
                  <a:cubicBezTo>
                    <a:pt x="2275" y="4846"/>
                    <a:pt x="2299" y="4835"/>
                    <a:pt x="2299" y="4823"/>
                  </a:cubicBezTo>
                  <a:lnTo>
                    <a:pt x="2299" y="4823"/>
                  </a:lnTo>
                  <a:cubicBezTo>
                    <a:pt x="2227" y="4858"/>
                    <a:pt x="2180" y="4894"/>
                    <a:pt x="2120" y="4930"/>
                  </a:cubicBezTo>
                  <a:cubicBezTo>
                    <a:pt x="1989" y="5061"/>
                    <a:pt x="2001" y="5144"/>
                    <a:pt x="1822" y="5251"/>
                  </a:cubicBezTo>
                  <a:cubicBezTo>
                    <a:pt x="1763" y="5204"/>
                    <a:pt x="1918" y="5168"/>
                    <a:pt x="1882" y="5108"/>
                  </a:cubicBezTo>
                  <a:lnTo>
                    <a:pt x="1882" y="5108"/>
                  </a:lnTo>
                  <a:cubicBezTo>
                    <a:pt x="1858" y="5144"/>
                    <a:pt x="1834" y="5180"/>
                    <a:pt x="1775" y="5204"/>
                  </a:cubicBezTo>
                  <a:cubicBezTo>
                    <a:pt x="1787" y="5156"/>
                    <a:pt x="1775" y="5180"/>
                    <a:pt x="1775" y="5144"/>
                  </a:cubicBezTo>
                  <a:cubicBezTo>
                    <a:pt x="1729" y="5156"/>
                    <a:pt x="1694" y="5311"/>
                    <a:pt x="1691" y="5311"/>
                  </a:cubicBezTo>
                  <a:cubicBezTo>
                    <a:pt x="1691" y="5311"/>
                    <a:pt x="1691" y="5311"/>
                    <a:pt x="1691" y="5311"/>
                  </a:cubicBezTo>
                  <a:lnTo>
                    <a:pt x="1691" y="5311"/>
                  </a:lnTo>
                  <a:cubicBezTo>
                    <a:pt x="1691" y="5320"/>
                    <a:pt x="1695" y="5324"/>
                    <a:pt x="1700" y="5324"/>
                  </a:cubicBezTo>
                  <a:cubicBezTo>
                    <a:pt x="1710" y="5324"/>
                    <a:pt x="1724" y="5314"/>
                    <a:pt x="1739" y="5299"/>
                  </a:cubicBezTo>
                  <a:lnTo>
                    <a:pt x="1739" y="5299"/>
                  </a:lnTo>
                  <a:cubicBezTo>
                    <a:pt x="1739" y="5370"/>
                    <a:pt x="1584" y="5430"/>
                    <a:pt x="1525" y="5513"/>
                  </a:cubicBezTo>
                  <a:cubicBezTo>
                    <a:pt x="1541" y="5497"/>
                    <a:pt x="1591" y="5464"/>
                    <a:pt x="1617" y="5464"/>
                  </a:cubicBezTo>
                  <a:cubicBezTo>
                    <a:pt x="1629" y="5464"/>
                    <a:pt x="1636" y="5471"/>
                    <a:pt x="1632" y="5489"/>
                  </a:cubicBezTo>
                  <a:cubicBezTo>
                    <a:pt x="1525" y="5561"/>
                    <a:pt x="1537" y="5644"/>
                    <a:pt x="1501" y="5728"/>
                  </a:cubicBezTo>
                  <a:cubicBezTo>
                    <a:pt x="1483" y="5736"/>
                    <a:pt x="1471" y="5740"/>
                    <a:pt x="1463" y="5740"/>
                  </a:cubicBezTo>
                  <a:cubicBezTo>
                    <a:pt x="1417" y="5740"/>
                    <a:pt x="1506" y="5617"/>
                    <a:pt x="1465" y="5597"/>
                  </a:cubicBezTo>
                  <a:cubicBezTo>
                    <a:pt x="1441" y="5597"/>
                    <a:pt x="1370" y="5597"/>
                    <a:pt x="1394" y="5549"/>
                  </a:cubicBezTo>
                  <a:lnTo>
                    <a:pt x="1394" y="5549"/>
                  </a:lnTo>
                  <a:cubicBezTo>
                    <a:pt x="1298" y="5620"/>
                    <a:pt x="1275" y="5704"/>
                    <a:pt x="1215" y="5787"/>
                  </a:cubicBezTo>
                  <a:lnTo>
                    <a:pt x="1203" y="5775"/>
                  </a:lnTo>
                  <a:cubicBezTo>
                    <a:pt x="1120" y="5870"/>
                    <a:pt x="1060" y="6025"/>
                    <a:pt x="965" y="6097"/>
                  </a:cubicBezTo>
                  <a:lnTo>
                    <a:pt x="1025" y="6061"/>
                  </a:lnTo>
                  <a:lnTo>
                    <a:pt x="1025" y="6061"/>
                  </a:lnTo>
                  <a:cubicBezTo>
                    <a:pt x="1013" y="6085"/>
                    <a:pt x="965" y="6132"/>
                    <a:pt x="965" y="6180"/>
                  </a:cubicBezTo>
                  <a:cubicBezTo>
                    <a:pt x="960" y="6175"/>
                    <a:pt x="952" y="6173"/>
                    <a:pt x="944" y="6173"/>
                  </a:cubicBezTo>
                  <a:cubicBezTo>
                    <a:pt x="925" y="6173"/>
                    <a:pt x="901" y="6182"/>
                    <a:pt x="885" y="6182"/>
                  </a:cubicBezTo>
                  <a:cubicBezTo>
                    <a:pt x="879" y="6182"/>
                    <a:pt x="874" y="6180"/>
                    <a:pt x="871" y="6175"/>
                  </a:cubicBezTo>
                  <a:lnTo>
                    <a:pt x="871" y="6175"/>
                  </a:lnTo>
                  <a:cubicBezTo>
                    <a:pt x="885" y="6272"/>
                    <a:pt x="716" y="6444"/>
                    <a:pt x="739" y="6537"/>
                  </a:cubicBezTo>
                  <a:cubicBezTo>
                    <a:pt x="732" y="6539"/>
                    <a:pt x="727" y="6539"/>
                    <a:pt x="722" y="6539"/>
                  </a:cubicBezTo>
                  <a:cubicBezTo>
                    <a:pt x="691" y="6539"/>
                    <a:pt x="690" y="6510"/>
                    <a:pt x="679" y="6490"/>
                  </a:cubicBezTo>
                  <a:cubicBezTo>
                    <a:pt x="739" y="6430"/>
                    <a:pt x="775" y="6418"/>
                    <a:pt x="775" y="6359"/>
                  </a:cubicBezTo>
                  <a:lnTo>
                    <a:pt x="775" y="6359"/>
                  </a:lnTo>
                  <a:cubicBezTo>
                    <a:pt x="735" y="6408"/>
                    <a:pt x="695" y="6433"/>
                    <a:pt x="676" y="6433"/>
                  </a:cubicBezTo>
                  <a:cubicBezTo>
                    <a:pt x="672" y="6433"/>
                    <a:pt x="669" y="6432"/>
                    <a:pt x="667" y="6430"/>
                  </a:cubicBezTo>
                  <a:cubicBezTo>
                    <a:pt x="667" y="6513"/>
                    <a:pt x="584" y="6668"/>
                    <a:pt x="596" y="6716"/>
                  </a:cubicBezTo>
                  <a:cubicBezTo>
                    <a:pt x="565" y="6739"/>
                    <a:pt x="539" y="6757"/>
                    <a:pt x="518" y="6757"/>
                  </a:cubicBezTo>
                  <a:cubicBezTo>
                    <a:pt x="507" y="6757"/>
                    <a:pt x="497" y="6752"/>
                    <a:pt x="489" y="6740"/>
                  </a:cubicBezTo>
                  <a:lnTo>
                    <a:pt x="489" y="6740"/>
                  </a:lnTo>
                  <a:cubicBezTo>
                    <a:pt x="443" y="6822"/>
                    <a:pt x="467" y="6831"/>
                    <a:pt x="499" y="6831"/>
                  </a:cubicBezTo>
                  <a:cubicBezTo>
                    <a:pt x="508" y="6831"/>
                    <a:pt x="517" y="6830"/>
                    <a:pt x="526" y="6830"/>
                  </a:cubicBezTo>
                  <a:cubicBezTo>
                    <a:pt x="557" y="6830"/>
                    <a:pt x="576" y="6840"/>
                    <a:pt x="513" y="6930"/>
                  </a:cubicBezTo>
                  <a:cubicBezTo>
                    <a:pt x="497" y="6942"/>
                    <a:pt x="487" y="6947"/>
                    <a:pt x="480" y="6947"/>
                  </a:cubicBezTo>
                  <a:cubicBezTo>
                    <a:pt x="457" y="6947"/>
                    <a:pt x="480" y="6890"/>
                    <a:pt x="469" y="6890"/>
                  </a:cubicBezTo>
                  <a:lnTo>
                    <a:pt x="469" y="6890"/>
                  </a:lnTo>
                  <a:cubicBezTo>
                    <a:pt x="464" y="6890"/>
                    <a:pt x="453" y="6900"/>
                    <a:pt x="429" y="6930"/>
                  </a:cubicBezTo>
                  <a:lnTo>
                    <a:pt x="441" y="6894"/>
                  </a:lnTo>
                  <a:lnTo>
                    <a:pt x="441" y="6894"/>
                  </a:lnTo>
                  <a:cubicBezTo>
                    <a:pt x="286" y="6930"/>
                    <a:pt x="465" y="7013"/>
                    <a:pt x="394" y="7109"/>
                  </a:cubicBezTo>
                  <a:cubicBezTo>
                    <a:pt x="347" y="7099"/>
                    <a:pt x="380" y="7046"/>
                    <a:pt x="358" y="7046"/>
                  </a:cubicBezTo>
                  <a:cubicBezTo>
                    <a:pt x="351" y="7046"/>
                    <a:pt x="340" y="7051"/>
                    <a:pt x="322" y="7061"/>
                  </a:cubicBezTo>
                  <a:cubicBezTo>
                    <a:pt x="275" y="7168"/>
                    <a:pt x="322" y="7263"/>
                    <a:pt x="251" y="7347"/>
                  </a:cubicBezTo>
                  <a:lnTo>
                    <a:pt x="239" y="7323"/>
                  </a:lnTo>
                  <a:cubicBezTo>
                    <a:pt x="203" y="7382"/>
                    <a:pt x="120" y="7502"/>
                    <a:pt x="96" y="7573"/>
                  </a:cubicBezTo>
                  <a:cubicBezTo>
                    <a:pt x="87" y="7573"/>
                    <a:pt x="85" y="7566"/>
                    <a:pt x="89" y="7558"/>
                  </a:cubicBezTo>
                  <a:lnTo>
                    <a:pt x="89" y="7558"/>
                  </a:lnTo>
                  <a:cubicBezTo>
                    <a:pt x="17" y="7654"/>
                    <a:pt x="93" y="7611"/>
                    <a:pt x="1" y="7692"/>
                  </a:cubicBezTo>
                  <a:lnTo>
                    <a:pt x="13" y="7728"/>
                  </a:lnTo>
                  <a:cubicBezTo>
                    <a:pt x="60" y="7692"/>
                    <a:pt x="132" y="7609"/>
                    <a:pt x="132" y="7537"/>
                  </a:cubicBezTo>
                  <a:cubicBezTo>
                    <a:pt x="132" y="7552"/>
                    <a:pt x="137" y="7558"/>
                    <a:pt x="145" y="7558"/>
                  </a:cubicBezTo>
                  <a:cubicBezTo>
                    <a:pt x="170" y="7558"/>
                    <a:pt x="224" y="7510"/>
                    <a:pt x="260" y="7510"/>
                  </a:cubicBezTo>
                  <a:cubicBezTo>
                    <a:pt x="271" y="7510"/>
                    <a:pt x="280" y="7515"/>
                    <a:pt x="286" y="7525"/>
                  </a:cubicBezTo>
                  <a:lnTo>
                    <a:pt x="275" y="7502"/>
                  </a:lnTo>
                  <a:cubicBezTo>
                    <a:pt x="441" y="7394"/>
                    <a:pt x="560" y="7204"/>
                    <a:pt x="715" y="7037"/>
                  </a:cubicBezTo>
                  <a:cubicBezTo>
                    <a:pt x="751" y="6882"/>
                    <a:pt x="882" y="6847"/>
                    <a:pt x="929" y="6704"/>
                  </a:cubicBezTo>
                  <a:cubicBezTo>
                    <a:pt x="894" y="6644"/>
                    <a:pt x="941" y="6668"/>
                    <a:pt x="1013" y="6561"/>
                  </a:cubicBezTo>
                  <a:lnTo>
                    <a:pt x="1013" y="6561"/>
                  </a:lnTo>
                  <a:cubicBezTo>
                    <a:pt x="996" y="6589"/>
                    <a:pt x="1003" y="6598"/>
                    <a:pt x="1018" y="6598"/>
                  </a:cubicBezTo>
                  <a:cubicBezTo>
                    <a:pt x="1036" y="6598"/>
                    <a:pt x="1065" y="6586"/>
                    <a:pt x="1084" y="6573"/>
                  </a:cubicBezTo>
                  <a:cubicBezTo>
                    <a:pt x="1084" y="6537"/>
                    <a:pt x="1096" y="6513"/>
                    <a:pt x="1120" y="6490"/>
                  </a:cubicBezTo>
                  <a:cubicBezTo>
                    <a:pt x="1144" y="6478"/>
                    <a:pt x="1298" y="6394"/>
                    <a:pt x="1310" y="6311"/>
                  </a:cubicBezTo>
                  <a:cubicBezTo>
                    <a:pt x="1322" y="6304"/>
                    <a:pt x="1329" y="6301"/>
                    <a:pt x="1333" y="6301"/>
                  </a:cubicBezTo>
                  <a:cubicBezTo>
                    <a:pt x="1349" y="6301"/>
                    <a:pt x="1310" y="6351"/>
                    <a:pt x="1310" y="6370"/>
                  </a:cubicBezTo>
                  <a:cubicBezTo>
                    <a:pt x="1358" y="6370"/>
                    <a:pt x="1334" y="6299"/>
                    <a:pt x="1370" y="6299"/>
                  </a:cubicBezTo>
                  <a:cubicBezTo>
                    <a:pt x="1370" y="6299"/>
                    <a:pt x="1370" y="6299"/>
                    <a:pt x="1370" y="6311"/>
                  </a:cubicBezTo>
                  <a:cubicBezTo>
                    <a:pt x="1441" y="6216"/>
                    <a:pt x="1513" y="6180"/>
                    <a:pt x="1608" y="6097"/>
                  </a:cubicBezTo>
                  <a:cubicBezTo>
                    <a:pt x="1560" y="6049"/>
                    <a:pt x="1679" y="5989"/>
                    <a:pt x="1703" y="5942"/>
                  </a:cubicBezTo>
                  <a:cubicBezTo>
                    <a:pt x="1703" y="5946"/>
                    <a:pt x="1705" y="5947"/>
                    <a:pt x="1709" y="5947"/>
                  </a:cubicBezTo>
                  <a:cubicBezTo>
                    <a:pt x="1726" y="5947"/>
                    <a:pt x="1781" y="5904"/>
                    <a:pt x="1810" y="5894"/>
                  </a:cubicBezTo>
                  <a:lnTo>
                    <a:pt x="1822" y="5811"/>
                  </a:lnTo>
                  <a:cubicBezTo>
                    <a:pt x="1846" y="5739"/>
                    <a:pt x="1918" y="5775"/>
                    <a:pt x="1965" y="5704"/>
                  </a:cubicBezTo>
                  <a:lnTo>
                    <a:pt x="1941" y="5704"/>
                  </a:lnTo>
                  <a:cubicBezTo>
                    <a:pt x="1977" y="5644"/>
                    <a:pt x="2132" y="5573"/>
                    <a:pt x="2203" y="5561"/>
                  </a:cubicBezTo>
                  <a:cubicBezTo>
                    <a:pt x="2299" y="5454"/>
                    <a:pt x="2394" y="5358"/>
                    <a:pt x="2489" y="5299"/>
                  </a:cubicBezTo>
                  <a:cubicBezTo>
                    <a:pt x="2596" y="5227"/>
                    <a:pt x="2691" y="5180"/>
                    <a:pt x="2799" y="5132"/>
                  </a:cubicBezTo>
                  <a:cubicBezTo>
                    <a:pt x="2906" y="5085"/>
                    <a:pt x="3013" y="5037"/>
                    <a:pt x="3132" y="4989"/>
                  </a:cubicBezTo>
                  <a:cubicBezTo>
                    <a:pt x="3251" y="4942"/>
                    <a:pt x="3370" y="4894"/>
                    <a:pt x="3501" y="4823"/>
                  </a:cubicBezTo>
                  <a:cubicBezTo>
                    <a:pt x="3525" y="4787"/>
                    <a:pt x="3465" y="4799"/>
                    <a:pt x="3477" y="4763"/>
                  </a:cubicBezTo>
                  <a:cubicBezTo>
                    <a:pt x="3525" y="4727"/>
                    <a:pt x="3549" y="4715"/>
                    <a:pt x="3596" y="4704"/>
                  </a:cubicBezTo>
                  <a:cubicBezTo>
                    <a:pt x="3576" y="4704"/>
                    <a:pt x="3565" y="4705"/>
                    <a:pt x="3560" y="4706"/>
                  </a:cubicBezTo>
                  <a:lnTo>
                    <a:pt x="3560" y="4706"/>
                  </a:lnTo>
                  <a:cubicBezTo>
                    <a:pt x="3560" y="4706"/>
                    <a:pt x="3561" y="4705"/>
                    <a:pt x="3561" y="4704"/>
                  </a:cubicBezTo>
                  <a:lnTo>
                    <a:pt x="3561" y="4704"/>
                  </a:lnTo>
                  <a:cubicBezTo>
                    <a:pt x="3537" y="4715"/>
                    <a:pt x="3513" y="4727"/>
                    <a:pt x="3489" y="4751"/>
                  </a:cubicBezTo>
                  <a:cubicBezTo>
                    <a:pt x="3477" y="4751"/>
                    <a:pt x="3489" y="4739"/>
                    <a:pt x="3477" y="4739"/>
                  </a:cubicBezTo>
                  <a:cubicBezTo>
                    <a:pt x="3453" y="4751"/>
                    <a:pt x="3430" y="4787"/>
                    <a:pt x="3394" y="4799"/>
                  </a:cubicBezTo>
                  <a:cubicBezTo>
                    <a:pt x="3430" y="4751"/>
                    <a:pt x="3430" y="4704"/>
                    <a:pt x="3501" y="4692"/>
                  </a:cubicBezTo>
                  <a:lnTo>
                    <a:pt x="3501" y="4692"/>
                  </a:lnTo>
                  <a:cubicBezTo>
                    <a:pt x="3501" y="4704"/>
                    <a:pt x="3489" y="4704"/>
                    <a:pt x="3477" y="4715"/>
                  </a:cubicBezTo>
                  <a:cubicBezTo>
                    <a:pt x="3525" y="4692"/>
                    <a:pt x="3525" y="4668"/>
                    <a:pt x="3573" y="4668"/>
                  </a:cubicBezTo>
                  <a:cubicBezTo>
                    <a:pt x="3607" y="4661"/>
                    <a:pt x="3613" y="4654"/>
                    <a:pt x="3615" y="4654"/>
                  </a:cubicBezTo>
                  <a:lnTo>
                    <a:pt x="3615" y="4654"/>
                  </a:lnTo>
                  <a:cubicBezTo>
                    <a:pt x="3616" y="4654"/>
                    <a:pt x="3615" y="4658"/>
                    <a:pt x="3620" y="4668"/>
                  </a:cubicBezTo>
                  <a:lnTo>
                    <a:pt x="3799" y="4620"/>
                  </a:lnTo>
                  <a:cubicBezTo>
                    <a:pt x="3845" y="4555"/>
                    <a:pt x="3927" y="4548"/>
                    <a:pt x="3973" y="4548"/>
                  </a:cubicBezTo>
                  <a:cubicBezTo>
                    <a:pt x="3986" y="4548"/>
                    <a:pt x="3996" y="4549"/>
                    <a:pt x="4001" y="4549"/>
                  </a:cubicBezTo>
                  <a:cubicBezTo>
                    <a:pt x="4001" y="4596"/>
                    <a:pt x="3894" y="4596"/>
                    <a:pt x="3870" y="4656"/>
                  </a:cubicBezTo>
                  <a:lnTo>
                    <a:pt x="3942" y="4668"/>
                  </a:lnTo>
                  <a:lnTo>
                    <a:pt x="3942" y="4632"/>
                  </a:lnTo>
                  <a:lnTo>
                    <a:pt x="4025" y="4608"/>
                  </a:lnTo>
                  <a:lnTo>
                    <a:pt x="4025" y="4620"/>
                  </a:lnTo>
                  <a:cubicBezTo>
                    <a:pt x="4025" y="4596"/>
                    <a:pt x="4025" y="4585"/>
                    <a:pt x="4061" y="4585"/>
                  </a:cubicBezTo>
                  <a:cubicBezTo>
                    <a:pt x="4061" y="4585"/>
                    <a:pt x="4066" y="4590"/>
                    <a:pt x="4066" y="4593"/>
                  </a:cubicBezTo>
                  <a:lnTo>
                    <a:pt x="4066" y="4593"/>
                  </a:lnTo>
                  <a:lnTo>
                    <a:pt x="4120" y="4561"/>
                  </a:lnTo>
                  <a:lnTo>
                    <a:pt x="4120" y="4561"/>
                  </a:lnTo>
                  <a:cubicBezTo>
                    <a:pt x="4112" y="4577"/>
                    <a:pt x="4115" y="4581"/>
                    <a:pt x="4122" y="4581"/>
                  </a:cubicBezTo>
                  <a:cubicBezTo>
                    <a:pt x="4130" y="4581"/>
                    <a:pt x="4142" y="4577"/>
                    <a:pt x="4154" y="4577"/>
                  </a:cubicBezTo>
                  <a:cubicBezTo>
                    <a:pt x="4165" y="4577"/>
                    <a:pt x="4176" y="4581"/>
                    <a:pt x="4180" y="4596"/>
                  </a:cubicBezTo>
                  <a:cubicBezTo>
                    <a:pt x="4359" y="4563"/>
                    <a:pt x="4401" y="4476"/>
                    <a:pt x="4565" y="4476"/>
                  </a:cubicBezTo>
                  <a:cubicBezTo>
                    <a:pt x="4575" y="4476"/>
                    <a:pt x="4585" y="4477"/>
                    <a:pt x="4596" y="4477"/>
                  </a:cubicBezTo>
                  <a:cubicBezTo>
                    <a:pt x="4561" y="4465"/>
                    <a:pt x="4632" y="4394"/>
                    <a:pt x="4692" y="4394"/>
                  </a:cubicBezTo>
                  <a:cubicBezTo>
                    <a:pt x="4727" y="4394"/>
                    <a:pt x="4727" y="4406"/>
                    <a:pt x="4716" y="4418"/>
                  </a:cubicBezTo>
                  <a:cubicBezTo>
                    <a:pt x="4739" y="4406"/>
                    <a:pt x="4763" y="4394"/>
                    <a:pt x="4787" y="4382"/>
                  </a:cubicBezTo>
                  <a:cubicBezTo>
                    <a:pt x="4814" y="4396"/>
                    <a:pt x="4840" y="4401"/>
                    <a:pt x="4867" y="4401"/>
                  </a:cubicBezTo>
                  <a:cubicBezTo>
                    <a:pt x="4934" y="4401"/>
                    <a:pt x="5003" y="4370"/>
                    <a:pt x="5097" y="4370"/>
                  </a:cubicBezTo>
                  <a:lnTo>
                    <a:pt x="5097" y="4394"/>
                  </a:lnTo>
                  <a:cubicBezTo>
                    <a:pt x="5132" y="4370"/>
                    <a:pt x="5192" y="4334"/>
                    <a:pt x="5263" y="4334"/>
                  </a:cubicBezTo>
                  <a:lnTo>
                    <a:pt x="5251" y="4382"/>
                  </a:lnTo>
                  <a:cubicBezTo>
                    <a:pt x="5256" y="4383"/>
                    <a:pt x="5261" y="4383"/>
                    <a:pt x="5265" y="4383"/>
                  </a:cubicBezTo>
                  <a:cubicBezTo>
                    <a:pt x="5339" y="4383"/>
                    <a:pt x="5319" y="4298"/>
                    <a:pt x="5392" y="4298"/>
                  </a:cubicBezTo>
                  <a:cubicBezTo>
                    <a:pt x="5396" y="4298"/>
                    <a:pt x="5401" y="4298"/>
                    <a:pt x="5406" y="4299"/>
                  </a:cubicBezTo>
                  <a:cubicBezTo>
                    <a:pt x="5406" y="4263"/>
                    <a:pt x="5347" y="4251"/>
                    <a:pt x="5323" y="4215"/>
                  </a:cubicBezTo>
                  <a:lnTo>
                    <a:pt x="5323" y="4215"/>
                  </a:lnTo>
                  <a:cubicBezTo>
                    <a:pt x="5341" y="4233"/>
                    <a:pt x="5376" y="4242"/>
                    <a:pt x="5405" y="4242"/>
                  </a:cubicBezTo>
                  <a:cubicBezTo>
                    <a:pt x="5433" y="4242"/>
                    <a:pt x="5454" y="4233"/>
                    <a:pt x="5442" y="4215"/>
                  </a:cubicBezTo>
                  <a:cubicBezTo>
                    <a:pt x="5471" y="4208"/>
                    <a:pt x="5488" y="4205"/>
                    <a:pt x="5498" y="4205"/>
                  </a:cubicBezTo>
                  <a:cubicBezTo>
                    <a:pt x="5519" y="4205"/>
                    <a:pt x="5505" y="4219"/>
                    <a:pt x="5513" y="4227"/>
                  </a:cubicBezTo>
                  <a:lnTo>
                    <a:pt x="5573" y="4192"/>
                  </a:lnTo>
                  <a:cubicBezTo>
                    <a:pt x="5644" y="4192"/>
                    <a:pt x="5597" y="4251"/>
                    <a:pt x="5573" y="4275"/>
                  </a:cubicBezTo>
                  <a:cubicBezTo>
                    <a:pt x="5603" y="4251"/>
                    <a:pt x="5635" y="4245"/>
                    <a:pt x="5671" y="4245"/>
                  </a:cubicBezTo>
                  <a:cubicBezTo>
                    <a:pt x="5707" y="4245"/>
                    <a:pt x="5745" y="4251"/>
                    <a:pt x="5787" y="4251"/>
                  </a:cubicBezTo>
                  <a:lnTo>
                    <a:pt x="5751" y="4275"/>
                  </a:lnTo>
                  <a:cubicBezTo>
                    <a:pt x="5787" y="4275"/>
                    <a:pt x="5811" y="4275"/>
                    <a:pt x="5847" y="4287"/>
                  </a:cubicBezTo>
                  <a:cubicBezTo>
                    <a:pt x="5879" y="4267"/>
                    <a:pt x="5923" y="4258"/>
                    <a:pt x="5969" y="4258"/>
                  </a:cubicBezTo>
                  <a:cubicBezTo>
                    <a:pt x="6007" y="4258"/>
                    <a:pt x="6047" y="4264"/>
                    <a:pt x="6085" y="4275"/>
                  </a:cubicBezTo>
                  <a:lnTo>
                    <a:pt x="6025" y="4323"/>
                  </a:lnTo>
                  <a:cubicBezTo>
                    <a:pt x="6035" y="4327"/>
                    <a:pt x="6041" y="4329"/>
                    <a:pt x="6046" y="4329"/>
                  </a:cubicBezTo>
                  <a:cubicBezTo>
                    <a:pt x="6065" y="4329"/>
                    <a:pt x="6054" y="4299"/>
                    <a:pt x="6073" y="4299"/>
                  </a:cubicBezTo>
                  <a:cubicBezTo>
                    <a:pt x="6092" y="4293"/>
                    <a:pt x="6107" y="4291"/>
                    <a:pt x="6121" y="4291"/>
                  </a:cubicBezTo>
                  <a:cubicBezTo>
                    <a:pt x="6168" y="4291"/>
                    <a:pt x="6188" y="4319"/>
                    <a:pt x="6216" y="4346"/>
                  </a:cubicBezTo>
                  <a:cubicBezTo>
                    <a:pt x="6236" y="4340"/>
                    <a:pt x="6255" y="4338"/>
                    <a:pt x="6273" y="4338"/>
                  </a:cubicBezTo>
                  <a:cubicBezTo>
                    <a:pt x="6378" y="4338"/>
                    <a:pt x="6468" y="4419"/>
                    <a:pt x="6560" y="4419"/>
                  </a:cubicBezTo>
                  <a:cubicBezTo>
                    <a:pt x="6580" y="4419"/>
                    <a:pt x="6600" y="4415"/>
                    <a:pt x="6621" y="4406"/>
                  </a:cubicBezTo>
                  <a:lnTo>
                    <a:pt x="6621" y="4442"/>
                  </a:lnTo>
                  <a:cubicBezTo>
                    <a:pt x="6647" y="4435"/>
                    <a:pt x="6672" y="4432"/>
                    <a:pt x="6698" y="4432"/>
                  </a:cubicBezTo>
                  <a:cubicBezTo>
                    <a:pt x="6819" y="4432"/>
                    <a:pt x="6931" y="4499"/>
                    <a:pt x="7041" y="4499"/>
                  </a:cubicBezTo>
                  <a:cubicBezTo>
                    <a:pt x="7063" y="4499"/>
                    <a:pt x="7086" y="4496"/>
                    <a:pt x="7109" y="4489"/>
                  </a:cubicBezTo>
                  <a:cubicBezTo>
                    <a:pt x="7152" y="4540"/>
                    <a:pt x="7184" y="4554"/>
                    <a:pt x="7210" y="4554"/>
                  </a:cubicBezTo>
                  <a:cubicBezTo>
                    <a:pt x="7244" y="4554"/>
                    <a:pt x="7271" y="4531"/>
                    <a:pt x="7305" y="4531"/>
                  </a:cubicBezTo>
                  <a:cubicBezTo>
                    <a:pt x="7331" y="4531"/>
                    <a:pt x="7363" y="4546"/>
                    <a:pt x="7406" y="4596"/>
                  </a:cubicBezTo>
                  <a:lnTo>
                    <a:pt x="7406" y="4585"/>
                  </a:lnTo>
                  <a:cubicBezTo>
                    <a:pt x="7668" y="4704"/>
                    <a:pt x="7930" y="4882"/>
                    <a:pt x="8156" y="5073"/>
                  </a:cubicBezTo>
                  <a:cubicBezTo>
                    <a:pt x="8383" y="5275"/>
                    <a:pt x="8585" y="5489"/>
                    <a:pt x="8764" y="5704"/>
                  </a:cubicBezTo>
                  <a:lnTo>
                    <a:pt x="8740" y="5716"/>
                  </a:lnTo>
                  <a:cubicBezTo>
                    <a:pt x="8978" y="6085"/>
                    <a:pt x="9133" y="6490"/>
                    <a:pt x="9180" y="6906"/>
                  </a:cubicBezTo>
                  <a:cubicBezTo>
                    <a:pt x="9228" y="7323"/>
                    <a:pt x="9145" y="7752"/>
                    <a:pt x="8942" y="8144"/>
                  </a:cubicBezTo>
                  <a:cubicBezTo>
                    <a:pt x="8930" y="8216"/>
                    <a:pt x="8990" y="8204"/>
                    <a:pt x="8978" y="8275"/>
                  </a:cubicBezTo>
                  <a:cubicBezTo>
                    <a:pt x="8967" y="8297"/>
                    <a:pt x="8937" y="8348"/>
                    <a:pt x="8913" y="8348"/>
                  </a:cubicBezTo>
                  <a:cubicBezTo>
                    <a:pt x="8911" y="8348"/>
                    <a:pt x="8909" y="8348"/>
                    <a:pt x="8907" y="8347"/>
                  </a:cubicBezTo>
                  <a:cubicBezTo>
                    <a:pt x="8930" y="8287"/>
                    <a:pt x="8883" y="8311"/>
                    <a:pt x="8883" y="8287"/>
                  </a:cubicBezTo>
                  <a:cubicBezTo>
                    <a:pt x="8847" y="8371"/>
                    <a:pt x="8752" y="8454"/>
                    <a:pt x="8728" y="8549"/>
                  </a:cubicBezTo>
                  <a:lnTo>
                    <a:pt x="8799" y="8502"/>
                  </a:lnTo>
                  <a:lnTo>
                    <a:pt x="8799" y="8502"/>
                  </a:lnTo>
                  <a:cubicBezTo>
                    <a:pt x="8787" y="8549"/>
                    <a:pt x="8752" y="8585"/>
                    <a:pt x="8728" y="8609"/>
                  </a:cubicBezTo>
                  <a:cubicBezTo>
                    <a:pt x="8717" y="8588"/>
                    <a:pt x="8670" y="8595"/>
                    <a:pt x="8667" y="8580"/>
                  </a:cubicBezTo>
                  <a:lnTo>
                    <a:pt x="8667" y="8580"/>
                  </a:lnTo>
                  <a:cubicBezTo>
                    <a:pt x="8631" y="8761"/>
                    <a:pt x="8548" y="8658"/>
                    <a:pt x="8478" y="8787"/>
                  </a:cubicBezTo>
                  <a:cubicBezTo>
                    <a:pt x="8514" y="8859"/>
                    <a:pt x="8406" y="9037"/>
                    <a:pt x="8335" y="9168"/>
                  </a:cubicBezTo>
                  <a:cubicBezTo>
                    <a:pt x="8311" y="9180"/>
                    <a:pt x="8287" y="9180"/>
                    <a:pt x="8264" y="9192"/>
                  </a:cubicBezTo>
                  <a:cubicBezTo>
                    <a:pt x="8335" y="9145"/>
                    <a:pt x="8228" y="9145"/>
                    <a:pt x="8323" y="9085"/>
                  </a:cubicBezTo>
                  <a:lnTo>
                    <a:pt x="8323" y="9085"/>
                  </a:lnTo>
                  <a:cubicBezTo>
                    <a:pt x="8240" y="9121"/>
                    <a:pt x="8180" y="9192"/>
                    <a:pt x="8097" y="9240"/>
                  </a:cubicBezTo>
                  <a:cubicBezTo>
                    <a:pt x="8121" y="9240"/>
                    <a:pt x="8133" y="9264"/>
                    <a:pt x="8109" y="9287"/>
                  </a:cubicBezTo>
                  <a:cubicBezTo>
                    <a:pt x="8091" y="9295"/>
                    <a:pt x="8077" y="9296"/>
                    <a:pt x="8064" y="9296"/>
                  </a:cubicBezTo>
                  <a:cubicBezTo>
                    <a:pt x="8050" y="9296"/>
                    <a:pt x="8038" y="9294"/>
                    <a:pt x="8026" y="9294"/>
                  </a:cubicBezTo>
                  <a:cubicBezTo>
                    <a:pt x="8011" y="9294"/>
                    <a:pt x="7996" y="9297"/>
                    <a:pt x="7978" y="9311"/>
                  </a:cubicBezTo>
                  <a:lnTo>
                    <a:pt x="8014" y="9252"/>
                  </a:lnTo>
                  <a:cubicBezTo>
                    <a:pt x="7966" y="9252"/>
                    <a:pt x="7954" y="9299"/>
                    <a:pt x="7918" y="9323"/>
                  </a:cubicBezTo>
                  <a:cubicBezTo>
                    <a:pt x="7910" y="9315"/>
                    <a:pt x="7896" y="9314"/>
                    <a:pt x="7880" y="9314"/>
                  </a:cubicBezTo>
                  <a:cubicBezTo>
                    <a:pt x="7872" y="9314"/>
                    <a:pt x="7864" y="9314"/>
                    <a:pt x="7856" y="9314"/>
                  </a:cubicBezTo>
                  <a:cubicBezTo>
                    <a:pt x="7832" y="9314"/>
                    <a:pt x="7811" y="9311"/>
                    <a:pt x="7811" y="9287"/>
                  </a:cubicBezTo>
                  <a:cubicBezTo>
                    <a:pt x="7752" y="9371"/>
                    <a:pt x="7716" y="9347"/>
                    <a:pt x="7644" y="9407"/>
                  </a:cubicBezTo>
                  <a:cubicBezTo>
                    <a:pt x="7740" y="9407"/>
                    <a:pt x="7633" y="9454"/>
                    <a:pt x="7656" y="9478"/>
                  </a:cubicBezTo>
                  <a:lnTo>
                    <a:pt x="7752" y="9430"/>
                  </a:lnTo>
                  <a:lnTo>
                    <a:pt x="7752" y="9430"/>
                  </a:lnTo>
                  <a:cubicBezTo>
                    <a:pt x="7723" y="9435"/>
                    <a:pt x="7707" y="9437"/>
                    <a:pt x="7699" y="9437"/>
                  </a:cubicBezTo>
                  <a:cubicBezTo>
                    <a:pt x="7663" y="9437"/>
                    <a:pt x="7793" y="9398"/>
                    <a:pt x="7764" y="9359"/>
                  </a:cubicBezTo>
                  <a:cubicBezTo>
                    <a:pt x="7823" y="9359"/>
                    <a:pt x="7742" y="9442"/>
                    <a:pt x="7775" y="9442"/>
                  </a:cubicBezTo>
                  <a:cubicBezTo>
                    <a:pt x="7782" y="9442"/>
                    <a:pt x="7793" y="9438"/>
                    <a:pt x="7811" y="9430"/>
                  </a:cubicBezTo>
                  <a:lnTo>
                    <a:pt x="7811" y="9430"/>
                  </a:lnTo>
                  <a:cubicBezTo>
                    <a:pt x="7692" y="9502"/>
                    <a:pt x="7656" y="9490"/>
                    <a:pt x="7525" y="9573"/>
                  </a:cubicBezTo>
                  <a:cubicBezTo>
                    <a:pt x="7542" y="9566"/>
                    <a:pt x="7552" y="9563"/>
                    <a:pt x="7557" y="9563"/>
                  </a:cubicBezTo>
                  <a:cubicBezTo>
                    <a:pt x="7576" y="9563"/>
                    <a:pt x="7523" y="9609"/>
                    <a:pt x="7561" y="9609"/>
                  </a:cubicBezTo>
                  <a:cubicBezTo>
                    <a:pt x="7529" y="9620"/>
                    <a:pt x="7514" y="9624"/>
                    <a:pt x="7507" y="9624"/>
                  </a:cubicBezTo>
                  <a:cubicBezTo>
                    <a:pt x="7493" y="9624"/>
                    <a:pt x="7523" y="9602"/>
                    <a:pt x="7490" y="9585"/>
                  </a:cubicBezTo>
                  <a:cubicBezTo>
                    <a:pt x="7470" y="9589"/>
                    <a:pt x="7453" y="9589"/>
                    <a:pt x="7437" y="9589"/>
                  </a:cubicBezTo>
                  <a:lnTo>
                    <a:pt x="7437" y="9589"/>
                  </a:lnTo>
                  <a:cubicBezTo>
                    <a:pt x="7405" y="9589"/>
                    <a:pt x="7379" y="9589"/>
                    <a:pt x="7347" y="9621"/>
                  </a:cubicBezTo>
                  <a:cubicBezTo>
                    <a:pt x="7252" y="9621"/>
                    <a:pt x="7359" y="9573"/>
                    <a:pt x="7311" y="9561"/>
                  </a:cubicBezTo>
                  <a:cubicBezTo>
                    <a:pt x="7323" y="9549"/>
                    <a:pt x="7394" y="9537"/>
                    <a:pt x="7454" y="9526"/>
                  </a:cubicBezTo>
                  <a:cubicBezTo>
                    <a:pt x="7514" y="9514"/>
                    <a:pt x="7561" y="9490"/>
                    <a:pt x="7525" y="9442"/>
                  </a:cubicBezTo>
                  <a:cubicBezTo>
                    <a:pt x="7573" y="9430"/>
                    <a:pt x="7621" y="9371"/>
                    <a:pt x="7692" y="9347"/>
                  </a:cubicBezTo>
                  <a:cubicBezTo>
                    <a:pt x="7668" y="9347"/>
                    <a:pt x="7642" y="9346"/>
                    <a:pt x="7615" y="9346"/>
                  </a:cubicBezTo>
                  <a:cubicBezTo>
                    <a:pt x="7561" y="9346"/>
                    <a:pt x="7506" y="9351"/>
                    <a:pt x="7466" y="9383"/>
                  </a:cubicBezTo>
                  <a:lnTo>
                    <a:pt x="7478" y="9454"/>
                  </a:lnTo>
                  <a:cubicBezTo>
                    <a:pt x="7418" y="9466"/>
                    <a:pt x="7418" y="9514"/>
                    <a:pt x="7371" y="9514"/>
                  </a:cubicBezTo>
                  <a:cubicBezTo>
                    <a:pt x="7388" y="9496"/>
                    <a:pt x="7367" y="9485"/>
                    <a:pt x="7336" y="9485"/>
                  </a:cubicBezTo>
                  <a:cubicBezTo>
                    <a:pt x="7325" y="9485"/>
                    <a:pt x="7312" y="9487"/>
                    <a:pt x="7299" y="9490"/>
                  </a:cubicBezTo>
                  <a:cubicBezTo>
                    <a:pt x="7311" y="9490"/>
                    <a:pt x="7335" y="9490"/>
                    <a:pt x="7335" y="9502"/>
                  </a:cubicBezTo>
                  <a:cubicBezTo>
                    <a:pt x="7252" y="9526"/>
                    <a:pt x="7240" y="9561"/>
                    <a:pt x="7133" y="9597"/>
                  </a:cubicBezTo>
                  <a:cubicBezTo>
                    <a:pt x="7228" y="9597"/>
                    <a:pt x="7252" y="9621"/>
                    <a:pt x="7335" y="9633"/>
                  </a:cubicBezTo>
                  <a:cubicBezTo>
                    <a:pt x="7330" y="9653"/>
                    <a:pt x="7318" y="9658"/>
                    <a:pt x="7302" y="9658"/>
                  </a:cubicBezTo>
                  <a:cubicBezTo>
                    <a:pt x="7288" y="9658"/>
                    <a:pt x="7270" y="9654"/>
                    <a:pt x="7251" y="9654"/>
                  </a:cubicBezTo>
                  <a:cubicBezTo>
                    <a:pt x="7244" y="9654"/>
                    <a:pt x="7238" y="9654"/>
                    <a:pt x="7231" y="9656"/>
                  </a:cubicBezTo>
                  <a:lnTo>
                    <a:pt x="7231" y="9656"/>
                  </a:lnTo>
                  <a:cubicBezTo>
                    <a:pt x="7233" y="9655"/>
                    <a:pt x="7235" y="9652"/>
                    <a:pt x="7228" y="9645"/>
                  </a:cubicBezTo>
                  <a:lnTo>
                    <a:pt x="7180" y="9668"/>
                  </a:lnTo>
                  <a:cubicBezTo>
                    <a:pt x="7061" y="9668"/>
                    <a:pt x="7180" y="9609"/>
                    <a:pt x="7085" y="9597"/>
                  </a:cubicBezTo>
                  <a:cubicBezTo>
                    <a:pt x="7070" y="9588"/>
                    <a:pt x="7058" y="9585"/>
                    <a:pt x="7047" y="9585"/>
                  </a:cubicBezTo>
                  <a:cubicBezTo>
                    <a:pt x="7020" y="9585"/>
                    <a:pt x="7001" y="9603"/>
                    <a:pt x="6977" y="9603"/>
                  </a:cubicBezTo>
                  <a:cubicBezTo>
                    <a:pt x="6970" y="9603"/>
                    <a:pt x="6962" y="9601"/>
                    <a:pt x="6954" y="9597"/>
                  </a:cubicBezTo>
                  <a:lnTo>
                    <a:pt x="6954" y="9597"/>
                  </a:lnTo>
                  <a:cubicBezTo>
                    <a:pt x="6954" y="9609"/>
                    <a:pt x="6966" y="9609"/>
                    <a:pt x="6966" y="9609"/>
                  </a:cubicBezTo>
                  <a:lnTo>
                    <a:pt x="6942" y="9609"/>
                  </a:lnTo>
                  <a:cubicBezTo>
                    <a:pt x="6882" y="9621"/>
                    <a:pt x="6811" y="9609"/>
                    <a:pt x="6799" y="9645"/>
                  </a:cubicBezTo>
                  <a:cubicBezTo>
                    <a:pt x="6797" y="9642"/>
                    <a:pt x="6793" y="9641"/>
                    <a:pt x="6789" y="9641"/>
                  </a:cubicBezTo>
                  <a:cubicBezTo>
                    <a:pt x="6770" y="9641"/>
                    <a:pt x="6737" y="9659"/>
                    <a:pt x="6728" y="9668"/>
                  </a:cubicBezTo>
                  <a:cubicBezTo>
                    <a:pt x="6710" y="9674"/>
                    <a:pt x="6680" y="9683"/>
                    <a:pt x="6649" y="9683"/>
                  </a:cubicBezTo>
                  <a:cubicBezTo>
                    <a:pt x="6618" y="9683"/>
                    <a:pt x="6585" y="9674"/>
                    <a:pt x="6561" y="9645"/>
                  </a:cubicBezTo>
                  <a:cubicBezTo>
                    <a:pt x="6490" y="9633"/>
                    <a:pt x="6430" y="9609"/>
                    <a:pt x="6454" y="9585"/>
                  </a:cubicBezTo>
                  <a:lnTo>
                    <a:pt x="6335" y="9561"/>
                  </a:lnTo>
                  <a:lnTo>
                    <a:pt x="6359" y="9514"/>
                  </a:lnTo>
                  <a:cubicBezTo>
                    <a:pt x="6340" y="9512"/>
                    <a:pt x="6324" y="9511"/>
                    <a:pt x="6311" y="9511"/>
                  </a:cubicBezTo>
                  <a:cubicBezTo>
                    <a:pt x="6249" y="9511"/>
                    <a:pt x="6237" y="9532"/>
                    <a:pt x="6168" y="9561"/>
                  </a:cubicBezTo>
                  <a:cubicBezTo>
                    <a:pt x="6097" y="9514"/>
                    <a:pt x="5966" y="9490"/>
                    <a:pt x="5906" y="9490"/>
                  </a:cubicBezTo>
                  <a:cubicBezTo>
                    <a:pt x="5906" y="9478"/>
                    <a:pt x="5894" y="9478"/>
                    <a:pt x="5870" y="9466"/>
                  </a:cubicBezTo>
                  <a:lnTo>
                    <a:pt x="5870" y="9466"/>
                  </a:lnTo>
                  <a:lnTo>
                    <a:pt x="5906" y="9502"/>
                  </a:lnTo>
                  <a:cubicBezTo>
                    <a:pt x="5874" y="9488"/>
                    <a:pt x="5854" y="9485"/>
                    <a:pt x="5839" y="9485"/>
                  </a:cubicBezTo>
                  <a:cubicBezTo>
                    <a:pt x="5827" y="9485"/>
                    <a:pt x="5818" y="9487"/>
                    <a:pt x="5808" y="9487"/>
                  </a:cubicBezTo>
                  <a:cubicBezTo>
                    <a:pt x="5801" y="9487"/>
                    <a:pt x="5792" y="9486"/>
                    <a:pt x="5782" y="9481"/>
                  </a:cubicBezTo>
                  <a:lnTo>
                    <a:pt x="5782" y="9481"/>
                  </a:lnTo>
                  <a:cubicBezTo>
                    <a:pt x="5781" y="9481"/>
                    <a:pt x="5781" y="9481"/>
                    <a:pt x="5781" y="9481"/>
                  </a:cubicBezTo>
                  <a:cubicBezTo>
                    <a:pt x="5778" y="9481"/>
                    <a:pt x="5769" y="9478"/>
                    <a:pt x="5751" y="9466"/>
                  </a:cubicBezTo>
                  <a:cubicBezTo>
                    <a:pt x="5751" y="9466"/>
                    <a:pt x="5739" y="9454"/>
                    <a:pt x="5728" y="9454"/>
                  </a:cubicBezTo>
                  <a:cubicBezTo>
                    <a:pt x="5728" y="9451"/>
                    <a:pt x="5729" y="9449"/>
                    <a:pt x="5730" y="9449"/>
                  </a:cubicBezTo>
                  <a:cubicBezTo>
                    <a:pt x="5735" y="9449"/>
                    <a:pt x="5743" y="9458"/>
                    <a:pt x="5751" y="9466"/>
                  </a:cubicBezTo>
                  <a:lnTo>
                    <a:pt x="5751" y="9442"/>
                  </a:lnTo>
                  <a:cubicBezTo>
                    <a:pt x="5704" y="9371"/>
                    <a:pt x="5644" y="9418"/>
                    <a:pt x="5585" y="9371"/>
                  </a:cubicBezTo>
                  <a:lnTo>
                    <a:pt x="5585" y="9371"/>
                  </a:lnTo>
                  <a:cubicBezTo>
                    <a:pt x="5585" y="9371"/>
                    <a:pt x="5597" y="9371"/>
                    <a:pt x="5609" y="9383"/>
                  </a:cubicBezTo>
                  <a:cubicBezTo>
                    <a:pt x="5577" y="9351"/>
                    <a:pt x="5564" y="9283"/>
                    <a:pt x="5537" y="9283"/>
                  </a:cubicBezTo>
                  <a:cubicBezTo>
                    <a:pt x="5534" y="9283"/>
                    <a:pt x="5530" y="9285"/>
                    <a:pt x="5525" y="9287"/>
                  </a:cubicBezTo>
                  <a:cubicBezTo>
                    <a:pt x="5513" y="9276"/>
                    <a:pt x="5501" y="9276"/>
                    <a:pt x="5489" y="9276"/>
                  </a:cubicBezTo>
                  <a:cubicBezTo>
                    <a:pt x="5474" y="9276"/>
                    <a:pt x="5458" y="9281"/>
                    <a:pt x="5449" y="9281"/>
                  </a:cubicBezTo>
                  <a:cubicBezTo>
                    <a:pt x="5444" y="9281"/>
                    <a:pt x="5442" y="9280"/>
                    <a:pt x="5442" y="9276"/>
                  </a:cubicBezTo>
                  <a:cubicBezTo>
                    <a:pt x="5406" y="9252"/>
                    <a:pt x="5382" y="9228"/>
                    <a:pt x="5358" y="9204"/>
                  </a:cubicBezTo>
                  <a:cubicBezTo>
                    <a:pt x="5347" y="9192"/>
                    <a:pt x="5323" y="9180"/>
                    <a:pt x="5299" y="9168"/>
                  </a:cubicBezTo>
                  <a:lnTo>
                    <a:pt x="5287" y="9145"/>
                  </a:lnTo>
                  <a:cubicBezTo>
                    <a:pt x="5263" y="9133"/>
                    <a:pt x="5263" y="9121"/>
                    <a:pt x="5275" y="9121"/>
                  </a:cubicBezTo>
                  <a:cubicBezTo>
                    <a:pt x="5239" y="9049"/>
                    <a:pt x="5204" y="9026"/>
                    <a:pt x="5156" y="9002"/>
                  </a:cubicBezTo>
                  <a:cubicBezTo>
                    <a:pt x="5108" y="8966"/>
                    <a:pt x="5061" y="8942"/>
                    <a:pt x="5037" y="8871"/>
                  </a:cubicBezTo>
                  <a:cubicBezTo>
                    <a:pt x="4989" y="8871"/>
                    <a:pt x="5025" y="8918"/>
                    <a:pt x="5013" y="8942"/>
                  </a:cubicBezTo>
                  <a:cubicBezTo>
                    <a:pt x="4977" y="8942"/>
                    <a:pt x="4906" y="8895"/>
                    <a:pt x="4870" y="8871"/>
                  </a:cubicBezTo>
                  <a:cubicBezTo>
                    <a:pt x="4847" y="8787"/>
                    <a:pt x="4763" y="8609"/>
                    <a:pt x="4835" y="8597"/>
                  </a:cubicBezTo>
                  <a:cubicBezTo>
                    <a:pt x="4816" y="8573"/>
                    <a:pt x="4807" y="8564"/>
                    <a:pt x="4802" y="8564"/>
                  </a:cubicBezTo>
                  <a:cubicBezTo>
                    <a:pt x="4788" y="8564"/>
                    <a:pt x="4806" y="8623"/>
                    <a:pt x="4784" y="8623"/>
                  </a:cubicBezTo>
                  <a:cubicBezTo>
                    <a:pt x="4782" y="8623"/>
                    <a:pt x="4779" y="8623"/>
                    <a:pt x="4775" y="8621"/>
                  </a:cubicBezTo>
                  <a:lnTo>
                    <a:pt x="4763" y="8597"/>
                  </a:lnTo>
                  <a:lnTo>
                    <a:pt x="4763" y="8597"/>
                  </a:lnTo>
                  <a:cubicBezTo>
                    <a:pt x="4787" y="8645"/>
                    <a:pt x="4787" y="8680"/>
                    <a:pt x="4775" y="8716"/>
                  </a:cubicBezTo>
                  <a:cubicBezTo>
                    <a:pt x="4774" y="8719"/>
                    <a:pt x="4771" y="8720"/>
                    <a:pt x="4768" y="8720"/>
                  </a:cubicBezTo>
                  <a:cubicBezTo>
                    <a:pt x="4747" y="8720"/>
                    <a:pt x="4690" y="8652"/>
                    <a:pt x="4680" y="8621"/>
                  </a:cubicBezTo>
                  <a:lnTo>
                    <a:pt x="4727" y="8621"/>
                  </a:lnTo>
                  <a:cubicBezTo>
                    <a:pt x="4656" y="8537"/>
                    <a:pt x="4608" y="8585"/>
                    <a:pt x="4525" y="8549"/>
                  </a:cubicBezTo>
                  <a:cubicBezTo>
                    <a:pt x="4489" y="8466"/>
                    <a:pt x="4561" y="8490"/>
                    <a:pt x="4585" y="8454"/>
                  </a:cubicBezTo>
                  <a:lnTo>
                    <a:pt x="4537" y="8371"/>
                  </a:lnTo>
                  <a:lnTo>
                    <a:pt x="4561" y="8359"/>
                  </a:lnTo>
                  <a:cubicBezTo>
                    <a:pt x="4525" y="8311"/>
                    <a:pt x="4489" y="8311"/>
                    <a:pt x="4466" y="8228"/>
                  </a:cubicBezTo>
                  <a:lnTo>
                    <a:pt x="4466" y="8228"/>
                  </a:lnTo>
                  <a:cubicBezTo>
                    <a:pt x="4471" y="8231"/>
                    <a:pt x="4476" y="8233"/>
                    <a:pt x="4479" y="8233"/>
                  </a:cubicBezTo>
                  <a:cubicBezTo>
                    <a:pt x="4505" y="8233"/>
                    <a:pt x="4468" y="8143"/>
                    <a:pt x="4497" y="8143"/>
                  </a:cubicBezTo>
                  <a:cubicBezTo>
                    <a:pt x="4503" y="8143"/>
                    <a:pt x="4512" y="8147"/>
                    <a:pt x="4525" y="8156"/>
                  </a:cubicBezTo>
                  <a:cubicBezTo>
                    <a:pt x="4513" y="8109"/>
                    <a:pt x="4442" y="8121"/>
                    <a:pt x="4477" y="8085"/>
                  </a:cubicBezTo>
                  <a:cubicBezTo>
                    <a:pt x="4470" y="8081"/>
                    <a:pt x="4465" y="8079"/>
                    <a:pt x="4461" y="8079"/>
                  </a:cubicBezTo>
                  <a:cubicBezTo>
                    <a:pt x="4444" y="8079"/>
                    <a:pt x="4477" y="8126"/>
                    <a:pt x="4477" y="8156"/>
                  </a:cubicBezTo>
                  <a:cubicBezTo>
                    <a:pt x="4471" y="8161"/>
                    <a:pt x="4466" y="8163"/>
                    <a:pt x="4460" y="8163"/>
                  </a:cubicBezTo>
                  <a:cubicBezTo>
                    <a:pt x="4424" y="8163"/>
                    <a:pt x="4403" y="8066"/>
                    <a:pt x="4382" y="8014"/>
                  </a:cubicBezTo>
                  <a:cubicBezTo>
                    <a:pt x="4386" y="8012"/>
                    <a:pt x="4390" y="8011"/>
                    <a:pt x="4394" y="8011"/>
                  </a:cubicBezTo>
                  <a:cubicBezTo>
                    <a:pt x="4402" y="8011"/>
                    <a:pt x="4408" y="8014"/>
                    <a:pt x="4413" y="8014"/>
                  </a:cubicBezTo>
                  <a:cubicBezTo>
                    <a:pt x="4421" y="8014"/>
                    <a:pt x="4424" y="8008"/>
                    <a:pt x="4418" y="7978"/>
                  </a:cubicBezTo>
                  <a:cubicBezTo>
                    <a:pt x="4394" y="7966"/>
                    <a:pt x="4370" y="7930"/>
                    <a:pt x="4382" y="7894"/>
                  </a:cubicBezTo>
                  <a:cubicBezTo>
                    <a:pt x="4346" y="7894"/>
                    <a:pt x="4358" y="7823"/>
                    <a:pt x="4346" y="7787"/>
                  </a:cubicBezTo>
                  <a:cubicBezTo>
                    <a:pt x="4346" y="7818"/>
                    <a:pt x="4338" y="7875"/>
                    <a:pt x="4312" y="7875"/>
                  </a:cubicBezTo>
                  <a:cubicBezTo>
                    <a:pt x="4308" y="7875"/>
                    <a:pt x="4304" y="7874"/>
                    <a:pt x="4299" y="7871"/>
                  </a:cubicBezTo>
                  <a:cubicBezTo>
                    <a:pt x="4275" y="7847"/>
                    <a:pt x="4263" y="7823"/>
                    <a:pt x="4251" y="7740"/>
                  </a:cubicBezTo>
                  <a:lnTo>
                    <a:pt x="4251" y="7799"/>
                  </a:lnTo>
                  <a:cubicBezTo>
                    <a:pt x="4180" y="7740"/>
                    <a:pt x="4263" y="7680"/>
                    <a:pt x="4227" y="7597"/>
                  </a:cubicBezTo>
                  <a:lnTo>
                    <a:pt x="4227" y="7597"/>
                  </a:lnTo>
                  <a:cubicBezTo>
                    <a:pt x="4251" y="7633"/>
                    <a:pt x="4263" y="7656"/>
                    <a:pt x="4287" y="7680"/>
                  </a:cubicBezTo>
                  <a:cubicBezTo>
                    <a:pt x="4263" y="7644"/>
                    <a:pt x="4227" y="7561"/>
                    <a:pt x="4192" y="7502"/>
                  </a:cubicBezTo>
                  <a:lnTo>
                    <a:pt x="4239" y="7418"/>
                  </a:lnTo>
                  <a:cubicBezTo>
                    <a:pt x="4215" y="7406"/>
                    <a:pt x="4227" y="7335"/>
                    <a:pt x="4192" y="7335"/>
                  </a:cubicBezTo>
                  <a:cubicBezTo>
                    <a:pt x="4197" y="7314"/>
                    <a:pt x="4203" y="7306"/>
                    <a:pt x="4209" y="7306"/>
                  </a:cubicBezTo>
                  <a:cubicBezTo>
                    <a:pt x="4231" y="7306"/>
                    <a:pt x="4256" y="7409"/>
                    <a:pt x="4275" y="7418"/>
                  </a:cubicBezTo>
                  <a:cubicBezTo>
                    <a:pt x="4287" y="7299"/>
                    <a:pt x="4204" y="7323"/>
                    <a:pt x="4251" y="7204"/>
                  </a:cubicBezTo>
                  <a:lnTo>
                    <a:pt x="4251" y="7204"/>
                  </a:lnTo>
                  <a:lnTo>
                    <a:pt x="4287" y="7240"/>
                  </a:lnTo>
                  <a:cubicBezTo>
                    <a:pt x="4287" y="7204"/>
                    <a:pt x="4263" y="7132"/>
                    <a:pt x="4287" y="7132"/>
                  </a:cubicBezTo>
                  <a:lnTo>
                    <a:pt x="4287" y="7132"/>
                  </a:lnTo>
                  <a:cubicBezTo>
                    <a:pt x="4275" y="7132"/>
                    <a:pt x="4275" y="7144"/>
                    <a:pt x="4275" y="7168"/>
                  </a:cubicBezTo>
                  <a:cubicBezTo>
                    <a:pt x="4206" y="7145"/>
                    <a:pt x="4226" y="7001"/>
                    <a:pt x="4163" y="7001"/>
                  </a:cubicBezTo>
                  <a:cubicBezTo>
                    <a:pt x="4161" y="7001"/>
                    <a:pt x="4159" y="7001"/>
                    <a:pt x="4156" y="7001"/>
                  </a:cubicBezTo>
                  <a:lnTo>
                    <a:pt x="4144" y="7061"/>
                  </a:lnTo>
                  <a:cubicBezTo>
                    <a:pt x="4132" y="6978"/>
                    <a:pt x="4085" y="6918"/>
                    <a:pt x="4120" y="6859"/>
                  </a:cubicBezTo>
                  <a:cubicBezTo>
                    <a:pt x="4125" y="6848"/>
                    <a:pt x="4130" y="6844"/>
                    <a:pt x="4136" y="6844"/>
                  </a:cubicBezTo>
                  <a:cubicBezTo>
                    <a:pt x="4154" y="6844"/>
                    <a:pt x="4170" y="6899"/>
                    <a:pt x="4180" y="6918"/>
                  </a:cubicBezTo>
                  <a:cubicBezTo>
                    <a:pt x="4192" y="6847"/>
                    <a:pt x="4108" y="6847"/>
                    <a:pt x="4120" y="6763"/>
                  </a:cubicBezTo>
                  <a:lnTo>
                    <a:pt x="4120" y="6763"/>
                  </a:lnTo>
                  <a:cubicBezTo>
                    <a:pt x="4115" y="6785"/>
                    <a:pt x="4107" y="6795"/>
                    <a:pt x="4097" y="6795"/>
                  </a:cubicBezTo>
                  <a:cubicBezTo>
                    <a:pt x="4086" y="6795"/>
                    <a:pt x="4073" y="6782"/>
                    <a:pt x="4061" y="6763"/>
                  </a:cubicBezTo>
                  <a:cubicBezTo>
                    <a:pt x="4049" y="6820"/>
                    <a:pt x="4027" y="6919"/>
                    <a:pt x="4056" y="6919"/>
                  </a:cubicBezTo>
                  <a:cubicBezTo>
                    <a:pt x="4057" y="6919"/>
                    <a:pt x="4059" y="6919"/>
                    <a:pt x="4061" y="6918"/>
                  </a:cubicBezTo>
                  <a:cubicBezTo>
                    <a:pt x="4061" y="6906"/>
                    <a:pt x="4073" y="6906"/>
                    <a:pt x="4073" y="6894"/>
                  </a:cubicBezTo>
                  <a:cubicBezTo>
                    <a:pt x="4085" y="6906"/>
                    <a:pt x="4096" y="6930"/>
                    <a:pt x="4108" y="6942"/>
                  </a:cubicBezTo>
                  <a:cubicBezTo>
                    <a:pt x="4102" y="6984"/>
                    <a:pt x="4093" y="6993"/>
                    <a:pt x="4085" y="6993"/>
                  </a:cubicBezTo>
                  <a:cubicBezTo>
                    <a:pt x="4078" y="6993"/>
                    <a:pt x="4071" y="6988"/>
                    <a:pt x="4066" y="6988"/>
                  </a:cubicBezTo>
                  <a:cubicBezTo>
                    <a:pt x="4064" y="6988"/>
                    <a:pt x="4062" y="6988"/>
                    <a:pt x="4061" y="6990"/>
                  </a:cubicBezTo>
                  <a:cubicBezTo>
                    <a:pt x="4037" y="7121"/>
                    <a:pt x="4132" y="7001"/>
                    <a:pt x="4120" y="7121"/>
                  </a:cubicBezTo>
                  <a:lnTo>
                    <a:pt x="4108" y="7132"/>
                  </a:lnTo>
                  <a:cubicBezTo>
                    <a:pt x="4132" y="7192"/>
                    <a:pt x="4144" y="7275"/>
                    <a:pt x="4180" y="7287"/>
                  </a:cubicBezTo>
                  <a:cubicBezTo>
                    <a:pt x="4132" y="7335"/>
                    <a:pt x="4215" y="7406"/>
                    <a:pt x="4192" y="7466"/>
                  </a:cubicBezTo>
                  <a:cubicBezTo>
                    <a:pt x="4186" y="7467"/>
                    <a:pt x="4181" y="7468"/>
                    <a:pt x="4176" y="7468"/>
                  </a:cubicBezTo>
                  <a:cubicBezTo>
                    <a:pt x="4094" y="7468"/>
                    <a:pt x="4177" y="7272"/>
                    <a:pt x="4120" y="7216"/>
                  </a:cubicBezTo>
                  <a:lnTo>
                    <a:pt x="4120" y="7216"/>
                  </a:lnTo>
                  <a:cubicBezTo>
                    <a:pt x="4115" y="7230"/>
                    <a:pt x="4109" y="7235"/>
                    <a:pt x="4104" y="7235"/>
                  </a:cubicBezTo>
                  <a:cubicBezTo>
                    <a:pt x="4085" y="7235"/>
                    <a:pt x="4067" y="7175"/>
                    <a:pt x="4049" y="7156"/>
                  </a:cubicBezTo>
                  <a:lnTo>
                    <a:pt x="4049" y="7156"/>
                  </a:lnTo>
                  <a:cubicBezTo>
                    <a:pt x="4061" y="7216"/>
                    <a:pt x="4085" y="7287"/>
                    <a:pt x="4096" y="7347"/>
                  </a:cubicBezTo>
                  <a:cubicBezTo>
                    <a:pt x="4085" y="7359"/>
                    <a:pt x="4037" y="7418"/>
                    <a:pt x="4085" y="7454"/>
                  </a:cubicBezTo>
                  <a:lnTo>
                    <a:pt x="4085" y="7442"/>
                  </a:lnTo>
                  <a:cubicBezTo>
                    <a:pt x="4108" y="7513"/>
                    <a:pt x="4144" y="7490"/>
                    <a:pt x="4144" y="7549"/>
                  </a:cubicBezTo>
                  <a:cubicBezTo>
                    <a:pt x="4141" y="7553"/>
                    <a:pt x="4136" y="7554"/>
                    <a:pt x="4131" y="7554"/>
                  </a:cubicBezTo>
                  <a:cubicBezTo>
                    <a:pt x="4120" y="7554"/>
                    <a:pt x="4108" y="7546"/>
                    <a:pt x="4108" y="7537"/>
                  </a:cubicBezTo>
                  <a:lnTo>
                    <a:pt x="4108" y="7537"/>
                  </a:lnTo>
                  <a:cubicBezTo>
                    <a:pt x="4108" y="7597"/>
                    <a:pt x="4132" y="7585"/>
                    <a:pt x="4156" y="7621"/>
                  </a:cubicBezTo>
                  <a:cubicBezTo>
                    <a:pt x="4156" y="7638"/>
                    <a:pt x="4152" y="7643"/>
                    <a:pt x="4146" y="7643"/>
                  </a:cubicBezTo>
                  <a:cubicBezTo>
                    <a:pt x="4138" y="7643"/>
                    <a:pt x="4126" y="7634"/>
                    <a:pt x="4118" y="7634"/>
                  </a:cubicBezTo>
                  <a:cubicBezTo>
                    <a:pt x="4112" y="7634"/>
                    <a:pt x="4108" y="7639"/>
                    <a:pt x="4108" y="7656"/>
                  </a:cubicBezTo>
                  <a:cubicBezTo>
                    <a:pt x="4156" y="7716"/>
                    <a:pt x="4120" y="7763"/>
                    <a:pt x="4132" y="7823"/>
                  </a:cubicBezTo>
                  <a:cubicBezTo>
                    <a:pt x="4136" y="7820"/>
                    <a:pt x="4141" y="7819"/>
                    <a:pt x="4145" y="7819"/>
                  </a:cubicBezTo>
                  <a:cubicBezTo>
                    <a:pt x="4189" y="7819"/>
                    <a:pt x="4242" y="7934"/>
                    <a:pt x="4270" y="7934"/>
                  </a:cubicBezTo>
                  <a:cubicBezTo>
                    <a:pt x="4278" y="7934"/>
                    <a:pt x="4284" y="7923"/>
                    <a:pt x="4287" y="7894"/>
                  </a:cubicBezTo>
                  <a:cubicBezTo>
                    <a:pt x="4323" y="7930"/>
                    <a:pt x="4346" y="7966"/>
                    <a:pt x="4370" y="8014"/>
                  </a:cubicBezTo>
                  <a:cubicBezTo>
                    <a:pt x="4368" y="8022"/>
                    <a:pt x="4364" y="8025"/>
                    <a:pt x="4357" y="8025"/>
                  </a:cubicBezTo>
                  <a:cubicBezTo>
                    <a:pt x="4335" y="8025"/>
                    <a:pt x="4290" y="7985"/>
                    <a:pt x="4256" y="7985"/>
                  </a:cubicBezTo>
                  <a:cubicBezTo>
                    <a:pt x="4245" y="7985"/>
                    <a:pt x="4235" y="7989"/>
                    <a:pt x="4227" y="8002"/>
                  </a:cubicBezTo>
                  <a:cubicBezTo>
                    <a:pt x="4215" y="7966"/>
                    <a:pt x="4204" y="7930"/>
                    <a:pt x="4192" y="7883"/>
                  </a:cubicBezTo>
                  <a:lnTo>
                    <a:pt x="4192" y="7883"/>
                  </a:lnTo>
                  <a:cubicBezTo>
                    <a:pt x="4132" y="7930"/>
                    <a:pt x="4311" y="8097"/>
                    <a:pt x="4275" y="8204"/>
                  </a:cubicBezTo>
                  <a:cubicBezTo>
                    <a:pt x="4287" y="8264"/>
                    <a:pt x="4299" y="8240"/>
                    <a:pt x="4311" y="8359"/>
                  </a:cubicBezTo>
                  <a:lnTo>
                    <a:pt x="4358" y="8311"/>
                  </a:lnTo>
                  <a:lnTo>
                    <a:pt x="4358" y="8311"/>
                  </a:lnTo>
                  <a:cubicBezTo>
                    <a:pt x="4370" y="8383"/>
                    <a:pt x="4346" y="8406"/>
                    <a:pt x="4335" y="8418"/>
                  </a:cubicBezTo>
                  <a:cubicBezTo>
                    <a:pt x="4358" y="8454"/>
                    <a:pt x="4370" y="8478"/>
                    <a:pt x="4382" y="8514"/>
                  </a:cubicBezTo>
                  <a:cubicBezTo>
                    <a:pt x="4370" y="8502"/>
                    <a:pt x="4358" y="8502"/>
                    <a:pt x="4346" y="8478"/>
                  </a:cubicBezTo>
                  <a:lnTo>
                    <a:pt x="4346" y="8478"/>
                  </a:lnTo>
                  <a:cubicBezTo>
                    <a:pt x="4335" y="8537"/>
                    <a:pt x="4358" y="8549"/>
                    <a:pt x="4382" y="8549"/>
                  </a:cubicBezTo>
                  <a:cubicBezTo>
                    <a:pt x="4406" y="8561"/>
                    <a:pt x="4430" y="8597"/>
                    <a:pt x="4442" y="8633"/>
                  </a:cubicBezTo>
                  <a:lnTo>
                    <a:pt x="4406" y="8621"/>
                  </a:lnTo>
                  <a:lnTo>
                    <a:pt x="4406" y="8621"/>
                  </a:lnTo>
                  <a:cubicBezTo>
                    <a:pt x="4416" y="8630"/>
                    <a:pt x="4433" y="8648"/>
                    <a:pt x="4446" y="8648"/>
                  </a:cubicBezTo>
                  <a:cubicBezTo>
                    <a:pt x="4449" y="8648"/>
                    <a:pt x="4451" y="8647"/>
                    <a:pt x="4454" y="8645"/>
                  </a:cubicBezTo>
                  <a:cubicBezTo>
                    <a:pt x="4466" y="8668"/>
                    <a:pt x="4477" y="8680"/>
                    <a:pt x="4489" y="8680"/>
                  </a:cubicBezTo>
                  <a:cubicBezTo>
                    <a:pt x="4489" y="8668"/>
                    <a:pt x="4513" y="8633"/>
                    <a:pt x="4489" y="8573"/>
                  </a:cubicBezTo>
                  <a:lnTo>
                    <a:pt x="4489" y="8573"/>
                  </a:lnTo>
                  <a:cubicBezTo>
                    <a:pt x="4549" y="8704"/>
                    <a:pt x="4620" y="8787"/>
                    <a:pt x="4656" y="8918"/>
                  </a:cubicBezTo>
                  <a:cubicBezTo>
                    <a:pt x="4652" y="8920"/>
                    <a:pt x="4648" y="8921"/>
                    <a:pt x="4644" y="8921"/>
                  </a:cubicBezTo>
                  <a:cubicBezTo>
                    <a:pt x="4627" y="8921"/>
                    <a:pt x="4606" y="8910"/>
                    <a:pt x="4598" y="8910"/>
                  </a:cubicBezTo>
                  <a:cubicBezTo>
                    <a:pt x="4594" y="8910"/>
                    <a:pt x="4593" y="8912"/>
                    <a:pt x="4596" y="8918"/>
                  </a:cubicBezTo>
                  <a:cubicBezTo>
                    <a:pt x="4615" y="8956"/>
                    <a:pt x="4663" y="8985"/>
                    <a:pt x="4694" y="8985"/>
                  </a:cubicBezTo>
                  <a:cubicBezTo>
                    <a:pt x="4703" y="8985"/>
                    <a:pt x="4710" y="8983"/>
                    <a:pt x="4716" y="8978"/>
                  </a:cubicBezTo>
                  <a:cubicBezTo>
                    <a:pt x="4727" y="8990"/>
                    <a:pt x="4727" y="8990"/>
                    <a:pt x="4739" y="9002"/>
                  </a:cubicBezTo>
                  <a:cubicBezTo>
                    <a:pt x="4727" y="9014"/>
                    <a:pt x="4727" y="9037"/>
                    <a:pt x="4739" y="9061"/>
                  </a:cubicBezTo>
                  <a:cubicBezTo>
                    <a:pt x="4739" y="9073"/>
                    <a:pt x="4751" y="9085"/>
                    <a:pt x="4763" y="9109"/>
                  </a:cubicBezTo>
                  <a:cubicBezTo>
                    <a:pt x="4768" y="9106"/>
                    <a:pt x="4774" y="9105"/>
                    <a:pt x="4780" y="9105"/>
                  </a:cubicBezTo>
                  <a:cubicBezTo>
                    <a:pt x="4826" y="9105"/>
                    <a:pt x="4886" y="9180"/>
                    <a:pt x="4918" y="9180"/>
                  </a:cubicBezTo>
                  <a:cubicBezTo>
                    <a:pt x="4894" y="9156"/>
                    <a:pt x="4870" y="9133"/>
                    <a:pt x="4847" y="9121"/>
                  </a:cubicBezTo>
                  <a:cubicBezTo>
                    <a:pt x="4906" y="9121"/>
                    <a:pt x="4966" y="9121"/>
                    <a:pt x="4977" y="9168"/>
                  </a:cubicBezTo>
                  <a:cubicBezTo>
                    <a:pt x="4967" y="9164"/>
                    <a:pt x="4959" y="9163"/>
                    <a:pt x="4953" y="9163"/>
                  </a:cubicBezTo>
                  <a:cubicBezTo>
                    <a:pt x="4921" y="9163"/>
                    <a:pt x="4961" y="9219"/>
                    <a:pt x="4943" y="9219"/>
                  </a:cubicBezTo>
                  <a:cubicBezTo>
                    <a:pt x="4936" y="9219"/>
                    <a:pt x="4922" y="9212"/>
                    <a:pt x="4894" y="9192"/>
                  </a:cubicBezTo>
                  <a:lnTo>
                    <a:pt x="4894" y="9192"/>
                  </a:lnTo>
                  <a:cubicBezTo>
                    <a:pt x="4908" y="9239"/>
                    <a:pt x="4922" y="9249"/>
                    <a:pt x="4938" y="9249"/>
                  </a:cubicBezTo>
                  <a:cubicBezTo>
                    <a:pt x="4949" y="9249"/>
                    <a:pt x="4962" y="9243"/>
                    <a:pt x="4976" y="9243"/>
                  </a:cubicBezTo>
                  <a:cubicBezTo>
                    <a:pt x="4990" y="9243"/>
                    <a:pt x="5007" y="9250"/>
                    <a:pt x="5025" y="9276"/>
                  </a:cubicBezTo>
                  <a:lnTo>
                    <a:pt x="5061" y="9347"/>
                  </a:lnTo>
                  <a:cubicBezTo>
                    <a:pt x="5058" y="9350"/>
                    <a:pt x="5054" y="9351"/>
                    <a:pt x="5050" y="9351"/>
                  </a:cubicBezTo>
                  <a:cubicBezTo>
                    <a:pt x="5024" y="9351"/>
                    <a:pt x="4982" y="9307"/>
                    <a:pt x="4977" y="9307"/>
                  </a:cubicBezTo>
                  <a:lnTo>
                    <a:pt x="4977" y="9307"/>
                  </a:lnTo>
                  <a:cubicBezTo>
                    <a:pt x="4976" y="9307"/>
                    <a:pt x="4976" y="9308"/>
                    <a:pt x="4977" y="9311"/>
                  </a:cubicBezTo>
                  <a:lnTo>
                    <a:pt x="5013" y="9335"/>
                  </a:lnTo>
                  <a:cubicBezTo>
                    <a:pt x="4989" y="9335"/>
                    <a:pt x="4942" y="9299"/>
                    <a:pt x="4882" y="9252"/>
                  </a:cubicBezTo>
                  <a:cubicBezTo>
                    <a:pt x="4835" y="9216"/>
                    <a:pt x="4787" y="9168"/>
                    <a:pt x="4727" y="9145"/>
                  </a:cubicBezTo>
                  <a:lnTo>
                    <a:pt x="4727" y="9145"/>
                  </a:lnTo>
                  <a:cubicBezTo>
                    <a:pt x="4775" y="9204"/>
                    <a:pt x="4823" y="9264"/>
                    <a:pt x="4870" y="9311"/>
                  </a:cubicBezTo>
                  <a:cubicBezTo>
                    <a:pt x="5108" y="9478"/>
                    <a:pt x="5382" y="9704"/>
                    <a:pt x="5632" y="9716"/>
                  </a:cubicBezTo>
                  <a:cubicBezTo>
                    <a:pt x="5632" y="9716"/>
                    <a:pt x="5644" y="9704"/>
                    <a:pt x="5644" y="9692"/>
                  </a:cubicBezTo>
                  <a:lnTo>
                    <a:pt x="5656" y="9704"/>
                  </a:lnTo>
                  <a:lnTo>
                    <a:pt x="5704" y="9704"/>
                  </a:lnTo>
                  <a:cubicBezTo>
                    <a:pt x="5739" y="9752"/>
                    <a:pt x="5823" y="9799"/>
                    <a:pt x="5894" y="9847"/>
                  </a:cubicBezTo>
                  <a:cubicBezTo>
                    <a:pt x="5859" y="9811"/>
                    <a:pt x="5859" y="9811"/>
                    <a:pt x="5859" y="9776"/>
                  </a:cubicBezTo>
                  <a:cubicBezTo>
                    <a:pt x="5872" y="9763"/>
                    <a:pt x="5881" y="9753"/>
                    <a:pt x="5899" y="9753"/>
                  </a:cubicBezTo>
                  <a:cubicBezTo>
                    <a:pt x="5913" y="9753"/>
                    <a:pt x="5933" y="9759"/>
                    <a:pt x="5966" y="9776"/>
                  </a:cubicBezTo>
                  <a:cubicBezTo>
                    <a:pt x="5954" y="9799"/>
                    <a:pt x="5918" y="9788"/>
                    <a:pt x="5966" y="9823"/>
                  </a:cubicBezTo>
                  <a:cubicBezTo>
                    <a:pt x="5948" y="9806"/>
                    <a:pt x="5956" y="9795"/>
                    <a:pt x="5976" y="9795"/>
                  </a:cubicBezTo>
                  <a:cubicBezTo>
                    <a:pt x="5983" y="9795"/>
                    <a:pt x="5992" y="9796"/>
                    <a:pt x="6001" y="9799"/>
                  </a:cubicBezTo>
                  <a:cubicBezTo>
                    <a:pt x="6037" y="9823"/>
                    <a:pt x="6109" y="9847"/>
                    <a:pt x="6097" y="9871"/>
                  </a:cubicBezTo>
                  <a:cubicBezTo>
                    <a:pt x="6073" y="9871"/>
                    <a:pt x="6061" y="9859"/>
                    <a:pt x="6049" y="9859"/>
                  </a:cubicBezTo>
                  <a:cubicBezTo>
                    <a:pt x="6025" y="9859"/>
                    <a:pt x="6120" y="9895"/>
                    <a:pt x="6061" y="9907"/>
                  </a:cubicBezTo>
                  <a:lnTo>
                    <a:pt x="6144" y="9918"/>
                  </a:lnTo>
                  <a:cubicBezTo>
                    <a:pt x="6180" y="9954"/>
                    <a:pt x="6097" y="9942"/>
                    <a:pt x="6120" y="9966"/>
                  </a:cubicBezTo>
                  <a:cubicBezTo>
                    <a:pt x="6135" y="9967"/>
                    <a:pt x="6149" y="9968"/>
                    <a:pt x="6162" y="9968"/>
                  </a:cubicBezTo>
                  <a:cubicBezTo>
                    <a:pt x="6270" y="9968"/>
                    <a:pt x="6348" y="9930"/>
                    <a:pt x="6454" y="9930"/>
                  </a:cubicBezTo>
                  <a:cubicBezTo>
                    <a:pt x="6444" y="9940"/>
                    <a:pt x="6434" y="9982"/>
                    <a:pt x="6431" y="9990"/>
                  </a:cubicBezTo>
                  <a:lnTo>
                    <a:pt x="6431" y="9990"/>
                  </a:lnTo>
                  <a:cubicBezTo>
                    <a:pt x="6444" y="9993"/>
                    <a:pt x="6458" y="9995"/>
                    <a:pt x="6472" y="9995"/>
                  </a:cubicBezTo>
                  <a:cubicBezTo>
                    <a:pt x="6556" y="9995"/>
                    <a:pt x="6648" y="9942"/>
                    <a:pt x="6740" y="9942"/>
                  </a:cubicBezTo>
                  <a:cubicBezTo>
                    <a:pt x="6728" y="9954"/>
                    <a:pt x="6680" y="9954"/>
                    <a:pt x="6656" y="9954"/>
                  </a:cubicBezTo>
                  <a:cubicBezTo>
                    <a:pt x="6797" y="9976"/>
                    <a:pt x="6927" y="9983"/>
                    <a:pt x="7057" y="9983"/>
                  </a:cubicBezTo>
                  <a:cubicBezTo>
                    <a:pt x="7213" y="9983"/>
                    <a:pt x="7368" y="9973"/>
                    <a:pt x="7537" y="9966"/>
                  </a:cubicBezTo>
                  <a:lnTo>
                    <a:pt x="7597" y="9883"/>
                  </a:lnTo>
                  <a:lnTo>
                    <a:pt x="7692" y="9907"/>
                  </a:lnTo>
                  <a:cubicBezTo>
                    <a:pt x="8014" y="9847"/>
                    <a:pt x="8228" y="9704"/>
                    <a:pt x="8466" y="9514"/>
                  </a:cubicBezTo>
                  <a:cubicBezTo>
                    <a:pt x="8488" y="9495"/>
                    <a:pt x="8503" y="9489"/>
                    <a:pt x="8515" y="9489"/>
                  </a:cubicBezTo>
                  <a:cubicBezTo>
                    <a:pt x="8536" y="9489"/>
                    <a:pt x="8547" y="9507"/>
                    <a:pt x="8566" y="9507"/>
                  </a:cubicBezTo>
                  <a:cubicBezTo>
                    <a:pt x="8572" y="9507"/>
                    <a:pt x="8578" y="9505"/>
                    <a:pt x="8585" y="9502"/>
                  </a:cubicBezTo>
                  <a:cubicBezTo>
                    <a:pt x="8752" y="9383"/>
                    <a:pt x="8752" y="9287"/>
                    <a:pt x="8883" y="9145"/>
                  </a:cubicBezTo>
                  <a:lnTo>
                    <a:pt x="8883" y="9145"/>
                  </a:lnTo>
                  <a:cubicBezTo>
                    <a:pt x="8874" y="9170"/>
                    <a:pt x="8878" y="9215"/>
                    <a:pt x="8903" y="9215"/>
                  </a:cubicBezTo>
                  <a:cubicBezTo>
                    <a:pt x="8913" y="9215"/>
                    <a:pt x="8926" y="9209"/>
                    <a:pt x="8942" y="9192"/>
                  </a:cubicBezTo>
                  <a:cubicBezTo>
                    <a:pt x="8942" y="9168"/>
                    <a:pt x="8918" y="9145"/>
                    <a:pt x="8966" y="9109"/>
                  </a:cubicBezTo>
                  <a:lnTo>
                    <a:pt x="8966" y="9145"/>
                  </a:lnTo>
                  <a:cubicBezTo>
                    <a:pt x="9014" y="9121"/>
                    <a:pt x="9038" y="9073"/>
                    <a:pt x="9109" y="9002"/>
                  </a:cubicBezTo>
                  <a:cubicBezTo>
                    <a:pt x="9168" y="8930"/>
                    <a:pt x="9204" y="8847"/>
                    <a:pt x="9240" y="8764"/>
                  </a:cubicBezTo>
                  <a:cubicBezTo>
                    <a:pt x="9264" y="8692"/>
                    <a:pt x="9288" y="8609"/>
                    <a:pt x="9288" y="8525"/>
                  </a:cubicBezTo>
                  <a:cubicBezTo>
                    <a:pt x="9310" y="8490"/>
                    <a:pt x="9325" y="8477"/>
                    <a:pt x="9335" y="8477"/>
                  </a:cubicBezTo>
                  <a:cubicBezTo>
                    <a:pt x="9359" y="8477"/>
                    <a:pt x="9355" y="8551"/>
                    <a:pt x="9367" y="8551"/>
                  </a:cubicBezTo>
                  <a:cubicBezTo>
                    <a:pt x="9368" y="8551"/>
                    <a:pt x="9369" y="8551"/>
                    <a:pt x="9371" y="8549"/>
                  </a:cubicBezTo>
                  <a:lnTo>
                    <a:pt x="9371" y="8549"/>
                  </a:lnTo>
                  <a:cubicBezTo>
                    <a:pt x="9288" y="8633"/>
                    <a:pt x="9335" y="8621"/>
                    <a:pt x="9347" y="8656"/>
                  </a:cubicBezTo>
                  <a:cubicBezTo>
                    <a:pt x="9359" y="8597"/>
                    <a:pt x="9383" y="8525"/>
                    <a:pt x="9442" y="8525"/>
                  </a:cubicBezTo>
                  <a:cubicBezTo>
                    <a:pt x="9476" y="8459"/>
                    <a:pt x="9488" y="8423"/>
                    <a:pt x="9500" y="8350"/>
                  </a:cubicBezTo>
                  <a:lnTo>
                    <a:pt x="9500" y="8350"/>
                  </a:lnTo>
                  <a:cubicBezTo>
                    <a:pt x="9495" y="8364"/>
                    <a:pt x="9486" y="8374"/>
                    <a:pt x="9479" y="8374"/>
                  </a:cubicBezTo>
                  <a:cubicBezTo>
                    <a:pt x="9472" y="8374"/>
                    <a:pt x="9466" y="8366"/>
                    <a:pt x="9466" y="8347"/>
                  </a:cubicBezTo>
                  <a:cubicBezTo>
                    <a:pt x="9499" y="8302"/>
                    <a:pt x="9543" y="8154"/>
                    <a:pt x="9588" y="8154"/>
                  </a:cubicBezTo>
                  <a:cubicBezTo>
                    <a:pt x="9591" y="8154"/>
                    <a:pt x="9594" y="8155"/>
                    <a:pt x="9597" y="8156"/>
                  </a:cubicBezTo>
                  <a:cubicBezTo>
                    <a:pt x="9728" y="7787"/>
                    <a:pt x="9835" y="7347"/>
                    <a:pt x="9800" y="6906"/>
                  </a:cubicBezTo>
                  <a:cubicBezTo>
                    <a:pt x="9792" y="6894"/>
                    <a:pt x="9787" y="6889"/>
                    <a:pt x="9784" y="6889"/>
                  </a:cubicBezTo>
                  <a:cubicBezTo>
                    <a:pt x="9774" y="6889"/>
                    <a:pt x="9780" y="6937"/>
                    <a:pt x="9771" y="6937"/>
                  </a:cubicBezTo>
                  <a:cubicBezTo>
                    <a:pt x="9769" y="6937"/>
                    <a:pt x="9767" y="6935"/>
                    <a:pt x="9764" y="6930"/>
                  </a:cubicBezTo>
                  <a:cubicBezTo>
                    <a:pt x="9716" y="6823"/>
                    <a:pt x="9776" y="6847"/>
                    <a:pt x="9740" y="6763"/>
                  </a:cubicBezTo>
                  <a:lnTo>
                    <a:pt x="9740" y="6763"/>
                  </a:lnTo>
                  <a:lnTo>
                    <a:pt x="9776" y="6799"/>
                  </a:lnTo>
                  <a:cubicBezTo>
                    <a:pt x="9764" y="6668"/>
                    <a:pt x="9692" y="6549"/>
                    <a:pt x="9633" y="6442"/>
                  </a:cubicBezTo>
                  <a:lnTo>
                    <a:pt x="9633" y="6442"/>
                  </a:lnTo>
                  <a:cubicBezTo>
                    <a:pt x="9635" y="6443"/>
                    <a:pt x="9636" y="6443"/>
                    <a:pt x="9638" y="6443"/>
                  </a:cubicBezTo>
                  <a:cubicBezTo>
                    <a:pt x="9657" y="6443"/>
                    <a:pt x="9648" y="6398"/>
                    <a:pt x="9656" y="6398"/>
                  </a:cubicBezTo>
                  <a:lnTo>
                    <a:pt x="9656" y="6398"/>
                  </a:lnTo>
                  <a:cubicBezTo>
                    <a:pt x="9660" y="6398"/>
                    <a:pt x="9667" y="6406"/>
                    <a:pt x="9680" y="6430"/>
                  </a:cubicBezTo>
                  <a:cubicBezTo>
                    <a:pt x="9657" y="6382"/>
                    <a:pt x="9788" y="6263"/>
                    <a:pt x="9740" y="6228"/>
                  </a:cubicBezTo>
                  <a:lnTo>
                    <a:pt x="9740" y="6228"/>
                  </a:lnTo>
                  <a:lnTo>
                    <a:pt x="9621" y="6335"/>
                  </a:lnTo>
                  <a:cubicBezTo>
                    <a:pt x="9609" y="6335"/>
                    <a:pt x="9597" y="6263"/>
                    <a:pt x="9585" y="6263"/>
                  </a:cubicBezTo>
                  <a:cubicBezTo>
                    <a:pt x="9597" y="6216"/>
                    <a:pt x="9609" y="6144"/>
                    <a:pt x="9597" y="6109"/>
                  </a:cubicBezTo>
                  <a:cubicBezTo>
                    <a:pt x="9603" y="6103"/>
                    <a:pt x="9607" y="6101"/>
                    <a:pt x="9612" y="6101"/>
                  </a:cubicBezTo>
                  <a:cubicBezTo>
                    <a:pt x="9637" y="6101"/>
                    <a:pt x="9648" y="6175"/>
                    <a:pt x="9669" y="6216"/>
                  </a:cubicBezTo>
                  <a:cubicBezTo>
                    <a:pt x="9719" y="6206"/>
                    <a:pt x="9667" y="6084"/>
                    <a:pt x="9701" y="6084"/>
                  </a:cubicBezTo>
                  <a:cubicBezTo>
                    <a:pt x="9707" y="6084"/>
                    <a:pt x="9716" y="6088"/>
                    <a:pt x="9728" y="6097"/>
                  </a:cubicBezTo>
                  <a:cubicBezTo>
                    <a:pt x="9713" y="6063"/>
                    <a:pt x="9705" y="6053"/>
                    <a:pt x="9700" y="6053"/>
                  </a:cubicBezTo>
                  <a:cubicBezTo>
                    <a:pt x="9692" y="6053"/>
                    <a:pt x="9690" y="6077"/>
                    <a:pt x="9678" y="6077"/>
                  </a:cubicBezTo>
                  <a:cubicBezTo>
                    <a:pt x="9673" y="6077"/>
                    <a:pt x="9666" y="6073"/>
                    <a:pt x="9657" y="6061"/>
                  </a:cubicBezTo>
                  <a:lnTo>
                    <a:pt x="9633" y="5978"/>
                  </a:lnTo>
                  <a:lnTo>
                    <a:pt x="9645" y="6049"/>
                  </a:lnTo>
                  <a:cubicBezTo>
                    <a:pt x="9597" y="5978"/>
                    <a:pt x="9549" y="5978"/>
                    <a:pt x="9538" y="5870"/>
                  </a:cubicBezTo>
                  <a:lnTo>
                    <a:pt x="9430" y="5799"/>
                  </a:lnTo>
                  <a:cubicBezTo>
                    <a:pt x="9466" y="5775"/>
                    <a:pt x="9407" y="5728"/>
                    <a:pt x="9395" y="5680"/>
                  </a:cubicBezTo>
                  <a:lnTo>
                    <a:pt x="9395" y="5680"/>
                  </a:lnTo>
                  <a:lnTo>
                    <a:pt x="9430" y="5692"/>
                  </a:lnTo>
                  <a:cubicBezTo>
                    <a:pt x="9395" y="5632"/>
                    <a:pt x="9395" y="5608"/>
                    <a:pt x="9383" y="5561"/>
                  </a:cubicBezTo>
                  <a:lnTo>
                    <a:pt x="9383" y="5561"/>
                  </a:lnTo>
                  <a:cubicBezTo>
                    <a:pt x="9436" y="5571"/>
                    <a:pt x="9413" y="5610"/>
                    <a:pt x="9441" y="5610"/>
                  </a:cubicBezTo>
                  <a:cubicBezTo>
                    <a:pt x="9445" y="5610"/>
                    <a:pt x="9449" y="5610"/>
                    <a:pt x="9454" y="5608"/>
                  </a:cubicBezTo>
                  <a:lnTo>
                    <a:pt x="9419" y="5537"/>
                  </a:lnTo>
                  <a:cubicBezTo>
                    <a:pt x="9417" y="5539"/>
                    <a:pt x="9414" y="5540"/>
                    <a:pt x="9410" y="5540"/>
                  </a:cubicBezTo>
                  <a:cubicBezTo>
                    <a:pt x="9403" y="5540"/>
                    <a:pt x="9394" y="5537"/>
                    <a:pt x="9386" y="5537"/>
                  </a:cubicBezTo>
                  <a:cubicBezTo>
                    <a:pt x="9374" y="5537"/>
                    <a:pt x="9365" y="5543"/>
                    <a:pt x="9371" y="5573"/>
                  </a:cubicBezTo>
                  <a:cubicBezTo>
                    <a:pt x="9288" y="5537"/>
                    <a:pt x="9240" y="5525"/>
                    <a:pt x="9133" y="5382"/>
                  </a:cubicBezTo>
                  <a:cubicBezTo>
                    <a:pt x="9133" y="5357"/>
                    <a:pt x="9139" y="5348"/>
                    <a:pt x="9148" y="5348"/>
                  </a:cubicBezTo>
                  <a:cubicBezTo>
                    <a:pt x="9166" y="5348"/>
                    <a:pt x="9199" y="5385"/>
                    <a:pt x="9222" y="5385"/>
                  </a:cubicBezTo>
                  <a:cubicBezTo>
                    <a:pt x="9229" y="5385"/>
                    <a:pt x="9236" y="5381"/>
                    <a:pt x="9240" y="5370"/>
                  </a:cubicBezTo>
                  <a:cubicBezTo>
                    <a:pt x="9145" y="5204"/>
                    <a:pt x="9002" y="5263"/>
                    <a:pt x="8942" y="5180"/>
                  </a:cubicBezTo>
                  <a:cubicBezTo>
                    <a:pt x="8895" y="5108"/>
                    <a:pt x="8871" y="5096"/>
                    <a:pt x="8847" y="5073"/>
                  </a:cubicBezTo>
                  <a:lnTo>
                    <a:pt x="8835" y="5049"/>
                  </a:lnTo>
                  <a:cubicBezTo>
                    <a:pt x="8829" y="5040"/>
                    <a:pt x="8828" y="5037"/>
                    <a:pt x="8829" y="5037"/>
                  </a:cubicBezTo>
                  <a:lnTo>
                    <a:pt x="8829" y="5037"/>
                  </a:lnTo>
                  <a:cubicBezTo>
                    <a:pt x="8830" y="5037"/>
                    <a:pt x="8846" y="5055"/>
                    <a:pt x="8848" y="5055"/>
                  </a:cubicBezTo>
                  <a:cubicBezTo>
                    <a:pt x="8849" y="5055"/>
                    <a:pt x="8849" y="5053"/>
                    <a:pt x="8847" y="5049"/>
                  </a:cubicBezTo>
                  <a:lnTo>
                    <a:pt x="8847" y="5037"/>
                  </a:lnTo>
                  <a:cubicBezTo>
                    <a:pt x="8844" y="5030"/>
                    <a:pt x="8845" y="5027"/>
                    <a:pt x="8850" y="5027"/>
                  </a:cubicBezTo>
                  <a:cubicBezTo>
                    <a:pt x="8861" y="5027"/>
                    <a:pt x="8890" y="5044"/>
                    <a:pt x="8907" y="5061"/>
                  </a:cubicBezTo>
                  <a:cubicBezTo>
                    <a:pt x="8895" y="5025"/>
                    <a:pt x="8907" y="5013"/>
                    <a:pt x="8918" y="5001"/>
                  </a:cubicBezTo>
                  <a:cubicBezTo>
                    <a:pt x="8942" y="5001"/>
                    <a:pt x="8978" y="5001"/>
                    <a:pt x="9026" y="5073"/>
                  </a:cubicBezTo>
                  <a:cubicBezTo>
                    <a:pt x="9018" y="5055"/>
                    <a:pt x="9016" y="5046"/>
                    <a:pt x="9019" y="5044"/>
                  </a:cubicBezTo>
                  <a:lnTo>
                    <a:pt x="9019" y="5044"/>
                  </a:lnTo>
                  <a:cubicBezTo>
                    <a:pt x="9028" y="5051"/>
                    <a:pt x="9038" y="5057"/>
                    <a:pt x="9049" y="5064"/>
                  </a:cubicBezTo>
                  <a:lnTo>
                    <a:pt x="9049" y="5064"/>
                  </a:lnTo>
                  <a:cubicBezTo>
                    <a:pt x="9036" y="5052"/>
                    <a:pt x="9025" y="5043"/>
                    <a:pt x="9021" y="5043"/>
                  </a:cubicBezTo>
                  <a:lnTo>
                    <a:pt x="9021" y="5043"/>
                  </a:lnTo>
                  <a:cubicBezTo>
                    <a:pt x="9020" y="5043"/>
                    <a:pt x="9019" y="5043"/>
                    <a:pt x="9019" y="5044"/>
                  </a:cubicBezTo>
                  <a:lnTo>
                    <a:pt x="9019" y="5044"/>
                  </a:lnTo>
                  <a:cubicBezTo>
                    <a:pt x="9001" y="5031"/>
                    <a:pt x="8986" y="5018"/>
                    <a:pt x="8978" y="5001"/>
                  </a:cubicBezTo>
                  <a:lnTo>
                    <a:pt x="8978" y="5001"/>
                  </a:lnTo>
                  <a:cubicBezTo>
                    <a:pt x="8996" y="5007"/>
                    <a:pt x="9014" y="5013"/>
                    <a:pt x="9030" y="5013"/>
                  </a:cubicBezTo>
                  <a:cubicBezTo>
                    <a:pt x="9046" y="5013"/>
                    <a:pt x="9061" y="5007"/>
                    <a:pt x="9073" y="4989"/>
                  </a:cubicBezTo>
                  <a:cubicBezTo>
                    <a:pt x="9061" y="4977"/>
                    <a:pt x="9049" y="4966"/>
                    <a:pt x="9038" y="4942"/>
                  </a:cubicBezTo>
                  <a:cubicBezTo>
                    <a:pt x="9026" y="4930"/>
                    <a:pt x="9026" y="4930"/>
                    <a:pt x="9026" y="4918"/>
                  </a:cubicBezTo>
                  <a:cubicBezTo>
                    <a:pt x="9026" y="4930"/>
                    <a:pt x="9026" y="4942"/>
                    <a:pt x="9026" y="4942"/>
                  </a:cubicBezTo>
                  <a:cubicBezTo>
                    <a:pt x="9015" y="4931"/>
                    <a:pt x="8995" y="4892"/>
                    <a:pt x="9008" y="4892"/>
                  </a:cubicBezTo>
                  <a:cubicBezTo>
                    <a:pt x="9009" y="4892"/>
                    <a:pt x="9011" y="4893"/>
                    <a:pt x="9014" y="4894"/>
                  </a:cubicBezTo>
                  <a:cubicBezTo>
                    <a:pt x="9014" y="4906"/>
                    <a:pt x="9014" y="4906"/>
                    <a:pt x="9014" y="4906"/>
                  </a:cubicBezTo>
                  <a:cubicBezTo>
                    <a:pt x="9023" y="4906"/>
                    <a:pt x="9018" y="4891"/>
                    <a:pt x="9021" y="4891"/>
                  </a:cubicBezTo>
                  <a:lnTo>
                    <a:pt x="9021" y="4891"/>
                  </a:lnTo>
                  <a:cubicBezTo>
                    <a:pt x="9022" y="4891"/>
                    <a:pt x="9023" y="4892"/>
                    <a:pt x="9026" y="4894"/>
                  </a:cubicBezTo>
                  <a:cubicBezTo>
                    <a:pt x="9038" y="4894"/>
                    <a:pt x="9026" y="4894"/>
                    <a:pt x="9038" y="4906"/>
                  </a:cubicBezTo>
                  <a:lnTo>
                    <a:pt x="9073" y="4918"/>
                  </a:lnTo>
                  <a:cubicBezTo>
                    <a:pt x="9059" y="4895"/>
                    <a:pt x="9058" y="4888"/>
                    <a:pt x="9062" y="4888"/>
                  </a:cubicBezTo>
                  <a:lnTo>
                    <a:pt x="9062" y="4888"/>
                  </a:lnTo>
                  <a:cubicBezTo>
                    <a:pt x="9069" y="4888"/>
                    <a:pt x="9090" y="4906"/>
                    <a:pt x="9097" y="4906"/>
                  </a:cubicBezTo>
                  <a:cubicBezTo>
                    <a:pt x="9109" y="4942"/>
                    <a:pt x="9085" y="4918"/>
                    <a:pt x="9109" y="4966"/>
                  </a:cubicBezTo>
                  <a:lnTo>
                    <a:pt x="9133" y="4989"/>
                  </a:lnTo>
                  <a:lnTo>
                    <a:pt x="9109" y="4954"/>
                  </a:lnTo>
                  <a:lnTo>
                    <a:pt x="9121" y="4954"/>
                  </a:lnTo>
                  <a:cubicBezTo>
                    <a:pt x="9122" y="4954"/>
                    <a:pt x="9123" y="4954"/>
                    <a:pt x="9124" y="4954"/>
                  </a:cubicBezTo>
                  <a:lnTo>
                    <a:pt x="9124" y="4954"/>
                  </a:lnTo>
                  <a:cubicBezTo>
                    <a:pt x="9124" y="4954"/>
                    <a:pt x="9124" y="4954"/>
                    <a:pt x="9124" y="4954"/>
                  </a:cubicBezTo>
                  <a:lnTo>
                    <a:pt x="9133" y="4954"/>
                  </a:lnTo>
                  <a:lnTo>
                    <a:pt x="9133" y="4942"/>
                  </a:lnTo>
                  <a:cubicBezTo>
                    <a:pt x="9139" y="4960"/>
                    <a:pt x="9142" y="4960"/>
                    <a:pt x="9146" y="4960"/>
                  </a:cubicBezTo>
                  <a:cubicBezTo>
                    <a:pt x="9151" y="4960"/>
                    <a:pt x="9157" y="4960"/>
                    <a:pt x="9168" y="4977"/>
                  </a:cubicBezTo>
                  <a:cubicBezTo>
                    <a:pt x="9170" y="4978"/>
                    <a:pt x="9172" y="4979"/>
                    <a:pt x="9173" y="4979"/>
                  </a:cubicBezTo>
                  <a:cubicBezTo>
                    <a:pt x="9184" y="4979"/>
                    <a:pt x="9170" y="4944"/>
                    <a:pt x="9184" y="4944"/>
                  </a:cubicBezTo>
                  <a:cubicBezTo>
                    <a:pt x="9188" y="4944"/>
                    <a:pt x="9195" y="4946"/>
                    <a:pt x="9204" y="4954"/>
                  </a:cubicBezTo>
                  <a:cubicBezTo>
                    <a:pt x="9192" y="4942"/>
                    <a:pt x="9180" y="4894"/>
                    <a:pt x="9192" y="4894"/>
                  </a:cubicBezTo>
                  <a:lnTo>
                    <a:pt x="9192" y="4894"/>
                  </a:lnTo>
                  <a:cubicBezTo>
                    <a:pt x="9192" y="4906"/>
                    <a:pt x="9204" y="4906"/>
                    <a:pt x="9204" y="4930"/>
                  </a:cubicBezTo>
                  <a:lnTo>
                    <a:pt x="9204" y="4906"/>
                  </a:lnTo>
                  <a:cubicBezTo>
                    <a:pt x="9223" y="4925"/>
                    <a:pt x="9233" y="4931"/>
                    <a:pt x="9239" y="4931"/>
                  </a:cubicBezTo>
                  <a:cubicBezTo>
                    <a:pt x="9248" y="4931"/>
                    <a:pt x="9249" y="4918"/>
                    <a:pt x="9264" y="4918"/>
                  </a:cubicBezTo>
                  <a:lnTo>
                    <a:pt x="9276" y="4942"/>
                  </a:lnTo>
                  <a:cubicBezTo>
                    <a:pt x="9264" y="4918"/>
                    <a:pt x="9264" y="4894"/>
                    <a:pt x="9264" y="4894"/>
                  </a:cubicBezTo>
                  <a:lnTo>
                    <a:pt x="9264" y="4894"/>
                  </a:lnTo>
                  <a:lnTo>
                    <a:pt x="9288" y="4930"/>
                  </a:lnTo>
                  <a:cubicBezTo>
                    <a:pt x="9290" y="4932"/>
                    <a:pt x="9292" y="4934"/>
                    <a:pt x="9293" y="4934"/>
                  </a:cubicBezTo>
                  <a:cubicBezTo>
                    <a:pt x="9299" y="4934"/>
                    <a:pt x="9260" y="4869"/>
                    <a:pt x="9272" y="4869"/>
                  </a:cubicBezTo>
                  <a:lnTo>
                    <a:pt x="9272" y="4869"/>
                  </a:lnTo>
                  <a:cubicBezTo>
                    <a:pt x="9273" y="4869"/>
                    <a:pt x="9274" y="4870"/>
                    <a:pt x="9276" y="4870"/>
                  </a:cubicBezTo>
                  <a:cubicBezTo>
                    <a:pt x="9259" y="4853"/>
                    <a:pt x="9248" y="4836"/>
                    <a:pt x="9234" y="4820"/>
                  </a:cubicBezTo>
                  <a:lnTo>
                    <a:pt x="9234" y="4820"/>
                  </a:lnTo>
                  <a:cubicBezTo>
                    <a:pt x="9236" y="4821"/>
                    <a:pt x="9238" y="4821"/>
                    <a:pt x="9239" y="4821"/>
                  </a:cubicBezTo>
                  <a:cubicBezTo>
                    <a:pt x="9243" y="4821"/>
                    <a:pt x="9241" y="4812"/>
                    <a:pt x="9228" y="4799"/>
                  </a:cubicBezTo>
                  <a:cubicBezTo>
                    <a:pt x="9231" y="4795"/>
                    <a:pt x="9234" y="4794"/>
                    <a:pt x="9236" y="4794"/>
                  </a:cubicBezTo>
                  <a:cubicBezTo>
                    <a:pt x="9241" y="4794"/>
                    <a:pt x="9243" y="4802"/>
                    <a:pt x="9252" y="4811"/>
                  </a:cubicBezTo>
                  <a:lnTo>
                    <a:pt x="9240" y="4787"/>
                  </a:lnTo>
                  <a:cubicBezTo>
                    <a:pt x="9241" y="4786"/>
                    <a:pt x="9243" y="4785"/>
                    <a:pt x="9244" y="4785"/>
                  </a:cubicBezTo>
                  <a:cubicBezTo>
                    <a:pt x="9254" y="4785"/>
                    <a:pt x="9267" y="4808"/>
                    <a:pt x="9273" y="4828"/>
                  </a:cubicBezTo>
                  <a:lnTo>
                    <a:pt x="9273" y="4828"/>
                  </a:lnTo>
                  <a:cubicBezTo>
                    <a:pt x="9273" y="4824"/>
                    <a:pt x="9276" y="4823"/>
                    <a:pt x="9279" y="4823"/>
                  </a:cubicBezTo>
                  <a:cubicBezTo>
                    <a:pt x="9285" y="4823"/>
                    <a:pt x="9293" y="4829"/>
                    <a:pt x="9299" y="4835"/>
                  </a:cubicBezTo>
                  <a:lnTo>
                    <a:pt x="9311" y="4846"/>
                  </a:lnTo>
                  <a:lnTo>
                    <a:pt x="9323" y="4846"/>
                  </a:lnTo>
                  <a:cubicBezTo>
                    <a:pt x="9316" y="4824"/>
                    <a:pt x="9313" y="4816"/>
                    <a:pt x="9318" y="4816"/>
                  </a:cubicBezTo>
                  <a:cubicBezTo>
                    <a:pt x="9321" y="4816"/>
                    <a:pt x="9326" y="4818"/>
                    <a:pt x="9335" y="4823"/>
                  </a:cubicBezTo>
                  <a:lnTo>
                    <a:pt x="9347" y="4846"/>
                  </a:lnTo>
                  <a:cubicBezTo>
                    <a:pt x="9347" y="4836"/>
                    <a:pt x="9348" y="4831"/>
                    <a:pt x="9350" y="4831"/>
                  </a:cubicBezTo>
                  <a:cubicBezTo>
                    <a:pt x="9355" y="4831"/>
                    <a:pt x="9366" y="4854"/>
                    <a:pt x="9383" y="4870"/>
                  </a:cubicBezTo>
                  <a:cubicBezTo>
                    <a:pt x="9380" y="4856"/>
                    <a:pt x="9382" y="4851"/>
                    <a:pt x="9388" y="4851"/>
                  </a:cubicBezTo>
                  <a:cubicBezTo>
                    <a:pt x="9398" y="4851"/>
                    <a:pt x="9421" y="4872"/>
                    <a:pt x="9430" y="4872"/>
                  </a:cubicBezTo>
                  <a:cubicBezTo>
                    <a:pt x="9435" y="4872"/>
                    <a:pt x="9437" y="4866"/>
                    <a:pt x="9430" y="4846"/>
                  </a:cubicBezTo>
                  <a:lnTo>
                    <a:pt x="9430" y="4846"/>
                  </a:lnTo>
                  <a:lnTo>
                    <a:pt x="9442" y="4870"/>
                  </a:lnTo>
                  <a:cubicBezTo>
                    <a:pt x="9430" y="4799"/>
                    <a:pt x="9502" y="4870"/>
                    <a:pt x="9466" y="4787"/>
                  </a:cubicBezTo>
                  <a:lnTo>
                    <a:pt x="9466" y="4787"/>
                  </a:lnTo>
                  <a:cubicBezTo>
                    <a:pt x="9480" y="4803"/>
                    <a:pt x="9487" y="4810"/>
                    <a:pt x="9490" y="4810"/>
                  </a:cubicBezTo>
                  <a:cubicBezTo>
                    <a:pt x="9499" y="4810"/>
                    <a:pt x="9465" y="4746"/>
                    <a:pt x="9472" y="4746"/>
                  </a:cubicBezTo>
                  <a:lnTo>
                    <a:pt x="9472" y="4746"/>
                  </a:lnTo>
                  <a:cubicBezTo>
                    <a:pt x="9474" y="4746"/>
                    <a:pt x="9480" y="4751"/>
                    <a:pt x="9490" y="4763"/>
                  </a:cubicBezTo>
                  <a:lnTo>
                    <a:pt x="9490" y="4751"/>
                  </a:lnTo>
                  <a:cubicBezTo>
                    <a:pt x="9561" y="4727"/>
                    <a:pt x="9657" y="4739"/>
                    <a:pt x="9692" y="4668"/>
                  </a:cubicBezTo>
                  <a:lnTo>
                    <a:pt x="9704" y="4680"/>
                  </a:lnTo>
                  <a:cubicBezTo>
                    <a:pt x="9811" y="4668"/>
                    <a:pt x="9883" y="4573"/>
                    <a:pt x="9990" y="4549"/>
                  </a:cubicBezTo>
                  <a:cubicBezTo>
                    <a:pt x="9990" y="4525"/>
                    <a:pt x="9966" y="4477"/>
                    <a:pt x="9966" y="4454"/>
                  </a:cubicBezTo>
                  <a:cubicBezTo>
                    <a:pt x="9966" y="4454"/>
                    <a:pt x="9968" y="4452"/>
                    <a:pt x="9971" y="4452"/>
                  </a:cubicBezTo>
                  <a:cubicBezTo>
                    <a:pt x="9976" y="4452"/>
                    <a:pt x="9983" y="4456"/>
                    <a:pt x="9990" y="4477"/>
                  </a:cubicBezTo>
                  <a:cubicBezTo>
                    <a:pt x="9990" y="4489"/>
                    <a:pt x="10002" y="4513"/>
                    <a:pt x="10002" y="4525"/>
                  </a:cubicBezTo>
                  <a:cubicBezTo>
                    <a:pt x="10005" y="4522"/>
                    <a:pt x="10009" y="4521"/>
                    <a:pt x="10013" y="4521"/>
                  </a:cubicBezTo>
                  <a:cubicBezTo>
                    <a:pt x="10016" y="4521"/>
                    <a:pt x="10021" y="4522"/>
                    <a:pt x="10024" y="4522"/>
                  </a:cubicBezTo>
                  <a:cubicBezTo>
                    <a:pt x="10032" y="4522"/>
                    <a:pt x="10038" y="4519"/>
                    <a:pt x="10038" y="4501"/>
                  </a:cubicBezTo>
                  <a:lnTo>
                    <a:pt x="10014" y="4465"/>
                  </a:lnTo>
                  <a:cubicBezTo>
                    <a:pt x="10014" y="4461"/>
                    <a:pt x="10015" y="4460"/>
                    <a:pt x="10017" y="4460"/>
                  </a:cubicBezTo>
                  <a:cubicBezTo>
                    <a:pt x="10020" y="4460"/>
                    <a:pt x="10026" y="4465"/>
                    <a:pt x="10026" y="4465"/>
                  </a:cubicBezTo>
                  <a:cubicBezTo>
                    <a:pt x="10036" y="4475"/>
                    <a:pt x="10046" y="4503"/>
                    <a:pt x="10049" y="4518"/>
                  </a:cubicBezTo>
                  <a:lnTo>
                    <a:pt x="10049" y="4518"/>
                  </a:lnTo>
                  <a:cubicBezTo>
                    <a:pt x="10046" y="4495"/>
                    <a:pt x="10048" y="4487"/>
                    <a:pt x="10052" y="4487"/>
                  </a:cubicBezTo>
                  <a:cubicBezTo>
                    <a:pt x="10060" y="4487"/>
                    <a:pt x="10077" y="4520"/>
                    <a:pt x="10083" y="4520"/>
                  </a:cubicBezTo>
                  <a:cubicBezTo>
                    <a:pt x="10084" y="4520"/>
                    <a:pt x="10085" y="4518"/>
                    <a:pt x="10085" y="4513"/>
                  </a:cubicBezTo>
                  <a:cubicBezTo>
                    <a:pt x="10061" y="4442"/>
                    <a:pt x="10061" y="4370"/>
                    <a:pt x="10050" y="4311"/>
                  </a:cubicBezTo>
                  <a:lnTo>
                    <a:pt x="10050" y="4311"/>
                  </a:lnTo>
                  <a:lnTo>
                    <a:pt x="10061" y="4334"/>
                  </a:lnTo>
                  <a:cubicBezTo>
                    <a:pt x="10061" y="4334"/>
                    <a:pt x="10085" y="4382"/>
                    <a:pt x="10073" y="4382"/>
                  </a:cubicBezTo>
                  <a:cubicBezTo>
                    <a:pt x="10077" y="4384"/>
                    <a:pt x="10080" y="4385"/>
                    <a:pt x="10082" y="4385"/>
                  </a:cubicBezTo>
                  <a:cubicBezTo>
                    <a:pt x="10095" y="4385"/>
                    <a:pt x="10098" y="4368"/>
                    <a:pt x="10104" y="4368"/>
                  </a:cubicBezTo>
                  <a:cubicBezTo>
                    <a:pt x="10106" y="4368"/>
                    <a:pt x="10107" y="4368"/>
                    <a:pt x="10109" y="4370"/>
                  </a:cubicBezTo>
                  <a:cubicBezTo>
                    <a:pt x="10097" y="4358"/>
                    <a:pt x="10085" y="4334"/>
                    <a:pt x="10085" y="4323"/>
                  </a:cubicBezTo>
                  <a:lnTo>
                    <a:pt x="10085" y="4323"/>
                  </a:lnTo>
                  <a:cubicBezTo>
                    <a:pt x="10097" y="4323"/>
                    <a:pt x="10109" y="4358"/>
                    <a:pt x="10121" y="4358"/>
                  </a:cubicBezTo>
                  <a:lnTo>
                    <a:pt x="10121" y="4382"/>
                  </a:lnTo>
                  <a:cubicBezTo>
                    <a:pt x="10127" y="4388"/>
                    <a:pt x="10131" y="4390"/>
                    <a:pt x="10133" y="4390"/>
                  </a:cubicBezTo>
                  <a:cubicBezTo>
                    <a:pt x="10140" y="4390"/>
                    <a:pt x="10133" y="4370"/>
                    <a:pt x="10133" y="4370"/>
                  </a:cubicBezTo>
                  <a:lnTo>
                    <a:pt x="10133" y="4370"/>
                  </a:lnTo>
                  <a:cubicBezTo>
                    <a:pt x="10145" y="4382"/>
                    <a:pt x="10157" y="4394"/>
                    <a:pt x="10157" y="4406"/>
                  </a:cubicBezTo>
                  <a:cubicBezTo>
                    <a:pt x="10169" y="4418"/>
                    <a:pt x="10169" y="4418"/>
                    <a:pt x="10169" y="4430"/>
                  </a:cubicBezTo>
                  <a:cubicBezTo>
                    <a:pt x="10169" y="4418"/>
                    <a:pt x="10169" y="4418"/>
                    <a:pt x="10169" y="4406"/>
                  </a:cubicBezTo>
                  <a:lnTo>
                    <a:pt x="10192" y="4406"/>
                  </a:lnTo>
                  <a:cubicBezTo>
                    <a:pt x="10192" y="4406"/>
                    <a:pt x="10192" y="4418"/>
                    <a:pt x="10192" y="4418"/>
                  </a:cubicBezTo>
                  <a:lnTo>
                    <a:pt x="10181" y="4418"/>
                  </a:lnTo>
                  <a:cubicBezTo>
                    <a:pt x="10181" y="4418"/>
                    <a:pt x="10181" y="4430"/>
                    <a:pt x="10169" y="4430"/>
                  </a:cubicBezTo>
                  <a:cubicBezTo>
                    <a:pt x="10157" y="4442"/>
                    <a:pt x="10192" y="4454"/>
                    <a:pt x="10204" y="4465"/>
                  </a:cubicBezTo>
                  <a:cubicBezTo>
                    <a:pt x="10216" y="4477"/>
                    <a:pt x="10169" y="4477"/>
                    <a:pt x="10145" y="4489"/>
                  </a:cubicBezTo>
                  <a:cubicBezTo>
                    <a:pt x="10145" y="4495"/>
                    <a:pt x="10163" y="4495"/>
                    <a:pt x="10182" y="4495"/>
                  </a:cubicBezTo>
                  <a:cubicBezTo>
                    <a:pt x="10201" y="4495"/>
                    <a:pt x="10222" y="4495"/>
                    <a:pt x="10228" y="4501"/>
                  </a:cubicBezTo>
                  <a:cubicBezTo>
                    <a:pt x="10216" y="4501"/>
                    <a:pt x="10157" y="4513"/>
                    <a:pt x="10157" y="4513"/>
                  </a:cubicBezTo>
                  <a:lnTo>
                    <a:pt x="10169" y="4513"/>
                  </a:lnTo>
                  <a:cubicBezTo>
                    <a:pt x="10145" y="4525"/>
                    <a:pt x="10169" y="4525"/>
                    <a:pt x="10157" y="4537"/>
                  </a:cubicBezTo>
                  <a:cubicBezTo>
                    <a:pt x="10169" y="4549"/>
                    <a:pt x="10204" y="4549"/>
                    <a:pt x="10276" y="4549"/>
                  </a:cubicBezTo>
                  <a:cubicBezTo>
                    <a:pt x="10276" y="4561"/>
                    <a:pt x="10216" y="4561"/>
                    <a:pt x="10204" y="4561"/>
                  </a:cubicBezTo>
                  <a:cubicBezTo>
                    <a:pt x="10208" y="4557"/>
                    <a:pt x="10208" y="4555"/>
                    <a:pt x="10206" y="4555"/>
                  </a:cubicBezTo>
                  <a:cubicBezTo>
                    <a:pt x="10200" y="4555"/>
                    <a:pt x="10184" y="4561"/>
                    <a:pt x="10169" y="4561"/>
                  </a:cubicBezTo>
                  <a:cubicBezTo>
                    <a:pt x="10181" y="4561"/>
                    <a:pt x="10192" y="4561"/>
                    <a:pt x="10157" y="4573"/>
                  </a:cubicBezTo>
                  <a:cubicBezTo>
                    <a:pt x="10157" y="4585"/>
                    <a:pt x="10157" y="4585"/>
                    <a:pt x="10181" y="4585"/>
                  </a:cubicBezTo>
                  <a:cubicBezTo>
                    <a:pt x="10169" y="4585"/>
                    <a:pt x="10192" y="4573"/>
                    <a:pt x="10216" y="4573"/>
                  </a:cubicBezTo>
                  <a:cubicBezTo>
                    <a:pt x="10192" y="4585"/>
                    <a:pt x="10216" y="4596"/>
                    <a:pt x="10157" y="4596"/>
                  </a:cubicBezTo>
                  <a:cubicBezTo>
                    <a:pt x="10181" y="4620"/>
                    <a:pt x="10169" y="4656"/>
                    <a:pt x="10181" y="4680"/>
                  </a:cubicBezTo>
                  <a:lnTo>
                    <a:pt x="10216" y="4680"/>
                  </a:lnTo>
                  <a:lnTo>
                    <a:pt x="10192" y="4692"/>
                  </a:lnTo>
                  <a:cubicBezTo>
                    <a:pt x="10181" y="4692"/>
                    <a:pt x="10240" y="4692"/>
                    <a:pt x="10276" y="4704"/>
                  </a:cubicBezTo>
                  <a:cubicBezTo>
                    <a:pt x="10252" y="4704"/>
                    <a:pt x="10244" y="4709"/>
                    <a:pt x="10234" y="4709"/>
                  </a:cubicBezTo>
                  <a:cubicBezTo>
                    <a:pt x="10229" y="4709"/>
                    <a:pt x="10224" y="4708"/>
                    <a:pt x="10216" y="4704"/>
                  </a:cubicBezTo>
                  <a:lnTo>
                    <a:pt x="10216" y="4704"/>
                  </a:lnTo>
                  <a:cubicBezTo>
                    <a:pt x="10228" y="4715"/>
                    <a:pt x="10073" y="4739"/>
                    <a:pt x="10109" y="4739"/>
                  </a:cubicBezTo>
                  <a:lnTo>
                    <a:pt x="10181" y="4727"/>
                  </a:lnTo>
                  <a:lnTo>
                    <a:pt x="10181" y="4727"/>
                  </a:lnTo>
                  <a:cubicBezTo>
                    <a:pt x="10143" y="4735"/>
                    <a:pt x="10138" y="4743"/>
                    <a:pt x="10125" y="4747"/>
                  </a:cubicBezTo>
                  <a:lnTo>
                    <a:pt x="10125" y="4747"/>
                  </a:lnTo>
                  <a:lnTo>
                    <a:pt x="10133" y="4739"/>
                  </a:lnTo>
                  <a:cubicBezTo>
                    <a:pt x="10109" y="4739"/>
                    <a:pt x="10097" y="4751"/>
                    <a:pt x="10085" y="4751"/>
                  </a:cubicBezTo>
                  <a:cubicBezTo>
                    <a:pt x="10107" y="4751"/>
                    <a:pt x="10117" y="4750"/>
                    <a:pt x="10125" y="4747"/>
                  </a:cubicBezTo>
                  <a:lnTo>
                    <a:pt x="10125" y="4747"/>
                  </a:lnTo>
                  <a:lnTo>
                    <a:pt x="10121" y="4751"/>
                  </a:lnTo>
                  <a:lnTo>
                    <a:pt x="10145" y="4739"/>
                  </a:lnTo>
                  <a:cubicBezTo>
                    <a:pt x="10157" y="4745"/>
                    <a:pt x="10172" y="4745"/>
                    <a:pt x="10181" y="4745"/>
                  </a:cubicBezTo>
                  <a:cubicBezTo>
                    <a:pt x="10189" y="4745"/>
                    <a:pt x="10192" y="4745"/>
                    <a:pt x="10181" y="4751"/>
                  </a:cubicBezTo>
                  <a:lnTo>
                    <a:pt x="10240" y="4751"/>
                  </a:lnTo>
                  <a:cubicBezTo>
                    <a:pt x="10192" y="4763"/>
                    <a:pt x="10228" y="4763"/>
                    <a:pt x="10216" y="4763"/>
                  </a:cubicBezTo>
                  <a:lnTo>
                    <a:pt x="10192" y="4763"/>
                  </a:lnTo>
                  <a:cubicBezTo>
                    <a:pt x="10192" y="4775"/>
                    <a:pt x="10181" y="4775"/>
                    <a:pt x="10169" y="4775"/>
                  </a:cubicBezTo>
                  <a:cubicBezTo>
                    <a:pt x="10168" y="4775"/>
                    <a:pt x="10167" y="4775"/>
                    <a:pt x="10166" y="4776"/>
                  </a:cubicBezTo>
                  <a:lnTo>
                    <a:pt x="10166" y="4776"/>
                  </a:lnTo>
                  <a:cubicBezTo>
                    <a:pt x="10175" y="4775"/>
                    <a:pt x="10184" y="4775"/>
                    <a:pt x="10192" y="4775"/>
                  </a:cubicBezTo>
                  <a:cubicBezTo>
                    <a:pt x="10224" y="4775"/>
                    <a:pt x="10251" y="4770"/>
                    <a:pt x="10265" y="4770"/>
                  </a:cubicBezTo>
                  <a:cubicBezTo>
                    <a:pt x="10272" y="4770"/>
                    <a:pt x="10276" y="4771"/>
                    <a:pt x="10276" y="4775"/>
                  </a:cubicBezTo>
                  <a:cubicBezTo>
                    <a:pt x="10252" y="4787"/>
                    <a:pt x="10243" y="4790"/>
                    <a:pt x="10234" y="4790"/>
                  </a:cubicBezTo>
                  <a:cubicBezTo>
                    <a:pt x="10225" y="4790"/>
                    <a:pt x="10216" y="4787"/>
                    <a:pt x="10192" y="4787"/>
                  </a:cubicBezTo>
                  <a:cubicBezTo>
                    <a:pt x="10184" y="4796"/>
                    <a:pt x="10198" y="4798"/>
                    <a:pt x="10219" y="4798"/>
                  </a:cubicBezTo>
                  <a:cubicBezTo>
                    <a:pt x="10242" y="4798"/>
                    <a:pt x="10273" y="4795"/>
                    <a:pt x="10293" y="4795"/>
                  </a:cubicBezTo>
                  <a:cubicBezTo>
                    <a:pt x="10304" y="4795"/>
                    <a:pt x="10311" y="4796"/>
                    <a:pt x="10311" y="4799"/>
                  </a:cubicBezTo>
                  <a:cubicBezTo>
                    <a:pt x="10300" y="4805"/>
                    <a:pt x="10306" y="4805"/>
                    <a:pt x="10314" y="4805"/>
                  </a:cubicBezTo>
                  <a:cubicBezTo>
                    <a:pt x="10323" y="4805"/>
                    <a:pt x="10335" y="4805"/>
                    <a:pt x="10335" y="4811"/>
                  </a:cubicBezTo>
                  <a:cubicBezTo>
                    <a:pt x="10311" y="4811"/>
                    <a:pt x="10300" y="4823"/>
                    <a:pt x="10276" y="4823"/>
                  </a:cubicBezTo>
                  <a:lnTo>
                    <a:pt x="10240" y="4835"/>
                  </a:lnTo>
                  <a:lnTo>
                    <a:pt x="10216" y="4835"/>
                  </a:lnTo>
                  <a:cubicBezTo>
                    <a:pt x="10264" y="4835"/>
                    <a:pt x="10264" y="4846"/>
                    <a:pt x="10276" y="4846"/>
                  </a:cubicBezTo>
                  <a:lnTo>
                    <a:pt x="10311" y="4835"/>
                  </a:lnTo>
                  <a:cubicBezTo>
                    <a:pt x="10323" y="4846"/>
                    <a:pt x="10359" y="4846"/>
                    <a:pt x="10347" y="4858"/>
                  </a:cubicBezTo>
                  <a:lnTo>
                    <a:pt x="10407" y="4858"/>
                  </a:lnTo>
                  <a:cubicBezTo>
                    <a:pt x="10422" y="4856"/>
                    <a:pt x="10429" y="4855"/>
                    <a:pt x="10431" y="4855"/>
                  </a:cubicBezTo>
                  <a:cubicBezTo>
                    <a:pt x="10435" y="4855"/>
                    <a:pt x="10430" y="4857"/>
                    <a:pt x="10425" y="4858"/>
                  </a:cubicBezTo>
                  <a:lnTo>
                    <a:pt x="10431" y="4858"/>
                  </a:lnTo>
                  <a:cubicBezTo>
                    <a:pt x="10428" y="4858"/>
                    <a:pt x="10426" y="4858"/>
                    <a:pt x="10424" y="4858"/>
                  </a:cubicBezTo>
                  <a:lnTo>
                    <a:pt x="10424" y="4858"/>
                  </a:lnTo>
                  <a:cubicBezTo>
                    <a:pt x="10419" y="4860"/>
                    <a:pt x="10414" y="4862"/>
                    <a:pt x="10418" y="4862"/>
                  </a:cubicBezTo>
                  <a:cubicBezTo>
                    <a:pt x="10420" y="4862"/>
                    <a:pt x="10427" y="4861"/>
                    <a:pt x="10442" y="4858"/>
                  </a:cubicBezTo>
                  <a:cubicBezTo>
                    <a:pt x="10456" y="4855"/>
                    <a:pt x="10466" y="4853"/>
                    <a:pt x="10473" y="4853"/>
                  </a:cubicBezTo>
                  <a:cubicBezTo>
                    <a:pt x="10489" y="4853"/>
                    <a:pt x="10487" y="4862"/>
                    <a:pt x="10478" y="4870"/>
                  </a:cubicBezTo>
                  <a:cubicBezTo>
                    <a:pt x="10455" y="4882"/>
                    <a:pt x="10454" y="4882"/>
                    <a:pt x="10408" y="4894"/>
                  </a:cubicBezTo>
                  <a:lnTo>
                    <a:pt x="10408" y="4894"/>
                  </a:lnTo>
                  <a:cubicBezTo>
                    <a:pt x="10408" y="4894"/>
                    <a:pt x="10407" y="4894"/>
                    <a:pt x="10406" y="4894"/>
                  </a:cubicBezTo>
                  <a:lnTo>
                    <a:pt x="10406" y="4894"/>
                  </a:lnTo>
                  <a:lnTo>
                    <a:pt x="10407" y="4894"/>
                  </a:lnTo>
                  <a:cubicBezTo>
                    <a:pt x="10407" y="4894"/>
                    <a:pt x="10408" y="4894"/>
                    <a:pt x="10408" y="4894"/>
                  </a:cubicBezTo>
                  <a:lnTo>
                    <a:pt x="10408" y="4894"/>
                  </a:lnTo>
                  <a:cubicBezTo>
                    <a:pt x="10414" y="4894"/>
                    <a:pt x="10419" y="4894"/>
                    <a:pt x="10419" y="4894"/>
                  </a:cubicBezTo>
                  <a:lnTo>
                    <a:pt x="10407" y="4894"/>
                  </a:lnTo>
                  <a:cubicBezTo>
                    <a:pt x="10407" y="4894"/>
                    <a:pt x="10407" y="4906"/>
                    <a:pt x="10395" y="4906"/>
                  </a:cubicBezTo>
                  <a:cubicBezTo>
                    <a:pt x="10395" y="4906"/>
                    <a:pt x="10418" y="4906"/>
                    <a:pt x="10407" y="4917"/>
                  </a:cubicBezTo>
                  <a:lnTo>
                    <a:pt x="10407" y="4917"/>
                  </a:lnTo>
                  <a:cubicBezTo>
                    <a:pt x="10403" y="4918"/>
                    <a:pt x="10399" y="4918"/>
                    <a:pt x="10395" y="4918"/>
                  </a:cubicBezTo>
                  <a:cubicBezTo>
                    <a:pt x="10381" y="4921"/>
                    <a:pt x="10375" y="4923"/>
                    <a:pt x="10374" y="4923"/>
                  </a:cubicBezTo>
                  <a:cubicBezTo>
                    <a:pt x="10370" y="4923"/>
                    <a:pt x="10391" y="4914"/>
                    <a:pt x="10383" y="4906"/>
                  </a:cubicBezTo>
                  <a:lnTo>
                    <a:pt x="10383" y="4906"/>
                  </a:lnTo>
                  <a:cubicBezTo>
                    <a:pt x="10335" y="4918"/>
                    <a:pt x="10383" y="4918"/>
                    <a:pt x="10347" y="4930"/>
                  </a:cubicBezTo>
                  <a:cubicBezTo>
                    <a:pt x="10327" y="4934"/>
                    <a:pt x="10321" y="4935"/>
                    <a:pt x="10319" y="4935"/>
                  </a:cubicBezTo>
                  <a:cubicBezTo>
                    <a:pt x="10314" y="4935"/>
                    <a:pt x="10327" y="4930"/>
                    <a:pt x="10288" y="4930"/>
                  </a:cubicBezTo>
                  <a:cubicBezTo>
                    <a:pt x="10288" y="4936"/>
                    <a:pt x="10297" y="4936"/>
                    <a:pt x="10304" y="4936"/>
                  </a:cubicBezTo>
                  <a:cubicBezTo>
                    <a:pt x="10311" y="4936"/>
                    <a:pt x="10317" y="4936"/>
                    <a:pt x="10311" y="4942"/>
                  </a:cubicBezTo>
                  <a:lnTo>
                    <a:pt x="10252" y="4942"/>
                  </a:lnTo>
                  <a:lnTo>
                    <a:pt x="10228" y="4954"/>
                  </a:lnTo>
                  <a:cubicBezTo>
                    <a:pt x="10228" y="4951"/>
                    <a:pt x="10225" y="4950"/>
                    <a:pt x="10221" y="4950"/>
                  </a:cubicBezTo>
                  <a:cubicBezTo>
                    <a:pt x="10209" y="4950"/>
                    <a:pt x="10184" y="4957"/>
                    <a:pt x="10164" y="4957"/>
                  </a:cubicBezTo>
                  <a:cubicBezTo>
                    <a:pt x="10156" y="4957"/>
                    <a:pt x="10150" y="4956"/>
                    <a:pt x="10145" y="4954"/>
                  </a:cubicBezTo>
                  <a:lnTo>
                    <a:pt x="10145" y="4954"/>
                  </a:lnTo>
                  <a:cubicBezTo>
                    <a:pt x="10139" y="4960"/>
                    <a:pt x="10151" y="4960"/>
                    <a:pt x="10160" y="4960"/>
                  </a:cubicBezTo>
                  <a:cubicBezTo>
                    <a:pt x="10169" y="4960"/>
                    <a:pt x="10175" y="4960"/>
                    <a:pt x="10157" y="4966"/>
                  </a:cubicBezTo>
                  <a:cubicBezTo>
                    <a:pt x="10181" y="4966"/>
                    <a:pt x="10228" y="4954"/>
                    <a:pt x="10252" y="4954"/>
                  </a:cubicBezTo>
                  <a:lnTo>
                    <a:pt x="10240" y="4966"/>
                  </a:lnTo>
                  <a:cubicBezTo>
                    <a:pt x="10231" y="4966"/>
                    <a:pt x="10223" y="4966"/>
                    <a:pt x="10216" y="4966"/>
                  </a:cubicBezTo>
                  <a:lnTo>
                    <a:pt x="10216" y="4966"/>
                  </a:lnTo>
                  <a:cubicBezTo>
                    <a:pt x="10212" y="4970"/>
                    <a:pt x="10219" y="4971"/>
                    <a:pt x="10230" y="4971"/>
                  </a:cubicBezTo>
                  <a:cubicBezTo>
                    <a:pt x="10253" y="4971"/>
                    <a:pt x="10296" y="4966"/>
                    <a:pt x="10311" y="4966"/>
                  </a:cubicBezTo>
                  <a:cubicBezTo>
                    <a:pt x="10311" y="4966"/>
                    <a:pt x="10311" y="4966"/>
                    <a:pt x="10288" y="4977"/>
                  </a:cubicBezTo>
                  <a:cubicBezTo>
                    <a:pt x="10335" y="4977"/>
                    <a:pt x="10335" y="4989"/>
                    <a:pt x="10383" y="4989"/>
                  </a:cubicBezTo>
                  <a:cubicBezTo>
                    <a:pt x="10347" y="4989"/>
                    <a:pt x="10335" y="5001"/>
                    <a:pt x="10300" y="5001"/>
                  </a:cubicBezTo>
                  <a:cubicBezTo>
                    <a:pt x="10300" y="5001"/>
                    <a:pt x="10293" y="5003"/>
                    <a:pt x="10283" y="5004"/>
                  </a:cubicBezTo>
                  <a:lnTo>
                    <a:pt x="10283" y="5004"/>
                  </a:lnTo>
                  <a:cubicBezTo>
                    <a:pt x="10285" y="5003"/>
                    <a:pt x="10287" y="5002"/>
                    <a:pt x="10288" y="5001"/>
                  </a:cubicBezTo>
                  <a:lnTo>
                    <a:pt x="10288" y="5001"/>
                  </a:lnTo>
                  <a:cubicBezTo>
                    <a:pt x="10285" y="5003"/>
                    <a:pt x="10283" y="5004"/>
                    <a:pt x="10282" y="5004"/>
                  </a:cubicBezTo>
                  <a:lnTo>
                    <a:pt x="10282" y="5004"/>
                  </a:lnTo>
                  <a:cubicBezTo>
                    <a:pt x="10263" y="5008"/>
                    <a:pt x="10233" y="5013"/>
                    <a:pt x="10217" y="5013"/>
                  </a:cubicBezTo>
                  <a:lnTo>
                    <a:pt x="10217" y="5013"/>
                  </a:lnTo>
                  <a:cubicBezTo>
                    <a:pt x="10222" y="5013"/>
                    <a:pt x="10265" y="5013"/>
                    <a:pt x="10282" y="5005"/>
                  </a:cubicBezTo>
                  <a:lnTo>
                    <a:pt x="10282" y="5005"/>
                  </a:lnTo>
                  <a:cubicBezTo>
                    <a:pt x="10280" y="5007"/>
                    <a:pt x="10287" y="5007"/>
                    <a:pt x="10292" y="5007"/>
                  </a:cubicBezTo>
                  <a:cubicBezTo>
                    <a:pt x="10300" y="5007"/>
                    <a:pt x="10306" y="5007"/>
                    <a:pt x="10288" y="5013"/>
                  </a:cubicBezTo>
                  <a:cubicBezTo>
                    <a:pt x="10276" y="5025"/>
                    <a:pt x="10240" y="5025"/>
                    <a:pt x="10216" y="5025"/>
                  </a:cubicBezTo>
                  <a:cubicBezTo>
                    <a:pt x="10216" y="5028"/>
                    <a:pt x="10219" y="5028"/>
                    <a:pt x="10224" y="5028"/>
                  </a:cubicBezTo>
                  <a:cubicBezTo>
                    <a:pt x="10238" y="5028"/>
                    <a:pt x="10264" y="5022"/>
                    <a:pt x="10274" y="5022"/>
                  </a:cubicBezTo>
                  <a:cubicBezTo>
                    <a:pt x="10277" y="5022"/>
                    <a:pt x="10278" y="5023"/>
                    <a:pt x="10276" y="5025"/>
                  </a:cubicBezTo>
                  <a:lnTo>
                    <a:pt x="10252" y="5025"/>
                  </a:lnTo>
                  <a:cubicBezTo>
                    <a:pt x="10240" y="5037"/>
                    <a:pt x="10264" y="5037"/>
                    <a:pt x="10300" y="5037"/>
                  </a:cubicBezTo>
                  <a:cubicBezTo>
                    <a:pt x="10228" y="5049"/>
                    <a:pt x="10300" y="5049"/>
                    <a:pt x="10240" y="5049"/>
                  </a:cubicBezTo>
                  <a:cubicBezTo>
                    <a:pt x="10244" y="5053"/>
                    <a:pt x="10249" y="5054"/>
                    <a:pt x="10255" y="5054"/>
                  </a:cubicBezTo>
                  <a:cubicBezTo>
                    <a:pt x="10262" y="5054"/>
                    <a:pt x="10271" y="5052"/>
                    <a:pt x="10279" y="5051"/>
                  </a:cubicBezTo>
                  <a:lnTo>
                    <a:pt x="10279" y="5051"/>
                  </a:lnTo>
                  <a:lnTo>
                    <a:pt x="10240" y="5061"/>
                  </a:lnTo>
                  <a:cubicBezTo>
                    <a:pt x="10227" y="5070"/>
                    <a:pt x="10238" y="5072"/>
                    <a:pt x="10256" y="5072"/>
                  </a:cubicBezTo>
                  <a:cubicBezTo>
                    <a:pt x="10275" y="5072"/>
                    <a:pt x="10302" y="5069"/>
                    <a:pt x="10312" y="5069"/>
                  </a:cubicBezTo>
                  <a:cubicBezTo>
                    <a:pt x="10318" y="5069"/>
                    <a:pt x="10320" y="5070"/>
                    <a:pt x="10311" y="5073"/>
                  </a:cubicBezTo>
                  <a:lnTo>
                    <a:pt x="10240" y="5073"/>
                  </a:lnTo>
                  <a:cubicBezTo>
                    <a:pt x="10252" y="5073"/>
                    <a:pt x="10240" y="5085"/>
                    <a:pt x="10276" y="5085"/>
                  </a:cubicBezTo>
                  <a:cubicBezTo>
                    <a:pt x="10264" y="5085"/>
                    <a:pt x="10264" y="5085"/>
                    <a:pt x="10252" y="5096"/>
                  </a:cubicBezTo>
                  <a:lnTo>
                    <a:pt x="10311" y="5096"/>
                  </a:lnTo>
                  <a:cubicBezTo>
                    <a:pt x="10311" y="5096"/>
                    <a:pt x="10276" y="5108"/>
                    <a:pt x="10264" y="5120"/>
                  </a:cubicBezTo>
                  <a:cubicBezTo>
                    <a:pt x="10300" y="5120"/>
                    <a:pt x="10240" y="5144"/>
                    <a:pt x="10276" y="5156"/>
                  </a:cubicBezTo>
                  <a:cubicBezTo>
                    <a:pt x="10276" y="5158"/>
                    <a:pt x="10279" y="5159"/>
                    <a:pt x="10283" y="5159"/>
                  </a:cubicBezTo>
                  <a:cubicBezTo>
                    <a:pt x="10289" y="5159"/>
                    <a:pt x="10298" y="5158"/>
                    <a:pt x="10308" y="5155"/>
                  </a:cubicBezTo>
                  <a:lnTo>
                    <a:pt x="10308" y="5155"/>
                  </a:lnTo>
                  <a:cubicBezTo>
                    <a:pt x="10292" y="5163"/>
                    <a:pt x="10292" y="5168"/>
                    <a:pt x="10276" y="5168"/>
                  </a:cubicBezTo>
                  <a:cubicBezTo>
                    <a:pt x="10252" y="5192"/>
                    <a:pt x="10323" y="5192"/>
                    <a:pt x="10288" y="5204"/>
                  </a:cubicBezTo>
                  <a:cubicBezTo>
                    <a:pt x="10280" y="5204"/>
                    <a:pt x="10272" y="5209"/>
                    <a:pt x="10264" y="5209"/>
                  </a:cubicBezTo>
                  <a:cubicBezTo>
                    <a:pt x="10260" y="5209"/>
                    <a:pt x="10256" y="5208"/>
                    <a:pt x="10252" y="5204"/>
                  </a:cubicBezTo>
                  <a:cubicBezTo>
                    <a:pt x="10240" y="5216"/>
                    <a:pt x="10252" y="5227"/>
                    <a:pt x="10252" y="5239"/>
                  </a:cubicBezTo>
                  <a:lnTo>
                    <a:pt x="10240" y="5239"/>
                  </a:lnTo>
                  <a:cubicBezTo>
                    <a:pt x="10204" y="5251"/>
                    <a:pt x="10252" y="5263"/>
                    <a:pt x="10276" y="5275"/>
                  </a:cubicBezTo>
                  <a:lnTo>
                    <a:pt x="10240" y="5275"/>
                  </a:lnTo>
                  <a:cubicBezTo>
                    <a:pt x="10228" y="5287"/>
                    <a:pt x="10216" y="5299"/>
                    <a:pt x="10276" y="5299"/>
                  </a:cubicBezTo>
                  <a:cubicBezTo>
                    <a:pt x="10216" y="5311"/>
                    <a:pt x="10288" y="5299"/>
                    <a:pt x="10240" y="5323"/>
                  </a:cubicBezTo>
                  <a:lnTo>
                    <a:pt x="10228" y="5323"/>
                  </a:lnTo>
                  <a:cubicBezTo>
                    <a:pt x="10204" y="5323"/>
                    <a:pt x="10216" y="5335"/>
                    <a:pt x="10204" y="5335"/>
                  </a:cubicBezTo>
                  <a:cubicBezTo>
                    <a:pt x="10228" y="5341"/>
                    <a:pt x="10258" y="5341"/>
                    <a:pt x="10279" y="5341"/>
                  </a:cubicBezTo>
                  <a:cubicBezTo>
                    <a:pt x="10300" y="5341"/>
                    <a:pt x="10311" y="5341"/>
                    <a:pt x="10300" y="5347"/>
                  </a:cubicBezTo>
                  <a:cubicBezTo>
                    <a:pt x="10273" y="5355"/>
                    <a:pt x="10263" y="5358"/>
                    <a:pt x="10258" y="5358"/>
                  </a:cubicBezTo>
                  <a:cubicBezTo>
                    <a:pt x="10252" y="5358"/>
                    <a:pt x="10252" y="5355"/>
                    <a:pt x="10243" y="5355"/>
                  </a:cubicBezTo>
                  <a:cubicBezTo>
                    <a:pt x="10238" y="5355"/>
                    <a:pt x="10230" y="5356"/>
                    <a:pt x="10216" y="5358"/>
                  </a:cubicBezTo>
                  <a:lnTo>
                    <a:pt x="10228" y="5358"/>
                  </a:lnTo>
                  <a:cubicBezTo>
                    <a:pt x="10204" y="5370"/>
                    <a:pt x="10216" y="5370"/>
                    <a:pt x="10181" y="5370"/>
                  </a:cubicBezTo>
                  <a:lnTo>
                    <a:pt x="10264" y="5370"/>
                  </a:lnTo>
                  <a:cubicBezTo>
                    <a:pt x="10276" y="5370"/>
                    <a:pt x="10276" y="5358"/>
                    <a:pt x="10276" y="5358"/>
                  </a:cubicBezTo>
                  <a:cubicBezTo>
                    <a:pt x="10323" y="5358"/>
                    <a:pt x="10288" y="5370"/>
                    <a:pt x="10300" y="5382"/>
                  </a:cubicBezTo>
                  <a:cubicBezTo>
                    <a:pt x="10300" y="5382"/>
                    <a:pt x="10323" y="5370"/>
                    <a:pt x="10359" y="5358"/>
                  </a:cubicBezTo>
                  <a:lnTo>
                    <a:pt x="10359" y="5358"/>
                  </a:lnTo>
                  <a:cubicBezTo>
                    <a:pt x="10335" y="5370"/>
                    <a:pt x="10419" y="5370"/>
                    <a:pt x="10442" y="5370"/>
                  </a:cubicBezTo>
                  <a:cubicBezTo>
                    <a:pt x="10431" y="5376"/>
                    <a:pt x="10416" y="5376"/>
                    <a:pt x="10396" y="5376"/>
                  </a:cubicBezTo>
                  <a:cubicBezTo>
                    <a:pt x="10377" y="5376"/>
                    <a:pt x="10353" y="5376"/>
                    <a:pt x="10323" y="5382"/>
                  </a:cubicBezTo>
                  <a:cubicBezTo>
                    <a:pt x="10311" y="5382"/>
                    <a:pt x="10264" y="5394"/>
                    <a:pt x="10240" y="5394"/>
                  </a:cubicBezTo>
                  <a:cubicBezTo>
                    <a:pt x="10240" y="5406"/>
                    <a:pt x="10276" y="5406"/>
                    <a:pt x="10300" y="5406"/>
                  </a:cubicBezTo>
                  <a:lnTo>
                    <a:pt x="10276" y="5418"/>
                  </a:lnTo>
                  <a:cubicBezTo>
                    <a:pt x="10288" y="5418"/>
                    <a:pt x="10359" y="5418"/>
                    <a:pt x="10323" y="5430"/>
                  </a:cubicBezTo>
                  <a:lnTo>
                    <a:pt x="10383" y="5430"/>
                  </a:lnTo>
                  <a:cubicBezTo>
                    <a:pt x="10357" y="5430"/>
                    <a:pt x="10344" y="5436"/>
                    <a:pt x="10329" y="5440"/>
                  </a:cubicBezTo>
                  <a:lnTo>
                    <a:pt x="10329" y="5440"/>
                  </a:lnTo>
                  <a:cubicBezTo>
                    <a:pt x="10337" y="5439"/>
                    <a:pt x="10344" y="5438"/>
                    <a:pt x="10349" y="5438"/>
                  </a:cubicBezTo>
                  <a:cubicBezTo>
                    <a:pt x="10385" y="5438"/>
                    <a:pt x="10376" y="5454"/>
                    <a:pt x="10442" y="5454"/>
                  </a:cubicBezTo>
                  <a:cubicBezTo>
                    <a:pt x="10419" y="5454"/>
                    <a:pt x="10383" y="5454"/>
                    <a:pt x="10371" y="5466"/>
                  </a:cubicBezTo>
                  <a:lnTo>
                    <a:pt x="10442" y="5466"/>
                  </a:lnTo>
                  <a:cubicBezTo>
                    <a:pt x="10419" y="5477"/>
                    <a:pt x="10407" y="5477"/>
                    <a:pt x="10359" y="5489"/>
                  </a:cubicBezTo>
                  <a:cubicBezTo>
                    <a:pt x="10363" y="5491"/>
                    <a:pt x="10368" y="5491"/>
                    <a:pt x="10373" y="5491"/>
                  </a:cubicBezTo>
                  <a:cubicBezTo>
                    <a:pt x="10406" y="5491"/>
                    <a:pt x="10457" y="5471"/>
                    <a:pt x="10479" y="5471"/>
                  </a:cubicBezTo>
                  <a:cubicBezTo>
                    <a:pt x="10486" y="5471"/>
                    <a:pt x="10490" y="5473"/>
                    <a:pt x="10490" y="5477"/>
                  </a:cubicBezTo>
                  <a:cubicBezTo>
                    <a:pt x="10472" y="5483"/>
                    <a:pt x="10460" y="5483"/>
                    <a:pt x="10451" y="5483"/>
                  </a:cubicBezTo>
                  <a:cubicBezTo>
                    <a:pt x="10442" y="5483"/>
                    <a:pt x="10436" y="5483"/>
                    <a:pt x="10431" y="5489"/>
                  </a:cubicBezTo>
                  <a:lnTo>
                    <a:pt x="10419" y="5489"/>
                  </a:lnTo>
                  <a:cubicBezTo>
                    <a:pt x="10391" y="5496"/>
                    <a:pt x="10383" y="5498"/>
                    <a:pt x="10387" y="5498"/>
                  </a:cubicBezTo>
                  <a:cubicBezTo>
                    <a:pt x="10395" y="5498"/>
                    <a:pt x="10461" y="5487"/>
                    <a:pt x="10483" y="5487"/>
                  </a:cubicBezTo>
                  <a:cubicBezTo>
                    <a:pt x="10489" y="5487"/>
                    <a:pt x="10492" y="5488"/>
                    <a:pt x="10490" y="5489"/>
                  </a:cubicBezTo>
                  <a:cubicBezTo>
                    <a:pt x="10460" y="5495"/>
                    <a:pt x="10451" y="5495"/>
                    <a:pt x="10444" y="5495"/>
                  </a:cubicBezTo>
                  <a:cubicBezTo>
                    <a:pt x="10436" y="5495"/>
                    <a:pt x="10431" y="5495"/>
                    <a:pt x="10407" y="5501"/>
                  </a:cubicBezTo>
                  <a:cubicBezTo>
                    <a:pt x="10419" y="5507"/>
                    <a:pt x="10445" y="5507"/>
                    <a:pt x="10468" y="5507"/>
                  </a:cubicBezTo>
                  <a:cubicBezTo>
                    <a:pt x="10490" y="5507"/>
                    <a:pt x="10508" y="5507"/>
                    <a:pt x="10502" y="5513"/>
                  </a:cubicBezTo>
                  <a:lnTo>
                    <a:pt x="10466" y="5513"/>
                  </a:lnTo>
                  <a:cubicBezTo>
                    <a:pt x="10478" y="5513"/>
                    <a:pt x="10466" y="5525"/>
                    <a:pt x="10466" y="5537"/>
                  </a:cubicBezTo>
                  <a:lnTo>
                    <a:pt x="10454" y="5537"/>
                  </a:lnTo>
                  <a:cubicBezTo>
                    <a:pt x="10448" y="5543"/>
                    <a:pt x="10457" y="5543"/>
                    <a:pt x="10463" y="5543"/>
                  </a:cubicBezTo>
                  <a:cubicBezTo>
                    <a:pt x="10469" y="5543"/>
                    <a:pt x="10472" y="5543"/>
                    <a:pt x="10454" y="5549"/>
                  </a:cubicBezTo>
                  <a:lnTo>
                    <a:pt x="10478" y="5549"/>
                  </a:lnTo>
                  <a:cubicBezTo>
                    <a:pt x="10502" y="5537"/>
                    <a:pt x="10526" y="5525"/>
                    <a:pt x="10490" y="5525"/>
                  </a:cubicBezTo>
                  <a:cubicBezTo>
                    <a:pt x="10526" y="5525"/>
                    <a:pt x="10562" y="5501"/>
                    <a:pt x="10609" y="5501"/>
                  </a:cubicBezTo>
                  <a:lnTo>
                    <a:pt x="10597" y="5501"/>
                  </a:lnTo>
                  <a:cubicBezTo>
                    <a:pt x="10681" y="5477"/>
                    <a:pt x="10692" y="5454"/>
                    <a:pt x="10716" y="5442"/>
                  </a:cubicBezTo>
                  <a:cubicBezTo>
                    <a:pt x="10657" y="5442"/>
                    <a:pt x="10740" y="5418"/>
                    <a:pt x="10692" y="5406"/>
                  </a:cubicBezTo>
                  <a:lnTo>
                    <a:pt x="10692" y="5406"/>
                  </a:lnTo>
                  <a:cubicBezTo>
                    <a:pt x="10669" y="5410"/>
                    <a:pt x="10659" y="5411"/>
                    <a:pt x="10657" y="5411"/>
                  </a:cubicBezTo>
                  <a:cubicBezTo>
                    <a:pt x="10653" y="5411"/>
                    <a:pt x="10677" y="5406"/>
                    <a:pt x="10669" y="5406"/>
                  </a:cubicBezTo>
                  <a:cubicBezTo>
                    <a:pt x="10681" y="5406"/>
                    <a:pt x="10716" y="5394"/>
                    <a:pt x="10728" y="5394"/>
                  </a:cubicBezTo>
                  <a:lnTo>
                    <a:pt x="10692" y="5394"/>
                  </a:lnTo>
                  <a:cubicBezTo>
                    <a:pt x="10712" y="5384"/>
                    <a:pt x="10754" y="5367"/>
                    <a:pt x="10745" y="5367"/>
                  </a:cubicBezTo>
                  <a:cubicBezTo>
                    <a:pt x="10742" y="5367"/>
                    <a:pt x="10737" y="5368"/>
                    <a:pt x="10728" y="5370"/>
                  </a:cubicBezTo>
                  <a:cubicBezTo>
                    <a:pt x="10740" y="5358"/>
                    <a:pt x="10752" y="5358"/>
                    <a:pt x="10764" y="5358"/>
                  </a:cubicBezTo>
                  <a:cubicBezTo>
                    <a:pt x="10764" y="5347"/>
                    <a:pt x="10776" y="5335"/>
                    <a:pt x="10788" y="5335"/>
                  </a:cubicBezTo>
                  <a:cubicBezTo>
                    <a:pt x="10716" y="5335"/>
                    <a:pt x="10764" y="5323"/>
                    <a:pt x="10740" y="5323"/>
                  </a:cubicBezTo>
                  <a:cubicBezTo>
                    <a:pt x="10752" y="5323"/>
                    <a:pt x="10764" y="5311"/>
                    <a:pt x="10776" y="5311"/>
                  </a:cubicBezTo>
                  <a:lnTo>
                    <a:pt x="10716" y="5311"/>
                  </a:lnTo>
                  <a:cubicBezTo>
                    <a:pt x="10681" y="5311"/>
                    <a:pt x="10752" y="5299"/>
                    <a:pt x="10728" y="5299"/>
                  </a:cubicBezTo>
                  <a:lnTo>
                    <a:pt x="10716" y="5299"/>
                  </a:lnTo>
                  <a:cubicBezTo>
                    <a:pt x="10692" y="5299"/>
                    <a:pt x="10728" y="5287"/>
                    <a:pt x="10764" y="5275"/>
                  </a:cubicBezTo>
                  <a:cubicBezTo>
                    <a:pt x="10716" y="5263"/>
                    <a:pt x="10716" y="5251"/>
                    <a:pt x="10728" y="5227"/>
                  </a:cubicBezTo>
                  <a:lnTo>
                    <a:pt x="10728" y="5227"/>
                  </a:lnTo>
                  <a:cubicBezTo>
                    <a:pt x="10728" y="5233"/>
                    <a:pt x="10731" y="5236"/>
                    <a:pt x="10733" y="5236"/>
                  </a:cubicBezTo>
                  <a:cubicBezTo>
                    <a:pt x="10734" y="5236"/>
                    <a:pt x="10734" y="5233"/>
                    <a:pt x="10728" y="5227"/>
                  </a:cubicBezTo>
                  <a:lnTo>
                    <a:pt x="10728" y="5227"/>
                  </a:lnTo>
                  <a:cubicBezTo>
                    <a:pt x="10728" y="5227"/>
                    <a:pt x="10728" y="5227"/>
                    <a:pt x="10728" y="5227"/>
                  </a:cubicBezTo>
                  <a:cubicBezTo>
                    <a:pt x="10740" y="5216"/>
                    <a:pt x="10752" y="5216"/>
                    <a:pt x="10764" y="5204"/>
                  </a:cubicBezTo>
                  <a:cubicBezTo>
                    <a:pt x="10776" y="5192"/>
                    <a:pt x="10788" y="5180"/>
                    <a:pt x="10788" y="5168"/>
                  </a:cubicBezTo>
                  <a:cubicBezTo>
                    <a:pt x="10800" y="5180"/>
                    <a:pt x="10812" y="5192"/>
                    <a:pt x="10800" y="5192"/>
                  </a:cubicBezTo>
                  <a:cubicBezTo>
                    <a:pt x="10805" y="5197"/>
                    <a:pt x="10809" y="5199"/>
                    <a:pt x="10812" y="5199"/>
                  </a:cubicBezTo>
                  <a:cubicBezTo>
                    <a:pt x="10820" y="5199"/>
                    <a:pt x="10826" y="5190"/>
                    <a:pt x="10835" y="5190"/>
                  </a:cubicBezTo>
                  <a:cubicBezTo>
                    <a:pt x="10841" y="5190"/>
                    <a:pt x="10849" y="5193"/>
                    <a:pt x="10859" y="5204"/>
                  </a:cubicBezTo>
                  <a:cubicBezTo>
                    <a:pt x="10883" y="5192"/>
                    <a:pt x="10835" y="5180"/>
                    <a:pt x="10823" y="5168"/>
                  </a:cubicBezTo>
                  <a:lnTo>
                    <a:pt x="10823" y="5180"/>
                  </a:lnTo>
                  <a:cubicBezTo>
                    <a:pt x="10812" y="5180"/>
                    <a:pt x="10800" y="5168"/>
                    <a:pt x="10788" y="5156"/>
                  </a:cubicBezTo>
                  <a:cubicBezTo>
                    <a:pt x="10776" y="5144"/>
                    <a:pt x="10776" y="5144"/>
                    <a:pt x="10764" y="5144"/>
                  </a:cubicBezTo>
                  <a:cubicBezTo>
                    <a:pt x="10764" y="5144"/>
                    <a:pt x="10764" y="5156"/>
                    <a:pt x="10776" y="5156"/>
                  </a:cubicBezTo>
                  <a:cubicBezTo>
                    <a:pt x="10764" y="5156"/>
                    <a:pt x="10740" y="5156"/>
                    <a:pt x="10728" y="5168"/>
                  </a:cubicBezTo>
                  <a:cubicBezTo>
                    <a:pt x="10728" y="5168"/>
                    <a:pt x="10728" y="5168"/>
                    <a:pt x="10716" y="5156"/>
                  </a:cubicBezTo>
                  <a:lnTo>
                    <a:pt x="10704" y="5156"/>
                  </a:lnTo>
                  <a:lnTo>
                    <a:pt x="10716" y="5168"/>
                  </a:lnTo>
                  <a:cubicBezTo>
                    <a:pt x="10708" y="5168"/>
                    <a:pt x="10685" y="5173"/>
                    <a:pt x="10673" y="5173"/>
                  </a:cubicBezTo>
                  <a:cubicBezTo>
                    <a:pt x="10667" y="5173"/>
                    <a:pt x="10665" y="5172"/>
                    <a:pt x="10669" y="5168"/>
                  </a:cubicBezTo>
                  <a:lnTo>
                    <a:pt x="10692" y="5168"/>
                  </a:lnTo>
                  <a:cubicBezTo>
                    <a:pt x="10692" y="5168"/>
                    <a:pt x="10669" y="5168"/>
                    <a:pt x="10681" y="5156"/>
                  </a:cubicBezTo>
                  <a:lnTo>
                    <a:pt x="10692" y="5156"/>
                  </a:lnTo>
                  <a:lnTo>
                    <a:pt x="10715" y="5133"/>
                  </a:lnTo>
                  <a:lnTo>
                    <a:pt x="10715" y="5133"/>
                  </a:lnTo>
                  <a:cubicBezTo>
                    <a:pt x="10724" y="5137"/>
                    <a:pt x="10719" y="5144"/>
                    <a:pt x="10728" y="5144"/>
                  </a:cubicBezTo>
                  <a:lnTo>
                    <a:pt x="10776" y="5144"/>
                  </a:lnTo>
                  <a:lnTo>
                    <a:pt x="10752" y="5132"/>
                  </a:lnTo>
                  <a:lnTo>
                    <a:pt x="10776" y="5132"/>
                  </a:lnTo>
                  <a:cubicBezTo>
                    <a:pt x="10788" y="5126"/>
                    <a:pt x="10779" y="5126"/>
                    <a:pt x="10768" y="5126"/>
                  </a:cubicBezTo>
                  <a:cubicBezTo>
                    <a:pt x="10763" y="5126"/>
                    <a:pt x="10758" y="5126"/>
                    <a:pt x="10754" y="5126"/>
                  </a:cubicBezTo>
                  <a:lnTo>
                    <a:pt x="10754" y="5126"/>
                  </a:lnTo>
                  <a:cubicBezTo>
                    <a:pt x="10755" y="5126"/>
                    <a:pt x="10755" y="5126"/>
                    <a:pt x="10755" y="5126"/>
                  </a:cubicBezTo>
                  <a:cubicBezTo>
                    <a:pt x="10759" y="5126"/>
                    <a:pt x="10764" y="5124"/>
                    <a:pt x="10776" y="5120"/>
                  </a:cubicBezTo>
                  <a:lnTo>
                    <a:pt x="10788" y="5120"/>
                  </a:lnTo>
                  <a:lnTo>
                    <a:pt x="10788" y="5108"/>
                  </a:lnTo>
                  <a:lnTo>
                    <a:pt x="10776" y="5108"/>
                  </a:lnTo>
                  <a:cubicBezTo>
                    <a:pt x="10800" y="5108"/>
                    <a:pt x="10800" y="5096"/>
                    <a:pt x="10800" y="5096"/>
                  </a:cubicBezTo>
                  <a:cubicBezTo>
                    <a:pt x="10809" y="5116"/>
                    <a:pt x="10827" y="5135"/>
                    <a:pt x="10820" y="5135"/>
                  </a:cubicBezTo>
                  <a:cubicBezTo>
                    <a:pt x="10819" y="5135"/>
                    <a:pt x="10816" y="5134"/>
                    <a:pt x="10812" y="5132"/>
                  </a:cubicBezTo>
                  <a:cubicBezTo>
                    <a:pt x="10800" y="5132"/>
                    <a:pt x="10800" y="5132"/>
                    <a:pt x="10788" y="5121"/>
                  </a:cubicBezTo>
                  <a:lnTo>
                    <a:pt x="10788" y="5121"/>
                  </a:lnTo>
                  <a:cubicBezTo>
                    <a:pt x="10800" y="5132"/>
                    <a:pt x="10811" y="5144"/>
                    <a:pt x="10800" y="5144"/>
                  </a:cubicBezTo>
                  <a:cubicBezTo>
                    <a:pt x="10823" y="5144"/>
                    <a:pt x="10835" y="5168"/>
                    <a:pt x="10847" y="5180"/>
                  </a:cubicBezTo>
                  <a:cubicBezTo>
                    <a:pt x="10859" y="5180"/>
                    <a:pt x="10883" y="5168"/>
                    <a:pt x="10859" y="5156"/>
                  </a:cubicBezTo>
                  <a:lnTo>
                    <a:pt x="10847" y="5156"/>
                  </a:lnTo>
                  <a:cubicBezTo>
                    <a:pt x="10835" y="5144"/>
                    <a:pt x="10835" y="5132"/>
                    <a:pt x="10823" y="5120"/>
                  </a:cubicBezTo>
                  <a:lnTo>
                    <a:pt x="10823" y="5120"/>
                  </a:lnTo>
                  <a:cubicBezTo>
                    <a:pt x="10835" y="5120"/>
                    <a:pt x="10859" y="5144"/>
                    <a:pt x="10871" y="5144"/>
                  </a:cubicBezTo>
                  <a:cubicBezTo>
                    <a:pt x="10883" y="5132"/>
                    <a:pt x="10823" y="5108"/>
                    <a:pt x="10823" y="5096"/>
                  </a:cubicBezTo>
                  <a:cubicBezTo>
                    <a:pt x="10823" y="5096"/>
                    <a:pt x="10823" y="5096"/>
                    <a:pt x="10823" y="5085"/>
                  </a:cubicBezTo>
                  <a:lnTo>
                    <a:pt x="10835" y="5096"/>
                  </a:lnTo>
                  <a:cubicBezTo>
                    <a:pt x="10823" y="5085"/>
                    <a:pt x="10823" y="5073"/>
                    <a:pt x="10823" y="5061"/>
                  </a:cubicBezTo>
                  <a:cubicBezTo>
                    <a:pt x="10812" y="5061"/>
                    <a:pt x="10812" y="5049"/>
                    <a:pt x="10800" y="5037"/>
                  </a:cubicBezTo>
                  <a:lnTo>
                    <a:pt x="10812" y="5037"/>
                  </a:lnTo>
                  <a:cubicBezTo>
                    <a:pt x="10812" y="5037"/>
                    <a:pt x="10812" y="5037"/>
                    <a:pt x="10812" y="5025"/>
                  </a:cubicBezTo>
                  <a:lnTo>
                    <a:pt x="10823" y="5025"/>
                  </a:lnTo>
                  <a:cubicBezTo>
                    <a:pt x="10823" y="5025"/>
                    <a:pt x="10812" y="5025"/>
                    <a:pt x="10812" y="5013"/>
                  </a:cubicBezTo>
                  <a:lnTo>
                    <a:pt x="10823" y="5013"/>
                  </a:lnTo>
                  <a:cubicBezTo>
                    <a:pt x="10823" y="5013"/>
                    <a:pt x="10823" y="5013"/>
                    <a:pt x="10823" y="5025"/>
                  </a:cubicBezTo>
                  <a:cubicBezTo>
                    <a:pt x="10895" y="5073"/>
                    <a:pt x="10800" y="5037"/>
                    <a:pt x="10835" y="5073"/>
                  </a:cubicBezTo>
                  <a:cubicBezTo>
                    <a:pt x="10859" y="5085"/>
                    <a:pt x="10871" y="5108"/>
                    <a:pt x="10895" y="5132"/>
                  </a:cubicBezTo>
                  <a:lnTo>
                    <a:pt x="10871" y="5073"/>
                  </a:lnTo>
                  <a:lnTo>
                    <a:pt x="10871" y="5073"/>
                  </a:lnTo>
                  <a:cubicBezTo>
                    <a:pt x="10879" y="5081"/>
                    <a:pt x="10904" y="5095"/>
                    <a:pt x="10912" y="5095"/>
                  </a:cubicBezTo>
                  <a:cubicBezTo>
                    <a:pt x="10915" y="5095"/>
                    <a:pt x="10914" y="5092"/>
                    <a:pt x="10907" y="5085"/>
                  </a:cubicBezTo>
                  <a:lnTo>
                    <a:pt x="10895" y="5085"/>
                  </a:lnTo>
                  <a:cubicBezTo>
                    <a:pt x="10895" y="5061"/>
                    <a:pt x="10859" y="5037"/>
                    <a:pt x="10883" y="5037"/>
                  </a:cubicBezTo>
                  <a:cubicBezTo>
                    <a:pt x="10883" y="5049"/>
                    <a:pt x="10895" y="5061"/>
                    <a:pt x="10907" y="5061"/>
                  </a:cubicBezTo>
                  <a:cubicBezTo>
                    <a:pt x="10919" y="5061"/>
                    <a:pt x="10895" y="5037"/>
                    <a:pt x="10883" y="5025"/>
                  </a:cubicBezTo>
                  <a:lnTo>
                    <a:pt x="10883" y="5025"/>
                  </a:lnTo>
                  <a:cubicBezTo>
                    <a:pt x="10895" y="5025"/>
                    <a:pt x="10919" y="5061"/>
                    <a:pt x="10931" y="5061"/>
                  </a:cubicBezTo>
                  <a:cubicBezTo>
                    <a:pt x="10919" y="5043"/>
                    <a:pt x="10925" y="5040"/>
                    <a:pt x="10934" y="5040"/>
                  </a:cubicBezTo>
                  <a:cubicBezTo>
                    <a:pt x="10938" y="5040"/>
                    <a:pt x="10943" y="5041"/>
                    <a:pt x="10947" y="5041"/>
                  </a:cubicBezTo>
                  <a:cubicBezTo>
                    <a:pt x="10951" y="5041"/>
                    <a:pt x="10954" y="5040"/>
                    <a:pt x="10954" y="5037"/>
                  </a:cubicBezTo>
                  <a:cubicBezTo>
                    <a:pt x="10907" y="5013"/>
                    <a:pt x="10907" y="4966"/>
                    <a:pt x="10859" y="4954"/>
                  </a:cubicBezTo>
                  <a:lnTo>
                    <a:pt x="10835" y="4906"/>
                  </a:lnTo>
                  <a:lnTo>
                    <a:pt x="10835" y="4906"/>
                  </a:lnTo>
                  <a:cubicBezTo>
                    <a:pt x="10871" y="4930"/>
                    <a:pt x="10895" y="4966"/>
                    <a:pt x="10943" y="4989"/>
                  </a:cubicBezTo>
                  <a:lnTo>
                    <a:pt x="10931" y="5001"/>
                  </a:lnTo>
                  <a:cubicBezTo>
                    <a:pt x="10942" y="5010"/>
                    <a:pt x="10948" y="5014"/>
                    <a:pt x="10951" y="5014"/>
                  </a:cubicBezTo>
                  <a:cubicBezTo>
                    <a:pt x="10962" y="5014"/>
                    <a:pt x="10936" y="4970"/>
                    <a:pt x="10963" y="4970"/>
                  </a:cubicBezTo>
                  <a:cubicBezTo>
                    <a:pt x="10969" y="4970"/>
                    <a:pt x="10978" y="4972"/>
                    <a:pt x="10990" y="4977"/>
                  </a:cubicBezTo>
                  <a:cubicBezTo>
                    <a:pt x="10990" y="4977"/>
                    <a:pt x="10985" y="4972"/>
                    <a:pt x="10995" y="4972"/>
                  </a:cubicBezTo>
                  <a:cubicBezTo>
                    <a:pt x="11001" y="4972"/>
                    <a:pt x="11010" y="4973"/>
                    <a:pt x="11026" y="4977"/>
                  </a:cubicBezTo>
                  <a:lnTo>
                    <a:pt x="10966" y="4942"/>
                  </a:lnTo>
                  <a:cubicBezTo>
                    <a:pt x="10990" y="4942"/>
                    <a:pt x="11014" y="4966"/>
                    <a:pt x="11026" y="4966"/>
                  </a:cubicBezTo>
                  <a:cubicBezTo>
                    <a:pt x="11026" y="4954"/>
                    <a:pt x="11038" y="4954"/>
                    <a:pt x="11038" y="4954"/>
                  </a:cubicBezTo>
                  <a:cubicBezTo>
                    <a:pt x="11050" y="4966"/>
                    <a:pt x="11050" y="4966"/>
                    <a:pt x="11050" y="4977"/>
                  </a:cubicBezTo>
                  <a:cubicBezTo>
                    <a:pt x="11060" y="4981"/>
                    <a:pt x="11067" y="4982"/>
                    <a:pt x="11070" y="4982"/>
                  </a:cubicBezTo>
                  <a:cubicBezTo>
                    <a:pt x="11078" y="4982"/>
                    <a:pt x="11070" y="4974"/>
                    <a:pt x="11062" y="4966"/>
                  </a:cubicBezTo>
                  <a:cubicBezTo>
                    <a:pt x="11050" y="4954"/>
                    <a:pt x="11050" y="4942"/>
                    <a:pt x="11062" y="4942"/>
                  </a:cubicBezTo>
                  <a:cubicBezTo>
                    <a:pt x="11062" y="4942"/>
                    <a:pt x="11062" y="4930"/>
                    <a:pt x="11062" y="4930"/>
                  </a:cubicBezTo>
                  <a:cubicBezTo>
                    <a:pt x="11050" y="4930"/>
                    <a:pt x="11014" y="4906"/>
                    <a:pt x="11002" y="4906"/>
                  </a:cubicBezTo>
                  <a:cubicBezTo>
                    <a:pt x="11019" y="4898"/>
                    <a:pt x="11024" y="4889"/>
                    <a:pt x="11046" y="4889"/>
                  </a:cubicBezTo>
                  <a:cubicBezTo>
                    <a:pt x="11056" y="4889"/>
                    <a:pt x="11068" y="4891"/>
                    <a:pt x="11085" y="4894"/>
                  </a:cubicBezTo>
                  <a:cubicBezTo>
                    <a:pt x="11097" y="4906"/>
                    <a:pt x="11121" y="4918"/>
                    <a:pt x="11121" y="4918"/>
                  </a:cubicBezTo>
                  <a:cubicBezTo>
                    <a:pt x="11133" y="4918"/>
                    <a:pt x="11109" y="4894"/>
                    <a:pt x="11085" y="4882"/>
                  </a:cubicBezTo>
                  <a:cubicBezTo>
                    <a:pt x="11085" y="4870"/>
                    <a:pt x="11085" y="4870"/>
                    <a:pt x="11085" y="4870"/>
                  </a:cubicBezTo>
                  <a:cubicBezTo>
                    <a:pt x="11097" y="4882"/>
                    <a:pt x="11121" y="4882"/>
                    <a:pt x="11121" y="4882"/>
                  </a:cubicBezTo>
                  <a:cubicBezTo>
                    <a:pt x="11129" y="4882"/>
                    <a:pt x="11132" y="4887"/>
                    <a:pt x="11133" y="4887"/>
                  </a:cubicBezTo>
                  <a:cubicBezTo>
                    <a:pt x="11133" y="4887"/>
                    <a:pt x="11133" y="4886"/>
                    <a:pt x="11133" y="4882"/>
                  </a:cubicBezTo>
                  <a:cubicBezTo>
                    <a:pt x="11097" y="4858"/>
                    <a:pt x="11133" y="4858"/>
                    <a:pt x="11109" y="4835"/>
                  </a:cubicBezTo>
                  <a:lnTo>
                    <a:pt x="11109" y="4835"/>
                  </a:lnTo>
                  <a:cubicBezTo>
                    <a:pt x="11109" y="4835"/>
                    <a:pt x="11097" y="4846"/>
                    <a:pt x="11097" y="4846"/>
                  </a:cubicBezTo>
                  <a:cubicBezTo>
                    <a:pt x="11077" y="4826"/>
                    <a:pt x="11056" y="4796"/>
                    <a:pt x="11066" y="4796"/>
                  </a:cubicBezTo>
                  <a:cubicBezTo>
                    <a:pt x="11068" y="4796"/>
                    <a:pt x="11070" y="4797"/>
                    <a:pt x="11073" y="4799"/>
                  </a:cubicBezTo>
                  <a:cubicBezTo>
                    <a:pt x="11097" y="4835"/>
                    <a:pt x="11133" y="4823"/>
                    <a:pt x="11133" y="4846"/>
                  </a:cubicBezTo>
                  <a:cubicBezTo>
                    <a:pt x="11143" y="4850"/>
                    <a:pt x="11149" y="4852"/>
                    <a:pt x="11151" y="4852"/>
                  </a:cubicBezTo>
                  <a:cubicBezTo>
                    <a:pt x="11164" y="4852"/>
                    <a:pt x="11101" y="4811"/>
                    <a:pt x="11121" y="4811"/>
                  </a:cubicBezTo>
                  <a:lnTo>
                    <a:pt x="11121" y="4811"/>
                  </a:lnTo>
                  <a:lnTo>
                    <a:pt x="11145" y="4823"/>
                  </a:lnTo>
                  <a:cubicBezTo>
                    <a:pt x="11181" y="4846"/>
                    <a:pt x="11157" y="4846"/>
                    <a:pt x="11169" y="4846"/>
                  </a:cubicBezTo>
                  <a:cubicBezTo>
                    <a:pt x="11193" y="4870"/>
                    <a:pt x="11157" y="4882"/>
                    <a:pt x="11181" y="4918"/>
                  </a:cubicBezTo>
                  <a:lnTo>
                    <a:pt x="11216" y="4894"/>
                  </a:lnTo>
                  <a:cubicBezTo>
                    <a:pt x="11204" y="4835"/>
                    <a:pt x="11276" y="4823"/>
                    <a:pt x="11228" y="4739"/>
                  </a:cubicBezTo>
                  <a:lnTo>
                    <a:pt x="11228" y="4739"/>
                  </a:lnTo>
                  <a:cubicBezTo>
                    <a:pt x="11228" y="4751"/>
                    <a:pt x="11228" y="4751"/>
                    <a:pt x="11228" y="4751"/>
                  </a:cubicBezTo>
                  <a:cubicBezTo>
                    <a:pt x="11228" y="4739"/>
                    <a:pt x="11228" y="4739"/>
                    <a:pt x="11216" y="4727"/>
                  </a:cubicBezTo>
                  <a:lnTo>
                    <a:pt x="11216" y="4739"/>
                  </a:lnTo>
                  <a:lnTo>
                    <a:pt x="11204" y="4715"/>
                  </a:lnTo>
                  <a:lnTo>
                    <a:pt x="11204" y="4715"/>
                  </a:lnTo>
                  <a:cubicBezTo>
                    <a:pt x="11222" y="4721"/>
                    <a:pt x="11234" y="4721"/>
                    <a:pt x="11246" y="4721"/>
                  </a:cubicBezTo>
                  <a:cubicBezTo>
                    <a:pt x="11258" y="4721"/>
                    <a:pt x="11270" y="4721"/>
                    <a:pt x="11288" y="4727"/>
                  </a:cubicBezTo>
                  <a:cubicBezTo>
                    <a:pt x="11252" y="4715"/>
                    <a:pt x="11252" y="4715"/>
                    <a:pt x="11228" y="4704"/>
                  </a:cubicBezTo>
                  <a:cubicBezTo>
                    <a:pt x="11204" y="4680"/>
                    <a:pt x="11193" y="4668"/>
                    <a:pt x="11204" y="4668"/>
                  </a:cubicBezTo>
                  <a:lnTo>
                    <a:pt x="11204" y="4668"/>
                  </a:lnTo>
                  <a:cubicBezTo>
                    <a:pt x="11228" y="4680"/>
                    <a:pt x="11228" y="4692"/>
                    <a:pt x="11252" y="4692"/>
                  </a:cubicBezTo>
                  <a:cubicBezTo>
                    <a:pt x="11240" y="4692"/>
                    <a:pt x="11228" y="4668"/>
                    <a:pt x="11228" y="4668"/>
                  </a:cubicBezTo>
                  <a:lnTo>
                    <a:pt x="11228" y="4668"/>
                  </a:lnTo>
                  <a:cubicBezTo>
                    <a:pt x="11240" y="4668"/>
                    <a:pt x="11252" y="4668"/>
                    <a:pt x="11276" y="4680"/>
                  </a:cubicBezTo>
                  <a:cubicBezTo>
                    <a:pt x="11276" y="4684"/>
                    <a:pt x="11275" y="4685"/>
                    <a:pt x="11273" y="4685"/>
                  </a:cubicBezTo>
                  <a:cubicBezTo>
                    <a:pt x="11269" y="4685"/>
                    <a:pt x="11264" y="4680"/>
                    <a:pt x="11264" y="4680"/>
                  </a:cubicBezTo>
                  <a:lnTo>
                    <a:pt x="11264" y="4680"/>
                  </a:lnTo>
                  <a:cubicBezTo>
                    <a:pt x="11264" y="4692"/>
                    <a:pt x="11288" y="4680"/>
                    <a:pt x="11300" y="4704"/>
                  </a:cubicBezTo>
                  <a:lnTo>
                    <a:pt x="11300" y="4692"/>
                  </a:lnTo>
                  <a:cubicBezTo>
                    <a:pt x="11324" y="4704"/>
                    <a:pt x="11335" y="4715"/>
                    <a:pt x="11347" y="4727"/>
                  </a:cubicBezTo>
                  <a:cubicBezTo>
                    <a:pt x="11347" y="4692"/>
                    <a:pt x="11300" y="4644"/>
                    <a:pt x="11288" y="4620"/>
                  </a:cubicBezTo>
                  <a:lnTo>
                    <a:pt x="11288" y="4620"/>
                  </a:lnTo>
                  <a:cubicBezTo>
                    <a:pt x="11296" y="4629"/>
                    <a:pt x="11328" y="4648"/>
                    <a:pt x="11338" y="4656"/>
                  </a:cubicBezTo>
                  <a:lnTo>
                    <a:pt x="11338" y="4656"/>
                  </a:lnTo>
                  <a:cubicBezTo>
                    <a:pt x="11350" y="4652"/>
                    <a:pt x="11324" y="4621"/>
                    <a:pt x="11314" y="4595"/>
                  </a:cubicBezTo>
                  <a:lnTo>
                    <a:pt x="11314" y="4595"/>
                  </a:lnTo>
                  <a:cubicBezTo>
                    <a:pt x="11360" y="4572"/>
                    <a:pt x="11396" y="4537"/>
                    <a:pt x="11466" y="4537"/>
                  </a:cubicBezTo>
                  <a:lnTo>
                    <a:pt x="11419" y="4489"/>
                  </a:lnTo>
                  <a:lnTo>
                    <a:pt x="11466" y="4501"/>
                  </a:lnTo>
                  <a:cubicBezTo>
                    <a:pt x="11526" y="4477"/>
                    <a:pt x="11514" y="4430"/>
                    <a:pt x="11526" y="4382"/>
                  </a:cubicBezTo>
                  <a:cubicBezTo>
                    <a:pt x="11526" y="4376"/>
                    <a:pt x="11528" y="4374"/>
                    <a:pt x="11532" y="4374"/>
                  </a:cubicBezTo>
                  <a:cubicBezTo>
                    <a:pt x="11543" y="4374"/>
                    <a:pt x="11568" y="4394"/>
                    <a:pt x="11585" y="4394"/>
                  </a:cubicBezTo>
                  <a:cubicBezTo>
                    <a:pt x="11609" y="4382"/>
                    <a:pt x="11550" y="4334"/>
                    <a:pt x="11562" y="4299"/>
                  </a:cubicBezTo>
                  <a:lnTo>
                    <a:pt x="11562" y="4299"/>
                  </a:lnTo>
                  <a:cubicBezTo>
                    <a:pt x="11572" y="4309"/>
                    <a:pt x="11600" y="4337"/>
                    <a:pt x="11615" y="4337"/>
                  </a:cubicBezTo>
                  <a:cubicBezTo>
                    <a:pt x="11617" y="4337"/>
                    <a:pt x="11620" y="4336"/>
                    <a:pt x="11621" y="4334"/>
                  </a:cubicBezTo>
                  <a:cubicBezTo>
                    <a:pt x="11609" y="4323"/>
                    <a:pt x="11585" y="4311"/>
                    <a:pt x="11597" y="4311"/>
                  </a:cubicBezTo>
                  <a:lnTo>
                    <a:pt x="11609" y="4323"/>
                  </a:lnTo>
                  <a:cubicBezTo>
                    <a:pt x="11616" y="4325"/>
                    <a:pt x="11621" y="4326"/>
                    <a:pt x="11624" y="4326"/>
                  </a:cubicBezTo>
                  <a:cubicBezTo>
                    <a:pt x="11638" y="4326"/>
                    <a:pt x="11626" y="4308"/>
                    <a:pt x="11645" y="4299"/>
                  </a:cubicBezTo>
                  <a:cubicBezTo>
                    <a:pt x="11657" y="4275"/>
                    <a:pt x="11633" y="4239"/>
                    <a:pt x="11597" y="4180"/>
                  </a:cubicBezTo>
                  <a:cubicBezTo>
                    <a:pt x="11599" y="4176"/>
                    <a:pt x="11602" y="4174"/>
                    <a:pt x="11605" y="4174"/>
                  </a:cubicBezTo>
                  <a:cubicBezTo>
                    <a:pt x="11621" y="4174"/>
                    <a:pt x="11647" y="4215"/>
                    <a:pt x="11657" y="4215"/>
                  </a:cubicBezTo>
                  <a:cubicBezTo>
                    <a:pt x="11633" y="4215"/>
                    <a:pt x="11657" y="4239"/>
                    <a:pt x="11681" y="4251"/>
                  </a:cubicBezTo>
                  <a:cubicBezTo>
                    <a:pt x="11672" y="4243"/>
                    <a:pt x="11670" y="4229"/>
                    <a:pt x="11681" y="4229"/>
                  </a:cubicBezTo>
                  <a:cubicBezTo>
                    <a:pt x="11686" y="4229"/>
                    <a:pt x="11693" y="4232"/>
                    <a:pt x="11705" y="4239"/>
                  </a:cubicBezTo>
                  <a:cubicBezTo>
                    <a:pt x="11716" y="4227"/>
                    <a:pt x="11716" y="4227"/>
                    <a:pt x="11693" y="4192"/>
                  </a:cubicBezTo>
                  <a:lnTo>
                    <a:pt x="11693" y="4192"/>
                  </a:lnTo>
                  <a:cubicBezTo>
                    <a:pt x="11697" y="4201"/>
                    <a:pt x="11696" y="4205"/>
                    <a:pt x="11693" y="4205"/>
                  </a:cubicBezTo>
                  <a:cubicBezTo>
                    <a:pt x="11688" y="4205"/>
                    <a:pt x="11676" y="4194"/>
                    <a:pt x="11669" y="4180"/>
                  </a:cubicBezTo>
                  <a:cubicBezTo>
                    <a:pt x="11682" y="4180"/>
                    <a:pt x="11688" y="4172"/>
                    <a:pt x="11700" y="4172"/>
                  </a:cubicBezTo>
                  <a:cubicBezTo>
                    <a:pt x="11708" y="4172"/>
                    <a:pt x="11720" y="4176"/>
                    <a:pt x="11740" y="4192"/>
                  </a:cubicBezTo>
                  <a:cubicBezTo>
                    <a:pt x="11764" y="4132"/>
                    <a:pt x="11812" y="4084"/>
                    <a:pt x="11847" y="4025"/>
                  </a:cubicBezTo>
                  <a:cubicBezTo>
                    <a:pt x="11839" y="4016"/>
                    <a:pt x="11835" y="4014"/>
                    <a:pt x="11833" y="4014"/>
                  </a:cubicBezTo>
                  <a:cubicBezTo>
                    <a:pt x="11830" y="4014"/>
                    <a:pt x="11830" y="4017"/>
                    <a:pt x="11829" y="4017"/>
                  </a:cubicBezTo>
                  <a:cubicBezTo>
                    <a:pt x="11828" y="4017"/>
                    <a:pt x="11826" y="4016"/>
                    <a:pt x="11824" y="4013"/>
                  </a:cubicBezTo>
                  <a:cubicBezTo>
                    <a:pt x="11812" y="3995"/>
                    <a:pt x="11818" y="3995"/>
                    <a:pt x="11824" y="3995"/>
                  </a:cubicBezTo>
                  <a:cubicBezTo>
                    <a:pt x="11830" y="3995"/>
                    <a:pt x="11835" y="3995"/>
                    <a:pt x="11824" y="3977"/>
                  </a:cubicBezTo>
                  <a:lnTo>
                    <a:pt x="11824" y="3977"/>
                  </a:lnTo>
                  <a:lnTo>
                    <a:pt x="11847" y="4001"/>
                  </a:lnTo>
                  <a:cubicBezTo>
                    <a:pt x="11859" y="3989"/>
                    <a:pt x="11824" y="3942"/>
                    <a:pt x="11812" y="3906"/>
                  </a:cubicBezTo>
                  <a:lnTo>
                    <a:pt x="11812" y="3906"/>
                  </a:lnTo>
                  <a:cubicBezTo>
                    <a:pt x="11835" y="3930"/>
                    <a:pt x="11847" y="3918"/>
                    <a:pt x="11859" y="3942"/>
                  </a:cubicBezTo>
                  <a:cubicBezTo>
                    <a:pt x="11859" y="3941"/>
                    <a:pt x="11860" y="3940"/>
                    <a:pt x="11862" y="3940"/>
                  </a:cubicBezTo>
                  <a:cubicBezTo>
                    <a:pt x="11876" y="3940"/>
                    <a:pt x="11956" y="3982"/>
                    <a:pt x="11968" y="3982"/>
                  </a:cubicBezTo>
                  <a:cubicBezTo>
                    <a:pt x="11970" y="3982"/>
                    <a:pt x="11970" y="3981"/>
                    <a:pt x="11966" y="3977"/>
                  </a:cubicBezTo>
                  <a:lnTo>
                    <a:pt x="11847" y="3906"/>
                  </a:lnTo>
                  <a:cubicBezTo>
                    <a:pt x="11839" y="3906"/>
                    <a:pt x="11842" y="3900"/>
                    <a:pt x="11841" y="3896"/>
                  </a:cubicBezTo>
                  <a:lnTo>
                    <a:pt x="11841" y="3896"/>
                  </a:lnTo>
                  <a:cubicBezTo>
                    <a:pt x="11864" y="3906"/>
                    <a:pt x="11895" y="3906"/>
                    <a:pt x="11895" y="3906"/>
                  </a:cubicBezTo>
                  <a:cubicBezTo>
                    <a:pt x="11931" y="3930"/>
                    <a:pt x="11919" y="3930"/>
                    <a:pt x="11919" y="3942"/>
                  </a:cubicBezTo>
                  <a:cubicBezTo>
                    <a:pt x="11943" y="3959"/>
                    <a:pt x="11952" y="3959"/>
                    <a:pt x="11960" y="3959"/>
                  </a:cubicBezTo>
                  <a:cubicBezTo>
                    <a:pt x="11969" y="3959"/>
                    <a:pt x="11978" y="3959"/>
                    <a:pt x="12002" y="3977"/>
                  </a:cubicBezTo>
                  <a:cubicBezTo>
                    <a:pt x="12002" y="3965"/>
                    <a:pt x="11978" y="3965"/>
                    <a:pt x="11955" y="3942"/>
                  </a:cubicBezTo>
                  <a:cubicBezTo>
                    <a:pt x="11944" y="3921"/>
                    <a:pt x="11916" y="3892"/>
                    <a:pt x="11932" y="3892"/>
                  </a:cubicBezTo>
                  <a:cubicBezTo>
                    <a:pt x="11934" y="3892"/>
                    <a:pt x="11938" y="3892"/>
                    <a:pt x="11943" y="3894"/>
                  </a:cubicBezTo>
                  <a:lnTo>
                    <a:pt x="11907" y="3846"/>
                  </a:lnTo>
                  <a:lnTo>
                    <a:pt x="11907" y="3846"/>
                  </a:lnTo>
                  <a:cubicBezTo>
                    <a:pt x="11923" y="3854"/>
                    <a:pt x="11929" y="3857"/>
                    <a:pt x="11932" y="3857"/>
                  </a:cubicBezTo>
                  <a:cubicBezTo>
                    <a:pt x="11936" y="3857"/>
                    <a:pt x="11923" y="3846"/>
                    <a:pt x="11931" y="3846"/>
                  </a:cubicBezTo>
                  <a:lnTo>
                    <a:pt x="11931" y="3846"/>
                  </a:lnTo>
                  <a:lnTo>
                    <a:pt x="11955" y="3858"/>
                  </a:lnTo>
                  <a:lnTo>
                    <a:pt x="11990" y="3858"/>
                  </a:lnTo>
                  <a:cubicBezTo>
                    <a:pt x="12008" y="3870"/>
                    <a:pt x="12005" y="3870"/>
                    <a:pt x="12002" y="3870"/>
                  </a:cubicBezTo>
                  <a:cubicBezTo>
                    <a:pt x="11999" y="3870"/>
                    <a:pt x="11996" y="3870"/>
                    <a:pt x="12014" y="3882"/>
                  </a:cubicBezTo>
                  <a:lnTo>
                    <a:pt x="12026" y="3882"/>
                  </a:lnTo>
                  <a:cubicBezTo>
                    <a:pt x="12002" y="3870"/>
                    <a:pt x="11990" y="3846"/>
                    <a:pt x="11978" y="3846"/>
                  </a:cubicBezTo>
                  <a:cubicBezTo>
                    <a:pt x="11943" y="3811"/>
                    <a:pt x="11907" y="3775"/>
                    <a:pt x="11931" y="3763"/>
                  </a:cubicBezTo>
                  <a:lnTo>
                    <a:pt x="11931" y="3763"/>
                  </a:lnTo>
                  <a:cubicBezTo>
                    <a:pt x="11966" y="3775"/>
                    <a:pt x="11955" y="3799"/>
                    <a:pt x="11990" y="3811"/>
                  </a:cubicBezTo>
                  <a:cubicBezTo>
                    <a:pt x="12026" y="3799"/>
                    <a:pt x="11919" y="3715"/>
                    <a:pt x="11931" y="3703"/>
                  </a:cubicBezTo>
                  <a:cubicBezTo>
                    <a:pt x="11955" y="3703"/>
                    <a:pt x="11919" y="3680"/>
                    <a:pt x="11931" y="3656"/>
                  </a:cubicBezTo>
                  <a:lnTo>
                    <a:pt x="11931" y="3656"/>
                  </a:lnTo>
                  <a:cubicBezTo>
                    <a:pt x="11955" y="3680"/>
                    <a:pt x="11966" y="3668"/>
                    <a:pt x="11990" y="3680"/>
                  </a:cubicBezTo>
                  <a:lnTo>
                    <a:pt x="12014" y="3703"/>
                  </a:lnTo>
                  <a:cubicBezTo>
                    <a:pt x="12014" y="3697"/>
                    <a:pt x="12017" y="3695"/>
                    <a:pt x="12023" y="3695"/>
                  </a:cubicBezTo>
                  <a:cubicBezTo>
                    <a:pt x="12029" y="3695"/>
                    <a:pt x="12038" y="3697"/>
                    <a:pt x="12050" y="3703"/>
                  </a:cubicBezTo>
                  <a:cubicBezTo>
                    <a:pt x="12014" y="3680"/>
                    <a:pt x="12026" y="3656"/>
                    <a:pt x="12014" y="3632"/>
                  </a:cubicBezTo>
                  <a:lnTo>
                    <a:pt x="11990" y="3620"/>
                  </a:lnTo>
                  <a:cubicBezTo>
                    <a:pt x="11990" y="3596"/>
                    <a:pt x="11978" y="3572"/>
                    <a:pt x="11990" y="3572"/>
                  </a:cubicBezTo>
                  <a:cubicBezTo>
                    <a:pt x="11990" y="3549"/>
                    <a:pt x="11966" y="3537"/>
                    <a:pt x="11943" y="3501"/>
                  </a:cubicBezTo>
                  <a:lnTo>
                    <a:pt x="11943" y="3501"/>
                  </a:lnTo>
                  <a:cubicBezTo>
                    <a:pt x="11966" y="3513"/>
                    <a:pt x="12002" y="3537"/>
                    <a:pt x="12038" y="3561"/>
                  </a:cubicBezTo>
                  <a:cubicBezTo>
                    <a:pt x="12030" y="3557"/>
                    <a:pt x="12025" y="3555"/>
                    <a:pt x="12021" y="3555"/>
                  </a:cubicBezTo>
                  <a:cubicBezTo>
                    <a:pt x="12013" y="3555"/>
                    <a:pt x="12010" y="3561"/>
                    <a:pt x="12002" y="3561"/>
                  </a:cubicBezTo>
                  <a:cubicBezTo>
                    <a:pt x="12014" y="3596"/>
                    <a:pt x="12074" y="3656"/>
                    <a:pt x="12038" y="3668"/>
                  </a:cubicBezTo>
                  <a:cubicBezTo>
                    <a:pt x="12059" y="3685"/>
                    <a:pt x="12068" y="3691"/>
                    <a:pt x="12070" y="3691"/>
                  </a:cubicBezTo>
                  <a:cubicBezTo>
                    <a:pt x="12077" y="3691"/>
                    <a:pt x="12048" y="3656"/>
                    <a:pt x="12074" y="3656"/>
                  </a:cubicBezTo>
                  <a:cubicBezTo>
                    <a:pt x="12074" y="3668"/>
                    <a:pt x="12074" y="3668"/>
                    <a:pt x="12086" y="3668"/>
                  </a:cubicBezTo>
                  <a:cubicBezTo>
                    <a:pt x="12086" y="3680"/>
                    <a:pt x="12086" y="3703"/>
                    <a:pt x="12121" y="3727"/>
                  </a:cubicBezTo>
                  <a:cubicBezTo>
                    <a:pt x="12132" y="3707"/>
                    <a:pt x="12080" y="3677"/>
                    <a:pt x="12088" y="3677"/>
                  </a:cubicBezTo>
                  <a:lnTo>
                    <a:pt x="12088" y="3677"/>
                  </a:lnTo>
                  <a:cubicBezTo>
                    <a:pt x="12090" y="3677"/>
                    <a:pt x="12093" y="3678"/>
                    <a:pt x="12097" y="3680"/>
                  </a:cubicBezTo>
                  <a:cubicBezTo>
                    <a:pt x="12093" y="3668"/>
                    <a:pt x="12099" y="3664"/>
                    <a:pt x="12108" y="3664"/>
                  </a:cubicBezTo>
                  <a:cubicBezTo>
                    <a:pt x="12125" y="3664"/>
                    <a:pt x="12157" y="3680"/>
                    <a:pt x="12157" y="3680"/>
                  </a:cubicBezTo>
                  <a:cubicBezTo>
                    <a:pt x="12145" y="3656"/>
                    <a:pt x="12086" y="3608"/>
                    <a:pt x="12109" y="3596"/>
                  </a:cubicBezTo>
                  <a:lnTo>
                    <a:pt x="12109" y="3596"/>
                  </a:lnTo>
                  <a:lnTo>
                    <a:pt x="12145" y="3632"/>
                  </a:lnTo>
                  <a:cubicBezTo>
                    <a:pt x="12157" y="3620"/>
                    <a:pt x="12086" y="3584"/>
                    <a:pt x="12097" y="3572"/>
                  </a:cubicBezTo>
                  <a:cubicBezTo>
                    <a:pt x="12097" y="3572"/>
                    <a:pt x="12071" y="3546"/>
                    <a:pt x="12064" y="3546"/>
                  </a:cubicBezTo>
                  <a:cubicBezTo>
                    <a:pt x="12062" y="3546"/>
                    <a:pt x="12062" y="3547"/>
                    <a:pt x="12062" y="3549"/>
                  </a:cubicBezTo>
                  <a:cubicBezTo>
                    <a:pt x="12038" y="3525"/>
                    <a:pt x="12050" y="3513"/>
                    <a:pt x="12062" y="3501"/>
                  </a:cubicBezTo>
                  <a:cubicBezTo>
                    <a:pt x="12062" y="3501"/>
                    <a:pt x="12050" y="3501"/>
                    <a:pt x="12038" y="3489"/>
                  </a:cubicBezTo>
                  <a:cubicBezTo>
                    <a:pt x="12034" y="3488"/>
                    <a:pt x="12031" y="3487"/>
                    <a:pt x="12029" y="3487"/>
                  </a:cubicBezTo>
                  <a:cubicBezTo>
                    <a:pt x="12016" y="3487"/>
                    <a:pt x="12032" y="3508"/>
                    <a:pt x="12021" y="3508"/>
                  </a:cubicBezTo>
                  <a:cubicBezTo>
                    <a:pt x="12018" y="3508"/>
                    <a:pt x="12012" y="3506"/>
                    <a:pt x="12002" y="3501"/>
                  </a:cubicBezTo>
                  <a:lnTo>
                    <a:pt x="12002" y="3501"/>
                  </a:lnTo>
                  <a:lnTo>
                    <a:pt x="12038" y="3537"/>
                  </a:lnTo>
                  <a:cubicBezTo>
                    <a:pt x="12014" y="3537"/>
                    <a:pt x="11978" y="3513"/>
                    <a:pt x="11966" y="3501"/>
                  </a:cubicBezTo>
                  <a:cubicBezTo>
                    <a:pt x="11943" y="3489"/>
                    <a:pt x="11939" y="3486"/>
                    <a:pt x="11942" y="3486"/>
                  </a:cubicBezTo>
                  <a:cubicBezTo>
                    <a:pt x="11944" y="3486"/>
                    <a:pt x="11951" y="3488"/>
                    <a:pt x="11956" y="3488"/>
                  </a:cubicBezTo>
                  <a:cubicBezTo>
                    <a:pt x="11964" y="3488"/>
                    <a:pt x="11966" y="3484"/>
                    <a:pt x="11943" y="3465"/>
                  </a:cubicBezTo>
                  <a:lnTo>
                    <a:pt x="11943" y="3477"/>
                  </a:lnTo>
                  <a:cubicBezTo>
                    <a:pt x="11895" y="3453"/>
                    <a:pt x="11919" y="3430"/>
                    <a:pt x="11931" y="3430"/>
                  </a:cubicBezTo>
                  <a:cubicBezTo>
                    <a:pt x="11955" y="3430"/>
                    <a:pt x="11966" y="3430"/>
                    <a:pt x="12002" y="3442"/>
                  </a:cubicBezTo>
                  <a:lnTo>
                    <a:pt x="12002" y="3465"/>
                  </a:lnTo>
                  <a:cubicBezTo>
                    <a:pt x="12007" y="3467"/>
                    <a:pt x="12011" y="3468"/>
                    <a:pt x="12013" y="3468"/>
                  </a:cubicBezTo>
                  <a:cubicBezTo>
                    <a:pt x="12029" y="3468"/>
                    <a:pt x="12004" y="3440"/>
                    <a:pt x="12014" y="3430"/>
                  </a:cubicBezTo>
                  <a:lnTo>
                    <a:pt x="12014" y="3430"/>
                  </a:lnTo>
                  <a:cubicBezTo>
                    <a:pt x="12014" y="3430"/>
                    <a:pt x="12014" y="3430"/>
                    <a:pt x="12026" y="3442"/>
                  </a:cubicBezTo>
                  <a:cubicBezTo>
                    <a:pt x="12038" y="3430"/>
                    <a:pt x="12026" y="3406"/>
                    <a:pt x="12038" y="3406"/>
                  </a:cubicBezTo>
                  <a:lnTo>
                    <a:pt x="12014" y="3394"/>
                  </a:lnTo>
                  <a:lnTo>
                    <a:pt x="12026" y="3406"/>
                  </a:lnTo>
                  <a:cubicBezTo>
                    <a:pt x="12014" y="3406"/>
                    <a:pt x="11990" y="3406"/>
                    <a:pt x="11978" y="3382"/>
                  </a:cubicBezTo>
                  <a:cubicBezTo>
                    <a:pt x="11975" y="3376"/>
                    <a:pt x="11977" y="3374"/>
                    <a:pt x="11981" y="3374"/>
                  </a:cubicBezTo>
                  <a:cubicBezTo>
                    <a:pt x="11993" y="3374"/>
                    <a:pt x="12032" y="3397"/>
                    <a:pt x="12050" y="3406"/>
                  </a:cubicBezTo>
                  <a:cubicBezTo>
                    <a:pt x="12097" y="3442"/>
                    <a:pt x="12038" y="3418"/>
                    <a:pt x="12050" y="3442"/>
                  </a:cubicBezTo>
                  <a:cubicBezTo>
                    <a:pt x="12060" y="3446"/>
                    <a:pt x="12066" y="3448"/>
                    <a:pt x="12070" y="3448"/>
                  </a:cubicBezTo>
                  <a:cubicBezTo>
                    <a:pt x="12084" y="3448"/>
                    <a:pt x="12075" y="3428"/>
                    <a:pt x="12096" y="3428"/>
                  </a:cubicBezTo>
                  <a:cubicBezTo>
                    <a:pt x="12100" y="3428"/>
                    <a:pt x="12104" y="3428"/>
                    <a:pt x="12109" y="3430"/>
                  </a:cubicBezTo>
                  <a:cubicBezTo>
                    <a:pt x="12145" y="3465"/>
                    <a:pt x="12086" y="3442"/>
                    <a:pt x="12133" y="3477"/>
                  </a:cubicBezTo>
                  <a:cubicBezTo>
                    <a:pt x="12145" y="3465"/>
                    <a:pt x="12121" y="3442"/>
                    <a:pt x="12133" y="3442"/>
                  </a:cubicBezTo>
                  <a:lnTo>
                    <a:pt x="12133" y="3442"/>
                  </a:lnTo>
                  <a:cubicBezTo>
                    <a:pt x="12157" y="3453"/>
                    <a:pt x="12157" y="3465"/>
                    <a:pt x="12181" y="3489"/>
                  </a:cubicBezTo>
                  <a:lnTo>
                    <a:pt x="12205" y="3489"/>
                  </a:lnTo>
                  <a:cubicBezTo>
                    <a:pt x="12193" y="3513"/>
                    <a:pt x="12264" y="3525"/>
                    <a:pt x="12264" y="3549"/>
                  </a:cubicBezTo>
                  <a:cubicBezTo>
                    <a:pt x="12267" y="3550"/>
                    <a:pt x="12268" y="3551"/>
                    <a:pt x="12269" y="3551"/>
                  </a:cubicBezTo>
                  <a:cubicBezTo>
                    <a:pt x="12275" y="3551"/>
                    <a:pt x="12243" y="3523"/>
                    <a:pt x="12255" y="3523"/>
                  </a:cubicBezTo>
                  <a:cubicBezTo>
                    <a:pt x="12257" y="3523"/>
                    <a:pt x="12260" y="3524"/>
                    <a:pt x="12264" y="3525"/>
                  </a:cubicBezTo>
                  <a:cubicBezTo>
                    <a:pt x="12240" y="3513"/>
                    <a:pt x="12205" y="3489"/>
                    <a:pt x="12193" y="3477"/>
                  </a:cubicBezTo>
                  <a:lnTo>
                    <a:pt x="12216" y="3465"/>
                  </a:lnTo>
                  <a:cubicBezTo>
                    <a:pt x="12222" y="3468"/>
                    <a:pt x="12227" y="3472"/>
                    <a:pt x="12231" y="3477"/>
                  </a:cubicBezTo>
                  <a:lnTo>
                    <a:pt x="12231" y="3477"/>
                  </a:lnTo>
                  <a:cubicBezTo>
                    <a:pt x="12245" y="3472"/>
                    <a:pt x="12180" y="3428"/>
                    <a:pt x="12169" y="3406"/>
                  </a:cubicBezTo>
                  <a:cubicBezTo>
                    <a:pt x="12169" y="3400"/>
                    <a:pt x="12172" y="3397"/>
                    <a:pt x="12176" y="3397"/>
                  </a:cubicBezTo>
                  <a:cubicBezTo>
                    <a:pt x="12181" y="3397"/>
                    <a:pt x="12187" y="3400"/>
                    <a:pt x="12193" y="3406"/>
                  </a:cubicBezTo>
                  <a:cubicBezTo>
                    <a:pt x="12169" y="3358"/>
                    <a:pt x="12181" y="3334"/>
                    <a:pt x="12157" y="3287"/>
                  </a:cubicBezTo>
                  <a:lnTo>
                    <a:pt x="12157" y="3287"/>
                  </a:lnTo>
                  <a:cubicBezTo>
                    <a:pt x="12181" y="3322"/>
                    <a:pt x="12205" y="3322"/>
                    <a:pt x="12228" y="3334"/>
                  </a:cubicBezTo>
                  <a:cubicBezTo>
                    <a:pt x="12228" y="3346"/>
                    <a:pt x="12276" y="3382"/>
                    <a:pt x="12300" y="3394"/>
                  </a:cubicBezTo>
                  <a:cubicBezTo>
                    <a:pt x="12300" y="3382"/>
                    <a:pt x="12264" y="3346"/>
                    <a:pt x="12240" y="3346"/>
                  </a:cubicBezTo>
                  <a:cubicBezTo>
                    <a:pt x="12261" y="3346"/>
                    <a:pt x="12229" y="3320"/>
                    <a:pt x="12242" y="3320"/>
                  </a:cubicBezTo>
                  <a:cubicBezTo>
                    <a:pt x="12244" y="3320"/>
                    <a:pt x="12247" y="3321"/>
                    <a:pt x="12252" y="3322"/>
                  </a:cubicBezTo>
                  <a:cubicBezTo>
                    <a:pt x="12276" y="3322"/>
                    <a:pt x="12300" y="3358"/>
                    <a:pt x="12312" y="3370"/>
                  </a:cubicBezTo>
                  <a:cubicBezTo>
                    <a:pt x="12324" y="3358"/>
                    <a:pt x="12264" y="3322"/>
                    <a:pt x="12288" y="3322"/>
                  </a:cubicBezTo>
                  <a:cubicBezTo>
                    <a:pt x="12288" y="3322"/>
                    <a:pt x="12288" y="3322"/>
                    <a:pt x="12300" y="3334"/>
                  </a:cubicBezTo>
                  <a:cubicBezTo>
                    <a:pt x="12312" y="3334"/>
                    <a:pt x="12300" y="3311"/>
                    <a:pt x="12276" y="3287"/>
                  </a:cubicBezTo>
                  <a:lnTo>
                    <a:pt x="12276" y="3287"/>
                  </a:lnTo>
                  <a:cubicBezTo>
                    <a:pt x="12291" y="3296"/>
                    <a:pt x="12299" y="3299"/>
                    <a:pt x="12304" y="3299"/>
                  </a:cubicBezTo>
                  <a:cubicBezTo>
                    <a:pt x="12314" y="3299"/>
                    <a:pt x="12310" y="3287"/>
                    <a:pt x="12320" y="3287"/>
                  </a:cubicBezTo>
                  <a:cubicBezTo>
                    <a:pt x="12324" y="3287"/>
                    <a:pt x="12333" y="3290"/>
                    <a:pt x="12347" y="3299"/>
                  </a:cubicBezTo>
                  <a:cubicBezTo>
                    <a:pt x="12336" y="3275"/>
                    <a:pt x="12312" y="3287"/>
                    <a:pt x="12288" y="3263"/>
                  </a:cubicBezTo>
                  <a:cubicBezTo>
                    <a:pt x="12276" y="3239"/>
                    <a:pt x="12300" y="3239"/>
                    <a:pt x="12312" y="3239"/>
                  </a:cubicBezTo>
                  <a:cubicBezTo>
                    <a:pt x="12312" y="3251"/>
                    <a:pt x="12324" y="3263"/>
                    <a:pt x="12312" y="3263"/>
                  </a:cubicBezTo>
                  <a:lnTo>
                    <a:pt x="12359" y="3287"/>
                  </a:lnTo>
                  <a:cubicBezTo>
                    <a:pt x="12395" y="3275"/>
                    <a:pt x="12276" y="3203"/>
                    <a:pt x="12324" y="3203"/>
                  </a:cubicBezTo>
                  <a:cubicBezTo>
                    <a:pt x="12335" y="3238"/>
                    <a:pt x="12358" y="3228"/>
                    <a:pt x="12380" y="3259"/>
                  </a:cubicBezTo>
                  <a:lnTo>
                    <a:pt x="12380" y="3259"/>
                  </a:lnTo>
                  <a:cubicBezTo>
                    <a:pt x="12376" y="3248"/>
                    <a:pt x="12391" y="3238"/>
                    <a:pt x="12359" y="3227"/>
                  </a:cubicBezTo>
                  <a:cubicBezTo>
                    <a:pt x="12371" y="3215"/>
                    <a:pt x="12383" y="3215"/>
                    <a:pt x="12383" y="3215"/>
                  </a:cubicBezTo>
                  <a:cubicBezTo>
                    <a:pt x="12383" y="3203"/>
                    <a:pt x="12371" y="3180"/>
                    <a:pt x="12347" y="3168"/>
                  </a:cubicBezTo>
                  <a:cubicBezTo>
                    <a:pt x="12351" y="3164"/>
                    <a:pt x="12358" y="3162"/>
                    <a:pt x="12366" y="3162"/>
                  </a:cubicBezTo>
                  <a:cubicBezTo>
                    <a:pt x="12382" y="3162"/>
                    <a:pt x="12403" y="3168"/>
                    <a:pt x="12419" y="3168"/>
                  </a:cubicBezTo>
                  <a:cubicBezTo>
                    <a:pt x="12407" y="3120"/>
                    <a:pt x="12467" y="3132"/>
                    <a:pt x="12467" y="3084"/>
                  </a:cubicBezTo>
                  <a:lnTo>
                    <a:pt x="12455" y="3084"/>
                  </a:lnTo>
                  <a:cubicBezTo>
                    <a:pt x="12478" y="3072"/>
                    <a:pt x="12395" y="3061"/>
                    <a:pt x="12419" y="3037"/>
                  </a:cubicBezTo>
                  <a:lnTo>
                    <a:pt x="12419" y="3037"/>
                  </a:lnTo>
                  <a:cubicBezTo>
                    <a:pt x="12443" y="3055"/>
                    <a:pt x="12452" y="3058"/>
                    <a:pt x="12459" y="3058"/>
                  </a:cubicBezTo>
                  <a:cubicBezTo>
                    <a:pt x="12463" y="3058"/>
                    <a:pt x="12466" y="3057"/>
                    <a:pt x="12471" y="3057"/>
                  </a:cubicBezTo>
                  <a:cubicBezTo>
                    <a:pt x="12475" y="3057"/>
                    <a:pt x="12481" y="3058"/>
                    <a:pt x="12490" y="3061"/>
                  </a:cubicBezTo>
                  <a:cubicBezTo>
                    <a:pt x="12526" y="3049"/>
                    <a:pt x="12490" y="2989"/>
                    <a:pt x="12538" y="2989"/>
                  </a:cubicBezTo>
                  <a:cubicBezTo>
                    <a:pt x="12538" y="2989"/>
                    <a:pt x="12550" y="3001"/>
                    <a:pt x="12550" y="3013"/>
                  </a:cubicBezTo>
                  <a:cubicBezTo>
                    <a:pt x="12574" y="3001"/>
                    <a:pt x="12586" y="2977"/>
                    <a:pt x="12597" y="2965"/>
                  </a:cubicBezTo>
                  <a:cubicBezTo>
                    <a:pt x="12657" y="2965"/>
                    <a:pt x="12633" y="2918"/>
                    <a:pt x="12633" y="2882"/>
                  </a:cubicBezTo>
                  <a:cubicBezTo>
                    <a:pt x="12645" y="2882"/>
                    <a:pt x="12657" y="2894"/>
                    <a:pt x="12657" y="2906"/>
                  </a:cubicBezTo>
                  <a:cubicBezTo>
                    <a:pt x="12681" y="2894"/>
                    <a:pt x="12705" y="2882"/>
                    <a:pt x="12669" y="2834"/>
                  </a:cubicBezTo>
                  <a:lnTo>
                    <a:pt x="12669" y="2834"/>
                  </a:lnTo>
                  <a:cubicBezTo>
                    <a:pt x="12684" y="2840"/>
                    <a:pt x="12690" y="2842"/>
                    <a:pt x="12693" y="2842"/>
                  </a:cubicBezTo>
                  <a:cubicBezTo>
                    <a:pt x="12701" y="2842"/>
                    <a:pt x="12672" y="2822"/>
                    <a:pt x="12717" y="2822"/>
                  </a:cubicBezTo>
                  <a:cubicBezTo>
                    <a:pt x="12728" y="2834"/>
                    <a:pt x="12728" y="2834"/>
                    <a:pt x="12728" y="2834"/>
                  </a:cubicBezTo>
                  <a:cubicBezTo>
                    <a:pt x="12752" y="2834"/>
                    <a:pt x="12752" y="2822"/>
                    <a:pt x="12764" y="2822"/>
                  </a:cubicBezTo>
                  <a:cubicBezTo>
                    <a:pt x="12752" y="2775"/>
                    <a:pt x="12693" y="2727"/>
                    <a:pt x="12728" y="2715"/>
                  </a:cubicBezTo>
                  <a:lnTo>
                    <a:pt x="12728" y="2715"/>
                  </a:lnTo>
                  <a:cubicBezTo>
                    <a:pt x="12800" y="2751"/>
                    <a:pt x="12740" y="2739"/>
                    <a:pt x="12788" y="2775"/>
                  </a:cubicBezTo>
                  <a:cubicBezTo>
                    <a:pt x="12776" y="2763"/>
                    <a:pt x="12764" y="2751"/>
                    <a:pt x="12788" y="2751"/>
                  </a:cubicBezTo>
                  <a:cubicBezTo>
                    <a:pt x="12812" y="2775"/>
                    <a:pt x="12800" y="2763"/>
                    <a:pt x="12824" y="2787"/>
                  </a:cubicBezTo>
                  <a:cubicBezTo>
                    <a:pt x="12848" y="2787"/>
                    <a:pt x="12776" y="2715"/>
                    <a:pt x="12788" y="2715"/>
                  </a:cubicBezTo>
                  <a:cubicBezTo>
                    <a:pt x="12772" y="2715"/>
                    <a:pt x="12767" y="2710"/>
                    <a:pt x="12765" y="2710"/>
                  </a:cubicBezTo>
                  <a:cubicBezTo>
                    <a:pt x="12764" y="2710"/>
                    <a:pt x="12764" y="2711"/>
                    <a:pt x="12764" y="2715"/>
                  </a:cubicBezTo>
                  <a:cubicBezTo>
                    <a:pt x="12728" y="2680"/>
                    <a:pt x="12776" y="2680"/>
                    <a:pt x="12764" y="2656"/>
                  </a:cubicBezTo>
                  <a:lnTo>
                    <a:pt x="12764" y="2656"/>
                  </a:lnTo>
                  <a:cubicBezTo>
                    <a:pt x="12764" y="2661"/>
                    <a:pt x="12760" y="2664"/>
                    <a:pt x="12754" y="2664"/>
                  </a:cubicBezTo>
                  <a:cubicBezTo>
                    <a:pt x="12744" y="2664"/>
                    <a:pt x="12730" y="2658"/>
                    <a:pt x="12717" y="2644"/>
                  </a:cubicBezTo>
                  <a:cubicBezTo>
                    <a:pt x="12740" y="2632"/>
                    <a:pt x="12681" y="2584"/>
                    <a:pt x="12669" y="2560"/>
                  </a:cubicBezTo>
                  <a:cubicBezTo>
                    <a:pt x="12705" y="2560"/>
                    <a:pt x="12717" y="2608"/>
                    <a:pt x="12764" y="2632"/>
                  </a:cubicBezTo>
                  <a:cubicBezTo>
                    <a:pt x="12776" y="2644"/>
                    <a:pt x="12824" y="2656"/>
                    <a:pt x="12836" y="2680"/>
                  </a:cubicBezTo>
                  <a:cubicBezTo>
                    <a:pt x="12848" y="2668"/>
                    <a:pt x="12824" y="2632"/>
                    <a:pt x="12824" y="2608"/>
                  </a:cubicBezTo>
                  <a:lnTo>
                    <a:pt x="12824" y="2608"/>
                  </a:lnTo>
                  <a:lnTo>
                    <a:pt x="12836" y="2620"/>
                  </a:lnTo>
                  <a:cubicBezTo>
                    <a:pt x="12836" y="2596"/>
                    <a:pt x="12800" y="2549"/>
                    <a:pt x="12836" y="2549"/>
                  </a:cubicBezTo>
                  <a:lnTo>
                    <a:pt x="12812" y="2549"/>
                  </a:lnTo>
                  <a:cubicBezTo>
                    <a:pt x="12812" y="2539"/>
                    <a:pt x="12820" y="2529"/>
                    <a:pt x="12810" y="2513"/>
                  </a:cubicBezTo>
                  <a:lnTo>
                    <a:pt x="12810" y="2513"/>
                  </a:lnTo>
                  <a:cubicBezTo>
                    <a:pt x="12824" y="2524"/>
                    <a:pt x="12845" y="2527"/>
                    <a:pt x="12856" y="2534"/>
                  </a:cubicBezTo>
                  <a:lnTo>
                    <a:pt x="12856" y="2534"/>
                  </a:lnTo>
                  <a:cubicBezTo>
                    <a:pt x="12801" y="2488"/>
                    <a:pt x="12846" y="2464"/>
                    <a:pt x="12788" y="2418"/>
                  </a:cubicBezTo>
                  <a:cubicBezTo>
                    <a:pt x="12812" y="2418"/>
                    <a:pt x="12836" y="2441"/>
                    <a:pt x="12848" y="2453"/>
                  </a:cubicBezTo>
                  <a:cubicBezTo>
                    <a:pt x="12836" y="2465"/>
                    <a:pt x="12824" y="2453"/>
                    <a:pt x="12836" y="2489"/>
                  </a:cubicBezTo>
                  <a:cubicBezTo>
                    <a:pt x="12842" y="2483"/>
                    <a:pt x="12850" y="2480"/>
                    <a:pt x="12859" y="2480"/>
                  </a:cubicBezTo>
                  <a:cubicBezTo>
                    <a:pt x="12868" y="2480"/>
                    <a:pt x="12877" y="2483"/>
                    <a:pt x="12883" y="2489"/>
                  </a:cubicBezTo>
                  <a:cubicBezTo>
                    <a:pt x="12848" y="2453"/>
                    <a:pt x="12848" y="2418"/>
                    <a:pt x="12812" y="2382"/>
                  </a:cubicBezTo>
                  <a:lnTo>
                    <a:pt x="12812" y="2382"/>
                  </a:lnTo>
                  <a:cubicBezTo>
                    <a:pt x="12836" y="2394"/>
                    <a:pt x="12848" y="2394"/>
                    <a:pt x="12883" y="2418"/>
                  </a:cubicBezTo>
                  <a:cubicBezTo>
                    <a:pt x="12883" y="2370"/>
                    <a:pt x="12764" y="2358"/>
                    <a:pt x="12788" y="2322"/>
                  </a:cubicBezTo>
                  <a:lnTo>
                    <a:pt x="12788" y="2322"/>
                  </a:lnTo>
                  <a:cubicBezTo>
                    <a:pt x="12829" y="2333"/>
                    <a:pt x="12826" y="2360"/>
                    <a:pt x="12839" y="2360"/>
                  </a:cubicBezTo>
                  <a:cubicBezTo>
                    <a:pt x="12842" y="2360"/>
                    <a:pt x="12844" y="2360"/>
                    <a:pt x="12848" y="2358"/>
                  </a:cubicBezTo>
                  <a:lnTo>
                    <a:pt x="12859" y="2370"/>
                  </a:lnTo>
                  <a:cubicBezTo>
                    <a:pt x="12877" y="2379"/>
                    <a:pt x="12886" y="2382"/>
                    <a:pt x="12889" y="2382"/>
                  </a:cubicBezTo>
                  <a:cubicBezTo>
                    <a:pt x="12904" y="2382"/>
                    <a:pt x="12802" y="2308"/>
                    <a:pt x="12812" y="2299"/>
                  </a:cubicBezTo>
                  <a:lnTo>
                    <a:pt x="12812" y="2299"/>
                  </a:lnTo>
                  <a:cubicBezTo>
                    <a:pt x="12859" y="2334"/>
                    <a:pt x="12836" y="2334"/>
                    <a:pt x="12883" y="2346"/>
                  </a:cubicBezTo>
                  <a:cubicBezTo>
                    <a:pt x="12883" y="2322"/>
                    <a:pt x="12812" y="2263"/>
                    <a:pt x="12836" y="2263"/>
                  </a:cubicBezTo>
                  <a:lnTo>
                    <a:pt x="12836" y="2263"/>
                  </a:lnTo>
                  <a:lnTo>
                    <a:pt x="12859" y="2275"/>
                  </a:lnTo>
                  <a:cubicBezTo>
                    <a:pt x="12859" y="2263"/>
                    <a:pt x="12871" y="2263"/>
                    <a:pt x="12883" y="2251"/>
                  </a:cubicBezTo>
                  <a:cubicBezTo>
                    <a:pt x="12883" y="2251"/>
                    <a:pt x="12895" y="2251"/>
                    <a:pt x="12895" y="2239"/>
                  </a:cubicBezTo>
                  <a:cubicBezTo>
                    <a:pt x="12895" y="2251"/>
                    <a:pt x="12895" y="2251"/>
                    <a:pt x="12895" y="2251"/>
                  </a:cubicBezTo>
                  <a:lnTo>
                    <a:pt x="12907" y="2251"/>
                  </a:lnTo>
                  <a:cubicBezTo>
                    <a:pt x="12907" y="2251"/>
                    <a:pt x="12907" y="2251"/>
                    <a:pt x="12907" y="2263"/>
                  </a:cubicBezTo>
                  <a:lnTo>
                    <a:pt x="12871" y="2287"/>
                  </a:lnTo>
                  <a:cubicBezTo>
                    <a:pt x="12883" y="2287"/>
                    <a:pt x="12907" y="2287"/>
                    <a:pt x="12895" y="2299"/>
                  </a:cubicBezTo>
                  <a:cubicBezTo>
                    <a:pt x="12907" y="2287"/>
                    <a:pt x="12895" y="2287"/>
                    <a:pt x="12895" y="2287"/>
                  </a:cubicBezTo>
                  <a:cubicBezTo>
                    <a:pt x="12943" y="2239"/>
                    <a:pt x="12955" y="2275"/>
                    <a:pt x="13002" y="2215"/>
                  </a:cubicBezTo>
                  <a:lnTo>
                    <a:pt x="12990" y="2203"/>
                  </a:lnTo>
                  <a:cubicBezTo>
                    <a:pt x="13006" y="2203"/>
                    <a:pt x="13027" y="2187"/>
                    <a:pt x="13040" y="2187"/>
                  </a:cubicBezTo>
                  <a:cubicBezTo>
                    <a:pt x="13046" y="2187"/>
                    <a:pt x="13050" y="2191"/>
                    <a:pt x="13050" y="2203"/>
                  </a:cubicBezTo>
                  <a:cubicBezTo>
                    <a:pt x="13050" y="2204"/>
                    <a:pt x="13050" y="2204"/>
                    <a:pt x="13049" y="2204"/>
                  </a:cubicBezTo>
                  <a:lnTo>
                    <a:pt x="13049" y="2204"/>
                  </a:lnTo>
                  <a:cubicBezTo>
                    <a:pt x="13053" y="2203"/>
                    <a:pt x="13055" y="2202"/>
                    <a:pt x="13058" y="2202"/>
                  </a:cubicBezTo>
                  <a:cubicBezTo>
                    <a:pt x="13059" y="2202"/>
                    <a:pt x="13061" y="2202"/>
                    <a:pt x="13062" y="2203"/>
                  </a:cubicBezTo>
                  <a:cubicBezTo>
                    <a:pt x="13062" y="2191"/>
                    <a:pt x="13086" y="2168"/>
                    <a:pt x="13098" y="2156"/>
                  </a:cubicBezTo>
                  <a:cubicBezTo>
                    <a:pt x="13098" y="2156"/>
                    <a:pt x="13092" y="2140"/>
                    <a:pt x="13085" y="2140"/>
                  </a:cubicBezTo>
                  <a:cubicBezTo>
                    <a:pt x="13082" y="2140"/>
                    <a:pt x="13078" y="2144"/>
                    <a:pt x="13074" y="2156"/>
                  </a:cubicBezTo>
                  <a:cubicBezTo>
                    <a:pt x="13050" y="2179"/>
                    <a:pt x="13050" y="2179"/>
                    <a:pt x="13038" y="2179"/>
                  </a:cubicBezTo>
                  <a:cubicBezTo>
                    <a:pt x="13026" y="2168"/>
                    <a:pt x="13050" y="2156"/>
                    <a:pt x="13062" y="2144"/>
                  </a:cubicBezTo>
                  <a:cubicBezTo>
                    <a:pt x="13060" y="2140"/>
                    <a:pt x="13058" y="2139"/>
                    <a:pt x="13055" y="2139"/>
                  </a:cubicBezTo>
                  <a:cubicBezTo>
                    <a:pt x="13041" y="2139"/>
                    <a:pt x="13017" y="2181"/>
                    <a:pt x="13005" y="2181"/>
                  </a:cubicBezTo>
                  <a:cubicBezTo>
                    <a:pt x="13004" y="2181"/>
                    <a:pt x="13003" y="2180"/>
                    <a:pt x="13002" y="2179"/>
                  </a:cubicBezTo>
                  <a:lnTo>
                    <a:pt x="13002" y="2168"/>
                  </a:lnTo>
                  <a:cubicBezTo>
                    <a:pt x="12990" y="2179"/>
                    <a:pt x="12967" y="2168"/>
                    <a:pt x="12943" y="2203"/>
                  </a:cubicBezTo>
                  <a:cubicBezTo>
                    <a:pt x="12952" y="2184"/>
                    <a:pt x="12948" y="2180"/>
                    <a:pt x="12941" y="2180"/>
                  </a:cubicBezTo>
                  <a:cubicBezTo>
                    <a:pt x="12936" y="2180"/>
                    <a:pt x="12930" y="2182"/>
                    <a:pt x="12925" y="2182"/>
                  </a:cubicBezTo>
                  <a:cubicBezTo>
                    <a:pt x="12919" y="2182"/>
                    <a:pt x="12915" y="2179"/>
                    <a:pt x="12919" y="2168"/>
                  </a:cubicBezTo>
                  <a:lnTo>
                    <a:pt x="12919" y="2168"/>
                  </a:lnTo>
                  <a:lnTo>
                    <a:pt x="12895" y="2215"/>
                  </a:lnTo>
                  <a:cubicBezTo>
                    <a:pt x="12889" y="2212"/>
                    <a:pt x="12882" y="2210"/>
                    <a:pt x="12877" y="2210"/>
                  </a:cubicBezTo>
                  <a:cubicBezTo>
                    <a:pt x="12862" y="2210"/>
                    <a:pt x="12854" y="2222"/>
                    <a:pt x="12871" y="2239"/>
                  </a:cubicBezTo>
                  <a:cubicBezTo>
                    <a:pt x="12859" y="2227"/>
                    <a:pt x="12848" y="2215"/>
                    <a:pt x="12836" y="2215"/>
                  </a:cubicBezTo>
                  <a:cubicBezTo>
                    <a:pt x="12836" y="2203"/>
                    <a:pt x="12836" y="2203"/>
                    <a:pt x="12824" y="2203"/>
                  </a:cubicBezTo>
                  <a:cubicBezTo>
                    <a:pt x="12800" y="2203"/>
                    <a:pt x="12788" y="2191"/>
                    <a:pt x="12776" y="2179"/>
                  </a:cubicBezTo>
                  <a:lnTo>
                    <a:pt x="12764" y="2179"/>
                  </a:lnTo>
                  <a:lnTo>
                    <a:pt x="12776" y="2191"/>
                  </a:lnTo>
                  <a:cubicBezTo>
                    <a:pt x="12764" y="2179"/>
                    <a:pt x="12752" y="2179"/>
                    <a:pt x="12740" y="2179"/>
                  </a:cubicBezTo>
                  <a:cubicBezTo>
                    <a:pt x="12764" y="2156"/>
                    <a:pt x="12752" y="2168"/>
                    <a:pt x="12752" y="2156"/>
                  </a:cubicBezTo>
                  <a:cubicBezTo>
                    <a:pt x="12767" y="2137"/>
                    <a:pt x="12775" y="2131"/>
                    <a:pt x="12781" y="2131"/>
                  </a:cubicBezTo>
                  <a:cubicBezTo>
                    <a:pt x="12790" y="2131"/>
                    <a:pt x="12793" y="2144"/>
                    <a:pt x="12800" y="2144"/>
                  </a:cubicBezTo>
                  <a:cubicBezTo>
                    <a:pt x="12824" y="2108"/>
                    <a:pt x="12871" y="2084"/>
                    <a:pt x="12895" y="2048"/>
                  </a:cubicBezTo>
                  <a:lnTo>
                    <a:pt x="12919" y="2060"/>
                  </a:lnTo>
                  <a:cubicBezTo>
                    <a:pt x="12934" y="2036"/>
                    <a:pt x="12924" y="2034"/>
                    <a:pt x="12911" y="2034"/>
                  </a:cubicBezTo>
                  <a:cubicBezTo>
                    <a:pt x="12908" y="2034"/>
                    <a:pt x="12905" y="2034"/>
                    <a:pt x="12903" y="2034"/>
                  </a:cubicBezTo>
                  <a:cubicBezTo>
                    <a:pt x="12886" y="2034"/>
                    <a:pt x="12871" y="2031"/>
                    <a:pt x="12895" y="1989"/>
                  </a:cubicBezTo>
                  <a:cubicBezTo>
                    <a:pt x="12883" y="1989"/>
                    <a:pt x="12883" y="1989"/>
                    <a:pt x="12883" y="1953"/>
                  </a:cubicBezTo>
                  <a:lnTo>
                    <a:pt x="12848" y="2001"/>
                  </a:lnTo>
                  <a:cubicBezTo>
                    <a:pt x="12848" y="1989"/>
                    <a:pt x="12871" y="1953"/>
                    <a:pt x="12871" y="1953"/>
                  </a:cubicBezTo>
                  <a:cubicBezTo>
                    <a:pt x="12871" y="1941"/>
                    <a:pt x="12859" y="1941"/>
                    <a:pt x="12859" y="1941"/>
                  </a:cubicBezTo>
                  <a:cubicBezTo>
                    <a:pt x="12871" y="1929"/>
                    <a:pt x="12871" y="1918"/>
                    <a:pt x="12883" y="1918"/>
                  </a:cubicBezTo>
                  <a:cubicBezTo>
                    <a:pt x="12889" y="1906"/>
                    <a:pt x="12889" y="1900"/>
                    <a:pt x="12886" y="1900"/>
                  </a:cubicBezTo>
                  <a:lnTo>
                    <a:pt x="12886" y="1900"/>
                  </a:lnTo>
                  <a:cubicBezTo>
                    <a:pt x="12883" y="1900"/>
                    <a:pt x="12877" y="1906"/>
                    <a:pt x="12871" y="1918"/>
                  </a:cubicBezTo>
                  <a:cubicBezTo>
                    <a:pt x="12859" y="1918"/>
                    <a:pt x="12859" y="1918"/>
                    <a:pt x="12848" y="1906"/>
                  </a:cubicBezTo>
                  <a:lnTo>
                    <a:pt x="12836" y="1906"/>
                  </a:lnTo>
                  <a:cubicBezTo>
                    <a:pt x="12836" y="1918"/>
                    <a:pt x="12812" y="1953"/>
                    <a:pt x="12812" y="1977"/>
                  </a:cubicBezTo>
                  <a:cubicBezTo>
                    <a:pt x="12800" y="1929"/>
                    <a:pt x="12776" y="1929"/>
                    <a:pt x="12800" y="1882"/>
                  </a:cubicBezTo>
                  <a:cubicBezTo>
                    <a:pt x="12812" y="1858"/>
                    <a:pt x="12824" y="1846"/>
                    <a:pt x="12824" y="1846"/>
                  </a:cubicBezTo>
                  <a:cubicBezTo>
                    <a:pt x="12824" y="1843"/>
                    <a:pt x="12822" y="1841"/>
                    <a:pt x="12819" y="1841"/>
                  </a:cubicBezTo>
                  <a:cubicBezTo>
                    <a:pt x="12811" y="1841"/>
                    <a:pt x="12794" y="1852"/>
                    <a:pt x="12776" y="1870"/>
                  </a:cubicBezTo>
                  <a:cubicBezTo>
                    <a:pt x="12776" y="1858"/>
                    <a:pt x="12788" y="1846"/>
                    <a:pt x="12788" y="1834"/>
                  </a:cubicBezTo>
                  <a:cubicBezTo>
                    <a:pt x="12788" y="1834"/>
                    <a:pt x="12788" y="1822"/>
                    <a:pt x="12788" y="1822"/>
                  </a:cubicBezTo>
                  <a:cubicBezTo>
                    <a:pt x="12774" y="1836"/>
                    <a:pt x="12766" y="1839"/>
                    <a:pt x="12760" y="1839"/>
                  </a:cubicBezTo>
                  <a:cubicBezTo>
                    <a:pt x="12755" y="1839"/>
                    <a:pt x="12752" y="1837"/>
                    <a:pt x="12749" y="1837"/>
                  </a:cubicBezTo>
                  <a:cubicBezTo>
                    <a:pt x="12746" y="1837"/>
                    <a:pt x="12744" y="1839"/>
                    <a:pt x="12740" y="1846"/>
                  </a:cubicBezTo>
                  <a:cubicBezTo>
                    <a:pt x="12740" y="1846"/>
                    <a:pt x="12740" y="1858"/>
                    <a:pt x="12752" y="1858"/>
                  </a:cubicBezTo>
                  <a:cubicBezTo>
                    <a:pt x="12727" y="1875"/>
                    <a:pt x="12708" y="1892"/>
                    <a:pt x="12703" y="1892"/>
                  </a:cubicBezTo>
                  <a:cubicBezTo>
                    <a:pt x="12701" y="1892"/>
                    <a:pt x="12701" y="1889"/>
                    <a:pt x="12705" y="1882"/>
                  </a:cubicBezTo>
                  <a:cubicBezTo>
                    <a:pt x="12725" y="1861"/>
                    <a:pt x="12719" y="1832"/>
                    <a:pt x="12740" y="1832"/>
                  </a:cubicBezTo>
                  <a:cubicBezTo>
                    <a:pt x="12743" y="1832"/>
                    <a:pt x="12747" y="1833"/>
                    <a:pt x="12752" y="1834"/>
                  </a:cubicBezTo>
                  <a:cubicBezTo>
                    <a:pt x="12759" y="1814"/>
                    <a:pt x="12759" y="1807"/>
                    <a:pt x="12756" y="1807"/>
                  </a:cubicBezTo>
                  <a:lnTo>
                    <a:pt x="12756" y="1807"/>
                  </a:lnTo>
                  <a:cubicBezTo>
                    <a:pt x="12749" y="1807"/>
                    <a:pt x="12726" y="1838"/>
                    <a:pt x="12719" y="1838"/>
                  </a:cubicBezTo>
                  <a:cubicBezTo>
                    <a:pt x="12717" y="1838"/>
                    <a:pt x="12717" y="1837"/>
                    <a:pt x="12717" y="1834"/>
                  </a:cubicBezTo>
                  <a:lnTo>
                    <a:pt x="12717" y="1798"/>
                  </a:lnTo>
                  <a:cubicBezTo>
                    <a:pt x="12725" y="1790"/>
                    <a:pt x="12731" y="1787"/>
                    <a:pt x="12735" y="1787"/>
                  </a:cubicBezTo>
                  <a:cubicBezTo>
                    <a:pt x="12739" y="1787"/>
                    <a:pt x="12742" y="1790"/>
                    <a:pt x="12746" y="1790"/>
                  </a:cubicBezTo>
                  <a:cubicBezTo>
                    <a:pt x="12747" y="1790"/>
                    <a:pt x="12750" y="1789"/>
                    <a:pt x="12752" y="1787"/>
                  </a:cubicBezTo>
                  <a:lnTo>
                    <a:pt x="12740" y="1787"/>
                  </a:lnTo>
                  <a:cubicBezTo>
                    <a:pt x="12747" y="1780"/>
                    <a:pt x="12753" y="1778"/>
                    <a:pt x="12758" y="1778"/>
                  </a:cubicBezTo>
                  <a:cubicBezTo>
                    <a:pt x="12768" y="1778"/>
                    <a:pt x="12777" y="1783"/>
                    <a:pt x="12791" y="1783"/>
                  </a:cubicBezTo>
                  <a:cubicBezTo>
                    <a:pt x="12800" y="1783"/>
                    <a:pt x="12811" y="1781"/>
                    <a:pt x="12824" y="1775"/>
                  </a:cubicBezTo>
                  <a:lnTo>
                    <a:pt x="12800" y="1739"/>
                  </a:lnTo>
                  <a:cubicBezTo>
                    <a:pt x="12796" y="1740"/>
                    <a:pt x="12792" y="1740"/>
                    <a:pt x="12788" y="1740"/>
                  </a:cubicBezTo>
                  <a:cubicBezTo>
                    <a:pt x="12747" y="1740"/>
                    <a:pt x="12722" y="1694"/>
                    <a:pt x="12673" y="1694"/>
                  </a:cubicBezTo>
                  <a:cubicBezTo>
                    <a:pt x="12661" y="1694"/>
                    <a:pt x="12648" y="1697"/>
                    <a:pt x="12633" y="1703"/>
                  </a:cubicBezTo>
                  <a:cubicBezTo>
                    <a:pt x="12633" y="1715"/>
                    <a:pt x="12633" y="1715"/>
                    <a:pt x="12621" y="1727"/>
                  </a:cubicBezTo>
                  <a:lnTo>
                    <a:pt x="12621" y="1715"/>
                  </a:lnTo>
                  <a:lnTo>
                    <a:pt x="12597" y="1739"/>
                  </a:lnTo>
                  <a:cubicBezTo>
                    <a:pt x="12621" y="1703"/>
                    <a:pt x="12609" y="1691"/>
                    <a:pt x="12609" y="1656"/>
                  </a:cubicBezTo>
                  <a:lnTo>
                    <a:pt x="12609" y="1656"/>
                  </a:lnTo>
                  <a:cubicBezTo>
                    <a:pt x="12609" y="1679"/>
                    <a:pt x="12609" y="1679"/>
                    <a:pt x="12586" y="1703"/>
                  </a:cubicBezTo>
                  <a:cubicBezTo>
                    <a:pt x="12570" y="1726"/>
                    <a:pt x="12560" y="1739"/>
                    <a:pt x="12554" y="1739"/>
                  </a:cubicBezTo>
                  <a:cubicBezTo>
                    <a:pt x="12551" y="1739"/>
                    <a:pt x="12550" y="1735"/>
                    <a:pt x="12550" y="1727"/>
                  </a:cubicBezTo>
                  <a:cubicBezTo>
                    <a:pt x="12562" y="1703"/>
                    <a:pt x="12574" y="1715"/>
                    <a:pt x="12574" y="1691"/>
                  </a:cubicBezTo>
                  <a:lnTo>
                    <a:pt x="12574" y="1691"/>
                  </a:lnTo>
                  <a:cubicBezTo>
                    <a:pt x="12574" y="1703"/>
                    <a:pt x="12562" y="1715"/>
                    <a:pt x="12550" y="1715"/>
                  </a:cubicBezTo>
                  <a:cubicBezTo>
                    <a:pt x="12562" y="1691"/>
                    <a:pt x="12550" y="1679"/>
                    <a:pt x="12562" y="1656"/>
                  </a:cubicBezTo>
                  <a:cubicBezTo>
                    <a:pt x="12568" y="1656"/>
                    <a:pt x="12571" y="1658"/>
                    <a:pt x="12571" y="1661"/>
                  </a:cubicBezTo>
                  <a:lnTo>
                    <a:pt x="12571" y="1661"/>
                  </a:lnTo>
                  <a:cubicBezTo>
                    <a:pt x="12576" y="1653"/>
                    <a:pt x="12581" y="1640"/>
                    <a:pt x="12597" y="1632"/>
                  </a:cubicBezTo>
                  <a:lnTo>
                    <a:pt x="12574" y="1632"/>
                  </a:lnTo>
                  <a:cubicBezTo>
                    <a:pt x="12586" y="1608"/>
                    <a:pt x="12597" y="1608"/>
                    <a:pt x="12609" y="1584"/>
                  </a:cubicBezTo>
                  <a:cubicBezTo>
                    <a:pt x="12574" y="1584"/>
                    <a:pt x="12526" y="1632"/>
                    <a:pt x="12502" y="1632"/>
                  </a:cubicBezTo>
                  <a:cubicBezTo>
                    <a:pt x="12513" y="1621"/>
                    <a:pt x="12542" y="1582"/>
                    <a:pt x="12540" y="1582"/>
                  </a:cubicBezTo>
                  <a:lnTo>
                    <a:pt x="12540" y="1582"/>
                  </a:lnTo>
                  <a:cubicBezTo>
                    <a:pt x="12540" y="1582"/>
                    <a:pt x="12539" y="1583"/>
                    <a:pt x="12538" y="1584"/>
                  </a:cubicBezTo>
                  <a:cubicBezTo>
                    <a:pt x="12538" y="1580"/>
                    <a:pt x="12536" y="1579"/>
                    <a:pt x="12533" y="1579"/>
                  </a:cubicBezTo>
                  <a:cubicBezTo>
                    <a:pt x="12522" y="1579"/>
                    <a:pt x="12497" y="1595"/>
                    <a:pt x="12478" y="1608"/>
                  </a:cubicBezTo>
                  <a:lnTo>
                    <a:pt x="12478" y="1608"/>
                  </a:lnTo>
                  <a:cubicBezTo>
                    <a:pt x="12442" y="1560"/>
                    <a:pt x="12407" y="1524"/>
                    <a:pt x="12395" y="1453"/>
                  </a:cubicBezTo>
                  <a:lnTo>
                    <a:pt x="12347" y="1489"/>
                  </a:lnTo>
                  <a:lnTo>
                    <a:pt x="12359" y="1453"/>
                  </a:lnTo>
                  <a:cubicBezTo>
                    <a:pt x="12336" y="1382"/>
                    <a:pt x="12276" y="1394"/>
                    <a:pt x="12228" y="1382"/>
                  </a:cubicBezTo>
                  <a:cubicBezTo>
                    <a:pt x="12205" y="1370"/>
                    <a:pt x="12240" y="1334"/>
                    <a:pt x="12240" y="1322"/>
                  </a:cubicBezTo>
                  <a:cubicBezTo>
                    <a:pt x="12235" y="1314"/>
                    <a:pt x="12228" y="1311"/>
                    <a:pt x="12220" y="1311"/>
                  </a:cubicBezTo>
                  <a:cubicBezTo>
                    <a:pt x="12198" y="1311"/>
                    <a:pt x="12169" y="1336"/>
                    <a:pt x="12143" y="1336"/>
                  </a:cubicBezTo>
                  <a:cubicBezTo>
                    <a:pt x="12140" y="1336"/>
                    <a:pt x="12136" y="1335"/>
                    <a:pt x="12133" y="1334"/>
                  </a:cubicBezTo>
                  <a:cubicBezTo>
                    <a:pt x="12145" y="1322"/>
                    <a:pt x="12181" y="1286"/>
                    <a:pt x="12181" y="1275"/>
                  </a:cubicBezTo>
                  <a:lnTo>
                    <a:pt x="12181" y="1275"/>
                  </a:lnTo>
                  <a:cubicBezTo>
                    <a:pt x="12161" y="1284"/>
                    <a:pt x="12150" y="1302"/>
                    <a:pt x="12146" y="1302"/>
                  </a:cubicBezTo>
                  <a:cubicBezTo>
                    <a:pt x="12145" y="1302"/>
                    <a:pt x="12145" y="1301"/>
                    <a:pt x="12145" y="1298"/>
                  </a:cubicBezTo>
                  <a:lnTo>
                    <a:pt x="12157" y="1286"/>
                  </a:lnTo>
                  <a:cubicBezTo>
                    <a:pt x="12169" y="1251"/>
                    <a:pt x="12145" y="1275"/>
                    <a:pt x="12133" y="1251"/>
                  </a:cubicBezTo>
                  <a:cubicBezTo>
                    <a:pt x="12128" y="1248"/>
                    <a:pt x="12121" y="1246"/>
                    <a:pt x="12112" y="1246"/>
                  </a:cubicBezTo>
                  <a:cubicBezTo>
                    <a:pt x="12086" y="1246"/>
                    <a:pt x="12048" y="1262"/>
                    <a:pt x="12002" y="1298"/>
                  </a:cubicBezTo>
                  <a:cubicBezTo>
                    <a:pt x="11978" y="1275"/>
                    <a:pt x="12038" y="1239"/>
                    <a:pt x="12038" y="1227"/>
                  </a:cubicBezTo>
                  <a:cubicBezTo>
                    <a:pt x="12042" y="1238"/>
                    <a:pt x="12045" y="1242"/>
                    <a:pt x="12049" y="1242"/>
                  </a:cubicBezTo>
                  <a:cubicBezTo>
                    <a:pt x="12057" y="1242"/>
                    <a:pt x="12065" y="1223"/>
                    <a:pt x="12074" y="1215"/>
                  </a:cubicBezTo>
                  <a:lnTo>
                    <a:pt x="12074" y="1215"/>
                  </a:lnTo>
                  <a:cubicBezTo>
                    <a:pt x="12070" y="1219"/>
                    <a:pt x="12064" y="1222"/>
                    <a:pt x="12060" y="1222"/>
                  </a:cubicBezTo>
                  <a:cubicBezTo>
                    <a:pt x="12051" y="1222"/>
                    <a:pt x="12046" y="1211"/>
                    <a:pt x="12062" y="1179"/>
                  </a:cubicBezTo>
                  <a:cubicBezTo>
                    <a:pt x="12056" y="1179"/>
                    <a:pt x="12050" y="1176"/>
                    <a:pt x="12042" y="1176"/>
                  </a:cubicBezTo>
                  <a:cubicBezTo>
                    <a:pt x="12035" y="1176"/>
                    <a:pt x="12026" y="1179"/>
                    <a:pt x="12014" y="1191"/>
                  </a:cubicBezTo>
                  <a:lnTo>
                    <a:pt x="12014" y="1191"/>
                  </a:lnTo>
                  <a:cubicBezTo>
                    <a:pt x="12016" y="1189"/>
                    <a:pt x="12018" y="1188"/>
                    <a:pt x="12020" y="1188"/>
                  </a:cubicBezTo>
                  <a:lnTo>
                    <a:pt x="12020" y="1188"/>
                  </a:lnTo>
                  <a:cubicBezTo>
                    <a:pt x="12025" y="1188"/>
                    <a:pt x="12021" y="1205"/>
                    <a:pt x="12002" y="1215"/>
                  </a:cubicBezTo>
                  <a:cubicBezTo>
                    <a:pt x="12002" y="1203"/>
                    <a:pt x="11966" y="1191"/>
                    <a:pt x="12002" y="1156"/>
                  </a:cubicBezTo>
                  <a:cubicBezTo>
                    <a:pt x="11931" y="1120"/>
                    <a:pt x="11871" y="1072"/>
                    <a:pt x="11812" y="1036"/>
                  </a:cubicBezTo>
                  <a:cubicBezTo>
                    <a:pt x="11788" y="1048"/>
                    <a:pt x="11812" y="1048"/>
                    <a:pt x="11800" y="1060"/>
                  </a:cubicBezTo>
                  <a:cubicBezTo>
                    <a:pt x="11792" y="1065"/>
                    <a:pt x="11788" y="1067"/>
                    <a:pt x="11785" y="1067"/>
                  </a:cubicBezTo>
                  <a:cubicBezTo>
                    <a:pt x="11778" y="1067"/>
                    <a:pt x="11785" y="1053"/>
                    <a:pt x="11778" y="1053"/>
                  </a:cubicBezTo>
                  <a:cubicBezTo>
                    <a:pt x="11776" y="1053"/>
                    <a:pt x="11772" y="1055"/>
                    <a:pt x="11764" y="1060"/>
                  </a:cubicBezTo>
                  <a:lnTo>
                    <a:pt x="11788" y="1036"/>
                  </a:lnTo>
                  <a:cubicBezTo>
                    <a:pt x="11785" y="1031"/>
                    <a:pt x="11780" y="1028"/>
                    <a:pt x="11774" y="1028"/>
                  </a:cubicBezTo>
                  <a:cubicBezTo>
                    <a:pt x="11754" y="1028"/>
                    <a:pt x="11720" y="1051"/>
                    <a:pt x="11693" y="1060"/>
                  </a:cubicBezTo>
                  <a:cubicBezTo>
                    <a:pt x="11716" y="1036"/>
                    <a:pt x="11693" y="1036"/>
                    <a:pt x="11716" y="1025"/>
                  </a:cubicBezTo>
                  <a:cubicBezTo>
                    <a:pt x="11705" y="1025"/>
                    <a:pt x="11765" y="903"/>
                    <a:pt x="11756" y="903"/>
                  </a:cubicBezTo>
                  <a:lnTo>
                    <a:pt x="11756" y="903"/>
                  </a:lnTo>
                  <a:cubicBezTo>
                    <a:pt x="11755" y="903"/>
                    <a:pt x="11754" y="904"/>
                    <a:pt x="11752" y="905"/>
                  </a:cubicBezTo>
                  <a:lnTo>
                    <a:pt x="11681" y="1036"/>
                  </a:lnTo>
                  <a:cubicBezTo>
                    <a:pt x="11681" y="1042"/>
                    <a:pt x="11678" y="1042"/>
                    <a:pt x="11675" y="1042"/>
                  </a:cubicBezTo>
                  <a:cubicBezTo>
                    <a:pt x="11672" y="1042"/>
                    <a:pt x="11669" y="1042"/>
                    <a:pt x="11669" y="1048"/>
                  </a:cubicBezTo>
                  <a:cubicBezTo>
                    <a:pt x="11669" y="1013"/>
                    <a:pt x="11681" y="977"/>
                    <a:pt x="11681" y="977"/>
                  </a:cubicBezTo>
                  <a:cubicBezTo>
                    <a:pt x="11687" y="959"/>
                    <a:pt x="11693" y="953"/>
                    <a:pt x="11697" y="953"/>
                  </a:cubicBezTo>
                  <a:cubicBezTo>
                    <a:pt x="11702" y="953"/>
                    <a:pt x="11705" y="959"/>
                    <a:pt x="11705" y="965"/>
                  </a:cubicBezTo>
                  <a:cubicBezTo>
                    <a:pt x="11740" y="917"/>
                    <a:pt x="11705" y="917"/>
                    <a:pt x="11740" y="870"/>
                  </a:cubicBezTo>
                  <a:lnTo>
                    <a:pt x="11740" y="870"/>
                  </a:lnTo>
                  <a:cubicBezTo>
                    <a:pt x="11728" y="870"/>
                    <a:pt x="11728" y="905"/>
                    <a:pt x="11705" y="917"/>
                  </a:cubicBezTo>
                  <a:cubicBezTo>
                    <a:pt x="11688" y="926"/>
                    <a:pt x="11672" y="945"/>
                    <a:pt x="11663" y="945"/>
                  </a:cubicBezTo>
                  <a:cubicBezTo>
                    <a:pt x="11659" y="945"/>
                    <a:pt x="11657" y="941"/>
                    <a:pt x="11657" y="929"/>
                  </a:cubicBezTo>
                  <a:lnTo>
                    <a:pt x="11609" y="965"/>
                  </a:lnTo>
                  <a:cubicBezTo>
                    <a:pt x="11621" y="947"/>
                    <a:pt x="11618" y="944"/>
                    <a:pt x="11612" y="944"/>
                  </a:cubicBezTo>
                  <a:cubicBezTo>
                    <a:pt x="11609" y="944"/>
                    <a:pt x="11606" y="945"/>
                    <a:pt x="11603" y="945"/>
                  </a:cubicBezTo>
                  <a:cubicBezTo>
                    <a:pt x="11600" y="945"/>
                    <a:pt x="11597" y="944"/>
                    <a:pt x="11597" y="941"/>
                  </a:cubicBezTo>
                  <a:lnTo>
                    <a:pt x="11621" y="917"/>
                  </a:lnTo>
                  <a:cubicBezTo>
                    <a:pt x="11609" y="917"/>
                    <a:pt x="11609" y="905"/>
                    <a:pt x="11609" y="882"/>
                  </a:cubicBezTo>
                  <a:cubicBezTo>
                    <a:pt x="11616" y="871"/>
                    <a:pt x="11620" y="868"/>
                    <a:pt x="11623" y="868"/>
                  </a:cubicBezTo>
                  <a:cubicBezTo>
                    <a:pt x="11626" y="868"/>
                    <a:pt x="11626" y="877"/>
                    <a:pt x="11628" y="877"/>
                  </a:cubicBezTo>
                  <a:cubicBezTo>
                    <a:pt x="11629" y="877"/>
                    <a:pt x="11630" y="875"/>
                    <a:pt x="11633" y="870"/>
                  </a:cubicBezTo>
                  <a:lnTo>
                    <a:pt x="11633" y="846"/>
                  </a:lnTo>
                  <a:cubicBezTo>
                    <a:pt x="11621" y="870"/>
                    <a:pt x="11597" y="882"/>
                    <a:pt x="11597" y="905"/>
                  </a:cubicBezTo>
                  <a:cubicBezTo>
                    <a:pt x="11570" y="933"/>
                    <a:pt x="11549" y="961"/>
                    <a:pt x="11530" y="961"/>
                  </a:cubicBezTo>
                  <a:cubicBezTo>
                    <a:pt x="11525" y="961"/>
                    <a:pt x="11519" y="958"/>
                    <a:pt x="11514" y="953"/>
                  </a:cubicBezTo>
                  <a:cubicBezTo>
                    <a:pt x="11526" y="905"/>
                    <a:pt x="11550" y="929"/>
                    <a:pt x="11562" y="882"/>
                  </a:cubicBezTo>
                  <a:cubicBezTo>
                    <a:pt x="11560" y="877"/>
                    <a:pt x="11557" y="875"/>
                    <a:pt x="11554" y="875"/>
                  </a:cubicBezTo>
                  <a:cubicBezTo>
                    <a:pt x="11530" y="875"/>
                    <a:pt x="11472" y="954"/>
                    <a:pt x="11457" y="954"/>
                  </a:cubicBezTo>
                  <a:cubicBezTo>
                    <a:pt x="11456" y="954"/>
                    <a:pt x="11455" y="954"/>
                    <a:pt x="11454" y="953"/>
                  </a:cubicBezTo>
                  <a:cubicBezTo>
                    <a:pt x="11451" y="943"/>
                    <a:pt x="11447" y="940"/>
                    <a:pt x="11442" y="940"/>
                  </a:cubicBezTo>
                  <a:cubicBezTo>
                    <a:pt x="11431" y="940"/>
                    <a:pt x="11417" y="955"/>
                    <a:pt x="11403" y="955"/>
                  </a:cubicBezTo>
                  <a:cubicBezTo>
                    <a:pt x="11400" y="955"/>
                    <a:pt x="11398" y="954"/>
                    <a:pt x="11395" y="953"/>
                  </a:cubicBezTo>
                  <a:cubicBezTo>
                    <a:pt x="11419" y="929"/>
                    <a:pt x="11395" y="917"/>
                    <a:pt x="11407" y="882"/>
                  </a:cubicBezTo>
                  <a:lnTo>
                    <a:pt x="11431" y="858"/>
                  </a:lnTo>
                  <a:lnTo>
                    <a:pt x="11431" y="858"/>
                  </a:lnTo>
                  <a:cubicBezTo>
                    <a:pt x="11428" y="860"/>
                    <a:pt x="11427" y="861"/>
                    <a:pt x="11425" y="861"/>
                  </a:cubicBezTo>
                  <a:cubicBezTo>
                    <a:pt x="11422" y="861"/>
                    <a:pt x="11422" y="857"/>
                    <a:pt x="11425" y="851"/>
                  </a:cubicBezTo>
                  <a:lnTo>
                    <a:pt x="11425" y="851"/>
                  </a:lnTo>
                  <a:cubicBezTo>
                    <a:pt x="11418" y="854"/>
                    <a:pt x="11412" y="855"/>
                    <a:pt x="11405" y="855"/>
                  </a:cubicBezTo>
                  <a:cubicBezTo>
                    <a:pt x="11399" y="855"/>
                    <a:pt x="11392" y="854"/>
                    <a:pt x="11384" y="854"/>
                  </a:cubicBezTo>
                  <a:cubicBezTo>
                    <a:pt x="11376" y="854"/>
                    <a:pt x="11368" y="855"/>
                    <a:pt x="11359" y="858"/>
                  </a:cubicBezTo>
                  <a:lnTo>
                    <a:pt x="11347" y="894"/>
                  </a:lnTo>
                  <a:cubicBezTo>
                    <a:pt x="11339" y="894"/>
                    <a:pt x="11321" y="899"/>
                    <a:pt x="11309" y="899"/>
                  </a:cubicBezTo>
                  <a:cubicBezTo>
                    <a:pt x="11304" y="899"/>
                    <a:pt x="11300" y="898"/>
                    <a:pt x="11300" y="894"/>
                  </a:cubicBezTo>
                  <a:cubicBezTo>
                    <a:pt x="11276" y="894"/>
                    <a:pt x="11264" y="917"/>
                    <a:pt x="11228" y="953"/>
                  </a:cubicBezTo>
                  <a:cubicBezTo>
                    <a:pt x="11228" y="917"/>
                    <a:pt x="11252" y="882"/>
                    <a:pt x="11276" y="846"/>
                  </a:cubicBezTo>
                  <a:cubicBezTo>
                    <a:pt x="11276" y="870"/>
                    <a:pt x="11288" y="858"/>
                    <a:pt x="11288" y="882"/>
                  </a:cubicBezTo>
                  <a:cubicBezTo>
                    <a:pt x="11317" y="862"/>
                    <a:pt x="11361" y="828"/>
                    <a:pt x="11383" y="828"/>
                  </a:cubicBezTo>
                  <a:cubicBezTo>
                    <a:pt x="11389" y="828"/>
                    <a:pt x="11393" y="829"/>
                    <a:pt x="11395" y="834"/>
                  </a:cubicBezTo>
                  <a:cubicBezTo>
                    <a:pt x="11417" y="808"/>
                    <a:pt x="11421" y="801"/>
                    <a:pt x="11418" y="801"/>
                  </a:cubicBezTo>
                  <a:lnTo>
                    <a:pt x="11418" y="801"/>
                  </a:lnTo>
                  <a:cubicBezTo>
                    <a:pt x="11414" y="801"/>
                    <a:pt x="11401" y="809"/>
                    <a:pt x="11392" y="809"/>
                  </a:cubicBezTo>
                  <a:cubicBezTo>
                    <a:pt x="11387" y="809"/>
                    <a:pt x="11383" y="806"/>
                    <a:pt x="11383" y="798"/>
                  </a:cubicBezTo>
                  <a:cubicBezTo>
                    <a:pt x="11387" y="795"/>
                    <a:pt x="11392" y="792"/>
                    <a:pt x="11398" y="789"/>
                  </a:cubicBezTo>
                  <a:lnTo>
                    <a:pt x="11398" y="789"/>
                  </a:lnTo>
                  <a:cubicBezTo>
                    <a:pt x="11398" y="790"/>
                    <a:pt x="11399" y="791"/>
                    <a:pt x="11401" y="791"/>
                  </a:cubicBezTo>
                  <a:cubicBezTo>
                    <a:pt x="11405" y="791"/>
                    <a:pt x="11410" y="786"/>
                    <a:pt x="11416" y="779"/>
                  </a:cubicBezTo>
                  <a:lnTo>
                    <a:pt x="11416" y="779"/>
                  </a:lnTo>
                  <a:cubicBezTo>
                    <a:pt x="11409" y="783"/>
                    <a:pt x="11403" y="786"/>
                    <a:pt x="11398" y="789"/>
                  </a:cubicBezTo>
                  <a:lnTo>
                    <a:pt x="11398" y="789"/>
                  </a:lnTo>
                  <a:cubicBezTo>
                    <a:pt x="11396" y="787"/>
                    <a:pt x="11395" y="782"/>
                    <a:pt x="11395" y="775"/>
                  </a:cubicBezTo>
                  <a:cubicBezTo>
                    <a:pt x="11393" y="775"/>
                    <a:pt x="11392" y="776"/>
                    <a:pt x="11390" y="776"/>
                  </a:cubicBezTo>
                  <a:cubicBezTo>
                    <a:pt x="11375" y="776"/>
                    <a:pt x="11394" y="715"/>
                    <a:pt x="11383" y="715"/>
                  </a:cubicBezTo>
                  <a:lnTo>
                    <a:pt x="11383" y="715"/>
                  </a:lnTo>
                  <a:cubicBezTo>
                    <a:pt x="11363" y="735"/>
                    <a:pt x="11335" y="780"/>
                    <a:pt x="11319" y="780"/>
                  </a:cubicBezTo>
                  <a:cubicBezTo>
                    <a:pt x="11316" y="780"/>
                    <a:pt x="11314" y="778"/>
                    <a:pt x="11312" y="775"/>
                  </a:cubicBezTo>
                  <a:lnTo>
                    <a:pt x="11347" y="739"/>
                  </a:lnTo>
                  <a:cubicBezTo>
                    <a:pt x="11344" y="735"/>
                    <a:pt x="11340" y="734"/>
                    <a:pt x="11337" y="734"/>
                  </a:cubicBezTo>
                  <a:cubicBezTo>
                    <a:pt x="11318" y="734"/>
                    <a:pt x="11300" y="776"/>
                    <a:pt x="11281" y="776"/>
                  </a:cubicBezTo>
                  <a:cubicBezTo>
                    <a:pt x="11280" y="776"/>
                    <a:pt x="11278" y="775"/>
                    <a:pt x="11276" y="775"/>
                  </a:cubicBezTo>
                  <a:cubicBezTo>
                    <a:pt x="11276" y="786"/>
                    <a:pt x="11240" y="822"/>
                    <a:pt x="11264" y="822"/>
                  </a:cubicBezTo>
                  <a:cubicBezTo>
                    <a:pt x="11252" y="834"/>
                    <a:pt x="11240" y="840"/>
                    <a:pt x="11231" y="840"/>
                  </a:cubicBezTo>
                  <a:cubicBezTo>
                    <a:pt x="11222" y="840"/>
                    <a:pt x="11216" y="834"/>
                    <a:pt x="11216" y="822"/>
                  </a:cubicBezTo>
                  <a:cubicBezTo>
                    <a:pt x="11204" y="822"/>
                    <a:pt x="11204" y="834"/>
                    <a:pt x="11193" y="846"/>
                  </a:cubicBezTo>
                  <a:cubicBezTo>
                    <a:pt x="11193" y="862"/>
                    <a:pt x="11198" y="866"/>
                    <a:pt x="11204" y="866"/>
                  </a:cubicBezTo>
                  <a:cubicBezTo>
                    <a:pt x="11210" y="866"/>
                    <a:pt x="11217" y="862"/>
                    <a:pt x="11221" y="862"/>
                  </a:cubicBezTo>
                  <a:cubicBezTo>
                    <a:pt x="11224" y="862"/>
                    <a:pt x="11224" y="866"/>
                    <a:pt x="11216" y="882"/>
                  </a:cubicBezTo>
                  <a:lnTo>
                    <a:pt x="11252" y="846"/>
                  </a:lnTo>
                  <a:lnTo>
                    <a:pt x="11252" y="846"/>
                  </a:lnTo>
                  <a:cubicBezTo>
                    <a:pt x="11264" y="870"/>
                    <a:pt x="11240" y="905"/>
                    <a:pt x="11228" y="917"/>
                  </a:cubicBezTo>
                  <a:cubicBezTo>
                    <a:pt x="11218" y="938"/>
                    <a:pt x="11213" y="945"/>
                    <a:pt x="11212" y="945"/>
                  </a:cubicBezTo>
                  <a:cubicBezTo>
                    <a:pt x="11209" y="945"/>
                    <a:pt x="11213" y="927"/>
                    <a:pt x="11207" y="927"/>
                  </a:cubicBezTo>
                  <a:cubicBezTo>
                    <a:pt x="11205" y="927"/>
                    <a:pt x="11200" y="931"/>
                    <a:pt x="11193" y="941"/>
                  </a:cubicBezTo>
                  <a:lnTo>
                    <a:pt x="11204" y="941"/>
                  </a:lnTo>
                  <a:cubicBezTo>
                    <a:pt x="11191" y="968"/>
                    <a:pt x="11178" y="976"/>
                    <a:pt x="11169" y="976"/>
                  </a:cubicBezTo>
                  <a:cubicBezTo>
                    <a:pt x="11162" y="976"/>
                    <a:pt x="11157" y="970"/>
                    <a:pt x="11157" y="965"/>
                  </a:cubicBezTo>
                  <a:cubicBezTo>
                    <a:pt x="11157" y="941"/>
                    <a:pt x="11145" y="917"/>
                    <a:pt x="11157" y="894"/>
                  </a:cubicBezTo>
                  <a:lnTo>
                    <a:pt x="11193" y="882"/>
                  </a:lnTo>
                  <a:cubicBezTo>
                    <a:pt x="11193" y="875"/>
                    <a:pt x="11190" y="873"/>
                    <a:pt x="11186" y="873"/>
                  </a:cubicBezTo>
                  <a:cubicBezTo>
                    <a:pt x="11178" y="873"/>
                    <a:pt x="11162" y="884"/>
                    <a:pt x="11152" y="884"/>
                  </a:cubicBezTo>
                  <a:cubicBezTo>
                    <a:pt x="11149" y="884"/>
                    <a:pt x="11147" y="883"/>
                    <a:pt x="11145" y="882"/>
                  </a:cubicBezTo>
                  <a:cubicBezTo>
                    <a:pt x="11145" y="882"/>
                    <a:pt x="11145" y="870"/>
                    <a:pt x="11145" y="858"/>
                  </a:cubicBezTo>
                  <a:cubicBezTo>
                    <a:pt x="11145" y="858"/>
                    <a:pt x="11134" y="863"/>
                    <a:pt x="11124" y="863"/>
                  </a:cubicBezTo>
                  <a:cubicBezTo>
                    <a:pt x="11118" y="863"/>
                    <a:pt x="11113" y="862"/>
                    <a:pt x="11109" y="858"/>
                  </a:cubicBezTo>
                  <a:lnTo>
                    <a:pt x="11097" y="882"/>
                  </a:lnTo>
                  <a:lnTo>
                    <a:pt x="11109" y="870"/>
                  </a:lnTo>
                  <a:lnTo>
                    <a:pt x="11109" y="870"/>
                  </a:lnTo>
                  <a:cubicBezTo>
                    <a:pt x="11121" y="870"/>
                    <a:pt x="11121" y="894"/>
                    <a:pt x="11097" y="917"/>
                  </a:cubicBezTo>
                  <a:cubicBezTo>
                    <a:pt x="11095" y="918"/>
                    <a:pt x="11093" y="919"/>
                    <a:pt x="11092" y="919"/>
                  </a:cubicBezTo>
                  <a:cubicBezTo>
                    <a:pt x="11078" y="919"/>
                    <a:pt x="11098" y="867"/>
                    <a:pt x="11109" y="834"/>
                  </a:cubicBezTo>
                  <a:cubicBezTo>
                    <a:pt x="11116" y="824"/>
                    <a:pt x="11120" y="821"/>
                    <a:pt x="11122" y="821"/>
                  </a:cubicBezTo>
                  <a:cubicBezTo>
                    <a:pt x="11128" y="821"/>
                    <a:pt x="11128" y="836"/>
                    <a:pt x="11138" y="836"/>
                  </a:cubicBezTo>
                  <a:cubicBezTo>
                    <a:pt x="11140" y="836"/>
                    <a:pt x="11142" y="835"/>
                    <a:pt x="11145" y="834"/>
                  </a:cubicBezTo>
                  <a:cubicBezTo>
                    <a:pt x="11157" y="786"/>
                    <a:pt x="11121" y="822"/>
                    <a:pt x="11121" y="786"/>
                  </a:cubicBezTo>
                  <a:cubicBezTo>
                    <a:pt x="11133" y="771"/>
                    <a:pt x="11140" y="767"/>
                    <a:pt x="11144" y="767"/>
                  </a:cubicBezTo>
                  <a:cubicBezTo>
                    <a:pt x="11148" y="767"/>
                    <a:pt x="11151" y="771"/>
                    <a:pt x="11154" y="771"/>
                  </a:cubicBezTo>
                  <a:cubicBezTo>
                    <a:pt x="11157" y="771"/>
                    <a:pt x="11161" y="767"/>
                    <a:pt x="11169" y="751"/>
                  </a:cubicBezTo>
                  <a:cubicBezTo>
                    <a:pt x="11167" y="749"/>
                    <a:pt x="11165" y="748"/>
                    <a:pt x="11163" y="748"/>
                  </a:cubicBezTo>
                  <a:cubicBezTo>
                    <a:pt x="11156" y="748"/>
                    <a:pt x="11149" y="759"/>
                    <a:pt x="11142" y="759"/>
                  </a:cubicBezTo>
                  <a:cubicBezTo>
                    <a:pt x="11139" y="759"/>
                    <a:pt x="11136" y="757"/>
                    <a:pt x="11133" y="751"/>
                  </a:cubicBezTo>
                  <a:cubicBezTo>
                    <a:pt x="11145" y="727"/>
                    <a:pt x="11157" y="727"/>
                    <a:pt x="11181" y="703"/>
                  </a:cubicBezTo>
                  <a:lnTo>
                    <a:pt x="11169" y="681"/>
                  </a:lnTo>
                  <a:lnTo>
                    <a:pt x="11169" y="681"/>
                  </a:lnTo>
                  <a:cubicBezTo>
                    <a:pt x="11166" y="685"/>
                    <a:pt x="11161" y="689"/>
                    <a:pt x="11157" y="691"/>
                  </a:cubicBezTo>
                  <a:lnTo>
                    <a:pt x="11145" y="667"/>
                  </a:lnTo>
                  <a:cubicBezTo>
                    <a:pt x="11157" y="644"/>
                    <a:pt x="11193" y="632"/>
                    <a:pt x="11193" y="596"/>
                  </a:cubicBezTo>
                  <a:lnTo>
                    <a:pt x="11193" y="596"/>
                  </a:lnTo>
                  <a:lnTo>
                    <a:pt x="11169" y="608"/>
                  </a:lnTo>
                  <a:cubicBezTo>
                    <a:pt x="11157" y="620"/>
                    <a:pt x="11169" y="632"/>
                    <a:pt x="11145" y="655"/>
                  </a:cubicBezTo>
                  <a:cubicBezTo>
                    <a:pt x="11145" y="652"/>
                    <a:pt x="11144" y="651"/>
                    <a:pt x="11143" y="651"/>
                  </a:cubicBezTo>
                  <a:cubicBezTo>
                    <a:pt x="11135" y="651"/>
                    <a:pt x="11106" y="705"/>
                    <a:pt x="11085" y="715"/>
                  </a:cubicBezTo>
                  <a:cubicBezTo>
                    <a:pt x="11073" y="715"/>
                    <a:pt x="11073" y="703"/>
                    <a:pt x="11073" y="691"/>
                  </a:cubicBezTo>
                  <a:cubicBezTo>
                    <a:pt x="11038" y="727"/>
                    <a:pt x="11014" y="703"/>
                    <a:pt x="10966" y="739"/>
                  </a:cubicBezTo>
                  <a:cubicBezTo>
                    <a:pt x="10990" y="715"/>
                    <a:pt x="10990" y="691"/>
                    <a:pt x="11002" y="655"/>
                  </a:cubicBezTo>
                  <a:cubicBezTo>
                    <a:pt x="11003" y="657"/>
                    <a:pt x="11005" y="657"/>
                    <a:pt x="11006" y="657"/>
                  </a:cubicBezTo>
                  <a:cubicBezTo>
                    <a:pt x="11019" y="657"/>
                    <a:pt x="11039" y="616"/>
                    <a:pt x="11050" y="584"/>
                  </a:cubicBezTo>
                  <a:lnTo>
                    <a:pt x="11050" y="584"/>
                  </a:lnTo>
                  <a:cubicBezTo>
                    <a:pt x="11038" y="584"/>
                    <a:pt x="11014" y="632"/>
                    <a:pt x="11014" y="644"/>
                  </a:cubicBezTo>
                  <a:cubicBezTo>
                    <a:pt x="11012" y="639"/>
                    <a:pt x="11009" y="638"/>
                    <a:pt x="11007" y="638"/>
                  </a:cubicBezTo>
                  <a:cubicBezTo>
                    <a:pt x="10999" y="638"/>
                    <a:pt x="10990" y="651"/>
                    <a:pt x="10984" y="651"/>
                  </a:cubicBezTo>
                  <a:cubicBezTo>
                    <a:pt x="10980" y="651"/>
                    <a:pt x="10978" y="646"/>
                    <a:pt x="10978" y="632"/>
                  </a:cubicBezTo>
                  <a:cubicBezTo>
                    <a:pt x="10978" y="620"/>
                    <a:pt x="11014" y="596"/>
                    <a:pt x="11014" y="572"/>
                  </a:cubicBezTo>
                  <a:cubicBezTo>
                    <a:pt x="11013" y="571"/>
                    <a:pt x="11012" y="571"/>
                    <a:pt x="11011" y="571"/>
                  </a:cubicBezTo>
                  <a:cubicBezTo>
                    <a:pt x="11002" y="571"/>
                    <a:pt x="10992" y="613"/>
                    <a:pt x="10976" y="613"/>
                  </a:cubicBezTo>
                  <a:cubicBezTo>
                    <a:pt x="10973" y="613"/>
                    <a:pt x="10970" y="611"/>
                    <a:pt x="10966" y="608"/>
                  </a:cubicBezTo>
                  <a:cubicBezTo>
                    <a:pt x="10978" y="608"/>
                    <a:pt x="10978" y="596"/>
                    <a:pt x="10978" y="596"/>
                  </a:cubicBezTo>
                  <a:cubicBezTo>
                    <a:pt x="10978" y="589"/>
                    <a:pt x="10976" y="586"/>
                    <a:pt x="10973" y="586"/>
                  </a:cubicBezTo>
                  <a:cubicBezTo>
                    <a:pt x="10965" y="586"/>
                    <a:pt x="10951" y="603"/>
                    <a:pt x="10943" y="620"/>
                  </a:cubicBezTo>
                  <a:cubicBezTo>
                    <a:pt x="10966" y="548"/>
                    <a:pt x="10907" y="608"/>
                    <a:pt x="10943" y="548"/>
                  </a:cubicBezTo>
                  <a:cubicBezTo>
                    <a:pt x="10907" y="548"/>
                    <a:pt x="10931" y="584"/>
                    <a:pt x="10919" y="608"/>
                  </a:cubicBezTo>
                  <a:cubicBezTo>
                    <a:pt x="10914" y="610"/>
                    <a:pt x="10910" y="611"/>
                    <a:pt x="10906" y="611"/>
                  </a:cubicBezTo>
                  <a:cubicBezTo>
                    <a:pt x="10891" y="611"/>
                    <a:pt x="10883" y="594"/>
                    <a:pt x="10883" y="584"/>
                  </a:cubicBezTo>
                  <a:cubicBezTo>
                    <a:pt x="10891" y="584"/>
                    <a:pt x="10899" y="579"/>
                    <a:pt x="10903" y="579"/>
                  </a:cubicBezTo>
                  <a:cubicBezTo>
                    <a:pt x="10905" y="579"/>
                    <a:pt x="10907" y="580"/>
                    <a:pt x="10907" y="584"/>
                  </a:cubicBezTo>
                  <a:lnTo>
                    <a:pt x="10919" y="536"/>
                  </a:lnTo>
                  <a:cubicBezTo>
                    <a:pt x="10917" y="529"/>
                    <a:pt x="10914" y="526"/>
                    <a:pt x="10911" y="526"/>
                  </a:cubicBezTo>
                  <a:cubicBezTo>
                    <a:pt x="10896" y="526"/>
                    <a:pt x="10870" y="583"/>
                    <a:pt x="10855" y="583"/>
                  </a:cubicBezTo>
                  <a:cubicBezTo>
                    <a:pt x="10852" y="583"/>
                    <a:pt x="10849" y="580"/>
                    <a:pt x="10847" y="572"/>
                  </a:cubicBezTo>
                  <a:cubicBezTo>
                    <a:pt x="10871" y="560"/>
                    <a:pt x="10859" y="536"/>
                    <a:pt x="10883" y="513"/>
                  </a:cubicBezTo>
                  <a:lnTo>
                    <a:pt x="10883" y="513"/>
                  </a:lnTo>
                  <a:cubicBezTo>
                    <a:pt x="10880" y="516"/>
                    <a:pt x="10877" y="516"/>
                    <a:pt x="10874" y="516"/>
                  </a:cubicBezTo>
                  <a:cubicBezTo>
                    <a:pt x="10871" y="516"/>
                    <a:pt x="10869" y="516"/>
                    <a:pt x="10867" y="516"/>
                  </a:cubicBezTo>
                  <a:cubicBezTo>
                    <a:pt x="10862" y="516"/>
                    <a:pt x="10859" y="519"/>
                    <a:pt x="10859" y="536"/>
                  </a:cubicBezTo>
                  <a:cubicBezTo>
                    <a:pt x="10847" y="536"/>
                    <a:pt x="10847" y="524"/>
                    <a:pt x="10847" y="513"/>
                  </a:cubicBezTo>
                  <a:cubicBezTo>
                    <a:pt x="10823" y="524"/>
                    <a:pt x="10812" y="524"/>
                    <a:pt x="10788" y="548"/>
                  </a:cubicBezTo>
                  <a:cubicBezTo>
                    <a:pt x="10776" y="536"/>
                    <a:pt x="10776" y="501"/>
                    <a:pt x="10776" y="489"/>
                  </a:cubicBezTo>
                  <a:cubicBezTo>
                    <a:pt x="10773" y="490"/>
                    <a:pt x="10770" y="490"/>
                    <a:pt x="10768" y="490"/>
                  </a:cubicBezTo>
                  <a:cubicBezTo>
                    <a:pt x="10743" y="490"/>
                    <a:pt x="10729" y="448"/>
                    <a:pt x="10699" y="448"/>
                  </a:cubicBezTo>
                  <a:cubicBezTo>
                    <a:pt x="10694" y="448"/>
                    <a:pt x="10687" y="450"/>
                    <a:pt x="10681" y="453"/>
                  </a:cubicBezTo>
                  <a:cubicBezTo>
                    <a:pt x="10678" y="450"/>
                    <a:pt x="10675" y="449"/>
                    <a:pt x="10673" y="449"/>
                  </a:cubicBezTo>
                  <a:cubicBezTo>
                    <a:pt x="10660" y="449"/>
                    <a:pt x="10665" y="502"/>
                    <a:pt x="10649" y="502"/>
                  </a:cubicBezTo>
                  <a:cubicBezTo>
                    <a:pt x="10648" y="502"/>
                    <a:pt x="10646" y="501"/>
                    <a:pt x="10645" y="501"/>
                  </a:cubicBezTo>
                  <a:cubicBezTo>
                    <a:pt x="10669" y="453"/>
                    <a:pt x="10645" y="453"/>
                    <a:pt x="10645" y="429"/>
                  </a:cubicBezTo>
                  <a:cubicBezTo>
                    <a:pt x="10636" y="412"/>
                    <a:pt x="10625" y="409"/>
                    <a:pt x="10613" y="409"/>
                  </a:cubicBezTo>
                  <a:cubicBezTo>
                    <a:pt x="10605" y="409"/>
                    <a:pt x="10597" y="410"/>
                    <a:pt x="10590" y="410"/>
                  </a:cubicBezTo>
                  <a:cubicBezTo>
                    <a:pt x="10577" y="410"/>
                    <a:pt x="10566" y="406"/>
                    <a:pt x="10562" y="382"/>
                  </a:cubicBezTo>
                  <a:cubicBezTo>
                    <a:pt x="10562" y="382"/>
                    <a:pt x="10573" y="370"/>
                    <a:pt x="10573" y="370"/>
                  </a:cubicBezTo>
                  <a:cubicBezTo>
                    <a:pt x="10562" y="334"/>
                    <a:pt x="10538" y="346"/>
                    <a:pt x="10514" y="322"/>
                  </a:cubicBezTo>
                  <a:lnTo>
                    <a:pt x="10526" y="322"/>
                  </a:lnTo>
                  <a:cubicBezTo>
                    <a:pt x="10515" y="295"/>
                    <a:pt x="10499" y="288"/>
                    <a:pt x="10482" y="288"/>
                  </a:cubicBezTo>
                  <a:cubicBezTo>
                    <a:pt x="10461" y="288"/>
                    <a:pt x="10438" y="298"/>
                    <a:pt x="10419" y="298"/>
                  </a:cubicBezTo>
                  <a:cubicBezTo>
                    <a:pt x="10419" y="286"/>
                    <a:pt x="10431" y="274"/>
                    <a:pt x="10431" y="263"/>
                  </a:cubicBezTo>
                  <a:cubicBezTo>
                    <a:pt x="10424" y="256"/>
                    <a:pt x="10414" y="246"/>
                    <a:pt x="10400" y="246"/>
                  </a:cubicBezTo>
                  <a:cubicBezTo>
                    <a:pt x="10389" y="246"/>
                    <a:pt x="10375" y="253"/>
                    <a:pt x="10359" y="274"/>
                  </a:cubicBezTo>
                  <a:cubicBezTo>
                    <a:pt x="10359" y="245"/>
                    <a:pt x="10357" y="240"/>
                    <a:pt x="10354" y="240"/>
                  </a:cubicBezTo>
                  <a:cubicBezTo>
                    <a:pt x="10352" y="240"/>
                    <a:pt x="10350" y="241"/>
                    <a:pt x="10348" y="241"/>
                  </a:cubicBezTo>
                  <a:cubicBezTo>
                    <a:pt x="10344" y="241"/>
                    <a:pt x="10340" y="237"/>
                    <a:pt x="10335" y="215"/>
                  </a:cubicBezTo>
                  <a:cubicBezTo>
                    <a:pt x="10335" y="209"/>
                    <a:pt x="10338" y="209"/>
                    <a:pt x="10341" y="209"/>
                  </a:cubicBezTo>
                  <a:cubicBezTo>
                    <a:pt x="10344" y="209"/>
                    <a:pt x="10347" y="209"/>
                    <a:pt x="10347" y="203"/>
                  </a:cubicBezTo>
                  <a:cubicBezTo>
                    <a:pt x="10335" y="179"/>
                    <a:pt x="10323" y="191"/>
                    <a:pt x="10311" y="179"/>
                  </a:cubicBezTo>
                  <a:cubicBezTo>
                    <a:pt x="10283" y="189"/>
                    <a:pt x="10254" y="237"/>
                    <a:pt x="10232" y="237"/>
                  </a:cubicBezTo>
                  <a:cubicBezTo>
                    <a:pt x="10226" y="237"/>
                    <a:pt x="10221" y="234"/>
                    <a:pt x="10216" y="227"/>
                  </a:cubicBezTo>
                  <a:cubicBezTo>
                    <a:pt x="10240" y="155"/>
                    <a:pt x="10240" y="215"/>
                    <a:pt x="10264" y="155"/>
                  </a:cubicBezTo>
                  <a:lnTo>
                    <a:pt x="10264" y="155"/>
                  </a:lnTo>
                  <a:cubicBezTo>
                    <a:pt x="10257" y="162"/>
                    <a:pt x="10250" y="169"/>
                    <a:pt x="10246" y="169"/>
                  </a:cubicBezTo>
                  <a:cubicBezTo>
                    <a:pt x="10242" y="169"/>
                    <a:pt x="10240" y="165"/>
                    <a:pt x="10240" y="155"/>
                  </a:cubicBezTo>
                  <a:cubicBezTo>
                    <a:pt x="10252" y="132"/>
                    <a:pt x="10252" y="143"/>
                    <a:pt x="10264" y="120"/>
                  </a:cubicBezTo>
                  <a:cubicBezTo>
                    <a:pt x="10264" y="117"/>
                    <a:pt x="10263" y="115"/>
                    <a:pt x="10261" y="115"/>
                  </a:cubicBezTo>
                  <a:cubicBezTo>
                    <a:pt x="10251" y="115"/>
                    <a:pt x="10211" y="168"/>
                    <a:pt x="10205" y="168"/>
                  </a:cubicBezTo>
                  <a:cubicBezTo>
                    <a:pt x="10205" y="168"/>
                    <a:pt x="10204" y="168"/>
                    <a:pt x="10204" y="167"/>
                  </a:cubicBezTo>
                  <a:cubicBezTo>
                    <a:pt x="10192" y="191"/>
                    <a:pt x="10192" y="191"/>
                    <a:pt x="10204" y="191"/>
                  </a:cubicBezTo>
                  <a:cubicBezTo>
                    <a:pt x="10197" y="205"/>
                    <a:pt x="10191" y="210"/>
                    <a:pt x="10186" y="210"/>
                  </a:cubicBezTo>
                  <a:cubicBezTo>
                    <a:pt x="10174" y="210"/>
                    <a:pt x="10165" y="189"/>
                    <a:pt x="10151" y="189"/>
                  </a:cubicBezTo>
                  <a:cubicBezTo>
                    <a:pt x="10149" y="189"/>
                    <a:pt x="10147" y="190"/>
                    <a:pt x="10145" y="191"/>
                  </a:cubicBezTo>
                  <a:cubicBezTo>
                    <a:pt x="10145" y="203"/>
                    <a:pt x="10157" y="215"/>
                    <a:pt x="10145" y="251"/>
                  </a:cubicBezTo>
                  <a:cubicBezTo>
                    <a:pt x="10141" y="247"/>
                    <a:pt x="10137" y="245"/>
                    <a:pt x="10132" y="245"/>
                  </a:cubicBezTo>
                  <a:cubicBezTo>
                    <a:pt x="10110" y="245"/>
                    <a:pt x="10081" y="290"/>
                    <a:pt x="10061" y="310"/>
                  </a:cubicBezTo>
                  <a:cubicBezTo>
                    <a:pt x="10050" y="274"/>
                    <a:pt x="10097" y="263"/>
                    <a:pt x="10121" y="203"/>
                  </a:cubicBezTo>
                  <a:cubicBezTo>
                    <a:pt x="10121" y="191"/>
                    <a:pt x="10133" y="143"/>
                    <a:pt x="10145" y="132"/>
                  </a:cubicBezTo>
                  <a:cubicBezTo>
                    <a:pt x="10142" y="126"/>
                    <a:pt x="10138" y="124"/>
                    <a:pt x="10133" y="124"/>
                  </a:cubicBezTo>
                  <a:cubicBezTo>
                    <a:pt x="10116" y="124"/>
                    <a:pt x="10091" y="146"/>
                    <a:pt x="10073" y="155"/>
                  </a:cubicBezTo>
                  <a:lnTo>
                    <a:pt x="10085" y="143"/>
                  </a:lnTo>
                  <a:cubicBezTo>
                    <a:pt x="10083" y="142"/>
                    <a:pt x="10081" y="142"/>
                    <a:pt x="10078" y="142"/>
                  </a:cubicBezTo>
                  <a:cubicBezTo>
                    <a:pt x="10059" y="142"/>
                    <a:pt x="10033" y="167"/>
                    <a:pt x="10016" y="167"/>
                  </a:cubicBezTo>
                  <a:cubicBezTo>
                    <a:pt x="10010" y="167"/>
                    <a:pt x="10005" y="164"/>
                    <a:pt x="10002" y="155"/>
                  </a:cubicBezTo>
                  <a:lnTo>
                    <a:pt x="10002" y="167"/>
                  </a:lnTo>
                  <a:cubicBezTo>
                    <a:pt x="10002" y="179"/>
                    <a:pt x="9990" y="167"/>
                    <a:pt x="9966" y="191"/>
                  </a:cubicBezTo>
                  <a:cubicBezTo>
                    <a:pt x="9976" y="172"/>
                    <a:pt x="9978" y="153"/>
                    <a:pt x="9984" y="140"/>
                  </a:cubicBezTo>
                  <a:lnTo>
                    <a:pt x="9984" y="140"/>
                  </a:lnTo>
                  <a:cubicBezTo>
                    <a:pt x="9940" y="199"/>
                    <a:pt x="9917" y="158"/>
                    <a:pt x="9871" y="215"/>
                  </a:cubicBezTo>
                  <a:cubicBezTo>
                    <a:pt x="9871" y="203"/>
                    <a:pt x="9895" y="167"/>
                    <a:pt x="9907" y="155"/>
                  </a:cubicBezTo>
                  <a:cubicBezTo>
                    <a:pt x="9914" y="162"/>
                    <a:pt x="9916" y="169"/>
                    <a:pt x="9920" y="169"/>
                  </a:cubicBezTo>
                  <a:cubicBezTo>
                    <a:pt x="9923" y="169"/>
                    <a:pt x="9925" y="165"/>
                    <a:pt x="9930" y="155"/>
                  </a:cubicBezTo>
                  <a:cubicBezTo>
                    <a:pt x="9919" y="155"/>
                    <a:pt x="9919" y="132"/>
                    <a:pt x="9930" y="108"/>
                  </a:cubicBezTo>
                  <a:lnTo>
                    <a:pt x="9930" y="108"/>
                  </a:lnTo>
                  <a:cubicBezTo>
                    <a:pt x="9907" y="143"/>
                    <a:pt x="9883" y="155"/>
                    <a:pt x="9859" y="167"/>
                  </a:cubicBezTo>
                  <a:cubicBezTo>
                    <a:pt x="9847" y="167"/>
                    <a:pt x="9823" y="167"/>
                    <a:pt x="9859" y="155"/>
                  </a:cubicBezTo>
                  <a:lnTo>
                    <a:pt x="9847" y="155"/>
                  </a:lnTo>
                  <a:cubicBezTo>
                    <a:pt x="9847" y="143"/>
                    <a:pt x="9847" y="143"/>
                    <a:pt x="9847" y="143"/>
                  </a:cubicBezTo>
                  <a:lnTo>
                    <a:pt x="9907" y="132"/>
                  </a:lnTo>
                  <a:lnTo>
                    <a:pt x="9871" y="132"/>
                  </a:lnTo>
                  <a:cubicBezTo>
                    <a:pt x="9877" y="126"/>
                    <a:pt x="9877" y="123"/>
                    <a:pt x="9872" y="123"/>
                  </a:cubicBezTo>
                  <a:cubicBezTo>
                    <a:pt x="9868" y="123"/>
                    <a:pt x="9859" y="126"/>
                    <a:pt x="9847" y="132"/>
                  </a:cubicBezTo>
                  <a:lnTo>
                    <a:pt x="9835" y="132"/>
                  </a:lnTo>
                  <a:cubicBezTo>
                    <a:pt x="9835" y="132"/>
                    <a:pt x="9835" y="132"/>
                    <a:pt x="9835" y="143"/>
                  </a:cubicBezTo>
                  <a:cubicBezTo>
                    <a:pt x="9835" y="143"/>
                    <a:pt x="9823" y="143"/>
                    <a:pt x="9823" y="155"/>
                  </a:cubicBezTo>
                  <a:cubicBezTo>
                    <a:pt x="9811" y="167"/>
                    <a:pt x="9811" y="167"/>
                    <a:pt x="9800" y="167"/>
                  </a:cubicBezTo>
                  <a:cubicBezTo>
                    <a:pt x="9811" y="155"/>
                    <a:pt x="9811" y="155"/>
                    <a:pt x="9811" y="155"/>
                  </a:cubicBezTo>
                  <a:cubicBezTo>
                    <a:pt x="9811" y="143"/>
                    <a:pt x="9811" y="143"/>
                    <a:pt x="9811" y="143"/>
                  </a:cubicBezTo>
                  <a:cubicBezTo>
                    <a:pt x="9823" y="132"/>
                    <a:pt x="9823" y="132"/>
                    <a:pt x="9835" y="132"/>
                  </a:cubicBezTo>
                  <a:lnTo>
                    <a:pt x="9811" y="132"/>
                  </a:lnTo>
                  <a:cubicBezTo>
                    <a:pt x="9811" y="128"/>
                    <a:pt x="9810" y="126"/>
                    <a:pt x="9808" y="126"/>
                  </a:cubicBezTo>
                  <a:cubicBezTo>
                    <a:pt x="9805" y="126"/>
                    <a:pt x="9800" y="132"/>
                    <a:pt x="9800" y="132"/>
                  </a:cubicBezTo>
                  <a:cubicBezTo>
                    <a:pt x="9788" y="143"/>
                    <a:pt x="9788" y="143"/>
                    <a:pt x="9776" y="143"/>
                  </a:cubicBezTo>
                  <a:lnTo>
                    <a:pt x="9728" y="143"/>
                  </a:lnTo>
                  <a:lnTo>
                    <a:pt x="9776" y="132"/>
                  </a:lnTo>
                  <a:lnTo>
                    <a:pt x="9685" y="132"/>
                  </a:lnTo>
                  <a:cubicBezTo>
                    <a:pt x="9704" y="129"/>
                    <a:pt x="9728" y="126"/>
                    <a:pt x="9752" y="120"/>
                  </a:cubicBezTo>
                  <a:lnTo>
                    <a:pt x="9740" y="120"/>
                  </a:lnTo>
                  <a:lnTo>
                    <a:pt x="9776" y="108"/>
                  </a:lnTo>
                  <a:lnTo>
                    <a:pt x="9740" y="108"/>
                  </a:lnTo>
                  <a:cubicBezTo>
                    <a:pt x="9771" y="108"/>
                    <a:pt x="9775" y="90"/>
                    <a:pt x="9807" y="85"/>
                  </a:cubicBezTo>
                  <a:lnTo>
                    <a:pt x="9807" y="85"/>
                  </a:lnTo>
                  <a:cubicBezTo>
                    <a:pt x="9808" y="85"/>
                    <a:pt x="9810" y="84"/>
                    <a:pt x="9811" y="84"/>
                  </a:cubicBezTo>
                  <a:cubicBezTo>
                    <a:pt x="9776" y="84"/>
                    <a:pt x="9788" y="84"/>
                    <a:pt x="9776" y="96"/>
                  </a:cubicBezTo>
                  <a:cubicBezTo>
                    <a:pt x="9728" y="96"/>
                    <a:pt x="9752" y="84"/>
                    <a:pt x="9740" y="84"/>
                  </a:cubicBezTo>
                  <a:cubicBezTo>
                    <a:pt x="9764" y="84"/>
                    <a:pt x="9776" y="84"/>
                    <a:pt x="9788" y="72"/>
                  </a:cubicBezTo>
                  <a:lnTo>
                    <a:pt x="9788" y="72"/>
                  </a:lnTo>
                  <a:cubicBezTo>
                    <a:pt x="9780" y="76"/>
                    <a:pt x="9773" y="77"/>
                    <a:pt x="9769" y="77"/>
                  </a:cubicBezTo>
                  <a:cubicBezTo>
                    <a:pt x="9760" y="77"/>
                    <a:pt x="9760" y="72"/>
                    <a:pt x="9776" y="72"/>
                  </a:cubicBezTo>
                  <a:cubicBezTo>
                    <a:pt x="9740" y="72"/>
                    <a:pt x="9763" y="72"/>
                    <a:pt x="9764" y="60"/>
                  </a:cubicBezTo>
                  <a:lnTo>
                    <a:pt x="9764" y="60"/>
                  </a:lnTo>
                  <a:cubicBezTo>
                    <a:pt x="9763" y="72"/>
                    <a:pt x="9740" y="72"/>
                    <a:pt x="9704" y="72"/>
                  </a:cubicBezTo>
                  <a:lnTo>
                    <a:pt x="9669" y="72"/>
                  </a:lnTo>
                  <a:cubicBezTo>
                    <a:pt x="9621" y="72"/>
                    <a:pt x="9704" y="60"/>
                    <a:pt x="9692" y="60"/>
                  </a:cubicBezTo>
                  <a:lnTo>
                    <a:pt x="9740" y="60"/>
                  </a:lnTo>
                  <a:cubicBezTo>
                    <a:pt x="9728" y="60"/>
                    <a:pt x="9692" y="48"/>
                    <a:pt x="9680" y="48"/>
                  </a:cubicBezTo>
                  <a:cubicBezTo>
                    <a:pt x="9659" y="51"/>
                    <a:pt x="9646" y="52"/>
                    <a:pt x="9639" y="52"/>
                  </a:cubicBezTo>
                  <a:cubicBezTo>
                    <a:pt x="9610" y="52"/>
                    <a:pt x="9671" y="36"/>
                    <a:pt x="9633" y="36"/>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27"/>
            <p:cNvSpPr/>
            <p:nvPr/>
          </p:nvSpPr>
          <p:spPr>
            <a:xfrm rot="1290219">
              <a:off x="2968721" y="3124067"/>
              <a:ext cx="1224" cy="2165"/>
            </a:xfrm>
            <a:custGeom>
              <a:rect b="b" l="l" r="r" t="t"/>
              <a:pathLst>
                <a:path extrusionOk="0" h="49" w="24">
                  <a:moveTo>
                    <a:pt x="24" y="1"/>
                  </a:moveTo>
                  <a:lnTo>
                    <a:pt x="0" y="48"/>
                  </a:lnTo>
                  <a:lnTo>
                    <a:pt x="12" y="25"/>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27"/>
            <p:cNvSpPr/>
            <p:nvPr/>
          </p:nvSpPr>
          <p:spPr>
            <a:xfrm rot="1290219">
              <a:off x="2969069" y="3121687"/>
              <a:ext cx="51" cy="574"/>
            </a:xfrm>
            <a:custGeom>
              <a:rect b="b" l="l" r="r" t="t"/>
              <a:pathLst>
                <a:path extrusionOk="0" h="13" w="1">
                  <a:moveTo>
                    <a:pt x="0" y="0"/>
                  </a:moveTo>
                  <a:cubicBezTo>
                    <a:pt x="0" y="0"/>
                    <a:pt x="0" y="0"/>
                    <a:pt x="0" y="12"/>
                  </a:cubicBezTo>
                  <a:cubicBezTo>
                    <a:pt x="0" y="12"/>
                    <a:pt x="0" y="12"/>
                    <a:pt x="0"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27"/>
            <p:cNvSpPr/>
            <p:nvPr/>
          </p:nvSpPr>
          <p:spPr>
            <a:xfrm rot="1290219">
              <a:off x="2966572" y="3120572"/>
              <a:ext cx="1887" cy="2651"/>
            </a:xfrm>
            <a:custGeom>
              <a:rect b="b" l="l" r="r" t="t"/>
              <a:pathLst>
                <a:path extrusionOk="0" h="60" w="37">
                  <a:moveTo>
                    <a:pt x="36" y="0"/>
                  </a:moveTo>
                  <a:lnTo>
                    <a:pt x="12" y="12"/>
                  </a:lnTo>
                  <a:lnTo>
                    <a:pt x="1" y="60"/>
                  </a:lnTo>
                  <a:cubicBezTo>
                    <a:pt x="24" y="48"/>
                    <a:pt x="1" y="36"/>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27"/>
            <p:cNvSpPr/>
            <p:nvPr/>
          </p:nvSpPr>
          <p:spPr>
            <a:xfrm rot="1290219">
              <a:off x="2959564" y="3118132"/>
              <a:ext cx="6121" cy="4198"/>
            </a:xfrm>
            <a:custGeom>
              <a:rect b="b" l="l" r="r" t="t"/>
              <a:pathLst>
                <a:path extrusionOk="0" h="95" w="120">
                  <a:moveTo>
                    <a:pt x="84" y="0"/>
                  </a:moveTo>
                  <a:lnTo>
                    <a:pt x="84" y="0"/>
                  </a:lnTo>
                  <a:cubicBezTo>
                    <a:pt x="36" y="12"/>
                    <a:pt x="48" y="84"/>
                    <a:pt x="1" y="84"/>
                  </a:cubicBezTo>
                  <a:cubicBezTo>
                    <a:pt x="3" y="91"/>
                    <a:pt x="6" y="94"/>
                    <a:pt x="10" y="94"/>
                  </a:cubicBezTo>
                  <a:cubicBezTo>
                    <a:pt x="26" y="94"/>
                    <a:pt x="58" y="37"/>
                    <a:pt x="75" y="37"/>
                  </a:cubicBezTo>
                  <a:cubicBezTo>
                    <a:pt x="79" y="37"/>
                    <a:pt x="82" y="40"/>
                    <a:pt x="84" y="48"/>
                  </a:cubicBezTo>
                  <a:cubicBezTo>
                    <a:pt x="84" y="16"/>
                    <a:pt x="95" y="16"/>
                    <a:pt x="105" y="16"/>
                  </a:cubicBezTo>
                  <a:lnTo>
                    <a:pt x="105" y="16"/>
                  </a:lnTo>
                  <a:cubicBezTo>
                    <a:pt x="110" y="16"/>
                    <a:pt x="116" y="16"/>
                    <a:pt x="120" y="12"/>
                  </a:cubicBezTo>
                  <a:cubicBezTo>
                    <a:pt x="118" y="11"/>
                    <a:pt x="116" y="10"/>
                    <a:pt x="114" y="10"/>
                  </a:cubicBezTo>
                  <a:cubicBezTo>
                    <a:pt x="104" y="10"/>
                    <a:pt x="88" y="22"/>
                    <a:pt x="81" y="22"/>
                  </a:cubicBezTo>
                  <a:cubicBezTo>
                    <a:pt x="76" y="22"/>
                    <a:pt x="76" y="17"/>
                    <a:pt x="8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27"/>
            <p:cNvSpPr/>
            <p:nvPr/>
          </p:nvSpPr>
          <p:spPr>
            <a:xfrm rot="1290219">
              <a:off x="2961875" y="3121517"/>
              <a:ext cx="1173" cy="1281"/>
            </a:xfrm>
            <a:custGeom>
              <a:rect b="b" l="l" r="r" t="t"/>
              <a:pathLst>
                <a:path extrusionOk="0" h="29" w="23">
                  <a:moveTo>
                    <a:pt x="16" y="1"/>
                  </a:moveTo>
                  <a:cubicBezTo>
                    <a:pt x="13" y="1"/>
                    <a:pt x="8" y="4"/>
                    <a:pt x="3" y="9"/>
                  </a:cubicBezTo>
                  <a:cubicBezTo>
                    <a:pt x="12" y="9"/>
                    <a:pt x="1" y="29"/>
                    <a:pt x="5" y="29"/>
                  </a:cubicBezTo>
                  <a:cubicBezTo>
                    <a:pt x="6" y="29"/>
                    <a:pt x="9" y="27"/>
                    <a:pt x="15" y="21"/>
                  </a:cubicBezTo>
                  <a:cubicBezTo>
                    <a:pt x="22" y="7"/>
                    <a:pt x="21" y="1"/>
                    <a:pt x="1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27"/>
            <p:cNvSpPr/>
            <p:nvPr/>
          </p:nvSpPr>
          <p:spPr>
            <a:xfrm rot="1290219">
              <a:off x="2962258" y="3116869"/>
              <a:ext cx="663" cy="1105"/>
            </a:xfrm>
            <a:custGeom>
              <a:rect b="b" l="l" r="r" t="t"/>
              <a:pathLst>
                <a:path extrusionOk="0" h="25" w="13">
                  <a:moveTo>
                    <a:pt x="12" y="1"/>
                  </a:moveTo>
                  <a:lnTo>
                    <a:pt x="0" y="24"/>
                  </a:lnTo>
                  <a:lnTo>
                    <a:pt x="12" y="24"/>
                  </a:lnTo>
                  <a:lnTo>
                    <a:pt x="1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27"/>
            <p:cNvSpPr/>
            <p:nvPr/>
          </p:nvSpPr>
          <p:spPr>
            <a:xfrm rot="1290219">
              <a:off x="2961400" y="3115635"/>
              <a:ext cx="1887" cy="1105"/>
            </a:xfrm>
            <a:custGeom>
              <a:rect b="b" l="l" r="r" t="t"/>
              <a:pathLst>
                <a:path extrusionOk="0" h="25" w="37">
                  <a:moveTo>
                    <a:pt x="36" y="1"/>
                  </a:moveTo>
                  <a:lnTo>
                    <a:pt x="29" y="5"/>
                  </a:lnTo>
                  <a:lnTo>
                    <a:pt x="29" y="5"/>
                  </a:lnTo>
                  <a:cubicBezTo>
                    <a:pt x="32" y="5"/>
                    <a:pt x="34" y="3"/>
                    <a:pt x="36" y="1"/>
                  </a:cubicBezTo>
                  <a:close/>
                  <a:moveTo>
                    <a:pt x="29" y="5"/>
                  </a:moveTo>
                  <a:lnTo>
                    <a:pt x="29" y="5"/>
                  </a:lnTo>
                  <a:cubicBezTo>
                    <a:pt x="20" y="9"/>
                    <a:pt x="10" y="5"/>
                    <a:pt x="1" y="25"/>
                  </a:cubicBezTo>
                  <a:lnTo>
                    <a:pt x="29" y="5"/>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27"/>
            <p:cNvSpPr/>
            <p:nvPr/>
          </p:nvSpPr>
          <p:spPr>
            <a:xfrm rot="1290219">
              <a:off x="2958873" y="3112792"/>
              <a:ext cx="1989" cy="1900"/>
            </a:xfrm>
            <a:custGeom>
              <a:rect b="b" l="l" r="r" t="t"/>
              <a:pathLst>
                <a:path extrusionOk="0" h="43" w="39">
                  <a:moveTo>
                    <a:pt x="36" y="0"/>
                  </a:moveTo>
                  <a:cubicBezTo>
                    <a:pt x="27" y="0"/>
                    <a:pt x="0" y="42"/>
                    <a:pt x="11" y="42"/>
                  </a:cubicBezTo>
                  <a:cubicBezTo>
                    <a:pt x="12" y="42"/>
                    <a:pt x="13" y="42"/>
                    <a:pt x="15" y="41"/>
                  </a:cubicBezTo>
                  <a:cubicBezTo>
                    <a:pt x="27" y="29"/>
                    <a:pt x="27" y="5"/>
                    <a:pt x="39" y="5"/>
                  </a:cubicBezTo>
                  <a:cubicBezTo>
                    <a:pt x="39" y="2"/>
                    <a:pt x="38" y="0"/>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27"/>
            <p:cNvSpPr/>
            <p:nvPr/>
          </p:nvSpPr>
          <p:spPr>
            <a:xfrm rot="1290219">
              <a:off x="2952616" y="3111463"/>
              <a:ext cx="1224" cy="795"/>
            </a:xfrm>
            <a:custGeom>
              <a:rect b="b" l="l" r="r" t="t"/>
              <a:pathLst>
                <a:path extrusionOk="0" h="18" w="24">
                  <a:moveTo>
                    <a:pt x="0" y="1"/>
                  </a:moveTo>
                  <a:lnTo>
                    <a:pt x="0" y="13"/>
                  </a:lnTo>
                  <a:cubicBezTo>
                    <a:pt x="0" y="16"/>
                    <a:pt x="1" y="18"/>
                    <a:pt x="3" y="18"/>
                  </a:cubicBezTo>
                  <a:cubicBezTo>
                    <a:pt x="7" y="18"/>
                    <a:pt x="15" y="9"/>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27"/>
            <p:cNvSpPr/>
            <p:nvPr/>
          </p:nvSpPr>
          <p:spPr>
            <a:xfrm rot="1290219">
              <a:off x="2945744" y="3117230"/>
              <a:ext cx="1122" cy="1105"/>
            </a:xfrm>
            <a:custGeom>
              <a:rect b="b" l="l" r="r" t="t"/>
              <a:pathLst>
                <a:path extrusionOk="0" h="25" w="22">
                  <a:moveTo>
                    <a:pt x="10" y="0"/>
                  </a:moveTo>
                  <a:cubicBezTo>
                    <a:pt x="1" y="18"/>
                    <a:pt x="0" y="23"/>
                    <a:pt x="3" y="23"/>
                  </a:cubicBezTo>
                  <a:cubicBezTo>
                    <a:pt x="6" y="23"/>
                    <a:pt x="13" y="17"/>
                    <a:pt x="17" y="17"/>
                  </a:cubicBezTo>
                  <a:cubicBezTo>
                    <a:pt x="20" y="17"/>
                    <a:pt x="22" y="19"/>
                    <a:pt x="22" y="24"/>
                  </a:cubicBezTo>
                  <a:cubicBezTo>
                    <a:pt x="22" y="12"/>
                    <a:pt x="22" y="0"/>
                    <a:pt x="1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27"/>
            <p:cNvSpPr/>
            <p:nvPr/>
          </p:nvSpPr>
          <p:spPr>
            <a:xfrm rot="1290219">
              <a:off x="2954055" y="3108952"/>
              <a:ext cx="1224" cy="840"/>
            </a:xfrm>
            <a:custGeom>
              <a:rect b="b" l="l" r="r" t="t"/>
              <a:pathLst>
                <a:path extrusionOk="0" h="19" w="24">
                  <a:moveTo>
                    <a:pt x="16" y="0"/>
                  </a:moveTo>
                  <a:cubicBezTo>
                    <a:pt x="12" y="0"/>
                    <a:pt x="6" y="6"/>
                    <a:pt x="0" y="18"/>
                  </a:cubicBezTo>
                  <a:lnTo>
                    <a:pt x="0" y="18"/>
                  </a:lnTo>
                  <a:cubicBezTo>
                    <a:pt x="4" y="10"/>
                    <a:pt x="7" y="8"/>
                    <a:pt x="9" y="8"/>
                  </a:cubicBezTo>
                  <a:cubicBezTo>
                    <a:pt x="13" y="8"/>
                    <a:pt x="16" y="18"/>
                    <a:pt x="24" y="18"/>
                  </a:cubicBezTo>
                  <a:cubicBezTo>
                    <a:pt x="24" y="6"/>
                    <a:pt x="21" y="0"/>
                    <a:pt x="1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27"/>
            <p:cNvSpPr/>
            <p:nvPr/>
          </p:nvSpPr>
          <p:spPr>
            <a:xfrm rot="1290219">
              <a:off x="2949404" y="3106050"/>
              <a:ext cx="5509" cy="4286"/>
            </a:xfrm>
            <a:custGeom>
              <a:rect b="b" l="l" r="r" t="t"/>
              <a:pathLst>
                <a:path extrusionOk="0" h="97" w="108">
                  <a:moveTo>
                    <a:pt x="70" y="1"/>
                  </a:moveTo>
                  <a:cubicBezTo>
                    <a:pt x="65" y="1"/>
                    <a:pt x="57" y="4"/>
                    <a:pt x="48" y="14"/>
                  </a:cubicBezTo>
                  <a:cubicBezTo>
                    <a:pt x="36" y="25"/>
                    <a:pt x="25" y="85"/>
                    <a:pt x="1" y="97"/>
                  </a:cubicBezTo>
                  <a:cubicBezTo>
                    <a:pt x="18" y="97"/>
                    <a:pt x="52" y="61"/>
                    <a:pt x="63" y="61"/>
                  </a:cubicBezTo>
                  <a:cubicBezTo>
                    <a:pt x="67" y="61"/>
                    <a:pt x="67" y="67"/>
                    <a:pt x="60" y="85"/>
                  </a:cubicBezTo>
                  <a:lnTo>
                    <a:pt x="108" y="25"/>
                  </a:lnTo>
                  <a:cubicBezTo>
                    <a:pt x="108" y="21"/>
                    <a:pt x="107" y="20"/>
                    <a:pt x="105" y="20"/>
                  </a:cubicBezTo>
                  <a:cubicBezTo>
                    <a:pt x="97" y="20"/>
                    <a:pt x="70" y="61"/>
                    <a:pt x="60" y="61"/>
                  </a:cubicBezTo>
                  <a:cubicBezTo>
                    <a:pt x="72" y="37"/>
                    <a:pt x="84" y="37"/>
                    <a:pt x="84" y="25"/>
                  </a:cubicBezTo>
                  <a:cubicBezTo>
                    <a:pt x="84" y="11"/>
                    <a:pt x="80" y="1"/>
                    <a:pt x="7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27"/>
            <p:cNvSpPr/>
            <p:nvPr/>
          </p:nvSpPr>
          <p:spPr>
            <a:xfrm rot="1290219">
              <a:off x="2946993" y="3112815"/>
              <a:ext cx="1683" cy="2563"/>
            </a:xfrm>
            <a:custGeom>
              <a:rect b="b" l="l" r="r" t="t"/>
              <a:pathLst>
                <a:path extrusionOk="0" h="58" w="33">
                  <a:moveTo>
                    <a:pt x="33" y="0"/>
                  </a:moveTo>
                  <a:cubicBezTo>
                    <a:pt x="33" y="24"/>
                    <a:pt x="21" y="24"/>
                    <a:pt x="9" y="36"/>
                  </a:cubicBezTo>
                  <a:cubicBezTo>
                    <a:pt x="1" y="52"/>
                    <a:pt x="1" y="57"/>
                    <a:pt x="4" y="57"/>
                  </a:cubicBezTo>
                  <a:cubicBezTo>
                    <a:pt x="11" y="57"/>
                    <a:pt x="33" y="36"/>
                    <a:pt x="33" y="36"/>
                  </a:cubicBezTo>
                  <a:lnTo>
                    <a:pt x="33"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27"/>
            <p:cNvSpPr/>
            <p:nvPr/>
          </p:nvSpPr>
          <p:spPr>
            <a:xfrm rot="1290219">
              <a:off x="2946331" y="3105605"/>
              <a:ext cx="1275" cy="44"/>
            </a:xfrm>
            <a:custGeom>
              <a:rect b="b" l="l" r="r" t="t"/>
              <a:pathLst>
                <a:path extrusionOk="0" h="1" w="25">
                  <a:moveTo>
                    <a:pt x="0" y="0"/>
                  </a:moveTo>
                  <a:lnTo>
                    <a:pt x="24" y="0"/>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27"/>
            <p:cNvSpPr/>
            <p:nvPr/>
          </p:nvSpPr>
          <p:spPr>
            <a:xfrm rot="1290219">
              <a:off x="2946735" y="3104078"/>
              <a:ext cx="1275" cy="574"/>
            </a:xfrm>
            <a:custGeom>
              <a:rect b="b" l="l" r="r" t="t"/>
              <a:pathLst>
                <a:path extrusionOk="0" h="13" w="25">
                  <a:moveTo>
                    <a:pt x="24" y="1"/>
                  </a:moveTo>
                  <a:lnTo>
                    <a:pt x="0" y="13"/>
                  </a:lnTo>
                  <a:lnTo>
                    <a:pt x="12" y="13"/>
                  </a:ln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27"/>
            <p:cNvSpPr/>
            <p:nvPr/>
          </p:nvSpPr>
          <p:spPr>
            <a:xfrm rot="1290219">
              <a:off x="2947059" y="3103068"/>
              <a:ext cx="1275" cy="574"/>
            </a:xfrm>
            <a:custGeom>
              <a:rect b="b" l="l" r="r" t="t"/>
              <a:pathLst>
                <a:path extrusionOk="0" h="13" w="25">
                  <a:moveTo>
                    <a:pt x="0" y="1"/>
                  </a:moveTo>
                  <a:lnTo>
                    <a:pt x="12" y="13"/>
                  </a:ln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27"/>
            <p:cNvSpPr/>
            <p:nvPr/>
          </p:nvSpPr>
          <p:spPr>
            <a:xfrm rot="1290219">
              <a:off x="2945574" y="3101298"/>
              <a:ext cx="663" cy="1281"/>
            </a:xfrm>
            <a:custGeom>
              <a:rect b="b" l="l" r="r" t="t"/>
              <a:pathLst>
                <a:path extrusionOk="0" h="29" w="13">
                  <a:moveTo>
                    <a:pt x="12" y="12"/>
                  </a:moveTo>
                  <a:cubicBezTo>
                    <a:pt x="12" y="14"/>
                    <a:pt x="11" y="15"/>
                    <a:pt x="11" y="17"/>
                  </a:cubicBezTo>
                  <a:lnTo>
                    <a:pt x="11" y="17"/>
                  </a:lnTo>
                  <a:cubicBezTo>
                    <a:pt x="12" y="16"/>
                    <a:pt x="12" y="15"/>
                    <a:pt x="12" y="12"/>
                  </a:cubicBezTo>
                  <a:close/>
                  <a:moveTo>
                    <a:pt x="1" y="0"/>
                  </a:moveTo>
                  <a:lnTo>
                    <a:pt x="1" y="24"/>
                  </a:lnTo>
                  <a:cubicBezTo>
                    <a:pt x="1" y="22"/>
                    <a:pt x="1" y="21"/>
                    <a:pt x="1" y="21"/>
                  </a:cubicBezTo>
                  <a:cubicBezTo>
                    <a:pt x="1" y="21"/>
                    <a:pt x="1" y="28"/>
                    <a:pt x="4" y="28"/>
                  </a:cubicBezTo>
                  <a:cubicBezTo>
                    <a:pt x="5" y="28"/>
                    <a:pt x="8" y="26"/>
                    <a:pt x="11" y="17"/>
                  </a:cubicBezTo>
                  <a:lnTo>
                    <a:pt x="11" y="17"/>
                  </a:lnTo>
                  <a:cubicBezTo>
                    <a:pt x="11" y="17"/>
                    <a:pt x="10" y="17"/>
                    <a:pt x="10" y="17"/>
                  </a:cubicBezTo>
                  <a:cubicBezTo>
                    <a:pt x="7" y="17"/>
                    <a:pt x="1" y="8"/>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27"/>
            <p:cNvSpPr/>
            <p:nvPr/>
          </p:nvSpPr>
          <p:spPr>
            <a:xfrm rot="1290219">
              <a:off x="2919123" y="3111882"/>
              <a:ext cx="1275" cy="2165"/>
            </a:xfrm>
            <a:custGeom>
              <a:rect b="b" l="l" r="r" t="t"/>
              <a:pathLst>
                <a:path extrusionOk="0" h="49" w="25">
                  <a:moveTo>
                    <a:pt x="25" y="1"/>
                  </a:moveTo>
                  <a:lnTo>
                    <a:pt x="1" y="36"/>
                  </a:lnTo>
                  <a:cubicBezTo>
                    <a:pt x="13" y="36"/>
                    <a:pt x="13" y="36"/>
                    <a:pt x="13" y="48"/>
                  </a:cubicBezTo>
                  <a:cubicBezTo>
                    <a:pt x="25" y="36"/>
                    <a:pt x="25" y="24"/>
                    <a:pt x="2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27"/>
            <p:cNvSpPr/>
            <p:nvPr/>
          </p:nvSpPr>
          <p:spPr>
            <a:xfrm rot="1290219">
              <a:off x="2918300" y="3111168"/>
              <a:ext cx="3060" cy="1326"/>
            </a:xfrm>
            <a:custGeom>
              <a:rect b="b" l="l" r="r" t="t"/>
              <a:pathLst>
                <a:path extrusionOk="0" h="30" w="60">
                  <a:moveTo>
                    <a:pt x="57" y="0"/>
                  </a:moveTo>
                  <a:cubicBezTo>
                    <a:pt x="52" y="0"/>
                    <a:pt x="42" y="7"/>
                    <a:pt x="33" y="7"/>
                  </a:cubicBezTo>
                  <a:cubicBezTo>
                    <a:pt x="30" y="7"/>
                    <a:pt x="26" y="6"/>
                    <a:pt x="24" y="4"/>
                  </a:cubicBezTo>
                  <a:lnTo>
                    <a:pt x="24" y="4"/>
                  </a:lnTo>
                  <a:lnTo>
                    <a:pt x="0" y="27"/>
                  </a:lnTo>
                  <a:cubicBezTo>
                    <a:pt x="2" y="29"/>
                    <a:pt x="4" y="30"/>
                    <a:pt x="6" y="30"/>
                  </a:cubicBezTo>
                  <a:cubicBezTo>
                    <a:pt x="19" y="30"/>
                    <a:pt x="39" y="4"/>
                    <a:pt x="60" y="4"/>
                  </a:cubicBezTo>
                  <a:cubicBezTo>
                    <a:pt x="60" y="1"/>
                    <a:pt x="59" y="0"/>
                    <a:pt x="5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27"/>
            <p:cNvSpPr/>
            <p:nvPr/>
          </p:nvSpPr>
          <p:spPr>
            <a:xfrm rot="1290219">
              <a:off x="2907531" y="3096636"/>
              <a:ext cx="4285" cy="2386"/>
            </a:xfrm>
            <a:custGeom>
              <a:rect b="b" l="l" r="r" t="t"/>
              <a:pathLst>
                <a:path extrusionOk="0" h="54" w="84">
                  <a:moveTo>
                    <a:pt x="24" y="0"/>
                  </a:moveTo>
                  <a:cubicBezTo>
                    <a:pt x="24" y="12"/>
                    <a:pt x="0" y="36"/>
                    <a:pt x="0" y="36"/>
                  </a:cubicBezTo>
                  <a:lnTo>
                    <a:pt x="36" y="24"/>
                  </a:lnTo>
                  <a:lnTo>
                    <a:pt x="24" y="48"/>
                  </a:lnTo>
                  <a:cubicBezTo>
                    <a:pt x="24" y="52"/>
                    <a:pt x="25" y="54"/>
                    <a:pt x="26" y="54"/>
                  </a:cubicBezTo>
                  <a:cubicBezTo>
                    <a:pt x="31" y="54"/>
                    <a:pt x="42" y="30"/>
                    <a:pt x="46" y="30"/>
                  </a:cubicBezTo>
                  <a:cubicBezTo>
                    <a:pt x="47" y="30"/>
                    <a:pt x="48" y="32"/>
                    <a:pt x="48" y="36"/>
                  </a:cubicBezTo>
                  <a:cubicBezTo>
                    <a:pt x="72" y="12"/>
                    <a:pt x="60" y="12"/>
                    <a:pt x="84" y="0"/>
                  </a:cubicBezTo>
                  <a:lnTo>
                    <a:pt x="84" y="0"/>
                  </a:lnTo>
                  <a:cubicBezTo>
                    <a:pt x="76" y="4"/>
                    <a:pt x="69" y="6"/>
                    <a:pt x="63" y="6"/>
                  </a:cubicBezTo>
                  <a:cubicBezTo>
                    <a:pt x="51" y="6"/>
                    <a:pt x="40" y="0"/>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27"/>
            <p:cNvSpPr/>
            <p:nvPr/>
          </p:nvSpPr>
          <p:spPr>
            <a:xfrm rot="1290219">
              <a:off x="2869045" y="3289992"/>
              <a:ext cx="3060" cy="2298"/>
            </a:xfrm>
            <a:custGeom>
              <a:rect b="b" l="l" r="r" t="t"/>
              <a:pathLst>
                <a:path extrusionOk="0" h="52" w="60">
                  <a:moveTo>
                    <a:pt x="25" y="1"/>
                  </a:moveTo>
                  <a:cubicBezTo>
                    <a:pt x="37" y="25"/>
                    <a:pt x="1" y="13"/>
                    <a:pt x="37" y="48"/>
                  </a:cubicBezTo>
                  <a:cubicBezTo>
                    <a:pt x="41" y="50"/>
                    <a:pt x="44" y="51"/>
                    <a:pt x="47" y="51"/>
                  </a:cubicBezTo>
                  <a:cubicBezTo>
                    <a:pt x="59" y="51"/>
                    <a:pt x="54" y="30"/>
                    <a:pt x="2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27"/>
            <p:cNvSpPr/>
            <p:nvPr/>
          </p:nvSpPr>
          <p:spPr>
            <a:xfrm rot="1290219">
              <a:off x="2894069" y="3259347"/>
              <a:ext cx="357" cy="442"/>
            </a:xfrm>
            <a:custGeom>
              <a:rect b="b" l="l" r="r" t="t"/>
              <a:pathLst>
                <a:path extrusionOk="0" h="10" w="7">
                  <a:moveTo>
                    <a:pt x="2" y="0"/>
                  </a:moveTo>
                  <a:cubicBezTo>
                    <a:pt x="1" y="0"/>
                    <a:pt x="1" y="3"/>
                    <a:pt x="7" y="9"/>
                  </a:cubicBezTo>
                  <a:cubicBezTo>
                    <a:pt x="7" y="3"/>
                    <a:pt x="4" y="0"/>
                    <a:pt x="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27"/>
            <p:cNvSpPr/>
            <p:nvPr/>
          </p:nvSpPr>
          <p:spPr>
            <a:xfrm rot="1290219">
              <a:off x="2901069" y="3252517"/>
              <a:ext cx="1224" cy="574"/>
            </a:xfrm>
            <a:custGeom>
              <a:rect b="b" l="l" r="r" t="t"/>
              <a:pathLst>
                <a:path extrusionOk="0" h="13" w="24">
                  <a:moveTo>
                    <a:pt x="0" y="1"/>
                  </a:moveTo>
                  <a:lnTo>
                    <a:pt x="0" y="13"/>
                  </a:lnTo>
                  <a:lnTo>
                    <a:pt x="24" y="13"/>
                  </a:lnTo>
                  <a:cubicBezTo>
                    <a:pt x="12" y="13"/>
                    <a:pt x="12" y="1"/>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27"/>
            <p:cNvSpPr/>
            <p:nvPr/>
          </p:nvSpPr>
          <p:spPr>
            <a:xfrm rot="1290219">
              <a:off x="2881841" y="3286630"/>
              <a:ext cx="663" cy="530"/>
            </a:xfrm>
            <a:custGeom>
              <a:rect b="b" l="l" r="r" t="t"/>
              <a:pathLst>
                <a:path extrusionOk="0" h="12" w="13">
                  <a:moveTo>
                    <a:pt x="12" y="0"/>
                  </a:moveTo>
                  <a:cubicBezTo>
                    <a:pt x="0" y="0"/>
                    <a:pt x="0" y="0"/>
                    <a:pt x="12" y="12"/>
                  </a:cubicBezTo>
                  <a:cubicBezTo>
                    <a:pt x="12" y="12"/>
                    <a:pt x="12"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27"/>
            <p:cNvSpPr/>
            <p:nvPr/>
          </p:nvSpPr>
          <p:spPr>
            <a:xfrm rot="1290219">
              <a:off x="2884923" y="3284981"/>
              <a:ext cx="612" cy="265"/>
            </a:xfrm>
            <a:custGeom>
              <a:rect b="b" l="l" r="r" t="t"/>
              <a:pathLst>
                <a:path extrusionOk="0" h="6" w="12">
                  <a:moveTo>
                    <a:pt x="1" y="1"/>
                  </a:moveTo>
                  <a:cubicBezTo>
                    <a:pt x="5" y="4"/>
                    <a:pt x="7" y="6"/>
                    <a:pt x="9" y="6"/>
                  </a:cubicBezTo>
                  <a:cubicBezTo>
                    <a:pt x="11" y="6"/>
                    <a:pt x="9"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27"/>
            <p:cNvSpPr/>
            <p:nvPr/>
          </p:nvSpPr>
          <p:spPr>
            <a:xfrm rot="1290219">
              <a:off x="2887149" y="3284154"/>
              <a:ext cx="663" cy="44"/>
            </a:xfrm>
            <a:custGeom>
              <a:rect b="b" l="l" r="r" t="t"/>
              <a:pathLst>
                <a:path extrusionOk="0" h="1" w="13">
                  <a:moveTo>
                    <a:pt x="1" y="1"/>
                  </a:moveTo>
                  <a:cubicBezTo>
                    <a:pt x="1" y="1"/>
                    <a:pt x="1" y="1"/>
                    <a:pt x="1" y="1"/>
                  </a:cubicBezTo>
                  <a:cubicBezTo>
                    <a:pt x="1" y="1"/>
                    <a:pt x="12"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7"/>
            <p:cNvSpPr/>
            <p:nvPr/>
          </p:nvSpPr>
          <p:spPr>
            <a:xfrm rot="1290219">
              <a:off x="2880821" y="3284820"/>
              <a:ext cx="4591" cy="3093"/>
            </a:xfrm>
            <a:custGeom>
              <a:rect b="b" l="l" r="r" t="t"/>
              <a:pathLst>
                <a:path extrusionOk="0" h="70" w="90">
                  <a:moveTo>
                    <a:pt x="36" y="0"/>
                  </a:moveTo>
                  <a:cubicBezTo>
                    <a:pt x="24" y="12"/>
                    <a:pt x="24" y="12"/>
                    <a:pt x="24" y="12"/>
                  </a:cubicBezTo>
                  <a:cubicBezTo>
                    <a:pt x="0" y="12"/>
                    <a:pt x="24" y="36"/>
                    <a:pt x="36" y="48"/>
                  </a:cubicBezTo>
                  <a:cubicBezTo>
                    <a:pt x="50" y="55"/>
                    <a:pt x="75" y="70"/>
                    <a:pt x="83" y="70"/>
                  </a:cubicBezTo>
                  <a:cubicBezTo>
                    <a:pt x="89" y="70"/>
                    <a:pt x="85" y="61"/>
                    <a:pt x="60" y="36"/>
                  </a:cubicBezTo>
                  <a:lnTo>
                    <a:pt x="58" y="36"/>
                  </a:lnTo>
                  <a:cubicBezTo>
                    <a:pt x="56" y="31"/>
                    <a:pt x="48" y="19"/>
                    <a:pt x="48" y="12"/>
                  </a:cubicBezTo>
                  <a:cubicBezTo>
                    <a:pt x="48" y="12"/>
                    <a:pt x="36" y="12"/>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7"/>
            <p:cNvSpPr/>
            <p:nvPr/>
          </p:nvSpPr>
          <p:spPr>
            <a:xfrm rot="1290219">
              <a:off x="2883068" y="3269039"/>
              <a:ext cx="663" cy="44"/>
            </a:xfrm>
            <a:custGeom>
              <a:rect b="b" l="l" r="r" t="t"/>
              <a:pathLst>
                <a:path extrusionOk="0" h="1" w="13">
                  <a:moveTo>
                    <a:pt x="13" y="0"/>
                  </a:moveTo>
                  <a:cubicBezTo>
                    <a:pt x="13" y="0"/>
                    <a:pt x="13" y="0"/>
                    <a:pt x="13" y="0"/>
                  </a:cubicBezTo>
                  <a:cubicBezTo>
                    <a:pt x="1" y="0"/>
                    <a:pt x="1" y="0"/>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27"/>
            <p:cNvSpPr/>
            <p:nvPr/>
          </p:nvSpPr>
          <p:spPr>
            <a:xfrm rot="1290219">
              <a:off x="2876297" y="3291987"/>
              <a:ext cx="1887" cy="574"/>
            </a:xfrm>
            <a:custGeom>
              <a:rect b="b" l="l" r="r" t="t"/>
              <a:pathLst>
                <a:path extrusionOk="0" h="13" w="37">
                  <a:moveTo>
                    <a:pt x="1" y="1"/>
                  </a:moveTo>
                  <a:cubicBezTo>
                    <a:pt x="1" y="1"/>
                    <a:pt x="25" y="13"/>
                    <a:pt x="37" y="13"/>
                  </a:cubicBezTo>
                  <a:lnTo>
                    <a:pt x="13"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27"/>
            <p:cNvSpPr/>
            <p:nvPr/>
          </p:nvSpPr>
          <p:spPr>
            <a:xfrm rot="1290219">
              <a:off x="2885625" y="3290601"/>
              <a:ext cx="1887" cy="840"/>
            </a:xfrm>
            <a:custGeom>
              <a:rect b="b" l="l" r="r" t="t"/>
              <a:pathLst>
                <a:path extrusionOk="0" h="19" w="37">
                  <a:moveTo>
                    <a:pt x="0" y="1"/>
                  </a:moveTo>
                  <a:cubicBezTo>
                    <a:pt x="6" y="13"/>
                    <a:pt x="18" y="19"/>
                    <a:pt x="26" y="19"/>
                  </a:cubicBezTo>
                  <a:cubicBezTo>
                    <a:pt x="33" y="19"/>
                    <a:pt x="36" y="13"/>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27"/>
            <p:cNvSpPr/>
            <p:nvPr/>
          </p:nvSpPr>
          <p:spPr>
            <a:xfrm rot="1290219">
              <a:off x="2887405" y="3288764"/>
              <a:ext cx="3060" cy="1591"/>
            </a:xfrm>
            <a:custGeom>
              <a:rect b="b" l="l" r="r" t="t"/>
              <a:pathLst>
                <a:path extrusionOk="0" h="36" w="60">
                  <a:moveTo>
                    <a:pt x="24" y="0"/>
                  </a:moveTo>
                  <a:cubicBezTo>
                    <a:pt x="36" y="12"/>
                    <a:pt x="0" y="0"/>
                    <a:pt x="36" y="36"/>
                  </a:cubicBezTo>
                  <a:cubicBezTo>
                    <a:pt x="0" y="0"/>
                    <a:pt x="60" y="24"/>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27"/>
            <p:cNvSpPr/>
            <p:nvPr/>
          </p:nvSpPr>
          <p:spPr>
            <a:xfrm rot="1290219">
              <a:off x="2886921" y="3283857"/>
              <a:ext cx="4897" cy="2695"/>
            </a:xfrm>
            <a:custGeom>
              <a:rect b="b" l="l" r="r" t="t"/>
              <a:pathLst>
                <a:path extrusionOk="0" h="61" w="96">
                  <a:moveTo>
                    <a:pt x="1" y="1"/>
                  </a:moveTo>
                  <a:cubicBezTo>
                    <a:pt x="1" y="6"/>
                    <a:pt x="3" y="9"/>
                    <a:pt x="6" y="11"/>
                  </a:cubicBezTo>
                  <a:lnTo>
                    <a:pt x="6" y="11"/>
                  </a:lnTo>
                  <a:cubicBezTo>
                    <a:pt x="4" y="8"/>
                    <a:pt x="3" y="5"/>
                    <a:pt x="1" y="1"/>
                  </a:cubicBezTo>
                  <a:close/>
                  <a:moveTo>
                    <a:pt x="12" y="1"/>
                  </a:moveTo>
                  <a:cubicBezTo>
                    <a:pt x="36" y="13"/>
                    <a:pt x="36" y="25"/>
                    <a:pt x="24" y="25"/>
                  </a:cubicBezTo>
                  <a:cubicBezTo>
                    <a:pt x="17" y="18"/>
                    <a:pt x="10" y="15"/>
                    <a:pt x="6" y="11"/>
                  </a:cubicBezTo>
                  <a:lnTo>
                    <a:pt x="6" y="11"/>
                  </a:lnTo>
                  <a:cubicBezTo>
                    <a:pt x="12" y="25"/>
                    <a:pt x="12" y="27"/>
                    <a:pt x="12" y="37"/>
                  </a:cubicBezTo>
                  <a:cubicBezTo>
                    <a:pt x="36" y="49"/>
                    <a:pt x="60" y="37"/>
                    <a:pt x="96" y="61"/>
                  </a:cubicBezTo>
                  <a:cubicBezTo>
                    <a:pt x="72" y="37"/>
                    <a:pt x="48" y="13"/>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27"/>
            <p:cNvSpPr/>
            <p:nvPr/>
          </p:nvSpPr>
          <p:spPr>
            <a:xfrm rot="1290219">
              <a:off x="2890943" y="3284969"/>
              <a:ext cx="2499" cy="2695"/>
            </a:xfrm>
            <a:custGeom>
              <a:rect b="b" l="l" r="r" t="t"/>
              <a:pathLst>
                <a:path extrusionOk="0" h="61" w="49">
                  <a:moveTo>
                    <a:pt x="13" y="1"/>
                  </a:moveTo>
                  <a:cubicBezTo>
                    <a:pt x="25" y="25"/>
                    <a:pt x="1" y="37"/>
                    <a:pt x="37" y="61"/>
                  </a:cubicBezTo>
                  <a:cubicBezTo>
                    <a:pt x="49" y="49"/>
                    <a:pt x="37" y="25"/>
                    <a:pt x="25" y="13"/>
                  </a:cubicBezTo>
                  <a:lnTo>
                    <a:pt x="13"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27"/>
            <p:cNvSpPr/>
            <p:nvPr/>
          </p:nvSpPr>
          <p:spPr>
            <a:xfrm rot="1290219">
              <a:off x="2877893" y="3273602"/>
              <a:ext cx="2397" cy="1458"/>
            </a:xfrm>
            <a:custGeom>
              <a:rect b="b" l="l" r="r" t="t"/>
              <a:pathLst>
                <a:path extrusionOk="0" h="33" w="47">
                  <a:moveTo>
                    <a:pt x="7" y="0"/>
                  </a:moveTo>
                  <a:cubicBezTo>
                    <a:pt x="1" y="0"/>
                    <a:pt x="5" y="0"/>
                    <a:pt x="10" y="2"/>
                  </a:cubicBezTo>
                  <a:lnTo>
                    <a:pt x="10" y="2"/>
                  </a:lnTo>
                  <a:lnTo>
                    <a:pt x="7" y="0"/>
                  </a:lnTo>
                  <a:close/>
                  <a:moveTo>
                    <a:pt x="10" y="2"/>
                  </a:moveTo>
                  <a:lnTo>
                    <a:pt x="17" y="7"/>
                  </a:lnTo>
                  <a:lnTo>
                    <a:pt x="17" y="7"/>
                  </a:lnTo>
                  <a:cubicBezTo>
                    <a:pt x="16" y="5"/>
                    <a:pt x="13" y="3"/>
                    <a:pt x="10" y="2"/>
                  </a:cubicBezTo>
                  <a:close/>
                  <a:moveTo>
                    <a:pt x="17" y="7"/>
                  </a:moveTo>
                  <a:cubicBezTo>
                    <a:pt x="19" y="8"/>
                    <a:pt x="19" y="10"/>
                    <a:pt x="19" y="12"/>
                  </a:cubicBezTo>
                  <a:cubicBezTo>
                    <a:pt x="19" y="12"/>
                    <a:pt x="7" y="12"/>
                    <a:pt x="19" y="24"/>
                  </a:cubicBezTo>
                  <a:cubicBezTo>
                    <a:pt x="19" y="22"/>
                    <a:pt x="20" y="21"/>
                    <a:pt x="21" y="21"/>
                  </a:cubicBezTo>
                  <a:cubicBezTo>
                    <a:pt x="27" y="21"/>
                    <a:pt x="40" y="32"/>
                    <a:pt x="44" y="32"/>
                  </a:cubicBezTo>
                  <a:cubicBezTo>
                    <a:pt x="46" y="32"/>
                    <a:pt x="46" y="30"/>
                    <a:pt x="43" y="24"/>
                  </a:cubicBezTo>
                  <a:lnTo>
                    <a:pt x="17" y="7"/>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27"/>
            <p:cNvSpPr/>
            <p:nvPr/>
          </p:nvSpPr>
          <p:spPr>
            <a:xfrm rot="1290219">
              <a:off x="2879737" y="3270402"/>
              <a:ext cx="2448" cy="2695"/>
            </a:xfrm>
            <a:custGeom>
              <a:rect b="b" l="l" r="r" t="t"/>
              <a:pathLst>
                <a:path extrusionOk="0" h="61" w="48">
                  <a:moveTo>
                    <a:pt x="0" y="1"/>
                  </a:moveTo>
                  <a:lnTo>
                    <a:pt x="0" y="1"/>
                  </a:lnTo>
                  <a:cubicBezTo>
                    <a:pt x="12" y="24"/>
                    <a:pt x="12" y="24"/>
                    <a:pt x="36" y="48"/>
                  </a:cubicBezTo>
                  <a:lnTo>
                    <a:pt x="48" y="60"/>
                  </a:ln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27"/>
            <p:cNvSpPr/>
            <p:nvPr/>
          </p:nvSpPr>
          <p:spPr>
            <a:xfrm rot="1290219">
              <a:off x="2900290" y="3278585"/>
              <a:ext cx="2499" cy="840"/>
            </a:xfrm>
            <a:custGeom>
              <a:rect b="b" l="l" r="r" t="t"/>
              <a:pathLst>
                <a:path extrusionOk="0" h="19" w="49">
                  <a:moveTo>
                    <a:pt x="7" y="1"/>
                  </a:moveTo>
                  <a:cubicBezTo>
                    <a:pt x="1" y="1"/>
                    <a:pt x="1" y="4"/>
                    <a:pt x="13" y="10"/>
                  </a:cubicBezTo>
                  <a:cubicBezTo>
                    <a:pt x="19" y="16"/>
                    <a:pt x="31" y="18"/>
                    <a:pt x="38" y="18"/>
                  </a:cubicBezTo>
                  <a:cubicBezTo>
                    <a:pt x="46" y="18"/>
                    <a:pt x="49" y="16"/>
                    <a:pt x="37" y="10"/>
                  </a:cubicBezTo>
                  <a:cubicBezTo>
                    <a:pt x="25" y="4"/>
                    <a:pt x="13" y="1"/>
                    <a:pt x="7"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27"/>
            <p:cNvSpPr/>
            <p:nvPr/>
          </p:nvSpPr>
          <p:spPr>
            <a:xfrm rot="1290219">
              <a:off x="2886079" y="3262748"/>
              <a:ext cx="2499" cy="2121"/>
            </a:xfrm>
            <a:custGeom>
              <a:rect b="b" l="l" r="r" t="t"/>
              <a:pathLst>
                <a:path extrusionOk="0" h="48" w="49">
                  <a:moveTo>
                    <a:pt x="25" y="0"/>
                  </a:moveTo>
                  <a:cubicBezTo>
                    <a:pt x="25" y="12"/>
                    <a:pt x="1" y="36"/>
                    <a:pt x="25" y="48"/>
                  </a:cubicBezTo>
                  <a:cubicBezTo>
                    <a:pt x="48" y="48"/>
                    <a:pt x="36" y="12"/>
                    <a:pt x="2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27"/>
            <p:cNvSpPr/>
            <p:nvPr/>
          </p:nvSpPr>
          <p:spPr>
            <a:xfrm rot="1290219">
              <a:off x="2897605" y="3249082"/>
              <a:ext cx="1734" cy="2121"/>
            </a:xfrm>
            <a:custGeom>
              <a:rect b="b" l="l" r="r" t="t"/>
              <a:pathLst>
                <a:path extrusionOk="0" h="48" w="34">
                  <a:moveTo>
                    <a:pt x="10" y="0"/>
                  </a:moveTo>
                  <a:lnTo>
                    <a:pt x="10" y="0"/>
                  </a:lnTo>
                  <a:cubicBezTo>
                    <a:pt x="10" y="0"/>
                    <a:pt x="1" y="0"/>
                    <a:pt x="13" y="8"/>
                  </a:cubicBezTo>
                  <a:lnTo>
                    <a:pt x="13" y="8"/>
                  </a:lnTo>
                  <a:cubicBezTo>
                    <a:pt x="12" y="5"/>
                    <a:pt x="11" y="3"/>
                    <a:pt x="10" y="0"/>
                  </a:cubicBezTo>
                  <a:close/>
                  <a:moveTo>
                    <a:pt x="13" y="8"/>
                  </a:moveTo>
                  <a:cubicBezTo>
                    <a:pt x="14" y="10"/>
                    <a:pt x="15" y="12"/>
                    <a:pt x="16" y="15"/>
                  </a:cubicBezTo>
                  <a:lnTo>
                    <a:pt x="16" y="15"/>
                  </a:lnTo>
                  <a:cubicBezTo>
                    <a:pt x="17" y="13"/>
                    <a:pt x="19" y="12"/>
                    <a:pt x="21" y="12"/>
                  </a:cubicBezTo>
                  <a:cubicBezTo>
                    <a:pt x="18" y="10"/>
                    <a:pt x="15" y="9"/>
                    <a:pt x="13" y="8"/>
                  </a:cubicBezTo>
                  <a:close/>
                  <a:moveTo>
                    <a:pt x="16" y="15"/>
                  </a:moveTo>
                  <a:lnTo>
                    <a:pt x="16" y="15"/>
                  </a:lnTo>
                  <a:cubicBezTo>
                    <a:pt x="10" y="21"/>
                    <a:pt x="14" y="38"/>
                    <a:pt x="33" y="48"/>
                  </a:cubicBezTo>
                  <a:cubicBezTo>
                    <a:pt x="24" y="39"/>
                    <a:pt x="22" y="29"/>
                    <a:pt x="16" y="15"/>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27"/>
            <p:cNvSpPr/>
            <p:nvPr/>
          </p:nvSpPr>
          <p:spPr>
            <a:xfrm rot="1290219">
              <a:off x="2902269" y="3248507"/>
              <a:ext cx="1224" cy="1105"/>
            </a:xfrm>
            <a:custGeom>
              <a:rect b="b" l="l" r="r" t="t"/>
              <a:pathLst>
                <a:path extrusionOk="0" h="25" w="24">
                  <a:moveTo>
                    <a:pt x="0" y="1"/>
                  </a:moveTo>
                  <a:cubicBezTo>
                    <a:pt x="0" y="13"/>
                    <a:pt x="0" y="13"/>
                    <a:pt x="12" y="25"/>
                  </a:cubicBezTo>
                  <a:cubicBezTo>
                    <a:pt x="24" y="25"/>
                    <a:pt x="12" y="1"/>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27"/>
            <p:cNvSpPr/>
            <p:nvPr/>
          </p:nvSpPr>
          <p:spPr>
            <a:xfrm rot="1290219">
              <a:off x="2873662" y="3248815"/>
              <a:ext cx="51" cy="44"/>
            </a:xfrm>
            <a:custGeom>
              <a:rect b="b" l="l" r="r" t="t"/>
              <a:pathLst>
                <a:path extrusionOk="0" h="1" w="1">
                  <a:moveTo>
                    <a:pt x="0" y="1"/>
                  </a:moveTo>
                  <a:cubicBezTo>
                    <a:pt x="0" y="1"/>
                    <a:pt x="0" y="1"/>
                    <a:pt x="0" y="1"/>
                  </a:cubicBezTo>
                  <a:cubicBezTo>
                    <a:pt x="0" y="1"/>
                    <a:pt x="0" y="1"/>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27"/>
            <p:cNvSpPr/>
            <p:nvPr/>
          </p:nvSpPr>
          <p:spPr>
            <a:xfrm rot="1290219">
              <a:off x="2873986" y="3253733"/>
              <a:ext cx="1275" cy="44"/>
            </a:xfrm>
            <a:custGeom>
              <a:rect b="b" l="l" r="r" t="t"/>
              <a:pathLst>
                <a:path extrusionOk="0" h="1" w="25">
                  <a:moveTo>
                    <a:pt x="13" y="0"/>
                  </a:moveTo>
                  <a:cubicBezTo>
                    <a:pt x="13" y="0"/>
                    <a:pt x="13" y="0"/>
                    <a:pt x="1" y="0"/>
                  </a:cubicBezTo>
                  <a:cubicBezTo>
                    <a:pt x="13" y="0"/>
                    <a:pt x="13" y="0"/>
                    <a:pt x="2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27"/>
            <p:cNvSpPr/>
            <p:nvPr/>
          </p:nvSpPr>
          <p:spPr>
            <a:xfrm rot="1290219">
              <a:off x="2855640" y="3268963"/>
              <a:ext cx="663" cy="574"/>
            </a:xfrm>
            <a:custGeom>
              <a:rect b="b" l="l" r="r" t="t"/>
              <a:pathLst>
                <a:path extrusionOk="0" h="13" w="13">
                  <a:moveTo>
                    <a:pt x="13" y="0"/>
                  </a:moveTo>
                  <a:cubicBezTo>
                    <a:pt x="13" y="12"/>
                    <a:pt x="1" y="12"/>
                    <a:pt x="1" y="12"/>
                  </a:cubicBezTo>
                  <a:lnTo>
                    <a:pt x="13" y="12"/>
                  </a:lnTo>
                  <a:lnTo>
                    <a:pt x="13"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27"/>
            <p:cNvSpPr/>
            <p:nvPr/>
          </p:nvSpPr>
          <p:spPr>
            <a:xfrm rot="1290219">
              <a:off x="2871931" y="3241944"/>
              <a:ext cx="51" cy="574"/>
            </a:xfrm>
            <a:custGeom>
              <a:rect b="b" l="l" r="r" t="t"/>
              <a:pathLst>
                <a:path extrusionOk="0" h="13" w="1">
                  <a:moveTo>
                    <a:pt x="1" y="1"/>
                  </a:moveTo>
                  <a:cubicBezTo>
                    <a:pt x="1" y="13"/>
                    <a:pt x="1" y="13"/>
                    <a:pt x="1" y="13"/>
                  </a:cubicBezTo>
                  <a:cubicBezTo>
                    <a:pt x="1" y="1"/>
                    <a:pt x="1"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27"/>
            <p:cNvSpPr/>
            <p:nvPr/>
          </p:nvSpPr>
          <p:spPr>
            <a:xfrm rot="1290219">
              <a:off x="2869816" y="3246852"/>
              <a:ext cx="663" cy="44"/>
            </a:xfrm>
            <a:custGeom>
              <a:rect b="b" l="l" r="r" t="t"/>
              <a:pathLst>
                <a:path extrusionOk="0" h="1" w="13">
                  <a:moveTo>
                    <a:pt x="13" y="1"/>
                  </a:moveTo>
                  <a:cubicBezTo>
                    <a:pt x="13" y="1"/>
                    <a:pt x="13" y="1"/>
                    <a:pt x="13" y="1"/>
                  </a:cubicBezTo>
                  <a:cubicBezTo>
                    <a:pt x="13" y="1"/>
                    <a:pt x="1" y="1"/>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27"/>
            <p:cNvSpPr/>
            <p:nvPr/>
          </p:nvSpPr>
          <p:spPr>
            <a:xfrm rot="1290219">
              <a:off x="2840688" y="3286103"/>
              <a:ext cx="3060" cy="574"/>
            </a:xfrm>
            <a:custGeom>
              <a:rect b="b" l="l" r="r" t="t"/>
              <a:pathLst>
                <a:path extrusionOk="0" h="13" w="60">
                  <a:moveTo>
                    <a:pt x="48" y="1"/>
                  </a:moveTo>
                  <a:cubicBezTo>
                    <a:pt x="45" y="1"/>
                    <a:pt x="43" y="1"/>
                    <a:pt x="40" y="1"/>
                  </a:cubicBezTo>
                  <a:lnTo>
                    <a:pt x="40" y="1"/>
                  </a:lnTo>
                  <a:cubicBezTo>
                    <a:pt x="42" y="1"/>
                    <a:pt x="45" y="1"/>
                    <a:pt x="48" y="1"/>
                  </a:cubicBezTo>
                  <a:close/>
                  <a:moveTo>
                    <a:pt x="60" y="1"/>
                  </a:moveTo>
                  <a:cubicBezTo>
                    <a:pt x="40" y="1"/>
                    <a:pt x="45" y="1"/>
                    <a:pt x="34" y="7"/>
                  </a:cubicBezTo>
                  <a:lnTo>
                    <a:pt x="34" y="7"/>
                  </a:lnTo>
                  <a:lnTo>
                    <a:pt x="60" y="1"/>
                  </a:lnTo>
                  <a:close/>
                  <a:moveTo>
                    <a:pt x="23" y="10"/>
                  </a:moveTo>
                  <a:lnTo>
                    <a:pt x="14" y="12"/>
                  </a:lnTo>
                  <a:lnTo>
                    <a:pt x="14" y="12"/>
                  </a:lnTo>
                  <a:cubicBezTo>
                    <a:pt x="19" y="11"/>
                    <a:pt x="21" y="11"/>
                    <a:pt x="23" y="10"/>
                  </a:cubicBezTo>
                  <a:close/>
                  <a:moveTo>
                    <a:pt x="14" y="12"/>
                  </a:moveTo>
                  <a:cubicBezTo>
                    <a:pt x="11" y="12"/>
                    <a:pt x="6" y="12"/>
                    <a:pt x="0" y="12"/>
                  </a:cubicBezTo>
                  <a:lnTo>
                    <a:pt x="12" y="12"/>
                  </a:lnTo>
                  <a:lnTo>
                    <a:pt x="14" y="12"/>
                  </a:lnTo>
                  <a:close/>
                  <a:moveTo>
                    <a:pt x="40" y="1"/>
                  </a:moveTo>
                  <a:cubicBezTo>
                    <a:pt x="17" y="2"/>
                    <a:pt x="27" y="7"/>
                    <a:pt x="23" y="10"/>
                  </a:cubicBezTo>
                  <a:lnTo>
                    <a:pt x="23" y="10"/>
                  </a:lnTo>
                  <a:lnTo>
                    <a:pt x="24" y="9"/>
                  </a:lnTo>
                  <a:lnTo>
                    <a:pt x="24" y="9"/>
                  </a:lnTo>
                  <a:cubicBezTo>
                    <a:pt x="24" y="10"/>
                    <a:pt x="24" y="11"/>
                    <a:pt x="24" y="12"/>
                  </a:cubicBezTo>
                  <a:cubicBezTo>
                    <a:pt x="29" y="10"/>
                    <a:pt x="32" y="8"/>
                    <a:pt x="34" y="7"/>
                  </a:cubicBezTo>
                  <a:lnTo>
                    <a:pt x="34" y="7"/>
                  </a:lnTo>
                  <a:lnTo>
                    <a:pt x="24" y="9"/>
                  </a:lnTo>
                  <a:lnTo>
                    <a:pt x="24" y="9"/>
                  </a:lnTo>
                  <a:cubicBezTo>
                    <a:pt x="26" y="3"/>
                    <a:pt x="32" y="1"/>
                    <a:pt x="4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27"/>
            <p:cNvSpPr/>
            <p:nvPr/>
          </p:nvSpPr>
          <p:spPr>
            <a:xfrm rot="1290219">
              <a:off x="2849841" y="3269311"/>
              <a:ext cx="5509" cy="1105"/>
            </a:xfrm>
            <a:custGeom>
              <a:rect b="b" l="l" r="r" t="t"/>
              <a:pathLst>
                <a:path extrusionOk="0" h="25" w="108">
                  <a:moveTo>
                    <a:pt x="108" y="1"/>
                  </a:moveTo>
                  <a:cubicBezTo>
                    <a:pt x="85" y="1"/>
                    <a:pt x="56" y="6"/>
                    <a:pt x="33" y="13"/>
                  </a:cubicBezTo>
                  <a:lnTo>
                    <a:pt x="33" y="13"/>
                  </a:lnTo>
                  <a:cubicBezTo>
                    <a:pt x="56" y="13"/>
                    <a:pt x="87" y="12"/>
                    <a:pt x="108" y="1"/>
                  </a:cubicBezTo>
                  <a:close/>
                  <a:moveTo>
                    <a:pt x="33" y="13"/>
                  </a:moveTo>
                  <a:cubicBezTo>
                    <a:pt x="30" y="13"/>
                    <a:pt x="27" y="13"/>
                    <a:pt x="25" y="13"/>
                  </a:cubicBezTo>
                  <a:lnTo>
                    <a:pt x="33" y="13"/>
                  </a:lnTo>
                  <a:cubicBezTo>
                    <a:pt x="33" y="13"/>
                    <a:pt x="33" y="13"/>
                    <a:pt x="33" y="13"/>
                  </a:cubicBezTo>
                  <a:close/>
                  <a:moveTo>
                    <a:pt x="33" y="13"/>
                  </a:moveTo>
                  <a:cubicBezTo>
                    <a:pt x="33" y="13"/>
                    <a:pt x="33" y="13"/>
                    <a:pt x="33" y="13"/>
                  </a:cubicBezTo>
                  <a:lnTo>
                    <a:pt x="33" y="13"/>
                  </a:lnTo>
                  <a:cubicBezTo>
                    <a:pt x="34" y="13"/>
                    <a:pt x="35" y="13"/>
                    <a:pt x="36" y="13"/>
                  </a:cubicBezTo>
                  <a:close/>
                  <a:moveTo>
                    <a:pt x="33" y="13"/>
                  </a:moveTo>
                  <a:cubicBezTo>
                    <a:pt x="11" y="13"/>
                    <a:pt x="1" y="14"/>
                    <a:pt x="1" y="25"/>
                  </a:cubicBezTo>
                  <a:cubicBezTo>
                    <a:pt x="9" y="21"/>
                    <a:pt x="20" y="17"/>
                    <a:pt x="33" y="13"/>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27"/>
            <p:cNvSpPr/>
            <p:nvPr/>
          </p:nvSpPr>
          <p:spPr>
            <a:xfrm rot="1290219">
              <a:off x="2855228" y="3270561"/>
              <a:ext cx="1275" cy="44"/>
            </a:xfrm>
            <a:custGeom>
              <a:rect b="b" l="l" r="r" t="t"/>
              <a:pathLst>
                <a:path extrusionOk="0" h="1" w="25">
                  <a:moveTo>
                    <a:pt x="1" y="1"/>
                  </a:moveTo>
                  <a:cubicBezTo>
                    <a:pt x="1" y="1"/>
                    <a:pt x="1" y="1"/>
                    <a:pt x="1" y="1"/>
                  </a:cubicBezTo>
                  <a:cubicBezTo>
                    <a:pt x="13" y="1"/>
                    <a:pt x="13" y="1"/>
                    <a:pt x="13" y="1"/>
                  </a:cubicBezTo>
                  <a:cubicBezTo>
                    <a:pt x="13" y="1"/>
                    <a:pt x="25" y="1"/>
                    <a:pt x="25" y="1"/>
                  </a:cubicBezTo>
                  <a:cubicBezTo>
                    <a:pt x="13" y="1"/>
                    <a:pt x="13"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27"/>
            <p:cNvSpPr/>
            <p:nvPr/>
          </p:nvSpPr>
          <p:spPr>
            <a:xfrm rot="1290219">
              <a:off x="2843540" y="3283250"/>
              <a:ext cx="51" cy="44"/>
            </a:xfrm>
            <a:custGeom>
              <a:rect b="b" l="l" r="r" t="t"/>
              <a:pathLst>
                <a:path extrusionOk="0" h="1" w="1">
                  <a:moveTo>
                    <a:pt x="0" y="0"/>
                  </a:moveTo>
                  <a:cubicBezTo>
                    <a:pt x="0" y="0"/>
                    <a:pt x="0" y="0"/>
                    <a:pt x="0" y="0"/>
                  </a:cubicBezTo>
                  <a:cubicBezTo>
                    <a:pt x="0" y="0"/>
                    <a:pt x="0"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27"/>
            <p:cNvSpPr/>
            <p:nvPr/>
          </p:nvSpPr>
          <p:spPr>
            <a:xfrm rot="1290219">
              <a:off x="2853653" y="3267592"/>
              <a:ext cx="663" cy="44"/>
            </a:xfrm>
            <a:custGeom>
              <a:rect b="b" l="l" r="r" t="t"/>
              <a:pathLst>
                <a:path extrusionOk="0" h="1" w="13">
                  <a:moveTo>
                    <a:pt x="0" y="0"/>
                  </a:moveTo>
                  <a:cubicBezTo>
                    <a:pt x="12" y="0"/>
                    <a:pt x="12" y="0"/>
                    <a:pt x="12" y="0"/>
                  </a:cubicBezTo>
                  <a:cubicBezTo>
                    <a:pt x="12" y="0"/>
                    <a:pt x="12"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27"/>
            <p:cNvSpPr/>
            <p:nvPr/>
          </p:nvSpPr>
          <p:spPr>
            <a:xfrm rot="1290219">
              <a:off x="2841281" y="3286294"/>
              <a:ext cx="51" cy="44"/>
            </a:xfrm>
            <a:custGeom>
              <a:rect b="b" l="l" r="r" t="t"/>
              <a:pathLst>
                <a:path extrusionOk="0" h="1" w="1">
                  <a:moveTo>
                    <a:pt x="0" y="0"/>
                  </a:moveTo>
                  <a:cubicBezTo>
                    <a:pt x="0" y="0"/>
                    <a:pt x="0" y="0"/>
                    <a:pt x="0" y="0"/>
                  </a:cubicBez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27"/>
            <p:cNvSpPr/>
            <p:nvPr/>
          </p:nvSpPr>
          <p:spPr>
            <a:xfrm rot="1290219">
              <a:off x="2855056" y="3269085"/>
              <a:ext cx="2448" cy="574"/>
            </a:xfrm>
            <a:custGeom>
              <a:rect b="b" l="l" r="r" t="t"/>
              <a:pathLst>
                <a:path extrusionOk="0" h="13" w="48">
                  <a:moveTo>
                    <a:pt x="24" y="0"/>
                  </a:moveTo>
                  <a:cubicBezTo>
                    <a:pt x="48" y="0"/>
                    <a:pt x="0" y="12"/>
                    <a:pt x="36" y="12"/>
                  </a:cubicBezTo>
                  <a:lnTo>
                    <a:pt x="36"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27"/>
            <p:cNvSpPr/>
            <p:nvPr/>
          </p:nvSpPr>
          <p:spPr>
            <a:xfrm rot="1290219">
              <a:off x="2872338" y="3244861"/>
              <a:ext cx="2499" cy="574"/>
            </a:xfrm>
            <a:custGeom>
              <a:rect b="b" l="l" r="r" t="t"/>
              <a:pathLst>
                <a:path extrusionOk="0" h="13" w="49">
                  <a:moveTo>
                    <a:pt x="24" y="0"/>
                  </a:moveTo>
                  <a:cubicBezTo>
                    <a:pt x="1" y="12"/>
                    <a:pt x="36" y="12"/>
                    <a:pt x="48" y="12"/>
                  </a:cubicBezTo>
                  <a:cubicBezTo>
                    <a:pt x="36" y="12"/>
                    <a:pt x="48" y="0"/>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27"/>
            <p:cNvSpPr/>
            <p:nvPr/>
          </p:nvSpPr>
          <p:spPr>
            <a:xfrm rot="1290219">
              <a:off x="2877014" y="3254160"/>
              <a:ext cx="3060" cy="574"/>
            </a:xfrm>
            <a:custGeom>
              <a:rect b="b" l="l" r="r" t="t"/>
              <a:pathLst>
                <a:path extrusionOk="0" h="13" w="60">
                  <a:moveTo>
                    <a:pt x="0" y="0"/>
                  </a:moveTo>
                  <a:cubicBezTo>
                    <a:pt x="12" y="0"/>
                    <a:pt x="24" y="0"/>
                    <a:pt x="48" y="12"/>
                  </a:cubicBezTo>
                  <a:cubicBezTo>
                    <a:pt x="48" y="0"/>
                    <a:pt x="60" y="0"/>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27"/>
            <p:cNvSpPr/>
            <p:nvPr/>
          </p:nvSpPr>
          <p:spPr>
            <a:xfrm rot="1290219">
              <a:off x="2876535" y="3255720"/>
              <a:ext cx="1887" cy="265"/>
            </a:xfrm>
            <a:custGeom>
              <a:rect b="b" l="l" r="r" t="t"/>
              <a:pathLst>
                <a:path extrusionOk="0" h="6" w="37">
                  <a:moveTo>
                    <a:pt x="15" y="1"/>
                  </a:moveTo>
                  <a:cubicBezTo>
                    <a:pt x="12" y="1"/>
                    <a:pt x="8" y="2"/>
                    <a:pt x="0" y="6"/>
                  </a:cubicBezTo>
                  <a:lnTo>
                    <a:pt x="36" y="6"/>
                  </a:lnTo>
                  <a:cubicBezTo>
                    <a:pt x="20" y="6"/>
                    <a:pt x="20" y="1"/>
                    <a:pt x="1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27"/>
            <p:cNvSpPr/>
            <p:nvPr/>
          </p:nvSpPr>
          <p:spPr>
            <a:xfrm rot="1290219">
              <a:off x="2845889" y="3259877"/>
              <a:ext cx="1275" cy="309"/>
            </a:xfrm>
            <a:custGeom>
              <a:rect b="b" l="l" r="r" t="t"/>
              <a:pathLst>
                <a:path extrusionOk="0" h="7" w="25">
                  <a:moveTo>
                    <a:pt x="18" y="1"/>
                  </a:moveTo>
                  <a:cubicBezTo>
                    <a:pt x="11" y="1"/>
                    <a:pt x="1" y="6"/>
                    <a:pt x="1" y="6"/>
                  </a:cubicBezTo>
                  <a:lnTo>
                    <a:pt x="25" y="6"/>
                  </a:lnTo>
                  <a:cubicBezTo>
                    <a:pt x="25" y="2"/>
                    <a:pt x="22" y="1"/>
                    <a:pt x="1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27"/>
            <p:cNvSpPr/>
            <p:nvPr/>
          </p:nvSpPr>
          <p:spPr>
            <a:xfrm rot="1290219">
              <a:off x="2845162" y="3260124"/>
              <a:ext cx="2499" cy="530"/>
            </a:xfrm>
            <a:custGeom>
              <a:rect b="b" l="l" r="r" t="t"/>
              <a:pathLst>
                <a:path extrusionOk="0" h="12" w="49">
                  <a:moveTo>
                    <a:pt x="25" y="0"/>
                  </a:moveTo>
                  <a:lnTo>
                    <a:pt x="1" y="12"/>
                  </a:lnTo>
                  <a:lnTo>
                    <a:pt x="49"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27"/>
            <p:cNvSpPr/>
            <p:nvPr/>
          </p:nvSpPr>
          <p:spPr>
            <a:xfrm rot="1290219">
              <a:off x="2843717" y="3260945"/>
              <a:ext cx="1224" cy="44"/>
            </a:xfrm>
            <a:custGeom>
              <a:rect b="b" l="l" r="r" t="t"/>
              <a:pathLst>
                <a:path extrusionOk="0" h="1" w="24">
                  <a:moveTo>
                    <a:pt x="12" y="1"/>
                  </a:moveTo>
                  <a:cubicBezTo>
                    <a:pt x="12" y="1"/>
                    <a:pt x="12" y="1"/>
                    <a:pt x="24" y="1"/>
                  </a:cubicBezTo>
                  <a:lnTo>
                    <a:pt x="0" y="1"/>
                  </a:lnTo>
                  <a:cubicBezTo>
                    <a:pt x="0" y="1"/>
                    <a:pt x="12"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27"/>
            <p:cNvSpPr/>
            <p:nvPr/>
          </p:nvSpPr>
          <p:spPr>
            <a:xfrm rot="1290219">
              <a:off x="2843122" y="3260764"/>
              <a:ext cx="4285" cy="574"/>
            </a:xfrm>
            <a:custGeom>
              <a:rect b="b" l="l" r="r" t="t"/>
              <a:pathLst>
                <a:path extrusionOk="0" h="13" w="84">
                  <a:moveTo>
                    <a:pt x="84" y="1"/>
                  </a:moveTo>
                  <a:cubicBezTo>
                    <a:pt x="60" y="1"/>
                    <a:pt x="60" y="13"/>
                    <a:pt x="0" y="13"/>
                  </a:cubicBezTo>
                  <a:lnTo>
                    <a:pt x="36" y="13"/>
                  </a:lnTo>
                  <a:lnTo>
                    <a:pt x="8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27"/>
            <p:cNvSpPr/>
            <p:nvPr/>
          </p:nvSpPr>
          <p:spPr>
            <a:xfrm rot="1290219">
              <a:off x="2844711" y="3263420"/>
              <a:ext cx="6631" cy="707"/>
            </a:xfrm>
            <a:custGeom>
              <a:rect b="b" l="l" r="r" t="t"/>
              <a:pathLst>
                <a:path extrusionOk="0" h="16" w="130">
                  <a:moveTo>
                    <a:pt x="3" y="4"/>
                  </a:moveTo>
                  <a:cubicBezTo>
                    <a:pt x="0" y="4"/>
                    <a:pt x="2" y="4"/>
                    <a:pt x="5" y="4"/>
                  </a:cubicBezTo>
                  <a:lnTo>
                    <a:pt x="5" y="4"/>
                  </a:lnTo>
                  <a:cubicBezTo>
                    <a:pt x="4" y="4"/>
                    <a:pt x="4" y="4"/>
                    <a:pt x="3" y="4"/>
                  </a:cubicBezTo>
                  <a:close/>
                  <a:moveTo>
                    <a:pt x="124" y="0"/>
                  </a:moveTo>
                  <a:cubicBezTo>
                    <a:pt x="121" y="0"/>
                    <a:pt x="117" y="0"/>
                    <a:pt x="112" y="1"/>
                  </a:cubicBezTo>
                  <a:lnTo>
                    <a:pt x="112" y="1"/>
                  </a:lnTo>
                  <a:cubicBezTo>
                    <a:pt x="110" y="0"/>
                    <a:pt x="107" y="0"/>
                    <a:pt x="104" y="0"/>
                  </a:cubicBezTo>
                  <a:cubicBezTo>
                    <a:pt x="92" y="0"/>
                    <a:pt x="78" y="3"/>
                    <a:pt x="64" y="6"/>
                  </a:cubicBezTo>
                  <a:lnTo>
                    <a:pt x="64" y="6"/>
                  </a:lnTo>
                  <a:cubicBezTo>
                    <a:pt x="79" y="5"/>
                    <a:pt x="99" y="2"/>
                    <a:pt x="112" y="1"/>
                  </a:cubicBezTo>
                  <a:lnTo>
                    <a:pt x="112" y="1"/>
                  </a:lnTo>
                  <a:cubicBezTo>
                    <a:pt x="116" y="1"/>
                    <a:pt x="119" y="2"/>
                    <a:pt x="122" y="4"/>
                  </a:cubicBezTo>
                  <a:cubicBezTo>
                    <a:pt x="129" y="1"/>
                    <a:pt x="129" y="0"/>
                    <a:pt x="124" y="0"/>
                  </a:cubicBezTo>
                  <a:close/>
                  <a:moveTo>
                    <a:pt x="50" y="4"/>
                  </a:moveTo>
                  <a:cubicBezTo>
                    <a:pt x="42" y="6"/>
                    <a:pt x="36" y="8"/>
                    <a:pt x="31" y="8"/>
                  </a:cubicBezTo>
                  <a:lnTo>
                    <a:pt x="31" y="8"/>
                  </a:lnTo>
                  <a:cubicBezTo>
                    <a:pt x="31" y="5"/>
                    <a:pt x="13" y="4"/>
                    <a:pt x="5" y="4"/>
                  </a:cubicBezTo>
                  <a:lnTo>
                    <a:pt x="5" y="4"/>
                  </a:lnTo>
                  <a:cubicBezTo>
                    <a:pt x="11" y="5"/>
                    <a:pt x="14" y="9"/>
                    <a:pt x="25" y="9"/>
                  </a:cubicBezTo>
                  <a:cubicBezTo>
                    <a:pt x="27" y="9"/>
                    <a:pt x="29" y="9"/>
                    <a:pt x="31" y="8"/>
                  </a:cubicBezTo>
                  <a:lnTo>
                    <a:pt x="31" y="8"/>
                  </a:lnTo>
                  <a:cubicBezTo>
                    <a:pt x="31" y="10"/>
                    <a:pt x="27" y="12"/>
                    <a:pt x="15" y="16"/>
                  </a:cubicBezTo>
                  <a:cubicBezTo>
                    <a:pt x="26" y="16"/>
                    <a:pt x="45" y="10"/>
                    <a:pt x="64" y="6"/>
                  </a:cubicBezTo>
                  <a:lnTo>
                    <a:pt x="64" y="6"/>
                  </a:lnTo>
                  <a:cubicBezTo>
                    <a:pt x="58" y="7"/>
                    <a:pt x="52" y="7"/>
                    <a:pt x="48" y="7"/>
                  </a:cubicBezTo>
                  <a:cubicBezTo>
                    <a:pt x="43" y="7"/>
                    <a:pt x="43" y="6"/>
                    <a:pt x="50" y="4"/>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27"/>
            <p:cNvSpPr/>
            <p:nvPr/>
          </p:nvSpPr>
          <p:spPr>
            <a:xfrm rot="1290219">
              <a:off x="2848650" y="3263269"/>
              <a:ext cx="3060" cy="574"/>
            </a:xfrm>
            <a:custGeom>
              <a:rect b="b" l="l" r="r" t="t"/>
              <a:pathLst>
                <a:path extrusionOk="0" h="13" w="60">
                  <a:moveTo>
                    <a:pt x="24" y="1"/>
                  </a:moveTo>
                  <a:cubicBezTo>
                    <a:pt x="0" y="13"/>
                    <a:pt x="0" y="13"/>
                    <a:pt x="12" y="13"/>
                  </a:cubicBezTo>
                  <a:cubicBezTo>
                    <a:pt x="12" y="13"/>
                    <a:pt x="60" y="1"/>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27"/>
            <p:cNvSpPr/>
            <p:nvPr/>
          </p:nvSpPr>
          <p:spPr>
            <a:xfrm rot="1290219">
              <a:off x="2845379" y="3263335"/>
              <a:ext cx="1275" cy="574"/>
            </a:xfrm>
            <a:custGeom>
              <a:rect b="b" l="l" r="r" t="t"/>
              <a:pathLst>
                <a:path extrusionOk="0" h="13" w="25">
                  <a:moveTo>
                    <a:pt x="25" y="1"/>
                  </a:moveTo>
                  <a:lnTo>
                    <a:pt x="1" y="12"/>
                  </a:lnTo>
                  <a:lnTo>
                    <a:pt x="13" y="12"/>
                  </a:lnTo>
                  <a:lnTo>
                    <a:pt x="25"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27"/>
            <p:cNvSpPr/>
            <p:nvPr/>
          </p:nvSpPr>
          <p:spPr>
            <a:xfrm rot="1290219">
              <a:off x="2843976" y="3264021"/>
              <a:ext cx="1887" cy="44"/>
            </a:xfrm>
            <a:custGeom>
              <a:rect b="b" l="l" r="r" t="t"/>
              <a:pathLst>
                <a:path extrusionOk="0" h="1" w="37">
                  <a:moveTo>
                    <a:pt x="37" y="0"/>
                  </a:moveTo>
                  <a:lnTo>
                    <a:pt x="1" y="0"/>
                  </a:lnTo>
                  <a:cubicBezTo>
                    <a:pt x="13" y="0"/>
                    <a:pt x="13" y="0"/>
                    <a:pt x="3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27"/>
            <p:cNvSpPr/>
            <p:nvPr/>
          </p:nvSpPr>
          <p:spPr>
            <a:xfrm rot="1290219">
              <a:off x="2843311" y="3264588"/>
              <a:ext cx="3111" cy="574"/>
            </a:xfrm>
            <a:custGeom>
              <a:rect b="b" l="l" r="r" t="t"/>
              <a:pathLst>
                <a:path extrusionOk="0" h="13" w="61">
                  <a:moveTo>
                    <a:pt x="57" y="0"/>
                  </a:moveTo>
                  <a:lnTo>
                    <a:pt x="49" y="8"/>
                  </a:lnTo>
                  <a:lnTo>
                    <a:pt x="49" y="8"/>
                  </a:lnTo>
                  <a:cubicBezTo>
                    <a:pt x="56" y="6"/>
                    <a:pt x="60" y="4"/>
                    <a:pt x="57" y="0"/>
                  </a:cubicBezTo>
                  <a:close/>
                  <a:moveTo>
                    <a:pt x="49" y="8"/>
                  </a:moveTo>
                  <a:cubicBezTo>
                    <a:pt x="32" y="12"/>
                    <a:pt x="1" y="12"/>
                    <a:pt x="9" y="12"/>
                  </a:cubicBezTo>
                  <a:lnTo>
                    <a:pt x="45" y="12"/>
                  </a:lnTo>
                  <a:lnTo>
                    <a:pt x="49" y="8"/>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27"/>
            <p:cNvSpPr/>
            <p:nvPr/>
          </p:nvSpPr>
          <p:spPr>
            <a:xfrm rot="1290219">
              <a:off x="2847840" y="3267659"/>
              <a:ext cx="1224" cy="574"/>
            </a:xfrm>
            <a:custGeom>
              <a:rect b="b" l="l" r="r" t="t"/>
              <a:pathLst>
                <a:path extrusionOk="0" h="13" w="24">
                  <a:moveTo>
                    <a:pt x="0" y="1"/>
                  </a:moveTo>
                  <a:lnTo>
                    <a:pt x="24" y="13"/>
                  </a:ln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27"/>
            <p:cNvSpPr/>
            <p:nvPr/>
          </p:nvSpPr>
          <p:spPr>
            <a:xfrm rot="1290219">
              <a:off x="2857965" y="3270150"/>
              <a:ext cx="2040" cy="574"/>
            </a:xfrm>
            <a:custGeom>
              <a:rect b="b" l="l" r="r" t="t"/>
              <a:pathLst>
                <a:path extrusionOk="0" h="13" w="40">
                  <a:moveTo>
                    <a:pt x="10" y="0"/>
                  </a:moveTo>
                  <a:cubicBezTo>
                    <a:pt x="8" y="0"/>
                    <a:pt x="8" y="0"/>
                    <a:pt x="9" y="0"/>
                  </a:cubicBezTo>
                  <a:lnTo>
                    <a:pt x="9" y="0"/>
                  </a:lnTo>
                  <a:cubicBezTo>
                    <a:pt x="10" y="0"/>
                    <a:pt x="10" y="0"/>
                    <a:pt x="10" y="0"/>
                  </a:cubicBezTo>
                  <a:close/>
                  <a:moveTo>
                    <a:pt x="9" y="0"/>
                  </a:moveTo>
                  <a:cubicBezTo>
                    <a:pt x="7" y="1"/>
                    <a:pt x="1" y="3"/>
                    <a:pt x="10" y="12"/>
                  </a:cubicBezTo>
                  <a:cubicBezTo>
                    <a:pt x="39" y="3"/>
                    <a:pt x="14" y="1"/>
                    <a:pt x="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27"/>
            <p:cNvSpPr/>
            <p:nvPr/>
          </p:nvSpPr>
          <p:spPr>
            <a:xfrm rot="1290219">
              <a:off x="2844238" y="3266940"/>
              <a:ext cx="1887" cy="574"/>
            </a:xfrm>
            <a:custGeom>
              <a:rect b="b" l="l" r="r" t="t"/>
              <a:pathLst>
                <a:path extrusionOk="0" h="13" w="37">
                  <a:moveTo>
                    <a:pt x="25" y="1"/>
                  </a:moveTo>
                  <a:lnTo>
                    <a:pt x="25" y="1"/>
                  </a:lnTo>
                  <a:cubicBezTo>
                    <a:pt x="1" y="13"/>
                    <a:pt x="13" y="13"/>
                    <a:pt x="36" y="13"/>
                  </a:cubicBezTo>
                  <a:cubicBezTo>
                    <a:pt x="13" y="13"/>
                    <a:pt x="25" y="13"/>
                    <a:pt x="2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27"/>
            <p:cNvSpPr/>
            <p:nvPr/>
          </p:nvSpPr>
          <p:spPr>
            <a:xfrm rot="1290219">
              <a:off x="2843257" y="3268096"/>
              <a:ext cx="6733" cy="1105"/>
            </a:xfrm>
            <a:custGeom>
              <a:rect b="b" l="l" r="r" t="t"/>
              <a:pathLst>
                <a:path extrusionOk="0" h="25" w="132">
                  <a:moveTo>
                    <a:pt x="50" y="7"/>
                  </a:moveTo>
                  <a:cubicBezTo>
                    <a:pt x="33" y="8"/>
                    <a:pt x="5" y="13"/>
                    <a:pt x="13" y="13"/>
                  </a:cubicBezTo>
                  <a:lnTo>
                    <a:pt x="50" y="7"/>
                  </a:lnTo>
                  <a:close/>
                  <a:moveTo>
                    <a:pt x="96" y="1"/>
                  </a:moveTo>
                  <a:lnTo>
                    <a:pt x="50" y="7"/>
                  </a:lnTo>
                  <a:lnTo>
                    <a:pt x="50" y="7"/>
                  </a:lnTo>
                  <a:cubicBezTo>
                    <a:pt x="50" y="7"/>
                    <a:pt x="50" y="7"/>
                    <a:pt x="51" y="7"/>
                  </a:cubicBezTo>
                  <a:cubicBezTo>
                    <a:pt x="59" y="7"/>
                    <a:pt x="64" y="9"/>
                    <a:pt x="60" y="13"/>
                  </a:cubicBezTo>
                  <a:lnTo>
                    <a:pt x="25" y="13"/>
                  </a:lnTo>
                  <a:cubicBezTo>
                    <a:pt x="1" y="25"/>
                    <a:pt x="13" y="25"/>
                    <a:pt x="37" y="25"/>
                  </a:cubicBezTo>
                  <a:cubicBezTo>
                    <a:pt x="60" y="25"/>
                    <a:pt x="108" y="13"/>
                    <a:pt x="132" y="13"/>
                  </a:cubicBezTo>
                  <a:cubicBezTo>
                    <a:pt x="120" y="7"/>
                    <a:pt x="93" y="7"/>
                    <a:pt x="78" y="7"/>
                  </a:cubicBezTo>
                  <a:cubicBezTo>
                    <a:pt x="63" y="7"/>
                    <a:pt x="60" y="7"/>
                    <a:pt x="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27"/>
            <p:cNvSpPr/>
            <p:nvPr/>
          </p:nvSpPr>
          <p:spPr>
            <a:xfrm rot="1290219">
              <a:off x="2852999" y="3269591"/>
              <a:ext cx="3367" cy="530"/>
            </a:xfrm>
            <a:custGeom>
              <a:rect b="b" l="l" r="r" t="t"/>
              <a:pathLst>
                <a:path extrusionOk="0" h="12" w="66">
                  <a:moveTo>
                    <a:pt x="24" y="0"/>
                  </a:moveTo>
                  <a:lnTo>
                    <a:pt x="0" y="12"/>
                  </a:lnTo>
                  <a:lnTo>
                    <a:pt x="36" y="12"/>
                  </a:lnTo>
                  <a:cubicBezTo>
                    <a:pt x="66" y="6"/>
                    <a:pt x="63" y="6"/>
                    <a:pt x="52" y="6"/>
                  </a:cubicBezTo>
                  <a:cubicBezTo>
                    <a:pt x="42" y="6"/>
                    <a:pt x="24" y="6"/>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27"/>
            <p:cNvSpPr/>
            <p:nvPr/>
          </p:nvSpPr>
          <p:spPr>
            <a:xfrm rot="1290219">
              <a:off x="2848061" y="3271029"/>
              <a:ext cx="663" cy="44"/>
            </a:xfrm>
            <a:custGeom>
              <a:rect b="b" l="l" r="r" t="t"/>
              <a:pathLst>
                <a:path extrusionOk="0" h="1" w="13">
                  <a:moveTo>
                    <a:pt x="1" y="0"/>
                  </a:moveTo>
                  <a:lnTo>
                    <a:pt x="13" y="0"/>
                  </a:lnTo>
                  <a:lnTo>
                    <a:pt x="13"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27"/>
            <p:cNvSpPr/>
            <p:nvPr/>
          </p:nvSpPr>
          <p:spPr>
            <a:xfrm rot="1290219">
              <a:off x="2846278" y="3270577"/>
              <a:ext cx="1836" cy="574"/>
            </a:xfrm>
            <a:custGeom>
              <a:rect b="b" l="l" r="r" t="t"/>
              <a:pathLst>
                <a:path extrusionOk="0" h="13" w="36">
                  <a:moveTo>
                    <a:pt x="12" y="0"/>
                  </a:moveTo>
                  <a:lnTo>
                    <a:pt x="0" y="12"/>
                  </a:lnTo>
                  <a:lnTo>
                    <a:pt x="36" y="12"/>
                  </a:lnTo>
                  <a:lnTo>
                    <a:pt x="1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27"/>
            <p:cNvSpPr/>
            <p:nvPr/>
          </p:nvSpPr>
          <p:spPr>
            <a:xfrm rot="1290219">
              <a:off x="2845668" y="3270655"/>
              <a:ext cx="663" cy="44"/>
            </a:xfrm>
            <a:custGeom>
              <a:rect b="b" l="l" r="r" t="t"/>
              <a:pathLst>
                <a:path extrusionOk="0" h="1" w="13">
                  <a:moveTo>
                    <a:pt x="12" y="0"/>
                  </a:moveTo>
                  <a:lnTo>
                    <a:pt x="12" y="0"/>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27"/>
            <p:cNvSpPr/>
            <p:nvPr/>
          </p:nvSpPr>
          <p:spPr>
            <a:xfrm rot="1290219">
              <a:off x="2845364" y="3271474"/>
              <a:ext cx="2448" cy="574"/>
            </a:xfrm>
            <a:custGeom>
              <a:rect b="b" l="l" r="r" t="t"/>
              <a:pathLst>
                <a:path extrusionOk="0" h="13" w="48">
                  <a:moveTo>
                    <a:pt x="12" y="0"/>
                  </a:moveTo>
                  <a:cubicBezTo>
                    <a:pt x="24" y="0"/>
                    <a:pt x="24" y="12"/>
                    <a:pt x="0" y="12"/>
                  </a:cubicBezTo>
                  <a:lnTo>
                    <a:pt x="24" y="12"/>
                  </a:lnTo>
                  <a:cubicBezTo>
                    <a:pt x="24" y="0"/>
                    <a:pt x="48"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27"/>
            <p:cNvSpPr/>
            <p:nvPr/>
          </p:nvSpPr>
          <p:spPr>
            <a:xfrm rot="1290219">
              <a:off x="2849818" y="3297373"/>
              <a:ext cx="1887" cy="265"/>
            </a:xfrm>
            <a:custGeom>
              <a:rect b="b" l="l" r="r" t="t"/>
              <a:pathLst>
                <a:path extrusionOk="0" h="6" w="37">
                  <a:moveTo>
                    <a:pt x="0" y="0"/>
                  </a:moveTo>
                  <a:cubicBezTo>
                    <a:pt x="4" y="4"/>
                    <a:pt x="10" y="5"/>
                    <a:pt x="15" y="5"/>
                  </a:cubicBezTo>
                  <a:cubicBezTo>
                    <a:pt x="26" y="5"/>
                    <a:pt x="36" y="0"/>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27"/>
            <p:cNvSpPr/>
            <p:nvPr/>
          </p:nvSpPr>
          <p:spPr>
            <a:xfrm rot="1290219">
              <a:off x="2886627" y="3231422"/>
              <a:ext cx="51" cy="1635"/>
            </a:xfrm>
            <a:custGeom>
              <a:rect b="b" l="l" r="r" t="t"/>
              <a:pathLst>
                <a:path extrusionOk="0" h="37" w="1">
                  <a:moveTo>
                    <a:pt x="0" y="36"/>
                  </a:moveTo>
                  <a:lnTo>
                    <a:pt x="0" y="36"/>
                  </a:lnTo>
                  <a:cubicBezTo>
                    <a:pt x="0" y="1"/>
                    <a:pt x="0" y="24"/>
                    <a:pt x="0" y="36"/>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27"/>
            <p:cNvSpPr/>
            <p:nvPr/>
          </p:nvSpPr>
          <p:spPr>
            <a:xfrm rot="1290219">
              <a:off x="2884082" y="3229149"/>
              <a:ext cx="1836" cy="2651"/>
            </a:xfrm>
            <a:custGeom>
              <a:rect b="b" l="l" r="r" t="t"/>
              <a:pathLst>
                <a:path extrusionOk="0" h="60" w="36">
                  <a:moveTo>
                    <a:pt x="8" y="0"/>
                  </a:moveTo>
                  <a:cubicBezTo>
                    <a:pt x="1" y="0"/>
                    <a:pt x="3" y="19"/>
                    <a:pt x="11" y="59"/>
                  </a:cubicBezTo>
                  <a:cubicBezTo>
                    <a:pt x="11" y="24"/>
                    <a:pt x="35" y="59"/>
                    <a:pt x="23" y="12"/>
                  </a:cubicBezTo>
                  <a:cubicBezTo>
                    <a:pt x="16" y="4"/>
                    <a:pt x="11" y="0"/>
                    <a:pt x="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27"/>
            <p:cNvSpPr/>
            <p:nvPr/>
          </p:nvSpPr>
          <p:spPr>
            <a:xfrm rot="1290219">
              <a:off x="2884573" y="3231871"/>
              <a:ext cx="663" cy="1635"/>
            </a:xfrm>
            <a:custGeom>
              <a:rect b="b" l="l" r="r" t="t"/>
              <a:pathLst>
                <a:path extrusionOk="0" h="37" w="13">
                  <a:moveTo>
                    <a:pt x="0" y="0"/>
                  </a:moveTo>
                  <a:lnTo>
                    <a:pt x="0" y="36"/>
                  </a:lnTo>
                  <a:lnTo>
                    <a:pt x="12" y="24"/>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27"/>
            <p:cNvSpPr/>
            <p:nvPr/>
          </p:nvSpPr>
          <p:spPr>
            <a:xfrm rot="1290219">
              <a:off x="2884745" y="3233624"/>
              <a:ext cx="663" cy="1060"/>
            </a:xfrm>
            <a:custGeom>
              <a:rect b="b" l="l" r="r" t="t"/>
              <a:pathLst>
                <a:path extrusionOk="0" h="24" w="13">
                  <a:moveTo>
                    <a:pt x="0" y="0"/>
                  </a:moveTo>
                  <a:lnTo>
                    <a:pt x="0" y="24"/>
                  </a:lnTo>
                  <a:lnTo>
                    <a:pt x="12" y="12"/>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27"/>
            <p:cNvSpPr/>
            <p:nvPr/>
          </p:nvSpPr>
          <p:spPr>
            <a:xfrm rot="1290219">
              <a:off x="2881760" y="3228353"/>
              <a:ext cx="2754" cy="4861"/>
            </a:xfrm>
            <a:custGeom>
              <a:rect b="b" l="l" r="r" t="t"/>
              <a:pathLst>
                <a:path extrusionOk="0" h="110" w="54">
                  <a:moveTo>
                    <a:pt x="3" y="0"/>
                  </a:moveTo>
                  <a:cubicBezTo>
                    <a:pt x="0" y="0"/>
                    <a:pt x="18" y="30"/>
                    <a:pt x="18" y="50"/>
                  </a:cubicBezTo>
                  <a:lnTo>
                    <a:pt x="18" y="39"/>
                  </a:lnTo>
                  <a:cubicBezTo>
                    <a:pt x="42" y="74"/>
                    <a:pt x="30" y="86"/>
                    <a:pt x="42" y="110"/>
                  </a:cubicBezTo>
                  <a:cubicBezTo>
                    <a:pt x="53" y="110"/>
                    <a:pt x="30" y="39"/>
                    <a:pt x="42" y="39"/>
                  </a:cubicBezTo>
                  <a:cubicBezTo>
                    <a:pt x="38" y="31"/>
                    <a:pt x="34" y="29"/>
                    <a:pt x="30" y="29"/>
                  </a:cubicBezTo>
                  <a:cubicBezTo>
                    <a:pt x="28" y="29"/>
                    <a:pt x="26" y="30"/>
                    <a:pt x="24" y="30"/>
                  </a:cubicBezTo>
                  <a:cubicBezTo>
                    <a:pt x="18" y="30"/>
                    <a:pt x="12" y="27"/>
                    <a:pt x="6" y="3"/>
                  </a:cubicBezTo>
                  <a:cubicBezTo>
                    <a:pt x="4" y="1"/>
                    <a:pt x="3" y="0"/>
                    <a:pt x="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27"/>
            <p:cNvSpPr/>
            <p:nvPr/>
          </p:nvSpPr>
          <p:spPr>
            <a:xfrm rot="1290219">
              <a:off x="2849431" y="3242811"/>
              <a:ext cx="612" cy="574"/>
            </a:xfrm>
            <a:custGeom>
              <a:rect b="b" l="l" r="r" t="t"/>
              <a:pathLst>
                <a:path extrusionOk="0" h="13" w="12">
                  <a:moveTo>
                    <a:pt x="0" y="0"/>
                  </a:moveTo>
                  <a:cubicBezTo>
                    <a:pt x="0" y="12"/>
                    <a:pt x="0" y="12"/>
                    <a:pt x="12" y="12"/>
                  </a:cubicBezTo>
                  <a:cubicBezTo>
                    <a:pt x="0" y="0"/>
                    <a:pt x="0"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27"/>
            <p:cNvSpPr/>
            <p:nvPr/>
          </p:nvSpPr>
          <p:spPr>
            <a:xfrm rot="1290219">
              <a:off x="2812402" y="3229247"/>
              <a:ext cx="51" cy="530"/>
            </a:xfrm>
            <a:custGeom>
              <a:rect b="b" l="l" r="r" t="t"/>
              <a:pathLst>
                <a:path extrusionOk="0" h="12" w="1">
                  <a:moveTo>
                    <a:pt x="0" y="12"/>
                  </a:moveTo>
                  <a:cubicBezTo>
                    <a:pt x="0" y="12"/>
                    <a:pt x="0" y="12"/>
                    <a:pt x="0" y="0"/>
                  </a:cubicBezTo>
                  <a:lnTo>
                    <a:pt x="0" y="0"/>
                  </a:lnTo>
                  <a:lnTo>
                    <a:pt x="0" y="12"/>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27"/>
            <p:cNvSpPr/>
            <p:nvPr/>
          </p:nvSpPr>
          <p:spPr>
            <a:xfrm rot="1290219">
              <a:off x="2874905" y="3226876"/>
              <a:ext cx="612" cy="574"/>
            </a:xfrm>
            <a:custGeom>
              <a:rect b="b" l="l" r="r" t="t"/>
              <a:pathLst>
                <a:path extrusionOk="0" h="13" w="12">
                  <a:moveTo>
                    <a:pt x="12" y="1"/>
                  </a:moveTo>
                  <a:cubicBezTo>
                    <a:pt x="0" y="1"/>
                    <a:pt x="0" y="1"/>
                    <a:pt x="0" y="12"/>
                  </a:cubicBezTo>
                  <a:cubicBezTo>
                    <a:pt x="12" y="12"/>
                    <a:pt x="12" y="12"/>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27"/>
            <p:cNvSpPr/>
            <p:nvPr/>
          </p:nvSpPr>
          <p:spPr>
            <a:xfrm rot="1290219">
              <a:off x="2872463" y="3226493"/>
              <a:ext cx="663" cy="574"/>
            </a:xfrm>
            <a:custGeom>
              <a:rect b="b" l="l" r="r" t="t"/>
              <a:pathLst>
                <a:path extrusionOk="0" h="13" w="13">
                  <a:moveTo>
                    <a:pt x="12" y="12"/>
                  </a:moveTo>
                  <a:lnTo>
                    <a:pt x="12" y="12"/>
                  </a:lnTo>
                  <a:cubicBezTo>
                    <a:pt x="0" y="0"/>
                    <a:pt x="0" y="0"/>
                    <a:pt x="12"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27"/>
            <p:cNvSpPr/>
            <p:nvPr/>
          </p:nvSpPr>
          <p:spPr>
            <a:xfrm rot="1290219">
              <a:off x="2870674" y="3226337"/>
              <a:ext cx="663" cy="44"/>
            </a:xfrm>
            <a:custGeom>
              <a:rect b="b" l="l" r="r" t="t"/>
              <a:pathLst>
                <a:path extrusionOk="0" h="1" w="13">
                  <a:moveTo>
                    <a:pt x="13" y="0"/>
                  </a:moveTo>
                  <a:lnTo>
                    <a:pt x="13" y="0"/>
                  </a:lnTo>
                  <a:cubicBezTo>
                    <a:pt x="13" y="0"/>
                    <a:pt x="1" y="0"/>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27"/>
            <p:cNvSpPr/>
            <p:nvPr/>
          </p:nvSpPr>
          <p:spPr>
            <a:xfrm rot="1290219">
              <a:off x="2873997" y="3225173"/>
              <a:ext cx="1377" cy="3756"/>
            </a:xfrm>
            <a:custGeom>
              <a:rect b="b" l="l" r="r" t="t"/>
              <a:pathLst>
                <a:path extrusionOk="0" h="85" w="27">
                  <a:moveTo>
                    <a:pt x="1" y="0"/>
                  </a:moveTo>
                  <a:lnTo>
                    <a:pt x="1" y="0"/>
                  </a:lnTo>
                  <a:cubicBezTo>
                    <a:pt x="1" y="0"/>
                    <a:pt x="2" y="9"/>
                    <a:pt x="6" y="35"/>
                  </a:cubicBezTo>
                  <a:cubicBezTo>
                    <a:pt x="6" y="41"/>
                    <a:pt x="6" y="58"/>
                    <a:pt x="6" y="58"/>
                  </a:cubicBezTo>
                  <a:cubicBezTo>
                    <a:pt x="6" y="58"/>
                    <a:pt x="6" y="70"/>
                    <a:pt x="6" y="70"/>
                  </a:cubicBezTo>
                  <a:cubicBezTo>
                    <a:pt x="18" y="70"/>
                    <a:pt x="18" y="70"/>
                    <a:pt x="18" y="82"/>
                  </a:cubicBezTo>
                  <a:cubicBezTo>
                    <a:pt x="20" y="84"/>
                    <a:pt x="21" y="85"/>
                    <a:pt x="22" y="85"/>
                  </a:cubicBezTo>
                  <a:cubicBezTo>
                    <a:pt x="27" y="85"/>
                    <a:pt x="18" y="57"/>
                    <a:pt x="18" y="46"/>
                  </a:cubicBezTo>
                  <a:cubicBezTo>
                    <a:pt x="10" y="31"/>
                    <a:pt x="3"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27"/>
            <p:cNvSpPr/>
            <p:nvPr/>
          </p:nvSpPr>
          <p:spPr>
            <a:xfrm rot="1290219">
              <a:off x="2807543" y="3224667"/>
              <a:ext cx="3060" cy="4772"/>
            </a:xfrm>
            <a:custGeom>
              <a:rect b="b" l="l" r="r" t="t"/>
              <a:pathLst>
                <a:path extrusionOk="0" h="108" w="60">
                  <a:moveTo>
                    <a:pt x="0" y="1"/>
                  </a:moveTo>
                  <a:cubicBezTo>
                    <a:pt x="10" y="29"/>
                    <a:pt x="34" y="58"/>
                    <a:pt x="50" y="86"/>
                  </a:cubicBezTo>
                  <a:lnTo>
                    <a:pt x="50" y="86"/>
                  </a:lnTo>
                  <a:cubicBezTo>
                    <a:pt x="41" y="65"/>
                    <a:pt x="32" y="42"/>
                    <a:pt x="24" y="24"/>
                  </a:cubicBezTo>
                  <a:lnTo>
                    <a:pt x="24" y="36"/>
                  </a:lnTo>
                  <a:cubicBezTo>
                    <a:pt x="12" y="12"/>
                    <a:pt x="12" y="12"/>
                    <a:pt x="0" y="1"/>
                  </a:cubicBezTo>
                  <a:close/>
                  <a:moveTo>
                    <a:pt x="50" y="86"/>
                  </a:moveTo>
                  <a:lnTo>
                    <a:pt x="50" y="86"/>
                  </a:lnTo>
                  <a:cubicBezTo>
                    <a:pt x="53" y="94"/>
                    <a:pt x="56" y="101"/>
                    <a:pt x="60" y="108"/>
                  </a:cubicBezTo>
                  <a:cubicBezTo>
                    <a:pt x="57" y="101"/>
                    <a:pt x="54" y="93"/>
                    <a:pt x="50" y="86"/>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27"/>
            <p:cNvSpPr/>
            <p:nvPr/>
          </p:nvSpPr>
          <p:spPr>
            <a:xfrm rot="1290219">
              <a:off x="2809602" y="3230045"/>
              <a:ext cx="1275" cy="574"/>
            </a:xfrm>
            <a:custGeom>
              <a:rect b="b" l="l" r="r" t="t"/>
              <a:pathLst>
                <a:path extrusionOk="0" h="13" w="25">
                  <a:moveTo>
                    <a:pt x="1" y="1"/>
                  </a:moveTo>
                  <a:cubicBezTo>
                    <a:pt x="7" y="1"/>
                    <a:pt x="10" y="1"/>
                    <a:pt x="13" y="2"/>
                  </a:cubicBezTo>
                  <a:lnTo>
                    <a:pt x="13" y="2"/>
                  </a:lnTo>
                  <a:cubicBezTo>
                    <a:pt x="12" y="1"/>
                    <a:pt x="12" y="1"/>
                    <a:pt x="12" y="1"/>
                  </a:cubicBezTo>
                  <a:close/>
                  <a:moveTo>
                    <a:pt x="13" y="2"/>
                  </a:moveTo>
                  <a:cubicBezTo>
                    <a:pt x="13" y="6"/>
                    <a:pt x="15" y="13"/>
                    <a:pt x="24" y="13"/>
                  </a:cubicBezTo>
                  <a:cubicBezTo>
                    <a:pt x="18" y="7"/>
                    <a:pt x="16" y="4"/>
                    <a:pt x="13" y="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27"/>
            <p:cNvSpPr/>
            <p:nvPr/>
          </p:nvSpPr>
          <p:spPr>
            <a:xfrm rot="1290219">
              <a:off x="2780210" y="3224433"/>
              <a:ext cx="51" cy="574"/>
            </a:xfrm>
            <a:custGeom>
              <a:rect b="b" l="l" r="r" t="t"/>
              <a:pathLst>
                <a:path extrusionOk="0" h="13" w="1">
                  <a:moveTo>
                    <a:pt x="0" y="13"/>
                  </a:moveTo>
                  <a:lnTo>
                    <a:pt x="0" y="13"/>
                  </a:lnTo>
                  <a:cubicBezTo>
                    <a:pt x="0" y="1"/>
                    <a:pt x="0" y="1"/>
                    <a:pt x="0" y="13"/>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27"/>
            <p:cNvSpPr/>
            <p:nvPr/>
          </p:nvSpPr>
          <p:spPr>
            <a:xfrm rot="1290219">
              <a:off x="2813673" y="3227566"/>
              <a:ext cx="612" cy="44"/>
            </a:xfrm>
            <a:custGeom>
              <a:rect b="b" l="l" r="r" t="t"/>
              <a:pathLst>
                <a:path extrusionOk="0" h="1" w="12">
                  <a:moveTo>
                    <a:pt x="0" y="0"/>
                  </a:moveTo>
                  <a:cubicBezTo>
                    <a:pt x="0" y="0"/>
                    <a:pt x="12" y="0"/>
                    <a:pt x="12" y="0"/>
                  </a:cubicBezTo>
                  <a:cubicBezTo>
                    <a:pt x="12" y="0"/>
                    <a:pt x="12"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27"/>
            <p:cNvSpPr/>
            <p:nvPr/>
          </p:nvSpPr>
          <p:spPr>
            <a:xfrm rot="1290219">
              <a:off x="2805571" y="3248247"/>
              <a:ext cx="1275" cy="1326"/>
            </a:xfrm>
            <a:custGeom>
              <a:rect b="b" l="l" r="r" t="t"/>
              <a:pathLst>
                <a:path extrusionOk="0" h="30" w="25">
                  <a:moveTo>
                    <a:pt x="0" y="0"/>
                  </a:moveTo>
                  <a:lnTo>
                    <a:pt x="12" y="24"/>
                  </a:lnTo>
                  <a:cubicBezTo>
                    <a:pt x="12" y="28"/>
                    <a:pt x="12" y="30"/>
                    <a:pt x="13" y="30"/>
                  </a:cubicBezTo>
                  <a:cubicBezTo>
                    <a:pt x="13" y="30"/>
                    <a:pt x="16" y="24"/>
                    <a:pt x="24" y="24"/>
                  </a:cubicBezTo>
                  <a:cubicBezTo>
                    <a:pt x="11" y="7"/>
                    <a:pt x="7" y="2"/>
                    <a:pt x="7" y="2"/>
                  </a:cubicBezTo>
                  <a:lnTo>
                    <a:pt x="7" y="2"/>
                  </a:lnTo>
                  <a:cubicBezTo>
                    <a:pt x="7" y="2"/>
                    <a:pt x="10" y="8"/>
                    <a:pt x="9" y="8"/>
                  </a:cubicBezTo>
                  <a:cubicBezTo>
                    <a:pt x="8" y="8"/>
                    <a:pt x="6" y="6"/>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27"/>
            <p:cNvSpPr/>
            <p:nvPr/>
          </p:nvSpPr>
          <p:spPr>
            <a:xfrm rot="1290219">
              <a:off x="2811898" y="3229761"/>
              <a:ext cx="918" cy="1105"/>
            </a:xfrm>
            <a:custGeom>
              <a:rect b="b" l="l" r="r" t="t"/>
              <a:pathLst>
                <a:path extrusionOk="0" h="25" w="18">
                  <a:moveTo>
                    <a:pt x="5" y="1"/>
                  </a:moveTo>
                  <a:lnTo>
                    <a:pt x="5" y="1"/>
                  </a:lnTo>
                  <a:cubicBezTo>
                    <a:pt x="9" y="8"/>
                    <a:pt x="9" y="10"/>
                    <a:pt x="8" y="10"/>
                  </a:cubicBezTo>
                  <a:cubicBezTo>
                    <a:pt x="7" y="10"/>
                    <a:pt x="5" y="8"/>
                    <a:pt x="3" y="8"/>
                  </a:cubicBezTo>
                  <a:lnTo>
                    <a:pt x="3" y="8"/>
                  </a:lnTo>
                  <a:cubicBezTo>
                    <a:pt x="1" y="8"/>
                    <a:pt x="1" y="11"/>
                    <a:pt x="5" y="25"/>
                  </a:cubicBezTo>
                  <a:lnTo>
                    <a:pt x="17" y="13"/>
                  </a:lnTo>
                  <a:lnTo>
                    <a:pt x="5"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27"/>
            <p:cNvSpPr/>
            <p:nvPr/>
          </p:nvSpPr>
          <p:spPr>
            <a:xfrm rot="1290219">
              <a:off x="2881224" y="3235370"/>
              <a:ext cx="1887" cy="3712"/>
            </a:xfrm>
            <a:custGeom>
              <a:rect b="b" l="l" r="r" t="t"/>
              <a:pathLst>
                <a:path extrusionOk="0" h="84" w="37">
                  <a:moveTo>
                    <a:pt x="13" y="1"/>
                  </a:moveTo>
                  <a:cubicBezTo>
                    <a:pt x="24" y="36"/>
                    <a:pt x="13" y="13"/>
                    <a:pt x="1" y="36"/>
                  </a:cubicBezTo>
                  <a:lnTo>
                    <a:pt x="24" y="60"/>
                  </a:lnTo>
                  <a:lnTo>
                    <a:pt x="24" y="72"/>
                  </a:lnTo>
                  <a:lnTo>
                    <a:pt x="36" y="84"/>
                  </a:lnTo>
                  <a:cubicBezTo>
                    <a:pt x="36" y="60"/>
                    <a:pt x="24" y="36"/>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27"/>
            <p:cNvSpPr/>
            <p:nvPr/>
          </p:nvSpPr>
          <p:spPr>
            <a:xfrm rot="1290219">
              <a:off x="2880946" y="3225369"/>
              <a:ext cx="663" cy="1591"/>
            </a:xfrm>
            <a:custGeom>
              <a:rect b="b" l="l" r="r" t="t"/>
              <a:pathLst>
                <a:path extrusionOk="0" h="36" w="13">
                  <a:moveTo>
                    <a:pt x="0" y="0"/>
                  </a:moveTo>
                  <a:lnTo>
                    <a:pt x="0" y="24"/>
                  </a:lnTo>
                  <a:lnTo>
                    <a:pt x="12" y="36"/>
                  </a:lnTo>
                  <a:cubicBezTo>
                    <a:pt x="12" y="24"/>
                    <a:pt x="0"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27"/>
            <p:cNvSpPr/>
            <p:nvPr/>
          </p:nvSpPr>
          <p:spPr>
            <a:xfrm rot="1290219">
              <a:off x="2873831" y="3221177"/>
              <a:ext cx="867" cy="1370"/>
            </a:xfrm>
            <a:custGeom>
              <a:rect b="b" l="l" r="r" t="t"/>
              <a:pathLst>
                <a:path extrusionOk="0" h="31" w="17">
                  <a:moveTo>
                    <a:pt x="3" y="0"/>
                  </a:moveTo>
                  <a:lnTo>
                    <a:pt x="3" y="0"/>
                  </a:lnTo>
                  <a:cubicBezTo>
                    <a:pt x="1" y="0"/>
                    <a:pt x="0" y="5"/>
                    <a:pt x="4" y="18"/>
                  </a:cubicBezTo>
                  <a:lnTo>
                    <a:pt x="16" y="30"/>
                  </a:lnTo>
                  <a:cubicBezTo>
                    <a:pt x="16" y="15"/>
                    <a:pt x="7" y="0"/>
                    <a:pt x="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27"/>
            <p:cNvSpPr/>
            <p:nvPr/>
          </p:nvSpPr>
          <p:spPr>
            <a:xfrm rot="1290219">
              <a:off x="2877061" y="3237576"/>
              <a:ext cx="663" cy="1414"/>
            </a:xfrm>
            <a:custGeom>
              <a:rect b="b" l="l" r="r" t="t"/>
              <a:pathLst>
                <a:path extrusionOk="0" h="32" w="13">
                  <a:moveTo>
                    <a:pt x="3" y="0"/>
                  </a:moveTo>
                  <a:cubicBezTo>
                    <a:pt x="0" y="0"/>
                    <a:pt x="0" y="6"/>
                    <a:pt x="0" y="20"/>
                  </a:cubicBezTo>
                  <a:cubicBezTo>
                    <a:pt x="0" y="17"/>
                    <a:pt x="1" y="16"/>
                    <a:pt x="1" y="16"/>
                  </a:cubicBezTo>
                  <a:cubicBezTo>
                    <a:pt x="5" y="16"/>
                    <a:pt x="12" y="32"/>
                    <a:pt x="12" y="32"/>
                  </a:cubicBezTo>
                  <a:lnTo>
                    <a:pt x="12" y="8"/>
                  </a:lnTo>
                  <a:cubicBezTo>
                    <a:pt x="7" y="3"/>
                    <a:pt x="4" y="0"/>
                    <a:pt x="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27"/>
            <p:cNvSpPr/>
            <p:nvPr/>
          </p:nvSpPr>
          <p:spPr>
            <a:xfrm rot="1290219">
              <a:off x="2871910" y="3221323"/>
              <a:ext cx="1173" cy="1105"/>
            </a:xfrm>
            <a:custGeom>
              <a:rect b="b" l="l" r="r" t="t"/>
              <a:pathLst>
                <a:path extrusionOk="0" h="25" w="23">
                  <a:moveTo>
                    <a:pt x="17" y="0"/>
                  </a:moveTo>
                  <a:lnTo>
                    <a:pt x="17" y="0"/>
                  </a:lnTo>
                  <a:cubicBezTo>
                    <a:pt x="17" y="15"/>
                    <a:pt x="14" y="20"/>
                    <a:pt x="11" y="20"/>
                  </a:cubicBezTo>
                  <a:cubicBezTo>
                    <a:pt x="7" y="20"/>
                    <a:pt x="3" y="12"/>
                    <a:pt x="2" y="12"/>
                  </a:cubicBezTo>
                  <a:lnTo>
                    <a:pt x="2" y="12"/>
                  </a:lnTo>
                  <a:cubicBezTo>
                    <a:pt x="1" y="12"/>
                    <a:pt x="2" y="15"/>
                    <a:pt x="5" y="24"/>
                  </a:cubicBezTo>
                  <a:cubicBezTo>
                    <a:pt x="5" y="21"/>
                    <a:pt x="6" y="20"/>
                    <a:pt x="8" y="20"/>
                  </a:cubicBezTo>
                  <a:cubicBezTo>
                    <a:pt x="10" y="20"/>
                    <a:pt x="13" y="21"/>
                    <a:pt x="15" y="21"/>
                  </a:cubicBezTo>
                  <a:cubicBezTo>
                    <a:pt x="20" y="21"/>
                    <a:pt x="23" y="18"/>
                    <a:pt x="1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27"/>
            <p:cNvSpPr/>
            <p:nvPr/>
          </p:nvSpPr>
          <p:spPr>
            <a:xfrm rot="1290219">
              <a:off x="2869377" y="3222249"/>
              <a:ext cx="1836" cy="4816"/>
            </a:xfrm>
            <a:custGeom>
              <a:rect b="b" l="l" r="r" t="t"/>
              <a:pathLst>
                <a:path extrusionOk="0" h="109" w="36">
                  <a:moveTo>
                    <a:pt x="0" y="1"/>
                  </a:moveTo>
                  <a:cubicBezTo>
                    <a:pt x="0" y="37"/>
                    <a:pt x="12" y="72"/>
                    <a:pt x="24" y="96"/>
                  </a:cubicBezTo>
                  <a:cubicBezTo>
                    <a:pt x="12" y="72"/>
                    <a:pt x="24" y="72"/>
                    <a:pt x="24" y="72"/>
                  </a:cubicBezTo>
                  <a:cubicBezTo>
                    <a:pt x="36" y="84"/>
                    <a:pt x="36" y="96"/>
                    <a:pt x="36" y="108"/>
                  </a:cubicBezTo>
                  <a:cubicBezTo>
                    <a:pt x="36" y="84"/>
                    <a:pt x="36" y="84"/>
                    <a:pt x="36" y="72"/>
                  </a:cubicBezTo>
                  <a:cubicBezTo>
                    <a:pt x="24" y="49"/>
                    <a:pt x="12" y="37"/>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27"/>
            <p:cNvSpPr/>
            <p:nvPr/>
          </p:nvSpPr>
          <p:spPr>
            <a:xfrm rot="1290219">
              <a:off x="2868248" y="3220545"/>
              <a:ext cx="1275" cy="3181"/>
            </a:xfrm>
            <a:custGeom>
              <a:rect b="b" l="l" r="r" t="t"/>
              <a:pathLst>
                <a:path extrusionOk="0" h="72" w="25">
                  <a:moveTo>
                    <a:pt x="12" y="0"/>
                  </a:moveTo>
                  <a:cubicBezTo>
                    <a:pt x="0" y="12"/>
                    <a:pt x="0" y="36"/>
                    <a:pt x="0" y="60"/>
                  </a:cubicBezTo>
                  <a:lnTo>
                    <a:pt x="12" y="72"/>
                  </a:lnTo>
                  <a:cubicBezTo>
                    <a:pt x="12" y="36"/>
                    <a:pt x="24" y="48"/>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27"/>
            <p:cNvSpPr/>
            <p:nvPr/>
          </p:nvSpPr>
          <p:spPr>
            <a:xfrm rot="1290219">
              <a:off x="2858935" y="3222166"/>
              <a:ext cx="816" cy="1281"/>
            </a:xfrm>
            <a:custGeom>
              <a:rect b="b" l="l" r="r" t="t"/>
              <a:pathLst>
                <a:path extrusionOk="0" h="29" w="16">
                  <a:moveTo>
                    <a:pt x="0" y="1"/>
                  </a:moveTo>
                  <a:cubicBezTo>
                    <a:pt x="0" y="1"/>
                    <a:pt x="2" y="4"/>
                    <a:pt x="5" y="7"/>
                  </a:cubicBezTo>
                  <a:lnTo>
                    <a:pt x="5" y="7"/>
                  </a:lnTo>
                  <a:cubicBezTo>
                    <a:pt x="5" y="6"/>
                    <a:pt x="4" y="5"/>
                    <a:pt x="4" y="4"/>
                  </a:cubicBezTo>
                  <a:cubicBezTo>
                    <a:pt x="1" y="2"/>
                    <a:pt x="0" y="1"/>
                    <a:pt x="0" y="1"/>
                  </a:cubicBezTo>
                  <a:close/>
                  <a:moveTo>
                    <a:pt x="5" y="7"/>
                  </a:moveTo>
                  <a:cubicBezTo>
                    <a:pt x="9" y="15"/>
                    <a:pt x="13" y="22"/>
                    <a:pt x="16" y="28"/>
                  </a:cubicBezTo>
                  <a:cubicBezTo>
                    <a:pt x="16" y="22"/>
                    <a:pt x="10" y="13"/>
                    <a:pt x="5" y="7"/>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27"/>
            <p:cNvSpPr/>
            <p:nvPr/>
          </p:nvSpPr>
          <p:spPr>
            <a:xfrm rot="1290219">
              <a:off x="2850183" y="3245467"/>
              <a:ext cx="969" cy="2298"/>
            </a:xfrm>
            <a:custGeom>
              <a:rect b="b" l="l" r="r" t="t"/>
              <a:pathLst>
                <a:path extrusionOk="0" h="52" w="19">
                  <a:moveTo>
                    <a:pt x="13" y="1"/>
                  </a:moveTo>
                  <a:cubicBezTo>
                    <a:pt x="13" y="13"/>
                    <a:pt x="1" y="25"/>
                    <a:pt x="13" y="48"/>
                  </a:cubicBezTo>
                  <a:cubicBezTo>
                    <a:pt x="13" y="48"/>
                    <a:pt x="16" y="51"/>
                    <a:pt x="17" y="51"/>
                  </a:cubicBezTo>
                  <a:cubicBezTo>
                    <a:pt x="19" y="51"/>
                    <a:pt x="19" y="48"/>
                    <a:pt x="13" y="37"/>
                  </a:cubicBezTo>
                  <a:cubicBezTo>
                    <a:pt x="13" y="37"/>
                    <a:pt x="13" y="25"/>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27"/>
            <p:cNvSpPr/>
            <p:nvPr/>
          </p:nvSpPr>
          <p:spPr>
            <a:xfrm rot="1290219">
              <a:off x="2847272" y="3245217"/>
              <a:ext cx="663" cy="1237"/>
            </a:xfrm>
            <a:custGeom>
              <a:rect b="b" l="l" r="r" t="t"/>
              <a:pathLst>
                <a:path extrusionOk="0" h="28" w="13">
                  <a:moveTo>
                    <a:pt x="0" y="0"/>
                  </a:moveTo>
                  <a:cubicBezTo>
                    <a:pt x="0" y="0"/>
                    <a:pt x="0" y="1"/>
                    <a:pt x="0" y="4"/>
                  </a:cubicBezTo>
                  <a:cubicBezTo>
                    <a:pt x="1" y="4"/>
                    <a:pt x="1" y="4"/>
                    <a:pt x="1" y="5"/>
                  </a:cubicBezTo>
                  <a:lnTo>
                    <a:pt x="1" y="5"/>
                  </a:lnTo>
                  <a:cubicBezTo>
                    <a:pt x="1" y="2"/>
                    <a:pt x="0" y="0"/>
                    <a:pt x="0" y="0"/>
                  </a:cubicBezTo>
                  <a:close/>
                  <a:moveTo>
                    <a:pt x="1" y="5"/>
                  </a:moveTo>
                  <a:cubicBezTo>
                    <a:pt x="3" y="10"/>
                    <a:pt x="6" y="21"/>
                    <a:pt x="12" y="27"/>
                  </a:cubicBezTo>
                  <a:cubicBezTo>
                    <a:pt x="12" y="16"/>
                    <a:pt x="12" y="16"/>
                    <a:pt x="1" y="5"/>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27"/>
            <p:cNvSpPr/>
            <p:nvPr/>
          </p:nvSpPr>
          <p:spPr>
            <a:xfrm rot="1290219">
              <a:off x="2821614" y="3218208"/>
              <a:ext cx="1224" cy="1326"/>
            </a:xfrm>
            <a:custGeom>
              <a:rect b="b" l="l" r="r" t="t"/>
              <a:pathLst>
                <a:path extrusionOk="0" h="30" w="24">
                  <a:moveTo>
                    <a:pt x="4" y="1"/>
                  </a:moveTo>
                  <a:lnTo>
                    <a:pt x="4" y="1"/>
                  </a:lnTo>
                  <a:cubicBezTo>
                    <a:pt x="0" y="1"/>
                    <a:pt x="3" y="12"/>
                    <a:pt x="11" y="29"/>
                  </a:cubicBezTo>
                  <a:cubicBezTo>
                    <a:pt x="23" y="29"/>
                    <a:pt x="11" y="17"/>
                    <a:pt x="11" y="5"/>
                  </a:cubicBezTo>
                  <a:cubicBezTo>
                    <a:pt x="8" y="2"/>
                    <a:pt x="6" y="1"/>
                    <a:pt x="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27"/>
            <p:cNvSpPr/>
            <p:nvPr/>
          </p:nvSpPr>
          <p:spPr>
            <a:xfrm rot="1290219">
              <a:off x="2820881" y="3218177"/>
              <a:ext cx="1275" cy="1635"/>
            </a:xfrm>
            <a:custGeom>
              <a:rect b="b" l="l" r="r" t="t"/>
              <a:pathLst>
                <a:path extrusionOk="0" h="37" w="25">
                  <a:moveTo>
                    <a:pt x="0" y="0"/>
                  </a:moveTo>
                  <a:lnTo>
                    <a:pt x="12" y="24"/>
                  </a:lnTo>
                  <a:lnTo>
                    <a:pt x="24" y="36"/>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27"/>
            <p:cNvSpPr/>
            <p:nvPr/>
          </p:nvSpPr>
          <p:spPr>
            <a:xfrm rot="1290219">
              <a:off x="2819458" y="3216787"/>
              <a:ext cx="51" cy="1105"/>
            </a:xfrm>
            <a:custGeom>
              <a:rect b="b" l="l" r="r" t="t"/>
              <a:pathLst>
                <a:path extrusionOk="0" h="25" w="1">
                  <a:moveTo>
                    <a:pt x="1" y="1"/>
                  </a:moveTo>
                  <a:cubicBezTo>
                    <a:pt x="1" y="12"/>
                    <a:pt x="1" y="12"/>
                    <a:pt x="1" y="12"/>
                  </a:cubicBezTo>
                  <a:cubicBezTo>
                    <a:pt x="1" y="12"/>
                    <a:pt x="1" y="12"/>
                    <a:pt x="1" y="24"/>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27"/>
            <p:cNvSpPr/>
            <p:nvPr/>
          </p:nvSpPr>
          <p:spPr>
            <a:xfrm rot="1290219">
              <a:off x="2817938" y="3216626"/>
              <a:ext cx="1887" cy="3181"/>
            </a:xfrm>
            <a:custGeom>
              <a:rect b="b" l="l" r="r" t="t"/>
              <a:pathLst>
                <a:path extrusionOk="0" h="72" w="37">
                  <a:moveTo>
                    <a:pt x="1" y="1"/>
                  </a:moveTo>
                  <a:lnTo>
                    <a:pt x="13" y="24"/>
                  </a:lnTo>
                  <a:lnTo>
                    <a:pt x="37" y="72"/>
                  </a:lnTo>
                  <a:cubicBezTo>
                    <a:pt x="37" y="48"/>
                    <a:pt x="25" y="48"/>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27"/>
            <p:cNvSpPr/>
            <p:nvPr/>
          </p:nvSpPr>
          <p:spPr>
            <a:xfrm rot="1290219">
              <a:off x="2815085" y="3218704"/>
              <a:ext cx="3775" cy="5435"/>
            </a:xfrm>
            <a:custGeom>
              <a:rect b="b" l="l" r="r" t="t"/>
              <a:pathLst>
                <a:path extrusionOk="0" h="123" w="74">
                  <a:moveTo>
                    <a:pt x="22" y="1"/>
                  </a:moveTo>
                  <a:cubicBezTo>
                    <a:pt x="17" y="1"/>
                    <a:pt x="26" y="31"/>
                    <a:pt x="22" y="31"/>
                  </a:cubicBezTo>
                  <a:cubicBezTo>
                    <a:pt x="21" y="31"/>
                    <a:pt x="18" y="26"/>
                    <a:pt x="12" y="14"/>
                  </a:cubicBezTo>
                  <a:lnTo>
                    <a:pt x="12" y="14"/>
                  </a:lnTo>
                  <a:cubicBezTo>
                    <a:pt x="0" y="50"/>
                    <a:pt x="60" y="97"/>
                    <a:pt x="48" y="121"/>
                  </a:cubicBezTo>
                  <a:cubicBezTo>
                    <a:pt x="50" y="122"/>
                    <a:pt x="51" y="122"/>
                    <a:pt x="52" y="122"/>
                  </a:cubicBezTo>
                  <a:cubicBezTo>
                    <a:pt x="74" y="122"/>
                    <a:pt x="10" y="37"/>
                    <a:pt x="31" y="37"/>
                  </a:cubicBezTo>
                  <a:cubicBezTo>
                    <a:pt x="32" y="37"/>
                    <a:pt x="34" y="37"/>
                    <a:pt x="36" y="38"/>
                  </a:cubicBezTo>
                  <a:cubicBezTo>
                    <a:pt x="12" y="14"/>
                    <a:pt x="36" y="14"/>
                    <a:pt x="24" y="2"/>
                  </a:cubicBezTo>
                  <a:cubicBezTo>
                    <a:pt x="23" y="1"/>
                    <a:pt x="22" y="1"/>
                    <a:pt x="2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27"/>
            <p:cNvSpPr/>
            <p:nvPr/>
          </p:nvSpPr>
          <p:spPr>
            <a:xfrm rot="1290219">
              <a:off x="2817810" y="3221854"/>
              <a:ext cx="867" cy="1370"/>
            </a:xfrm>
            <a:custGeom>
              <a:rect b="b" l="l" r="r" t="t"/>
              <a:pathLst>
                <a:path extrusionOk="0" h="31" w="17">
                  <a:moveTo>
                    <a:pt x="3" y="1"/>
                  </a:moveTo>
                  <a:cubicBezTo>
                    <a:pt x="1" y="1"/>
                    <a:pt x="1" y="8"/>
                    <a:pt x="1" y="15"/>
                  </a:cubicBezTo>
                  <a:cubicBezTo>
                    <a:pt x="1" y="15"/>
                    <a:pt x="11" y="30"/>
                    <a:pt x="15" y="30"/>
                  </a:cubicBezTo>
                  <a:cubicBezTo>
                    <a:pt x="17" y="30"/>
                    <a:pt x="17" y="26"/>
                    <a:pt x="13" y="15"/>
                  </a:cubicBezTo>
                  <a:cubicBezTo>
                    <a:pt x="8" y="4"/>
                    <a:pt x="5" y="1"/>
                    <a:pt x="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27"/>
            <p:cNvSpPr/>
            <p:nvPr/>
          </p:nvSpPr>
          <p:spPr>
            <a:xfrm rot="1290219">
              <a:off x="2815028" y="3219077"/>
              <a:ext cx="663" cy="574"/>
            </a:xfrm>
            <a:custGeom>
              <a:rect b="b" l="l" r="r" t="t"/>
              <a:pathLst>
                <a:path extrusionOk="0" h="13" w="13">
                  <a:moveTo>
                    <a:pt x="0" y="1"/>
                  </a:moveTo>
                  <a:lnTo>
                    <a:pt x="0" y="13"/>
                  </a:lnTo>
                  <a:lnTo>
                    <a:pt x="12" y="13"/>
                  </a:ln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27"/>
            <p:cNvSpPr/>
            <p:nvPr/>
          </p:nvSpPr>
          <p:spPr>
            <a:xfrm rot="1290219">
              <a:off x="2813970" y="3218111"/>
              <a:ext cx="663" cy="1105"/>
            </a:xfrm>
            <a:custGeom>
              <a:rect b="b" l="l" r="r" t="t"/>
              <a:pathLst>
                <a:path extrusionOk="0" h="25" w="13">
                  <a:moveTo>
                    <a:pt x="0" y="1"/>
                  </a:moveTo>
                  <a:cubicBezTo>
                    <a:pt x="0" y="13"/>
                    <a:pt x="0" y="13"/>
                    <a:pt x="12" y="25"/>
                  </a:cubicBez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27"/>
            <p:cNvSpPr/>
            <p:nvPr/>
          </p:nvSpPr>
          <p:spPr>
            <a:xfrm rot="1290219">
              <a:off x="2811774" y="3217956"/>
              <a:ext cx="1479" cy="1900"/>
            </a:xfrm>
            <a:custGeom>
              <a:rect b="b" l="l" r="r" t="t"/>
              <a:pathLst>
                <a:path extrusionOk="0" h="43" w="29">
                  <a:moveTo>
                    <a:pt x="3" y="1"/>
                  </a:moveTo>
                  <a:cubicBezTo>
                    <a:pt x="1" y="1"/>
                    <a:pt x="1" y="3"/>
                    <a:pt x="2" y="6"/>
                  </a:cubicBezTo>
                  <a:lnTo>
                    <a:pt x="2" y="6"/>
                  </a:lnTo>
                  <a:cubicBezTo>
                    <a:pt x="2" y="5"/>
                    <a:pt x="3" y="3"/>
                    <a:pt x="5" y="2"/>
                  </a:cubicBezTo>
                  <a:cubicBezTo>
                    <a:pt x="4" y="1"/>
                    <a:pt x="3" y="1"/>
                    <a:pt x="3" y="1"/>
                  </a:cubicBezTo>
                  <a:close/>
                  <a:moveTo>
                    <a:pt x="2" y="6"/>
                  </a:moveTo>
                  <a:cubicBezTo>
                    <a:pt x="0" y="10"/>
                    <a:pt x="2" y="15"/>
                    <a:pt x="5" y="19"/>
                  </a:cubicBezTo>
                  <a:lnTo>
                    <a:pt x="5" y="19"/>
                  </a:lnTo>
                  <a:cubicBezTo>
                    <a:pt x="4" y="14"/>
                    <a:pt x="2" y="10"/>
                    <a:pt x="2" y="6"/>
                  </a:cubicBezTo>
                  <a:close/>
                  <a:moveTo>
                    <a:pt x="5" y="19"/>
                  </a:moveTo>
                  <a:cubicBezTo>
                    <a:pt x="10" y="30"/>
                    <a:pt x="17" y="42"/>
                    <a:pt x="23" y="42"/>
                  </a:cubicBezTo>
                  <a:cubicBezTo>
                    <a:pt x="25" y="42"/>
                    <a:pt x="27" y="41"/>
                    <a:pt x="29" y="38"/>
                  </a:cubicBezTo>
                  <a:lnTo>
                    <a:pt x="17" y="38"/>
                  </a:lnTo>
                  <a:cubicBezTo>
                    <a:pt x="17" y="31"/>
                    <a:pt x="10" y="25"/>
                    <a:pt x="5" y="19"/>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27"/>
            <p:cNvSpPr/>
            <p:nvPr/>
          </p:nvSpPr>
          <p:spPr>
            <a:xfrm rot="1290219">
              <a:off x="2809355" y="3222501"/>
              <a:ext cx="663" cy="1105"/>
            </a:xfrm>
            <a:custGeom>
              <a:rect b="b" l="l" r="r" t="t"/>
              <a:pathLst>
                <a:path extrusionOk="0" h="25" w="13">
                  <a:moveTo>
                    <a:pt x="1" y="1"/>
                  </a:moveTo>
                  <a:lnTo>
                    <a:pt x="1" y="25"/>
                  </a:lnTo>
                  <a:lnTo>
                    <a:pt x="13" y="25"/>
                  </a:lnTo>
                  <a:cubicBezTo>
                    <a:pt x="13" y="25"/>
                    <a:pt x="13" y="13"/>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27"/>
            <p:cNvSpPr/>
            <p:nvPr/>
          </p:nvSpPr>
          <p:spPr>
            <a:xfrm rot="1290219">
              <a:off x="2812122" y="3232051"/>
              <a:ext cx="612" cy="751"/>
            </a:xfrm>
            <a:custGeom>
              <a:rect b="b" l="l" r="r" t="t"/>
              <a:pathLst>
                <a:path extrusionOk="0" h="17" w="12">
                  <a:moveTo>
                    <a:pt x="0" y="1"/>
                  </a:moveTo>
                  <a:cubicBezTo>
                    <a:pt x="8" y="12"/>
                    <a:pt x="11" y="16"/>
                    <a:pt x="11" y="16"/>
                  </a:cubicBezTo>
                  <a:cubicBezTo>
                    <a:pt x="12" y="16"/>
                    <a:pt x="4"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27"/>
            <p:cNvSpPr/>
            <p:nvPr/>
          </p:nvSpPr>
          <p:spPr>
            <a:xfrm rot="1290219">
              <a:off x="2807850" y="3219733"/>
              <a:ext cx="1173" cy="1105"/>
            </a:xfrm>
            <a:custGeom>
              <a:rect b="b" l="l" r="r" t="t"/>
              <a:pathLst>
                <a:path extrusionOk="0" h="25" w="23">
                  <a:moveTo>
                    <a:pt x="5" y="0"/>
                  </a:moveTo>
                  <a:cubicBezTo>
                    <a:pt x="0" y="0"/>
                    <a:pt x="3" y="10"/>
                    <a:pt x="10" y="25"/>
                  </a:cubicBezTo>
                  <a:lnTo>
                    <a:pt x="10" y="25"/>
                  </a:lnTo>
                  <a:cubicBezTo>
                    <a:pt x="4" y="13"/>
                    <a:pt x="4" y="10"/>
                    <a:pt x="7" y="10"/>
                  </a:cubicBezTo>
                  <a:cubicBezTo>
                    <a:pt x="10" y="10"/>
                    <a:pt x="16" y="13"/>
                    <a:pt x="22" y="13"/>
                  </a:cubicBezTo>
                  <a:cubicBezTo>
                    <a:pt x="13" y="4"/>
                    <a:pt x="7" y="0"/>
                    <a:pt x="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27"/>
            <p:cNvSpPr/>
            <p:nvPr/>
          </p:nvSpPr>
          <p:spPr>
            <a:xfrm rot="1290219">
              <a:off x="2805486" y="3218815"/>
              <a:ext cx="3111" cy="5302"/>
            </a:xfrm>
            <a:custGeom>
              <a:rect b="b" l="l" r="r" t="t"/>
              <a:pathLst>
                <a:path extrusionOk="0" h="120" w="61">
                  <a:moveTo>
                    <a:pt x="24" y="0"/>
                  </a:moveTo>
                  <a:cubicBezTo>
                    <a:pt x="12" y="0"/>
                    <a:pt x="48" y="60"/>
                    <a:pt x="36" y="60"/>
                  </a:cubicBezTo>
                  <a:cubicBezTo>
                    <a:pt x="24" y="48"/>
                    <a:pt x="24" y="36"/>
                    <a:pt x="24" y="24"/>
                  </a:cubicBezTo>
                  <a:cubicBezTo>
                    <a:pt x="15" y="19"/>
                    <a:pt x="9" y="16"/>
                    <a:pt x="5" y="16"/>
                  </a:cubicBezTo>
                  <a:cubicBezTo>
                    <a:pt x="1" y="16"/>
                    <a:pt x="1" y="22"/>
                    <a:pt x="1" y="36"/>
                  </a:cubicBezTo>
                  <a:cubicBezTo>
                    <a:pt x="12" y="60"/>
                    <a:pt x="48" y="108"/>
                    <a:pt x="60" y="119"/>
                  </a:cubicBezTo>
                  <a:cubicBezTo>
                    <a:pt x="60" y="111"/>
                    <a:pt x="40" y="63"/>
                    <a:pt x="45" y="63"/>
                  </a:cubicBezTo>
                  <a:lnTo>
                    <a:pt x="45" y="63"/>
                  </a:lnTo>
                  <a:cubicBezTo>
                    <a:pt x="46" y="63"/>
                    <a:pt x="51" y="68"/>
                    <a:pt x="60" y="84"/>
                  </a:cubicBezTo>
                  <a:lnTo>
                    <a:pt x="24"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27"/>
            <p:cNvSpPr/>
            <p:nvPr/>
          </p:nvSpPr>
          <p:spPr>
            <a:xfrm rot="1290219">
              <a:off x="2809524" y="3227406"/>
              <a:ext cx="1887" cy="2430"/>
            </a:xfrm>
            <a:custGeom>
              <a:rect b="b" l="l" r="r" t="t"/>
              <a:pathLst>
                <a:path extrusionOk="0" h="55" w="37">
                  <a:moveTo>
                    <a:pt x="1" y="0"/>
                  </a:moveTo>
                  <a:lnTo>
                    <a:pt x="1" y="0"/>
                  </a:lnTo>
                  <a:cubicBezTo>
                    <a:pt x="13" y="24"/>
                    <a:pt x="13" y="24"/>
                    <a:pt x="13" y="36"/>
                  </a:cubicBezTo>
                  <a:cubicBezTo>
                    <a:pt x="23" y="50"/>
                    <a:pt x="28" y="54"/>
                    <a:pt x="31" y="54"/>
                  </a:cubicBezTo>
                  <a:cubicBezTo>
                    <a:pt x="37" y="54"/>
                    <a:pt x="24" y="24"/>
                    <a:pt x="24" y="24"/>
                  </a:cubicBezTo>
                  <a:lnTo>
                    <a:pt x="1"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27"/>
            <p:cNvSpPr/>
            <p:nvPr/>
          </p:nvSpPr>
          <p:spPr>
            <a:xfrm rot="1290219">
              <a:off x="2804038" y="3223249"/>
              <a:ext cx="663" cy="1105"/>
            </a:xfrm>
            <a:custGeom>
              <a:rect b="b" l="l" r="r" t="t"/>
              <a:pathLst>
                <a:path extrusionOk="0" h="25" w="13">
                  <a:moveTo>
                    <a:pt x="13" y="0"/>
                  </a:moveTo>
                  <a:lnTo>
                    <a:pt x="1" y="24"/>
                  </a:lnTo>
                  <a:lnTo>
                    <a:pt x="13" y="24"/>
                  </a:lnTo>
                  <a:lnTo>
                    <a:pt x="13"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27"/>
            <p:cNvSpPr/>
            <p:nvPr/>
          </p:nvSpPr>
          <p:spPr>
            <a:xfrm rot="1290219">
              <a:off x="2803732" y="3221890"/>
              <a:ext cx="51" cy="1635"/>
            </a:xfrm>
            <a:custGeom>
              <a:rect b="b" l="l" r="r" t="t"/>
              <a:pathLst>
                <a:path extrusionOk="0" h="37" w="1">
                  <a:moveTo>
                    <a:pt x="1" y="13"/>
                  </a:moveTo>
                  <a:lnTo>
                    <a:pt x="1" y="1"/>
                  </a:lnTo>
                  <a:lnTo>
                    <a:pt x="1" y="36"/>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27"/>
            <p:cNvSpPr/>
            <p:nvPr/>
          </p:nvSpPr>
          <p:spPr>
            <a:xfrm rot="1290219">
              <a:off x="2802815" y="3221062"/>
              <a:ext cx="663" cy="1105"/>
            </a:xfrm>
            <a:custGeom>
              <a:rect b="b" l="l" r="r" t="t"/>
              <a:pathLst>
                <a:path extrusionOk="0" h="25" w="13">
                  <a:moveTo>
                    <a:pt x="13" y="1"/>
                  </a:moveTo>
                  <a:lnTo>
                    <a:pt x="1" y="25"/>
                  </a:lnTo>
                  <a:lnTo>
                    <a:pt x="13" y="25"/>
                  </a:lnTo>
                  <a:lnTo>
                    <a:pt x="13"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27"/>
            <p:cNvSpPr/>
            <p:nvPr/>
          </p:nvSpPr>
          <p:spPr>
            <a:xfrm rot="1290219">
              <a:off x="2801380" y="3221744"/>
              <a:ext cx="1224" cy="1105"/>
            </a:xfrm>
            <a:custGeom>
              <a:rect b="b" l="l" r="r" t="t"/>
              <a:pathLst>
                <a:path extrusionOk="0" h="25" w="24">
                  <a:moveTo>
                    <a:pt x="12" y="1"/>
                  </a:moveTo>
                  <a:cubicBezTo>
                    <a:pt x="12" y="7"/>
                    <a:pt x="12" y="10"/>
                    <a:pt x="11" y="10"/>
                  </a:cubicBezTo>
                  <a:cubicBezTo>
                    <a:pt x="9" y="10"/>
                    <a:pt x="6" y="7"/>
                    <a:pt x="0" y="1"/>
                  </a:cubicBezTo>
                  <a:lnTo>
                    <a:pt x="0" y="1"/>
                  </a:lnTo>
                  <a:lnTo>
                    <a:pt x="12" y="24"/>
                  </a:lnTo>
                  <a:cubicBezTo>
                    <a:pt x="12" y="21"/>
                    <a:pt x="14" y="21"/>
                    <a:pt x="15" y="21"/>
                  </a:cubicBezTo>
                  <a:cubicBezTo>
                    <a:pt x="17" y="21"/>
                    <a:pt x="19" y="21"/>
                    <a:pt x="21" y="21"/>
                  </a:cubicBezTo>
                  <a:cubicBezTo>
                    <a:pt x="24" y="21"/>
                    <a:pt x="24" y="18"/>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27"/>
            <p:cNvSpPr/>
            <p:nvPr/>
          </p:nvSpPr>
          <p:spPr>
            <a:xfrm rot="1290219">
              <a:off x="2804637" y="3249026"/>
              <a:ext cx="1275" cy="1591"/>
            </a:xfrm>
            <a:custGeom>
              <a:rect b="b" l="l" r="r" t="t"/>
              <a:pathLst>
                <a:path extrusionOk="0" h="36" w="25">
                  <a:moveTo>
                    <a:pt x="0" y="0"/>
                  </a:moveTo>
                  <a:lnTo>
                    <a:pt x="12" y="36"/>
                  </a:lnTo>
                  <a:lnTo>
                    <a:pt x="24" y="36"/>
                  </a:lnTo>
                  <a:cubicBezTo>
                    <a:pt x="12" y="24"/>
                    <a:pt x="12"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27"/>
            <p:cNvSpPr/>
            <p:nvPr/>
          </p:nvSpPr>
          <p:spPr>
            <a:xfrm rot="1290219">
              <a:off x="2803599" y="3247930"/>
              <a:ext cx="1275" cy="2254"/>
            </a:xfrm>
            <a:custGeom>
              <a:rect b="b" l="l" r="r" t="t"/>
              <a:pathLst>
                <a:path extrusionOk="0" h="51" w="25">
                  <a:moveTo>
                    <a:pt x="1" y="3"/>
                  </a:moveTo>
                  <a:lnTo>
                    <a:pt x="1" y="15"/>
                  </a:lnTo>
                  <a:cubicBezTo>
                    <a:pt x="2" y="17"/>
                    <a:pt x="3" y="18"/>
                    <a:pt x="4" y="18"/>
                  </a:cubicBezTo>
                  <a:lnTo>
                    <a:pt x="4" y="18"/>
                  </a:lnTo>
                  <a:lnTo>
                    <a:pt x="1" y="3"/>
                  </a:lnTo>
                  <a:close/>
                  <a:moveTo>
                    <a:pt x="9" y="1"/>
                  </a:moveTo>
                  <a:cubicBezTo>
                    <a:pt x="4" y="1"/>
                    <a:pt x="9" y="18"/>
                    <a:pt x="4" y="18"/>
                  </a:cubicBezTo>
                  <a:cubicBezTo>
                    <a:pt x="4" y="18"/>
                    <a:pt x="4" y="18"/>
                    <a:pt x="4" y="18"/>
                  </a:cubicBezTo>
                  <a:lnTo>
                    <a:pt x="4" y="18"/>
                  </a:lnTo>
                  <a:lnTo>
                    <a:pt x="12" y="51"/>
                  </a:lnTo>
                  <a:cubicBezTo>
                    <a:pt x="24" y="51"/>
                    <a:pt x="12" y="15"/>
                    <a:pt x="12" y="3"/>
                  </a:cubicBezTo>
                  <a:cubicBezTo>
                    <a:pt x="11" y="2"/>
                    <a:pt x="9" y="1"/>
                    <a:pt x="9"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27"/>
            <p:cNvSpPr/>
            <p:nvPr/>
          </p:nvSpPr>
          <p:spPr>
            <a:xfrm rot="1290219">
              <a:off x="2792144" y="3245574"/>
              <a:ext cx="2652" cy="3270"/>
            </a:xfrm>
            <a:custGeom>
              <a:rect b="b" l="l" r="r" t="t"/>
              <a:pathLst>
                <a:path extrusionOk="0" h="74" w="52">
                  <a:moveTo>
                    <a:pt x="12" y="0"/>
                  </a:moveTo>
                  <a:cubicBezTo>
                    <a:pt x="12" y="24"/>
                    <a:pt x="0" y="24"/>
                    <a:pt x="0" y="36"/>
                  </a:cubicBezTo>
                  <a:cubicBezTo>
                    <a:pt x="11" y="46"/>
                    <a:pt x="21" y="74"/>
                    <a:pt x="23" y="74"/>
                  </a:cubicBezTo>
                  <a:cubicBezTo>
                    <a:pt x="24" y="74"/>
                    <a:pt x="24" y="73"/>
                    <a:pt x="24" y="72"/>
                  </a:cubicBezTo>
                  <a:lnTo>
                    <a:pt x="24" y="48"/>
                  </a:lnTo>
                  <a:lnTo>
                    <a:pt x="36" y="72"/>
                  </a:lnTo>
                  <a:cubicBezTo>
                    <a:pt x="39" y="73"/>
                    <a:pt x="41" y="73"/>
                    <a:pt x="42" y="73"/>
                  </a:cubicBezTo>
                  <a:cubicBezTo>
                    <a:pt x="51" y="73"/>
                    <a:pt x="32" y="46"/>
                    <a:pt x="34" y="46"/>
                  </a:cubicBezTo>
                  <a:lnTo>
                    <a:pt x="34" y="46"/>
                  </a:lnTo>
                  <a:cubicBezTo>
                    <a:pt x="34" y="46"/>
                    <a:pt x="35" y="46"/>
                    <a:pt x="36" y="48"/>
                  </a:cubicBezTo>
                  <a:cubicBezTo>
                    <a:pt x="24" y="24"/>
                    <a:pt x="24" y="24"/>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50" name="Google Shape;1750;p27"/>
          <p:cNvGrpSpPr/>
          <p:nvPr/>
        </p:nvGrpSpPr>
        <p:grpSpPr>
          <a:xfrm>
            <a:off x="4805301" y="2018615"/>
            <a:ext cx="558549" cy="469485"/>
            <a:chOff x="2293911" y="2869820"/>
            <a:chExt cx="756431" cy="665464"/>
          </a:xfrm>
        </p:grpSpPr>
        <p:sp>
          <p:nvSpPr>
            <p:cNvPr id="1751" name="Google Shape;1751;p27"/>
            <p:cNvSpPr/>
            <p:nvPr/>
          </p:nvSpPr>
          <p:spPr>
            <a:xfrm rot="1290219">
              <a:off x="2682196" y="3336675"/>
              <a:ext cx="357" cy="442"/>
            </a:xfrm>
            <a:custGeom>
              <a:rect b="b" l="l" r="r" t="t"/>
              <a:pathLst>
                <a:path extrusionOk="0" h="10" w="7">
                  <a:moveTo>
                    <a:pt x="2" y="1"/>
                  </a:moveTo>
                  <a:cubicBezTo>
                    <a:pt x="0" y="1"/>
                    <a:pt x="0" y="4"/>
                    <a:pt x="6" y="10"/>
                  </a:cubicBezTo>
                  <a:cubicBezTo>
                    <a:pt x="6" y="4"/>
                    <a:pt x="3" y="1"/>
                    <a:pt x="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27"/>
            <p:cNvSpPr/>
            <p:nvPr/>
          </p:nvSpPr>
          <p:spPr>
            <a:xfrm rot="1290219">
              <a:off x="2688747" y="3314933"/>
              <a:ext cx="663" cy="1105"/>
            </a:xfrm>
            <a:custGeom>
              <a:rect b="b" l="l" r="r" t="t"/>
              <a:pathLst>
                <a:path extrusionOk="0" h="25" w="13">
                  <a:moveTo>
                    <a:pt x="12" y="1"/>
                  </a:moveTo>
                  <a:cubicBezTo>
                    <a:pt x="12" y="1"/>
                    <a:pt x="12" y="1"/>
                    <a:pt x="0" y="13"/>
                  </a:cubicBezTo>
                  <a:lnTo>
                    <a:pt x="12" y="25"/>
                  </a:lnTo>
                  <a:cubicBezTo>
                    <a:pt x="12" y="13"/>
                    <a:pt x="12"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27"/>
            <p:cNvSpPr/>
            <p:nvPr/>
          </p:nvSpPr>
          <p:spPr>
            <a:xfrm rot="1290219">
              <a:off x="2668075" y="3344239"/>
              <a:ext cx="1836" cy="265"/>
            </a:xfrm>
            <a:custGeom>
              <a:rect b="b" l="l" r="r" t="t"/>
              <a:pathLst>
                <a:path extrusionOk="0" h="6" w="36">
                  <a:moveTo>
                    <a:pt x="0" y="1"/>
                  </a:moveTo>
                  <a:cubicBezTo>
                    <a:pt x="8" y="1"/>
                    <a:pt x="16" y="6"/>
                    <a:pt x="24" y="6"/>
                  </a:cubicBezTo>
                  <a:cubicBezTo>
                    <a:pt x="28" y="6"/>
                    <a:pt x="32" y="4"/>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27"/>
            <p:cNvSpPr/>
            <p:nvPr/>
          </p:nvSpPr>
          <p:spPr>
            <a:xfrm rot="1290219">
              <a:off x="2582188" y="3200604"/>
              <a:ext cx="51" cy="1105"/>
            </a:xfrm>
            <a:custGeom>
              <a:rect b="b" l="l" r="r" t="t"/>
              <a:pathLst>
                <a:path extrusionOk="0" h="25" w="1">
                  <a:moveTo>
                    <a:pt x="0" y="25"/>
                  </a:moveTo>
                  <a:cubicBezTo>
                    <a:pt x="0" y="13"/>
                    <a:pt x="0" y="13"/>
                    <a:pt x="0" y="1"/>
                  </a:cubicBezTo>
                  <a:cubicBezTo>
                    <a:pt x="0" y="1"/>
                    <a:pt x="0" y="1"/>
                    <a:pt x="0" y="1"/>
                  </a:cubicBezTo>
                  <a:lnTo>
                    <a:pt x="0" y="25"/>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27"/>
            <p:cNvSpPr/>
            <p:nvPr/>
          </p:nvSpPr>
          <p:spPr>
            <a:xfrm rot="1290219">
              <a:off x="2672154" y="3287634"/>
              <a:ext cx="1224" cy="574"/>
            </a:xfrm>
            <a:custGeom>
              <a:rect b="b" l="l" r="r" t="t"/>
              <a:pathLst>
                <a:path extrusionOk="0" h="13" w="24">
                  <a:moveTo>
                    <a:pt x="0" y="0"/>
                  </a:moveTo>
                  <a:cubicBezTo>
                    <a:pt x="8" y="8"/>
                    <a:pt x="15" y="10"/>
                    <a:pt x="20" y="11"/>
                  </a:cubicBezTo>
                  <a:lnTo>
                    <a:pt x="20" y="11"/>
                  </a:lnTo>
                  <a:cubicBezTo>
                    <a:pt x="12" y="9"/>
                    <a:pt x="10" y="0"/>
                    <a:pt x="0" y="0"/>
                  </a:cubicBezTo>
                  <a:close/>
                  <a:moveTo>
                    <a:pt x="20" y="11"/>
                  </a:moveTo>
                  <a:cubicBezTo>
                    <a:pt x="21" y="12"/>
                    <a:pt x="22" y="12"/>
                    <a:pt x="24" y="12"/>
                  </a:cubicBezTo>
                  <a:cubicBezTo>
                    <a:pt x="24" y="12"/>
                    <a:pt x="22" y="12"/>
                    <a:pt x="20" y="1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27"/>
            <p:cNvSpPr/>
            <p:nvPr/>
          </p:nvSpPr>
          <p:spPr>
            <a:xfrm rot="1290219">
              <a:off x="2636252" y="3289888"/>
              <a:ext cx="1275" cy="1635"/>
            </a:xfrm>
            <a:custGeom>
              <a:rect b="b" l="l" r="r" t="t"/>
              <a:pathLst>
                <a:path extrusionOk="0" h="37" w="25">
                  <a:moveTo>
                    <a:pt x="12" y="0"/>
                  </a:moveTo>
                  <a:cubicBezTo>
                    <a:pt x="0" y="12"/>
                    <a:pt x="0" y="24"/>
                    <a:pt x="12" y="36"/>
                  </a:cubicBezTo>
                  <a:cubicBezTo>
                    <a:pt x="12" y="24"/>
                    <a:pt x="24" y="12"/>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27"/>
            <p:cNvSpPr/>
            <p:nvPr/>
          </p:nvSpPr>
          <p:spPr>
            <a:xfrm rot="1290219">
              <a:off x="2632759" y="3301334"/>
              <a:ext cx="663" cy="442"/>
            </a:xfrm>
            <a:custGeom>
              <a:rect b="b" l="l" r="r" t="t"/>
              <a:pathLst>
                <a:path extrusionOk="0" h="10" w="13">
                  <a:moveTo>
                    <a:pt x="0" y="0"/>
                  </a:moveTo>
                  <a:cubicBezTo>
                    <a:pt x="0" y="6"/>
                    <a:pt x="0" y="9"/>
                    <a:pt x="2" y="9"/>
                  </a:cubicBezTo>
                  <a:cubicBezTo>
                    <a:pt x="3" y="9"/>
                    <a:pt x="6" y="6"/>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27"/>
            <p:cNvSpPr/>
            <p:nvPr/>
          </p:nvSpPr>
          <p:spPr>
            <a:xfrm rot="1290219">
              <a:off x="2631939" y="3309880"/>
              <a:ext cx="51" cy="44"/>
            </a:xfrm>
            <a:custGeom>
              <a:rect b="b" l="l" r="r" t="t"/>
              <a:pathLst>
                <a:path extrusionOk="0" h="1" w="1">
                  <a:moveTo>
                    <a:pt x="1" y="1"/>
                  </a:moveTo>
                  <a:lnTo>
                    <a:pt x="1" y="1"/>
                  </a:lnTo>
                  <a:cubicBezTo>
                    <a:pt x="1" y="1"/>
                    <a:pt x="1"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27"/>
            <p:cNvSpPr/>
            <p:nvPr/>
          </p:nvSpPr>
          <p:spPr>
            <a:xfrm rot="1290219">
              <a:off x="2631009" y="3290857"/>
              <a:ext cx="7345" cy="5302"/>
            </a:xfrm>
            <a:custGeom>
              <a:rect b="b" l="l" r="r" t="t"/>
              <a:pathLst>
                <a:path extrusionOk="0" h="120" w="144">
                  <a:moveTo>
                    <a:pt x="96" y="0"/>
                  </a:moveTo>
                  <a:cubicBezTo>
                    <a:pt x="72" y="12"/>
                    <a:pt x="1" y="24"/>
                    <a:pt x="72" y="60"/>
                  </a:cubicBezTo>
                  <a:lnTo>
                    <a:pt x="84" y="48"/>
                  </a:lnTo>
                  <a:lnTo>
                    <a:pt x="84" y="48"/>
                  </a:lnTo>
                  <a:cubicBezTo>
                    <a:pt x="60" y="72"/>
                    <a:pt x="96" y="95"/>
                    <a:pt x="96" y="119"/>
                  </a:cubicBezTo>
                  <a:cubicBezTo>
                    <a:pt x="108" y="119"/>
                    <a:pt x="108" y="107"/>
                    <a:pt x="108" y="107"/>
                  </a:cubicBezTo>
                  <a:cubicBezTo>
                    <a:pt x="120" y="95"/>
                    <a:pt x="120" y="84"/>
                    <a:pt x="120" y="60"/>
                  </a:cubicBezTo>
                  <a:cubicBezTo>
                    <a:pt x="144" y="36"/>
                    <a:pt x="108" y="24"/>
                    <a:pt x="9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27"/>
            <p:cNvSpPr/>
            <p:nvPr/>
          </p:nvSpPr>
          <p:spPr>
            <a:xfrm rot="1290219">
              <a:off x="2651793" y="3329402"/>
              <a:ext cx="459" cy="265"/>
            </a:xfrm>
            <a:custGeom>
              <a:rect b="b" l="l" r="r" t="t"/>
              <a:pathLst>
                <a:path extrusionOk="0" h="6" w="9">
                  <a:moveTo>
                    <a:pt x="3" y="1"/>
                  </a:moveTo>
                  <a:cubicBezTo>
                    <a:pt x="1" y="1"/>
                    <a:pt x="0" y="2"/>
                    <a:pt x="0" y="6"/>
                  </a:cubicBezTo>
                  <a:cubicBezTo>
                    <a:pt x="8" y="6"/>
                    <a:pt x="5" y="1"/>
                    <a:pt x="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27"/>
            <p:cNvSpPr/>
            <p:nvPr/>
          </p:nvSpPr>
          <p:spPr>
            <a:xfrm rot="1290219">
              <a:off x="2570371" y="3192172"/>
              <a:ext cx="3060" cy="4772"/>
            </a:xfrm>
            <a:custGeom>
              <a:rect b="b" l="l" r="r" t="t"/>
              <a:pathLst>
                <a:path extrusionOk="0" h="108" w="60">
                  <a:moveTo>
                    <a:pt x="24" y="0"/>
                  </a:moveTo>
                  <a:cubicBezTo>
                    <a:pt x="0" y="24"/>
                    <a:pt x="48" y="72"/>
                    <a:pt x="0" y="108"/>
                  </a:cubicBezTo>
                  <a:lnTo>
                    <a:pt x="36" y="108"/>
                  </a:lnTo>
                  <a:cubicBezTo>
                    <a:pt x="12" y="84"/>
                    <a:pt x="36" y="60"/>
                    <a:pt x="48" y="24"/>
                  </a:cubicBezTo>
                  <a:lnTo>
                    <a:pt x="60" y="36"/>
                  </a:lnTo>
                  <a:cubicBezTo>
                    <a:pt x="48" y="12"/>
                    <a:pt x="48" y="0"/>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27"/>
            <p:cNvSpPr/>
            <p:nvPr/>
          </p:nvSpPr>
          <p:spPr>
            <a:xfrm rot="1290219">
              <a:off x="2571260" y="3197098"/>
              <a:ext cx="1224" cy="1105"/>
            </a:xfrm>
            <a:custGeom>
              <a:rect b="b" l="l" r="r" t="t"/>
              <a:pathLst>
                <a:path extrusionOk="0" h="25" w="24">
                  <a:moveTo>
                    <a:pt x="0" y="1"/>
                  </a:moveTo>
                  <a:lnTo>
                    <a:pt x="0" y="13"/>
                  </a:lnTo>
                  <a:cubicBezTo>
                    <a:pt x="0" y="13"/>
                    <a:pt x="0" y="13"/>
                    <a:pt x="12" y="24"/>
                  </a:cubicBezTo>
                  <a:lnTo>
                    <a:pt x="24" y="24"/>
                  </a:lnTo>
                  <a:cubicBezTo>
                    <a:pt x="24" y="13"/>
                    <a:pt x="12" y="13"/>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27"/>
            <p:cNvSpPr/>
            <p:nvPr/>
          </p:nvSpPr>
          <p:spPr>
            <a:xfrm rot="1290219">
              <a:off x="2438519" y="3172741"/>
              <a:ext cx="1275" cy="265"/>
            </a:xfrm>
            <a:custGeom>
              <a:rect b="b" l="l" r="r" t="t"/>
              <a:pathLst>
                <a:path extrusionOk="0" h="6" w="25">
                  <a:moveTo>
                    <a:pt x="13" y="1"/>
                  </a:moveTo>
                  <a:cubicBezTo>
                    <a:pt x="6" y="1"/>
                    <a:pt x="1" y="6"/>
                    <a:pt x="1" y="6"/>
                  </a:cubicBezTo>
                  <a:lnTo>
                    <a:pt x="25" y="6"/>
                  </a:lnTo>
                  <a:cubicBezTo>
                    <a:pt x="21" y="2"/>
                    <a:pt x="17" y="1"/>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27"/>
            <p:cNvSpPr/>
            <p:nvPr/>
          </p:nvSpPr>
          <p:spPr>
            <a:xfrm rot="1290219">
              <a:off x="2698048" y="3278341"/>
              <a:ext cx="1887" cy="442"/>
            </a:xfrm>
            <a:custGeom>
              <a:rect b="b" l="l" r="r" t="t"/>
              <a:pathLst>
                <a:path extrusionOk="0" h="10" w="37">
                  <a:moveTo>
                    <a:pt x="19" y="0"/>
                  </a:moveTo>
                  <a:cubicBezTo>
                    <a:pt x="13" y="0"/>
                    <a:pt x="7" y="3"/>
                    <a:pt x="1" y="9"/>
                  </a:cubicBezTo>
                  <a:lnTo>
                    <a:pt x="36" y="9"/>
                  </a:lnTo>
                  <a:cubicBezTo>
                    <a:pt x="30" y="3"/>
                    <a:pt x="25" y="0"/>
                    <a:pt x="1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27"/>
            <p:cNvSpPr/>
            <p:nvPr/>
          </p:nvSpPr>
          <p:spPr>
            <a:xfrm rot="1290219">
              <a:off x="2591627" y="3203508"/>
              <a:ext cx="1887" cy="44"/>
            </a:xfrm>
            <a:custGeom>
              <a:rect b="b" l="l" r="r" t="t"/>
              <a:pathLst>
                <a:path extrusionOk="0" h="1" w="37">
                  <a:moveTo>
                    <a:pt x="1" y="1"/>
                  </a:moveTo>
                  <a:cubicBezTo>
                    <a:pt x="13" y="1"/>
                    <a:pt x="13" y="1"/>
                    <a:pt x="25" y="1"/>
                  </a:cubicBezTo>
                  <a:cubicBezTo>
                    <a:pt x="25" y="1"/>
                    <a:pt x="25" y="1"/>
                    <a:pt x="37"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27"/>
            <p:cNvSpPr/>
            <p:nvPr/>
          </p:nvSpPr>
          <p:spPr>
            <a:xfrm rot="1290219">
              <a:off x="2522968" y="3202585"/>
              <a:ext cx="3060" cy="1900"/>
            </a:xfrm>
            <a:custGeom>
              <a:rect b="b" l="l" r="r" t="t"/>
              <a:pathLst>
                <a:path extrusionOk="0" h="43" w="60">
                  <a:moveTo>
                    <a:pt x="55" y="0"/>
                  </a:moveTo>
                  <a:cubicBezTo>
                    <a:pt x="49" y="0"/>
                    <a:pt x="39" y="17"/>
                    <a:pt x="22" y="17"/>
                  </a:cubicBezTo>
                  <a:cubicBezTo>
                    <a:pt x="19" y="17"/>
                    <a:pt x="15" y="17"/>
                    <a:pt x="12" y="15"/>
                  </a:cubicBezTo>
                  <a:lnTo>
                    <a:pt x="0" y="39"/>
                  </a:lnTo>
                  <a:cubicBezTo>
                    <a:pt x="5" y="42"/>
                    <a:pt x="9" y="43"/>
                    <a:pt x="13" y="43"/>
                  </a:cubicBezTo>
                  <a:cubicBezTo>
                    <a:pt x="29" y="43"/>
                    <a:pt x="41" y="27"/>
                    <a:pt x="60" y="27"/>
                  </a:cubicBezTo>
                  <a:cubicBezTo>
                    <a:pt x="60" y="7"/>
                    <a:pt x="58" y="0"/>
                    <a:pt x="5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27"/>
            <p:cNvSpPr/>
            <p:nvPr/>
          </p:nvSpPr>
          <p:spPr>
            <a:xfrm rot="1290219">
              <a:off x="2578350" y="3201204"/>
              <a:ext cx="5560" cy="663"/>
            </a:xfrm>
            <a:custGeom>
              <a:rect b="b" l="l" r="r" t="t"/>
              <a:pathLst>
                <a:path extrusionOk="0" h="15" w="109">
                  <a:moveTo>
                    <a:pt x="19" y="1"/>
                  </a:moveTo>
                  <a:cubicBezTo>
                    <a:pt x="11" y="1"/>
                    <a:pt x="4" y="4"/>
                    <a:pt x="1" y="14"/>
                  </a:cubicBezTo>
                  <a:lnTo>
                    <a:pt x="108" y="14"/>
                  </a:lnTo>
                  <a:lnTo>
                    <a:pt x="72" y="3"/>
                  </a:lnTo>
                  <a:cubicBezTo>
                    <a:pt x="70" y="8"/>
                    <a:pt x="66" y="9"/>
                    <a:pt x="60" y="9"/>
                  </a:cubicBezTo>
                  <a:cubicBezTo>
                    <a:pt x="49" y="9"/>
                    <a:pt x="32" y="1"/>
                    <a:pt x="19"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27"/>
            <p:cNvSpPr/>
            <p:nvPr/>
          </p:nvSpPr>
          <p:spPr>
            <a:xfrm rot="1290219">
              <a:off x="2328127" y="3174058"/>
              <a:ext cx="404544" cy="127347"/>
            </a:xfrm>
            <a:custGeom>
              <a:rect b="b" l="l" r="r" t="t"/>
              <a:pathLst>
                <a:path extrusionOk="0" h="2882" w="7931">
                  <a:moveTo>
                    <a:pt x="2672" y="1078"/>
                  </a:moveTo>
                  <a:lnTo>
                    <a:pt x="2668" y="1084"/>
                  </a:lnTo>
                  <a:cubicBezTo>
                    <a:pt x="2674" y="1084"/>
                    <a:pt x="2673" y="1081"/>
                    <a:pt x="2672" y="1078"/>
                  </a:cubicBezTo>
                  <a:close/>
                  <a:moveTo>
                    <a:pt x="6597" y="1132"/>
                  </a:moveTo>
                  <a:cubicBezTo>
                    <a:pt x="6597" y="1132"/>
                    <a:pt x="6597" y="1132"/>
                    <a:pt x="6597" y="1132"/>
                  </a:cubicBezTo>
                  <a:cubicBezTo>
                    <a:pt x="6597" y="1132"/>
                    <a:pt x="6597" y="1132"/>
                    <a:pt x="6597" y="1132"/>
                  </a:cubicBezTo>
                  <a:close/>
                  <a:moveTo>
                    <a:pt x="2370" y="1108"/>
                  </a:moveTo>
                  <a:lnTo>
                    <a:pt x="2334" y="1155"/>
                  </a:lnTo>
                  <a:cubicBezTo>
                    <a:pt x="2358" y="1132"/>
                    <a:pt x="2370" y="1132"/>
                    <a:pt x="2394" y="1120"/>
                  </a:cubicBezTo>
                  <a:cubicBezTo>
                    <a:pt x="2388" y="1117"/>
                    <a:pt x="2385" y="1116"/>
                    <a:pt x="2382" y="1116"/>
                  </a:cubicBezTo>
                  <a:cubicBezTo>
                    <a:pt x="2378" y="1116"/>
                    <a:pt x="2377" y="1119"/>
                    <a:pt x="2376" y="1119"/>
                  </a:cubicBezTo>
                  <a:cubicBezTo>
                    <a:pt x="2375" y="1119"/>
                    <a:pt x="2374" y="1117"/>
                    <a:pt x="2370" y="1108"/>
                  </a:cubicBezTo>
                  <a:close/>
                  <a:moveTo>
                    <a:pt x="703" y="1596"/>
                  </a:moveTo>
                  <a:lnTo>
                    <a:pt x="703" y="1596"/>
                  </a:lnTo>
                  <a:cubicBezTo>
                    <a:pt x="703" y="1599"/>
                    <a:pt x="704" y="1601"/>
                    <a:pt x="705" y="1603"/>
                  </a:cubicBezTo>
                  <a:lnTo>
                    <a:pt x="705" y="1603"/>
                  </a:lnTo>
                  <a:cubicBezTo>
                    <a:pt x="704" y="1601"/>
                    <a:pt x="704" y="1598"/>
                    <a:pt x="703" y="1596"/>
                  </a:cubicBezTo>
                  <a:close/>
                  <a:moveTo>
                    <a:pt x="6585" y="2072"/>
                  </a:moveTo>
                  <a:cubicBezTo>
                    <a:pt x="6585" y="2072"/>
                    <a:pt x="6585" y="2072"/>
                    <a:pt x="6585" y="2072"/>
                  </a:cubicBezTo>
                  <a:lnTo>
                    <a:pt x="6585" y="2072"/>
                  </a:lnTo>
                  <a:close/>
                  <a:moveTo>
                    <a:pt x="7084" y="2535"/>
                  </a:moveTo>
                  <a:lnTo>
                    <a:pt x="7084" y="2535"/>
                  </a:lnTo>
                  <a:cubicBezTo>
                    <a:pt x="7084" y="2536"/>
                    <a:pt x="7084" y="2536"/>
                    <a:pt x="7084" y="2537"/>
                  </a:cubicBezTo>
                  <a:lnTo>
                    <a:pt x="7084" y="2537"/>
                  </a:lnTo>
                  <a:cubicBezTo>
                    <a:pt x="7084" y="2537"/>
                    <a:pt x="7084" y="2537"/>
                    <a:pt x="7085" y="2537"/>
                  </a:cubicBezTo>
                  <a:lnTo>
                    <a:pt x="7084" y="2535"/>
                  </a:lnTo>
                  <a:close/>
                  <a:moveTo>
                    <a:pt x="7001" y="2537"/>
                  </a:moveTo>
                  <a:lnTo>
                    <a:pt x="7001" y="2548"/>
                  </a:lnTo>
                  <a:lnTo>
                    <a:pt x="7013" y="2548"/>
                  </a:lnTo>
                  <a:cubicBezTo>
                    <a:pt x="7013" y="2548"/>
                    <a:pt x="7013" y="2548"/>
                    <a:pt x="7001" y="2537"/>
                  </a:cubicBezTo>
                  <a:close/>
                  <a:moveTo>
                    <a:pt x="6537" y="1084"/>
                  </a:moveTo>
                  <a:cubicBezTo>
                    <a:pt x="6549" y="1084"/>
                    <a:pt x="6573" y="1096"/>
                    <a:pt x="6585" y="1108"/>
                  </a:cubicBezTo>
                  <a:cubicBezTo>
                    <a:pt x="6585" y="1120"/>
                    <a:pt x="6597" y="1132"/>
                    <a:pt x="6597" y="1132"/>
                  </a:cubicBezTo>
                  <a:cubicBezTo>
                    <a:pt x="6597" y="1132"/>
                    <a:pt x="6597" y="1120"/>
                    <a:pt x="6597" y="1108"/>
                  </a:cubicBezTo>
                  <a:cubicBezTo>
                    <a:pt x="6609" y="1120"/>
                    <a:pt x="6620" y="1132"/>
                    <a:pt x="6632" y="1132"/>
                  </a:cubicBezTo>
                  <a:cubicBezTo>
                    <a:pt x="6620" y="1155"/>
                    <a:pt x="6609" y="1167"/>
                    <a:pt x="6609" y="1203"/>
                  </a:cubicBezTo>
                  <a:lnTo>
                    <a:pt x="6656" y="1167"/>
                  </a:lnTo>
                  <a:lnTo>
                    <a:pt x="6656" y="1179"/>
                  </a:lnTo>
                  <a:lnTo>
                    <a:pt x="6692" y="1167"/>
                  </a:lnTo>
                  <a:cubicBezTo>
                    <a:pt x="6751" y="1203"/>
                    <a:pt x="6811" y="1239"/>
                    <a:pt x="6870" y="1286"/>
                  </a:cubicBezTo>
                  <a:cubicBezTo>
                    <a:pt x="6875" y="1287"/>
                    <a:pt x="6879" y="1288"/>
                    <a:pt x="6882" y="1288"/>
                  </a:cubicBezTo>
                  <a:cubicBezTo>
                    <a:pt x="6915" y="1288"/>
                    <a:pt x="6921" y="1249"/>
                    <a:pt x="6954" y="1249"/>
                  </a:cubicBezTo>
                  <a:cubicBezTo>
                    <a:pt x="6957" y="1249"/>
                    <a:pt x="6961" y="1250"/>
                    <a:pt x="6966" y="1251"/>
                  </a:cubicBezTo>
                  <a:cubicBezTo>
                    <a:pt x="6978" y="1263"/>
                    <a:pt x="7013" y="1274"/>
                    <a:pt x="6990" y="1298"/>
                  </a:cubicBezTo>
                  <a:cubicBezTo>
                    <a:pt x="6986" y="1297"/>
                    <a:pt x="6983" y="1296"/>
                    <a:pt x="6980" y="1296"/>
                  </a:cubicBezTo>
                  <a:cubicBezTo>
                    <a:pt x="6962" y="1296"/>
                    <a:pt x="6952" y="1322"/>
                    <a:pt x="6942" y="1322"/>
                  </a:cubicBezTo>
                  <a:cubicBezTo>
                    <a:pt x="6990" y="1358"/>
                    <a:pt x="7013" y="1417"/>
                    <a:pt x="7073" y="1429"/>
                  </a:cubicBezTo>
                  <a:lnTo>
                    <a:pt x="7073" y="1370"/>
                  </a:lnTo>
                  <a:cubicBezTo>
                    <a:pt x="7085" y="1382"/>
                    <a:pt x="7109" y="1405"/>
                    <a:pt x="7120" y="1417"/>
                  </a:cubicBezTo>
                  <a:cubicBezTo>
                    <a:pt x="7097" y="1429"/>
                    <a:pt x="7085" y="1465"/>
                    <a:pt x="7073" y="1465"/>
                  </a:cubicBezTo>
                  <a:cubicBezTo>
                    <a:pt x="7204" y="1465"/>
                    <a:pt x="7097" y="1536"/>
                    <a:pt x="7168" y="1572"/>
                  </a:cubicBezTo>
                  <a:cubicBezTo>
                    <a:pt x="7186" y="1563"/>
                    <a:pt x="7207" y="1559"/>
                    <a:pt x="7229" y="1559"/>
                  </a:cubicBezTo>
                  <a:cubicBezTo>
                    <a:pt x="7292" y="1559"/>
                    <a:pt x="7365" y="1590"/>
                    <a:pt x="7418" y="1608"/>
                  </a:cubicBezTo>
                  <a:cubicBezTo>
                    <a:pt x="7430" y="1632"/>
                    <a:pt x="7430" y="1644"/>
                    <a:pt x="7418" y="1655"/>
                  </a:cubicBezTo>
                  <a:cubicBezTo>
                    <a:pt x="7415" y="1642"/>
                    <a:pt x="7410" y="1638"/>
                    <a:pt x="7404" y="1638"/>
                  </a:cubicBezTo>
                  <a:cubicBezTo>
                    <a:pt x="7394" y="1638"/>
                    <a:pt x="7381" y="1649"/>
                    <a:pt x="7368" y="1649"/>
                  </a:cubicBezTo>
                  <a:cubicBezTo>
                    <a:pt x="7361" y="1649"/>
                    <a:pt x="7353" y="1645"/>
                    <a:pt x="7347" y="1632"/>
                  </a:cubicBezTo>
                  <a:lnTo>
                    <a:pt x="7347" y="1632"/>
                  </a:lnTo>
                  <a:cubicBezTo>
                    <a:pt x="7359" y="1679"/>
                    <a:pt x="7406" y="1703"/>
                    <a:pt x="7406" y="1751"/>
                  </a:cubicBezTo>
                  <a:cubicBezTo>
                    <a:pt x="7413" y="1737"/>
                    <a:pt x="7424" y="1731"/>
                    <a:pt x="7437" y="1731"/>
                  </a:cubicBezTo>
                  <a:cubicBezTo>
                    <a:pt x="7446" y="1731"/>
                    <a:pt x="7456" y="1734"/>
                    <a:pt x="7466" y="1739"/>
                  </a:cubicBezTo>
                  <a:cubicBezTo>
                    <a:pt x="7466" y="1763"/>
                    <a:pt x="7430" y="1786"/>
                    <a:pt x="7430" y="1810"/>
                  </a:cubicBezTo>
                  <a:cubicBezTo>
                    <a:pt x="7418" y="1798"/>
                    <a:pt x="7406" y="1798"/>
                    <a:pt x="7394" y="1786"/>
                  </a:cubicBezTo>
                  <a:lnTo>
                    <a:pt x="7394" y="1786"/>
                  </a:lnTo>
                  <a:cubicBezTo>
                    <a:pt x="7382" y="1822"/>
                    <a:pt x="7418" y="1822"/>
                    <a:pt x="7430" y="1834"/>
                  </a:cubicBezTo>
                  <a:cubicBezTo>
                    <a:pt x="7406" y="1858"/>
                    <a:pt x="7406" y="1882"/>
                    <a:pt x="7371" y="1882"/>
                  </a:cubicBezTo>
                  <a:cubicBezTo>
                    <a:pt x="7418" y="1905"/>
                    <a:pt x="7394" y="1929"/>
                    <a:pt x="7418" y="1965"/>
                  </a:cubicBezTo>
                  <a:cubicBezTo>
                    <a:pt x="7430" y="1949"/>
                    <a:pt x="7439" y="1944"/>
                    <a:pt x="7447" y="1944"/>
                  </a:cubicBezTo>
                  <a:cubicBezTo>
                    <a:pt x="7463" y="1944"/>
                    <a:pt x="7474" y="1965"/>
                    <a:pt x="7490" y="1965"/>
                  </a:cubicBezTo>
                  <a:cubicBezTo>
                    <a:pt x="7478" y="1953"/>
                    <a:pt x="7478" y="1929"/>
                    <a:pt x="7466" y="1917"/>
                  </a:cubicBezTo>
                  <a:cubicBezTo>
                    <a:pt x="7462" y="1937"/>
                    <a:pt x="7461" y="1944"/>
                    <a:pt x="7459" y="1944"/>
                  </a:cubicBezTo>
                  <a:cubicBezTo>
                    <a:pt x="7455" y="1944"/>
                    <a:pt x="7450" y="1904"/>
                    <a:pt x="7416" y="1904"/>
                  </a:cubicBezTo>
                  <a:cubicBezTo>
                    <a:pt x="7413" y="1904"/>
                    <a:pt x="7410" y="1905"/>
                    <a:pt x="7406" y="1905"/>
                  </a:cubicBezTo>
                  <a:cubicBezTo>
                    <a:pt x="7411" y="1898"/>
                    <a:pt x="7419" y="1895"/>
                    <a:pt x="7427" y="1895"/>
                  </a:cubicBezTo>
                  <a:cubicBezTo>
                    <a:pt x="7447" y="1895"/>
                    <a:pt x="7472" y="1911"/>
                    <a:pt x="7484" y="1911"/>
                  </a:cubicBezTo>
                  <a:cubicBezTo>
                    <a:pt x="7490" y="1911"/>
                    <a:pt x="7493" y="1906"/>
                    <a:pt x="7490" y="1894"/>
                  </a:cubicBezTo>
                  <a:lnTo>
                    <a:pt x="7490" y="1894"/>
                  </a:lnTo>
                  <a:cubicBezTo>
                    <a:pt x="7525" y="1953"/>
                    <a:pt x="7501" y="1965"/>
                    <a:pt x="7537" y="2036"/>
                  </a:cubicBezTo>
                  <a:cubicBezTo>
                    <a:pt x="7537" y="2022"/>
                    <a:pt x="7541" y="2017"/>
                    <a:pt x="7546" y="2017"/>
                  </a:cubicBezTo>
                  <a:cubicBezTo>
                    <a:pt x="7555" y="2017"/>
                    <a:pt x="7569" y="2030"/>
                    <a:pt x="7583" y="2030"/>
                  </a:cubicBezTo>
                  <a:cubicBezTo>
                    <a:pt x="7588" y="2030"/>
                    <a:pt x="7592" y="2029"/>
                    <a:pt x="7597" y="2025"/>
                  </a:cubicBezTo>
                  <a:lnTo>
                    <a:pt x="7597" y="2025"/>
                  </a:lnTo>
                  <a:cubicBezTo>
                    <a:pt x="7592" y="2049"/>
                    <a:pt x="7587" y="2055"/>
                    <a:pt x="7581" y="2055"/>
                  </a:cubicBezTo>
                  <a:cubicBezTo>
                    <a:pt x="7573" y="2055"/>
                    <a:pt x="7563" y="2046"/>
                    <a:pt x="7549" y="2046"/>
                  </a:cubicBezTo>
                  <a:cubicBezTo>
                    <a:pt x="7545" y="2046"/>
                    <a:pt x="7541" y="2047"/>
                    <a:pt x="7537" y="2048"/>
                  </a:cubicBezTo>
                  <a:cubicBezTo>
                    <a:pt x="7537" y="2084"/>
                    <a:pt x="7501" y="2084"/>
                    <a:pt x="7537" y="2120"/>
                  </a:cubicBezTo>
                  <a:cubicBezTo>
                    <a:pt x="7527" y="2134"/>
                    <a:pt x="7519" y="2139"/>
                    <a:pt x="7513" y="2139"/>
                  </a:cubicBezTo>
                  <a:cubicBezTo>
                    <a:pt x="7500" y="2139"/>
                    <a:pt x="7493" y="2118"/>
                    <a:pt x="7475" y="2118"/>
                  </a:cubicBezTo>
                  <a:cubicBezTo>
                    <a:pt x="7472" y="2118"/>
                    <a:pt x="7469" y="2119"/>
                    <a:pt x="7466" y="2120"/>
                  </a:cubicBezTo>
                  <a:cubicBezTo>
                    <a:pt x="7443" y="2109"/>
                    <a:pt x="7528" y="2012"/>
                    <a:pt x="7435" y="2012"/>
                  </a:cubicBezTo>
                  <a:cubicBezTo>
                    <a:pt x="7430" y="2012"/>
                    <a:pt x="7424" y="2012"/>
                    <a:pt x="7418" y="2013"/>
                  </a:cubicBezTo>
                  <a:cubicBezTo>
                    <a:pt x="7418" y="1989"/>
                    <a:pt x="7371" y="1965"/>
                    <a:pt x="7371" y="1941"/>
                  </a:cubicBezTo>
                  <a:cubicBezTo>
                    <a:pt x="7359" y="1965"/>
                    <a:pt x="7323" y="1989"/>
                    <a:pt x="7347" y="2025"/>
                  </a:cubicBezTo>
                  <a:lnTo>
                    <a:pt x="7406" y="2025"/>
                  </a:lnTo>
                  <a:cubicBezTo>
                    <a:pt x="7406" y="2048"/>
                    <a:pt x="7454" y="2072"/>
                    <a:pt x="7442" y="2084"/>
                  </a:cubicBezTo>
                  <a:cubicBezTo>
                    <a:pt x="7439" y="2081"/>
                    <a:pt x="7434" y="2079"/>
                    <a:pt x="7428" y="2079"/>
                  </a:cubicBezTo>
                  <a:cubicBezTo>
                    <a:pt x="7413" y="2079"/>
                    <a:pt x="7394" y="2090"/>
                    <a:pt x="7394" y="2108"/>
                  </a:cubicBezTo>
                  <a:cubicBezTo>
                    <a:pt x="7406" y="2096"/>
                    <a:pt x="7406" y="2096"/>
                    <a:pt x="7418" y="2096"/>
                  </a:cubicBezTo>
                  <a:cubicBezTo>
                    <a:pt x="7418" y="2132"/>
                    <a:pt x="7454" y="2156"/>
                    <a:pt x="7454" y="2203"/>
                  </a:cubicBezTo>
                  <a:cubicBezTo>
                    <a:pt x="7478" y="2167"/>
                    <a:pt x="7501" y="2167"/>
                    <a:pt x="7537" y="2132"/>
                  </a:cubicBezTo>
                  <a:cubicBezTo>
                    <a:pt x="7585" y="2156"/>
                    <a:pt x="7537" y="2167"/>
                    <a:pt x="7537" y="2191"/>
                  </a:cubicBezTo>
                  <a:cubicBezTo>
                    <a:pt x="7525" y="2179"/>
                    <a:pt x="7537" y="2179"/>
                    <a:pt x="7525" y="2179"/>
                  </a:cubicBezTo>
                  <a:cubicBezTo>
                    <a:pt x="7525" y="2191"/>
                    <a:pt x="7525" y="2203"/>
                    <a:pt x="7537" y="2215"/>
                  </a:cubicBezTo>
                  <a:cubicBezTo>
                    <a:pt x="7525" y="2227"/>
                    <a:pt x="7515" y="2232"/>
                    <a:pt x="7506" y="2232"/>
                  </a:cubicBezTo>
                  <a:cubicBezTo>
                    <a:pt x="7486" y="2232"/>
                    <a:pt x="7472" y="2210"/>
                    <a:pt x="7449" y="2210"/>
                  </a:cubicBezTo>
                  <a:cubicBezTo>
                    <a:pt x="7444" y="2210"/>
                    <a:pt x="7437" y="2211"/>
                    <a:pt x="7430" y="2215"/>
                  </a:cubicBezTo>
                  <a:cubicBezTo>
                    <a:pt x="7394" y="2227"/>
                    <a:pt x="7442" y="2263"/>
                    <a:pt x="7406" y="2275"/>
                  </a:cubicBezTo>
                  <a:lnTo>
                    <a:pt x="7418" y="2275"/>
                  </a:lnTo>
                  <a:lnTo>
                    <a:pt x="7418" y="2286"/>
                  </a:lnTo>
                  <a:cubicBezTo>
                    <a:pt x="7406" y="2310"/>
                    <a:pt x="7394" y="2322"/>
                    <a:pt x="7406" y="2358"/>
                  </a:cubicBezTo>
                  <a:cubicBezTo>
                    <a:pt x="7404" y="2356"/>
                    <a:pt x="7403" y="2355"/>
                    <a:pt x="7402" y="2355"/>
                  </a:cubicBezTo>
                  <a:lnTo>
                    <a:pt x="7402" y="2355"/>
                  </a:lnTo>
                  <a:cubicBezTo>
                    <a:pt x="7398" y="2355"/>
                    <a:pt x="7406" y="2374"/>
                    <a:pt x="7406" y="2394"/>
                  </a:cubicBezTo>
                  <a:cubicBezTo>
                    <a:pt x="7406" y="2404"/>
                    <a:pt x="7406" y="2447"/>
                    <a:pt x="7371" y="2447"/>
                  </a:cubicBezTo>
                  <a:cubicBezTo>
                    <a:pt x="7365" y="2447"/>
                    <a:pt x="7356" y="2445"/>
                    <a:pt x="7347" y="2441"/>
                  </a:cubicBezTo>
                  <a:cubicBezTo>
                    <a:pt x="7337" y="2446"/>
                    <a:pt x="7325" y="2449"/>
                    <a:pt x="7314" y="2449"/>
                  </a:cubicBezTo>
                  <a:cubicBezTo>
                    <a:pt x="7299" y="2449"/>
                    <a:pt x="7287" y="2443"/>
                    <a:pt x="7287" y="2429"/>
                  </a:cubicBezTo>
                  <a:cubicBezTo>
                    <a:pt x="7275" y="2441"/>
                    <a:pt x="7251" y="2441"/>
                    <a:pt x="7240" y="2441"/>
                  </a:cubicBezTo>
                  <a:lnTo>
                    <a:pt x="7228" y="2394"/>
                  </a:lnTo>
                  <a:cubicBezTo>
                    <a:pt x="7192" y="2417"/>
                    <a:pt x="7204" y="2453"/>
                    <a:pt x="7192" y="2501"/>
                  </a:cubicBezTo>
                  <a:cubicBezTo>
                    <a:pt x="7181" y="2493"/>
                    <a:pt x="7169" y="2491"/>
                    <a:pt x="7156" y="2491"/>
                  </a:cubicBezTo>
                  <a:cubicBezTo>
                    <a:pt x="7129" y="2491"/>
                    <a:pt x="7101" y="2504"/>
                    <a:pt x="7085" y="2513"/>
                  </a:cubicBezTo>
                  <a:lnTo>
                    <a:pt x="7061" y="2513"/>
                  </a:lnTo>
                  <a:lnTo>
                    <a:pt x="7084" y="2535"/>
                  </a:lnTo>
                  <a:lnTo>
                    <a:pt x="7084" y="2535"/>
                  </a:lnTo>
                  <a:cubicBezTo>
                    <a:pt x="7084" y="2531"/>
                    <a:pt x="7085" y="2527"/>
                    <a:pt x="7085" y="2525"/>
                  </a:cubicBezTo>
                  <a:lnTo>
                    <a:pt x="7085" y="2525"/>
                  </a:lnTo>
                  <a:cubicBezTo>
                    <a:pt x="7103" y="2531"/>
                    <a:pt x="7118" y="2531"/>
                    <a:pt x="7132" y="2531"/>
                  </a:cubicBezTo>
                  <a:cubicBezTo>
                    <a:pt x="7147" y="2531"/>
                    <a:pt x="7162" y="2531"/>
                    <a:pt x="7180" y="2537"/>
                  </a:cubicBezTo>
                  <a:cubicBezTo>
                    <a:pt x="7180" y="2525"/>
                    <a:pt x="7168" y="2513"/>
                    <a:pt x="7168" y="2501"/>
                  </a:cubicBezTo>
                  <a:lnTo>
                    <a:pt x="7168" y="2501"/>
                  </a:lnTo>
                  <a:cubicBezTo>
                    <a:pt x="7180" y="2501"/>
                    <a:pt x="7204" y="2513"/>
                    <a:pt x="7216" y="2537"/>
                  </a:cubicBezTo>
                  <a:cubicBezTo>
                    <a:pt x="7216" y="2560"/>
                    <a:pt x="7180" y="2560"/>
                    <a:pt x="7156" y="2560"/>
                  </a:cubicBezTo>
                  <a:cubicBezTo>
                    <a:pt x="7131" y="2552"/>
                    <a:pt x="7118" y="2543"/>
                    <a:pt x="7116" y="2543"/>
                  </a:cubicBezTo>
                  <a:lnTo>
                    <a:pt x="7116" y="2543"/>
                  </a:lnTo>
                  <a:cubicBezTo>
                    <a:pt x="7116" y="2543"/>
                    <a:pt x="7117" y="2545"/>
                    <a:pt x="7120" y="2548"/>
                  </a:cubicBezTo>
                  <a:cubicBezTo>
                    <a:pt x="7109" y="2554"/>
                    <a:pt x="7101" y="2556"/>
                    <a:pt x="7095" y="2556"/>
                  </a:cubicBezTo>
                  <a:cubicBezTo>
                    <a:pt x="7084" y="2556"/>
                    <a:pt x="7083" y="2546"/>
                    <a:pt x="7084" y="2537"/>
                  </a:cubicBezTo>
                  <a:lnTo>
                    <a:pt x="7084" y="2537"/>
                  </a:lnTo>
                  <a:cubicBezTo>
                    <a:pt x="7047" y="2537"/>
                    <a:pt x="7039" y="2552"/>
                    <a:pt x="7025" y="2552"/>
                  </a:cubicBezTo>
                  <a:cubicBezTo>
                    <a:pt x="7022" y="2552"/>
                    <a:pt x="7018" y="2551"/>
                    <a:pt x="7013" y="2548"/>
                  </a:cubicBezTo>
                  <a:lnTo>
                    <a:pt x="7013" y="2548"/>
                  </a:lnTo>
                  <a:cubicBezTo>
                    <a:pt x="7019" y="2554"/>
                    <a:pt x="7022" y="2557"/>
                    <a:pt x="7021" y="2557"/>
                  </a:cubicBezTo>
                  <a:cubicBezTo>
                    <a:pt x="7019" y="2557"/>
                    <a:pt x="7013" y="2554"/>
                    <a:pt x="7001" y="2548"/>
                  </a:cubicBezTo>
                  <a:cubicBezTo>
                    <a:pt x="7001" y="2548"/>
                    <a:pt x="7001" y="2548"/>
                    <a:pt x="6990" y="2537"/>
                  </a:cubicBezTo>
                  <a:lnTo>
                    <a:pt x="7001" y="2537"/>
                  </a:lnTo>
                  <a:lnTo>
                    <a:pt x="7001" y="2525"/>
                  </a:lnTo>
                  <a:cubicBezTo>
                    <a:pt x="6998" y="2510"/>
                    <a:pt x="6992" y="2506"/>
                    <a:pt x="6985" y="2506"/>
                  </a:cubicBezTo>
                  <a:cubicBezTo>
                    <a:pt x="6972" y="2506"/>
                    <a:pt x="6955" y="2519"/>
                    <a:pt x="6937" y="2519"/>
                  </a:cubicBezTo>
                  <a:cubicBezTo>
                    <a:pt x="6931" y="2519"/>
                    <a:pt x="6924" y="2517"/>
                    <a:pt x="6918" y="2513"/>
                  </a:cubicBezTo>
                  <a:lnTo>
                    <a:pt x="6930" y="2513"/>
                  </a:lnTo>
                  <a:cubicBezTo>
                    <a:pt x="6920" y="2493"/>
                    <a:pt x="6926" y="2443"/>
                    <a:pt x="6916" y="2443"/>
                  </a:cubicBezTo>
                  <a:cubicBezTo>
                    <a:pt x="6914" y="2443"/>
                    <a:pt x="6911" y="2446"/>
                    <a:pt x="6906" y="2453"/>
                  </a:cubicBezTo>
                  <a:cubicBezTo>
                    <a:pt x="6906" y="2449"/>
                    <a:pt x="6905" y="2448"/>
                    <a:pt x="6903" y="2448"/>
                  </a:cubicBezTo>
                  <a:cubicBezTo>
                    <a:pt x="6898" y="2448"/>
                    <a:pt x="6890" y="2453"/>
                    <a:pt x="6882" y="2453"/>
                  </a:cubicBezTo>
                  <a:cubicBezTo>
                    <a:pt x="6875" y="2460"/>
                    <a:pt x="6864" y="2463"/>
                    <a:pt x="6858" y="2464"/>
                  </a:cubicBezTo>
                  <a:lnTo>
                    <a:pt x="6858" y="2464"/>
                  </a:lnTo>
                  <a:cubicBezTo>
                    <a:pt x="6846" y="2441"/>
                    <a:pt x="6823" y="2441"/>
                    <a:pt x="6811" y="2417"/>
                  </a:cubicBezTo>
                  <a:cubicBezTo>
                    <a:pt x="6811" y="2417"/>
                    <a:pt x="6799" y="2406"/>
                    <a:pt x="6787" y="2406"/>
                  </a:cubicBezTo>
                  <a:cubicBezTo>
                    <a:pt x="6763" y="2406"/>
                    <a:pt x="6751" y="2406"/>
                    <a:pt x="6787" y="2394"/>
                  </a:cubicBezTo>
                  <a:lnTo>
                    <a:pt x="6787" y="2382"/>
                  </a:lnTo>
                  <a:cubicBezTo>
                    <a:pt x="6775" y="2382"/>
                    <a:pt x="6787" y="2370"/>
                    <a:pt x="6787" y="2370"/>
                  </a:cubicBezTo>
                  <a:cubicBezTo>
                    <a:pt x="6787" y="2275"/>
                    <a:pt x="6692" y="2310"/>
                    <a:pt x="6704" y="2227"/>
                  </a:cubicBezTo>
                  <a:cubicBezTo>
                    <a:pt x="6668" y="2227"/>
                    <a:pt x="6668" y="2263"/>
                    <a:pt x="6656" y="2275"/>
                  </a:cubicBezTo>
                  <a:cubicBezTo>
                    <a:pt x="6632" y="2275"/>
                    <a:pt x="6585" y="2251"/>
                    <a:pt x="6561" y="2239"/>
                  </a:cubicBezTo>
                  <a:cubicBezTo>
                    <a:pt x="6573" y="2191"/>
                    <a:pt x="6573" y="2084"/>
                    <a:pt x="6644" y="2072"/>
                  </a:cubicBezTo>
                  <a:cubicBezTo>
                    <a:pt x="6641" y="2061"/>
                    <a:pt x="6638" y="2057"/>
                    <a:pt x="6634" y="2057"/>
                  </a:cubicBezTo>
                  <a:cubicBezTo>
                    <a:pt x="6624" y="2057"/>
                    <a:pt x="6609" y="2088"/>
                    <a:pt x="6594" y="2088"/>
                  </a:cubicBezTo>
                  <a:cubicBezTo>
                    <a:pt x="6591" y="2088"/>
                    <a:pt x="6588" y="2087"/>
                    <a:pt x="6585" y="2084"/>
                  </a:cubicBezTo>
                  <a:lnTo>
                    <a:pt x="6585" y="2072"/>
                  </a:lnTo>
                  <a:cubicBezTo>
                    <a:pt x="6585" y="2096"/>
                    <a:pt x="6573" y="2120"/>
                    <a:pt x="6549" y="2144"/>
                  </a:cubicBezTo>
                  <a:cubicBezTo>
                    <a:pt x="6545" y="2147"/>
                    <a:pt x="6541" y="2149"/>
                    <a:pt x="6537" y="2149"/>
                  </a:cubicBezTo>
                  <a:cubicBezTo>
                    <a:pt x="6514" y="2149"/>
                    <a:pt x="6489" y="2106"/>
                    <a:pt x="6489" y="2096"/>
                  </a:cubicBezTo>
                  <a:lnTo>
                    <a:pt x="6549" y="2084"/>
                  </a:lnTo>
                  <a:cubicBezTo>
                    <a:pt x="6513" y="2036"/>
                    <a:pt x="6442" y="2072"/>
                    <a:pt x="6382" y="2036"/>
                  </a:cubicBezTo>
                  <a:cubicBezTo>
                    <a:pt x="6394" y="1989"/>
                    <a:pt x="6442" y="2001"/>
                    <a:pt x="6478" y="1989"/>
                  </a:cubicBezTo>
                  <a:lnTo>
                    <a:pt x="6466" y="1941"/>
                  </a:lnTo>
                  <a:lnTo>
                    <a:pt x="6501" y="1941"/>
                  </a:lnTo>
                  <a:cubicBezTo>
                    <a:pt x="6489" y="1905"/>
                    <a:pt x="6454" y="1905"/>
                    <a:pt x="6466" y="1858"/>
                  </a:cubicBezTo>
                  <a:lnTo>
                    <a:pt x="6466" y="1858"/>
                  </a:lnTo>
                  <a:cubicBezTo>
                    <a:pt x="6470" y="1861"/>
                    <a:pt x="6473" y="1862"/>
                    <a:pt x="6477" y="1862"/>
                  </a:cubicBezTo>
                  <a:cubicBezTo>
                    <a:pt x="6496" y="1862"/>
                    <a:pt x="6503" y="1820"/>
                    <a:pt x="6525" y="1820"/>
                  </a:cubicBezTo>
                  <a:cubicBezTo>
                    <a:pt x="6531" y="1820"/>
                    <a:pt x="6539" y="1824"/>
                    <a:pt x="6549" y="1834"/>
                  </a:cubicBezTo>
                  <a:cubicBezTo>
                    <a:pt x="6561" y="1810"/>
                    <a:pt x="6489" y="1798"/>
                    <a:pt x="6537" y="1786"/>
                  </a:cubicBezTo>
                  <a:cubicBezTo>
                    <a:pt x="6532" y="1785"/>
                    <a:pt x="6528" y="1784"/>
                    <a:pt x="6525" y="1784"/>
                  </a:cubicBezTo>
                  <a:cubicBezTo>
                    <a:pt x="6504" y="1784"/>
                    <a:pt x="6512" y="1812"/>
                    <a:pt x="6501" y="1822"/>
                  </a:cubicBezTo>
                  <a:cubicBezTo>
                    <a:pt x="6498" y="1823"/>
                    <a:pt x="6495" y="1823"/>
                    <a:pt x="6492" y="1823"/>
                  </a:cubicBezTo>
                  <a:cubicBezTo>
                    <a:pt x="6457" y="1823"/>
                    <a:pt x="6477" y="1761"/>
                    <a:pt x="6466" y="1739"/>
                  </a:cubicBezTo>
                  <a:cubicBezTo>
                    <a:pt x="6478" y="1739"/>
                    <a:pt x="6486" y="1742"/>
                    <a:pt x="6494" y="1742"/>
                  </a:cubicBezTo>
                  <a:cubicBezTo>
                    <a:pt x="6501" y="1742"/>
                    <a:pt x="6507" y="1739"/>
                    <a:pt x="6513" y="1727"/>
                  </a:cubicBezTo>
                  <a:cubicBezTo>
                    <a:pt x="6501" y="1715"/>
                    <a:pt x="6478" y="1691"/>
                    <a:pt x="6513" y="1667"/>
                  </a:cubicBezTo>
                  <a:cubicBezTo>
                    <a:pt x="6478" y="1667"/>
                    <a:pt x="6513" y="1632"/>
                    <a:pt x="6513" y="1608"/>
                  </a:cubicBezTo>
                  <a:lnTo>
                    <a:pt x="6513" y="1608"/>
                  </a:lnTo>
                  <a:cubicBezTo>
                    <a:pt x="6504" y="1626"/>
                    <a:pt x="6488" y="1651"/>
                    <a:pt x="6465" y="1651"/>
                  </a:cubicBezTo>
                  <a:cubicBezTo>
                    <a:pt x="6458" y="1651"/>
                    <a:pt x="6450" y="1649"/>
                    <a:pt x="6442" y="1644"/>
                  </a:cubicBezTo>
                  <a:cubicBezTo>
                    <a:pt x="6430" y="1620"/>
                    <a:pt x="6430" y="1608"/>
                    <a:pt x="6442" y="1560"/>
                  </a:cubicBezTo>
                  <a:lnTo>
                    <a:pt x="6442" y="1560"/>
                  </a:lnTo>
                  <a:lnTo>
                    <a:pt x="6418" y="1596"/>
                  </a:lnTo>
                  <a:cubicBezTo>
                    <a:pt x="6382" y="1548"/>
                    <a:pt x="6466" y="1536"/>
                    <a:pt x="6466" y="1489"/>
                  </a:cubicBezTo>
                  <a:cubicBezTo>
                    <a:pt x="6478" y="1513"/>
                    <a:pt x="6478" y="1524"/>
                    <a:pt x="6501" y="1548"/>
                  </a:cubicBezTo>
                  <a:cubicBezTo>
                    <a:pt x="6489" y="1524"/>
                    <a:pt x="6478" y="1477"/>
                    <a:pt x="6466" y="1429"/>
                  </a:cubicBezTo>
                  <a:lnTo>
                    <a:pt x="6537" y="1405"/>
                  </a:lnTo>
                  <a:cubicBezTo>
                    <a:pt x="6513" y="1394"/>
                    <a:pt x="6549" y="1358"/>
                    <a:pt x="6513" y="1346"/>
                  </a:cubicBezTo>
                  <a:cubicBezTo>
                    <a:pt x="6521" y="1340"/>
                    <a:pt x="6526" y="1338"/>
                    <a:pt x="6531" y="1338"/>
                  </a:cubicBezTo>
                  <a:cubicBezTo>
                    <a:pt x="6555" y="1338"/>
                    <a:pt x="6541" y="1407"/>
                    <a:pt x="6561" y="1417"/>
                  </a:cubicBezTo>
                  <a:cubicBezTo>
                    <a:pt x="6609" y="1370"/>
                    <a:pt x="6525" y="1346"/>
                    <a:pt x="6597" y="1310"/>
                  </a:cubicBezTo>
                  <a:lnTo>
                    <a:pt x="6597" y="1310"/>
                  </a:lnTo>
                  <a:lnTo>
                    <a:pt x="6620" y="1334"/>
                  </a:lnTo>
                  <a:cubicBezTo>
                    <a:pt x="6632" y="1322"/>
                    <a:pt x="6632" y="1274"/>
                    <a:pt x="6644" y="1274"/>
                  </a:cubicBezTo>
                  <a:lnTo>
                    <a:pt x="6644" y="1274"/>
                  </a:lnTo>
                  <a:cubicBezTo>
                    <a:pt x="6632" y="1274"/>
                    <a:pt x="6632" y="1286"/>
                    <a:pt x="6632" y="1298"/>
                  </a:cubicBezTo>
                  <a:cubicBezTo>
                    <a:pt x="6573" y="1263"/>
                    <a:pt x="6620" y="1191"/>
                    <a:pt x="6549" y="1167"/>
                  </a:cubicBezTo>
                  <a:lnTo>
                    <a:pt x="6537" y="1191"/>
                  </a:lnTo>
                  <a:cubicBezTo>
                    <a:pt x="6537" y="1155"/>
                    <a:pt x="6513" y="1108"/>
                    <a:pt x="6537" y="1084"/>
                  </a:cubicBezTo>
                  <a:close/>
                  <a:moveTo>
                    <a:pt x="7621" y="2560"/>
                  </a:moveTo>
                  <a:cubicBezTo>
                    <a:pt x="7632" y="2583"/>
                    <a:pt x="7612" y="2594"/>
                    <a:pt x="7599" y="2606"/>
                  </a:cubicBezTo>
                  <a:lnTo>
                    <a:pt x="7599" y="2606"/>
                  </a:lnTo>
                  <a:cubicBezTo>
                    <a:pt x="7605" y="2588"/>
                    <a:pt x="7612" y="2572"/>
                    <a:pt x="7621" y="2560"/>
                  </a:cubicBezTo>
                  <a:close/>
                  <a:moveTo>
                    <a:pt x="7515" y="2750"/>
                  </a:moveTo>
                  <a:lnTo>
                    <a:pt x="7515" y="2750"/>
                  </a:lnTo>
                  <a:cubicBezTo>
                    <a:pt x="7514" y="2750"/>
                    <a:pt x="7514" y="2751"/>
                    <a:pt x="7513" y="2751"/>
                  </a:cubicBezTo>
                  <a:cubicBezTo>
                    <a:pt x="7515" y="2752"/>
                    <a:pt x="7515" y="2753"/>
                    <a:pt x="7516" y="2753"/>
                  </a:cubicBezTo>
                  <a:cubicBezTo>
                    <a:pt x="7516" y="2753"/>
                    <a:pt x="7516" y="2752"/>
                    <a:pt x="7515" y="2750"/>
                  </a:cubicBezTo>
                  <a:close/>
                  <a:moveTo>
                    <a:pt x="7162" y="2818"/>
                  </a:moveTo>
                  <a:cubicBezTo>
                    <a:pt x="7163" y="2819"/>
                    <a:pt x="7165" y="2821"/>
                    <a:pt x="7168" y="2822"/>
                  </a:cubicBezTo>
                  <a:cubicBezTo>
                    <a:pt x="7166" y="2821"/>
                    <a:pt x="7163" y="2819"/>
                    <a:pt x="7162" y="2818"/>
                  </a:cubicBezTo>
                  <a:close/>
                  <a:moveTo>
                    <a:pt x="4906" y="0"/>
                  </a:moveTo>
                  <a:cubicBezTo>
                    <a:pt x="4873" y="33"/>
                    <a:pt x="4870" y="97"/>
                    <a:pt x="4804" y="97"/>
                  </a:cubicBezTo>
                  <a:cubicBezTo>
                    <a:pt x="4799" y="97"/>
                    <a:pt x="4793" y="97"/>
                    <a:pt x="4787" y="96"/>
                  </a:cubicBezTo>
                  <a:lnTo>
                    <a:pt x="4823" y="48"/>
                  </a:lnTo>
                  <a:cubicBezTo>
                    <a:pt x="4817" y="47"/>
                    <a:pt x="4812" y="47"/>
                    <a:pt x="4808" y="47"/>
                  </a:cubicBezTo>
                  <a:cubicBezTo>
                    <a:pt x="4745" y="47"/>
                    <a:pt x="4781" y="120"/>
                    <a:pt x="4704" y="120"/>
                  </a:cubicBezTo>
                  <a:cubicBezTo>
                    <a:pt x="4739" y="120"/>
                    <a:pt x="4680" y="167"/>
                    <a:pt x="4739" y="167"/>
                  </a:cubicBezTo>
                  <a:cubicBezTo>
                    <a:pt x="4717" y="182"/>
                    <a:pt x="4691" y="192"/>
                    <a:pt x="4662" y="192"/>
                  </a:cubicBezTo>
                  <a:cubicBezTo>
                    <a:pt x="4645" y="192"/>
                    <a:pt x="4626" y="188"/>
                    <a:pt x="4608" y="179"/>
                  </a:cubicBezTo>
                  <a:cubicBezTo>
                    <a:pt x="4596" y="191"/>
                    <a:pt x="4608" y="203"/>
                    <a:pt x="4608" y="215"/>
                  </a:cubicBezTo>
                  <a:cubicBezTo>
                    <a:pt x="4619" y="222"/>
                    <a:pt x="4628" y="225"/>
                    <a:pt x="4636" y="225"/>
                  </a:cubicBezTo>
                  <a:cubicBezTo>
                    <a:pt x="4656" y="225"/>
                    <a:pt x="4672" y="210"/>
                    <a:pt x="4689" y="210"/>
                  </a:cubicBezTo>
                  <a:cubicBezTo>
                    <a:pt x="4697" y="210"/>
                    <a:pt x="4706" y="214"/>
                    <a:pt x="4715" y="227"/>
                  </a:cubicBezTo>
                  <a:lnTo>
                    <a:pt x="4751" y="179"/>
                  </a:lnTo>
                  <a:cubicBezTo>
                    <a:pt x="4799" y="191"/>
                    <a:pt x="4799" y="239"/>
                    <a:pt x="4775" y="262"/>
                  </a:cubicBezTo>
                  <a:cubicBezTo>
                    <a:pt x="4783" y="262"/>
                    <a:pt x="4791" y="257"/>
                    <a:pt x="4795" y="257"/>
                  </a:cubicBezTo>
                  <a:cubicBezTo>
                    <a:pt x="4797" y="257"/>
                    <a:pt x="4799" y="258"/>
                    <a:pt x="4799" y="262"/>
                  </a:cubicBezTo>
                  <a:cubicBezTo>
                    <a:pt x="4802" y="286"/>
                    <a:pt x="4800" y="293"/>
                    <a:pt x="4794" y="293"/>
                  </a:cubicBezTo>
                  <a:cubicBezTo>
                    <a:pt x="4786" y="293"/>
                    <a:pt x="4769" y="274"/>
                    <a:pt x="4756" y="274"/>
                  </a:cubicBezTo>
                  <a:cubicBezTo>
                    <a:pt x="4748" y="274"/>
                    <a:pt x="4742" y="280"/>
                    <a:pt x="4739" y="298"/>
                  </a:cubicBezTo>
                  <a:lnTo>
                    <a:pt x="4763" y="298"/>
                  </a:lnTo>
                  <a:cubicBezTo>
                    <a:pt x="4771" y="330"/>
                    <a:pt x="4742" y="340"/>
                    <a:pt x="4707" y="340"/>
                  </a:cubicBezTo>
                  <a:cubicBezTo>
                    <a:pt x="4690" y="340"/>
                    <a:pt x="4672" y="338"/>
                    <a:pt x="4656" y="334"/>
                  </a:cubicBezTo>
                  <a:cubicBezTo>
                    <a:pt x="4620" y="310"/>
                    <a:pt x="4573" y="310"/>
                    <a:pt x="4573" y="274"/>
                  </a:cubicBezTo>
                  <a:lnTo>
                    <a:pt x="4632" y="251"/>
                  </a:lnTo>
                  <a:cubicBezTo>
                    <a:pt x="4625" y="246"/>
                    <a:pt x="4618" y="244"/>
                    <a:pt x="4611" y="244"/>
                  </a:cubicBezTo>
                  <a:cubicBezTo>
                    <a:pt x="4582" y="244"/>
                    <a:pt x="4553" y="274"/>
                    <a:pt x="4525" y="274"/>
                  </a:cubicBezTo>
                  <a:cubicBezTo>
                    <a:pt x="4525" y="262"/>
                    <a:pt x="4513" y="262"/>
                    <a:pt x="4513" y="262"/>
                  </a:cubicBezTo>
                  <a:cubicBezTo>
                    <a:pt x="4513" y="262"/>
                    <a:pt x="4513" y="274"/>
                    <a:pt x="4513" y="274"/>
                  </a:cubicBezTo>
                  <a:cubicBezTo>
                    <a:pt x="4513" y="274"/>
                    <a:pt x="4501" y="262"/>
                    <a:pt x="4501" y="262"/>
                  </a:cubicBezTo>
                  <a:cubicBezTo>
                    <a:pt x="4473" y="262"/>
                    <a:pt x="4436" y="278"/>
                    <a:pt x="4411" y="278"/>
                  </a:cubicBezTo>
                  <a:cubicBezTo>
                    <a:pt x="4404" y="278"/>
                    <a:pt x="4399" y="277"/>
                    <a:pt x="4394" y="274"/>
                  </a:cubicBezTo>
                  <a:lnTo>
                    <a:pt x="4394" y="274"/>
                  </a:lnTo>
                  <a:lnTo>
                    <a:pt x="4406" y="310"/>
                  </a:lnTo>
                  <a:lnTo>
                    <a:pt x="4406" y="286"/>
                  </a:lnTo>
                  <a:cubicBezTo>
                    <a:pt x="4430" y="286"/>
                    <a:pt x="4465" y="310"/>
                    <a:pt x="4453" y="334"/>
                  </a:cubicBezTo>
                  <a:cubicBezTo>
                    <a:pt x="4444" y="338"/>
                    <a:pt x="4435" y="339"/>
                    <a:pt x="4427" y="339"/>
                  </a:cubicBezTo>
                  <a:cubicBezTo>
                    <a:pt x="4387" y="339"/>
                    <a:pt x="4368" y="294"/>
                    <a:pt x="4358" y="274"/>
                  </a:cubicBezTo>
                  <a:cubicBezTo>
                    <a:pt x="4363" y="248"/>
                    <a:pt x="4375" y="243"/>
                    <a:pt x="4389" y="243"/>
                  </a:cubicBezTo>
                  <a:cubicBezTo>
                    <a:pt x="4400" y="243"/>
                    <a:pt x="4411" y="246"/>
                    <a:pt x="4421" y="246"/>
                  </a:cubicBezTo>
                  <a:cubicBezTo>
                    <a:pt x="4429" y="246"/>
                    <a:pt x="4436" y="244"/>
                    <a:pt x="4442" y="239"/>
                  </a:cubicBezTo>
                  <a:cubicBezTo>
                    <a:pt x="4433" y="221"/>
                    <a:pt x="4422" y="216"/>
                    <a:pt x="4409" y="216"/>
                  </a:cubicBezTo>
                  <a:cubicBezTo>
                    <a:pt x="4395" y="216"/>
                    <a:pt x="4377" y="222"/>
                    <a:pt x="4354" y="222"/>
                  </a:cubicBezTo>
                  <a:cubicBezTo>
                    <a:pt x="4341" y="222"/>
                    <a:pt x="4327" y="220"/>
                    <a:pt x="4311" y="215"/>
                  </a:cubicBezTo>
                  <a:cubicBezTo>
                    <a:pt x="4323" y="185"/>
                    <a:pt x="4343" y="185"/>
                    <a:pt x="4363" y="185"/>
                  </a:cubicBezTo>
                  <a:cubicBezTo>
                    <a:pt x="4382" y="185"/>
                    <a:pt x="4400" y="185"/>
                    <a:pt x="4406" y="155"/>
                  </a:cubicBezTo>
                  <a:cubicBezTo>
                    <a:pt x="4355" y="155"/>
                    <a:pt x="4339" y="181"/>
                    <a:pt x="4305" y="181"/>
                  </a:cubicBezTo>
                  <a:cubicBezTo>
                    <a:pt x="4300" y="181"/>
                    <a:pt x="4294" y="181"/>
                    <a:pt x="4287" y="179"/>
                  </a:cubicBezTo>
                  <a:cubicBezTo>
                    <a:pt x="4287" y="155"/>
                    <a:pt x="4334" y="143"/>
                    <a:pt x="4334" y="120"/>
                  </a:cubicBezTo>
                  <a:lnTo>
                    <a:pt x="4299" y="108"/>
                  </a:lnTo>
                  <a:cubicBezTo>
                    <a:pt x="4382" y="96"/>
                    <a:pt x="4275" y="36"/>
                    <a:pt x="4346" y="12"/>
                  </a:cubicBezTo>
                  <a:cubicBezTo>
                    <a:pt x="4341" y="9"/>
                    <a:pt x="4336" y="7"/>
                    <a:pt x="4332" y="7"/>
                  </a:cubicBezTo>
                  <a:cubicBezTo>
                    <a:pt x="4311" y="7"/>
                    <a:pt x="4297" y="41"/>
                    <a:pt x="4270" y="41"/>
                  </a:cubicBezTo>
                  <a:cubicBezTo>
                    <a:pt x="4264" y="41"/>
                    <a:pt x="4258" y="40"/>
                    <a:pt x="4251" y="36"/>
                  </a:cubicBezTo>
                  <a:lnTo>
                    <a:pt x="4251" y="36"/>
                  </a:lnTo>
                  <a:cubicBezTo>
                    <a:pt x="4263" y="60"/>
                    <a:pt x="4311" y="96"/>
                    <a:pt x="4263" y="120"/>
                  </a:cubicBezTo>
                  <a:lnTo>
                    <a:pt x="4215" y="108"/>
                  </a:lnTo>
                  <a:cubicBezTo>
                    <a:pt x="4192" y="84"/>
                    <a:pt x="4263" y="48"/>
                    <a:pt x="4227" y="24"/>
                  </a:cubicBezTo>
                  <a:lnTo>
                    <a:pt x="4227" y="24"/>
                  </a:lnTo>
                  <a:lnTo>
                    <a:pt x="4168" y="48"/>
                  </a:lnTo>
                  <a:cubicBezTo>
                    <a:pt x="4180" y="72"/>
                    <a:pt x="4203" y="72"/>
                    <a:pt x="4192" y="96"/>
                  </a:cubicBezTo>
                  <a:cubicBezTo>
                    <a:pt x="4189" y="95"/>
                    <a:pt x="4187" y="95"/>
                    <a:pt x="4185" y="95"/>
                  </a:cubicBezTo>
                  <a:cubicBezTo>
                    <a:pt x="4154" y="95"/>
                    <a:pt x="4142" y="170"/>
                    <a:pt x="4120" y="203"/>
                  </a:cubicBezTo>
                  <a:cubicBezTo>
                    <a:pt x="4084" y="203"/>
                    <a:pt x="4072" y="203"/>
                    <a:pt x="4049" y="179"/>
                  </a:cubicBezTo>
                  <a:cubicBezTo>
                    <a:pt x="3989" y="239"/>
                    <a:pt x="3906" y="262"/>
                    <a:pt x="3846" y="310"/>
                  </a:cubicBezTo>
                  <a:cubicBezTo>
                    <a:pt x="3882" y="274"/>
                    <a:pt x="3834" y="262"/>
                    <a:pt x="3811" y="239"/>
                  </a:cubicBezTo>
                  <a:cubicBezTo>
                    <a:pt x="3858" y="227"/>
                    <a:pt x="3846" y="167"/>
                    <a:pt x="3834" y="131"/>
                  </a:cubicBezTo>
                  <a:lnTo>
                    <a:pt x="3834" y="131"/>
                  </a:lnTo>
                  <a:cubicBezTo>
                    <a:pt x="3811" y="143"/>
                    <a:pt x="3799" y="203"/>
                    <a:pt x="3811" y="215"/>
                  </a:cubicBezTo>
                  <a:cubicBezTo>
                    <a:pt x="3806" y="214"/>
                    <a:pt x="3802" y="213"/>
                    <a:pt x="3799" y="213"/>
                  </a:cubicBezTo>
                  <a:cubicBezTo>
                    <a:pt x="3773" y="213"/>
                    <a:pt x="3778" y="244"/>
                    <a:pt x="3758" y="244"/>
                  </a:cubicBezTo>
                  <a:cubicBezTo>
                    <a:pt x="3753" y="244"/>
                    <a:pt x="3747" y="243"/>
                    <a:pt x="3739" y="239"/>
                  </a:cubicBezTo>
                  <a:cubicBezTo>
                    <a:pt x="3703" y="227"/>
                    <a:pt x="3739" y="179"/>
                    <a:pt x="3727" y="167"/>
                  </a:cubicBezTo>
                  <a:lnTo>
                    <a:pt x="3727" y="167"/>
                  </a:lnTo>
                  <a:cubicBezTo>
                    <a:pt x="3668" y="179"/>
                    <a:pt x="3727" y="227"/>
                    <a:pt x="3668" y="227"/>
                  </a:cubicBezTo>
                  <a:cubicBezTo>
                    <a:pt x="3668" y="227"/>
                    <a:pt x="3668" y="227"/>
                    <a:pt x="3668" y="215"/>
                  </a:cubicBezTo>
                  <a:cubicBezTo>
                    <a:pt x="3632" y="215"/>
                    <a:pt x="3596" y="239"/>
                    <a:pt x="3596" y="262"/>
                  </a:cubicBezTo>
                  <a:cubicBezTo>
                    <a:pt x="3584" y="247"/>
                    <a:pt x="3571" y="242"/>
                    <a:pt x="3559" y="242"/>
                  </a:cubicBezTo>
                  <a:cubicBezTo>
                    <a:pt x="3539" y="242"/>
                    <a:pt x="3522" y="255"/>
                    <a:pt x="3509" y="255"/>
                  </a:cubicBezTo>
                  <a:cubicBezTo>
                    <a:pt x="3500" y="255"/>
                    <a:pt x="3493" y="248"/>
                    <a:pt x="3489" y="227"/>
                  </a:cubicBezTo>
                  <a:lnTo>
                    <a:pt x="3489" y="227"/>
                  </a:lnTo>
                  <a:cubicBezTo>
                    <a:pt x="3418" y="274"/>
                    <a:pt x="3513" y="262"/>
                    <a:pt x="3501" y="286"/>
                  </a:cubicBezTo>
                  <a:cubicBezTo>
                    <a:pt x="3486" y="309"/>
                    <a:pt x="3456" y="317"/>
                    <a:pt x="3431" y="317"/>
                  </a:cubicBezTo>
                  <a:cubicBezTo>
                    <a:pt x="3416" y="317"/>
                    <a:pt x="3403" y="314"/>
                    <a:pt x="3394" y="310"/>
                  </a:cubicBezTo>
                  <a:cubicBezTo>
                    <a:pt x="3418" y="310"/>
                    <a:pt x="3430" y="286"/>
                    <a:pt x="3441" y="286"/>
                  </a:cubicBezTo>
                  <a:lnTo>
                    <a:pt x="3418" y="251"/>
                  </a:lnTo>
                  <a:cubicBezTo>
                    <a:pt x="3413" y="250"/>
                    <a:pt x="3409" y="250"/>
                    <a:pt x="3405" y="250"/>
                  </a:cubicBezTo>
                  <a:cubicBezTo>
                    <a:pt x="3320" y="250"/>
                    <a:pt x="3372" y="358"/>
                    <a:pt x="3298" y="358"/>
                  </a:cubicBezTo>
                  <a:cubicBezTo>
                    <a:pt x="3295" y="358"/>
                    <a:pt x="3291" y="358"/>
                    <a:pt x="3287" y="358"/>
                  </a:cubicBezTo>
                  <a:cubicBezTo>
                    <a:pt x="3322" y="322"/>
                    <a:pt x="3287" y="322"/>
                    <a:pt x="3299" y="274"/>
                  </a:cubicBezTo>
                  <a:lnTo>
                    <a:pt x="3299" y="274"/>
                  </a:lnTo>
                  <a:cubicBezTo>
                    <a:pt x="3287" y="298"/>
                    <a:pt x="3215" y="298"/>
                    <a:pt x="3275" y="322"/>
                  </a:cubicBezTo>
                  <a:cubicBezTo>
                    <a:pt x="3239" y="334"/>
                    <a:pt x="3203" y="334"/>
                    <a:pt x="3180" y="334"/>
                  </a:cubicBezTo>
                  <a:cubicBezTo>
                    <a:pt x="3156" y="358"/>
                    <a:pt x="3132" y="381"/>
                    <a:pt x="3120" y="417"/>
                  </a:cubicBezTo>
                  <a:cubicBezTo>
                    <a:pt x="3072" y="417"/>
                    <a:pt x="3025" y="405"/>
                    <a:pt x="3001" y="393"/>
                  </a:cubicBezTo>
                  <a:cubicBezTo>
                    <a:pt x="2906" y="453"/>
                    <a:pt x="2799" y="441"/>
                    <a:pt x="2703" y="512"/>
                  </a:cubicBezTo>
                  <a:lnTo>
                    <a:pt x="2715" y="512"/>
                  </a:lnTo>
                  <a:cubicBezTo>
                    <a:pt x="2632" y="536"/>
                    <a:pt x="2775" y="560"/>
                    <a:pt x="2691" y="584"/>
                  </a:cubicBezTo>
                  <a:cubicBezTo>
                    <a:pt x="2686" y="558"/>
                    <a:pt x="2672" y="552"/>
                    <a:pt x="2654" y="552"/>
                  </a:cubicBezTo>
                  <a:cubicBezTo>
                    <a:pt x="2641" y="552"/>
                    <a:pt x="2627" y="555"/>
                    <a:pt x="2613" y="555"/>
                  </a:cubicBezTo>
                  <a:cubicBezTo>
                    <a:pt x="2602" y="555"/>
                    <a:pt x="2593" y="554"/>
                    <a:pt x="2584" y="548"/>
                  </a:cubicBezTo>
                  <a:cubicBezTo>
                    <a:pt x="2477" y="572"/>
                    <a:pt x="2429" y="667"/>
                    <a:pt x="2322" y="667"/>
                  </a:cubicBezTo>
                  <a:cubicBezTo>
                    <a:pt x="2322" y="667"/>
                    <a:pt x="2322" y="643"/>
                    <a:pt x="2334" y="632"/>
                  </a:cubicBezTo>
                  <a:lnTo>
                    <a:pt x="2334" y="632"/>
                  </a:lnTo>
                  <a:cubicBezTo>
                    <a:pt x="2251" y="655"/>
                    <a:pt x="2203" y="691"/>
                    <a:pt x="2144" y="715"/>
                  </a:cubicBezTo>
                  <a:lnTo>
                    <a:pt x="2144" y="703"/>
                  </a:lnTo>
                  <a:cubicBezTo>
                    <a:pt x="2025" y="715"/>
                    <a:pt x="1953" y="810"/>
                    <a:pt x="1858" y="882"/>
                  </a:cubicBezTo>
                  <a:cubicBezTo>
                    <a:pt x="1858" y="870"/>
                    <a:pt x="1858" y="846"/>
                    <a:pt x="1858" y="834"/>
                  </a:cubicBezTo>
                  <a:cubicBezTo>
                    <a:pt x="1798" y="858"/>
                    <a:pt x="1715" y="893"/>
                    <a:pt x="1703" y="953"/>
                  </a:cubicBezTo>
                  <a:cubicBezTo>
                    <a:pt x="1694" y="952"/>
                    <a:pt x="1686" y="951"/>
                    <a:pt x="1680" y="951"/>
                  </a:cubicBezTo>
                  <a:cubicBezTo>
                    <a:pt x="1629" y="951"/>
                    <a:pt x="1657" y="989"/>
                    <a:pt x="1572" y="989"/>
                  </a:cubicBezTo>
                  <a:cubicBezTo>
                    <a:pt x="1560" y="977"/>
                    <a:pt x="1572" y="977"/>
                    <a:pt x="1572" y="965"/>
                  </a:cubicBezTo>
                  <a:lnTo>
                    <a:pt x="1572" y="965"/>
                  </a:lnTo>
                  <a:cubicBezTo>
                    <a:pt x="1525" y="977"/>
                    <a:pt x="1501" y="1001"/>
                    <a:pt x="1465" y="1013"/>
                  </a:cubicBezTo>
                  <a:cubicBezTo>
                    <a:pt x="1394" y="1096"/>
                    <a:pt x="1417" y="1167"/>
                    <a:pt x="1310" y="1203"/>
                  </a:cubicBezTo>
                  <a:cubicBezTo>
                    <a:pt x="1263" y="1143"/>
                    <a:pt x="1358" y="1155"/>
                    <a:pt x="1322" y="1096"/>
                  </a:cubicBezTo>
                  <a:lnTo>
                    <a:pt x="1322" y="1096"/>
                  </a:lnTo>
                  <a:cubicBezTo>
                    <a:pt x="1310" y="1120"/>
                    <a:pt x="1310" y="1143"/>
                    <a:pt x="1275" y="1143"/>
                  </a:cubicBezTo>
                  <a:cubicBezTo>
                    <a:pt x="1275" y="1108"/>
                    <a:pt x="1263" y="1132"/>
                    <a:pt x="1263" y="1096"/>
                  </a:cubicBezTo>
                  <a:cubicBezTo>
                    <a:pt x="1227" y="1096"/>
                    <a:pt x="1227" y="1215"/>
                    <a:pt x="1215" y="1215"/>
                  </a:cubicBezTo>
                  <a:cubicBezTo>
                    <a:pt x="1221" y="1221"/>
                    <a:pt x="1227" y="1224"/>
                    <a:pt x="1233" y="1224"/>
                  </a:cubicBezTo>
                  <a:cubicBezTo>
                    <a:pt x="1239" y="1224"/>
                    <a:pt x="1245" y="1221"/>
                    <a:pt x="1251" y="1215"/>
                  </a:cubicBezTo>
                  <a:lnTo>
                    <a:pt x="1251" y="1215"/>
                  </a:lnTo>
                  <a:cubicBezTo>
                    <a:pt x="1251" y="1263"/>
                    <a:pt x="1167" y="1274"/>
                    <a:pt x="1132" y="1322"/>
                  </a:cubicBezTo>
                  <a:cubicBezTo>
                    <a:pt x="1138" y="1316"/>
                    <a:pt x="1152" y="1310"/>
                    <a:pt x="1167" y="1310"/>
                  </a:cubicBezTo>
                  <a:cubicBezTo>
                    <a:pt x="1182" y="1310"/>
                    <a:pt x="1197" y="1316"/>
                    <a:pt x="1203" y="1334"/>
                  </a:cubicBezTo>
                  <a:cubicBezTo>
                    <a:pt x="1132" y="1358"/>
                    <a:pt x="1144" y="1441"/>
                    <a:pt x="1120" y="1489"/>
                  </a:cubicBezTo>
                  <a:cubicBezTo>
                    <a:pt x="1116" y="1489"/>
                    <a:pt x="1112" y="1490"/>
                    <a:pt x="1109" y="1490"/>
                  </a:cubicBezTo>
                  <a:cubicBezTo>
                    <a:pt x="1058" y="1490"/>
                    <a:pt x="1129" y="1403"/>
                    <a:pt x="1084" y="1370"/>
                  </a:cubicBezTo>
                  <a:cubicBezTo>
                    <a:pt x="1072" y="1358"/>
                    <a:pt x="1024" y="1334"/>
                    <a:pt x="1036" y="1310"/>
                  </a:cubicBezTo>
                  <a:lnTo>
                    <a:pt x="1036" y="1310"/>
                  </a:lnTo>
                  <a:cubicBezTo>
                    <a:pt x="977" y="1334"/>
                    <a:pt x="965" y="1394"/>
                    <a:pt x="929" y="1429"/>
                  </a:cubicBezTo>
                  <a:lnTo>
                    <a:pt x="917" y="1417"/>
                  </a:lnTo>
                  <a:cubicBezTo>
                    <a:pt x="858" y="1465"/>
                    <a:pt x="834" y="1560"/>
                    <a:pt x="763" y="1572"/>
                  </a:cubicBezTo>
                  <a:lnTo>
                    <a:pt x="798" y="1572"/>
                  </a:lnTo>
                  <a:cubicBezTo>
                    <a:pt x="798" y="1584"/>
                    <a:pt x="763" y="1596"/>
                    <a:pt x="763" y="1632"/>
                  </a:cubicBezTo>
                  <a:cubicBezTo>
                    <a:pt x="752" y="1621"/>
                    <a:pt x="713" y="1620"/>
                    <a:pt x="705" y="1603"/>
                  </a:cubicBezTo>
                  <a:lnTo>
                    <a:pt x="705" y="1603"/>
                  </a:lnTo>
                  <a:cubicBezTo>
                    <a:pt x="719" y="1682"/>
                    <a:pt x="596" y="1729"/>
                    <a:pt x="608" y="1810"/>
                  </a:cubicBezTo>
                  <a:cubicBezTo>
                    <a:pt x="572" y="1810"/>
                    <a:pt x="572" y="1775"/>
                    <a:pt x="560" y="1751"/>
                  </a:cubicBezTo>
                  <a:cubicBezTo>
                    <a:pt x="608" y="1739"/>
                    <a:pt x="632" y="1739"/>
                    <a:pt x="632" y="1703"/>
                  </a:cubicBezTo>
                  <a:lnTo>
                    <a:pt x="632" y="1703"/>
                  </a:lnTo>
                  <a:cubicBezTo>
                    <a:pt x="616" y="1713"/>
                    <a:pt x="601" y="1717"/>
                    <a:pt x="589" y="1717"/>
                  </a:cubicBezTo>
                  <a:cubicBezTo>
                    <a:pt x="572" y="1717"/>
                    <a:pt x="560" y="1710"/>
                    <a:pt x="560" y="1703"/>
                  </a:cubicBezTo>
                  <a:cubicBezTo>
                    <a:pt x="560" y="1763"/>
                    <a:pt x="489" y="1834"/>
                    <a:pt x="501" y="1894"/>
                  </a:cubicBezTo>
                  <a:cubicBezTo>
                    <a:pt x="465" y="1882"/>
                    <a:pt x="441" y="1894"/>
                    <a:pt x="417" y="1846"/>
                  </a:cubicBezTo>
                  <a:lnTo>
                    <a:pt x="417" y="1846"/>
                  </a:lnTo>
                  <a:cubicBezTo>
                    <a:pt x="334" y="1941"/>
                    <a:pt x="548" y="1917"/>
                    <a:pt x="441" y="2001"/>
                  </a:cubicBezTo>
                  <a:cubicBezTo>
                    <a:pt x="372" y="2001"/>
                    <a:pt x="425" y="1944"/>
                    <a:pt x="399" y="1944"/>
                  </a:cubicBezTo>
                  <a:cubicBezTo>
                    <a:pt x="393" y="1944"/>
                    <a:pt x="384" y="1947"/>
                    <a:pt x="370" y="1953"/>
                  </a:cubicBezTo>
                  <a:lnTo>
                    <a:pt x="382" y="1941"/>
                  </a:lnTo>
                  <a:cubicBezTo>
                    <a:pt x="365" y="1934"/>
                    <a:pt x="355" y="1931"/>
                    <a:pt x="347" y="1931"/>
                  </a:cubicBezTo>
                  <a:cubicBezTo>
                    <a:pt x="306" y="1931"/>
                    <a:pt x="385" y="2032"/>
                    <a:pt x="334" y="2072"/>
                  </a:cubicBezTo>
                  <a:cubicBezTo>
                    <a:pt x="298" y="2025"/>
                    <a:pt x="346" y="2001"/>
                    <a:pt x="286" y="2001"/>
                  </a:cubicBezTo>
                  <a:cubicBezTo>
                    <a:pt x="239" y="2048"/>
                    <a:pt x="274" y="2132"/>
                    <a:pt x="215" y="2156"/>
                  </a:cubicBezTo>
                  <a:lnTo>
                    <a:pt x="203" y="2132"/>
                  </a:lnTo>
                  <a:cubicBezTo>
                    <a:pt x="179" y="2156"/>
                    <a:pt x="108" y="2191"/>
                    <a:pt x="72" y="2227"/>
                  </a:cubicBezTo>
                  <a:cubicBezTo>
                    <a:pt x="72" y="2215"/>
                    <a:pt x="72" y="2215"/>
                    <a:pt x="72" y="2203"/>
                  </a:cubicBezTo>
                  <a:cubicBezTo>
                    <a:pt x="1" y="2227"/>
                    <a:pt x="72" y="2251"/>
                    <a:pt x="1" y="2251"/>
                  </a:cubicBezTo>
                  <a:lnTo>
                    <a:pt x="1" y="2286"/>
                  </a:lnTo>
                  <a:cubicBezTo>
                    <a:pt x="36" y="2286"/>
                    <a:pt x="96" y="2275"/>
                    <a:pt x="108" y="2215"/>
                  </a:cubicBezTo>
                  <a:lnTo>
                    <a:pt x="108" y="2215"/>
                  </a:lnTo>
                  <a:cubicBezTo>
                    <a:pt x="96" y="2275"/>
                    <a:pt x="203" y="2251"/>
                    <a:pt x="215" y="2298"/>
                  </a:cubicBezTo>
                  <a:lnTo>
                    <a:pt x="215" y="2275"/>
                  </a:lnTo>
                  <a:cubicBezTo>
                    <a:pt x="225" y="2275"/>
                    <a:pt x="234" y="2276"/>
                    <a:pt x="244" y="2276"/>
                  </a:cubicBezTo>
                  <a:cubicBezTo>
                    <a:pt x="362" y="2276"/>
                    <a:pt x="463" y="2211"/>
                    <a:pt x="584" y="2167"/>
                  </a:cubicBezTo>
                  <a:cubicBezTo>
                    <a:pt x="608" y="2072"/>
                    <a:pt x="703" y="2108"/>
                    <a:pt x="751" y="2025"/>
                  </a:cubicBezTo>
                  <a:cubicBezTo>
                    <a:pt x="727" y="1965"/>
                    <a:pt x="751" y="2013"/>
                    <a:pt x="810" y="1953"/>
                  </a:cubicBezTo>
                  <a:lnTo>
                    <a:pt x="810" y="1953"/>
                  </a:lnTo>
                  <a:cubicBezTo>
                    <a:pt x="786" y="1989"/>
                    <a:pt x="834" y="2001"/>
                    <a:pt x="858" y="2001"/>
                  </a:cubicBezTo>
                  <a:cubicBezTo>
                    <a:pt x="858" y="1977"/>
                    <a:pt x="870" y="1953"/>
                    <a:pt x="882" y="1941"/>
                  </a:cubicBezTo>
                  <a:cubicBezTo>
                    <a:pt x="889" y="1945"/>
                    <a:pt x="904" y="1947"/>
                    <a:pt x="922" y="1947"/>
                  </a:cubicBezTo>
                  <a:cubicBezTo>
                    <a:pt x="963" y="1947"/>
                    <a:pt x="1016" y="1935"/>
                    <a:pt x="1024" y="1894"/>
                  </a:cubicBezTo>
                  <a:cubicBezTo>
                    <a:pt x="1031" y="1892"/>
                    <a:pt x="1036" y="1891"/>
                    <a:pt x="1039" y="1891"/>
                  </a:cubicBezTo>
                  <a:cubicBezTo>
                    <a:pt x="1060" y="1891"/>
                    <a:pt x="1024" y="1919"/>
                    <a:pt x="1024" y="1929"/>
                  </a:cubicBezTo>
                  <a:cubicBezTo>
                    <a:pt x="1030" y="1933"/>
                    <a:pt x="1035" y="1935"/>
                    <a:pt x="1038" y="1935"/>
                  </a:cubicBezTo>
                  <a:cubicBezTo>
                    <a:pt x="1054" y="1935"/>
                    <a:pt x="1040" y="1894"/>
                    <a:pt x="1060" y="1894"/>
                  </a:cubicBezTo>
                  <a:cubicBezTo>
                    <a:pt x="1060" y="1894"/>
                    <a:pt x="1060" y="1905"/>
                    <a:pt x="1060" y="1905"/>
                  </a:cubicBezTo>
                  <a:cubicBezTo>
                    <a:pt x="1120" y="1870"/>
                    <a:pt x="1167" y="1858"/>
                    <a:pt x="1227" y="1834"/>
                  </a:cubicBezTo>
                  <a:cubicBezTo>
                    <a:pt x="1191" y="1775"/>
                    <a:pt x="1275" y="1775"/>
                    <a:pt x="1286" y="1739"/>
                  </a:cubicBezTo>
                  <a:cubicBezTo>
                    <a:pt x="1286" y="1747"/>
                    <a:pt x="1292" y="1749"/>
                    <a:pt x="1300" y="1749"/>
                  </a:cubicBezTo>
                  <a:cubicBezTo>
                    <a:pt x="1316" y="1749"/>
                    <a:pt x="1342" y="1739"/>
                    <a:pt x="1358" y="1739"/>
                  </a:cubicBezTo>
                  <a:lnTo>
                    <a:pt x="1358" y="1667"/>
                  </a:lnTo>
                  <a:cubicBezTo>
                    <a:pt x="1364" y="1644"/>
                    <a:pt x="1379" y="1644"/>
                    <a:pt x="1397" y="1644"/>
                  </a:cubicBezTo>
                  <a:cubicBezTo>
                    <a:pt x="1414" y="1644"/>
                    <a:pt x="1435" y="1644"/>
                    <a:pt x="1453" y="1620"/>
                  </a:cubicBezTo>
                  <a:lnTo>
                    <a:pt x="1429" y="1620"/>
                  </a:lnTo>
                  <a:cubicBezTo>
                    <a:pt x="1447" y="1593"/>
                    <a:pt x="1505" y="1580"/>
                    <a:pt x="1558" y="1580"/>
                  </a:cubicBezTo>
                  <a:cubicBezTo>
                    <a:pt x="1576" y="1580"/>
                    <a:pt x="1593" y="1581"/>
                    <a:pt x="1608" y="1584"/>
                  </a:cubicBezTo>
                  <a:cubicBezTo>
                    <a:pt x="1822" y="1298"/>
                    <a:pt x="2072" y="1394"/>
                    <a:pt x="2358" y="1215"/>
                  </a:cubicBezTo>
                  <a:cubicBezTo>
                    <a:pt x="2370" y="1179"/>
                    <a:pt x="2334" y="1191"/>
                    <a:pt x="2334" y="1155"/>
                  </a:cubicBezTo>
                  <a:cubicBezTo>
                    <a:pt x="2334" y="1143"/>
                    <a:pt x="2334" y="1143"/>
                    <a:pt x="2334" y="1132"/>
                  </a:cubicBezTo>
                  <a:cubicBezTo>
                    <a:pt x="2322" y="1143"/>
                    <a:pt x="2310" y="1167"/>
                    <a:pt x="2287" y="1179"/>
                  </a:cubicBezTo>
                  <a:cubicBezTo>
                    <a:pt x="2310" y="1143"/>
                    <a:pt x="2287" y="1096"/>
                    <a:pt x="2334" y="1096"/>
                  </a:cubicBezTo>
                  <a:cubicBezTo>
                    <a:pt x="2334" y="1108"/>
                    <a:pt x="2334" y="1108"/>
                    <a:pt x="2322" y="1120"/>
                  </a:cubicBezTo>
                  <a:cubicBezTo>
                    <a:pt x="2358" y="1108"/>
                    <a:pt x="2346" y="1084"/>
                    <a:pt x="2382" y="1084"/>
                  </a:cubicBezTo>
                  <a:cubicBezTo>
                    <a:pt x="2398" y="1084"/>
                    <a:pt x="2398" y="1079"/>
                    <a:pt x="2399" y="1079"/>
                  </a:cubicBezTo>
                  <a:cubicBezTo>
                    <a:pt x="2400" y="1079"/>
                    <a:pt x="2402" y="1080"/>
                    <a:pt x="2406" y="1084"/>
                  </a:cubicBezTo>
                  <a:lnTo>
                    <a:pt x="2513" y="1072"/>
                  </a:lnTo>
                  <a:cubicBezTo>
                    <a:pt x="2520" y="1029"/>
                    <a:pt x="2553" y="1021"/>
                    <a:pt x="2580" y="1021"/>
                  </a:cubicBezTo>
                  <a:cubicBezTo>
                    <a:pt x="2599" y="1021"/>
                    <a:pt x="2615" y="1024"/>
                    <a:pt x="2620" y="1024"/>
                  </a:cubicBezTo>
                  <a:cubicBezTo>
                    <a:pt x="2632" y="1072"/>
                    <a:pt x="2572" y="1060"/>
                    <a:pt x="2560" y="1108"/>
                  </a:cubicBezTo>
                  <a:lnTo>
                    <a:pt x="2608" y="1132"/>
                  </a:lnTo>
                  <a:lnTo>
                    <a:pt x="2608" y="1132"/>
                  </a:lnTo>
                  <a:lnTo>
                    <a:pt x="2596" y="1096"/>
                  </a:lnTo>
                  <a:lnTo>
                    <a:pt x="2644" y="1084"/>
                  </a:lnTo>
                  <a:lnTo>
                    <a:pt x="2644" y="1096"/>
                  </a:lnTo>
                  <a:cubicBezTo>
                    <a:pt x="2644" y="1078"/>
                    <a:pt x="2644" y="1067"/>
                    <a:pt x="2653" y="1067"/>
                  </a:cubicBezTo>
                  <a:cubicBezTo>
                    <a:pt x="2656" y="1067"/>
                    <a:pt x="2661" y="1069"/>
                    <a:pt x="2668" y="1072"/>
                  </a:cubicBezTo>
                  <a:cubicBezTo>
                    <a:pt x="2668" y="1072"/>
                    <a:pt x="2670" y="1075"/>
                    <a:pt x="2672" y="1078"/>
                  </a:cubicBezTo>
                  <a:lnTo>
                    <a:pt x="2672" y="1078"/>
                  </a:lnTo>
                  <a:lnTo>
                    <a:pt x="2691" y="1048"/>
                  </a:lnTo>
                  <a:cubicBezTo>
                    <a:pt x="2691" y="1072"/>
                    <a:pt x="2700" y="1072"/>
                    <a:pt x="2711" y="1072"/>
                  </a:cubicBezTo>
                  <a:cubicBezTo>
                    <a:pt x="2721" y="1072"/>
                    <a:pt x="2733" y="1072"/>
                    <a:pt x="2739" y="1096"/>
                  </a:cubicBezTo>
                  <a:cubicBezTo>
                    <a:pt x="2849" y="1063"/>
                    <a:pt x="2857" y="999"/>
                    <a:pt x="2943" y="999"/>
                  </a:cubicBezTo>
                  <a:cubicBezTo>
                    <a:pt x="2950" y="999"/>
                    <a:pt x="2957" y="1000"/>
                    <a:pt x="2965" y="1001"/>
                  </a:cubicBezTo>
                  <a:cubicBezTo>
                    <a:pt x="2941" y="989"/>
                    <a:pt x="2977" y="929"/>
                    <a:pt x="3001" y="917"/>
                  </a:cubicBezTo>
                  <a:cubicBezTo>
                    <a:pt x="3025" y="929"/>
                    <a:pt x="3037" y="929"/>
                    <a:pt x="3025" y="953"/>
                  </a:cubicBezTo>
                  <a:lnTo>
                    <a:pt x="3060" y="917"/>
                  </a:lnTo>
                  <a:cubicBezTo>
                    <a:pt x="3081" y="931"/>
                    <a:pt x="3097" y="936"/>
                    <a:pt x="3113" y="936"/>
                  </a:cubicBezTo>
                  <a:cubicBezTo>
                    <a:pt x="3150" y="936"/>
                    <a:pt x="3180" y="905"/>
                    <a:pt x="3239" y="905"/>
                  </a:cubicBezTo>
                  <a:lnTo>
                    <a:pt x="3239" y="929"/>
                  </a:lnTo>
                  <a:cubicBezTo>
                    <a:pt x="3263" y="893"/>
                    <a:pt x="3275" y="870"/>
                    <a:pt x="3322" y="870"/>
                  </a:cubicBezTo>
                  <a:lnTo>
                    <a:pt x="3322" y="905"/>
                  </a:lnTo>
                  <a:cubicBezTo>
                    <a:pt x="3326" y="906"/>
                    <a:pt x="3328" y="906"/>
                    <a:pt x="3331" y="906"/>
                  </a:cubicBezTo>
                  <a:cubicBezTo>
                    <a:pt x="3375" y="906"/>
                    <a:pt x="3342" y="821"/>
                    <a:pt x="3385" y="821"/>
                  </a:cubicBezTo>
                  <a:cubicBezTo>
                    <a:pt x="3388" y="821"/>
                    <a:pt x="3391" y="821"/>
                    <a:pt x="3394" y="822"/>
                  </a:cubicBezTo>
                  <a:cubicBezTo>
                    <a:pt x="3382" y="786"/>
                    <a:pt x="3346" y="774"/>
                    <a:pt x="3334" y="739"/>
                  </a:cubicBezTo>
                  <a:lnTo>
                    <a:pt x="3334" y="739"/>
                  </a:lnTo>
                  <a:cubicBezTo>
                    <a:pt x="3345" y="755"/>
                    <a:pt x="3363" y="761"/>
                    <a:pt x="3377" y="761"/>
                  </a:cubicBezTo>
                  <a:cubicBezTo>
                    <a:pt x="3395" y="761"/>
                    <a:pt x="3407" y="752"/>
                    <a:pt x="3394" y="739"/>
                  </a:cubicBezTo>
                  <a:cubicBezTo>
                    <a:pt x="3413" y="725"/>
                    <a:pt x="3422" y="720"/>
                    <a:pt x="3427" y="720"/>
                  </a:cubicBezTo>
                  <a:cubicBezTo>
                    <a:pt x="3436" y="720"/>
                    <a:pt x="3434" y="731"/>
                    <a:pt x="3441" y="739"/>
                  </a:cubicBezTo>
                  <a:lnTo>
                    <a:pt x="3465" y="703"/>
                  </a:lnTo>
                  <a:cubicBezTo>
                    <a:pt x="3468" y="702"/>
                    <a:pt x="3471" y="701"/>
                    <a:pt x="3474" y="701"/>
                  </a:cubicBezTo>
                  <a:cubicBezTo>
                    <a:pt x="3499" y="701"/>
                    <a:pt x="3488" y="753"/>
                    <a:pt x="3477" y="774"/>
                  </a:cubicBezTo>
                  <a:cubicBezTo>
                    <a:pt x="3493" y="743"/>
                    <a:pt x="3519" y="743"/>
                    <a:pt x="3549" y="743"/>
                  </a:cubicBezTo>
                  <a:cubicBezTo>
                    <a:pt x="3564" y="743"/>
                    <a:pt x="3580" y="743"/>
                    <a:pt x="3596" y="739"/>
                  </a:cubicBezTo>
                  <a:lnTo>
                    <a:pt x="3596" y="739"/>
                  </a:lnTo>
                  <a:lnTo>
                    <a:pt x="3584" y="762"/>
                  </a:lnTo>
                  <a:lnTo>
                    <a:pt x="3632" y="762"/>
                  </a:lnTo>
                  <a:cubicBezTo>
                    <a:pt x="3650" y="726"/>
                    <a:pt x="3682" y="711"/>
                    <a:pt x="3718" y="711"/>
                  </a:cubicBezTo>
                  <a:cubicBezTo>
                    <a:pt x="3729" y="711"/>
                    <a:pt x="3740" y="712"/>
                    <a:pt x="3751" y="715"/>
                  </a:cubicBezTo>
                  <a:lnTo>
                    <a:pt x="3739" y="774"/>
                  </a:lnTo>
                  <a:cubicBezTo>
                    <a:pt x="3744" y="776"/>
                    <a:pt x="3748" y="777"/>
                    <a:pt x="3751" y="777"/>
                  </a:cubicBezTo>
                  <a:cubicBezTo>
                    <a:pt x="3769" y="777"/>
                    <a:pt x="3751" y="749"/>
                    <a:pt x="3751" y="739"/>
                  </a:cubicBezTo>
                  <a:cubicBezTo>
                    <a:pt x="3765" y="728"/>
                    <a:pt x="3777" y="724"/>
                    <a:pt x="3786" y="724"/>
                  </a:cubicBezTo>
                  <a:cubicBezTo>
                    <a:pt x="3808" y="724"/>
                    <a:pt x="3821" y="746"/>
                    <a:pt x="3846" y="762"/>
                  </a:cubicBezTo>
                  <a:cubicBezTo>
                    <a:pt x="3863" y="746"/>
                    <a:pt x="3881" y="740"/>
                    <a:pt x="3900" y="740"/>
                  </a:cubicBezTo>
                  <a:cubicBezTo>
                    <a:pt x="3937" y="740"/>
                    <a:pt x="3977" y="763"/>
                    <a:pt x="4013" y="763"/>
                  </a:cubicBezTo>
                  <a:cubicBezTo>
                    <a:pt x="4035" y="763"/>
                    <a:pt x="4055" y="754"/>
                    <a:pt x="4072" y="727"/>
                  </a:cubicBezTo>
                  <a:lnTo>
                    <a:pt x="4084" y="751"/>
                  </a:lnTo>
                  <a:cubicBezTo>
                    <a:pt x="4168" y="679"/>
                    <a:pt x="4287" y="762"/>
                    <a:pt x="4346" y="655"/>
                  </a:cubicBezTo>
                  <a:cubicBezTo>
                    <a:pt x="4371" y="678"/>
                    <a:pt x="4389" y="686"/>
                    <a:pt x="4402" y="686"/>
                  </a:cubicBezTo>
                  <a:cubicBezTo>
                    <a:pt x="4440" y="686"/>
                    <a:pt x="4442" y="618"/>
                    <a:pt x="4478" y="618"/>
                  </a:cubicBezTo>
                  <a:cubicBezTo>
                    <a:pt x="4490" y="618"/>
                    <a:pt x="4504" y="625"/>
                    <a:pt x="4525" y="643"/>
                  </a:cubicBezTo>
                  <a:lnTo>
                    <a:pt x="4513" y="632"/>
                  </a:lnTo>
                  <a:cubicBezTo>
                    <a:pt x="4536" y="631"/>
                    <a:pt x="4559" y="630"/>
                    <a:pt x="4582" y="630"/>
                  </a:cubicBezTo>
                  <a:cubicBezTo>
                    <a:pt x="4906" y="630"/>
                    <a:pt x="5236" y="703"/>
                    <a:pt x="5525" y="703"/>
                  </a:cubicBezTo>
                  <a:lnTo>
                    <a:pt x="5525" y="727"/>
                  </a:lnTo>
                  <a:cubicBezTo>
                    <a:pt x="5858" y="810"/>
                    <a:pt x="6180" y="905"/>
                    <a:pt x="6478" y="1048"/>
                  </a:cubicBezTo>
                  <a:cubicBezTo>
                    <a:pt x="6466" y="1072"/>
                    <a:pt x="6466" y="1084"/>
                    <a:pt x="6489" y="1084"/>
                  </a:cubicBezTo>
                  <a:lnTo>
                    <a:pt x="6501" y="1072"/>
                  </a:lnTo>
                  <a:cubicBezTo>
                    <a:pt x="6513" y="1084"/>
                    <a:pt x="6513" y="1108"/>
                    <a:pt x="6513" y="1120"/>
                  </a:cubicBezTo>
                  <a:cubicBezTo>
                    <a:pt x="6509" y="1132"/>
                    <a:pt x="6504" y="1136"/>
                    <a:pt x="6498" y="1136"/>
                  </a:cubicBezTo>
                  <a:cubicBezTo>
                    <a:pt x="6487" y="1136"/>
                    <a:pt x="6474" y="1120"/>
                    <a:pt x="6466" y="1120"/>
                  </a:cubicBezTo>
                  <a:lnTo>
                    <a:pt x="6466" y="1120"/>
                  </a:lnTo>
                  <a:cubicBezTo>
                    <a:pt x="6430" y="1179"/>
                    <a:pt x="6525" y="1155"/>
                    <a:pt x="6501" y="1215"/>
                  </a:cubicBezTo>
                  <a:lnTo>
                    <a:pt x="6489" y="1215"/>
                  </a:lnTo>
                  <a:cubicBezTo>
                    <a:pt x="6489" y="1251"/>
                    <a:pt x="6478" y="1298"/>
                    <a:pt x="6513" y="1322"/>
                  </a:cubicBezTo>
                  <a:cubicBezTo>
                    <a:pt x="6466" y="1334"/>
                    <a:pt x="6513" y="1394"/>
                    <a:pt x="6478" y="1405"/>
                  </a:cubicBezTo>
                  <a:cubicBezTo>
                    <a:pt x="6370" y="1382"/>
                    <a:pt x="6513" y="1310"/>
                    <a:pt x="6478" y="1263"/>
                  </a:cubicBezTo>
                  <a:lnTo>
                    <a:pt x="6478" y="1263"/>
                  </a:lnTo>
                  <a:cubicBezTo>
                    <a:pt x="6472" y="1266"/>
                    <a:pt x="6467" y="1268"/>
                    <a:pt x="6462" y="1268"/>
                  </a:cubicBezTo>
                  <a:cubicBezTo>
                    <a:pt x="6438" y="1268"/>
                    <a:pt x="6428" y="1223"/>
                    <a:pt x="6418" y="1203"/>
                  </a:cubicBezTo>
                  <a:lnTo>
                    <a:pt x="6418" y="1203"/>
                  </a:lnTo>
                  <a:cubicBezTo>
                    <a:pt x="6418" y="1239"/>
                    <a:pt x="6418" y="1274"/>
                    <a:pt x="6430" y="1322"/>
                  </a:cubicBezTo>
                  <a:cubicBezTo>
                    <a:pt x="6406" y="1322"/>
                    <a:pt x="6347" y="1334"/>
                    <a:pt x="6382" y="1370"/>
                  </a:cubicBezTo>
                  <a:lnTo>
                    <a:pt x="6382" y="1358"/>
                  </a:lnTo>
                  <a:cubicBezTo>
                    <a:pt x="6382" y="1405"/>
                    <a:pt x="6430" y="1405"/>
                    <a:pt x="6406" y="1429"/>
                  </a:cubicBezTo>
                  <a:cubicBezTo>
                    <a:pt x="6404" y="1432"/>
                    <a:pt x="6401" y="1433"/>
                    <a:pt x="6399" y="1433"/>
                  </a:cubicBezTo>
                  <a:cubicBezTo>
                    <a:pt x="6389" y="1433"/>
                    <a:pt x="6380" y="1417"/>
                    <a:pt x="6370" y="1417"/>
                  </a:cubicBezTo>
                  <a:lnTo>
                    <a:pt x="6370" y="1417"/>
                  </a:lnTo>
                  <a:cubicBezTo>
                    <a:pt x="6358" y="1453"/>
                    <a:pt x="6394" y="1453"/>
                    <a:pt x="6394" y="1477"/>
                  </a:cubicBezTo>
                  <a:cubicBezTo>
                    <a:pt x="6389" y="1482"/>
                    <a:pt x="6385" y="1484"/>
                    <a:pt x="6380" y="1484"/>
                  </a:cubicBezTo>
                  <a:cubicBezTo>
                    <a:pt x="6369" y="1484"/>
                    <a:pt x="6360" y="1470"/>
                    <a:pt x="6348" y="1470"/>
                  </a:cubicBezTo>
                  <a:cubicBezTo>
                    <a:pt x="6344" y="1470"/>
                    <a:pt x="6340" y="1472"/>
                    <a:pt x="6335" y="1477"/>
                  </a:cubicBezTo>
                  <a:cubicBezTo>
                    <a:pt x="6370" y="1524"/>
                    <a:pt x="6311" y="1536"/>
                    <a:pt x="6311" y="1572"/>
                  </a:cubicBezTo>
                  <a:cubicBezTo>
                    <a:pt x="6313" y="1572"/>
                    <a:pt x="6315" y="1571"/>
                    <a:pt x="6317" y="1571"/>
                  </a:cubicBezTo>
                  <a:cubicBezTo>
                    <a:pt x="6361" y="1571"/>
                    <a:pt x="6370" y="1669"/>
                    <a:pt x="6405" y="1669"/>
                  </a:cubicBezTo>
                  <a:cubicBezTo>
                    <a:pt x="6412" y="1669"/>
                    <a:pt x="6420" y="1665"/>
                    <a:pt x="6430" y="1655"/>
                  </a:cubicBezTo>
                  <a:cubicBezTo>
                    <a:pt x="6442" y="1679"/>
                    <a:pt x="6454" y="1703"/>
                    <a:pt x="6466" y="1727"/>
                  </a:cubicBezTo>
                  <a:cubicBezTo>
                    <a:pt x="6461" y="1730"/>
                    <a:pt x="6456" y="1731"/>
                    <a:pt x="6452" y="1731"/>
                  </a:cubicBezTo>
                  <a:cubicBezTo>
                    <a:pt x="6420" y="1731"/>
                    <a:pt x="6383" y="1678"/>
                    <a:pt x="6344" y="1678"/>
                  </a:cubicBezTo>
                  <a:cubicBezTo>
                    <a:pt x="6341" y="1678"/>
                    <a:pt x="6338" y="1678"/>
                    <a:pt x="6335" y="1679"/>
                  </a:cubicBezTo>
                  <a:cubicBezTo>
                    <a:pt x="6335" y="1667"/>
                    <a:pt x="6335" y="1644"/>
                    <a:pt x="6347" y="1620"/>
                  </a:cubicBezTo>
                  <a:cubicBezTo>
                    <a:pt x="6263" y="1620"/>
                    <a:pt x="6370" y="1763"/>
                    <a:pt x="6287" y="1798"/>
                  </a:cubicBezTo>
                  <a:cubicBezTo>
                    <a:pt x="6287" y="1834"/>
                    <a:pt x="6299" y="1822"/>
                    <a:pt x="6263" y="1894"/>
                  </a:cubicBezTo>
                  <a:lnTo>
                    <a:pt x="6335" y="1882"/>
                  </a:lnTo>
                  <a:lnTo>
                    <a:pt x="6335" y="1882"/>
                  </a:lnTo>
                  <a:cubicBezTo>
                    <a:pt x="6311" y="1917"/>
                    <a:pt x="6287" y="1929"/>
                    <a:pt x="6275" y="1929"/>
                  </a:cubicBezTo>
                  <a:cubicBezTo>
                    <a:pt x="6275" y="1953"/>
                    <a:pt x="6275" y="1977"/>
                    <a:pt x="6275" y="2001"/>
                  </a:cubicBezTo>
                  <a:cubicBezTo>
                    <a:pt x="6263" y="1989"/>
                    <a:pt x="6263" y="1989"/>
                    <a:pt x="6251" y="1977"/>
                  </a:cubicBezTo>
                  <a:cubicBezTo>
                    <a:pt x="6216" y="2013"/>
                    <a:pt x="6239" y="2013"/>
                    <a:pt x="6251" y="2025"/>
                  </a:cubicBezTo>
                  <a:cubicBezTo>
                    <a:pt x="6275" y="2036"/>
                    <a:pt x="6275" y="2060"/>
                    <a:pt x="6287" y="2084"/>
                  </a:cubicBezTo>
                  <a:lnTo>
                    <a:pt x="6251" y="2072"/>
                  </a:lnTo>
                  <a:lnTo>
                    <a:pt x="6251" y="2072"/>
                  </a:lnTo>
                  <a:cubicBezTo>
                    <a:pt x="6263" y="2084"/>
                    <a:pt x="6275" y="2096"/>
                    <a:pt x="6287" y="2096"/>
                  </a:cubicBezTo>
                  <a:cubicBezTo>
                    <a:pt x="6287" y="2108"/>
                    <a:pt x="6287" y="2108"/>
                    <a:pt x="6299" y="2120"/>
                  </a:cubicBezTo>
                  <a:cubicBezTo>
                    <a:pt x="6311" y="2108"/>
                    <a:pt x="6347" y="2084"/>
                    <a:pt x="6347" y="2048"/>
                  </a:cubicBezTo>
                  <a:cubicBezTo>
                    <a:pt x="6347" y="2144"/>
                    <a:pt x="6382" y="2191"/>
                    <a:pt x="6370" y="2286"/>
                  </a:cubicBezTo>
                  <a:cubicBezTo>
                    <a:pt x="6347" y="2286"/>
                    <a:pt x="6311" y="2275"/>
                    <a:pt x="6311" y="2275"/>
                  </a:cubicBezTo>
                  <a:lnTo>
                    <a:pt x="6311" y="2275"/>
                  </a:lnTo>
                  <a:cubicBezTo>
                    <a:pt x="6320" y="2309"/>
                    <a:pt x="6347" y="2332"/>
                    <a:pt x="6371" y="2332"/>
                  </a:cubicBezTo>
                  <a:cubicBezTo>
                    <a:pt x="6380" y="2332"/>
                    <a:pt x="6388" y="2329"/>
                    <a:pt x="6394" y="2322"/>
                  </a:cubicBezTo>
                  <a:cubicBezTo>
                    <a:pt x="6406" y="2334"/>
                    <a:pt x="6406" y="2334"/>
                    <a:pt x="6406" y="2334"/>
                  </a:cubicBezTo>
                  <a:cubicBezTo>
                    <a:pt x="6394" y="2358"/>
                    <a:pt x="6382" y="2370"/>
                    <a:pt x="6394" y="2394"/>
                  </a:cubicBezTo>
                  <a:cubicBezTo>
                    <a:pt x="6394" y="2394"/>
                    <a:pt x="6394" y="2406"/>
                    <a:pt x="6394" y="2417"/>
                  </a:cubicBezTo>
                  <a:cubicBezTo>
                    <a:pt x="6401" y="2414"/>
                    <a:pt x="6407" y="2413"/>
                    <a:pt x="6413" y="2413"/>
                  </a:cubicBezTo>
                  <a:cubicBezTo>
                    <a:pt x="6449" y="2413"/>
                    <a:pt x="6469" y="2465"/>
                    <a:pt x="6489" y="2465"/>
                  </a:cubicBezTo>
                  <a:cubicBezTo>
                    <a:pt x="6489" y="2453"/>
                    <a:pt x="6478" y="2441"/>
                    <a:pt x="6466" y="2417"/>
                  </a:cubicBezTo>
                  <a:lnTo>
                    <a:pt x="6466" y="2417"/>
                  </a:lnTo>
                  <a:cubicBezTo>
                    <a:pt x="6513" y="2429"/>
                    <a:pt x="6561" y="2417"/>
                    <a:pt x="6549" y="2453"/>
                  </a:cubicBezTo>
                  <a:cubicBezTo>
                    <a:pt x="6543" y="2451"/>
                    <a:pt x="6538" y="2450"/>
                    <a:pt x="6534" y="2450"/>
                  </a:cubicBezTo>
                  <a:cubicBezTo>
                    <a:pt x="6509" y="2450"/>
                    <a:pt x="6526" y="2495"/>
                    <a:pt x="6509" y="2495"/>
                  </a:cubicBezTo>
                  <a:cubicBezTo>
                    <a:pt x="6503" y="2495"/>
                    <a:pt x="6493" y="2490"/>
                    <a:pt x="6478" y="2477"/>
                  </a:cubicBezTo>
                  <a:lnTo>
                    <a:pt x="6478" y="2477"/>
                  </a:lnTo>
                  <a:cubicBezTo>
                    <a:pt x="6473" y="2510"/>
                    <a:pt x="6481" y="2517"/>
                    <a:pt x="6494" y="2517"/>
                  </a:cubicBezTo>
                  <a:cubicBezTo>
                    <a:pt x="6504" y="2517"/>
                    <a:pt x="6516" y="2513"/>
                    <a:pt x="6528" y="2513"/>
                  </a:cubicBezTo>
                  <a:cubicBezTo>
                    <a:pt x="6541" y="2513"/>
                    <a:pt x="6553" y="2518"/>
                    <a:pt x="6561" y="2537"/>
                  </a:cubicBezTo>
                  <a:lnTo>
                    <a:pt x="6573" y="2584"/>
                  </a:lnTo>
                  <a:cubicBezTo>
                    <a:pt x="6569" y="2585"/>
                    <a:pt x="6565" y="2586"/>
                    <a:pt x="6561" y="2586"/>
                  </a:cubicBezTo>
                  <a:cubicBezTo>
                    <a:pt x="6533" y="2586"/>
                    <a:pt x="6509" y="2558"/>
                    <a:pt x="6503" y="2558"/>
                  </a:cubicBezTo>
                  <a:cubicBezTo>
                    <a:pt x="6502" y="2558"/>
                    <a:pt x="6501" y="2559"/>
                    <a:pt x="6501" y="2560"/>
                  </a:cubicBezTo>
                  <a:lnTo>
                    <a:pt x="6525" y="2584"/>
                  </a:lnTo>
                  <a:cubicBezTo>
                    <a:pt x="6489" y="2584"/>
                    <a:pt x="6430" y="2477"/>
                    <a:pt x="6358" y="2453"/>
                  </a:cubicBezTo>
                  <a:lnTo>
                    <a:pt x="6358" y="2453"/>
                  </a:lnTo>
                  <a:cubicBezTo>
                    <a:pt x="6370" y="2489"/>
                    <a:pt x="6394" y="2537"/>
                    <a:pt x="6418" y="2572"/>
                  </a:cubicBezTo>
                  <a:cubicBezTo>
                    <a:pt x="6501" y="2632"/>
                    <a:pt x="6573" y="2703"/>
                    <a:pt x="6656" y="2751"/>
                  </a:cubicBezTo>
                  <a:cubicBezTo>
                    <a:pt x="6736" y="2800"/>
                    <a:pt x="6815" y="2825"/>
                    <a:pt x="6894" y="2825"/>
                  </a:cubicBezTo>
                  <a:cubicBezTo>
                    <a:pt x="6910" y="2825"/>
                    <a:pt x="6926" y="2824"/>
                    <a:pt x="6942" y="2822"/>
                  </a:cubicBezTo>
                  <a:lnTo>
                    <a:pt x="6930" y="2810"/>
                  </a:lnTo>
                  <a:cubicBezTo>
                    <a:pt x="6930" y="2810"/>
                    <a:pt x="6942" y="2810"/>
                    <a:pt x="6942" y="2798"/>
                  </a:cubicBezTo>
                  <a:lnTo>
                    <a:pt x="6954" y="2798"/>
                  </a:lnTo>
                  <a:lnTo>
                    <a:pt x="6990" y="2787"/>
                  </a:lnTo>
                  <a:cubicBezTo>
                    <a:pt x="7013" y="2822"/>
                    <a:pt x="7073" y="2846"/>
                    <a:pt x="7144" y="2870"/>
                  </a:cubicBezTo>
                  <a:cubicBezTo>
                    <a:pt x="7097" y="2846"/>
                    <a:pt x="7097" y="2846"/>
                    <a:pt x="7097" y="2810"/>
                  </a:cubicBezTo>
                  <a:cubicBezTo>
                    <a:pt x="7106" y="2784"/>
                    <a:pt x="7108" y="2770"/>
                    <a:pt x="7128" y="2770"/>
                  </a:cubicBezTo>
                  <a:cubicBezTo>
                    <a:pt x="7135" y="2770"/>
                    <a:pt x="7144" y="2772"/>
                    <a:pt x="7156" y="2775"/>
                  </a:cubicBezTo>
                  <a:cubicBezTo>
                    <a:pt x="7167" y="2797"/>
                    <a:pt x="7137" y="2798"/>
                    <a:pt x="7162" y="2818"/>
                  </a:cubicBezTo>
                  <a:lnTo>
                    <a:pt x="7162" y="2818"/>
                  </a:lnTo>
                  <a:cubicBezTo>
                    <a:pt x="7150" y="2805"/>
                    <a:pt x="7171" y="2785"/>
                    <a:pt x="7192" y="2775"/>
                  </a:cubicBezTo>
                  <a:cubicBezTo>
                    <a:pt x="7216" y="2798"/>
                    <a:pt x="7263" y="2787"/>
                    <a:pt x="7275" y="2810"/>
                  </a:cubicBezTo>
                  <a:cubicBezTo>
                    <a:pt x="7271" y="2814"/>
                    <a:pt x="7267" y="2816"/>
                    <a:pt x="7263" y="2816"/>
                  </a:cubicBezTo>
                  <a:cubicBezTo>
                    <a:pt x="7255" y="2816"/>
                    <a:pt x="7247" y="2810"/>
                    <a:pt x="7240" y="2810"/>
                  </a:cubicBezTo>
                  <a:cubicBezTo>
                    <a:pt x="7228" y="2822"/>
                    <a:pt x="7299" y="2822"/>
                    <a:pt x="7263" y="2858"/>
                  </a:cubicBezTo>
                  <a:cubicBezTo>
                    <a:pt x="7275" y="2846"/>
                    <a:pt x="7299" y="2846"/>
                    <a:pt x="7311" y="2834"/>
                  </a:cubicBezTo>
                  <a:cubicBezTo>
                    <a:pt x="7359" y="2846"/>
                    <a:pt x="7311" y="2882"/>
                    <a:pt x="7323" y="2882"/>
                  </a:cubicBezTo>
                  <a:cubicBezTo>
                    <a:pt x="7418" y="2834"/>
                    <a:pt x="7430" y="2763"/>
                    <a:pt x="7490" y="2703"/>
                  </a:cubicBezTo>
                  <a:cubicBezTo>
                    <a:pt x="7490" y="2712"/>
                    <a:pt x="7510" y="2742"/>
                    <a:pt x="7515" y="2750"/>
                  </a:cubicBezTo>
                  <a:lnTo>
                    <a:pt x="7515" y="2750"/>
                  </a:lnTo>
                  <a:cubicBezTo>
                    <a:pt x="7567" y="2732"/>
                    <a:pt x="7581" y="2660"/>
                    <a:pt x="7599" y="2606"/>
                  </a:cubicBezTo>
                  <a:lnTo>
                    <a:pt x="7599" y="2606"/>
                  </a:lnTo>
                  <a:cubicBezTo>
                    <a:pt x="7764" y="2475"/>
                    <a:pt x="7823" y="2309"/>
                    <a:pt x="7918" y="2132"/>
                  </a:cubicBezTo>
                  <a:cubicBezTo>
                    <a:pt x="7894" y="2108"/>
                    <a:pt x="7882" y="2084"/>
                    <a:pt x="7859" y="2072"/>
                  </a:cubicBezTo>
                  <a:lnTo>
                    <a:pt x="7906" y="2025"/>
                  </a:lnTo>
                  <a:cubicBezTo>
                    <a:pt x="7930" y="1917"/>
                    <a:pt x="7918" y="1822"/>
                    <a:pt x="7894" y="1727"/>
                  </a:cubicBezTo>
                  <a:cubicBezTo>
                    <a:pt x="7859" y="1644"/>
                    <a:pt x="7823" y="1572"/>
                    <a:pt x="7775" y="1489"/>
                  </a:cubicBezTo>
                  <a:cubicBezTo>
                    <a:pt x="7740" y="1441"/>
                    <a:pt x="7787" y="1441"/>
                    <a:pt x="7799" y="1405"/>
                  </a:cubicBezTo>
                  <a:cubicBezTo>
                    <a:pt x="7740" y="1286"/>
                    <a:pt x="7656" y="1298"/>
                    <a:pt x="7573" y="1227"/>
                  </a:cubicBezTo>
                  <a:cubicBezTo>
                    <a:pt x="7597" y="1227"/>
                    <a:pt x="7656" y="1215"/>
                    <a:pt x="7632" y="1167"/>
                  </a:cubicBezTo>
                  <a:lnTo>
                    <a:pt x="7632" y="1167"/>
                  </a:lnTo>
                  <a:cubicBezTo>
                    <a:pt x="7621" y="1173"/>
                    <a:pt x="7609" y="1179"/>
                    <a:pt x="7598" y="1179"/>
                  </a:cubicBezTo>
                  <a:cubicBezTo>
                    <a:pt x="7588" y="1179"/>
                    <a:pt x="7579" y="1173"/>
                    <a:pt x="7573" y="1155"/>
                  </a:cubicBezTo>
                  <a:lnTo>
                    <a:pt x="7597" y="1155"/>
                  </a:lnTo>
                  <a:cubicBezTo>
                    <a:pt x="7597" y="1120"/>
                    <a:pt x="7561" y="1108"/>
                    <a:pt x="7525" y="1060"/>
                  </a:cubicBezTo>
                  <a:cubicBezTo>
                    <a:pt x="7454" y="989"/>
                    <a:pt x="7347" y="953"/>
                    <a:pt x="7240" y="953"/>
                  </a:cubicBezTo>
                  <a:cubicBezTo>
                    <a:pt x="7180" y="905"/>
                    <a:pt x="7287" y="905"/>
                    <a:pt x="7287" y="893"/>
                  </a:cubicBezTo>
                  <a:cubicBezTo>
                    <a:pt x="7301" y="916"/>
                    <a:pt x="7309" y="923"/>
                    <a:pt x="7316" y="923"/>
                  </a:cubicBezTo>
                  <a:cubicBezTo>
                    <a:pt x="7326" y="923"/>
                    <a:pt x="7332" y="905"/>
                    <a:pt x="7347" y="905"/>
                  </a:cubicBezTo>
                  <a:cubicBezTo>
                    <a:pt x="7311" y="893"/>
                    <a:pt x="7275" y="882"/>
                    <a:pt x="7287" y="834"/>
                  </a:cubicBezTo>
                  <a:cubicBezTo>
                    <a:pt x="7251" y="810"/>
                    <a:pt x="7228" y="786"/>
                    <a:pt x="7180" y="786"/>
                  </a:cubicBezTo>
                  <a:cubicBezTo>
                    <a:pt x="7204" y="786"/>
                    <a:pt x="7204" y="822"/>
                    <a:pt x="7180" y="822"/>
                  </a:cubicBezTo>
                  <a:cubicBezTo>
                    <a:pt x="7156" y="786"/>
                    <a:pt x="7073" y="751"/>
                    <a:pt x="7097" y="715"/>
                  </a:cubicBezTo>
                  <a:cubicBezTo>
                    <a:pt x="6918" y="596"/>
                    <a:pt x="6704" y="477"/>
                    <a:pt x="6489" y="381"/>
                  </a:cubicBezTo>
                  <a:lnTo>
                    <a:pt x="6489" y="381"/>
                  </a:lnTo>
                  <a:cubicBezTo>
                    <a:pt x="6442" y="393"/>
                    <a:pt x="6513" y="405"/>
                    <a:pt x="6489" y="417"/>
                  </a:cubicBezTo>
                  <a:cubicBezTo>
                    <a:pt x="6481" y="419"/>
                    <a:pt x="6475" y="419"/>
                    <a:pt x="6469" y="419"/>
                  </a:cubicBezTo>
                  <a:cubicBezTo>
                    <a:pt x="6430" y="419"/>
                    <a:pt x="6442" y="391"/>
                    <a:pt x="6411" y="391"/>
                  </a:cubicBezTo>
                  <a:cubicBezTo>
                    <a:pt x="6406" y="391"/>
                    <a:pt x="6401" y="392"/>
                    <a:pt x="6394" y="393"/>
                  </a:cubicBezTo>
                  <a:lnTo>
                    <a:pt x="6430" y="370"/>
                  </a:lnTo>
                  <a:cubicBezTo>
                    <a:pt x="6411" y="362"/>
                    <a:pt x="6391" y="359"/>
                    <a:pt x="6369" y="359"/>
                  </a:cubicBezTo>
                  <a:cubicBezTo>
                    <a:pt x="6320" y="359"/>
                    <a:pt x="6265" y="373"/>
                    <a:pt x="6216" y="381"/>
                  </a:cubicBezTo>
                  <a:cubicBezTo>
                    <a:pt x="6228" y="346"/>
                    <a:pt x="6168" y="334"/>
                    <a:pt x="6228" y="334"/>
                  </a:cubicBezTo>
                  <a:cubicBezTo>
                    <a:pt x="6194" y="323"/>
                    <a:pt x="6202" y="188"/>
                    <a:pt x="6175" y="188"/>
                  </a:cubicBezTo>
                  <a:cubicBezTo>
                    <a:pt x="6173" y="188"/>
                    <a:pt x="6171" y="189"/>
                    <a:pt x="6168" y="191"/>
                  </a:cubicBezTo>
                  <a:lnTo>
                    <a:pt x="6168" y="334"/>
                  </a:lnTo>
                  <a:cubicBezTo>
                    <a:pt x="6162" y="340"/>
                    <a:pt x="6150" y="340"/>
                    <a:pt x="6140" y="340"/>
                  </a:cubicBezTo>
                  <a:cubicBezTo>
                    <a:pt x="6129" y="340"/>
                    <a:pt x="6120" y="340"/>
                    <a:pt x="6120" y="346"/>
                  </a:cubicBezTo>
                  <a:cubicBezTo>
                    <a:pt x="6097" y="310"/>
                    <a:pt x="6085" y="262"/>
                    <a:pt x="6061" y="262"/>
                  </a:cubicBezTo>
                  <a:cubicBezTo>
                    <a:pt x="6061" y="241"/>
                    <a:pt x="6071" y="234"/>
                    <a:pt x="6084" y="234"/>
                  </a:cubicBezTo>
                  <a:cubicBezTo>
                    <a:pt x="6099" y="234"/>
                    <a:pt x="6119" y="244"/>
                    <a:pt x="6132" y="251"/>
                  </a:cubicBezTo>
                  <a:cubicBezTo>
                    <a:pt x="6156" y="191"/>
                    <a:pt x="6061" y="179"/>
                    <a:pt x="6108" y="143"/>
                  </a:cubicBezTo>
                  <a:cubicBezTo>
                    <a:pt x="6102" y="142"/>
                    <a:pt x="6097" y="141"/>
                    <a:pt x="6093" y="141"/>
                  </a:cubicBezTo>
                  <a:cubicBezTo>
                    <a:pt x="6061" y="141"/>
                    <a:pt x="6105" y="180"/>
                    <a:pt x="6073" y="191"/>
                  </a:cubicBezTo>
                  <a:lnTo>
                    <a:pt x="6025" y="167"/>
                  </a:lnTo>
                  <a:lnTo>
                    <a:pt x="6061" y="191"/>
                  </a:lnTo>
                  <a:cubicBezTo>
                    <a:pt x="6031" y="198"/>
                    <a:pt x="6011" y="215"/>
                    <a:pt x="5988" y="215"/>
                  </a:cubicBezTo>
                  <a:cubicBezTo>
                    <a:pt x="5974" y="215"/>
                    <a:pt x="5960" y="209"/>
                    <a:pt x="5942" y="191"/>
                  </a:cubicBezTo>
                  <a:lnTo>
                    <a:pt x="5870" y="239"/>
                  </a:lnTo>
                  <a:cubicBezTo>
                    <a:pt x="5878" y="207"/>
                    <a:pt x="5860" y="207"/>
                    <a:pt x="5839" y="207"/>
                  </a:cubicBezTo>
                  <a:cubicBezTo>
                    <a:pt x="5829" y="207"/>
                    <a:pt x="5819" y="207"/>
                    <a:pt x="5811" y="203"/>
                  </a:cubicBezTo>
                  <a:lnTo>
                    <a:pt x="5835" y="179"/>
                  </a:lnTo>
                  <a:cubicBezTo>
                    <a:pt x="5799" y="167"/>
                    <a:pt x="5775" y="155"/>
                    <a:pt x="5763" y="131"/>
                  </a:cubicBezTo>
                  <a:cubicBezTo>
                    <a:pt x="5769" y="123"/>
                    <a:pt x="5774" y="120"/>
                    <a:pt x="5777" y="120"/>
                  </a:cubicBezTo>
                  <a:cubicBezTo>
                    <a:pt x="5785" y="120"/>
                    <a:pt x="5789" y="131"/>
                    <a:pt x="5797" y="131"/>
                  </a:cubicBezTo>
                  <a:cubicBezTo>
                    <a:pt x="5800" y="131"/>
                    <a:pt x="5805" y="128"/>
                    <a:pt x="5811" y="120"/>
                  </a:cubicBezTo>
                  <a:lnTo>
                    <a:pt x="5775" y="96"/>
                  </a:lnTo>
                  <a:cubicBezTo>
                    <a:pt x="5763" y="120"/>
                    <a:pt x="5739" y="131"/>
                    <a:pt x="5763" y="155"/>
                  </a:cubicBezTo>
                  <a:cubicBezTo>
                    <a:pt x="5726" y="192"/>
                    <a:pt x="5696" y="222"/>
                    <a:pt x="5639" y="222"/>
                  </a:cubicBezTo>
                  <a:cubicBezTo>
                    <a:pt x="5623" y="222"/>
                    <a:pt x="5605" y="220"/>
                    <a:pt x="5585" y="215"/>
                  </a:cubicBezTo>
                  <a:cubicBezTo>
                    <a:pt x="5549" y="155"/>
                    <a:pt x="5644" y="179"/>
                    <a:pt x="5632" y="131"/>
                  </a:cubicBezTo>
                  <a:cubicBezTo>
                    <a:pt x="5622" y="127"/>
                    <a:pt x="5611" y="126"/>
                    <a:pt x="5602" y="126"/>
                  </a:cubicBezTo>
                  <a:cubicBezTo>
                    <a:pt x="5533" y="126"/>
                    <a:pt x="5490" y="217"/>
                    <a:pt x="5443" y="217"/>
                  </a:cubicBezTo>
                  <a:cubicBezTo>
                    <a:pt x="5439" y="217"/>
                    <a:pt x="5434" y="217"/>
                    <a:pt x="5430" y="215"/>
                  </a:cubicBezTo>
                  <a:cubicBezTo>
                    <a:pt x="5415" y="210"/>
                    <a:pt x="5403" y="208"/>
                    <a:pt x="5394" y="208"/>
                  </a:cubicBezTo>
                  <a:cubicBezTo>
                    <a:pt x="5361" y="208"/>
                    <a:pt x="5348" y="229"/>
                    <a:pt x="5309" y="229"/>
                  </a:cubicBezTo>
                  <a:cubicBezTo>
                    <a:pt x="5302" y="229"/>
                    <a:pt x="5295" y="228"/>
                    <a:pt x="5287" y="227"/>
                  </a:cubicBezTo>
                  <a:cubicBezTo>
                    <a:pt x="5311" y="203"/>
                    <a:pt x="5239" y="191"/>
                    <a:pt x="5227" y="155"/>
                  </a:cubicBezTo>
                  <a:lnTo>
                    <a:pt x="5251" y="131"/>
                  </a:lnTo>
                  <a:cubicBezTo>
                    <a:pt x="5227" y="131"/>
                    <a:pt x="5215" y="120"/>
                    <a:pt x="5215" y="96"/>
                  </a:cubicBezTo>
                  <a:cubicBezTo>
                    <a:pt x="5215" y="143"/>
                    <a:pt x="5120" y="131"/>
                    <a:pt x="5061" y="143"/>
                  </a:cubicBezTo>
                  <a:lnTo>
                    <a:pt x="5073" y="191"/>
                  </a:lnTo>
                  <a:cubicBezTo>
                    <a:pt x="5035" y="191"/>
                    <a:pt x="4989" y="206"/>
                    <a:pt x="4954" y="206"/>
                  </a:cubicBezTo>
                  <a:cubicBezTo>
                    <a:pt x="4945" y="206"/>
                    <a:pt x="4937" y="205"/>
                    <a:pt x="4930" y="203"/>
                  </a:cubicBezTo>
                  <a:cubicBezTo>
                    <a:pt x="4858" y="215"/>
                    <a:pt x="4882" y="251"/>
                    <a:pt x="4823" y="286"/>
                  </a:cubicBezTo>
                  <a:cubicBezTo>
                    <a:pt x="4799" y="251"/>
                    <a:pt x="4799" y="215"/>
                    <a:pt x="4811" y="179"/>
                  </a:cubicBezTo>
                  <a:lnTo>
                    <a:pt x="4811" y="179"/>
                  </a:lnTo>
                  <a:cubicBezTo>
                    <a:pt x="4823" y="185"/>
                    <a:pt x="4834" y="185"/>
                    <a:pt x="4846" y="185"/>
                  </a:cubicBezTo>
                  <a:cubicBezTo>
                    <a:pt x="4858" y="185"/>
                    <a:pt x="4870" y="185"/>
                    <a:pt x="4882" y="191"/>
                  </a:cubicBezTo>
                  <a:cubicBezTo>
                    <a:pt x="4951" y="171"/>
                    <a:pt x="5012" y="111"/>
                    <a:pt x="5078" y="111"/>
                  </a:cubicBezTo>
                  <a:cubicBezTo>
                    <a:pt x="5092" y="111"/>
                    <a:pt x="5106" y="113"/>
                    <a:pt x="5120" y="120"/>
                  </a:cubicBezTo>
                  <a:cubicBezTo>
                    <a:pt x="5133" y="85"/>
                    <a:pt x="5129" y="76"/>
                    <a:pt x="5117" y="76"/>
                  </a:cubicBezTo>
                  <a:cubicBezTo>
                    <a:pt x="5101" y="76"/>
                    <a:pt x="5072" y="92"/>
                    <a:pt x="5048" y="92"/>
                  </a:cubicBezTo>
                  <a:cubicBezTo>
                    <a:pt x="5039" y="92"/>
                    <a:pt x="5031" y="90"/>
                    <a:pt x="5025" y="84"/>
                  </a:cubicBezTo>
                  <a:lnTo>
                    <a:pt x="5037" y="84"/>
                  </a:lnTo>
                  <a:cubicBezTo>
                    <a:pt x="5025" y="84"/>
                    <a:pt x="5025" y="84"/>
                    <a:pt x="5025" y="72"/>
                  </a:cubicBezTo>
                  <a:cubicBezTo>
                    <a:pt x="5049" y="72"/>
                    <a:pt x="5096" y="60"/>
                    <a:pt x="5108" y="12"/>
                  </a:cubicBezTo>
                  <a:cubicBezTo>
                    <a:pt x="5069" y="12"/>
                    <a:pt x="5070" y="69"/>
                    <a:pt x="5039" y="69"/>
                  </a:cubicBezTo>
                  <a:cubicBezTo>
                    <a:pt x="5032" y="69"/>
                    <a:pt x="5024" y="66"/>
                    <a:pt x="5013" y="60"/>
                  </a:cubicBezTo>
                  <a:cubicBezTo>
                    <a:pt x="5006" y="63"/>
                    <a:pt x="5000" y="65"/>
                    <a:pt x="4994" y="65"/>
                  </a:cubicBezTo>
                  <a:cubicBezTo>
                    <a:pt x="4956" y="65"/>
                    <a:pt x="4926" y="11"/>
                    <a:pt x="490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27"/>
            <p:cNvSpPr/>
            <p:nvPr/>
          </p:nvSpPr>
          <p:spPr>
            <a:xfrm rot="1290219">
              <a:off x="2649494" y="3268777"/>
              <a:ext cx="2448" cy="1105"/>
            </a:xfrm>
            <a:custGeom>
              <a:rect b="b" l="l" r="r" t="t"/>
              <a:pathLst>
                <a:path extrusionOk="0" h="25" w="48">
                  <a:moveTo>
                    <a:pt x="48" y="1"/>
                  </a:moveTo>
                  <a:cubicBezTo>
                    <a:pt x="36" y="1"/>
                    <a:pt x="12" y="1"/>
                    <a:pt x="0" y="13"/>
                  </a:cubicBezTo>
                  <a:lnTo>
                    <a:pt x="24" y="25"/>
                  </a:lnTo>
                  <a:lnTo>
                    <a:pt x="48"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27"/>
            <p:cNvSpPr/>
            <p:nvPr/>
          </p:nvSpPr>
          <p:spPr>
            <a:xfrm rot="1290219">
              <a:off x="2628473" y="3288639"/>
              <a:ext cx="2805" cy="2872"/>
            </a:xfrm>
            <a:custGeom>
              <a:rect b="b" l="l" r="r" t="t"/>
              <a:pathLst>
                <a:path extrusionOk="0" h="65" w="55">
                  <a:moveTo>
                    <a:pt x="48" y="0"/>
                  </a:moveTo>
                  <a:cubicBezTo>
                    <a:pt x="31" y="0"/>
                    <a:pt x="0" y="54"/>
                    <a:pt x="31" y="65"/>
                  </a:cubicBezTo>
                  <a:lnTo>
                    <a:pt x="55" y="5"/>
                  </a:lnTo>
                  <a:cubicBezTo>
                    <a:pt x="53" y="2"/>
                    <a:pt x="51" y="0"/>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27"/>
            <p:cNvSpPr/>
            <p:nvPr/>
          </p:nvSpPr>
          <p:spPr>
            <a:xfrm rot="1290219">
              <a:off x="2649547" y="3289634"/>
              <a:ext cx="1836" cy="2651"/>
            </a:xfrm>
            <a:custGeom>
              <a:rect b="b" l="l" r="r" t="t"/>
              <a:pathLst>
                <a:path extrusionOk="0" h="60" w="36">
                  <a:moveTo>
                    <a:pt x="24" y="0"/>
                  </a:moveTo>
                  <a:cubicBezTo>
                    <a:pt x="0" y="24"/>
                    <a:pt x="0" y="48"/>
                    <a:pt x="24" y="60"/>
                  </a:cubicBezTo>
                  <a:cubicBezTo>
                    <a:pt x="19" y="46"/>
                    <a:pt x="20" y="43"/>
                    <a:pt x="23" y="43"/>
                  </a:cubicBezTo>
                  <a:lnTo>
                    <a:pt x="23" y="43"/>
                  </a:lnTo>
                  <a:cubicBezTo>
                    <a:pt x="25" y="43"/>
                    <a:pt x="28" y="45"/>
                    <a:pt x="31" y="45"/>
                  </a:cubicBezTo>
                  <a:cubicBezTo>
                    <a:pt x="34" y="45"/>
                    <a:pt x="36" y="43"/>
                    <a:pt x="36" y="36"/>
                  </a:cubicBezTo>
                  <a:lnTo>
                    <a:pt x="24"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27"/>
            <p:cNvSpPr/>
            <p:nvPr/>
          </p:nvSpPr>
          <p:spPr>
            <a:xfrm rot="1290219">
              <a:off x="2626121" y="3298741"/>
              <a:ext cx="3060" cy="3712"/>
            </a:xfrm>
            <a:custGeom>
              <a:rect b="b" l="l" r="r" t="t"/>
              <a:pathLst>
                <a:path extrusionOk="0" h="84" w="60">
                  <a:moveTo>
                    <a:pt x="12" y="0"/>
                  </a:moveTo>
                  <a:cubicBezTo>
                    <a:pt x="60" y="24"/>
                    <a:pt x="0" y="72"/>
                    <a:pt x="48" y="84"/>
                  </a:cubicBezTo>
                  <a:cubicBezTo>
                    <a:pt x="24" y="60"/>
                    <a:pt x="60"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27"/>
            <p:cNvSpPr/>
            <p:nvPr/>
          </p:nvSpPr>
          <p:spPr>
            <a:xfrm rot="1290219">
              <a:off x="2646518" y="3301219"/>
              <a:ext cx="3673" cy="2651"/>
            </a:xfrm>
            <a:custGeom>
              <a:rect b="b" l="l" r="r" t="t"/>
              <a:pathLst>
                <a:path extrusionOk="0" h="60" w="72">
                  <a:moveTo>
                    <a:pt x="36" y="0"/>
                  </a:moveTo>
                  <a:cubicBezTo>
                    <a:pt x="36" y="24"/>
                    <a:pt x="0" y="60"/>
                    <a:pt x="24" y="60"/>
                  </a:cubicBezTo>
                  <a:cubicBezTo>
                    <a:pt x="72" y="48"/>
                    <a:pt x="36" y="24"/>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27"/>
            <p:cNvSpPr/>
            <p:nvPr/>
          </p:nvSpPr>
          <p:spPr>
            <a:xfrm rot="1290219">
              <a:off x="2628072" y="3309640"/>
              <a:ext cx="5509" cy="5789"/>
            </a:xfrm>
            <a:custGeom>
              <a:rect b="b" l="l" r="r" t="t"/>
              <a:pathLst>
                <a:path extrusionOk="0" h="131" w="108">
                  <a:moveTo>
                    <a:pt x="86" y="63"/>
                  </a:moveTo>
                  <a:cubicBezTo>
                    <a:pt x="89" y="66"/>
                    <a:pt x="92" y="69"/>
                    <a:pt x="96" y="72"/>
                  </a:cubicBezTo>
                  <a:cubicBezTo>
                    <a:pt x="96" y="67"/>
                    <a:pt x="92" y="65"/>
                    <a:pt x="86" y="63"/>
                  </a:cubicBezTo>
                  <a:close/>
                  <a:moveTo>
                    <a:pt x="36" y="1"/>
                  </a:moveTo>
                  <a:cubicBezTo>
                    <a:pt x="24" y="48"/>
                    <a:pt x="36" y="108"/>
                    <a:pt x="0" y="108"/>
                  </a:cubicBezTo>
                  <a:cubicBezTo>
                    <a:pt x="20" y="121"/>
                    <a:pt x="47" y="130"/>
                    <a:pt x="69" y="130"/>
                  </a:cubicBezTo>
                  <a:cubicBezTo>
                    <a:pt x="87" y="130"/>
                    <a:pt x="102" y="124"/>
                    <a:pt x="108" y="108"/>
                  </a:cubicBezTo>
                  <a:cubicBezTo>
                    <a:pt x="72" y="108"/>
                    <a:pt x="60" y="84"/>
                    <a:pt x="60" y="60"/>
                  </a:cubicBezTo>
                  <a:cubicBezTo>
                    <a:pt x="67" y="60"/>
                    <a:pt x="78" y="60"/>
                    <a:pt x="86" y="63"/>
                  </a:cubicBezTo>
                  <a:lnTo>
                    <a:pt x="86" y="63"/>
                  </a:lnTo>
                  <a:cubicBezTo>
                    <a:pt x="60" y="36"/>
                    <a:pt x="58" y="33"/>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27"/>
            <p:cNvSpPr/>
            <p:nvPr/>
          </p:nvSpPr>
          <p:spPr>
            <a:xfrm rot="1290219">
              <a:off x="2644748" y="3303520"/>
              <a:ext cx="4591" cy="3226"/>
            </a:xfrm>
            <a:custGeom>
              <a:rect b="b" l="l" r="r" t="t"/>
              <a:pathLst>
                <a:path extrusionOk="0" h="73" w="90">
                  <a:moveTo>
                    <a:pt x="90" y="1"/>
                  </a:moveTo>
                  <a:lnTo>
                    <a:pt x="90" y="1"/>
                  </a:lnTo>
                  <a:cubicBezTo>
                    <a:pt x="66" y="13"/>
                    <a:pt x="42" y="25"/>
                    <a:pt x="42" y="48"/>
                  </a:cubicBezTo>
                  <a:lnTo>
                    <a:pt x="6" y="48"/>
                  </a:lnTo>
                  <a:cubicBezTo>
                    <a:pt x="1" y="54"/>
                    <a:pt x="0" y="56"/>
                    <a:pt x="3" y="56"/>
                  </a:cubicBezTo>
                  <a:cubicBezTo>
                    <a:pt x="7" y="56"/>
                    <a:pt x="21" y="50"/>
                    <a:pt x="33" y="50"/>
                  </a:cubicBezTo>
                  <a:cubicBezTo>
                    <a:pt x="44" y="50"/>
                    <a:pt x="54" y="55"/>
                    <a:pt x="54" y="72"/>
                  </a:cubicBezTo>
                  <a:cubicBezTo>
                    <a:pt x="66" y="48"/>
                    <a:pt x="90" y="37"/>
                    <a:pt x="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27"/>
            <p:cNvSpPr/>
            <p:nvPr/>
          </p:nvSpPr>
          <p:spPr>
            <a:xfrm rot="1290219">
              <a:off x="2625710" y="3317296"/>
              <a:ext cx="6121" cy="5302"/>
            </a:xfrm>
            <a:custGeom>
              <a:rect b="b" l="l" r="r" t="t"/>
              <a:pathLst>
                <a:path extrusionOk="0" h="120" w="120">
                  <a:moveTo>
                    <a:pt x="0" y="0"/>
                  </a:moveTo>
                  <a:cubicBezTo>
                    <a:pt x="24" y="60"/>
                    <a:pt x="84" y="108"/>
                    <a:pt x="108" y="119"/>
                  </a:cubicBezTo>
                  <a:lnTo>
                    <a:pt x="119" y="96"/>
                  </a:lnTo>
                  <a:cubicBezTo>
                    <a:pt x="72" y="72"/>
                    <a:pt x="48"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27"/>
            <p:cNvSpPr/>
            <p:nvPr/>
          </p:nvSpPr>
          <p:spPr>
            <a:xfrm rot="1290219">
              <a:off x="2642647" y="3309799"/>
              <a:ext cx="3673" cy="1635"/>
            </a:xfrm>
            <a:custGeom>
              <a:rect b="b" l="l" r="r" t="t"/>
              <a:pathLst>
                <a:path extrusionOk="0" h="37" w="72">
                  <a:moveTo>
                    <a:pt x="36" y="1"/>
                  </a:moveTo>
                  <a:cubicBezTo>
                    <a:pt x="48" y="24"/>
                    <a:pt x="0" y="13"/>
                    <a:pt x="24" y="36"/>
                  </a:cubicBezTo>
                  <a:lnTo>
                    <a:pt x="72" y="24"/>
                  </a:lnTo>
                  <a:cubicBezTo>
                    <a:pt x="72" y="14"/>
                    <a:pt x="70" y="11"/>
                    <a:pt x="67" y="11"/>
                  </a:cubicBezTo>
                  <a:cubicBezTo>
                    <a:pt x="61" y="11"/>
                    <a:pt x="49" y="26"/>
                    <a:pt x="41" y="26"/>
                  </a:cubicBezTo>
                  <a:cubicBezTo>
                    <a:pt x="39" y="26"/>
                    <a:pt x="37" y="26"/>
                    <a:pt x="36" y="24"/>
                  </a:cubicBezTo>
                  <a:cubicBezTo>
                    <a:pt x="48" y="13"/>
                    <a:pt x="48" y="1"/>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27"/>
            <p:cNvSpPr/>
            <p:nvPr/>
          </p:nvSpPr>
          <p:spPr>
            <a:xfrm rot="1290219">
              <a:off x="2646450" y="3315224"/>
              <a:ext cx="3673" cy="2740"/>
            </a:xfrm>
            <a:custGeom>
              <a:rect b="b" l="l" r="r" t="t"/>
              <a:pathLst>
                <a:path extrusionOk="0" h="62" w="72">
                  <a:moveTo>
                    <a:pt x="52" y="1"/>
                  </a:moveTo>
                  <a:cubicBezTo>
                    <a:pt x="38" y="1"/>
                    <a:pt x="36" y="29"/>
                    <a:pt x="1" y="38"/>
                  </a:cubicBezTo>
                  <a:cubicBezTo>
                    <a:pt x="12" y="50"/>
                    <a:pt x="24" y="50"/>
                    <a:pt x="36" y="62"/>
                  </a:cubicBezTo>
                  <a:cubicBezTo>
                    <a:pt x="48" y="50"/>
                    <a:pt x="60" y="26"/>
                    <a:pt x="72" y="14"/>
                  </a:cubicBezTo>
                  <a:cubicBezTo>
                    <a:pt x="63" y="4"/>
                    <a:pt x="56" y="1"/>
                    <a:pt x="5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27"/>
            <p:cNvSpPr/>
            <p:nvPr/>
          </p:nvSpPr>
          <p:spPr>
            <a:xfrm rot="1290219">
              <a:off x="2644779" y="3319344"/>
              <a:ext cx="4897" cy="1105"/>
            </a:xfrm>
            <a:custGeom>
              <a:rect b="b" l="l" r="r" t="t"/>
              <a:pathLst>
                <a:path extrusionOk="0" h="25" w="96">
                  <a:moveTo>
                    <a:pt x="1" y="0"/>
                  </a:moveTo>
                  <a:lnTo>
                    <a:pt x="1" y="12"/>
                  </a:lnTo>
                  <a:cubicBezTo>
                    <a:pt x="36" y="12"/>
                    <a:pt x="60" y="24"/>
                    <a:pt x="96" y="24"/>
                  </a:cubicBezTo>
                  <a:cubicBezTo>
                    <a:pt x="48" y="12"/>
                    <a:pt x="48"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27"/>
            <p:cNvSpPr/>
            <p:nvPr/>
          </p:nvSpPr>
          <p:spPr>
            <a:xfrm rot="1290219">
              <a:off x="2665789" y="3357511"/>
              <a:ext cx="3060" cy="1502"/>
            </a:xfrm>
            <a:custGeom>
              <a:rect b="b" l="l" r="r" t="t"/>
              <a:pathLst>
                <a:path extrusionOk="0" h="34" w="60">
                  <a:moveTo>
                    <a:pt x="4" y="0"/>
                  </a:moveTo>
                  <a:cubicBezTo>
                    <a:pt x="1" y="0"/>
                    <a:pt x="1" y="2"/>
                    <a:pt x="8" y="5"/>
                  </a:cubicBezTo>
                  <a:cubicBezTo>
                    <a:pt x="8" y="23"/>
                    <a:pt x="52" y="34"/>
                    <a:pt x="58" y="34"/>
                  </a:cubicBezTo>
                  <a:cubicBezTo>
                    <a:pt x="59" y="34"/>
                    <a:pt x="56" y="32"/>
                    <a:pt x="43" y="29"/>
                  </a:cubicBezTo>
                  <a:cubicBezTo>
                    <a:pt x="43" y="12"/>
                    <a:pt x="11" y="0"/>
                    <a:pt x="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27"/>
            <p:cNvSpPr/>
            <p:nvPr/>
          </p:nvSpPr>
          <p:spPr>
            <a:xfrm rot="1290219">
              <a:off x="2663414" y="3338316"/>
              <a:ext cx="3724" cy="1458"/>
            </a:xfrm>
            <a:custGeom>
              <a:rect b="b" l="l" r="r" t="t"/>
              <a:pathLst>
                <a:path extrusionOk="0" h="33" w="73">
                  <a:moveTo>
                    <a:pt x="72" y="0"/>
                  </a:moveTo>
                  <a:lnTo>
                    <a:pt x="72" y="0"/>
                  </a:lnTo>
                  <a:cubicBezTo>
                    <a:pt x="60" y="12"/>
                    <a:pt x="13" y="0"/>
                    <a:pt x="1" y="24"/>
                  </a:cubicBezTo>
                  <a:cubicBezTo>
                    <a:pt x="7" y="30"/>
                    <a:pt x="13" y="33"/>
                    <a:pt x="19" y="33"/>
                  </a:cubicBezTo>
                  <a:cubicBezTo>
                    <a:pt x="25" y="33"/>
                    <a:pt x="31" y="30"/>
                    <a:pt x="37" y="24"/>
                  </a:cubicBezTo>
                  <a:cubicBezTo>
                    <a:pt x="60" y="24"/>
                    <a:pt x="72" y="12"/>
                    <a:pt x="7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27"/>
            <p:cNvSpPr/>
            <p:nvPr/>
          </p:nvSpPr>
          <p:spPr>
            <a:xfrm rot="1290219">
              <a:off x="2684028" y="3315300"/>
              <a:ext cx="3111" cy="2165"/>
            </a:xfrm>
            <a:custGeom>
              <a:rect b="b" l="l" r="r" t="t"/>
              <a:pathLst>
                <a:path extrusionOk="0" h="49" w="61">
                  <a:moveTo>
                    <a:pt x="1" y="0"/>
                  </a:moveTo>
                  <a:lnTo>
                    <a:pt x="1" y="0"/>
                  </a:lnTo>
                  <a:cubicBezTo>
                    <a:pt x="9" y="9"/>
                    <a:pt x="6" y="17"/>
                    <a:pt x="12" y="17"/>
                  </a:cubicBezTo>
                  <a:cubicBezTo>
                    <a:pt x="14" y="17"/>
                    <a:pt x="18" y="16"/>
                    <a:pt x="25" y="12"/>
                  </a:cubicBezTo>
                  <a:cubicBezTo>
                    <a:pt x="25" y="36"/>
                    <a:pt x="37" y="48"/>
                    <a:pt x="61" y="48"/>
                  </a:cubicBezTo>
                  <a:cubicBezTo>
                    <a:pt x="49" y="36"/>
                    <a:pt x="37"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27"/>
            <p:cNvSpPr/>
            <p:nvPr/>
          </p:nvSpPr>
          <p:spPr>
            <a:xfrm rot="1290219">
              <a:off x="2683867" y="3306602"/>
              <a:ext cx="1887" cy="707"/>
            </a:xfrm>
            <a:custGeom>
              <a:rect b="b" l="l" r="r" t="t"/>
              <a:pathLst>
                <a:path extrusionOk="0" h="16" w="37">
                  <a:moveTo>
                    <a:pt x="18" y="1"/>
                  </a:moveTo>
                  <a:cubicBezTo>
                    <a:pt x="9" y="1"/>
                    <a:pt x="0" y="4"/>
                    <a:pt x="0" y="10"/>
                  </a:cubicBezTo>
                  <a:cubicBezTo>
                    <a:pt x="8" y="10"/>
                    <a:pt x="11" y="15"/>
                    <a:pt x="19" y="15"/>
                  </a:cubicBezTo>
                  <a:cubicBezTo>
                    <a:pt x="23" y="15"/>
                    <a:pt x="28" y="14"/>
                    <a:pt x="36" y="10"/>
                  </a:cubicBezTo>
                  <a:cubicBezTo>
                    <a:pt x="36" y="4"/>
                    <a:pt x="27" y="1"/>
                    <a:pt x="1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27"/>
            <p:cNvSpPr/>
            <p:nvPr/>
          </p:nvSpPr>
          <p:spPr>
            <a:xfrm rot="1290219">
              <a:off x="2640173" y="3220125"/>
              <a:ext cx="1887" cy="1414"/>
            </a:xfrm>
            <a:custGeom>
              <a:rect b="b" l="l" r="r" t="t"/>
              <a:pathLst>
                <a:path extrusionOk="0" h="32" w="37">
                  <a:moveTo>
                    <a:pt x="15" y="0"/>
                  </a:moveTo>
                  <a:cubicBezTo>
                    <a:pt x="6" y="0"/>
                    <a:pt x="1" y="8"/>
                    <a:pt x="1" y="31"/>
                  </a:cubicBezTo>
                  <a:cubicBezTo>
                    <a:pt x="25" y="31"/>
                    <a:pt x="13" y="7"/>
                    <a:pt x="37" y="7"/>
                  </a:cubicBezTo>
                  <a:cubicBezTo>
                    <a:pt x="28" y="3"/>
                    <a:pt x="21" y="0"/>
                    <a:pt x="1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27"/>
            <p:cNvSpPr/>
            <p:nvPr/>
          </p:nvSpPr>
          <p:spPr>
            <a:xfrm rot="1290219">
              <a:off x="2637611" y="3218077"/>
              <a:ext cx="663" cy="1635"/>
            </a:xfrm>
            <a:custGeom>
              <a:rect b="b" l="l" r="r" t="t"/>
              <a:pathLst>
                <a:path extrusionOk="0" h="37" w="13">
                  <a:moveTo>
                    <a:pt x="0" y="0"/>
                  </a:moveTo>
                  <a:lnTo>
                    <a:pt x="12" y="36"/>
                  </a:lnTo>
                  <a:lnTo>
                    <a:pt x="12" y="24"/>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27"/>
            <p:cNvSpPr/>
            <p:nvPr/>
          </p:nvSpPr>
          <p:spPr>
            <a:xfrm rot="1290219">
              <a:off x="2630067" y="3212343"/>
              <a:ext cx="1275" cy="574"/>
            </a:xfrm>
            <a:custGeom>
              <a:rect b="b" l="l" r="r" t="t"/>
              <a:pathLst>
                <a:path extrusionOk="0" h="13" w="25">
                  <a:moveTo>
                    <a:pt x="25" y="1"/>
                  </a:moveTo>
                  <a:lnTo>
                    <a:pt x="25" y="1"/>
                  </a:lnTo>
                  <a:cubicBezTo>
                    <a:pt x="13" y="1"/>
                    <a:pt x="1" y="13"/>
                    <a:pt x="13" y="13"/>
                  </a:cubicBezTo>
                  <a:cubicBezTo>
                    <a:pt x="13" y="13"/>
                    <a:pt x="13" y="1"/>
                    <a:pt x="2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27"/>
            <p:cNvSpPr/>
            <p:nvPr/>
          </p:nvSpPr>
          <p:spPr>
            <a:xfrm rot="1290219">
              <a:off x="2631206" y="3212792"/>
              <a:ext cx="1275" cy="574"/>
            </a:xfrm>
            <a:custGeom>
              <a:rect b="b" l="l" r="r" t="t"/>
              <a:pathLst>
                <a:path extrusionOk="0" h="13" w="25">
                  <a:moveTo>
                    <a:pt x="1" y="1"/>
                  </a:moveTo>
                  <a:cubicBezTo>
                    <a:pt x="13" y="1"/>
                    <a:pt x="13" y="1"/>
                    <a:pt x="13" y="13"/>
                  </a:cubicBez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27"/>
            <p:cNvSpPr/>
            <p:nvPr/>
          </p:nvSpPr>
          <p:spPr>
            <a:xfrm rot="1290219">
              <a:off x="2627074" y="3210762"/>
              <a:ext cx="4285" cy="3181"/>
            </a:xfrm>
            <a:custGeom>
              <a:rect b="b" l="l" r="r" t="t"/>
              <a:pathLst>
                <a:path extrusionOk="0" h="72" w="84">
                  <a:moveTo>
                    <a:pt x="48" y="0"/>
                  </a:moveTo>
                  <a:lnTo>
                    <a:pt x="12" y="24"/>
                  </a:lnTo>
                  <a:lnTo>
                    <a:pt x="36" y="72"/>
                  </a:lnTo>
                  <a:cubicBezTo>
                    <a:pt x="84" y="60"/>
                    <a:pt x="0" y="36"/>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27"/>
            <p:cNvSpPr/>
            <p:nvPr/>
          </p:nvSpPr>
          <p:spPr>
            <a:xfrm rot="1290219">
              <a:off x="2610185" y="3205491"/>
              <a:ext cx="10967" cy="5037"/>
            </a:xfrm>
            <a:custGeom>
              <a:rect b="b" l="l" r="r" t="t"/>
              <a:pathLst>
                <a:path extrusionOk="0" h="114" w="215">
                  <a:moveTo>
                    <a:pt x="107" y="0"/>
                  </a:moveTo>
                  <a:lnTo>
                    <a:pt x="107" y="0"/>
                  </a:lnTo>
                  <a:cubicBezTo>
                    <a:pt x="0" y="12"/>
                    <a:pt x="119" y="95"/>
                    <a:pt x="0" y="107"/>
                  </a:cubicBezTo>
                  <a:cubicBezTo>
                    <a:pt x="12" y="111"/>
                    <a:pt x="22" y="113"/>
                    <a:pt x="31" y="113"/>
                  </a:cubicBezTo>
                  <a:cubicBezTo>
                    <a:pt x="87" y="113"/>
                    <a:pt x="78" y="38"/>
                    <a:pt x="129" y="38"/>
                  </a:cubicBezTo>
                  <a:cubicBezTo>
                    <a:pt x="139" y="38"/>
                    <a:pt x="151" y="41"/>
                    <a:pt x="167" y="48"/>
                  </a:cubicBezTo>
                  <a:cubicBezTo>
                    <a:pt x="135" y="16"/>
                    <a:pt x="161" y="16"/>
                    <a:pt x="186" y="16"/>
                  </a:cubicBezTo>
                  <a:lnTo>
                    <a:pt x="186" y="16"/>
                  </a:lnTo>
                  <a:cubicBezTo>
                    <a:pt x="198" y="16"/>
                    <a:pt x="210" y="16"/>
                    <a:pt x="214" y="12"/>
                  </a:cubicBezTo>
                  <a:cubicBezTo>
                    <a:pt x="209" y="8"/>
                    <a:pt x="203" y="7"/>
                    <a:pt x="197" y="7"/>
                  </a:cubicBezTo>
                  <a:cubicBezTo>
                    <a:pt x="174" y="7"/>
                    <a:pt x="148" y="24"/>
                    <a:pt x="130" y="24"/>
                  </a:cubicBezTo>
                  <a:cubicBezTo>
                    <a:pt x="119" y="24"/>
                    <a:pt x="111" y="19"/>
                    <a:pt x="10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27"/>
            <p:cNvSpPr/>
            <p:nvPr/>
          </p:nvSpPr>
          <p:spPr>
            <a:xfrm rot="1290219">
              <a:off x="2617779" y="3210644"/>
              <a:ext cx="2856" cy="1502"/>
            </a:xfrm>
            <a:custGeom>
              <a:rect b="b" l="l" r="r" t="t"/>
              <a:pathLst>
                <a:path extrusionOk="0" h="34" w="56">
                  <a:moveTo>
                    <a:pt x="25" y="0"/>
                  </a:moveTo>
                  <a:cubicBezTo>
                    <a:pt x="15" y="0"/>
                    <a:pt x="5" y="4"/>
                    <a:pt x="1" y="13"/>
                  </a:cubicBezTo>
                  <a:cubicBezTo>
                    <a:pt x="10" y="13"/>
                    <a:pt x="25" y="33"/>
                    <a:pt x="38" y="33"/>
                  </a:cubicBezTo>
                  <a:cubicBezTo>
                    <a:pt x="42" y="33"/>
                    <a:pt x="45" y="31"/>
                    <a:pt x="48" y="25"/>
                  </a:cubicBezTo>
                  <a:cubicBezTo>
                    <a:pt x="56" y="11"/>
                    <a:pt x="40" y="0"/>
                    <a:pt x="2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27"/>
            <p:cNvSpPr/>
            <p:nvPr/>
          </p:nvSpPr>
          <p:spPr>
            <a:xfrm rot="1290219">
              <a:off x="2609542" y="3202847"/>
              <a:ext cx="2448" cy="1060"/>
            </a:xfrm>
            <a:custGeom>
              <a:rect b="b" l="l" r="r" t="t"/>
              <a:pathLst>
                <a:path extrusionOk="0" h="24" w="48">
                  <a:moveTo>
                    <a:pt x="12" y="0"/>
                  </a:moveTo>
                  <a:lnTo>
                    <a:pt x="0" y="12"/>
                  </a:lnTo>
                  <a:lnTo>
                    <a:pt x="48" y="24"/>
                  </a:lnTo>
                  <a:lnTo>
                    <a:pt x="1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27"/>
            <p:cNvSpPr/>
            <p:nvPr/>
          </p:nvSpPr>
          <p:spPr>
            <a:xfrm rot="1290219">
              <a:off x="2605548" y="3200097"/>
              <a:ext cx="2244" cy="1105"/>
            </a:xfrm>
            <a:custGeom>
              <a:rect b="b" l="l" r="r" t="t"/>
              <a:pathLst>
                <a:path extrusionOk="0" h="25" w="44">
                  <a:moveTo>
                    <a:pt x="44" y="0"/>
                  </a:moveTo>
                  <a:lnTo>
                    <a:pt x="39" y="5"/>
                  </a:lnTo>
                  <a:lnTo>
                    <a:pt x="39" y="5"/>
                  </a:lnTo>
                  <a:cubicBezTo>
                    <a:pt x="42" y="4"/>
                    <a:pt x="44" y="3"/>
                    <a:pt x="44" y="0"/>
                  </a:cubicBezTo>
                  <a:close/>
                  <a:moveTo>
                    <a:pt x="39" y="5"/>
                  </a:moveTo>
                  <a:lnTo>
                    <a:pt x="39" y="5"/>
                  </a:lnTo>
                  <a:cubicBezTo>
                    <a:pt x="27" y="9"/>
                    <a:pt x="1" y="5"/>
                    <a:pt x="20" y="24"/>
                  </a:cubicBezTo>
                  <a:lnTo>
                    <a:pt x="39" y="5"/>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27"/>
            <p:cNvSpPr/>
            <p:nvPr/>
          </p:nvSpPr>
          <p:spPr>
            <a:xfrm rot="1290219">
              <a:off x="2596250" y="3195381"/>
              <a:ext cx="2703" cy="2254"/>
            </a:xfrm>
            <a:custGeom>
              <a:rect b="b" l="l" r="r" t="t"/>
              <a:pathLst>
                <a:path extrusionOk="0" h="51" w="53">
                  <a:moveTo>
                    <a:pt x="44" y="0"/>
                  </a:moveTo>
                  <a:cubicBezTo>
                    <a:pt x="16" y="0"/>
                    <a:pt x="0" y="51"/>
                    <a:pt x="40" y="51"/>
                  </a:cubicBezTo>
                  <a:cubicBezTo>
                    <a:pt x="43" y="51"/>
                    <a:pt x="48" y="50"/>
                    <a:pt x="52" y="49"/>
                  </a:cubicBezTo>
                  <a:lnTo>
                    <a:pt x="40" y="49"/>
                  </a:lnTo>
                  <a:cubicBezTo>
                    <a:pt x="40" y="37"/>
                    <a:pt x="5" y="2"/>
                    <a:pt x="52" y="2"/>
                  </a:cubicBezTo>
                  <a:cubicBezTo>
                    <a:pt x="49" y="1"/>
                    <a:pt x="47" y="0"/>
                    <a:pt x="4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27"/>
            <p:cNvSpPr/>
            <p:nvPr/>
          </p:nvSpPr>
          <p:spPr>
            <a:xfrm rot="1290219">
              <a:off x="2578365" y="3192913"/>
              <a:ext cx="3060" cy="1105"/>
            </a:xfrm>
            <a:custGeom>
              <a:rect b="b" l="l" r="r" t="t"/>
              <a:pathLst>
                <a:path extrusionOk="0" h="25" w="60">
                  <a:moveTo>
                    <a:pt x="48" y="1"/>
                  </a:moveTo>
                  <a:lnTo>
                    <a:pt x="0" y="13"/>
                  </a:lnTo>
                  <a:lnTo>
                    <a:pt x="12" y="25"/>
                  </a:lnTo>
                  <a:cubicBezTo>
                    <a:pt x="36" y="25"/>
                    <a:pt x="60" y="13"/>
                    <a:pt x="4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27"/>
            <p:cNvSpPr/>
            <p:nvPr/>
          </p:nvSpPr>
          <p:spPr>
            <a:xfrm rot="1290219">
              <a:off x="2576743" y="3202131"/>
              <a:ext cx="4285" cy="972"/>
            </a:xfrm>
            <a:custGeom>
              <a:rect b="b" l="l" r="r" t="t"/>
              <a:pathLst>
                <a:path extrusionOk="0" h="22" w="84">
                  <a:moveTo>
                    <a:pt x="0" y="0"/>
                  </a:moveTo>
                  <a:cubicBezTo>
                    <a:pt x="8" y="17"/>
                    <a:pt x="17" y="22"/>
                    <a:pt x="26" y="22"/>
                  </a:cubicBezTo>
                  <a:cubicBezTo>
                    <a:pt x="37" y="22"/>
                    <a:pt x="50" y="13"/>
                    <a:pt x="65" y="11"/>
                  </a:cubicBezTo>
                  <a:lnTo>
                    <a:pt x="65" y="11"/>
                  </a:lnTo>
                  <a:cubicBezTo>
                    <a:pt x="70" y="12"/>
                    <a:pt x="76" y="12"/>
                    <a:pt x="84" y="12"/>
                  </a:cubicBezTo>
                  <a:cubicBezTo>
                    <a:pt x="79" y="11"/>
                    <a:pt x="75" y="10"/>
                    <a:pt x="71" y="10"/>
                  </a:cubicBezTo>
                  <a:cubicBezTo>
                    <a:pt x="69" y="10"/>
                    <a:pt x="67" y="10"/>
                    <a:pt x="65" y="11"/>
                  </a:cubicBezTo>
                  <a:lnTo>
                    <a:pt x="65" y="11"/>
                  </a:lnTo>
                  <a:cubicBezTo>
                    <a:pt x="46" y="8"/>
                    <a:pt x="37"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27"/>
            <p:cNvSpPr/>
            <p:nvPr/>
          </p:nvSpPr>
          <p:spPr>
            <a:xfrm rot="1290219">
              <a:off x="2576909" y="3189387"/>
              <a:ext cx="2499" cy="1149"/>
            </a:xfrm>
            <a:custGeom>
              <a:rect b="b" l="l" r="r" t="t"/>
              <a:pathLst>
                <a:path extrusionOk="0" h="26" w="49">
                  <a:moveTo>
                    <a:pt x="28" y="0"/>
                  </a:moveTo>
                  <a:cubicBezTo>
                    <a:pt x="14" y="0"/>
                    <a:pt x="1" y="10"/>
                    <a:pt x="1" y="25"/>
                  </a:cubicBezTo>
                  <a:cubicBezTo>
                    <a:pt x="7" y="13"/>
                    <a:pt x="16" y="10"/>
                    <a:pt x="25" y="10"/>
                  </a:cubicBezTo>
                  <a:cubicBezTo>
                    <a:pt x="33" y="10"/>
                    <a:pt x="42" y="13"/>
                    <a:pt x="48" y="13"/>
                  </a:cubicBezTo>
                  <a:cubicBezTo>
                    <a:pt x="44" y="4"/>
                    <a:pt x="36" y="0"/>
                    <a:pt x="2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27"/>
            <p:cNvSpPr/>
            <p:nvPr/>
          </p:nvSpPr>
          <p:spPr>
            <a:xfrm rot="1290219">
              <a:off x="2566532" y="3186208"/>
              <a:ext cx="9130" cy="5877"/>
            </a:xfrm>
            <a:custGeom>
              <a:rect b="b" l="l" r="r" t="t"/>
              <a:pathLst>
                <a:path extrusionOk="0" h="133" w="179">
                  <a:moveTo>
                    <a:pt x="169" y="0"/>
                  </a:moveTo>
                  <a:cubicBezTo>
                    <a:pt x="135" y="0"/>
                    <a:pt x="140" y="55"/>
                    <a:pt x="112" y="60"/>
                  </a:cubicBezTo>
                  <a:lnTo>
                    <a:pt x="112" y="60"/>
                  </a:lnTo>
                  <a:cubicBezTo>
                    <a:pt x="110" y="60"/>
                    <a:pt x="108" y="59"/>
                    <a:pt x="106" y="59"/>
                  </a:cubicBezTo>
                  <a:lnTo>
                    <a:pt x="106" y="59"/>
                  </a:lnTo>
                  <a:cubicBezTo>
                    <a:pt x="107" y="59"/>
                    <a:pt x="107" y="60"/>
                    <a:pt x="107" y="61"/>
                  </a:cubicBezTo>
                  <a:cubicBezTo>
                    <a:pt x="109" y="61"/>
                    <a:pt x="111" y="61"/>
                    <a:pt x="112" y="60"/>
                  </a:cubicBezTo>
                  <a:lnTo>
                    <a:pt x="112" y="60"/>
                  </a:lnTo>
                  <a:cubicBezTo>
                    <a:pt x="118" y="64"/>
                    <a:pt x="125" y="71"/>
                    <a:pt x="131" y="85"/>
                  </a:cubicBezTo>
                  <a:lnTo>
                    <a:pt x="179" y="1"/>
                  </a:lnTo>
                  <a:cubicBezTo>
                    <a:pt x="175" y="0"/>
                    <a:pt x="172" y="0"/>
                    <a:pt x="169" y="0"/>
                  </a:cubicBezTo>
                  <a:close/>
                  <a:moveTo>
                    <a:pt x="57" y="6"/>
                  </a:moveTo>
                  <a:cubicBezTo>
                    <a:pt x="35" y="6"/>
                    <a:pt x="15" y="14"/>
                    <a:pt x="0" y="37"/>
                  </a:cubicBezTo>
                  <a:cubicBezTo>
                    <a:pt x="12" y="49"/>
                    <a:pt x="24" y="109"/>
                    <a:pt x="12" y="132"/>
                  </a:cubicBezTo>
                  <a:cubicBezTo>
                    <a:pt x="56" y="115"/>
                    <a:pt x="81" y="59"/>
                    <a:pt x="105" y="59"/>
                  </a:cubicBezTo>
                  <a:cubicBezTo>
                    <a:pt x="105" y="59"/>
                    <a:pt x="106" y="59"/>
                    <a:pt x="106" y="59"/>
                  </a:cubicBezTo>
                  <a:lnTo>
                    <a:pt x="106" y="59"/>
                  </a:lnTo>
                  <a:cubicBezTo>
                    <a:pt x="96" y="36"/>
                    <a:pt x="107" y="25"/>
                    <a:pt x="96" y="13"/>
                  </a:cubicBezTo>
                  <a:cubicBezTo>
                    <a:pt x="82" y="9"/>
                    <a:pt x="69" y="6"/>
                    <a:pt x="57" y="6"/>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27"/>
            <p:cNvSpPr/>
            <p:nvPr/>
          </p:nvSpPr>
          <p:spPr>
            <a:xfrm rot="1290219">
              <a:off x="2573260" y="3196041"/>
              <a:ext cx="3111" cy="2695"/>
            </a:xfrm>
            <a:custGeom>
              <a:rect b="b" l="l" r="r" t="t"/>
              <a:pathLst>
                <a:path extrusionOk="0" h="61" w="61">
                  <a:moveTo>
                    <a:pt x="25" y="1"/>
                  </a:moveTo>
                  <a:cubicBezTo>
                    <a:pt x="37" y="25"/>
                    <a:pt x="13" y="25"/>
                    <a:pt x="1" y="37"/>
                  </a:cubicBezTo>
                  <a:cubicBezTo>
                    <a:pt x="4" y="54"/>
                    <a:pt x="10" y="60"/>
                    <a:pt x="16" y="60"/>
                  </a:cubicBezTo>
                  <a:cubicBezTo>
                    <a:pt x="32" y="60"/>
                    <a:pt x="52" y="25"/>
                    <a:pt x="60" y="25"/>
                  </a:cubicBezTo>
                  <a:lnTo>
                    <a:pt x="25"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27"/>
            <p:cNvSpPr/>
            <p:nvPr/>
          </p:nvSpPr>
          <p:spPr>
            <a:xfrm rot="1290219">
              <a:off x="2552279" y="3184921"/>
              <a:ext cx="3111" cy="1105"/>
            </a:xfrm>
            <a:custGeom>
              <a:rect b="b" l="l" r="r" t="t"/>
              <a:pathLst>
                <a:path extrusionOk="0" h="25" w="61">
                  <a:moveTo>
                    <a:pt x="60" y="0"/>
                  </a:moveTo>
                  <a:lnTo>
                    <a:pt x="1" y="24"/>
                  </a:lnTo>
                  <a:lnTo>
                    <a:pt x="24" y="24"/>
                  </a:lnTo>
                  <a:lnTo>
                    <a:pt x="6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27"/>
            <p:cNvSpPr/>
            <p:nvPr/>
          </p:nvSpPr>
          <p:spPr>
            <a:xfrm rot="1290219">
              <a:off x="2550834" y="3183113"/>
              <a:ext cx="2499" cy="1635"/>
            </a:xfrm>
            <a:custGeom>
              <a:rect b="b" l="l" r="r" t="t"/>
              <a:pathLst>
                <a:path extrusionOk="0" h="37" w="49">
                  <a:moveTo>
                    <a:pt x="48" y="1"/>
                  </a:moveTo>
                  <a:cubicBezTo>
                    <a:pt x="37" y="13"/>
                    <a:pt x="13" y="24"/>
                    <a:pt x="1" y="36"/>
                  </a:cubicBezTo>
                  <a:cubicBezTo>
                    <a:pt x="25" y="24"/>
                    <a:pt x="37" y="24"/>
                    <a:pt x="48" y="13"/>
                  </a:cubicBezTo>
                  <a:lnTo>
                    <a:pt x="48"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27"/>
            <p:cNvSpPr/>
            <p:nvPr/>
          </p:nvSpPr>
          <p:spPr>
            <a:xfrm rot="1290219">
              <a:off x="2550068" y="3182194"/>
              <a:ext cx="2448" cy="574"/>
            </a:xfrm>
            <a:custGeom>
              <a:rect b="b" l="l" r="r" t="t"/>
              <a:pathLst>
                <a:path extrusionOk="0" h="13" w="48">
                  <a:moveTo>
                    <a:pt x="48" y="1"/>
                  </a:moveTo>
                  <a:lnTo>
                    <a:pt x="0" y="13"/>
                  </a:lnTo>
                  <a:lnTo>
                    <a:pt x="12" y="13"/>
                  </a:lnTo>
                  <a:lnTo>
                    <a:pt x="48"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27"/>
            <p:cNvSpPr/>
            <p:nvPr/>
          </p:nvSpPr>
          <p:spPr>
            <a:xfrm rot="1290219">
              <a:off x="2542847" y="3180676"/>
              <a:ext cx="3316" cy="1105"/>
            </a:xfrm>
            <a:custGeom>
              <a:rect b="b" l="l" r="r" t="t"/>
              <a:pathLst>
                <a:path extrusionOk="0" h="25" w="65">
                  <a:moveTo>
                    <a:pt x="0" y="1"/>
                  </a:moveTo>
                  <a:lnTo>
                    <a:pt x="12" y="24"/>
                  </a:lnTo>
                  <a:cubicBezTo>
                    <a:pt x="17" y="22"/>
                    <a:pt x="23" y="21"/>
                    <a:pt x="29" y="21"/>
                  </a:cubicBezTo>
                  <a:cubicBezTo>
                    <a:pt x="40" y="21"/>
                    <a:pt x="50" y="24"/>
                    <a:pt x="56" y="24"/>
                  </a:cubicBezTo>
                  <a:cubicBezTo>
                    <a:pt x="62" y="24"/>
                    <a:pt x="64" y="21"/>
                    <a:pt x="60" y="12"/>
                  </a:cubicBezTo>
                  <a:lnTo>
                    <a:pt x="60" y="12"/>
                  </a:lnTo>
                  <a:cubicBezTo>
                    <a:pt x="55" y="17"/>
                    <a:pt x="46" y="20"/>
                    <a:pt x="36" y="20"/>
                  </a:cubicBezTo>
                  <a:cubicBezTo>
                    <a:pt x="22" y="20"/>
                    <a:pt x="7" y="14"/>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27"/>
            <p:cNvSpPr/>
            <p:nvPr/>
          </p:nvSpPr>
          <p:spPr>
            <a:xfrm rot="1290219">
              <a:off x="2518403" y="3202841"/>
              <a:ext cx="1275" cy="1591"/>
            </a:xfrm>
            <a:custGeom>
              <a:rect b="b" l="l" r="r" t="t"/>
              <a:pathLst>
                <a:path extrusionOk="0" h="36" w="25">
                  <a:moveTo>
                    <a:pt x="1" y="0"/>
                  </a:moveTo>
                  <a:lnTo>
                    <a:pt x="1" y="36"/>
                  </a:lnTo>
                  <a:lnTo>
                    <a:pt x="13" y="36"/>
                  </a:lnTo>
                  <a:cubicBezTo>
                    <a:pt x="25" y="24"/>
                    <a:pt x="13"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27"/>
            <p:cNvSpPr/>
            <p:nvPr/>
          </p:nvSpPr>
          <p:spPr>
            <a:xfrm rot="1290219">
              <a:off x="2513219" y="3200844"/>
              <a:ext cx="4897" cy="2784"/>
            </a:xfrm>
            <a:custGeom>
              <a:rect b="b" l="l" r="r" t="t"/>
              <a:pathLst>
                <a:path extrusionOk="0" h="63" w="96">
                  <a:moveTo>
                    <a:pt x="86" y="1"/>
                  </a:moveTo>
                  <a:cubicBezTo>
                    <a:pt x="68" y="1"/>
                    <a:pt x="55" y="27"/>
                    <a:pt x="24" y="27"/>
                  </a:cubicBezTo>
                  <a:lnTo>
                    <a:pt x="36" y="3"/>
                  </a:lnTo>
                  <a:lnTo>
                    <a:pt x="1" y="63"/>
                  </a:lnTo>
                  <a:cubicBezTo>
                    <a:pt x="60" y="63"/>
                    <a:pt x="48" y="15"/>
                    <a:pt x="96" y="3"/>
                  </a:cubicBezTo>
                  <a:cubicBezTo>
                    <a:pt x="92" y="2"/>
                    <a:pt x="89" y="1"/>
                    <a:pt x="8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27"/>
            <p:cNvSpPr/>
            <p:nvPr/>
          </p:nvSpPr>
          <p:spPr>
            <a:xfrm rot="1290219">
              <a:off x="2462978" y="3192855"/>
              <a:ext cx="6325" cy="5612"/>
            </a:xfrm>
            <a:custGeom>
              <a:rect b="b" l="l" r="r" t="t"/>
              <a:pathLst>
                <a:path extrusionOk="0" h="127" w="124">
                  <a:moveTo>
                    <a:pt x="123" y="0"/>
                  </a:moveTo>
                  <a:lnTo>
                    <a:pt x="123" y="0"/>
                  </a:lnTo>
                  <a:cubicBezTo>
                    <a:pt x="88" y="36"/>
                    <a:pt x="52" y="48"/>
                    <a:pt x="4" y="84"/>
                  </a:cubicBezTo>
                  <a:cubicBezTo>
                    <a:pt x="14" y="93"/>
                    <a:pt x="0" y="126"/>
                    <a:pt x="1" y="126"/>
                  </a:cubicBezTo>
                  <a:cubicBezTo>
                    <a:pt x="1" y="126"/>
                    <a:pt x="2" y="124"/>
                    <a:pt x="4" y="119"/>
                  </a:cubicBezTo>
                  <a:lnTo>
                    <a:pt x="52" y="84"/>
                  </a:lnTo>
                  <a:lnTo>
                    <a:pt x="52" y="108"/>
                  </a:lnTo>
                  <a:cubicBezTo>
                    <a:pt x="111" y="108"/>
                    <a:pt x="64" y="60"/>
                    <a:pt x="111" y="60"/>
                  </a:cubicBezTo>
                  <a:cubicBezTo>
                    <a:pt x="111" y="24"/>
                    <a:pt x="99" y="36"/>
                    <a:pt x="12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27"/>
            <p:cNvSpPr/>
            <p:nvPr/>
          </p:nvSpPr>
          <p:spPr>
            <a:xfrm rot="1290219">
              <a:off x="2538160" y="3210526"/>
              <a:ext cx="4897" cy="10561"/>
            </a:xfrm>
            <a:custGeom>
              <a:rect b="b" l="l" r="r" t="t"/>
              <a:pathLst>
                <a:path extrusionOk="0" h="239" w="96">
                  <a:moveTo>
                    <a:pt x="72" y="0"/>
                  </a:moveTo>
                  <a:lnTo>
                    <a:pt x="72" y="0"/>
                  </a:lnTo>
                  <a:cubicBezTo>
                    <a:pt x="12" y="72"/>
                    <a:pt x="0" y="203"/>
                    <a:pt x="48" y="239"/>
                  </a:cubicBezTo>
                  <a:cubicBezTo>
                    <a:pt x="36" y="143"/>
                    <a:pt x="95" y="72"/>
                    <a:pt x="7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27"/>
            <p:cNvSpPr/>
            <p:nvPr/>
          </p:nvSpPr>
          <p:spPr>
            <a:xfrm rot="1290219">
              <a:off x="2541827" y="3216080"/>
              <a:ext cx="1275" cy="3712"/>
            </a:xfrm>
            <a:custGeom>
              <a:rect b="b" l="l" r="r" t="t"/>
              <a:pathLst>
                <a:path extrusionOk="0" h="84" w="25">
                  <a:moveTo>
                    <a:pt x="1" y="1"/>
                  </a:moveTo>
                  <a:lnTo>
                    <a:pt x="24" y="84"/>
                  </a:lnTo>
                  <a:lnTo>
                    <a:pt x="24" y="24"/>
                  </a:lnTo>
                  <a:lnTo>
                    <a:pt x="1"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27"/>
            <p:cNvSpPr/>
            <p:nvPr/>
          </p:nvSpPr>
          <p:spPr>
            <a:xfrm rot="1290219">
              <a:off x="2544207" y="3215817"/>
              <a:ext cx="663" cy="5302"/>
            </a:xfrm>
            <a:custGeom>
              <a:rect b="b" l="l" r="r" t="t"/>
              <a:pathLst>
                <a:path extrusionOk="0" h="120" w="13">
                  <a:moveTo>
                    <a:pt x="12" y="1"/>
                  </a:moveTo>
                  <a:lnTo>
                    <a:pt x="0" y="13"/>
                  </a:lnTo>
                  <a:lnTo>
                    <a:pt x="0" y="120"/>
                  </a:lnTo>
                  <a:lnTo>
                    <a:pt x="1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27"/>
            <p:cNvSpPr/>
            <p:nvPr/>
          </p:nvSpPr>
          <p:spPr>
            <a:xfrm rot="1290219">
              <a:off x="2530976" y="3220625"/>
              <a:ext cx="7498" cy="10561"/>
            </a:xfrm>
            <a:custGeom>
              <a:rect b="b" l="l" r="r" t="t"/>
              <a:pathLst>
                <a:path extrusionOk="0" h="239" w="147">
                  <a:moveTo>
                    <a:pt x="99" y="0"/>
                  </a:moveTo>
                  <a:cubicBezTo>
                    <a:pt x="65" y="0"/>
                    <a:pt x="63" y="169"/>
                    <a:pt x="24" y="169"/>
                  </a:cubicBezTo>
                  <a:cubicBezTo>
                    <a:pt x="21" y="169"/>
                    <a:pt x="18" y="168"/>
                    <a:pt x="16" y="167"/>
                  </a:cubicBezTo>
                  <a:cubicBezTo>
                    <a:pt x="1" y="212"/>
                    <a:pt x="3" y="221"/>
                    <a:pt x="11" y="221"/>
                  </a:cubicBezTo>
                  <a:cubicBezTo>
                    <a:pt x="16" y="221"/>
                    <a:pt x="25" y="217"/>
                    <a:pt x="33" y="217"/>
                  </a:cubicBezTo>
                  <a:cubicBezTo>
                    <a:pt x="41" y="217"/>
                    <a:pt x="48" y="221"/>
                    <a:pt x="51" y="238"/>
                  </a:cubicBezTo>
                  <a:cubicBezTo>
                    <a:pt x="51" y="203"/>
                    <a:pt x="51" y="179"/>
                    <a:pt x="51" y="155"/>
                  </a:cubicBezTo>
                  <a:cubicBezTo>
                    <a:pt x="65" y="139"/>
                    <a:pt x="74" y="133"/>
                    <a:pt x="82" y="133"/>
                  </a:cubicBezTo>
                  <a:cubicBezTo>
                    <a:pt x="102" y="133"/>
                    <a:pt x="104" y="178"/>
                    <a:pt x="114" y="178"/>
                  </a:cubicBezTo>
                  <a:cubicBezTo>
                    <a:pt x="116" y="178"/>
                    <a:pt x="119" y="175"/>
                    <a:pt x="123" y="167"/>
                  </a:cubicBezTo>
                  <a:cubicBezTo>
                    <a:pt x="147" y="72"/>
                    <a:pt x="63" y="119"/>
                    <a:pt x="9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27"/>
            <p:cNvSpPr/>
            <p:nvPr/>
          </p:nvSpPr>
          <p:spPr>
            <a:xfrm rot="1290219">
              <a:off x="2628742" y="3403289"/>
              <a:ext cx="612" cy="309"/>
            </a:xfrm>
            <a:custGeom>
              <a:rect b="b" l="l" r="r" t="t"/>
              <a:pathLst>
                <a:path extrusionOk="0" h="7" w="12">
                  <a:moveTo>
                    <a:pt x="3" y="1"/>
                  </a:moveTo>
                  <a:cubicBezTo>
                    <a:pt x="1" y="1"/>
                    <a:pt x="0" y="2"/>
                    <a:pt x="0" y="6"/>
                  </a:cubicBezTo>
                  <a:lnTo>
                    <a:pt x="12" y="6"/>
                  </a:lnTo>
                  <a:cubicBezTo>
                    <a:pt x="12" y="6"/>
                    <a:pt x="7" y="1"/>
                    <a:pt x="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27"/>
            <p:cNvSpPr/>
            <p:nvPr/>
          </p:nvSpPr>
          <p:spPr>
            <a:xfrm rot="1290219">
              <a:off x="2686003" y="3408988"/>
              <a:ext cx="2448" cy="1105"/>
            </a:xfrm>
            <a:custGeom>
              <a:rect b="b" l="l" r="r" t="t"/>
              <a:pathLst>
                <a:path extrusionOk="0" h="25" w="48">
                  <a:moveTo>
                    <a:pt x="24" y="1"/>
                  </a:moveTo>
                  <a:lnTo>
                    <a:pt x="0" y="25"/>
                  </a:lnTo>
                  <a:cubicBezTo>
                    <a:pt x="24" y="25"/>
                    <a:pt x="36" y="13"/>
                    <a:pt x="48" y="13"/>
                  </a:cubicBezTo>
                  <a:cubicBezTo>
                    <a:pt x="48" y="13"/>
                    <a:pt x="36" y="1"/>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27"/>
            <p:cNvSpPr/>
            <p:nvPr/>
          </p:nvSpPr>
          <p:spPr>
            <a:xfrm rot="1290219">
              <a:off x="2590204" y="3388210"/>
              <a:ext cx="2448" cy="1060"/>
            </a:xfrm>
            <a:custGeom>
              <a:rect b="b" l="l" r="r" t="t"/>
              <a:pathLst>
                <a:path extrusionOk="0" h="24" w="48">
                  <a:moveTo>
                    <a:pt x="0" y="0"/>
                  </a:moveTo>
                  <a:cubicBezTo>
                    <a:pt x="12" y="12"/>
                    <a:pt x="24" y="24"/>
                    <a:pt x="48" y="24"/>
                  </a:cubicBezTo>
                  <a:cubicBezTo>
                    <a:pt x="36" y="12"/>
                    <a:pt x="12"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27"/>
            <p:cNvSpPr/>
            <p:nvPr/>
          </p:nvSpPr>
          <p:spPr>
            <a:xfrm rot="1290219">
              <a:off x="2743818" y="3202990"/>
              <a:ext cx="1275" cy="574"/>
            </a:xfrm>
            <a:custGeom>
              <a:rect b="b" l="l" r="r" t="t"/>
              <a:pathLst>
                <a:path extrusionOk="0" h="13" w="25">
                  <a:moveTo>
                    <a:pt x="1" y="1"/>
                  </a:moveTo>
                  <a:lnTo>
                    <a:pt x="12" y="13"/>
                  </a:lnTo>
                  <a:cubicBezTo>
                    <a:pt x="12" y="1"/>
                    <a:pt x="24" y="1"/>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27"/>
            <p:cNvSpPr/>
            <p:nvPr/>
          </p:nvSpPr>
          <p:spPr>
            <a:xfrm rot="1290219">
              <a:off x="2739333" y="3382862"/>
              <a:ext cx="663" cy="2165"/>
            </a:xfrm>
            <a:custGeom>
              <a:rect b="b" l="l" r="r" t="t"/>
              <a:pathLst>
                <a:path extrusionOk="0" h="49" w="13">
                  <a:moveTo>
                    <a:pt x="13" y="1"/>
                  </a:moveTo>
                  <a:lnTo>
                    <a:pt x="13" y="1"/>
                  </a:lnTo>
                  <a:cubicBezTo>
                    <a:pt x="1" y="25"/>
                    <a:pt x="1" y="36"/>
                    <a:pt x="1" y="48"/>
                  </a:cubicBezTo>
                  <a:cubicBezTo>
                    <a:pt x="1" y="36"/>
                    <a:pt x="13" y="13"/>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27"/>
            <p:cNvSpPr/>
            <p:nvPr/>
          </p:nvSpPr>
          <p:spPr>
            <a:xfrm rot="1290219">
              <a:off x="2517945" y="3283343"/>
              <a:ext cx="1275" cy="2165"/>
            </a:xfrm>
            <a:custGeom>
              <a:rect b="b" l="l" r="r" t="t"/>
              <a:pathLst>
                <a:path extrusionOk="0" h="49" w="25">
                  <a:moveTo>
                    <a:pt x="1" y="1"/>
                  </a:moveTo>
                  <a:cubicBezTo>
                    <a:pt x="1" y="25"/>
                    <a:pt x="13" y="37"/>
                    <a:pt x="25" y="48"/>
                  </a:cubicBezTo>
                  <a:cubicBezTo>
                    <a:pt x="25" y="37"/>
                    <a:pt x="25" y="25"/>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27"/>
            <p:cNvSpPr/>
            <p:nvPr/>
          </p:nvSpPr>
          <p:spPr>
            <a:xfrm rot="1290219">
              <a:off x="2520836" y="3305184"/>
              <a:ext cx="663" cy="44"/>
            </a:xfrm>
            <a:custGeom>
              <a:rect b="b" l="l" r="r" t="t"/>
              <a:pathLst>
                <a:path extrusionOk="0" h="1" w="13">
                  <a:moveTo>
                    <a:pt x="12" y="0"/>
                  </a:moveTo>
                  <a:lnTo>
                    <a:pt x="1" y="0"/>
                  </a:lnTo>
                  <a:cubicBezTo>
                    <a:pt x="1" y="0"/>
                    <a:pt x="1"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27"/>
            <p:cNvSpPr/>
            <p:nvPr/>
          </p:nvSpPr>
          <p:spPr>
            <a:xfrm rot="1290219">
              <a:off x="2524517" y="3319499"/>
              <a:ext cx="51" cy="44"/>
            </a:xfrm>
            <a:custGeom>
              <a:rect b="b" l="l" r="r" t="t"/>
              <a:pathLst>
                <a:path extrusionOk="0" h="1" w="1">
                  <a:moveTo>
                    <a:pt x="0" y="0"/>
                  </a:moveTo>
                  <a:lnTo>
                    <a:pt x="0" y="0"/>
                  </a:lnTo>
                  <a:cubicBezTo>
                    <a:pt x="0" y="0"/>
                    <a:pt x="0"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27"/>
            <p:cNvSpPr/>
            <p:nvPr/>
          </p:nvSpPr>
          <p:spPr>
            <a:xfrm rot="1290219">
              <a:off x="2513857" y="3285662"/>
              <a:ext cx="8518" cy="8440"/>
            </a:xfrm>
            <a:custGeom>
              <a:rect b="b" l="l" r="r" t="t"/>
              <a:pathLst>
                <a:path extrusionOk="0" h="191" w="167">
                  <a:moveTo>
                    <a:pt x="72" y="0"/>
                  </a:moveTo>
                  <a:lnTo>
                    <a:pt x="72" y="0"/>
                  </a:lnTo>
                  <a:cubicBezTo>
                    <a:pt x="60" y="48"/>
                    <a:pt x="0" y="84"/>
                    <a:pt x="96" y="108"/>
                  </a:cubicBezTo>
                  <a:lnTo>
                    <a:pt x="96" y="96"/>
                  </a:lnTo>
                  <a:cubicBezTo>
                    <a:pt x="96" y="131"/>
                    <a:pt x="131" y="167"/>
                    <a:pt x="155" y="191"/>
                  </a:cubicBezTo>
                  <a:cubicBezTo>
                    <a:pt x="155" y="191"/>
                    <a:pt x="155" y="179"/>
                    <a:pt x="167" y="179"/>
                  </a:cubicBezTo>
                  <a:cubicBezTo>
                    <a:pt x="155" y="155"/>
                    <a:pt x="143" y="131"/>
                    <a:pt x="143" y="96"/>
                  </a:cubicBezTo>
                  <a:cubicBezTo>
                    <a:pt x="143" y="60"/>
                    <a:pt x="96" y="36"/>
                    <a:pt x="7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27"/>
            <p:cNvSpPr/>
            <p:nvPr/>
          </p:nvSpPr>
          <p:spPr>
            <a:xfrm rot="1290219">
              <a:off x="2627427" y="3403458"/>
              <a:ext cx="1224" cy="265"/>
            </a:xfrm>
            <a:custGeom>
              <a:rect b="b" l="l" r="r" t="t"/>
              <a:pathLst>
                <a:path extrusionOk="0" h="6" w="24">
                  <a:moveTo>
                    <a:pt x="11" y="1"/>
                  </a:moveTo>
                  <a:cubicBezTo>
                    <a:pt x="3" y="1"/>
                    <a:pt x="0" y="6"/>
                    <a:pt x="24" y="6"/>
                  </a:cubicBezTo>
                  <a:cubicBezTo>
                    <a:pt x="20" y="2"/>
                    <a:pt x="15" y="1"/>
                    <a:pt x="1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27"/>
            <p:cNvSpPr/>
            <p:nvPr/>
          </p:nvSpPr>
          <p:spPr>
            <a:xfrm rot="1290219">
              <a:off x="2556023" y="3352317"/>
              <a:ext cx="663" cy="44"/>
            </a:xfrm>
            <a:custGeom>
              <a:rect b="b" l="l" r="r" t="t"/>
              <a:pathLst>
                <a:path extrusionOk="0" h="1" w="13">
                  <a:moveTo>
                    <a:pt x="0" y="1"/>
                  </a:moveTo>
                  <a:lnTo>
                    <a:pt x="0" y="1"/>
                  </a:lnTo>
                  <a:cubicBezTo>
                    <a:pt x="12" y="1"/>
                    <a:pt x="0" y="1"/>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27"/>
            <p:cNvSpPr/>
            <p:nvPr/>
          </p:nvSpPr>
          <p:spPr>
            <a:xfrm rot="1290219">
              <a:off x="2611441" y="3399794"/>
              <a:ext cx="1887" cy="44"/>
            </a:xfrm>
            <a:custGeom>
              <a:rect b="b" l="l" r="r" t="t"/>
              <a:pathLst>
                <a:path extrusionOk="0" h="1" w="37">
                  <a:moveTo>
                    <a:pt x="36" y="1"/>
                  </a:moveTo>
                  <a:lnTo>
                    <a:pt x="1" y="1"/>
                  </a:lnTo>
                  <a:cubicBezTo>
                    <a:pt x="13" y="1"/>
                    <a:pt x="25" y="1"/>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27"/>
            <p:cNvSpPr/>
            <p:nvPr/>
          </p:nvSpPr>
          <p:spPr>
            <a:xfrm rot="1290219">
              <a:off x="2449268" y="3118075"/>
              <a:ext cx="5764" cy="3535"/>
            </a:xfrm>
            <a:custGeom>
              <a:rect b="b" l="l" r="r" t="t"/>
              <a:pathLst>
                <a:path extrusionOk="0" h="80" w="113">
                  <a:moveTo>
                    <a:pt x="106" y="0"/>
                  </a:moveTo>
                  <a:cubicBezTo>
                    <a:pt x="93" y="0"/>
                    <a:pt x="52" y="40"/>
                    <a:pt x="41" y="40"/>
                  </a:cubicBezTo>
                  <a:cubicBezTo>
                    <a:pt x="36" y="40"/>
                    <a:pt x="37" y="32"/>
                    <a:pt x="48" y="8"/>
                  </a:cubicBezTo>
                  <a:lnTo>
                    <a:pt x="48" y="8"/>
                  </a:lnTo>
                  <a:cubicBezTo>
                    <a:pt x="25" y="32"/>
                    <a:pt x="13" y="55"/>
                    <a:pt x="1" y="67"/>
                  </a:cubicBezTo>
                  <a:lnTo>
                    <a:pt x="60" y="79"/>
                  </a:lnTo>
                  <a:cubicBezTo>
                    <a:pt x="72" y="64"/>
                    <a:pt x="72" y="60"/>
                    <a:pt x="68" y="60"/>
                  </a:cubicBezTo>
                  <a:cubicBezTo>
                    <a:pt x="63" y="60"/>
                    <a:pt x="49" y="68"/>
                    <a:pt x="41" y="68"/>
                  </a:cubicBezTo>
                  <a:cubicBezTo>
                    <a:pt x="36" y="68"/>
                    <a:pt x="33" y="65"/>
                    <a:pt x="37" y="55"/>
                  </a:cubicBezTo>
                  <a:cubicBezTo>
                    <a:pt x="60" y="32"/>
                    <a:pt x="84" y="44"/>
                    <a:pt x="108" y="20"/>
                  </a:cubicBezTo>
                  <a:cubicBezTo>
                    <a:pt x="113" y="5"/>
                    <a:pt x="111" y="0"/>
                    <a:pt x="10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27"/>
            <p:cNvSpPr/>
            <p:nvPr/>
          </p:nvSpPr>
          <p:spPr>
            <a:xfrm rot="1290219">
              <a:off x="2727773" y="3183821"/>
              <a:ext cx="6733" cy="4772"/>
            </a:xfrm>
            <a:custGeom>
              <a:rect b="b" l="l" r="r" t="t"/>
              <a:pathLst>
                <a:path extrusionOk="0" h="108" w="132">
                  <a:moveTo>
                    <a:pt x="84" y="0"/>
                  </a:moveTo>
                  <a:cubicBezTo>
                    <a:pt x="36" y="12"/>
                    <a:pt x="84" y="84"/>
                    <a:pt x="1" y="84"/>
                  </a:cubicBezTo>
                  <a:cubicBezTo>
                    <a:pt x="13" y="96"/>
                    <a:pt x="36" y="96"/>
                    <a:pt x="48" y="107"/>
                  </a:cubicBezTo>
                  <a:cubicBezTo>
                    <a:pt x="36" y="72"/>
                    <a:pt x="72" y="60"/>
                    <a:pt x="108" y="48"/>
                  </a:cubicBezTo>
                  <a:lnTo>
                    <a:pt x="120" y="60"/>
                  </a:lnTo>
                  <a:cubicBezTo>
                    <a:pt x="120" y="36"/>
                    <a:pt x="132" y="36"/>
                    <a:pt x="8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27"/>
            <p:cNvSpPr/>
            <p:nvPr/>
          </p:nvSpPr>
          <p:spPr>
            <a:xfrm rot="1290219">
              <a:off x="2729255" y="3188407"/>
              <a:ext cx="1887" cy="1635"/>
            </a:xfrm>
            <a:custGeom>
              <a:rect b="b" l="l" r="r" t="t"/>
              <a:pathLst>
                <a:path extrusionOk="0" h="37" w="37">
                  <a:moveTo>
                    <a:pt x="0" y="0"/>
                  </a:moveTo>
                  <a:cubicBezTo>
                    <a:pt x="0" y="12"/>
                    <a:pt x="0" y="12"/>
                    <a:pt x="0" y="12"/>
                  </a:cubicBezTo>
                  <a:cubicBezTo>
                    <a:pt x="0" y="12"/>
                    <a:pt x="0" y="24"/>
                    <a:pt x="12" y="24"/>
                  </a:cubicBezTo>
                  <a:cubicBezTo>
                    <a:pt x="24" y="24"/>
                    <a:pt x="24" y="36"/>
                    <a:pt x="36" y="36"/>
                  </a:cubicBezTo>
                  <a:cubicBezTo>
                    <a:pt x="24" y="24"/>
                    <a:pt x="12"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27"/>
            <p:cNvSpPr/>
            <p:nvPr/>
          </p:nvSpPr>
          <p:spPr>
            <a:xfrm rot="1290219">
              <a:off x="2500186" y="3113332"/>
              <a:ext cx="1887" cy="574"/>
            </a:xfrm>
            <a:custGeom>
              <a:rect b="b" l="l" r="r" t="t"/>
              <a:pathLst>
                <a:path extrusionOk="0" h="13" w="37">
                  <a:moveTo>
                    <a:pt x="36" y="1"/>
                  </a:moveTo>
                  <a:cubicBezTo>
                    <a:pt x="13" y="1"/>
                    <a:pt x="1" y="1"/>
                    <a:pt x="1" y="13"/>
                  </a:cubicBezTo>
                  <a:cubicBezTo>
                    <a:pt x="13" y="1"/>
                    <a:pt x="24" y="1"/>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27"/>
            <p:cNvSpPr/>
            <p:nvPr/>
          </p:nvSpPr>
          <p:spPr>
            <a:xfrm rot="1290219">
              <a:off x="2754636" y="3408654"/>
              <a:ext cx="663" cy="2165"/>
            </a:xfrm>
            <a:custGeom>
              <a:rect b="b" l="l" r="r" t="t"/>
              <a:pathLst>
                <a:path extrusionOk="0" h="49" w="13">
                  <a:moveTo>
                    <a:pt x="12" y="0"/>
                  </a:moveTo>
                  <a:cubicBezTo>
                    <a:pt x="12" y="24"/>
                    <a:pt x="0" y="36"/>
                    <a:pt x="0" y="48"/>
                  </a:cubicBezTo>
                  <a:cubicBezTo>
                    <a:pt x="12" y="24"/>
                    <a:pt x="12" y="12"/>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27"/>
            <p:cNvSpPr/>
            <p:nvPr/>
          </p:nvSpPr>
          <p:spPr>
            <a:xfrm rot="1290219">
              <a:off x="2757406" y="3215420"/>
              <a:ext cx="2499" cy="2165"/>
            </a:xfrm>
            <a:custGeom>
              <a:rect b="b" l="l" r="r" t="t"/>
              <a:pathLst>
                <a:path extrusionOk="0" h="49" w="49">
                  <a:moveTo>
                    <a:pt x="1" y="1"/>
                  </a:moveTo>
                  <a:lnTo>
                    <a:pt x="1" y="1"/>
                  </a:lnTo>
                  <a:cubicBezTo>
                    <a:pt x="13" y="13"/>
                    <a:pt x="13" y="25"/>
                    <a:pt x="25" y="37"/>
                  </a:cubicBezTo>
                  <a:cubicBezTo>
                    <a:pt x="37" y="37"/>
                    <a:pt x="37" y="37"/>
                    <a:pt x="49" y="48"/>
                  </a:cubicBezTo>
                  <a:lnTo>
                    <a:pt x="1"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27"/>
            <p:cNvSpPr/>
            <p:nvPr/>
          </p:nvSpPr>
          <p:spPr>
            <a:xfrm rot="1290219">
              <a:off x="2646264" y="3159730"/>
              <a:ext cx="5968" cy="1458"/>
            </a:xfrm>
            <a:custGeom>
              <a:rect b="b" l="l" r="r" t="t"/>
              <a:pathLst>
                <a:path extrusionOk="0" h="33" w="117">
                  <a:moveTo>
                    <a:pt x="109" y="0"/>
                  </a:moveTo>
                  <a:cubicBezTo>
                    <a:pt x="101" y="0"/>
                    <a:pt x="83" y="10"/>
                    <a:pt x="62" y="10"/>
                  </a:cubicBezTo>
                  <a:cubicBezTo>
                    <a:pt x="54" y="10"/>
                    <a:pt x="45" y="8"/>
                    <a:pt x="37" y="4"/>
                  </a:cubicBezTo>
                  <a:lnTo>
                    <a:pt x="1" y="28"/>
                  </a:lnTo>
                  <a:cubicBezTo>
                    <a:pt x="13" y="32"/>
                    <a:pt x="25" y="33"/>
                    <a:pt x="37" y="33"/>
                  </a:cubicBezTo>
                  <a:cubicBezTo>
                    <a:pt x="60" y="33"/>
                    <a:pt x="84" y="28"/>
                    <a:pt x="108" y="28"/>
                  </a:cubicBezTo>
                  <a:cubicBezTo>
                    <a:pt x="117" y="6"/>
                    <a:pt x="116" y="0"/>
                    <a:pt x="10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27"/>
            <p:cNvSpPr/>
            <p:nvPr/>
          </p:nvSpPr>
          <p:spPr>
            <a:xfrm rot="1290219">
              <a:off x="2449096" y="3119931"/>
              <a:ext cx="51" cy="44"/>
            </a:xfrm>
            <a:custGeom>
              <a:rect b="b" l="l" r="r" t="t"/>
              <a:pathLst>
                <a:path extrusionOk="0" h="1" w="1">
                  <a:moveTo>
                    <a:pt x="1" y="0"/>
                  </a:moveTo>
                  <a:cubicBezTo>
                    <a:pt x="1" y="0"/>
                    <a:pt x="1" y="0"/>
                    <a:pt x="1" y="0"/>
                  </a:cubicBezTo>
                  <a:cubicBezTo>
                    <a:pt x="1" y="0"/>
                    <a:pt x="1"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27"/>
            <p:cNvSpPr/>
            <p:nvPr/>
          </p:nvSpPr>
          <p:spPr>
            <a:xfrm rot="1290219">
              <a:off x="2738595" y="3200063"/>
              <a:ext cx="7957" cy="4330"/>
            </a:xfrm>
            <a:custGeom>
              <a:rect b="b" l="l" r="r" t="t"/>
              <a:pathLst>
                <a:path extrusionOk="0" h="98" w="156">
                  <a:moveTo>
                    <a:pt x="9" y="1"/>
                  </a:moveTo>
                  <a:cubicBezTo>
                    <a:pt x="6" y="1"/>
                    <a:pt x="3" y="1"/>
                    <a:pt x="0" y="2"/>
                  </a:cubicBezTo>
                  <a:cubicBezTo>
                    <a:pt x="60" y="38"/>
                    <a:pt x="108" y="62"/>
                    <a:pt x="155" y="98"/>
                  </a:cubicBezTo>
                  <a:lnTo>
                    <a:pt x="119" y="62"/>
                  </a:lnTo>
                  <a:cubicBezTo>
                    <a:pt x="86" y="62"/>
                    <a:pt x="43" y="1"/>
                    <a:pt x="9"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27"/>
            <p:cNvSpPr/>
            <p:nvPr/>
          </p:nvSpPr>
          <p:spPr>
            <a:xfrm rot="1290219">
              <a:off x="2534971" y="3234002"/>
              <a:ext cx="4285" cy="11091"/>
            </a:xfrm>
            <a:custGeom>
              <a:rect b="b" l="l" r="r" t="t"/>
              <a:pathLst>
                <a:path extrusionOk="0" h="251" w="84">
                  <a:moveTo>
                    <a:pt x="1" y="0"/>
                  </a:moveTo>
                  <a:lnTo>
                    <a:pt x="1" y="0"/>
                  </a:lnTo>
                  <a:cubicBezTo>
                    <a:pt x="24" y="84"/>
                    <a:pt x="1" y="131"/>
                    <a:pt x="12" y="250"/>
                  </a:cubicBezTo>
                  <a:lnTo>
                    <a:pt x="48" y="155"/>
                  </a:lnTo>
                  <a:lnTo>
                    <a:pt x="60" y="179"/>
                  </a:lnTo>
                  <a:cubicBezTo>
                    <a:pt x="60" y="167"/>
                    <a:pt x="72" y="143"/>
                    <a:pt x="84" y="131"/>
                  </a:cubicBezTo>
                  <a:cubicBezTo>
                    <a:pt x="72" y="36"/>
                    <a:pt x="36" y="24"/>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27"/>
            <p:cNvSpPr/>
            <p:nvPr/>
          </p:nvSpPr>
          <p:spPr>
            <a:xfrm rot="1290219">
              <a:off x="2523047" y="3237532"/>
              <a:ext cx="1887" cy="2695"/>
            </a:xfrm>
            <a:custGeom>
              <a:rect b="b" l="l" r="r" t="t"/>
              <a:pathLst>
                <a:path extrusionOk="0" h="61" w="37">
                  <a:moveTo>
                    <a:pt x="36" y="1"/>
                  </a:moveTo>
                  <a:cubicBezTo>
                    <a:pt x="24" y="13"/>
                    <a:pt x="0" y="36"/>
                    <a:pt x="0" y="48"/>
                  </a:cubicBezTo>
                  <a:lnTo>
                    <a:pt x="24" y="60"/>
                  </a:lnTo>
                  <a:lnTo>
                    <a:pt x="36"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27"/>
            <p:cNvSpPr/>
            <p:nvPr/>
          </p:nvSpPr>
          <p:spPr>
            <a:xfrm rot="1290219">
              <a:off x="2511658" y="3286162"/>
              <a:ext cx="2397" cy="4905"/>
            </a:xfrm>
            <a:custGeom>
              <a:rect b="b" l="l" r="r" t="t"/>
              <a:pathLst>
                <a:path extrusionOk="0" h="111" w="47">
                  <a:moveTo>
                    <a:pt x="26" y="0"/>
                  </a:moveTo>
                  <a:cubicBezTo>
                    <a:pt x="1" y="0"/>
                    <a:pt x="14" y="110"/>
                    <a:pt x="46" y="110"/>
                  </a:cubicBezTo>
                  <a:lnTo>
                    <a:pt x="34" y="3"/>
                  </a:lnTo>
                  <a:cubicBezTo>
                    <a:pt x="31" y="1"/>
                    <a:pt x="29" y="0"/>
                    <a:pt x="2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27"/>
            <p:cNvSpPr/>
            <p:nvPr/>
          </p:nvSpPr>
          <p:spPr>
            <a:xfrm rot="1290219">
              <a:off x="2529433" y="3272404"/>
              <a:ext cx="2499" cy="4242"/>
            </a:xfrm>
            <a:custGeom>
              <a:rect b="b" l="l" r="r" t="t"/>
              <a:pathLst>
                <a:path extrusionOk="0" h="96" w="49">
                  <a:moveTo>
                    <a:pt x="13" y="0"/>
                  </a:moveTo>
                  <a:lnTo>
                    <a:pt x="13" y="0"/>
                  </a:lnTo>
                  <a:cubicBezTo>
                    <a:pt x="1" y="36"/>
                    <a:pt x="13" y="96"/>
                    <a:pt x="36" y="96"/>
                  </a:cubicBezTo>
                  <a:cubicBezTo>
                    <a:pt x="13" y="48"/>
                    <a:pt x="48" y="84"/>
                    <a:pt x="36" y="36"/>
                  </a:cubicBezTo>
                  <a:lnTo>
                    <a:pt x="13"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27"/>
            <p:cNvSpPr/>
            <p:nvPr/>
          </p:nvSpPr>
          <p:spPr>
            <a:xfrm rot="1290219">
              <a:off x="2514126" y="3304377"/>
              <a:ext cx="3673" cy="4286"/>
            </a:xfrm>
            <a:custGeom>
              <a:rect b="b" l="l" r="r" t="t"/>
              <a:pathLst>
                <a:path extrusionOk="0" h="97" w="72">
                  <a:moveTo>
                    <a:pt x="7" y="0"/>
                  </a:moveTo>
                  <a:cubicBezTo>
                    <a:pt x="5" y="0"/>
                    <a:pt x="3" y="0"/>
                    <a:pt x="0" y="1"/>
                  </a:cubicBezTo>
                  <a:cubicBezTo>
                    <a:pt x="48" y="13"/>
                    <a:pt x="24" y="96"/>
                    <a:pt x="72" y="96"/>
                  </a:cubicBezTo>
                  <a:cubicBezTo>
                    <a:pt x="49" y="85"/>
                    <a:pt x="38" y="0"/>
                    <a:pt x="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27"/>
            <p:cNvSpPr/>
            <p:nvPr/>
          </p:nvSpPr>
          <p:spPr>
            <a:xfrm rot="1290219">
              <a:off x="2532932" y="3294885"/>
              <a:ext cx="3571" cy="5302"/>
            </a:xfrm>
            <a:custGeom>
              <a:rect b="b" l="l" r="r" t="t"/>
              <a:pathLst>
                <a:path extrusionOk="0" h="120" w="70">
                  <a:moveTo>
                    <a:pt x="0" y="1"/>
                  </a:moveTo>
                  <a:cubicBezTo>
                    <a:pt x="2" y="4"/>
                    <a:pt x="3" y="7"/>
                    <a:pt x="5" y="10"/>
                  </a:cubicBezTo>
                  <a:lnTo>
                    <a:pt x="5" y="10"/>
                  </a:lnTo>
                  <a:cubicBezTo>
                    <a:pt x="4" y="7"/>
                    <a:pt x="2" y="4"/>
                    <a:pt x="0" y="1"/>
                  </a:cubicBezTo>
                  <a:close/>
                  <a:moveTo>
                    <a:pt x="5" y="10"/>
                  </a:moveTo>
                  <a:cubicBezTo>
                    <a:pt x="22" y="49"/>
                    <a:pt x="15" y="120"/>
                    <a:pt x="48" y="120"/>
                  </a:cubicBezTo>
                  <a:cubicBezTo>
                    <a:pt x="70" y="87"/>
                    <a:pt x="30" y="53"/>
                    <a:pt x="5" y="1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27"/>
            <p:cNvSpPr/>
            <p:nvPr/>
          </p:nvSpPr>
          <p:spPr>
            <a:xfrm rot="1290219">
              <a:off x="2521920" y="3320142"/>
              <a:ext cx="7039" cy="7998"/>
            </a:xfrm>
            <a:custGeom>
              <a:rect b="b" l="l" r="r" t="t"/>
              <a:pathLst>
                <a:path extrusionOk="0" h="181" w="138">
                  <a:moveTo>
                    <a:pt x="103" y="92"/>
                  </a:moveTo>
                  <a:cubicBezTo>
                    <a:pt x="104" y="93"/>
                    <a:pt x="106" y="94"/>
                    <a:pt x="108" y="95"/>
                  </a:cubicBezTo>
                  <a:cubicBezTo>
                    <a:pt x="106" y="94"/>
                    <a:pt x="105" y="93"/>
                    <a:pt x="103" y="92"/>
                  </a:cubicBezTo>
                  <a:close/>
                  <a:moveTo>
                    <a:pt x="1" y="0"/>
                  </a:moveTo>
                  <a:lnTo>
                    <a:pt x="1" y="0"/>
                  </a:lnTo>
                  <a:cubicBezTo>
                    <a:pt x="12" y="60"/>
                    <a:pt x="60" y="143"/>
                    <a:pt x="24" y="155"/>
                  </a:cubicBezTo>
                  <a:cubicBezTo>
                    <a:pt x="50" y="168"/>
                    <a:pt x="82" y="180"/>
                    <a:pt x="105" y="180"/>
                  </a:cubicBezTo>
                  <a:cubicBezTo>
                    <a:pt x="125" y="180"/>
                    <a:pt x="137" y="171"/>
                    <a:pt x="131" y="143"/>
                  </a:cubicBezTo>
                  <a:lnTo>
                    <a:pt x="131" y="143"/>
                  </a:lnTo>
                  <a:cubicBezTo>
                    <a:pt x="127" y="145"/>
                    <a:pt x="122" y="145"/>
                    <a:pt x="119" y="145"/>
                  </a:cubicBezTo>
                  <a:cubicBezTo>
                    <a:pt x="92" y="145"/>
                    <a:pt x="81" y="113"/>
                    <a:pt x="60" y="72"/>
                  </a:cubicBezTo>
                  <a:lnTo>
                    <a:pt x="60" y="72"/>
                  </a:lnTo>
                  <a:cubicBezTo>
                    <a:pt x="71" y="82"/>
                    <a:pt x="90" y="83"/>
                    <a:pt x="103" y="92"/>
                  </a:cubicBezTo>
                  <a:lnTo>
                    <a:pt x="103" y="92"/>
                  </a:lnTo>
                  <a:cubicBezTo>
                    <a:pt x="48" y="48"/>
                    <a:pt x="47" y="46"/>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27"/>
            <p:cNvSpPr/>
            <p:nvPr/>
          </p:nvSpPr>
          <p:spPr>
            <a:xfrm rot="1290219">
              <a:off x="2533050" y="3300099"/>
              <a:ext cx="3724" cy="5833"/>
            </a:xfrm>
            <a:custGeom>
              <a:rect b="b" l="l" r="r" t="t"/>
              <a:pathLst>
                <a:path extrusionOk="0" h="132" w="73">
                  <a:moveTo>
                    <a:pt x="48" y="0"/>
                  </a:moveTo>
                  <a:cubicBezTo>
                    <a:pt x="37" y="12"/>
                    <a:pt x="13" y="47"/>
                    <a:pt x="47" y="105"/>
                  </a:cubicBezTo>
                  <a:lnTo>
                    <a:pt x="47" y="105"/>
                  </a:lnTo>
                  <a:cubicBezTo>
                    <a:pt x="47" y="105"/>
                    <a:pt x="46" y="105"/>
                    <a:pt x="45" y="105"/>
                  </a:cubicBezTo>
                  <a:cubicBezTo>
                    <a:pt x="44" y="105"/>
                    <a:pt x="43" y="105"/>
                    <a:pt x="42" y="106"/>
                  </a:cubicBezTo>
                  <a:lnTo>
                    <a:pt x="42" y="106"/>
                  </a:lnTo>
                  <a:lnTo>
                    <a:pt x="1" y="95"/>
                  </a:lnTo>
                  <a:lnTo>
                    <a:pt x="1" y="95"/>
                  </a:lnTo>
                  <a:cubicBezTo>
                    <a:pt x="4" y="115"/>
                    <a:pt x="8" y="121"/>
                    <a:pt x="13" y="121"/>
                  </a:cubicBezTo>
                  <a:cubicBezTo>
                    <a:pt x="21" y="121"/>
                    <a:pt x="30" y="108"/>
                    <a:pt x="42" y="106"/>
                  </a:cubicBezTo>
                  <a:lnTo>
                    <a:pt x="42" y="106"/>
                  </a:lnTo>
                  <a:lnTo>
                    <a:pt x="48" y="107"/>
                  </a:lnTo>
                  <a:cubicBezTo>
                    <a:pt x="48" y="107"/>
                    <a:pt x="48" y="106"/>
                    <a:pt x="47" y="105"/>
                  </a:cubicBezTo>
                  <a:lnTo>
                    <a:pt x="47" y="105"/>
                  </a:lnTo>
                  <a:cubicBezTo>
                    <a:pt x="55" y="106"/>
                    <a:pt x="63" y="113"/>
                    <a:pt x="72" y="131"/>
                  </a:cubicBezTo>
                  <a:cubicBezTo>
                    <a:pt x="60" y="83"/>
                    <a:pt x="72" y="48"/>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27"/>
            <p:cNvSpPr/>
            <p:nvPr/>
          </p:nvSpPr>
          <p:spPr>
            <a:xfrm rot="1290219">
              <a:off x="2521396" y="3332293"/>
              <a:ext cx="9743" cy="7379"/>
            </a:xfrm>
            <a:custGeom>
              <a:rect b="b" l="l" r="r" t="t"/>
              <a:pathLst>
                <a:path extrusionOk="0" h="167" w="191">
                  <a:moveTo>
                    <a:pt x="0" y="0"/>
                  </a:moveTo>
                  <a:lnTo>
                    <a:pt x="0" y="0"/>
                  </a:lnTo>
                  <a:cubicBezTo>
                    <a:pt x="48" y="72"/>
                    <a:pt x="143" y="143"/>
                    <a:pt x="191" y="167"/>
                  </a:cubicBezTo>
                  <a:lnTo>
                    <a:pt x="179" y="131"/>
                  </a:lnTo>
                  <a:cubicBezTo>
                    <a:pt x="107" y="95"/>
                    <a:pt x="60"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27"/>
            <p:cNvSpPr/>
            <p:nvPr/>
          </p:nvSpPr>
          <p:spPr>
            <a:xfrm rot="1290219">
              <a:off x="2533549" y="3313939"/>
              <a:ext cx="4897" cy="3226"/>
            </a:xfrm>
            <a:custGeom>
              <a:rect b="b" l="l" r="r" t="t"/>
              <a:pathLst>
                <a:path extrusionOk="0" h="73" w="96">
                  <a:moveTo>
                    <a:pt x="24" y="1"/>
                  </a:moveTo>
                  <a:lnTo>
                    <a:pt x="24" y="1"/>
                  </a:lnTo>
                  <a:cubicBezTo>
                    <a:pt x="72" y="60"/>
                    <a:pt x="0" y="25"/>
                    <a:pt x="48" y="72"/>
                  </a:cubicBezTo>
                  <a:lnTo>
                    <a:pt x="95" y="60"/>
                  </a:lnTo>
                  <a:cubicBezTo>
                    <a:pt x="85" y="42"/>
                    <a:pt x="79" y="36"/>
                    <a:pt x="76" y="36"/>
                  </a:cubicBezTo>
                  <a:cubicBezTo>
                    <a:pt x="71" y="36"/>
                    <a:pt x="75" y="62"/>
                    <a:pt x="65" y="62"/>
                  </a:cubicBezTo>
                  <a:cubicBezTo>
                    <a:pt x="63" y="62"/>
                    <a:pt x="62" y="61"/>
                    <a:pt x="60" y="60"/>
                  </a:cubicBezTo>
                  <a:cubicBezTo>
                    <a:pt x="48" y="37"/>
                    <a:pt x="48" y="13"/>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27"/>
            <p:cNvSpPr/>
            <p:nvPr/>
          </p:nvSpPr>
          <p:spPr>
            <a:xfrm rot="1290219">
              <a:off x="2541293" y="3324490"/>
              <a:ext cx="3673" cy="4993"/>
            </a:xfrm>
            <a:custGeom>
              <a:rect b="b" l="l" r="r" t="t"/>
              <a:pathLst>
                <a:path extrusionOk="0" h="113" w="72">
                  <a:moveTo>
                    <a:pt x="32" y="1"/>
                  </a:moveTo>
                  <a:cubicBezTo>
                    <a:pt x="15" y="1"/>
                    <a:pt x="26" y="45"/>
                    <a:pt x="1" y="53"/>
                  </a:cubicBezTo>
                  <a:cubicBezTo>
                    <a:pt x="24" y="77"/>
                    <a:pt x="36" y="89"/>
                    <a:pt x="60" y="113"/>
                  </a:cubicBezTo>
                  <a:cubicBezTo>
                    <a:pt x="60" y="77"/>
                    <a:pt x="60" y="53"/>
                    <a:pt x="72" y="29"/>
                  </a:cubicBezTo>
                  <a:cubicBezTo>
                    <a:pt x="51" y="8"/>
                    <a:pt x="39" y="1"/>
                    <a:pt x="3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27"/>
            <p:cNvSpPr/>
            <p:nvPr/>
          </p:nvSpPr>
          <p:spPr>
            <a:xfrm rot="1290219">
              <a:off x="2541094" y="3332512"/>
              <a:ext cx="6733" cy="2651"/>
            </a:xfrm>
            <a:custGeom>
              <a:rect b="b" l="l" r="r" t="t"/>
              <a:pathLst>
                <a:path extrusionOk="0" h="60" w="132">
                  <a:moveTo>
                    <a:pt x="0" y="0"/>
                  </a:moveTo>
                  <a:lnTo>
                    <a:pt x="0" y="12"/>
                  </a:lnTo>
                  <a:cubicBezTo>
                    <a:pt x="48" y="24"/>
                    <a:pt x="84" y="36"/>
                    <a:pt x="131" y="60"/>
                  </a:cubicBezTo>
                  <a:cubicBezTo>
                    <a:pt x="60" y="24"/>
                    <a:pt x="60"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27"/>
            <p:cNvSpPr/>
            <p:nvPr/>
          </p:nvSpPr>
          <p:spPr>
            <a:xfrm rot="1290219">
              <a:off x="2580807" y="3398131"/>
              <a:ext cx="3060" cy="2254"/>
            </a:xfrm>
            <a:custGeom>
              <a:rect b="b" l="l" r="r" t="t"/>
              <a:pathLst>
                <a:path extrusionOk="0" h="51" w="60">
                  <a:moveTo>
                    <a:pt x="16" y="1"/>
                  </a:moveTo>
                  <a:cubicBezTo>
                    <a:pt x="12" y="1"/>
                    <a:pt x="12" y="4"/>
                    <a:pt x="18" y="14"/>
                  </a:cubicBezTo>
                  <a:cubicBezTo>
                    <a:pt x="1" y="23"/>
                    <a:pt x="48" y="51"/>
                    <a:pt x="55" y="51"/>
                  </a:cubicBezTo>
                  <a:cubicBezTo>
                    <a:pt x="57" y="51"/>
                    <a:pt x="55" y="47"/>
                    <a:pt x="42" y="38"/>
                  </a:cubicBezTo>
                  <a:cubicBezTo>
                    <a:pt x="59" y="29"/>
                    <a:pt x="25" y="1"/>
                    <a:pt x="1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27"/>
            <p:cNvSpPr/>
            <p:nvPr/>
          </p:nvSpPr>
          <p:spPr>
            <a:xfrm rot="1290219">
              <a:off x="2580753" y="3377957"/>
              <a:ext cx="9743" cy="2254"/>
            </a:xfrm>
            <a:custGeom>
              <a:rect b="b" l="l" r="r" t="t"/>
              <a:pathLst>
                <a:path extrusionOk="0" h="51" w="191">
                  <a:moveTo>
                    <a:pt x="13" y="1"/>
                  </a:moveTo>
                  <a:cubicBezTo>
                    <a:pt x="5" y="1"/>
                    <a:pt x="0" y="4"/>
                    <a:pt x="0" y="14"/>
                  </a:cubicBezTo>
                  <a:cubicBezTo>
                    <a:pt x="24" y="38"/>
                    <a:pt x="143" y="50"/>
                    <a:pt x="191" y="50"/>
                  </a:cubicBezTo>
                  <a:cubicBezTo>
                    <a:pt x="155" y="50"/>
                    <a:pt x="107" y="26"/>
                    <a:pt x="72" y="14"/>
                  </a:cubicBezTo>
                  <a:cubicBezTo>
                    <a:pt x="44" y="7"/>
                    <a:pt x="25" y="1"/>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27"/>
            <p:cNvSpPr/>
            <p:nvPr/>
          </p:nvSpPr>
          <p:spPr>
            <a:xfrm rot="1290219">
              <a:off x="2680647" y="3404249"/>
              <a:ext cx="5509" cy="4772"/>
            </a:xfrm>
            <a:custGeom>
              <a:rect b="b" l="l" r="r" t="t"/>
              <a:pathLst>
                <a:path extrusionOk="0" h="108" w="108">
                  <a:moveTo>
                    <a:pt x="107" y="0"/>
                  </a:moveTo>
                  <a:cubicBezTo>
                    <a:pt x="95" y="12"/>
                    <a:pt x="60" y="12"/>
                    <a:pt x="72" y="36"/>
                  </a:cubicBezTo>
                  <a:cubicBezTo>
                    <a:pt x="48" y="36"/>
                    <a:pt x="0" y="84"/>
                    <a:pt x="0" y="108"/>
                  </a:cubicBezTo>
                  <a:cubicBezTo>
                    <a:pt x="36" y="72"/>
                    <a:pt x="72" y="48"/>
                    <a:pt x="10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27"/>
            <p:cNvSpPr/>
            <p:nvPr/>
          </p:nvSpPr>
          <p:spPr>
            <a:xfrm rot="1290219">
              <a:off x="2703304" y="3402026"/>
              <a:ext cx="3673" cy="2651"/>
            </a:xfrm>
            <a:custGeom>
              <a:rect b="b" l="l" r="r" t="t"/>
              <a:pathLst>
                <a:path extrusionOk="0" h="60" w="72">
                  <a:moveTo>
                    <a:pt x="48" y="0"/>
                  </a:moveTo>
                  <a:cubicBezTo>
                    <a:pt x="36" y="36"/>
                    <a:pt x="0" y="48"/>
                    <a:pt x="24" y="60"/>
                  </a:cubicBezTo>
                  <a:cubicBezTo>
                    <a:pt x="48" y="60"/>
                    <a:pt x="71" y="0"/>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27"/>
            <p:cNvSpPr/>
            <p:nvPr/>
          </p:nvSpPr>
          <p:spPr>
            <a:xfrm rot="1290219">
              <a:off x="2801913" y="3292675"/>
              <a:ext cx="3111" cy="2916"/>
            </a:xfrm>
            <a:custGeom>
              <a:rect b="b" l="l" r="r" t="t"/>
              <a:pathLst>
                <a:path extrusionOk="0" h="66" w="61">
                  <a:moveTo>
                    <a:pt x="21" y="1"/>
                  </a:moveTo>
                  <a:cubicBezTo>
                    <a:pt x="15" y="1"/>
                    <a:pt x="8" y="6"/>
                    <a:pt x="1" y="18"/>
                  </a:cubicBezTo>
                  <a:cubicBezTo>
                    <a:pt x="24" y="65"/>
                    <a:pt x="24" y="30"/>
                    <a:pt x="60" y="65"/>
                  </a:cubicBezTo>
                  <a:cubicBezTo>
                    <a:pt x="44" y="25"/>
                    <a:pt x="33" y="1"/>
                    <a:pt x="2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27"/>
            <p:cNvSpPr/>
            <p:nvPr/>
          </p:nvSpPr>
          <p:spPr>
            <a:xfrm rot="1290219">
              <a:off x="2801700" y="3287266"/>
              <a:ext cx="663" cy="2695"/>
            </a:xfrm>
            <a:custGeom>
              <a:rect b="b" l="l" r="r" t="t"/>
              <a:pathLst>
                <a:path extrusionOk="0" h="61" w="13">
                  <a:moveTo>
                    <a:pt x="13" y="1"/>
                  </a:moveTo>
                  <a:lnTo>
                    <a:pt x="1" y="60"/>
                  </a:lnTo>
                  <a:lnTo>
                    <a:pt x="13" y="36"/>
                  </a:lnTo>
                  <a:lnTo>
                    <a:pt x="13"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27"/>
            <p:cNvSpPr/>
            <p:nvPr/>
          </p:nvSpPr>
          <p:spPr>
            <a:xfrm rot="1290219">
              <a:off x="2798743" y="3271829"/>
              <a:ext cx="1224" cy="751"/>
            </a:xfrm>
            <a:custGeom>
              <a:rect b="b" l="l" r="r" t="t"/>
              <a:pathLst>
                <a:path extrusionOk="0" h="17" w="24">
                  <a:moveTo>
                    <a:pt x="3" y="0"/>
                  </a:moveTo>
                  <a:cubicBezTo>
                    <a:pt x="1" y="0"/>
                    <a:pt x="0" y="2"/>
                    <a:pt x="0" y="5"/>
                  </a:cubicBezTo>
                  <a:cubicBezTo>
                    <a:pt x="12" y="5"/>
                    <a:pt x="12" y="17"/>
                    <a:pt x="24" y="17"/>
                  </a:cubicBezTo>
                  <a:cubicBezTo>
                    <a:pt x="16" y="9"/>
                    <a:pt x="7" y="0"/>
                    <a:pt x="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27"/>
            <p:cNvSpPr/>
            <p:nvPr/>
          </p:nvSpPr>
          <p:spPr>
            <a:xfrm rot="1290219">
              <a:off x="2799963" y="3273705"/>
              <a:ext cx="1275" cy="1060"/>
            </a:xfrm>
            <a:custGeom>
              <a:rect b="b" l="l" r="r" t="t"/>
              <a:pathLst>
                <a:path extrusionOk="0" h="24" w="25">
                  <a:moveTo>
                    <a:pt x="1" y="0"/>
                  </a:moveTo>
                  <a:cubicBezTo>
                    <a:pt x="1" y="12"/>
                    <a:pt x="13" y="12"/>
                    <a:pt x="1" y="24"/>
                  </a:cubicBezTo>
                  <a:lnTo>
                    <a:pt x="25" y="24"/>
                  </a:lnTo>
                  <a:cubicBezTo>
                    <a:pt x="13" y="12"/>
                    <a:pt x="1"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27"/>
            <p:cNvSpPr/>
            <p:nvPr/>
          </p:nvSpPr>
          <p:spPr>
            <a:xfrm rot="1290219">
              <a:off x="2796531" y="3267141"/>
              <a:ext cx="3111" cy="4198"/>
            </a:xfrm>
            <a:custGeom>
              <a:rect b="b" l="l" r="r" t="t"/>
              <a:pathLst>
                <a:path extrusionOk="0" h="95" w="61">
                  <a:moveTo>
                    <a:pt x="1" y="1"/>
                  </a:moveTo>
                  <a:lnTo>
                    <a:pt x="1" y="84"/>
                  </a:lnTo>
                  <a:cubicBezTo>
                    <a:pt x="10" y="92"/>
                    <a:pt x="16" y="95"/>
                    <a:pt x="19" y="95"/>
                  </a:cubicBezTo>
                  <a:cubicBezTo>
                    <a:pt x="35" y="95"/>
                    <a:pt x="3" y="30"/>
                    <a:pt x="36" y="30"/>
                  </a:cubicBezTo>
                  <a:cubicBezTo>
                    <a:pt x="42" y="30"/>
                    <a:pt x="50" y="32"/>
                    <a:pt x="60" y="37"/>
                  </a:cubicBezTo>
                  <a:lnTo>
                    <a:pt x="1"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27"/>
            <p:cNvSpPr/>
            <p:nvPr/>
          </p:nvSpPr>
          <p:spPr>
            <a:xfrm rot="1290219">
              <a:off x="2786122" y="3254259"/>
              <a:ext cx="4336" cy="3712"/>
            </a:xfrm>
            <a:custGeom>
              <a:rect b="b" l="l" r="r" t="t"/>
              <a:pathLst>
                <a:path extrusionOk="0" h="84" w="85">
                  <a:moveTo>
                    <a:pt x="1" y="0"/>
                  </a:moveTo>
                  <a:lnTo>
                    <a:pt x="1" y="0"/>
                  </a:lnTo>
                  <a:cubicBezTo>
                    <a:pt x="25" y="24"/>
                    <a:pt x="13" y="84"/>
                    <a:pt x="60" y="84"/>
                  </a:cubicBezTo>
                  <a:cubicBezTo>
                    <a:pt x="84" y="84"/>
                    <a:pt x="37"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27"/>
            <p:cNvSpPr/>
            <p:nvPr/>
          </p:nvSpPr>
          <p:spPr>
            <a:xfrm rot="1290219">
              <a:off x="2766392" y="3214711"/>
              <a:ext cx="4387" cy="2828"/>
            </a:xfrm>
            <a:custGeom>
              <a:rect b="b" l="l" r="r" t="t"/>
              <a:pathLst>
                <a:path extrusionOk="0" h="64" w="86">
                  <a:moveTo>
                    <a:pt x="49" y="1"/>
                  </a:moveTo>
                  <a:cubicBezTo>
                    <a:pt x="22" y="1"/>
                    <a:pt x="0" y="22"/>
                    <a:pt x="39" y="50"/>
                  </a:cubicBezTo>
                  <a:lnTo>
                    <a:pt x="39" y="50"/>
                  </a:lnTo>
                  <a:cubicBezTo>
                    <a:pt x="46" y="39"/>
                    <a:pt x="36" y="4"/>
                    <a:pt x="57" y="4"/>
                  </a:cubicBezTo>
                  <a:cubicBezTo>
                    <a:pt x="63" y="4"/>
                    <a:pt x="72" y="7"/>
                    <a:pt x="86" y="15"/>
                  </a:cubicBezTo>
                  <a:cubicBezTo>
                    <a:pt x="76" y="5"/>
                    <a:pt x="62" y="1"/>
                    <a:pt x="49" y="1"/>
                  </a:cubicBezTo>
                  <a:close/>
                  <a:moveTo>
                    <a:pt x="39" y="50"/>
                  </a:moveTo>
                  <a:cubicBezTo>
                    <a:pt x="39" y="50"/>
                    <a:pt x="39" y="51"/>
                    <a:pt x="38" y="51"/>
                  </a:cubicBezTo>
                  <a:lnTo>
                    <a:pt x="62" y="63"/>
                  </a:lnTo>
                  <a:cubicBezTo>
                    <a:pt x="53" y="59"/>
                    <a:pt x="45" y="54"/>
                    <a:pt x="39" y="5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27"/>
            <p:cNvSpPr/>
            <p:nvPr/>
          </p:nvSpPr>
          <p:spPr>
            <a:xfrm rot="1290219">
              <a:off x="2741467" y="3192113"/>
              <a:ext cx="4897" cy="1856"/>
            </a:xfrm>
            <a:custGeom>
              <a:rect b="b" l="l" r="r" t="t"/>
              <a:pathLst>
                <a:path extrusionOk="0" h="42" w="96">
                  <a:moveTo>
                    <a:pt x="0" y="1"/>
                  </a:moveTo>
                  <a:lnTo>
                    <a:pt x="12" y="25"/>
                  </a:lnTo>
                  <a:cubicBezTo>
                    <a:pt x="38" y="33"/>
                    <a:pt x="69" y="41"/>
                    <a:pt x="85" y="41"/>
                  </a:cubicBezTo>
                  <a:cubicBezTo>
                    <a:pt x="92" y="41"/>
                    <a:pt x="96" y="40"/>
                    <a:pt x="96" y="36"/>
                  </a:cubicBez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27"/>
            <p:cNvSpPr/>
            <p:nvPr/>
          </p:nvSpPr>
          <p:spPr>
            <a:xfrm rot="1290219">
              <a:off x="2736286" y="3199432"/>
              <a:ext cx="6121" cy="3712"/>
            </a:xfrm>
            <a:custGeom>
              <a:rect b="b" l="l" r="r" t="t"/>
              <a:pathLst>
                <a:path extrusionOk="0" h="84" w="120">
                  <a:moveTo>
                    <a:pt x="1" y="0"/>
                  </a:moveTo>
                  <a:cubicBezTo>
                    <a:pt x="1" y="60"/>
                    <a:pt x="72" y="36"/>
                    <a:pt x="120" y="84"/>
                  </a:cubicBezTo>
                  <a:cubicBezTo>
                    <a:pt x="72" y="36"/>
                    <a:pt x="72" y="36"/>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27"/>
            <p:cNvSpPr/>
            <p:nvPr/>
          </p:nvSpPr>
          <p:spPr>
            <a:xfrm rot="1290219">
              <a:off x="2739877" y="3186838"/>
              <a:ext cx="4795" cy="2298"/>
            </a:xfrm>
            <a:custGeom>
              <a:rect b="b" l="l" r="r" t="t"/>
              <a:pathLst>
                <a:path extrusionOk="0" h="52" w="94">
                  <a:moveTo>
                    <a:pt x="17" y="0"/>
                  </a:moveTo>
                  <a:cubicBezTo>
                    <a:pt x="11" y="0"/>
                    <a:pt x="5" y="1"/>
                    <a:pt x="1" y="3"/>
                  </a:cubicBezTo>
                  <a:cubicBezTo>
                    <a:pt x="37" y="3"/>
                    <a:pt x="72" y="27"/>
                    <a:pt x="84" y="51"/>
                  </a:cubicBezTo>
                  <a:cubicBezTo>
                    <a:pt x="94" y="22"/>
                    <a:pt x="47" y="0"/>
                    <a:pt x="1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27"/>
            <p:cNvSpPr/>
            <p:nvPr/>
          </p:nvSpPr>
          <p:spPr>
            <a:xfrm rot="1290219">
              <a:off x="2724367" y="3176514"/>
              <a:ext cx="17037" cy="6495"/>
            </a:xfrm>
            <a:custGeom>
              <a:rect b="b" l="l" r="r" t="t"/>
              <a:pathLst>
                <a:path extrusionOk="0" h="147" w="334">
                  <a:moveTo>
                    <a:pt x="39" y="1"/>
                  </a:moveTo>
                  <a:cubicBezTo>
                    <a:pt x="29" y="1"/>
                    <a:pt x="21" y="2"/>
                    <a:pt x="12" y="4"/>
                  </a:cubicBezTo>
                  <a:cubicBezTo>
                    <a:pt x="24" y="27"/>
                    <a:pt x="36" y="87"/>
                    <a:pt x="1" y="99"/>
                  </a:cubicBezTo>
                  <a:cubicBezTo>
                    <a:pt x="21" y="103"/>
                    <a:pt x="41" y="105"/>
                    <a:pt x="60" y="105"/>
                  </a:cubicBezTo>
                  <a:cubicBezTo>
                    <a:pt x="94" y="105"/>
                    <a:pt x="124" y="100"/>
                    <a:pt x="148" y="100"/>
                  </a:cubicBezTo>
                  <a:cubicBezTo>
                    <a:pt x="181" y="100"/>
                    <a:pt x="204" y="108"/>
                    <a:pt x="215" y="146"/>
                  </a:cubicBezTo>
                  <a:lnTo>
                    <a:pt x="334" y="111"/>
                  </a:lnTo>
                  <a:cubicBezTo>
                    <a:pt x="312" y="98"/>
                    <a:pt x="295" y="94"/>
                    <a:pt x="282" y="94"/>
                  </a:cubicBezTo>
                  <a:cubicBezTo>
                    <a:pt x="257" y="94"/>
                    <a:pt x="244" y="109"/>
                    <a:pt x="223" y="109"/>
                  </a:cubicBezTo>
                  <a:cubicBezTo>
                    <a:pt x="214" y="109"/>
                    <a:pt x="204" y="107"/>
                    <a:pt x="191" y="99"/>
                  </a:cubicBezTo>
                  <a:cubicBezTo>
                    <a:pt x="167" y="75"/>
                    <a:pt x="215" y="87"/>
                    <a:pt x="191" y="63"/>
                  </a:cubicBezTo>
                  <a:cubicBezTo>
                    <a:pt x="142" y="24"/>
                    <a:pt x="84" y="1"/>
                    <a:pt x="39"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27"/>
            <p:cNvSpPr/>
            <p:nvPr/>
          </p:nvSpPr>
          <p:spPr>
            <a:xfrm rot="1290219">
              <a:off x="2731672" y="3190779"/>
              <a:ext cx="6121" cy="2121"/>
            </a:xfrm>
            <a:custGeom>
              <a:rect b="b" l="l" r="r" t="t"/>
              <a:pathLst>
                <a:path extrusionOk="0" h="48" w="120">
                  <a:moveTo>
                    <a:pt x="84" y="0"/>
                  </a:moveTo>
                  <a:cubicBezTo>
                    <a:pt x="84" y="10"/>
                    <a:pt x="76" y="14"/>
                    <a:pt x="63" y="14"/>
                  </a:cubicBezTo>
                  <a:cubicBezTo>
                    <a:pt x="46" y="14"/>
                    <a:pt x="21" y="7"/>
                    <a:pt x="1" y="0"/>
                  </a:cubicBezTo>
                  <a:lnTo>
                    <a:pt x="1" y="0"/>
                  </a:lnTo>
                  <a:cubicBezTo>
                    <a:pt x="1" y="40"/>
                    <a:pt x="31" y="47"/>
                    <a:pt x="61" y="47"/>
                  </a:cubicBezTo>
                  <a:cubicBezTo>
                    <a:pt x="76" y="47"/>
                    <a:pt x="90" y="45"/>
                    <a:pt x="102" y="45"/>
                  </a:cubicBezTo>
                  <a:cubicBezTo>
                    <a:pt x="109" y="45"/>
                    <a:pt x="116" y="46"/>
                    <a:pt x="120" y="48"/>
                  </a:cubicBezTo>
                  <a:cubicBezTo>
                    <a:pt x="108" y="24"/>
                    <a:pt x="96" y="12"/>
                    <a:pt x="8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27"/>
            <p:cNvSpPr/>
            <p:nvPr/>
          </p:nvSpPr>
          <p:spPr>
            <a:xfrm rot="1290219">
              <a:off x="2701109" y="3161884"/>
              <a:ext cx="6733" cy="574"/>
            </a:xfrm>
            <a:custGeom>
              <a:rect b="b" l="l" r="r" t="t"/>
              <a:pathLst>
                <a:path extrusionOk="0" h="13" w="132">
                  <a:moveTo>
                    <a:pt x="1" y="0"/>
                  </a:moveTo>
                  <a:lnTo>
                    <a:pt x="48" y="12"/>
                  </a:lnTo>
                  <a:lnTo>
                    <a:pt x="132" y="12"/>
                  </a:lnTo>
                  <a:cubicBezTo>
                    <a:pt x="84" y="12"/>
                    <a:pt x="48"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27"/>
            <p:cNvSpPr/>
            <p:nvPr/>
          </p:nvSpPr>
          <p:spPr>
            <a:xfrm rot="1290219">
              <a:off x="2699407" y="3159266"/>
              <a:ext cx="5509" cy="574"/>
            </a:xfrm>
            <a:custGeom>
              <a:rect b="b" l="l" r="r" t="t"/>
              <a:pathLst>
                <a:path extrusionOk="0" h="13" w="108">
                  <a:moveTo>
                    <a:pt x="107" y="0"/>
                  </a:moveTo>
                  <a:cubicBezTo>
                    <a:pt x="72" y="0"/>
                    <a:pt x="36" y="12"/>
                    <a:pt x="0" y="12"/>
                  </a:cubicBezTo>
                  <a:lnTo>
                    <a:pt x="107" y="12"/>
                  </a:lnTo>
                  <a:lnTo>
                    <a:pt x="107"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27"/>
            <p:cNvSpPr/>
            <p:nvPr/>
          </p:nvSpPr>
          <p:spPr>
            <a:xfrm rot="1290219">
              <a:off x="2698694" y="3157708"/>
              <a:ext cx="4897" cy="44"/>
            </a:xfrm>
            <a:custGeom>
              <a:rect b="b" l="l" r="r" t="t"/>
              <a:pathLst>
                <a:path extrusionOk="0" h="1" w="96">
                  <a:moveTo>
                    <a:pt x="0" y="1"/>
                  </a:moveTo>
                  <a:lnTo>
                    <a:pt x="12" y="1"/>
                  </a:lnTo>
                  <a:lnTo>
                    <a:pt x="96"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27"/>
            <p:cNvSpPr/>
            <p:nvPr/>
          </p:nvSpPr>
          <p:spPr>
            <a:xfrm rot="1290219">
              <a:off x="2686750" y="3150510"/>
              <a:ext cx="6121" cy="1767"/>
            </a:xfrm>
            <a:custGeom>
              <a:rect b="b" l="l" r="r" t="t"/>
              <a:pathLst>
                <a:path extrusionOk="0" h="40" w="120">
                  <a:moveTo>
                    <a:pt x="0" y="0"/>
                  </a:moveTo>
                  <a:lnTo>
                    <a:pt x="24" y="24"/>
                  </a:lnTo>
                  <a:cubicBezTo>
                    <a:pt x="48" y="24"/>
                    <a:pt x="82" y="40"/>
                    <a:pt x="103" y="40"/>
                  </a:cubicBezTo>
                  <a:cubicBezTo>
                    <a:pt x="113" y="40"/>
                    <a:pt x="119" y="36"/>
                    <a:pt x="119" y="24"/>
                  </a:cubicBezTo>
                  <a:lnTo>
                    <a:pt x="119" y="24"/>
                  </a:lnTo>
                  <a:cubicBezTo>
                    <a:pt x="110" y="27"/>
                    <a:pt x="99" y="29"/>
                    <a:pt x="87" y="29"/>
                  </a:cubicBezTo>
                  <a:cubicBezTo>
                    <a:pt x="54" y="29"/>
                    <a:pt x="18" y="18"/>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27"/>
            <p:cNvSpPr/>
            <p:nvPr/>
          </p:nvSpPr>
          <p:spPr>
            <a:xfrm rot="1290219">
              <a:off x="2638198" y="3156595"/>
              <a:ext cx="2448" cy="2165"/>
            </a:xfrm>
            <a:custGeom>
              <a:rect b="b" l="l" r="r" t="t"/>
              <a:pathLst>
                <a:path extrusionOk="0" h="49" w="48">
                  <a:moveTo>
                    <a:pt x="3" y="42"/>
                  </a:moveTo>
                  <a:cubicBezTo>
                    <a:pt x="1" y="44"/>
                    <a:pt x="0" y="46"/>
                    <a:pt x="0" y="48"/>
                  </a:cubicBezTo>
                  <a:lnTo>
                    <a:pt x="3" y="42"/>
                  </a:lnTo>
                  <a:close/>
                  <a:moveTo>
                    <a:pt x="24" y="1"/>
                  </a:moveTo>
                  <a:lnTo>
                    <a:pt x="3" y="42"/>
                  </a:lnTo>
                  <a:lnTo>
                    <a:pt x="3" y="42"/>
                  </a:lnTo>
                  <a:cubicBezTo>
                    <a:pt x="6" y="40"/>
                    <a:pt x="9" y="39"/>
                    <a:pt x="14" y="39"/>
                  </a:cubicBezTo>
                  <a:cubicBezTo>
                    <a:pt x="21" y="39"/>
                    <a:pt x="30" y="42"/>
                    <a:pt x="36" y="48"/>
                  </a:cubicBezTo>
                  <a:cubicBezTo>
                    <a:pt x="48" y="25"/>
                    <a:pt x="36" y="13"/>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27"/>
            <p:cNvSpPr/>
            <p:nvPr/>
          </p:nvSpPr>
          <p:spPr>
            <a:xfrm rot="1290219">
              <a:off x="2629053" y="3153779"/>
              <a:ext cx="9794" cy="2254"/>
            </a:xfrm>
            <a:custGeom>
              <a:rect b="b" l="l" r="r" t="t"/>
              <a:pathLst>
                <a:path extrusionOk="0" h="51" w="192">
                  <a:moveTo>
                    <a:pt x="84" y="3"/>
                  </a:moveTo>
                  <a:lnTo>
                    <a:pt x="60" y="15"/>
                  </a:lnTo>
                  <a:cubicBezTo>
                    <a:pt x="61" y="15"/>
                    <a:pt x="62" y="15"/>
                    <a:pt x="62" y="15"/>
                  </a:cubicBezTo>
                  <a:lnTo>
                    <a:pt x="62" y="15"/>
                  </a:lnTo>
                  <a:lnTo>
                    <a:pt x="84" y="3"/>
                  </a:lnTo>
                  <a:close/>
                  <a:moveTo>
                    <a:pt x="175" y="0"/>
                  </a:moveTo>
                  <a:cubicBezTo>
                    <a:pt x="147" y="0"/>
                    <a:pt x="115" y="17"/>
                    <a:pt x="81" y="17"/>
                  </a:cubicBezTo>
                  <a:cubicBezTo>
                    <a:pt x="75" y="17"/>
                    <a:pt x="69" y="17"/>
                    <a:pt x="62" y="15"/>
                  </a:cubicBezTo>
                  <a:lnTo>
                    <a:pt x="62" y="15"/>
                  </a:lnTo>
                  <a:lnTo>
                    <a:pt x="1" y="50"/>
                  </a:lnTo>
                  <a:cubicBezTo>
                    <a:pt x="96" y="50"/>
                    <a:pt x="108" y="15"/>
                    <a:pt x="191" y="3"/>
                  </a:cubicBezTo>
                  <a:cubicBezTo>
                    <a:pt x="186" y="1"/>
                    <a:pt x="181" y="0"/>
                    <a:pt x="17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27"/>
            <p:cNvSpPr/>
            <p:nvPr/>
          </p:nvSpPr>
          <p:spPr>
            <a:xfrm rot="1290219">
              <a:off x="2539473" y="3132388"/>
              <a:ext cx="13007" cy="7468"/>
            </a:xfrm>
            <a:custGeom>
              <a:rect b="b" l="l" r="r" t="t"/>
              <a:pathLst>
                <a:path extrusionOk="0" h="169" w="255">
                  <a:moveTo>
                    <a:pt x="255" y="1"/>
                  </a:moveTo>
                  <a:lnTo>
                    <a:pt x="255" y="1"/>
                  </a:lnTo>
                  <a:cubicBezTo>
                    <a:pt x="183" y="48"/>
                    <a:pt x="112" y="72"/>
                    <a:pt x="17" y="108"/>
                  </a:cubicBezTo>
                  <a:cubicBezTo>
                    <a:pt x="38" y="119"/>
                    <a:pt x="1" y="169"/>
                    <a:pt x="12" y="169"/>
                  </a:cubicBezTo>
                  <a:cubicBezTo>
                    <a:pt x="13" y="169"/>
                    <a:pt x="15" y="168"/>
                    <a:pt x="17" y="167"/>
                  </a:cubicBezTo>
                  <a:lnTo>
                    <a:pt x="112" y="96"/>
                  </a:lnTo>
                  <a:lnTo>
                    <a:pt x="112" y="132"/>
                  </a:lnTo>
                  <a:cubicBezTo>
                    <a:pt x="183" y="120"/>
                    <a:pt x="136" y="72"/>
                    <a:pt x="219" y="60"/>
                  </a:cubicBezTo>
                  <a:cubicBezTo>
                    <a:pt x="219" y="25"/>
                    <a:pt x="207" y="36"/>
                    <a:pt x="25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27"/>
            <p:cNvSpPr/>
            <p:nvPr/>
          </p:nvSpPr>
          <p:spPr>
            <a:xfrm rot="1290219">
              <a:off x="2882698" y="3119072"/>
              <a:ext cx="918" cy="884"/>
            </a:xfrm>
            <a:custGeom>
              <a:rect b="b" l="l" r="r" t="t"/>
              <a:pathLst>
                <a:path extrusionOk="0" h="20" w="18">
                  <a:moveTo>
                    <a:pt x="16" y="1"/>
                  </a:moveTo>
                  <a:cubicBezTo>
                    <a:pt x="14" y="1"/>
                    <a:pt x="7" y="13"/>
                    <a:pt x="0" y="20"/>
                  </a:cubicBezTo>
                  <a:lnTo>
                    <a:pt x="12" y="20"/>
                  </a:lnTo>
                  <a:cubicBezTo>
                    <a:pt x="17" y="6"/>
                    <a:pt x="18" y="1"/>
                    <a:pt x="1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27"/>
            <p:cNvSpPr/>
            <p:nvPr/>
          </p:nvSpPr>
          <p:spPr>
            <a:xfrm rot="1290219">
              <a:off x="2882092" y="3119094"/>
              <a:ext cx="612" cy="574"/>
            </a:xfrm>
            <a:custGeom>
              <a:rect b="b" l="l" r="r" t="t"/>
              <a:pathLst>
                <a:path extrusionOk="0" h="13" w="12">
                  <a:moveTo>
                    <a:pt x="0" y="1"/>
                  </a:moveTo>
                  <a:cubicBezTo>
                    <a:pt x="0" y="13"/>
                    <a:pt x="12" y="13"/>
                    <a:pt x="12" y="13"/>
                  </a:cubicBez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27"/>
            <p:cNvSpPr/>
            <p:nvPr/>
          </p:nvSpPr>
          <p:spPr>
            <a:xfrm rot="1290219">
              <a:off x="2818748" y="3116064"/>
              <a:ext cx="51" cy="574"/>
            </a:xfrm>
            <a:custGeom>
              <a:rect b="b" l="l" r="r" t="t"/>
              <a:pathLst>
                <a:path extrusionOk="0" h="13" w="1">
                  <a:moveTo>
                    <a:pt x="1" y="0"/>
                  </a:moveTo>
                  <a:cubicBezTo>
                    <a:pt x="1" y="0"/>
                    <a:pt x="1" y="0"/>
                    <a:pt x="1" y="0"/>
                  </a:cubicBezTo>
                  <a:cubicBezTo>
                    <a:pt x="1" y="0"/>
                    <a:pt x="1"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27"/>
            <p:cNvSpPr/>
            <p:nvPr/>
          </p:nvSpPr>
          <p:spPr>
            <a:xfrm rot="1290219">
              <a:off x="2802979" y="3115612"/>
              <a:ext cx="663" cy="574"/>
            </a:xfrm>
            <a:custGeom>
              <a:rect b="b" l="l" r="r" t="t"/>
              <a:pathLst>
                <a:path extrusionOk="0" h="13" w="13">
                  <a:moveTo>
                    <a:pt x="1" y="0"/>
                  </a:moveTo>
                  <a:cubicBezTo>
                    <a:pt x="1" y="12"/>
                    <a:pt x="13" y="12"/>
                    <a:pt x="13" y="12"/>
                  </a:cubicBezTo>
                  <a:cubicBezTo>
                    <a:pt x="13" y="12"/>
                    <a:pt x="13"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27"/>
            <p:cNvSpPr/>
            <p:nvPr/>
          </p:nvSpPr>
          <p:spPr>
            <a:xfrm rot="1290219">
              <a:off x="2827990" y="3113169"/>
              <a:ext cx="1275" cy="574"/>
            </a:xfrm>
            <a:custGeom>
              <a:rect b="b" l="l" r="r" t="t"/>
              <a:pathLst>
                <a:path extrusionOk="0" h="13" w="25">
                  <a:moveTo>
                    <a:pt x="0" y="0"/>
                  </a:moveTo>
                  <a:cubicBezTo>
                    <a:pt x="12" y="12"/>
                    <a:pt x="12" y="12"/>
                    <a:pt x="24" y="12"/>
                  </a:cubicBezTo>
                  <a:cubicBezTo>
                    <a:pt x="12" y="0"/>
                    <a:pt x="12"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27"/>
            <p:cNvSpPr/>
            <p:nvPr/>
          </p:nvSpPr>
          <p:spPr>
            <a:xfrm rot="1290219">
              <a:off x="2729009" y="3102250"/>
              <a:ext cx="663" cy="574"/>
            </a:xfrm>
            <a:custGeom>
              <a:rect b="b" l="l" r="r" t="t"/>
              <a:pathLst>
                <a:path extrusionOk="0" h="13" w="13">
                  <a:moveTo>
                    <a:pt x="12" y="13"/>
                  </a:moveTo>
                  <a:cubicBezTo>
                    <a:pt x="12" y="13"/>
                    <a:pt x="12" y="13"/>
                    <a:pt x="0" y="1"/>
                  </a:cubicBezTo>
                  <a:lnTo>
                    <a:pt x="0" y="1"/>
                  </a:lnTo>
                  <a:lnTo>
                    <a:pt x="12" y="13"/>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27"/>
            <p:cNvSpPr/>
            <p:nvPr/>
          </p:nvSpPr>
          <p:spPr>
            <a:xfrm rot="1290219">
              <a:off x="2855927" y="3107565"/>
              <a:ext cx="51" cy="44"/>
            </a:xfrm>
            <a:custGeom>
              <a:rect b="b" l="l" r="r" t="t"/>
              <a:pathLst>
                <a:path extrusionOk="0" h="1" w="1">
                  <a:moveTo>
                    <a:pt x="1" y="0"/>
                  </a:moveTo>
                  <a:lnTo>
                    <a:pt x="1" y="0"/>
                  </a:lnTo>
                  <a:cubicBezTo>
                    <a:pt x="1" y="0"/>
                    <a:pt x="1"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27"/>
            <p:cNvSpPr/>
            <p:nvPr/>
          </p:nvSpPr>
          <p:spPr>
            <a:xfrm rot="1290219">
              <a:off x="2852483" y="3106226"/>
              <a:ext cx="51" cy="530"/>
            </a:xfrm>
            <a:custGeom>
              <a:rect b="b" l="l" r="r" t="t"/>
              <a:pathLst>
                <a:path extrusionOk="0" h="12" w="1">
                  <a:moveTo>
                    <a:pt x="0" y="12"/>
                  </a:moveTo>
                  <a:cubicBezTo>
                    <a:pt x="0" y="12"/>
                    <a:pt x="0" y="12"/>
                    <a:pt x="0" y="12"/>
                  </a:cubicBezTo>
                  <a:cubicBezTo>
                    <a:pt x="0" y="0"/>
                    <a:pt x="0" y="0"/>
                    <a:pt x="0"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27"/>
            <p:cNvSpPr/>
            <p:nvPr/>
          </p:nvSpPr>
          <p:spPr>
            <a:xfrm rot="1290219">
              <a:off x="2840627" y="3117454"/>
              <a:ext cx="663" cy="442"/>
            </a:xfrm>
            <a:custGeom>
              <a:rect b="b" l="l" r="r" t="t"/>
              <a:pathLst>
                <a:path extrusionOk="0" h="10" w="13">
                  <a:moveTo>
                    <a:pt x="0" y="0"/>
                  </a:moveTo>
                  <a:cubicBezTo>
                    <a:pt x="6" y="6"/>
                    <a:pt x="9" y="9"/>
                    <a:pt x="11" y="9"/>
                  </a:cubicBezTo>
                  <a:cubicBezTo>
                    <a:pt x="12" y="9"/>
                    <a:pt x="12" y="6"/>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27"/>
            <p:cNvSpPr/>
            <p:nvPr/>
          </p:nvSpPr>
          <p:spPr>
            <a:xfrm rot="1290219">
              <a:off x="2822890" y="3113146"/>
              <a:ext cx="51" cy="574"/>
            </a:xfrm>
            <a:custGeom>
              <a:rect b="b" l="l" r="r" t="t"/>
              <a:pathLst>
                <a:path extrusionOk="0" h="13" w="1">
                  <a:moveTo>
                    <a:pt x="0" y="13"/>
                  </a:moveTo>
                  <a:cubicBezTo>
                    <a:pt x="0" y="13"/>
                    <a:pt x="0" y="13"/>
                    <a:pt x="0" y="13"/>
                  </a:cubicBezTo>
                  <a:cubicBezTo>
                    <a:pt x="0" y="13"/>
                    <a:pt x="0" y="1"/>
                    <a:pt x="0" y="13"/>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27"/>
            <p:cNvSpPr/>
            <p:nvPr/>
          </p:nvSpPr>
          <p:spPr>
            <a:xfrm rot="1290219">
              <a:off x="2653884" y="3109623"/>
              <a:ext cx="1836" cy="2165"/>
            </a:xfrm>
            <a:custGeom>
              <a:rect b="b" l="l" r="r" t="t"/>
              <a:pathLst>
                <a:path extrusionOk="0" h="49" w="36">
                  <a:moveTo>
                    <a:pt x="0" y="1"/>
                  </a:moveTo>
                  <a:cubicBezTo>
                    <a:pt x="0" y="1"/>
                    <a:pt x="0" y="12"/>
                    <a:pt x="0" y="24"/>
                  </a:cubicBezTo>
                  <a:lnTo>
                    <a:pt x="36" y="48"/>
                  </a:lnTo>
                  <a:cubicBezTo>
                    <a:pt x="36" y="36"/>
                    <a:pt x="33" y="36"/>
                    <a:pt x="28" y="36"/>
                  </a:cubicBezTo>
                  <a:cubicBezTo>
                    <a:pt x="24" y="36"/>
                    <a:pt x="18" y="36"/>
                    <a:pt x="12" y="24"/>
                  </a:cubicBezTo>
                  <a:cubicBezTo>
                    <a:pt x="12" y="20"/>
                    <a:pt x="13" y="19"/>
                    <a:pt x="16" y="19"/>
                  </a:cubicBezTo>
                  <a:cubicBezTo>
                    <a:pt x="20" y="19"/>
                    <a:pt x="28" y="24"/>
                    <a:pt x="36" y="24"/>
                  </a:cubicBezTo>
                  <a:cubicBezTo>
                    <a:pt x="29" y="11"/>
                    <a:pt x="25" y="7"/>
                    <a:pt x="21" y="7"/>
                  </a:cubicBezTo>
                  <a:cubicBezTo>
                    <a:pt x="15" y="7"/>
                    <a:pt x="12" y="18"/>
                    <a:pt x="8" y="18"/>
                  </a:cubicBezTo>
                  <a:cubicBezTo>
                    <a:pt x="6" y="18"/>
                    <a:pt x="3" y="14"/>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27"/>
            <p:cNvSpPr/>
            <p:nvPr/>
          </p:nvSpPr>
          <p:spPr>
            <a:xfrm rot="1290219">
              <a:off x="2722056" y="3098422"/>
              <a:ext cx="3111" cy="4286"/>
            </a:xfrm>
            <a:custGeom>
              <a:rect b="b" l="l" r="r" t="t"/>
              <a:pathLst>
                <a:path extrusionOk="0" h="97" w="61">
                  <a:moveTo>
                    <a:pt x="1" y="1"/>
                  </a:moveTo>
                  <a:cubicBezTo>
                    <a:pt x="1" y="37"/>
                    <a:pt x="48" y="60"/>
                    <a:pt x="48" y="96"/>
                  </a:cubicBezTo>
                  <a:lnTo>
                    <a:pt x="60" y="96"/>
                  </a:lnTo>
                  <a:cubicBezTo>
                    <a:pt x="36" y="72"/>
                    <a:pt x="36" y="49"/>
                    <a:pt x="24" y="25"/>
                  </a:cubicBezTo>
                  <a:cubicBezTo>
                    <a:pt x="12" y="13"/>
                    <a:pt x="12"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27"/>
            <p:cNvSpPr/>
            <p:nvPr/>
          </p:nvSpPr>
          <p:spPr>
            <a:xfrm rot="1290219">
              <a:off x="2724241" y="3103326"/>
              <a:ext cx="1224" cy="574"/>
            </a:xfrm>
            <a:custGeom>
              <a:rect b="b" l="l" r="r" t="t"/>
              <a:pathLst>
                <a:path extrusionOk="0" h="13" w="24">
                  <a:moveTo>
                    <a:pt x="0" y="0"/>
                  </a:moveTo>
                  <a:cubicBezTo>
                    <a:pt x="12" y="0"/>
                    <a:pt x="12" y="12"/>
                    <a:pt x="12" y="12"/>
                  </a:cubicBezTo>
                  <a:lnTo>
                    <a:pt x="24" y="12"/>
                  </a:lnTo>
                  <a:cubicBezTo>
                    <a:pt x="12" y="0"/>
                    <a:pt x="12"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27"/>
            <p:cNvSpPr/>
            <p:nvPr/>
          </p:nvSpPr>
          <p:spPr>
            <a:xfrm rot="1290219">
              <a:off x="2665764" y="3107218"/>
              <a:ext cx="663" cy="44"/>
            </a:xfrm>
            <a:custGeom>
              <a:rect b="b" l="l" r="r" t="t"/>
              <a:pathLst>
                <a:path extrusionOk="0" h="1" w="13">
                  <a:moveTo>
                    <a:pt x="1" y="1"/>
                  </a:moveTo>
                  <a:cubicBezTo>
                    <a:pt x="12" y="1"/>
                    <a:pt x="12" y="1"/>
                    <a:pt x="12" y="1"/>
                  </a:cubicBezTo>
                  <a:cubicBezTo>
                    <a:pt x="1" y="1"/>
                    <a:pt x="1"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27"/>
            <p:cNvSpPr/>
            <p:nvPr/>
          </p:nvSpPr>
          <p:spPr>
            <a:xfrm rot="1290219">
              <a:off x="2732848" y="3100379"/>
              <a:ext cx="663" cy="44"/>
            </a:xfrm>
            <a:custGeom>
              <a:rect b="b" l="l" r="r" t="t"/>
              <a:pathLst>
                <a:path extrusionOk="0" h="1" w="13">
                  <a:moveTo>
                    <a:pt x="1" y="0"/>
                  </a:moveTo>
                  <a:cubicBezTo>
                    <a:pt x="1" y="0"/>
                    <a:pt x="1" y="0"/>
                    <a:pt x="13" y="0"/>
                  </a:cubicBezTo>
                  <a:cubicBezTo>
                    <a:pt x="13" y="0"/>
                    <a:pt x="13" y="0"/>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27"/>
            <p:cNvSpPr/>
            <p:nvPr/>
          </p:nvSpPr>
          <p:spPr>
            <a:xfrm rot="1290219">
              <a:off x="2711194" y="3123716"/>
              <a:ext cx="1224" cy="1502"/>
            </a:xfrm>
            <a:custGeom>
              <a:rect b="b" l="l" r="r" t="t"/>
              <a:pathLst>
                <a:path extrusionOk="0" h="34" w="24">
                  <a:moveTo>
                    <a:pt x="12" y="0"/>
                  </a:moveTo>
                  <a:cubicBezTo>
                    <a:pt x="11" y="0"/>
                    <a:pt x="14" y="12"/>
                    <a:pt x="7" y="12"/>
                  </a:cubicBezTo>
                  <a:cubicBezTo>
                    <a:pt x="5" y="12"/>
                    <a:pt x="3" y="11"/>
                    <a:pt x="0" y="10"/>
                  </a:cubicBezTo>
                  <a:lnTo>
                    <a:pt x="0" y="10"/>
                  </a:lnTo>
                  <a:lnTo>
                    <a:pt x="12" y="34"/>
                  </a:lnTo>
                  <a:cubicBezTo>
                    <a:pt x="24" y="34"/>
                    <a:pt x="24" y="22"/>
                    <a:pt x="24" y="22"/>
                  </a:cubicBezTo>
                  <a:cubicBezTo>
                    <a:pt x="16" y="5"/>
                    <a:pt x="13"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27"/>
            <p:cNvSpPr/>
            <p:nvPr/>
          </p:nvSpPr>
          <p:spPr>
            <a:xfrm rot="1290219">
              <a:off x="2653355" y="3110244"/>
              <a:ext cx="663" cy="44"/>
            </a:xfrm>
            <a:custGeom>
              <a:rect b="b" l="l" r="r" t="t"/>
              <a:pathLst>
                <a:path extrusionOk="0" h="1" w="13">
                  <a:moveTo>
                    <a:pt x="0" y="0"/>
                  </a:moveTo>
                  <a:lnTo>
                    <a:pt x="12" y="0"/>
                  </a:lnTo>
                  <a:lnTo>
                    <a:pt x="1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27"/>
            <p:cNvSpPr/>
            <p:nvPr/>
          </p:nvSpPr>
          <p:spPr>
            <a:xfrm rot="1290219">
              <a:off x="2727859" y="3102686"/>
              <a:ext cx="2193" cy="1105"/>
            </a:xfrm>
            <a:custGeom>
              <a:rect b="b" l="l" r="r" t="t"/>
              <a:pathLst>
                <a:path extrusionOk="0" h="25" w="43">
                  <a:moveTo>
                    <a:pt x="30" y="1"/>
                  </a:moveTo>
                  <a:cubicBezTo>
                    <a:pt x="36" y="12"/>
                    <a:pt x="27" y="12"/>
                    <a:pt x="18" y="12"/>
                  </a:cubicBezTo>
                  <a:cubicBezTo>
                    <a:pt x="10" y="12"/>
                    <a:pt x="1" y="12"/>
                    <a:pt x="7" y="24"/>
                  </a:cubicBezTo>
                  <a:lnTo>
                    <a:pt x="42" y="12"/>
                  </a:lnTo>
                  <a:lnTo>
                    <a:pt x="3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27"/>
            <p:cNvSpPr/>
            <p:nvPr/>
          </p:nvSpPr>
          <p:spPr>
            <a:xfrm rot="1290219">
              <a:off x="2871248" y="3119428"/>
              <a:ext cx="3111" cy="4242"/>
            </a:xfrm>
            <a:custGeom>
              <a:rect b="b" l="l" r="r" t="t"/>
              <a:pathLst>
                <a:path extrusionOk="0" h="96" w="61">
                  <a:moveTo>
                    <a:pt x="60" y="0"/>
                  </a:moveTo>
                  <a:cubicBezTo>
                    <a:pt x="36" y="36"/>
                    <a:pt x="24" y="24"/>
                    <a:pt x="1" y="36"/>
                  </a:cubicBezTo>
                  <a:lnTo>
                    <a:pt x="24" y="72"/>
                  </a:lnTo>
                  <a:lnTo>
                    <a:pt x="24" y="84"/>
                  </a:lnTo>
                  <a:lnTo>
                    <a:pt x="36" y="95"/>
                  </a:lnTo>
                  <a:cubicBezTo>
                    <a:pt x="60" y="72"/>
                    <a:pt x="60" y="36"/>
                    <a:pt x="6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27"/>
            <p:cNvSpPr/>
            <p:nvPr/>
          </p:nvSpPr>
          <p:spPr>
            <a:xfrm rot="1290219">
              <a:off x="2860413" y="3102934"/>
              <a:ext cx="1224" cy="1502"/>
            </a:xfrm>
            <a:custGeom>
              <a:rect b="b" l="l" r="r" t="t"/>
              <a:pathLst>
                <a:path extrusionOk="0" h="34" w="24">
                  <a:moveTo>
                    <a:pt x="5" y="0"/>
                  </a:moveTo>
                  <a:cubicBezTo>
                    <a:pt x="2" y="0"/>
                    <a:pt x="0" y="3"/>
                    <a:pt x="0" y="10"/>
                  </a:cubicBezTo>
                  <a:lnTo>
                    <a:pt x="24" y="34"/>
                  </a:lnTo>
                  <a:cubicBezTo>
                    <a:pt x="24" y="17"/>
                    <a:pt x="12" y="0"/>
                    <a:pt x="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27"/>
            <p:cNvSpPr/>
            <p:nvPr/>
          </p:nvSpPr>
          <p:spPr>
            <a:xfrm rot="1290219">
              <a:off x="2862030" y="3119511"/>
              <a:ext cx="1224" cy="1944"/>
            </a:xfrm>
            <a:custGeom>
              <a:rect b="b" l="l" r="r" t="t"/>
              <a:pathLst>
                <a:path extrusionOk="0" h="44" w="24">
                  <a:moveTo>
                    <a:pt x="11" y="0"/>
                  </a:moveTo>
                  <a:cubicBezTo>
                    <a:pt x="5" y="0"/>
                    <a:pt x="0" y="9"/>
                    <a:pt x="0" y="31"/>
                  </a:cubicBezTo>
                  <a:cubicBezTo>
                    <a:pt x="3" y="25"/>
                    <a:pt x="5" y="23"/>
                    <a:pt x="7" y="23"/>
                  </a:cubicBezTo>
                  <a:cubicBezTo>
                    <a:pt x="13" y="23"/>
                    <a:pt x="15" y="43"/>
                    <a:pt x="24" y="43"/>
                  </a:cubicBezTo>
                  <a:lnTo>
                    <a:pt x="24" y="7"/>
                  </a:lnTo>
                  <a:cubicBezTo>
                    <a:pt x="19" y="3"/>
                    <a:pt x="15" y="0"/>
                    <a:pt x="1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27"/>
            <p:cNvSpPr/>
            <p:nvPr/>
          </p:nvSpPr>
          <p:spPr>
            <a:xfrm rot="1290219">
              <a:off x="2855615" y="3102141"/>
              <a:ext cx="1581" cy="1060"/>
            </a:xfrm>
            <a:custGeom>
              <a:rect b="b" l="l" r="r" t="t"/>
              <a:pathLst>
                <a:path extrusionOk="0" h="24" w="31">
                  <a:moveTo>
                    <a:pt x="25" y="0"/>
                  </a:moveTo>
                  <a:cubicBezTo>
                    <a:pt x="25" y="9"/>
                    <a:pt x="23" y="12"/>
                    <a:pt x="21" y="12"/>
                  </a:cubicBezTo>
                  <a:cubicBezTo>
                    <a:pt x="17" y="12"/>
                    <a:pt x="11" y="4"/>
                    <a:pt x="6" y="4"/>
                  </a:cubicBezTo>
                  <a:cubicBezTo>
                    <a:pt x="3" y="4"/>
                    <a:pt x="1" y="9"/>
                    <a:pt x="1" y="24"/>
                  </a:cubicBezTo>
                  <a:cubicBezTo>
                    <a:pt x="4" y="21"/>
                    <a:pt x="7" y="20"/>
                    <a:pt x="11" y="20"/>
                  </a:cubicBezTo>
                  <a:cubicBezTo>
                    <a:pt x="15" y="20"/>
                    <a:pt x="19" y="21"/>
                    <a:pt x="22" y="21"/>
                  </a:cubicBezTo>
                  <a:cubicBezTo>
                    <a:pt x="28" y="21"/>
                    <a:pt x="31" y="18"/>
                    <a:pt x="2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27"/>
            <p:cNvSpPr/>
            <p:nvPr/>
          </p:nvSpPr>
          <p:spPr>
            <a:xfrm rot="1290219">
              <a:off x="2855368" y="3120644"/>
              <a:ext cx="1887" cy="1326"/>
            </a:xfrm>
            <a:custGeom>
              <a:rect b="b" l="l" r="r" t="t"/>
              <a:pathLst>
                <a:path extrusionOk="0" h="30" w="37">
                  <a:moveTo>
                    <a:pt x="6" y="0"/>
                  </a:moveTo>
                  <a:cubicBezTo>
                    <a:pt x="3" y="0"/>
                    <a:pt x="1" y="4"/>
                    <a:pt x="1" y="14"/>
                  </a:cubicBezTo>
                  <a:cubicBezTo>
                    <a:pt x="5" y="26"/>
                    <a:pt x="9" y="30"/>
                    <a:pt x="13" y="30"/>
                  </a:cubicBezTo>
                  <a:cubicBezTo>
                    <a:pt x="19" y="30"/>
                    <a:pt x="25" y="20"/>
                    <a:pt x="31" y="16"/>
                  </a:cubicBezTo>
                  <a:lnTo>
                    <a:pt x="31" y="16"/>
                  </a:lnTo>
                  <a:cubicBezTo>
                    <a:pt x="32" y="16"/>
                    <a:pt x="32" y="16"/>
                    <a:pt x="32" y="16"/>
                  </a:cubicBezTo>
                  <a:cubicBezTo>
                    <a:pt x="34" y="16"/>
                    <a:pt x="35" y="15"/>
                    <a:pt x="37" y="14"/>
                  </a:cubicBezTo>
                  <a:lnTo>
                    <a:pt x="37" y="14"/>
                  </a:lnTo>
                  <a:cubicBezTo>
                    <a:pt x="35" y="14"/>
                    <a:pt x="33" y="15"/>
                    <a:pt x="31" y="16"/>
                  </a:cubicBezTo>
                  <a:lnTo>
                    <a:pt x="31" y="16"/>
                  </a:lnTo>
                  <a:cubicBezTo>
                    <a:pt x="23" y="15"/>
                    <a:pt x="12" y="0"/>
                    <a:pt x="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27"/>
            <p:cNvSpPr/>
            <p:nvPr/>
          </p:nvSpPr>
          <p:spPr>
            <a:xfrm rot="1290219">
              <a:off x="2850015" y="3102030"/>
              <a:ext cx="3111" cy="4772"/>
            </a:xfrm>
            <a:custGeom>
              <a:rect b="b" l="l" r="r" t="t"/>
              <a:pathLst>
                <a:path extrusionOk="0" h="108" w="61">
                  <a:moveTo>
                    <a:pt x="12" y="1"/>
                  </a:moveTo>
                  <a:cubicBezTo>
                    <a:pt x="12" y="36"/>
                    <a:pt x="1" y="72"/>
                    <a:pt x="24" y="108"/>
                  </a:cubicBezTo>
                  <a:cubicBezTo>
                    <a:pt x="12" y="72"/>
                    <a:pt x="24" y="72"/>
                    <a:pt x="36" y="72"/>
                  </a:cubicBezTo>
                  <a:cubicBezTo>
                    <a:pt x="36" y="84"/>
                    <a:pt x="36" y="96"/>
                    <a:pt x="36" y="108"/>
                  </a:cubicBezTo>
                  <a:cubicBezTo>
                    <a:pt x="48" y="84"/>
                    <a:pt x="48" y="84"/>
                    <a:pt x="60" y="72"/>
                  </a:cubicBezTo>
                  <a:cubicBezTo>
                    <a:pt x="48" y="48"/>
                    <a:pt x="24" y="36"/>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27"/>
            <p:cNvSpPr/>
            <p:nvPr/>
          </p:nvSpPr>
          <p:spPr>
            <a:xfrm rot="1290219">
              <a:off x="2854146" y="3118452"/>
              <a:ext cx="2091" cy="4021"/>
            </a:xfrm>
            <a:custGeom>
              <a:rect b="b" l="l" r="r" t="t"/>
              <a:pathLst>
                <a:path extrusionOk="0" h="91" w="41">
                  <a:moveTo>
                    <a:pt x="2" y="0"/>
                  </a:moveTo>
                  <a:lnTo>
                    <a:pt x="2" y="0"/>
                  </a:lnTo>
                  <a:cubicBezTo>
                    <a:pt x="1" y="0"/>
                    <a:pt x="3" y="9"/>
                    <a:pt x="5" y="20"/>
                  </a:cubicBezTo>
                  <a:lnTo>
                    <a:pt x="5" y="20"/>
                  </a:lnTo>
                  <a:lnTo>
                    <a:pt x="5" y="5"/>
                  </a:lnTo>
                  <a:cubicBezTo>
                    <a:pt x="3" y="2"/>
                    <a:pt x="2" y="0"/>
                    <a:pt x="2" y="0"/>
                  </a:cubicBezTo>
                  <a:close/>
                  <a:moveTo>
                    <a:pt x="5" y="20"/>
                  </a:moveTo>
                  <a:lnTo>
                    <a:pt x="5" y="53"/>
                  </a:lnTo>
                  <a:cubicBezTo>
                    <a:pt x="6" y="52"/>
                    <a:pt x="7" y="51"/>
                    <a:pt x="8" y="51"/>
                  </a:cubicBezTo>
                  <a:lnTo>
                    <a:pt x="8" y="51"/>
                  </a:lnTo>
                  <a:cubicBezTo>
                    <a:pt x="7" y="52"/>
                    <a:pt x="6" y="53"/>
                    <a:pt x="5" y="53"/>
                  </a:cubicBezTo>
                  <a:cubicBezTo>
                    <a:pt x="15" y="63"/>
                    <a:pt x="26" y="91"/>
                    <a:pt x="36" y="91"/>
                  </a:cubicBezTo>
                  <a:cubicBezTo>
                    <a:pt x="38" y="91"/>
                    <a:pt x="39" y="90"/>
                    <a:pt x="41" y="89"/>
                  </a:cubicBezTo>
                  <a:cubicBezTo>
                    <a:pt x="31" y="69"/>
                    <a:pt x="21" y="50"/>
                    <a:pt x="12" y="50"/>
                  </a:cubicBezTo>
                  <a:cubicBezTo>
                    <a:pt x="10" y="50"/>
                    <a:pt x="9" y="50"/>
                    <a:pt x="8" y="51"/>
                  </a:cubicBezTo>
                  <a:lnTo>
                    <a:pt x="8" y="51"/>
                  </a:lnTo>
                  <a:cubicBezTo>
                    <a:pt x="10" y="46"/>
                    <a:pt x="8" y="32"/>
                    <a:pt x="5" y="2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27"/>
            <p:cNvSpPr/>
            <p:nvPr/>
          </p:nvSpPr>
          <p:spPr>
            <a:xfrm rot="1290219">
              <a:off x="2847798" y="3099832"/>
              <a:ext cx="2448" cy="3226"/>
            </a:xfrm>
            <a:custGeom>
              <a:rect b="b" l="l" r="r" t="t"/>
              <a:pathLst>
                <a:path extrusionOk="0" h="73" w="48">
                  <a:moveTo>
                    <a:pt x="48" y="1"/>
                  </a:moveTo>
                  <a:cubicBezTo>
                    <a:pt x="24" y="13"/>
                    <a:pt x="0" y="37"/>
                    <a:pt x="0" y="60"/>
                  </a:cubicBezTo>
                  <a:lnTo>
                    <a:pt x="12" y="72"/>
                  </a:lnTo>
                  <a:cubicBezTo>
                    <a:pt x="24" y="37"/>
                    <a:pt x="48" y="49"/>
                    <a:pt x="4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27"/>
            <p:cNvSpPr/>
            <p:nvPr/>
          </p:nvSpPr>
          <p:spPr>
            <a:xfrm rot="1290219">
              <a:off x="2851265" y="3117004"/>
              <a:ext cx="1275" cy="2430"/>
            </a:xfrm>
            <a:custGeom>
              <a:rect b="b" l="l" r="r" t="t"/>
              <a:pathLst>
                <a:path extrusionOk="0" h="55" w="25">
                  <a:moveTo>
                    <a:pt x="6" y="0"/>
                  </a:moveTo>
                  <a:cubicBezTo>
                    <a:pt x="5" y="0"/>
                    <a:pt x="3" y="2"/>
                    <a:pt x="1" y="7"/>
                  </a:cubicBezTo>
                  <a:lnTo>
                    <a:pt x="1" y="55"/>
                  </a:lnTo>
                  <a:cubicBezTo>
                    <a:pt x="25" y="55"/>
                    <a:pt x="1" y="31"/>
                    <a:pt x="1" y="19"/>
                  </a:cubicBezTo>
                  <a:lnTo>
                    <a:pt x="1" y="19"/>
                  </a:lnTo>
                  <a:cubicBezTo>
                    <a:pt x="7" y="25"/>
                    <a:pt x="10" y="28"/>
                    <a:pt x="13" y="28"/>
                  </a:cubicBezTo>
                  <a:cubicBezTo>
                    <a:pt x="16" y="28"/>
                    <a:pt x="19" y="25"/>
                    <a:pt x="25" y="19"/>
                  </a:cubicBezTo>
                  <a:lnTo>
                    <a:pt x="25" y="19"/>
                  </a:lnTo>
                  <a:cubicBezTo>
                    <a:pt x="22" y="20"/>
                    <a:pt x="20" y="21"/>
                    <a:pt x="18" y="21"/>
                  </a:cubicBezTo>
                  <a:cubicBezTo>
                    <a:pt x="6" y="21"/>
                    <a:pt x="9" y="0"/>
                    <a:pt x="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27"/>
            <p:cNvSpPr/>
            <p:nvPr/>
          </p:nvSpPr>
          <p:spPr>
            <a:xfrm rot="1290219">
              <a:off x="2847412" y="3118874"/>
              <a:ext cx="2448" cy="3226"/>
            </a:xfrm>
            <a:custGeom>
              <a:rect b="b" l="l" r="r" t="t"/>
              <a:pathLst>
                <a:path extrusionOk="0" h="73" w="48">
                  <a:moveTo>
                    <a:pt x="12" y="1"/>
                  </a:moveTo>
                  <a:lnTo>
                    <a:pt x="0" y="25"/>
                  </a:lnTo>
                  <a:lnTo>
                    <a:pt x="24" y="72"/>
                  </a:lnTo>
                  <a:cubicBezTo>
                    <a:pt x="48" y="48"/>
                    <a:pt x="24" y="48"/>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27"/>
            <p:cNvSpPr/>
            <p:nvPr/>
          </p:nvSpPr>
          <p:spPr>
            <a:xfrm rot="1290219">
              <a:off x="2846143" y="3116501"/>
              <a:ext cx="1275" cy="3712"/>
            </a:xfrm>
            <a:custGeom>
              <a:rect b="b" l="l" r="r" t="t"/>
              <a:pathLst>
                <a:path extrusionOk="0" h="84" w="25">
                  <a:moveTo>
                    <a:pt x="12" y="0"/>
                  </a:moveTo>
                  <a:lnTo>
                    <a:pt x="0" y="83"/>
                  </a:lnTo>
                  <a:cubicBezTo>
                    <a:pt x="12" y="48"/>
                    <a:pt x="12" y="48"/>
                    <a:pt x="24" y="12"/>
                  </a:cubicBezTo>
                  <a:lnTo>
                    <a:pt x="1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27"/>
            <p:cNvSpPr/>
            <p:nvPr/>
          </p:nvSpPr>
          <p:spPr>
            <a:xfrm rot="1290219">
              <a:off x="2828823" y="3098658"/>
              <a:ext cx="1275" cy="1723"/>
            </a:xfrm>
            <a:custGeom>
              <a:rect b="b" l="l" r="r" t="t"/>
              <a:pathLst>
                <a:path extrusionOk="0" h="39" w="25">
                  <a:moveTo>
                    <a:pt x="1" y="0"/>
                  </a:moveTo>
                  <a:lnTo>
                    <a:pt x="1" y="0"/>
                  </a:lnTo>
                  <a:cubicBezTo>
                    <a:pt x="0" y="0"/>
                    <a:pt x="2" y="1"/>
                    <a:pt x="6" y="3"/>
                  </a:cubicBezTo>
                  <a:lnTo>
                    <a:pt x="6" y="3"/>
                  </a:lnTo>
                  <a:cubicBezTo>
                    <a:pt x="3" y="1"/>
                    <a:pt x="1" y="0"/>
                    <a:pt x="1" y="0"/>
                  </a:cubicBezTo>
                  <a:close/>
                  <a:moveTo>
                    <a:pt x="6" y="3"/>
                  </a:moveTo>
                  <a:cubicBezTo>
                    <a:pt x="7" y="4"/>
                    <a:pt x="8" y="5"/>
                    <a:pt x="9" y="6"/>
                  </a:cubicBezTo>
                  <a:lnTo>
                    <a:pt x="9" y="6"/>
                  </a:lnTo>
                  <a:cubicBezTo>
                    <a:pt x="9" y="5"/>
                    <a:pt x="9" y="5"/>
                    <a:pt x="9" y="5"/>
                  </a:cubicBezTo>
                  <a:cubicBezTo>
                    <a:pt x="8" y="4"/>
                    <a:pt x="7" y="4"/>
                    <a:pt x="6" y="3"/>
                  </a:cubicBezTo>
                  <a:close/>
                  <a:moveTo>
                    <a:pt x="9" y="6"/>
                  </a:moveTo>
                  <a:lnTo>
                    <a:pt x="9" y="6"/>
                  </a:lnTo>
                  <a:cubicBezTo>
                    <a:pt x="9" y="22"/>
                    <a:pt x="21" y="38"/>
                    <a:pt x="23" y="38"/>
                  </a:cubicBezTo>
                  <a:cubicBezTo>
                    <a:pt x="25" y="38"/>
                    <a:pt x="24" y="36"/>
                    <a:pt x="21" y="29"/>
                  </a:cubicBezTo>
                  <a:cubicBezTo>
                    <a:pt x="21" y="19"/>
                    <a:pt x="14" y="11"/>
                    <a:pt x="9" y="6"/>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27"/>
            <p:cNvSpPr/>
            <p:nvPr/>
          </p:nvSpPr>
          <p:spPr>
            <a:xfrm rot="1290219">
              <a:off x="2829701" y="3116967"/>
              <a:ext cx="3111" cy="2254"/>
            </a:xfrm>
            <a:custGeom>
              <a:rect b="b" l="l" r="r" t="t"/>
              <a:pathLst>
                <a:path extrusionOk="0" h="51" w="61">
                  <a:moveTo>
                    <a:pt x="43" y="1"/>
                  </a:moveTo>
                  <a:cubicBezTo>
                    <a:pt x="30" y="1"/>
                    <a:pt x="11" y="30"/>
                    <a:pt x="1" y="51"/>
                  </a:cubicBezTo>
                  <a:cubicBezTo>
                    <a:pt x="13" y="27"/>
                    <a:pt x="60" y="27"/>
                    <a:pt x="49" y="3"/>
                  </a:cubicBezTo>
                  <a:cubicBezTo>
                    <a:pt x="47" y="1"/>
                    <a:pt x="45" y="1"/>
                    <a:pt x="4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27"/>
            <p:cNvSpPr/>
            <p:nvPr/>
          </p:nvSpPr>
          <p:spPr>
            <a:xfrm rot="1290219">
              <a:off x="2803690" y="3118417"/>
              <a:ext cx="1785" cy="2695"/>
            </a:xfrm>
            <a:custGeom>
              <a:rect b="b" l="l" r="r" t="t"/>
              <a:pathLst>
                <a:path extrusionOk="0" h="61" w="35">
                  <a:moveTo>
                    <a:pt x="24" y="1"/>
                  </a:moveTo>
                  <a:cubicBezTo>
                    <a:pt x="24" y="25"/>
                    <a:pt x="13" y="25"/>
                    <a:pt x="1" y="60"/>
                  </a:cubicBezTo>
                  <a:cubicBezTo>
                    <a:pt x="13" y="49"/>
                    <a:pt x="24" y="60"/>
                    <a:pt x="13" y="37"/>
                  </a:cubicBezTo>
                  <a:lnTo>
                    <a:pt x="13" y="37"/>
                  </a:lnTo>
                  <a:cubicBezTo>
                    <a:pt x="15" y="39"/>
                    <a:pt x="17" y="40"/>
                    <a:pt x="19" y="40"/>
                  </a:cubicBezTo>
                  <a:cubicBezTo>
                    <a:pt x="28" y="40"/>
                    <a:pt x="34" y="20"/>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27"/>
            <p:cNvSpPr/>
            <p:nvPr/>
          </p:nvSpPr>
          <p:spPr>
            <a:xfrm rot="1290219">
              <a:off x="2797737" y="3117639"/>
              <a:ext cx="1275" cy="1635"/>
            </a:xfrm>
            <a:custGeom>
              <a:rect b="b" l="l" r="r" t="t"/>
              <a:pathLst>
                <a:path extrusionOk="0" h="37" w="25">
                  <a:moveTo>
                    <a:pt x="12" y="1"/>
                  </a:moveTo>
                  <a:cubicBezTo>
                    <a:pt x="12" y="1"/>
                    <a:pt x="1" y="24"/>
                    <a:pt x="12" y="36"/>
                  </a:cubicBezTo>
                  <a:cubicBezTo>
                    <a:pt x="12" y="24"/>
                    <a:pt x="24" y="24"/>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27"/>
            <p:cNvSpPr/>
            <p:nvPr/>
          </p:nvSpPr>
          <p:spPr>
            <a:xfrm rot="1290219">
              <a:off x="2751303" y="3089770"/>
              <a:ext cx="1275" cy="1591"/>
            </a:xfrm>
            <a:custGeom>
              <a:rect b="b" l="l" r="r" t="t"/>
              <a:pathLst>
                <a:path extrusionOk="0" h="36" w="25">
                  <a:moveTo>
                    <a:pt x="13" y="0"/>
                  </a:moveTo>
                  <a:cubicBezTo>
                    <a:pt x="1" y="0"/>
                    <a:pt x="1" y="12"/>
                    <a:pt x="13" y="36"/>
                  </a:cubicBezTo>
                  <a:cubicBezTo>
                    <a:pt x="25" y="24"/>
                    <a:pt x="13" y="12"/>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27"/>
            <p:cNvSpPr/>
            <p:nvPr/>
          </p:nvSpPr>
          <p:spPr>
            <a:xfrm rot="1290219">
              <a:off x="2749921" y="3090344"/>
              <a:ext cx="1275" cy="1060"/>
            </a:xfrm>
            <a:custGeom>
              <a:rect b="b" l="l" r="r" t="t"/>
              <a:pathLst>
                <a:path extrusionOk="0" h="24" w="25">
                  <a:moveTo>
                    <a:pt x="13" y="12"/>
                  </a:moveTo>
                  <a:lnTo>
                    <a:pt x="1" y="0"/>
                  </a:lnTo>
                  <a:lnTo>
                    <a:pt x="25" y="24"/>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27"/>
            <p:cNvSpPr/>
            <p:nvPr/>
          </p:nvSpPr>
          <p:spPr>
            <a:xfrm rot="1290219">
              <a:off x="2745929" y="3089154"/>
              <a:ext cx="663" cy="574"/>
            </a:xfrm>
            <a:custGeom>
              <a:rect b="b" l="l" r="r" t="t"/>
              <a:pathLst>
                <a:path extrusionOk="0" h="13" w="13">
                  <a:moveTo>
                    <a:pt x="12" y="1"/>
                  </a:moveTo>
                  <a:cubicBezTo>
                    <a:pt x="1" y="1"/>
                    <a:pt x="1" y="13"/>
                    <a:pt x="12" y="13"/>
                  </a:cubicBezTo>
                  <a:cubicBezTo>
                    <a:pt x="12" y="13"/>
                    <a:pt x="12"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27"/>
            <p:cNvSpPr/>
            <p:nvPr/>
          </p:nvSpPr>
          <p:spPr>
            <a:xfrm rot="1290219">
              <a:off x="2746654" y="3088916"/>
              <a:ext cx="663" cy="530"/>
            </a:xfrm>
            <a:custGeom>
              <a:rect b="b" l="l" r="r" t="t"/>
              <a:pathLst>
                <a:path extrusionOk="0" h="12" w="13">
                  <a:moveTo>
                    <a:pt x="0" y="0"/>
                  </a:moveTo>
                  <a:cubicBezTo>
                    <a:pt x="0" y="0"/>
                    <a:pt x="0" y="0"/>
                    <a:pt x="0" y="12"/>
                  </a:cubicBezTo>
                  <a:cubicBezTo>
                    <a:pt x="0" y="8"/>
                    <a:pt x="0" y="7"/>
                    <a:pt x="1" y="7"/>
                  </a:cubicBezTo>
                  <a:cubicBezTo>
                    <a:pt x="2" y="7"/>
                    <a:pt x="4" y="12"/>
                    <a:pt x="12" y="12"/>
                  </a:cubicBez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27"/>
            <p:cNvSpPr/>
            <p:nvPr/>
          </p:nvSpPr>
          <p:spPr>
            <a:xfrm rot="1290219">
              <a:off x="2745067" y="3088629"/>
              <a:ext cx="1887" cy="3181"/>
            </a:xfrm>
            <a:custGeom>
              <a:rect b="b" l="l" r="r" t="t"/>
              <a:pathLst>
                <a:path extrusionOk="0" h="72" w="37">
                  <a:moveTo>
                    <a:pt x="1" y="0"/>
                  </a:moveTo>
                  <a:lnTo>
                    <a:pt x="1" y="36"/>
                  </a:lnTo>
                  <a:lnTo>
                    <a:pt x="36" y="71"/>
                  </a:lnTo>
                  <a:cubicBezTo>
                    <a:pt x="36" y="36"/>
                    <a:pt x="1" y="6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27"/>
            <p:cNvSpPr/>
            <p:nvPr/>
          </p:nvSpPr>
          <p:spPr>
            <a:xfrm rot="1290219">
              <a:off x="2737770" y="3089966"/>
              <a:ext cx="5509" cy="6893"/>
            </a:xfrm>
            <a:custGeom>
              <a:rect b="b" l="l" r="r" t="t"/>
              <a:pathLst>
                <a:path extrusionOk="0" h="156" w="108">
                  <a:moveTo>
                    <a:pt x="72" y="0"/>
                  </a:moveTo>
                  <a:cubicBezTo>
                    <a:pt x="54" y="0"/>
                    <a:pt x="56" y="41"/>
                    <a:pt x="49" y="41"/>
                  </a:cubicBezTo>
                  <a:cubicBezTo>
                    <a:pt x="46" y="41"/>
                    <a:pt x="42" y="36"/>
                    <a:pt x="36" y="24"/>
                  </a:cubicBezTo>
                  <a:lnTo>
                    <a:pt x="36" y="24"/>
                  </a:lnTo>
                  <a:cubicBezTo>
                    <a:pt x="1" y="84"/>
                    <a:pt x="84" y="108"/>
                    <a:pt x="48" y="155"/>
                  </a:cubicBezTo>
                  <a:cubicBezTo>
                    <a:pt x="108" y="155"/>
                    <a:pt x="24" y="48"/>
                    <a:pt x="72" y="48"/>
                  </a:cubicBezTo>
                  <a:cubicBezTo>
                    <a:pt x="36" y="24"/>
                    <a:pt x="72" y="24"/>
                    <a:pt x="7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27"/>
            <p:cNvSpPr/>
            <p:nvPr/>
          </p:nvSpPr>
          <p:spPr>
            <a:xfrm rot="1290219">
              <a:off x="2742391" y="3093872"/>
              <a:ext cx="1479" cy="1326"/>
            </a:xfrm>
            <a:custGeom>
              <a:rect b="b" l="l" r="r" t="t"/>
              <a:pathLst>
                <a:path extrusionOk="0" h="30" w="29">
                  <a:moveTo>
                    <a:pt x="8" y="1"/>
                  </a:moveTo>
                  <a:cubicBezTo>
                    <a:pt x="4" y="1"/>
                    <a:pt x="1" y="7"/>
                    <a:pt x="1" y="19"/>
                  </a:cubicBezTo>
                  <a:cubicBezTo>
                    <a:pt x="9" y="19"/>
                    <a:pt x="22" y="29"/>
                    <a:pt x="26" y="29"/>
                  </a:cubicBezTo>
                  <a:cubicBezTo>
                    <a:pt x="29" y="29"/>
                    <a:pt x="29" y="27"/>
                    <a:pt x="25" y="19"/>
                  </a:cubicBezTo>
                  <a:cubicBezTo>
                    <a:pt x="19" y="7"/>
                    <a:pt x="13" y="1"/>
                    <a:pt x="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27"/>
            <p:cNvSpPr/>
            <p:nvPr/>
          </p:nvSpPr>
          <p:spPr>
            <a:xfrm rot="1290219">
              <a:off x="2737531" y="3091531"/>
              <a:ext cx="663" cy="530"/>
            </a:xfrm>
            <a:custGeom>
              <a:rect b="b" l="l" r="r" t="t"/>
              <a:pathLst>
                <a:path extrusionOk="0" h="12" w="13">
                  <a:moveTo>
                    <a:pt x="1" y="0"/>
                  </a:moveTo>
                  <a:lnTo>
                    <a:pt x="1" y="12"/>
                  </a:lnTo>
                  <a:lnTo>
                    <a:pt x="13" y="12"/>
                  </a:lnTo>
                  <a:lnTo>
                    <a:pt x="1"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27"/>
            <p:cNvSpPr/>
            <p:nvPr/>
          </p:nvSpPr>
          <p:spPr>
            <a:xfrm rot="1290219">
              <a:off x="2734711" y="3090000"/>
              <a:ext cx="1224" cy="1591"/>
            </a:xfrm>
            <a:custGeom>
              <a:rect b="b" l="l" r="r" t="t"/>
              <a:pathLst>
                <a:path extrusionOk="0" h="36" w="24">
                  <a:moveTo>
                    <a:pt x="24" y="0"/>
                  </a:moveTo>
                  <a:cubicBezTo>
                    <a:pt x="24" y="12"/>
                    <a:pt x="0" y="24"/>
                    <a:pt x="24" y="36"/>
                  </a:cubicBezTo>
                  <a:lnTo>
                    <a:pt x="24"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27"/>
            <p:cNvSpPr/>
            <p:nvPr/>
          </p:nvSpPr>
          <p:spPr>
            <a:xfrm rot="1290219">
              <a:off x="2731121" y="3090313"/>
              <a:ext cx="1428" cy="2386"/>
            </a:xfrm>
            <a:custGeom>
              <a:rect b="b" l="l" r="r" t="t"/>
              <a:pathLst>
                <a:path extrusionOk="0" h="54" w="28">
                  <a:moveTo>
                    <a:pt x="4" y="1"/>
                  </a:moveTo>
                  <a:lnTo>
                    <a:pt x="4" y="1"/>
                  </a:lnTo>
                  <a:cubicBezTo>
                    <a:pt x="1" y="1"/>
                    <a:pt x="0" y="4"/>
                    <a:pt x="0" y="8"/>
                  </a:cubicBezTo>
                  <a:lnTo>
                    <a:pt x="0" y="8"/>
                  </a:lnTo>
                  <a:cubicBezTo>
                    <a:pt x="1" y="5"/>
                    <a:pt x="1" y="3"/>
                    <a:pt x="4" y="1"/>
                  </a:cubicBezTo>
                  <a:close/>
                  <a:moveTo>
                    <a:pt x="0" y="8"/>
                  </a:moveTo>
                  <a:lnTo>
                    <a:pt x="0" y="8"/>
                  </a:lnTo>
                  <a:cubicBezTo>
                    <a:pt x="0" y="9"/>
                    <a:pt x="0" y="10"/>
                    <a:pt x="1" y="12"/>
                  </a:cubicBezTo>
                  <a:lnTo>
                    <a:pt x="1" y="12"/>
                  </a:lnTo>
                  <a:cubicBezTo>
                    <a:pt x="1" y="10"/>
                    <a:pt x="0" y="9"/>
                    <a:pt x="0" y="8"/>
                  </a:cubicBezTo>
                  <a:close/>
                  <a:moveTo>
                    <a:pt x="1" y="12"/>
                  </a:moveTo>
                  <a:cubicBezTo>
                    <a:pt x="2" y="27"/>
                    <a:pt x="13" y="53"/>
                    <a:pt x="22" y="53"/>
                  </a:cubicBezTo>
                  <a:cubicBezTo>
                    <a:pt x="24" y="53"/>
                    <a:pt x="26" y="52"/>
                    <a:pt x="27" y="48"/>
                  </a:cubicBezTo>
                  <a:cubicBezTo>
                    <a:pt x="19" y="40"/>
                    <a:pt x="3" y="24"/>
                    <a:pt x="1"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27"/>
            <p:cNvSpPr/>
            <p:nvPr/>
          </p:nvSpPr>
          <p:spPr>
            <a:xfrm rot="1290219">
              <a:off x="2724703" y="3095622"/>
              <a:ext cx="1275" cy="1105"/>
            </a:xfrm>
            <a:custGeom>
              <a:rect b="b" l="l" r="r" t="t"/>
              <a:pathLst>
                <a:path extrusionOk="0" h="25" w="25">
                  <a:moveTo>
                    <a:pt x="12" y="1"/>
                  </a:moveTo>
                  <a:lnTo>
                    <a:pt x="0" y="24"/>
                  </a:lnTo>
                  <a:lnTo>
                    <a:pt x="12" y="24"/>
                  </a:lnTo>
                  <a:cubicBezTo>
                    <a:pt x="24" y="24"/>
                    <a:pt x="24" y="12"/>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27"/>
            <p:cNvSpPr/>
            <p:nvPr/>
          </p:nvSpPr>
          <p:spPr>
            <a:xfrm rot="1290219">
              <a:off x="2728069" y="3104986"/>
              <a:ext cx="1887" cy="1149"/>
            </a:xfrm>
            <a:custGeom>
              <a:rect b="b" l="l" r="r" t="t"/>
              <a:pathLst>
                <a:path extrusionOk="0" h="26" w="37">
                  <a:moveTo>
                    <a:pt x="36" y="0"/>
                  </a:moveTo>
                  <a:cubicBezTo>
                    <a:pt x="32" y="0"/>
                    <a:pt x="28" y="2"/>
                    <a:pt x="26" y="4"/>
                  </a:cubicBezTo>
                  <a:lnTo>
                    <a:pt x="26" y="4"/>
                  </a:lnTo>
                  <a:cubicBezTo>
                    <a:pt x="29" y="4"/>
                    <a:pt x="32" y="2"/>
                    <a:pt x="36" y="0"/>
                  </a:cubicBezTo>
                  <a:close/>
                  <a:moveTo>
                    <a:pt x="26" y="4"/>
                  </a:moveTo>
                  <a:cubicBezTo>
                    <a:pt x="20" y="6"/>
                    <a:pt x="17" y="6"/>
                    <a:pt x="14" y="6"/>
                  </a:cubicBezTo>
                  <a:cubicBezTo>
                    <a:pt x="9" y="6"/>
                    <a:pt x="6" y="6"/>
                    <a:pt x="0" y="12"/>
                  </a:cubicBezTo>
                  <a:cubicBezTo>
                    <a:pt x="7" y="22"/>
                    <a:pt x="11" y="25"/>
                    <a:pt x="13" y="25"/>
                  </a:cubicBezTo>
                  <a:cubicBezTo>
                    <a:pt x="19" y="25"/>
                    <a:pt x="19" y="12"/>
                    <a:pt x="26" y="4"/>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27"/>
            <p:cNvSpPr/>
            <p:nvPr/>
          </p:nvSpPr>
          <p:spPr>
            <a:xfrm rot="1290219">
              <a:off x="2722917" y="3093167"/>
              <a:ext cx="1275" cy="1149"/>
            </a:xfrm>
            <a:custGeom>
              <a:rect b="b" l="l" r="r" t="t"/>
              <a:pathLst>
                <a:path extrusionOk="0" h="26" w="25">
                  <a:moveTo>
                    <a:pt x="6" y="1"/>
                  </a:moveTo>
                  <a:cubicBezTo>
                    <a:pt x="1" y="1"/>
                    <a:pt x="1" y="11"/>
                    <a:pt x="1" y="26"/>
                  </a:cubicBezTo>
                  <a:cubicBezTo>
                    <a:pt x="1" y="14"/>
                    <a:pt x="4" y="11"/>
                    <a:pt x="8" y="11"/>
                  </a:cubicBezTo>
                  <a:cubicBezTo>
                    <a:pt x="13" y="11"/>
                    <a:pt x="19" y="14"/>
                    <a:pt x="25" y="14"/>
                  </a:cubicBezTo>
                  <a:cubicBezTo>
                    <a:pt x="15" y="5"/>
                    <a:pt x="10" y="1"/>
                    <a:pt x="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27"/>
            <p:cNvSpPr/>
            <p:nvPr/>
          </p:nvSpPr>
          <p:spPr>
            <a:xfrm rot="1290219">
              <a:off x="2718293" y="3092125"/>
              <a:ext cx="4132" cy="5833"/>
            </a:xfrm>
            <a:custGeom>
              <a:rect b="b" l="l" r="r" t="t"/>
              <a:pathLst>
                <a:path extrusionOk="0" h="132" w="81">
                  <a:moveTo>
                    <a:pt x="57" y="1"/>
                  </a:moveTo>
                  <a:cubicBezTo>
                    <a:pt x="35" y="1"/>
                    <a:pt x="75" y="43"/>
                    <a:pt x="61" y="58"/>
                  </a:cubicBezTo>
                  <a:lnTo>
                    <a:pt x="61" y="58"/>
                  </a:lnTo>
                  <a:cubicBezTo>
                    <a:pt x="64" y="58"/>
                    <a:pt x="71" y="62"/>
                    <a:pt x="81" y="72"/>
                  </a:cubicBezTo>
                  <a:lnTo>
                    <a:pt x="57" y="1"/>
                  </a:lnTo>
                  <a:close/>
                  <a:moveTo>
                    <a:pt x="18" y="20"/>
                  </a:moveTo>
                  <a:cubicBezTo>
                    <a:pt x="5" y="20"/>
                    <a:pt x="0" y="34"/>
                    <a:pt x="9" y="60"/>
                  </a:cubicBezTo>
                  <a:cubicBezTo>
                    <a:pt x="21" y="72"/>
                    <a:pt x="57" y="108"/>
                    <a:pt x="57" y="132"/>
                  </a:cubicBezTo>
                  <a:cubicBezTo>
                    <a:pt x="65" y="115"/>
                    <a:pt x="51" y="70"/>
                    <a:pt x="57" y="60"/>
                  </a:cubicBezTo>
                  <a:lnTo>
                    <a:pt x="57" y="60"/>
                  </a:lnTo>
                  <a:cubicBezTo>
                    <a:pt x="57" y="60"/>
                    <a:pt x="57" y="60"/>
                    <a:pt x="57" y="60"/>
                  </a:cubicBezTo>
                  <a:cubicBezTo>
                    <a:pt x="58" y="60"/>
                    <a:pt x="60" y="59"/>
                    <a:pt x="61" y="58"/>
                  </a:cubicBezTo>
                  <a:lnTo>
                    <a:pt x="61" y="58"/>
                  </a:lnTo>
                  <a:cubicBezTo>
                    <a:pt x="60" y="58"/>
                    <a:pt x="60" y="58"/>
                    <a:pt x="60" y="58"/>
                  </a:cubicBezTo>
                  <a:cubicBezTo>
                    <a:pt x="59" y="58"/>
                    <a:pt x="57" y="59"/>
                    <a:pt x="57" y="60"/>
                  </a:cubicBezTo>
                  <a:lnTo>
                    <a:pt x="57" y="60"/>
                  </a:lnTo>
                  <a:cubicBezTo>
                    <a:pt x="45" y="48"/>
                    <a:pt x="45" y="36"/>
                    <a:pt x="33" y="25"/>
                  </a:cubicBezTo>
                  <a:cubicBezTo>
                    <a:pt x="27" y="22"/>
                    <a:pt x="22" y="20"/>
                    <a:pt x="18" y="2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27"/>
            <p:cNvSpPr/>
            <p:nvPr/>
          </p:nvSpPr>
          <p:spPr>
            <a:xfrm rot="1290219">
              <a:off x="2724744" y="3100878"/>
              <a:ext cx="1887" cy="2430"/>
            </a:xfrm>
            <a:custGeom>
              <a:rect b="b" l="l" r="r" t="t"/>
              <a:pathLst>
                <a:path extrusionOk="0" h="55" w="37">
                  <a:moveTo>
                    <a:pt x="0" y="1"/>
                  </a:moveTo>
                  <a:cubicBezTo>
                    <a:pt x="12" y="24"/>
                    <a:pt x="12" y="24"/>
                    <a:pt x="12" y="36"/>
                  </a:cubicBezTo>
                  <a:cubicBezTo>
                    <a:pt x="22" y="50"/>
                    <a:pt x="27" y="55"/>
                    <a:pt x="30" y="55"/>
                  </a:cubicBezTo>
                  <a:cubicBezTo>
                    <a:pt x="36" y="55"/>
                    <a:pt x="24" y="21"/>
                    <a:pt x="24" y="13"/>
                  </a:cubicBez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27"/>
            <p:cNvSpPr/>
            <p:nvPr/>
          </p:nvSpPr>
          <p:spPr>
            <a:xfrm rot="1290219">
              <a:off x="2713871" y="3097563"/>
              <a:ext cx="1275" cy="1105"/>
            </a:xfrm>
            <a:custGeom>
              <a:rect b="b" l="l" r="r" t="t"/>
              <a:pathLst>
                <a:path extrusionOk="0" h="25" w="25">
                  <a:moveTo>
                    <a:pt x="25" y="0"/>
                  </a:moveTo>
                  <a:lnTo>
                    <a:pt x="1" y="24"/>
                  </a:lnTo>
                  <a:lnTo>
                    <a:pt x="13" y="24"/>
                  </a:lnTo>
                  <a:lnTo>
                    <a:pt x="25"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27"/>
            <p:cNvSpPr/>
            <p:nvPr/>
          </p:nvSpPr>
          <p:spPr>
            <a:xfrm rot="1290219">
              <a:off x="2712964" y="3095977"/>
              <a:ext cx="612" cy="2165"/>
            </a:xfrm>
            <a:custGeom>
              <a:rect b="b" l="l" r="r" t="t"/>
              <a:pathLst>
                <a:path extrusionOk="0" h="49" w="12">
                  <a:moveTo>
                    <a:pt x="12" y="1"/>
                  </a:moveTo>
                  <a:lnTo>
                    <a:pt x="0" y="48"/>
                  </a:lnTo>
                  <a:lnTo>
                    <a:pt x="12" y="13"/>
                  </a:lnTo>
                  <a:lnTo>
                    <a:pt x="1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27"/>
            <p:cNvSpPr/>
            <p:nvPr/>
          </p:nvSpPr>
          <p:spPr>
            <a:xfrm rot="1290219">
              <a:off x="2711986" y="3095563"/>
              <a:ext cx="663" cy="1105"/>
            </a:xfrm>
            <a:custGeom>
              <a:rect b="b" l="l" r="r" t="t"/>
              <a:pathLst>
                <a:path extrusionOk="0" h="25" w="13">
                  <a:moveTo>
                    <a:pt x="12" y="1"/>
                  </a:moveTo>
                  <a:lnTo>
                    <a:pt x="0" y="24"/>
                  </a:lnTo>
                  <a:lnTo>
                    <a:pt x="12" y="24"/>
                  </a:lnTo>
                  <a:lnTo>
                    <a:pt x="1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27"/>
            <p:cNvSpPr/>
            <p:nvPr/>
          </p:nvSpPr>
          <p:spPr>
            <a:xfrm rot="1290219">
              <a:off x="2708572" y="3096309"/>
              <a:ext cx="2601" cy="1193"/>
            </a:xfrm>
            <a:custGeom>
              <a:rect b="b" l="l" r="r" t="t"/>
              <a:pathLst>
                <a:path extrusionOk="0" h="27" w="51">
                  <a:moveTo>
                    <a:pt x="36" y="0"/>
                  </a:moveTo>
                  <a:cubicBezTo>
                    <a:pt x="36" y="14"/>
                    <a:pt x="32" y="20"/>
                    <a:pt x="24" y="20"/>
                  </a:cubicBezTo>
                  <a:cubicBezTo>
                    <a:pt x="18" y="20"/>
                    <a:pt x="11" y="17"/>
                    <a:pt x="1" y="12"/>
                  </a:cubicBezTo>
                  <a:lnTo>
                    <a:pt x="1" y="12"/>
                  </a:lnTo>
                  <a:lnTo>
                    <a:pt x="25" y="24"/>
                  </a:lnTo>
                  <a:cubicBezTo>
                    <a:pt x="25" y="24"/>
                    <a:pt x="30" y="26"/>
                    <a:pt x="36" y="26"/>
                  </a:cubicBezTo>
                  <a:cubicBezTo>
                    <a:pt x="44" y="26"/>
                    <a:pt x="51" y="22"/>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27"/>
            <p:cNvSpPr/>
            <p:nvPr/>
          </p:nvSpPr>
          <p:spPr>
            <a:xfrm rot="1290219">
              <a:off x="2708835" y="3125055"/>
              <a:ext cx="1887" cy="1635"/>
            </a:xfrm>
            <a:custGeom>
              <a:rect b="b" l="l" r="r" t="t"/>
              <a:pathLst>
                <a:path extrusionOk="0" h="37" w="37">
                  <a:moveTo>
                    <a:pt x="0" y="1"/>
                  </a:moveTo>
                  <a:lnTo>
                    <a:pt x="24" y="36"/>
                  </a:lnTo>
                  <a:cubicBezTo>
                    <a:pt x="24" y="36"/>
                    <a:pt x="24" y="31"/>
                    <a:pt x="28" y="31"/>
                  </a:cubicBezTo>
                  <a:cubicBezTo>
                    <a:pt x="29" y="31"/>
                    <a:pt x="32" y="32"/>
                    <a:pt x="36" y="36"/>
                  </a:cubicBezTo>
                  <a:cubicBezTo>
                    <a:pt x="24" y="13"/>
                    <a:pt x="12" y="1"/>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27"/>
            <p:cNvSpPr/>
            <p:nvPr/>
          </p:nvSpPr>
          <p:spPr>
            <a:xfrm rot="1290219">
              <a:off x="2707140" y="3123765"/>
              <a:ext cx="1887" cy="2784"/>
            </a:xfrm>
            <a:custGeom>
              <a:rect b="b" l="l" r="r" t="t"/>
              <a:pathLst>
                <a:path extrusionOk="0" h="63" w="37">
                  <a:moveTo>
                    <a:pt x="21" y="0"/>
                  </a:moveTo>
                  <a:lnTo>
                    <a:pt x="21" y="0"/>
                  </a:lnTo>
                  <a:cubicBezTo>
                    <a:pt x="15" y="0"/>
                    <a:pt x="23" y="27"/>
                    <a:pt x="13" y="27"/>
                  </a:cubicBezTo>
                  <a:lnTo>
                    <a:pt x="1" y="15"/>
                  </a:lnTo>
                  <a:lnTo>
                    <a:pt x="13" y="62"/>
                  </a:lnTo>
                  <a:cubicBezTo>
                    <a:pt x="36" y="50"/>
                    <a:pt x="13" y="27"/>
                    <a:pt x="24" y="3"/>
                  </a:cubicBezTo>
                  <a:cubicBezTo>
                    <a:pt x="23" y="1"/>
                    <a:pt x="21" y="0"/>
                    <a:pt x="2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27"/>
            <p:cNvSpPr/>
            <p:nvPr/>
          </p:nvSpPr>
          <p:spPr>
            <a:xfrm rot="1290219">
              <a:off x="2684948" y="3125066"/>
              <a:ext cx="3367" cy="3800"/>
            </a:xfrm>
            <a:custGeom>
              <a:rect b="b" l="l" r="r" t="t"/>
              <a:pathLst>
                <a:path extrusionOk="0" h="86" w="66">
                  <a:moveTo>
                    <a:pt x="37" y="0"/>
                  </a:moveTo>
                  <a:cubicBezTo>
                    <a:pt x="37" y="24"/>
                    <a:pt x="13" y="36"/>
                    <a:pt x="1" y="48"/>
                  </a:cubicBezTo>
                  <a:cubicBezTo>
                    <a:pt x="21" y="58"/>
                    <a:pt x="24" y="86"/>
                    <a:pt x="25" y="86"/>
                  </a:cubicBezTo>
                  <a:cubicBezTo>
                    <a:pt x="25" y="86"/>
                    <a:pt x="25" y="85"/>
                    <a:pt x="25" y="83"/>
                  </a:cubicBezTo>
                  <a:lnTo>
                    <a:pt x="37" y="60"/>
                  </a:lnTo>
                  <a:lnTo>
                    <a:pt x="48" y="72"/>
                  </a:lnTo>
                  <a:cubicBezTo>
                    <a:pt x="51" y="73"/>
                    <a:pt x="53" y="73"/>
                    <a:pt x="54" y="73"/>
                  </a:cubicBezTo>
                  <a:cubicBezTo>
                    <a:pt x="65" y="73"/>
                    <a:pt x="39" y="36"/>
                    <a:pt x="60" y="36"/>
                  </a:cubicBezTo>
                  <a:cubicBezTo>
                    <a:pt x="37" y="12"/>
                    <a:pt x="37" y="24"/>
                    <a:pt x="3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27"/>
            <p:cNvSpPr/>
            <p:nvPr/>
          </p:nvSpPr>
          <p:spPr>
            <a:xfrm rot="1290219">
              <a:off x="2884770" y="3047576"/>
              <a:ext cx="1836" cy="44"/>
            </a:xfrm>
            <a:custGeom>
              <a:rect b="b" l="l" r="r" t="t"/>
              <a:pathLst>
                <a:path extrusionOk="0" h="1" w="36">
                  <a:moveTo>
                    <a:pt x="36" y="1"/>
                  </a:moveTo>
                  <a:cubicBezTo>
                    <a:pt x="0" y="1"/>
                    <a:pt x="24" y="1"/>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27"/>
            <p:cNvSpPr/>
            <p:nvPr/>
          </p:nvSpPr>
          <p:spPr>
            <a:xfrm rot="1290219">
              <a:off x="2885924" y="3047679"/>
              <a:ext cx="51" cy="44"/>
            </a:xfrm>
            <a:custGeom>
              <a:rect b="b" l="l" r="r" t="t"/>
              <a:pathLst>
                <a:path extrusionOk="0" h="1" w="1">
                  <a:moveTo>
                    <a:pt x="1" y="1"/>
                  </a:moveTo>
                  <a:lnTo>
                    <a:pt x="1" y="1"/>
                  </a:lnTo>
                  <a:cubicBezTo>
                    <a:pt x="1" y="1"/>
                    <a:pt x="1"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27"/>
            <p:cNvSpPr/>
            <p:nvPr/>
          </p:nvSpPr>
          <p:spPr>
            <a:xfrm rot="1290219">
              <a:off x="2881927" y="3047343"/>
              <a:ext cx="3316" cy="795"/>
            </a:xfrm>
            <a:custGeom>
              <a:rect b="b" l="l" r="r" t="t"/>
              <a:pathLst>
                <a:path extrusionOk="0" h="18" w="65">
                  <a:moveTo>
                    <a:pt x="17" y="1"/>
                  </a:moveTo>
                  <a:cubicBezTo>
                    <a:pt x="1" y="9"/>
                    <a:pt x="2" y="18"/>
                    <a:pt x="20" y="18"/>
                  </a:cubicBezTo>
                  <a:cubicBezTo>
                    <a:pt x="28" y="18"/>
                    <a:pt x="39" y="16"/>
                    <a:pt x="53" y="13"/>
                  </a:cubicBezTo>
                  <a:cubicBezTo>
                    <a:pt x="29" y="13"/>
                    <a:pt x="65" y="1"/>
                    <a:pt x="17"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27"/>
            <p:cNvSpPr/>
            <p:nvPr/>
          </p:nvSpPr>
          <p:spPr>
            <a:xfrm rot="1290219">
              <a:off x="2885097" y="3048293"/>
              <a:ext cx="1836" cy="574"/>
            </a:xfrm>
            <a:custGeom>
              <a:rect b="b" l="l" r="r" t="t"/>
              <a:pathLst>
                <a:path extrusionOk="0" h="13" w="36">
                  <a:moveTo>
                    <a:pt x="24" y="1"/>
                  </a:moveTo>
                  <a:lnTo>
                    <a:pt x="0" y="13"/>
                  </a:lnTo>
                  <a:lnTo>
                    <a:pt x="36" y="13"/>
                  </a:ln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27"/>
            <p:cNvSpPr/>
            <p:nvPr/>
          </p:nvSpPr>
          <p:spPr>
            <a:xfrm rot="1290219">
              <a:off x="2886858" y="3048857"/>
              <a:ext cx="1275" cy="44"/>
            </a:xfrm>
            <a:custGeom>
              <a:rect b="b" l="l" r="r" t="t"/>
              <a:pathLst>
                <a:path extrusionOk="0" h="1" w="25">
                  <a:moveTo>
                    <a:pt x="13" y="1"/>
                  </a:moveTo>
                  <a:lnTo>
                    <a:pt x="1" y="1"/>
                  </a:lnTo>
                  <a:lnTo>
                    <a:pt x="25"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27"/>
            <p:cNvSpPr/>
            <p:nvPr/>
          </p:nvSpPr>
          <p:spPr>
            <a:xfrm rot="1290219">
              <a:off x="2880801" y="3048549"/>
              <a:ext cx="5917" cy="795"/>
            </a:xfrm>
            <a:custGeom>
              <a:rect b="b" l="l" r="r" t="t"/>
              <a:pathLst>
                <a:path extrusionOk="0" h="18" w="116">
                  <a:moveTo>
                    <a:pt x="56" y="1"/>
                  </a:moveTo>
                  <a:cubicBezTo>
                    <a:pt x="20" y="1"/>
                    <a:pt x="56" y="13"/>
                    <a:pt x="9" y="13"/>
                  </a:cubicBezTo>
                  <a:cubicBezTo>
                    <a:pt x="1" y="17"/>
                    <a:pt x="1" y="18"/>
                    <a:pt x="5" y="18"/>
                  </a:cubicBezTo>
                  <a:cubicBezTo>
                    <a:pt x="14" y="18"/>
                    <a:pt x="40" y="13"/>
                    <a:pt x="56" y="13"/>
                  </a:cubicBezTo>
                  <a:lnTo>
                    <a:pt x="44" y="13"/>
                  </a:lnTo>
                  <a:cubicBezTo>
                    <a:pt x="62" y="7"/>
                    <a:pt x="74" y="7"/>
                    <a:pt x="84" y="7"/>
                  </a:cubicBezTo>
                  <a:cubicBezTo>
                    <a:pt x="95" y="7"/>
                    <a:pt x="104" y="7"/>
                    <a:pt x="116" y="1"/>
                  </a:cubicBezTo>
                  <a:lnTo>
                    <a:pt x="116" y="1"/>
                  </a:lnTo>
                  <a:cubicBezTo>
                    <a:pt x="116" y="1"/>
                    <a:pt x="84" y="6"/>
                    <a:pt x="66" y="6"/>
                  </a:cubicBezTo>
                  <a:cubicBezTo>
                    <a:pt x="58" y="6"/>
                    <a:pt x="52" y="5"/>
                    <a:pt x="5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27"/>
            <p:cNvSpPr/>
            <p:nvPr/>
          </p:nvSpPr>
          <p:spPr>
            <a:xfrm rot="1290219">
              <a:off x="2875303" y="3088901"/>
              <a:ext cx="1275" cy="44"/>
            </a:xfrm>
            <a:custGeom>
              <a:rect b="b" l="l" r="r" t="t"/>
              <a:pathLst>
                <a:path extrusionOk="0" h="1" w="25">
                  <a:moveTo>
                    <a:pt x="24" y="0"/>
                  </a:moveTo>
                  <a:cubicBezTo>
                    <a:pt x="12" y="0"/>
                    <a:pt x="12" y="0"/>
                    <a:pt x="1" y="0"/>
                  </a:cubicBezTo>
                  <a:cubicBezTo>
                    <a:pt x="1" y="0"/>
                    <a:pt x="1" y="0"/>
                    <a:pt x="1" y="0"/>
                  </a:cubicBezTo>
                  <a:lnTo>
                    <a:pt x="1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27"/>
            <p:cNvSpPr/>
            <p:nvPr/>
          </p:nvSpPr>
          <p:spPr>
            <a:xfrm rot="1290219">
              <a:off x="2879363" y="3052132"/>
              <a:ext cx="1275" cy="574"/>
            </a:xfrm>
            <a:custGeom>
              <a:rect b="b" l="l" r="r" t="t"/>
              <a:pathLst>
                <a:path extrusionOk="0" h="13" w="25">
                  <a:moveTo>
                    <a:pt x="13" y="1"/>
                  </a:moveTo>
                  <a:cubicBezTo>
                    <a:pt x="1" y="13"/>
                    <a:pt x="13" y="13"/>
                    <a:pt x="13" y="13"/>
                  </a:cubicBezTo>
                  <a:cubicBezTo>
                    <a:pt x="24" y="13"/>
                    <a:pt x="24" y="1"/>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27"/>
            <p:cNvSpPr/>
            <p:nvPr/>
          </p:nvSpPr>
          <p:spPr>
            <a:xfrm rot="1290219">
              <a:off x="2879549" y="3053771"/>
              <a:ext cx="663" cy="44"/>
            </a:xfrm>
            <a:custGeom>
              <a:rect b="b" l="l" r="r" t="t"/>
              <a:pathLst>
                <a:path extrusionOk="0" h="1" w="13">
                  <a:moveTo>
                    <a:pt x="12" y="1"/>
                  </a:moveTo>
                  <a:cubicBezTo>
                    <a:pt x="12" y="1"/>
                    <a:pt x="12" y="1"/>
                    <a:pt x="12" y="1"/>
                  </a:cubicBezTo>
                  <a:cubicBezTo>
                    <a:pt x="1" y="1"/>
                    <a:pt x="1"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27"/>
            <p:cNvSpPr/>
            <p:nvPr/>
          </p:nvSpPr>
          <p:spPr>
            <a:xfrm rot="1290219">
              <a:off x="2879246" y="3054669"/>
              <a:ext cx="51" cy="44"/>
            </a:xfrm>
            <a:custGeom>
              <a:rect b="b" l="l" r="r" t="t"/>
              <a:pathLst>
                <a:path extrusionOk="0" h="1" w="1">
                  <a:moveTo>
                    <a:pt x="1" y="0"/>
                  </a:moveTo>
                  <a:cubicBezTo>
                    <a:pt x="1" y="0"/>
                    <a:pt x="1" y="0"/>
                    <a:pt x="1" y="0"/>
                  </a:cubicBezTo>
                  <a:cubicBezTo>
                    <a:pt x="1" y="0"/>
                    <a:pt x="1"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27"/>
            <p:cNvSpPr/>
            <p:nvPr/>
          </p:nvSpPr>
          <p:spPr>
            <a:xfrm rot="1290219">
              <a:off x="2877583" y="3052562"/>
              <a:ext cx="4132" cy="574"/>
            </a:xfrm>
            <a:custGeom>
              <a:rect b="b" l="l" r="r" t="t"/>
              <a:pathLst>
                <a:path extrusionOk="0" h="13" w="81">
                  <a:moveTo>
                    <a:pt x="33" y="1"/>
                  </a:moveTo>
                  <a:cubicBezTo>
                    <a:pt x="9" y="5"/>
                    <a:pt x="1" y="6"/>
                    <a:pt x="1" y="6"/>
                  </a:cubicBezTo>
                  <a:cubicBezTo>
                    <a:pt x="2" y="6"/>
                    <a:pt x="37" y="1"/>
                    <a:pt x="45" y="1"/>
                  </a:cubicBezTo>
                  <a:close/>
                  <a:moveTo>
                    <a:pt x="45" y="1"/>
                  </a:moveTo>
                  <a:cubicBezTo>
                    <a:pt x="33" y="13"/>
                    <a:pt x="56" y="13"/>
                    <a:pt x="56" y="13"/>
                  </a:cubicBezTo>
                  <a:lnTo>
                    <a:pt x="80" y="13"/>
                  </a:lnTo>
                  <a:cubicBezTo>
                    <a:pt x="80" y="1"/>
                    <a:pt x="80" y="1"/>
                    <a:pt x="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27"/>
            <p:cNvSpPr/>
            <p:nvPr/>
          </p:nvSpPr>
          <p:spPr>
            <a:xfrm rot="1290219">
              <a:off x="2892882" y="3061868"/>
              <a:ext cx="663" cy="44"/>
            </a:xfrm>
            <a:custGeom>
              <a:rect b="b" l="l" r="r" t="t"/>
              <a:pathLst>
                <a:path extrusionOk="0" h="1" w="13">
                  <a:moveTo>
                    <a:pt x="12" y="0"/>
                  </a:moveTo>
                  <a:cubicBezTo>
                    <a:pt x="12" y="0"/>
                    <a:pt x="0" y="0"/>
                    <a:pt x="0" y="0"/>
                  </a:cubicBezTo>
                  <a:cubicBezTo>
                    <a:pt x="12" y="0"/>
                    <a:pt x="12"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27"/>
            <p:cNvSpPr/>
            <p:nvPr/>
          </p:nvSpPr>
          <p:spPr>
            <a:xfrm rot="1290219">
              <a:off x="2859743" y="3105579"/>
              <a:ext cx="2448" cy="574"/>
            </a:xfrm>
            <a:custGeom>
              <a:rect b="b" l="l" r="r" t="t"/>
              <a:pathLst>
                <a:path extrusionOk="0" h="13" w="48">
                  <a:moveTo>
                    <a:pt x="48" y="1"/>
                  </a:moveTo>
                  <a:cubicBezTo>
                    <a:pt x="0" y="13"/>
                    <a:pt x="48" y="13"/>
                    <a:pt x="0" y="13"/>
                  </a:cubicBezTo>
                  <a:lnTo>
                    <a:pt x="36" y="13"/>
                  </a:lnTo>
                  <a:cubicBezTo>
                    <a:pt x="24" y="13"/>
                    <a:pt x="48" y="13"/>
                    <a:pt x="4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27"/>
            <p:cNvSpPr/>
            <p:nvPr/>
          </p:nvSpPr>
          <p:spPr>
            <a:xfrm rot="1290219">
              <a:off x="2869490" y="3089290"/>
              <a:ext cx="6121" cy="574"/>
            </a:xfrm>
            <a:custGeom>
              <a:rect b="b" l="l" r="r" t="t"/>
              <a:pathLst>
                <a:path extrusionOk="0" h="13" w="120">
                  <a:moveTo>
                    <a:pt x="36" y="0"/>
                  </a:moveTo>
                  <a:cubicBezTo>
                    <a:pt x="17" y="10"/>
                    <a:pt x="13" y="12"/>
                    <a:pt x="7" y="12"/>
                  </a:cubicBezTo>
                  <a:lnTo>
                    <a:pt x="7" y="12"/>
                  </a:lnTo>
                  <a:cubicBezTo>
                    <a:pt x="42" y="11"/>
                    <a:pt x="86" y="0"/>
                    <a:pt x="119" y="0"/>
                  </a:cubicBezTo>
                  <a:close/>
                  <a:moveTo>
                    <a:pt x="7" y="12"/>
                  </a:moveTo>
                  <a:cubicBezTo>
                    <a:pt x="5" y="12"/>
                    <a:pt x="2" y="12"/>
                    <a:pt x="0" y="12"/>
                  </a:cubicBezTo>
                  <a:cubicBezTo>
                    <a:pt x="3" y="12"/>
                    <a:pt x="5" y="12"/>
                    <a:pt x="7"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27"/>
            <p:cNvSpPr/>
            <p:nvPr/>
          </p:nvSpPr>
          <p:spPr>
            <a:xfrm rot="1290219">
              <a:off x="2875489" y="3090010"/>
              <a:ext cx="663" cy="574"/>
            </a:xfrm>
            <a:custGeom>
              <a:rect b="b" l="l" r="r" t="t"/>
              <a:pathLst>
                <a:path extrusionOk="0" h="13" w="13">
                  <a:moveTo>
                    <a:pt x="12" y="0"/>
                  </a:moveTo>
                  <a:cubicBezTo>
                    <a:pt x="12" y="12"/>
                    <a:pt x="0" y="12"/>
                    <a:pt x="0" y="12"/>
                  </a:cubicBezTo>
                  <a:lnTo>
                    <a:pt x="12" y="12"/>
                  </a:lnTo>
                  <a:cubicBezTo>
                    <a:pt x="12" y="12"/>
                    <a:pt x="12" y="12"/>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27"/>
            <p:cNvSpPr/>
            <p:nvPr/>
          </p:nvSpPr>
          <p:spPr>
            <a:xfrm rot="1290219">
              <a:off x="2862424" y="3102919"/>
              <a:ext cx="663" cy="574"/>
            </a:xfrm>
            <a:custGeom>
              <a:rect b="b" l="l" r="r" t="t"/>
              <a:pathLst>
                <a:path extrusionOk="0" h="13" w="13">
                  <a:moveTo>
                    <a:pt x="13" y="0"/>
                  </a:moveTo>
                  <a:cubicBezTo>
                    <a:pt x="1" y="12"/>
                    <a:pt x="1" y="12"/>
                    <a:pt x="13" y="12"/>
                  </a:cubicBezTo>
                  <a:cubicBezTo>
                    <a:pt x="13" y="12"/>
                    <a:pt x="13" y="0"/>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27"/>
            <p:cNvSpPr/>
            <p:nvPr/>
          </p:nvSpPr>
          <p:spPr>
            <a:xfrm rot="1290219">
              <a:off x="2873859" y="3087093"/>
              <a:ext cx="663" cy="574"/>
            </a:xfrm>
            <a:custGeom>
              <a:rect b="b" l="l" r="r" t="t"/>
              <a:pathLst>
                <a:path extrusionOk="0" h="13" w="13">
                  <a:moveTo>
                    <a:pt x="13" y="1"/>
                  </a:moveTo>
                  <a:cubicBezTo>
                    <a:pt x="13" y="1"/>
                    <a:pt x="1" y="1"/>
                    <a:pt x="1" y="13"/>
                  </a:cubicBezTo>
                  <a:lnTo>
                    <a:pt x="13"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27"/>
            <p:cNvSpPr/>
            <p:nvPr/>
          </p:nvSpPr>
          <p:spPr>
            <a:xfrm rot="1290219">
              <a:off x="2891205" y="3100738"/>
              <a:ext cx="3724" cy="574"/>
            </a:xfrm>
            <a:custGeom>
              <a:rect b="b" l="l" r="r" t="t"/>
              <a:pathLst>
                <a:path extrusionOk="0" h="13" w="73">
                  <a:moveTo>
                    <a:pt x="60" y="1"/>
                  </a:moveTo>
                  <a:cubicBezTo>
                    <a:pt x="1" y="1"/>
                    <a:pt x="60" y="1"/>
                    <a:pt x="36" y="13"/>
                  </a:cubicBezTo>
                  <a:lnTo>
                    <a:pt x="60" y="13"/>
                  </a:lnTo>
                  <a:cubicBezTo>
                    <a:pt x="72" y="1"/>
                    <a:pt x="60" y="1"/>
                    <a:pt x="6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27"/>
            <p:cNvSpPr/>
            <p:nvPr/>
          </p:nvSpPr>
          <p:spPr>
            <a:xfrm rot="1290219">
              <a:off x="2860246" y="3105975"/>
              <a:ext cx="663" cy="44"/>
            </a:xfrm>
            <a:custGeom>
              <a:rect b="b" l="l" r="r" t="t"/>
              <a:pathLst>
                <a:path extrusionOk="0" h="1" w="13">
                  <a:moveTo>
                    <a:pt x="1" y="1"/>
                  </a:moveTo>
                  <a:cubicBezTo>
                    <a:pt x="1" y="1"/>
                    <a:pt x="13" y="1"/>
                    <a:pt x="13" y="1"/>
                  </a:cubicBezTo>
                  <a:cubicBezTo>
                    <a:pt x="13" y="1"/>
                    <a:pt x="13" y="1"/>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27"/>
            <p:cNvSpPr/>
            <p:nvPr/>
          </p:nvSpPr>
          <p:spPr>
            <a:xfrm rot="1290219">
              <a:off x="2875180" y="3089112"/>
              <a:ext cx="2499" cy="574"/>
            </a:xfrm>
            <a:custGeom>
              <a:rect b="b" l="l" r="r" t="t"/>
              <a:pathLst>
                <a:path extrusionOk="0" h="13" w="49">
                  <a:moveTo>
                    <a:pt x="24" y="0"/>
                  </a:moveTo>
                  <a:cubicBezTo>
                    <a:pt x="48" y="0"/>
                    <a:pt x="1" y="12"/>
                    <a:pt x="24" y="12"/>
                  </a:cubicBezTo>
                  <a:lnTo>
                    <a:pt x="36"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27"/>
            <p:cNvSpPr/>
            <p:nvPr/>
          </p:nvSpPr>
          <p:spPr>
            <a:xfrm rot="1290219">
              <a:off x="2888525" y="3051403"/>
              <a:ext cx="4897" cy="1105"/>
            </a:xfrm>
            <a:custGeom>
              <a:rect b="b" l="l" r="r" t="t"/>
              <a:pathLst>
                <a:path extrusionOk="0" h="25" w="96">
                  <a:moveTo>
                    <a:pt x="0" y="1"/>
                  </a:moveTo>
                  <a:cubicBezTo>
                    <a:pt x="36" y="1"/>
                    <a:pt x="24" y="13"/>
                    <a:pt x="36" y="25"/>
                  </a:cubicBezTo>
                  <a:lnTo>
                    <a:pt x="60" y="13"/>
                  </a:lnTo>
                  <a:lnTo>
                    <a:pt x="72" y="13"/>
                  </a:lnTo>
                  <a:lnTo>
                    <a:pt x="96"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27"/>
            <p:cNvSpPr/>
            <p:nvPr/>
          </p:nvSpPr>
          <p:spPr>
            <a:xfrm rot="1290219">
              <a:off x="2878070" y="3048368"/>
              <a:ext cx="1836" cy="574"/>
            </a:xfrm>
            <a:custGeom>
              <a:rect b="b" l="l" r="r" t="t"/>
              <a:pathLst>
                <a:path extrusionOk="0" h="13" w="36">
                  <a:moveTo>
                    <a:pt x="36" y="0"/>
                  </a:moveTo>
                  <a:cubicBezTo>
                    <a:pt x="36" y="0"/>
                    <a:pt x="12" y="12"/>
                    <a:pt x="0" y="12"/>
                  </a:cubicBezTo>
                  <a:lnTo>
                    <a:pt x="24" y="12"/>
                  </a:lnTo>
                  <a:lnTo>
                    <a:pt x="36"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27"/>
            <p:cNvSpPr/>
            <p:nvPr/>
          </p:nvSpPr>
          <p:spPr>
            <a:xfrm rot="1290219">
              <a:off x="2872779" y="3050916"/>
              <a:ext cx="2499" cy="574"/>
            </a:xfrm>
            <a:custGeom>
              <a:rect b="b" l="l" r="r" t="t"/>
              <a:pathLst>
                <a:path extrusionOk="0" h="13" w="49">
                  <a:moveTo>
                    <a:pt x="48" y="1"/>
                  </a:moveTo>
                  <a:cubicBezTo>
                    <a:pt x="25" y="1"/>
                    <a:pt x="1" y="13"/>
                    <a:pt x="36" y="13"/>
                  </a:cubicBezTo>
                  <a:lnTo>
                    <a:pt x="48"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27"/>
            <p:cNvSpPr/>
            <p:nvPr/>
          </p:nvSpPr>
          <p:spPr>
            <a:xfrm rot="1290219">
              <a:off x="2890679" y="3054604"/>
              <a:ext cx="2499" cy="574"/>
            </a:xfrm>
            <a:custGeom>
              <a:rect b="b" l="l" r="r" t="t"/>
              <a:pathLst>
                <a:path extrusionOk="0" h="13" w="49">
                  <a:moveTo>
                    <a:pt x="25" y="0"/>
                  </a:moveTo>
                  <a:cubicBezTo>
                    <a:pt x="1" y="12"/>
                    <a:pt x="13" y="12"/>
                    <a:pt x="37" y="12"/>
                  </a:cubicBezTo>
                  <a:cubicBezTo>
                    <a:pt x="13" y="12"/>
                    <a:pt x="49" y="12"/>
                    <a:pt x="4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27"/>
            <p:cNvSpPr/>
            <p:nvPr/>
          </p:nvSpPr>
          <p:spPr>
            <a:xfrm rot="1290219">
              <a:off x="2873004" y="3052263"/>
              <a:ext cx="3111" cy="574"/>
            </a:xfrm>
            <a:custGeom>
              <a:rect b="b" l="l" r="r" t="t"/>
              <a:pathLst>
                <a:path extrusionOk="0" h="13" w="61">
                  <a:moveTo>
                    <a:pt x="13" y="0"/>
                  </a:moveTo>
                  <a:cubicBezTo>
                    <a:pt x="60" y="0"/>
                    <a:pt x="1" y="12"/>
                    <a:pt x="36" y="12"/>
                  </a:cubicBezTo>
                  <a:cubicBezTo>
                    <a:pt x="24" y="12"/>
                    <a:pt x="60" y="0"/>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27"/>
            <p:cNvSpPr/>
            <p:nvPr/>
          </p:nvSpPr>
          <p:spPr>
            <a:xfrm rot="1290219">
              <a:off x="2892610" y="3057124"/>
              <a:ext cx="3009" cy="574"/>
            </a:xfrm>
            <a:custGeom>
              <a:rect b="b" l="l" r="r" t="t"/>
              <a:pathLst>
                <a:path extrusionOk="0" h="13" w="59">
                  <a:moveTo>
                    <a:pt x="45" y="1"/>
                  </a:moveTo>
                  <a:cubicBezTo>
                    <a:pt x="42" y="1"/>
                    <a:pt x="42" y="1"/>
                    <a:pt x="44" y="1"/>
                  </a:cubicBezTo>
                  <a:lnTo>
                    <a:pt x="44" y="1"/>
                  </a:lnTo>
                  <a:cubicBezTo>
                    <a:pt x="45" y="1"/>
                    <a:pt x="45" y="1"/>
                    <a:pt x="45" y="1"/>
                  </a:cubicBezTo>
                  <a:close/>
                  <a:moveTo>
                    <a:pt x="44" y="1"/>
                  </a:moveTo>
                  <a:lnTo>
                    <a:pt x="44" y="1"/>
                  </a:lnTo>
                  <a:cubicBezTo>
                    <a:pt x="37" y="3"/>
                    <a:pt x="1" y="13"/>
                    <a:pt x="33" y="13"/>
                  </a:cubicBezTo>
                  <a:cubicBezTo>
                    <a:pt x="58" y="4"/>
                    <a:pt x="48" y="2"/>
                    <a:pt x="4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27"/>
            <p:cNvSpPr/>
            <p:nvPr/>
          </p:nvSpPr>
          <p:spPr>
            <a:xfrm rot="1290219">
              <a:off x="2874955" y="3054092"/>
              <a:ext cx="5509" cy="1105"/>
            </a:xfrm>
            <a:custGeom>
              <a:rect b="b" l="l" r="r" t="t"/>
              <a:pathLst>
                <a:path extrusionOk="0" h="25" w="108">
                  <a:moveTo>
                    <a:pt x="72" y="0"/>
                  </a:moveTo>
                  <a:cubicBezTo>
                    <a:pt x="48" y="12"/>
                    <a:pt x="36" y="24"/>
                    <a:pt x="0" y="24"/>
                  </a:cubicBezTo>
                  <a:cubicBezTo>
                    <a:pt x="24" y="24"/>
                    <a:pt x="72" y="24"/>
                    <a:pt x="95" y="12"/>
                  </a:cubicBezTo>
                  <a:lnTo>
                    <a:pt x="107" y="12"/>
                  </a:lnTo>
                  <a:cubicBezTo>
                    <a:pt x="72" y="12"/>
                    <a:pt x="84" y="0"/>
                    <a:pt x="7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27"/>
            <p:cNvSpPr/>
            <p:nvPr/>
          </p:nvSpPr>
          <p:spPr>
            <a:xfrm rot="1290219">
              <a:off x="2891231" y="3056961"/>
              <a:ext cx="4846" cy="1105"/>
            </a:xfrm>
            <a:custGeom>
              <a:rect b="b" l="l" r="r" t="t"/>
              <a:pathLst>
                <a:path extrusionOk="0" h="25" w="95">
                  <a:moveTo>
                    <a:pt x="24" y="21"/>
                  </a:moveTo>
                  <a:cubicBezTo>
                    <a:pt x="10" y="22"/>
                    <a:pt x="0" y="25"/>
                    <a:pt x="12" y="25"/>
                  </a:cubicBezTo>
                  <a:lnTo>
                    <a:pt x="24" y="21"/>
                  </a:lnTo>
                  <a:close/>
                  <a:moveTo>
                    <a:pt x="95" y="1"/>
                  </a:moveTo>
                  <a:lnTo>
                    <a:pt x="95" y="1"/>
                  </a:lnTo>
                  <a:cubicBezTo>
                    <a:pt x="71" y="13"/>
                    <a:pt x="47" y="13"/>
                    <a:pt x="47" y="13"/>
                  </a:cubicBezTo>
                  <a:lnTo>
                    <a:pt x="24" y="21"/>
                  </a:lnTo>
                  <a:lnTo>
                    <a:pt x="24" y="21"/>
                  </a:lnTo>
                  <a:cubicBezTo>
                    <a:pt x="30" y="20"/>
                    <a:pt x="36" y="19"/>
                    <a:pt x="42" y="19"/>
                  </a:cubicBezTo>
                  <a:cubicBezTo>
                    <a:pt x="51" y="19"/>
                    <a:pt x="59" y="21"/>
                    <a:pt x="59" y="25"/>
                  </a:cubicBezTo>
                  <a:cubicBezTo>
                    <a:pt x="71" y="13"/>
                    <a:pt x="95" y="13"/>
                    <a:pt x="9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27"/>
            <p:cNvSpPr/>
            <p:nvPr/>
          </p:nvSpPr>
          <p:spPr>
            <a:xfrm rot="1290219">
              <a:off x="2872947" y="3054351"/>
              <a:ext cx="3673" cy="840"/>
            </a:xfrm>
            <a:custGeom>
              <a:rect b="b" l="l" r="r" t="t"/>
              <a:pathLst>
                <a:path extrusionOk="0" h="19" w="72">
                  <a:moveTo>
                    <a:pt x="32" y="1"/>
                  </a:moveTo>
                  <a:cubicBezTo>
                    <a:pt x="26" y="1"/>
                    <a:pt x="16" y="2"/>
                    <a:pt x="1" y="6"/>
                  </a:cubicBezTo>
                  <a:cubicBezTo>
                    <a:pt x="12" y="6"/>
                    <a:pt x="24" y="18"/>
                    <a:pt x="48" y="18"/>
                  </a:cubicBezTo>
                  <a:lnTo>
                    <a:pt x="72" y="6"/>
                  </a:lnTo>
                  <a:cubicBezTo>
                    <a:pt x="48" y="6"/>
                    <a:pt x="45" y="1"/>
                    <a:pt x="3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27"/>
            <p:cNvSpPr/>
            <p:nvPr/>
          </p:nvSpPr>
          <p:spPr>
            <a:xfrm rot="1290219">
              <a:off x="2889679" y="3057816"/>
              <a:ext cx="3724" cy="574"/>
            </a:xfrm>
            <a:custGeom>
              <a:rect b="b" l="l" r="r" t="t"/>
              <a:pathLst>
                <a:path extrusionOk="0" h="13" w="73">
                  <a:moveTo>
                    <a:pt x="49" y="1"/>
                  </a:moveTo>
                  <a:cubicBezTo>
                    <a:pt x="49" y="1"/>
                    <a:pt x="1" y="1"/>
                    <a:pt x="25" y="13"/>
                  </a:cubicBezTo>
                  <a:lnTo>
                    <a:pt x="7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27"/>
            <p:cNvSpPr/>
            <p:nvPr/>
          </p:nvSpPr>
          <p:spPr>
            <a:xfrm rot="1290219">
              <a:off x="2873741" y="3060009"/>
              <a:ext cx="3673" cy="574"/>
            </a:xfrm>
            <a:custGeom>
              <a:rect b="b" l="l" r="r" t="t"/>
              <a:pathLst>
                <a:path extrusionOk="0" h="13" w="72">
                  <a:moveTo>
                    <a:pt x="48" y="0"/>
                  </a:moveTo>
                  <a:cubicBezTo>
                    <a:pt x="24" y="0"/>
                    <a:pt x="0" y="12"/>
                    <a:pt x="24" y="12"/>
                  </a:cubicBezTo>
                  <a:cubicBezTo>
                    <a:pt x="36" y="12"/>
                    <a:pt x="72" y="0"/>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27"/>
            <p:cNvSpPr/>
            <p:nvPr/>
          </p:nvSpPr>
          <p:spPr>
            <a:xfrm rot="1290219">
              <a:off x="2865841" y="3079069"/>
              <a:ext cx="1734" cy="442"/>
            </a:xfrm>
            <a:custGeom>
              <a:rect b="b" l="l" r="r" t="t"/>
              <a:pathLst>
                <a:path extrusionOk="0" h="10" w="34">
                  <a:moveTo>
                    <a:pt x="9" y="1"/>
                  </a:moveTo>
                  <a:cubicBezTo>
                    <a:pt x="3" y="6"/>
                    <a:pt x="0" y="9"/>
                    <a:pt x="3" y="9"/>
                  </a:cubicBezTo>
                  <a:cubicBezTo>
                    <a:pt x="6" y="9"/>
                    <a:pt x="15" y="6"/>
                    <a:pt x="3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27"/>
            <p:cNvSpPr/>
            <p:nvPr/>
          </p:nvSpPr>
          <p:spPr>
            <a:xfrm rot="1290219">
              <a:off x="2865571" y="3079668"/>
              <a:ext cx="2499" cy="44"/>
            </a:xfrm>
            <a:custGeom>
              <a:rect b="b" l="l" r="r" t="t"/>
              <a:pathLst>
                <a:path extrusionOk="0" h="1" w="49">
                  <a:moveTo>
                    <a:pt x="48" y="0"/>
                  </a:moveTo>
                  <a:lnTo>
                    <a:pt x="24" y="0"/>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27"/>
            <p:cNvSpPr/>
            <p:nvPr/>
          </p:nvSpPr>
          <p:spPr>
            <a:xfrm rot="1290219">
              <a:off x="2864151" y="3080005"/>
              <a:ext cx="1275" cy="44"/>
            </a:xfrm>
            <a:custGeom>
              <a:rect b="b" l="l" r="r" t="t"/>
              <a:pathLst>
                <a:path extrusionOk="0" h="1" w="25">
                  <a:moveTo>
                    <a:pt x="24" y="0"/>
                  </a:moveTo>
                  <a:lnTo>
                    <a:pt x="1" y="0"/>
                  </a:lnTo>
                  <a:cubicBezTo>
                    <a:pt x="1" y="0"/>
                    <a:pt x="13" y="0"/>
                    <a:pt x="13" y="0"/>
                  </a:cubicBezTo>
                  <a:cubicBezTo>
                    <a:pt x="13" y="0"/>
                    <a:pt x="13" y="0"/>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27"/>
            <p:cNvSpPr/>
            <p:nvPr/>
          </p:nvSpPr>
          <p:spPr>
            <a:xfrm rot="1290219">
              <a:off x="2863394" y="3080328"/>
              <a:ext cx="4336" cy="574"/>
            </a:xfrm>
            <a:custGeom>
              <a:rect b="b" l="l" r="r" t="t"/>
              <a:pathLst>
                <a:path extrusionOk="0" h="13" w="85">
                  <a:moveTo>
                    <a:pt x="84" y="0"/>
                  </a:moveTo>
                  <a:cubicBezTo>
                    <a:pt x="60" y="0"/>
                    <a:pt x="60" y="12"/>
                    <a:pt x="1" y="12"/>
                  </a:cubicBezTo>
                  <a:lnTo>
                    <a:pt x="36" y="12"/>
                  </a:lnTo>
                  <a:lnTo>
                    <a:pt x="84"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27"/>
            <p:cNvSpPr/>
            <p:nvPr/>
          </p:nvSpPr>
          <p:spPr>
            <a:xfrm rot="1290219">
              <a:off x="2864666" y="3082494"/>
              <a:ext cx="6988" cy="707"/>
            </a:xfrm>
            <a:custGeom>
              <a:rect b="b" l="l" r="r" t="t"/>
              <a:pathLst>
                <a:path extrusionOk="0" h="16" w="137">
                  <a:moveTo>
                    <a:pt x="127" y="8"/>
                  </a:moveTo>
                  <a:cubicBezTo>
                    <a:pt x="125" y="8"/>
                    <a:pt x="121" y="9"/>
                    <a:pt x="118" y="9"/>
                  </a:cubicBezTo>
                  <a:lnTo>
                    <a:pt x="118" y="9"/>
                  </a:lnTo>
                  <a:cubicBezTo>
                    <a:pt x="116" y="9"/>
                    <a:pt x="114" y="9"/>
                    <a:pt x="112" y="9"/>
                  </a:cubicBezTo>
                  <a:cubicBezTo>
                    <a:pt x="104" y="9"/>
                    <a:pt x="95" y="9"/>
                    <a:pt x="86" y="11"/>
                  </a:cubicBezTo>
                  <a:lnTo>
                    <a:pt x="86" y="11"/>
                  </a:lnTo>
                  <a:cubicBezTo>
                    <a:pt x="97" y="10"/>
                    <a:pt x="109" y="9"/>
                    <a:pt x="118" y="9"/>
                  </a:cubicBezTo>
                  <a:lnTo>
                    <a:pt x="118" y="9"/>
                  </a:lnTo>
                  <a:cubicBezTo>
                    <a:pt x="123" y="9"/>
                    <a:pt x="128" y="10"/>
                    <a:pt x="131" y="12"/>
                  </a:cubicBezTo>
                  <a:cubicBezTo>
                    <a:pt x="137" y="9"/>
                    <a:pt x="134" y="8"/>
                    <a:pt x="127" y="8"/>
                  </a:cubicBezTo>
                  <a:close/>
                  <a:moveTo>
                    <a:pt x="12" y="0"/>
                  </a:moveTo>
                  <a:cubicBezTo>
                    <a:pt x="0" y="12"/>
                    <a:pt x="72" y="12"/>
                    <a:pt x="12" y="12"/>
                  </a:cubicBezTo>
                  <a:cubicBezTo>
                    <a:pt x="20" y="14"/>
                    <a:pt x="28" y="15"/>
                    <a:pt x="38" y="15"/>
                  </a:cubicBezTo>
                  <a:cubicBezTo>
                    <a:pt x="53" y="15"/>
                    <a:pt x="70" y="13"/>
                    <a:pt x="86" y="11"/>
                  </a:cubicBezTo>
                  <a:lnTo>
                    <a:pt x="86" y="11"/>
                  </a:lnTo>
                  <a:cubicBezTo>
                    <a:pt x="80" y="11"/>
                    <a:pt x="75" y="11"/>
                    <a:pt x="69" y="11"/>
                  </a:cubicBezTo>
                  <a:cubicBezTo>
                    <a:pt x="52" y="11"/>
                    <a:pt x="39" y="9"/>
                    <a:pt x="48" y="0"/>
                  </a:cubicBezTo>
                  <a:lnTo>
                    <a:pt x="48" y="0"/>
                  </a:lnTo>
                  <a:cubicBezTo>
                    <a:pt x="40" y="4"/>
                    <a:pt x="35" y="5"/>
                    <a:pt x="31" y="5"/>
                  </a:cubicBezTo>
                  <a:cubicBezTo>
                    <a:pt x="23" y="5"/>
                    <a:pt x="20"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27"/>
            <p:cNvSpPr/>
            <p:nvPr/>
          </p:nvSpPr>
          <p:spPr>
            <a:xfrm rot="1290219">
              <a:off x="2868353" y="3082610"/>
              <a:ext cx="3111" cy="574"/>
            </a:xfrm>
            <a:custGeom>
              <a:rect b="b" l="l" r="r" t="t"/>
              <a:pathLst>
                <a:path extrusionOk="0" h="13" w="61">
                  <a:moveTo>
                    <a:pt x="37" y="0"/>
                  </a:moveTo>
                  <a:cubicBezTo>
                    <a:pt x="1" y="0"/>
                    <a:pt x="1" y="12"/>
                    <a:pt x="25" y="12"/>
                  </a:cubicBezTo>
                  <a:cubicBezTo>
                    <a:pt x="25" y="12"/>
                    <a:pt x="60" y="0"/>
                    <a:pt x="3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27"/>
            <p:cNvSpPr/>
            <p:nvPr/>
          </p:nvSpPr>
          <p:spPr>
            <a:xfrm rot="1290219">
              <a:off x="2865735" y="3082755"/>
              <a:ext cx="663" cy="574"/>
            </a:xfrm>
            <a:custGeom>
              <a:rect b="b" l="l" r="r" t="t"/>
              <a:pathLst>
                <a:path extrusionOk="0" h="13" w="13">
                  <a:moveTo>
                    <a:pt x="12" y="1"/>
                  </a:moveTo>
                  <a:lnTo>
                    <a:pt x="0" y="13"/>
                  </a:lnTo>
                  <a:lnTo>
                    <a:pt x="12" y="13"/>
                  </a:lnTo>
                  <a:lnTo>
                    <a:pt x="1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27"/>
            <p:cNvSpPr/>
            <p:nvPr/>
          </p:nvSpPr>
          <p:spPr>
            <a:xfrm rot="1290219">
              <a:off x="2864311" y="3083553"/>
              <a:ext cx="1887" cy="44"/>
            </a:xfrm>
            <a:custGeom>
              <a:rect b="b" l="l" r="r" t="t"/>
              <a:pathLst>
                <a:path extrusionOk="0" h="1" w="37">
                  <a:moveTo>
                    <a:pt x="36" y="1"/>
                  </a:moveTo>
                  <a:lnTo>
                    <a:pt x="0" y="1"/>
                  </a:lnTo>
                  <a:cubicBezTo>
                    <a:pt x="12" y="1"/>
                    <a:pt x="12" y="1"/>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27"/>
            <p:cNvSpPr/>
            <p:nvPr/>
          </p:nvSpPr>
          <p:spPr>
            <a:xfrm rot="1290219">
              <a:off x="2863206" y="3084017"/>
              <a:ext cx="3469" cy="574"/>
            </a:xfrm>
            <a:custGeom>
              <a:rect b="b" l="l" r="r" t="t"/>
              <a:pathLst>
                <a:path extrusionOk="0" h="13" w="68">
                  <a:moveTo>
                    <a:pt x="53" y="1"/>
                  </a:moveTo>
                  <a:cubicBezTo>
                    <a:pt x="46" y="8"/>
                    <a:pt x="35" y="11"/>
                    <a:pt x="24" y="12"/>
                  </a:cubicBezTo>
                  <a:lnTo>
                    <a:pt x="24" y="12"/>
                  </a:lnTo>
                  <a:cubicBezTo>
                    <a:pt x="43" y="11"/>
                    <a:pt x="67" y="8"/>
                    <a:pt x="53" y="1"/>
                  </a:cubicBezTo>
                  <a:close/>
                  <a:moveTo>
                    <a:pt x="24" y="12"/>
                  </a:moveTo>
                  <a:cubicBezTo>
                    <a:pt x="11" y="12"/>
                    <a:pt x="1" y="12"/>
                    <a:pt x="6" y="12"/>
                  </a:cubicBezTo>
                  <a:cubicBezTo>
                    <a:pt x="10" y="12"/>
                    <a:pt x="17" y="12"/>
                    <a:pt x="24"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27"/>
            <p:cNvSpPr/>
            <p:nvPr/>
          </p:nvSpPr>
          <p:spPr>
            <a:xfrm rot="1290219">
              <a:off x="2868072" y="3087483"/>
              <a:ext cx="1275" cy="309"/>
            </a:xfrm>
            <a:custGeom>
              <a:rect b="b" l="l" r="r" t="t"/>
              <a:pathLst>
                <a:path extrusionOk="0" h="7" w="25">
                  <a:moveTo>
                    <a:pt x="12" y="1"/>
                  </a:moveTo>
                  <a:cubicBezTo>
                    <a:pt x="9" y="1"/>
                    <a:pt x="5" y="2"/>
                    <a:pt x="1" y="6"/>
                  </a:cubicBezTo>
                  <a:lnTo>
                    <a:pt x="24" y="6"/>
                  </a:lnTo>
                  <a:cubicBezTo>
                    <a:pt x="24" y="6"/>
                    <a:pt x="19"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27"/>
            <p:cNvSpPr/>
            <p:nvPr/>
          </p:nvSpPr>
          <p:spPr>
            <a:xfrm rot="1290219">
              <a:off x="2878029" y="3090225"/>
              <a:ext cx="2448" cy="574"/>
            </a:xfrm>
            <a:custGeom>
              <a:rect b="b" l="l" r="r" t="t"/>
              <a:pathLst>
                <a:path extrusionOk="0" h="13" w="48">
                  <a:moveTo>
                    <a:pt x="12" y="0"/>
                  </a:moveTo>
                  <a:cubicBezTo>
                    <a:pt x="0" y="0"/>
                    <a:pt x="0" y="0"/>
                    <a:pt x="0" y="12"/>
                  </a:cubicBezTo>
                  <a:cubicBezTo>
                    <a:pt x="48" y="0"/>
                    <a:pt x="0"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27"/>
            <p:cNvSpPr/>
            <p:nvPr/>
          </p:nvSpPr>
          <p:spPr>
            <a:xfrm rot="1290219">
              <a:off x="2864500" y="3086919"/>
              <a:ext cx="1275" cy="44"/>
            </a:xfrm>
            <a:custGeom>
              <a:rect b="b" l="l" r="r" t="t"/>
              <a:pathLst>
                <a:path extrusionOk="0" h="1" w="25">
                  <a:moveTo>
                    <a:pt x="24" y="0"/>
                  </a:moveTo>
                  <a:cubicBezTo>
                    <a:pt x="12" y="0"/>
                    <a:pt x="24" y="0"/>
                    <a:pt x="24" y="0"/>
                  </a:cubicBezTo>
                  <a:cubicBezTo>
                    <a:pt x="0" y="0"/>
                    <a:pt x="0" y="0"/>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27"/>
            <p:cNvSpPr/>
            <p:nvPr/>
          </p:nvSpPr>
          <p:spPr>
            <a:xfrm rot="1290219">
              <a:off x="2863262" y="3087493"/>
              <a:ext cx="6478" cy="1060"/>
            </a:xfrm>
            <a:custGeom>
              <a:rect b="b" l="l" r="r" t="t"/>
              <a:pathLst>
                <a:path extrusionOk="0" h="24" w="127">
                  <a:moveTo>
                    <a:pt x="44" y="7"/>
                  </a:moveTo>
                  <a:cubicBezTo>
                    <a:pt x="24" y="8"/>
                    <a:pt x="0" y="12"/>
                    <a:pt x="7" y="12"/>
                  </a:cubicBezTo>
                  <a:lnTo>
                    <a:pt x="44" y="7"/>
                  </a:lnTo>
                  <a:close/>
                  <a:moveTo>
                    <a:pt x="91" y="0"/>
                  </a:moveTo>
                  <a:lnTo>
                    <a:pt x="44" y="7"/>
                  </a:lnTo>
                  <a:lnTo>
                    <a:pt x="44" y="7"/>
                  </a:lnTo>
                  <a:cubicBezTo>
                    <a:pt x="45" y="7"/>
                    <a:pt x="47" y="7"/>
                    <a:pt x="49" y="7"/>
                  </a:cubicBezTo>
                  <a:cubicBezTo>
                    <a:pt x="59" y="7"/>
                    <a:pt x="67" y="8"/>
                    <a:pt x="67" y="12"/>
                  </a:cubicBezTo>
                  <a:lnTo>
                    <a:pt x="31" y="12"/>
                  </a:lnTo>
                  <a:cubicBezTo>
                    <a:pt x="7" y="24"/>
                    <a:pt x="7" y="24"/>
                    <a:pt x="31" y="24"/>
                  </a:cubicBezTo>
                  <a:cubicBezTo>
                    <a:pt x="55" y="24"/>
                    <a:pt x="103" y="12"/>
                    <a:pt x="126" y="12"/>
                  </a:cubicBezTo>
                  <a:cubicBezTo>
                    <a:pt x="114" y="12"/>
                    <a:pt x="31" y="12"/>
                    <a:pt x="9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27"/>
            <p:cNvSpPr/>
            <p:nvPr/>
          </p:nvSpPr>
          <p:spPr>
            <a:xfrm rot="1290219">
              <a:off x="2872493" y="3089674"/>
              <a:ext cx="4948" cy="574"/>
            </a:xfrm>
            <a:custGeom>
              <a:rect b="b" l="l" r="r" t="t"/>
              <a:pathLst>
                <a:path extrusionOk="0" h="13" w="97">
                  <a:moveTo>
                    <a:pt x="25" y="0"/>
                  </a:moveTo>
                  <a:lnTo>
                    <a:pt x="1" y="12"/>
                  </a:lnTo>
                  <a:cubicBezTo>
                    <a:pt x="9" y="8"/>
                    <a:pt x="15" y="7"/>
                    <a:pt x="21" y="7"/>
                  </a:cubicBezTo>
                  <a:cubicBezTo>
                    <a:pt x="33" y="7"/>
                    <a:pt x="41" y="12"/>
                    <a:pt x="49" y="12"/>
                  </a:cubicBezTo>
                  <a:cubicBezTo>
                    <a:pt x="96" y="0"/>
                    <a:pt x="37" y="0"/>
                    <a:pt x="2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27"/>
            <p:cNvSpPr/>
            <p:nvPr/>
          </p:nvSpPr>
          <p:spPr>
            <a:xfrm rot="1290219">
              <a:off x="2867724" y="3090436"/>
              <a:ext cx="1275" cy="574"/>
            </a:xfrm>
            <a:custGeom>
              <a:rect b="b" l="l" r="r" t="t"/>
              <a:pathLst>
                <a:path extrusionOk="0" h="13" w="25">
                  <a:moveTo>
                    <a:pt x="1" y="1"/>
                  </a:moveTo>
                  <a:lnTo>
                    <a:pt x="12" y="13"/>
                  </a:ln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27"/>
            <p:cNvSpPr/>
            <p:nvPr/>
          </p:nvSpPr>
          <p:spPr>
            <a:xfrm rot="1290219">
              <a:off x="2865913" y="3090393"/>
              <a:ext cx="1887" cy="44"/>
            </a:xfrm>
            <a:custGeom>
              <a:rect b="b" l="l" r="r" t="t"/>
              <a:pathLst>
                <a:path extrusionOk="0" h="1" w="37">
                  <a:moveTo>
                    <a:pt x="25" y="1"/>
                  </a:moveTo>
                  <a:lnTo>
                    <a:pt x="1" y="1"/>
                  </a:lnTo>
                  <a:lnTo>
                    <a:pt x="37"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27"/>
            <p:cNvSpPr/>
            <p:nvPr/>
          </p:nvSpPr>
          <p:spPr>
            <a:xfrm rot="1290219">
              <a:off x="2865305" y="3089931"/>
              <a:ext cx="663" cy="574"/>
            </a:xfrm>
            <a:custGeom>
              <a:rect b="b" l="l" r="r" t="t"/>
              <a:pathLst>
                <a:path extrusionOk="0" h="13" w="13">
                  <a:moveTo>
                    <a:pt x="13" y="13"/>
                  </a:moveTo>
                  <a:lnTo>
                    <a:pt x="13" y="13"/>
                  </a:lnTo>
                  <a:lnTo>
                    <a:pt x="1"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27"/>
            <p:cNvSpPr/>
            <p:nvPr/>
          </p:nvSpPr>
          <p:spPr>
            <a:xfrm rot="1290219">
              <a:off x="2865646" y="3091065"/>
              <a:ext cx="1224" cy="265"/>
            </a:xfrm>
            <a:custGeom>
              <a:rect b="b" l="l" r="r" t="t"/>
              <a:pathLst>
                <a:path extrusionOk="0" h="6" w="24">
                  <a:moveTo>
                    <a:pt x="20" y="0"/>
                  </a:moveTo>
                  <a:cubicBezTo>
                    <a:pt x="18" y="0"/>
                    <a:pt x="13" y="1"/>
                    <a:pt x="1" y="5"/>
                  </a:cubicBezTo>
                  <a:lnTo>
                    <a:pt x="13" y="5"/>
                  </a:lnTo>
                  <a:cubicBezTo>
                    <a:pt x="13" y="5"/>
                    <a:pt x="23" y="0"/>
                    <a:pt x="2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27"/>
            <p:cNvSpPr/>
            <p:nvPr/>
          </p:nvSpPr>
          <p:spPr>
            <a:xfrm rot="1290219">
              <a:off x="2893366" y="3101907"/>
              <a:ext cx="2448" cy="574"/>
            </a:xfrm>
            <a:custGeom>
              <a:rect b="b" l="l" r="r" t="t"/>
              <a:pathLst>
                <a:path extrusionOk="0" h="13" w="48">
                  <a:moveTo>
                    <a:pt x="48" y="1"/>
                  </a:moveTo>
                  <a:cubicBezTo>
                    <a:pt x="24" y="1"/>
                    <a:pt x="12" y="12"/>
                    <a:pt x="0" y="12"/>
                  </a:cubicBezTo>
                  <a:lnTo>
                    <a:pt x="36" y="12"/>
                  </a:lnTo>
                  <a:cubicBezTo>
                    <a:pt x="36" y="12"/>
                    <a:pt x="36" y="1"/>
                    <a:pt x="4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27"/>
            <p:cNvSpPr/>
            <p:nvPr/>
          </p:nvSpPr>
          <p:spPr>
            <a:xfrm rot="1290219">
              <a:off x="2891462" y="3101917"/>
              <a:ext cx="3418" cy="574"/>
            </a:xfrm>
            <a:custGeom>
              <a:rect b="b" l="l" r="r" t="t"/>
              <a:pathLst>
                <a:path extrusionOk="0" h="13" w="67">
                  <a:moveTo>
                    <a:pt x="24" y="0"/>
                  </a:moveTo>
                  <a:cubicBezTo>
                    <a:pt x="1" y="0"/>
                    <a:pt x="36" y="0"/>
                    <a:pt x="24" y="12"/>
                  </a:cubicBezTo>
                  <a:lnTo>
                    <a:pt x="60" y="12"/>
                  </a:lnTo>
                  <a:cubicBezTo>
                    <a:pt x="66" y="6"/>
                    <a:pt x="57" y="6"/>
                    <a:pt x="47" y="6"/>
                  </a:cubicBezTo>
                  <a:cubicBezTo>
                    <a:pt x="36" y="6"/>
                    <a:pt x="24" y="6"/>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27"/>
            <p:cNvSpPr/>
            <p:nvPr/>
          </p:nvSpPr>
          <p:spPr>
            <a:xfrm rot="1290219">
              <a:off x="2886622" y="3106977"/>
              <a:ext cx="4285" cy="1105"/>
            </a:xfrm>
            <a:custGeom>
              <a:rect b="b" l="l" r="r" t="t"/>
              <a:pathLst>
                <a:path extrusionOk="0" h="25" w="84">
                  <a:moveTo>
                    <a:pt x="48" y="0"/>
                  </a:moveTo>
                  <a:cubicBezTo>
                    <a:pt x="36" y="6"/>
                    <a:pt x="30" y="9"/>
                    <a:pt x="24" y="9"/>
                  </a:cubicBezTo>
                  <a:cubicBezTo>
                    <a:pt x="18" y="9"/>
                    <a:pt x="12" y="6"/>
                    <a:pt x="0" y="0"/>
                  </a:cubicBezTo>
                  <a:lnTo>
                    <a:pt x="0" y="0"/>
                  </a:lnTo>
                  <a:cubicBezTo>
                    <a:pt x="24" y="12"/>
                    <a:pt x="12" y="12"/>
                    <a:pt x="24" y="24"/>
                  </a:cubicBezTo>
                  <a:lnTo>
                    <a:pt x="71" y="24"/>
                  </a:lnTo>
                  <a:lnTo>
                    <a:pt x="48" y="12"/>
                  </a:lnTo>
                  <a:lnTo>
                    <a:pt x="71" y="12"/>
                  </a:lnTo>
                  <a:cubicBezTo>
                    <a:pt x="83" y="6"/>
                    <a:pt x="74" y="6"/>
                    <a:pt x="64" y="6"/>
                  </a:cubicBezTo>
                  <a:cubicBezTo>
                    <a:pt x="54" y="6"/>
                    <a:pt x="42" y="6"/>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27"/>
            <p:cNvSpPr/>
            <p:nvPr/>
          </p:nvSpPr>
          <p:spPr>
            <a:xfrm rot="1290219">
              <a:off x="2949053" y="3116598"/>
              <a:ext cx="51" cy="574"/>
            </a:xfrm>
            <a:custGeom>
              <a:rect b="b" l="l" r="r" t="t"/>
              <a:pathLst>
                <a:path extrusionOk="0" h="13" w="1">
                  <a:moveTo>
                    <a:pt x="0" y="13"/>
                  </a:moveTo>
                  <a:cubicBezTo>
                    <a:pt x="0" y="13"/>
                    <a:pt x="0" y="13"/>
                    <a:pt x="0" y="1"/>
                  </a:cubicBezTo>
                  <a:lnTo>
                    <a:pt x="0" y="1"/>
                  </a:lnTo>
                  <a:lnTo>
                    <a:pt x="0" y="13"/>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27"/>
            <p:cNvSpPr/>
            <p:nvPr/>
          </p:nvSpPr>
          <p:spPr>
            <a:xfrm rot="1290219">
              <a:off x="2912756" y="3068201"/>
              <a:ext cx="2499" cy="2386"/>
            </a:xfrm>
            <a:custGeom>
              <a:rect b="b" l="l" r="r" t="t"/>
              <a:pathLst>
                <a:path extrusionOk="0" h="54" w="49">
                  <a:moveTo>
                    <a:pt x="28" y="0"/>
                  </a:moveTo>
                  <a:cubicBezTo>
                    <a:pt x="23" y="0"/>
                    <a:pt x="21" y="5"/>
                    <a:pt x="13" y="5"/>
                  </a:cubicBezTo>
                  <a:lnTo>
                    <a:pt x="1" y="53"/>
                  </a:lnTo>
                  <a:cubicBezTo>
                    <a:pt x="25" y="41"/>
                    <a:pt x="1" y="41"/>
                    <a:pt x="13" y="17"/>
                  </a:cubicBezTo>
                  <a:lnTo>
                    <a:pt x="13" y="17"/>
                  </a:lnTo>
                  <a:cubicBezTo>
                    <a:pt x="25" y="17"/>
                    <a:pt x="25" y="41"/>
                    <a:pt x="25" y="41"/>
                  </a:cubicBezTo>
                  <a:cubicBezTo>
                    <a:pt x="49" y="5"/>
                    <a:pt x="1" y="29"/>
                    <a:pt x="37" y="5"/>
                  </a:cubicBezTo>
                  <a:cubicBezTo>
                    <a:pt x="33" y="1"/>
                    <a:pt x="30" y="0"/>
                    <a:pt x="2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27"/>
            <p:cNvSpPr/>
            <p:nvPr/>
          </p:nvSpPr>
          <p:spPr>
            <a:xfrm rot="1290219">
              <a:off x="2946818" y="3109695"/>
              <a:ext cx="3111" cy="4772"/>
            </a:xfrm>
            <a:custGeom>
              <a:rect b="b" l="l" r="r" t="t"/>
              <a:pathLst>
                <a:path extrusionOk="0" h="108" w="61">
                  <a:moveTo>
                    <a:pt x="60" y="1"/>
                  </a:moveTo>
                  <a:cubicBezTo>
                    <a:pt x="38" y="34"/>
                    <a:pt x="26" y="78"/>
                    <a:pt x="5" y="103"/>
                  </a:cubicBezTo>
                  <a:lnTo>
                    <a:pt x="5" y="103"/>
                  </a:lnTo>
                  <a:cubicBezTo>
                    <a:pt x="5" y="103"/>
                    <a:pt x="4" y="103"/>
                    <a:pt x="4" y="103"/>
                  </a:cubicBezTo>
                  <a:cubicBezTo>
                    <a:pt x="2" y="103"/>
                    <a:pt x="1" y="104"/>
                    <a:pt x="1" y="108"/>
                  </a:cubicBezTo>
                  <a:cubicBezTo>
                    <a:pt x="2" y="106"/>
                    <a:pt x="4" y="105"/>
                    <a:pt x="5" y="103"/>
                  </a:cubicBezTo>
                  <a:lnTo>
                    <a:pt x="5" y="103"/>
                  </a:lnTo>
                  <a:cubicBezTo>
                    <a:pt x="9" y="104"/>
                    <a:pt x="13" y="108"/>
                    <a:pt x="13" y="108"/>
                  </a:cubicBezTo>
                  <a:cubicBezTo>
                    <a:pt x="13" y="84"/>
                    <a:pt x="37" y="60"/>
                    <a:pt x="49" y="37"/>
                  </a:cubicBezTo>
                  <a:lnTo>
                    <a:pt x="49" y="48"/>
                  </a:lnTo>
                  <a:cubicBezTo>
                    <a:pt x="60" y="25"/>
                    <a:pt x="60" y="25"/>
                    <a:pt x="6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27"/>
            <p:cNvSpPr/>
            <p:nvPr/>
          </p:nvSpPr>
          <p:spPr>
            <a:xfrm rot="1290219">
              <a:off x="2946019" y="3113836"/>
              <a:ext cx="663" cy="1105"/>
            </a:xfrm>
            <a:custGeom>
              <a:rect b="b" l="l" r="r" t="t"/>
              <a:pathLst>
                <a:path extrusionOk="0" h="25" w="13">
                  <a:moveTo>
                    <a:pt x="13" y="1"/>
                  </a:moveTo>
                  <a:cubicBezTo>
                    <a:pt x="1" y="13"/>
                    <a:pt x="1" y="13"/>
                    <a:pt x="1" y="13"/>
                  </a:cubicBezTo>
                  <a:cubicBezTo>
                    <a:pt x="1" y="13"/>
                    <a:pt x="1" y="25"/>
                    <a:pt x="1" y="25"/>
                  </a:cubicBezTo>
                  <a:cubicBezTo>
                    <a:pt x="13" y="13"/>
                    <a:pt x="13" y="13"/>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27"/>
            <p:cNvSpPr/>
            <p:nvPr/>
          </p:nvSpPr>
          <p:spPr>
            <a:xfrm rot="1290219">
              <a:off x="2920080" y="3075968"/>
              <a:ext cx="663" cy="574"/>
            </a:xfrm>
            <a:custGeom>
              <a:rect b="b" l="l" r="r" t="t"/>
              <a:pathLst>
                <a:path extrusionOk="0" h="13" w="13">
                  <a:moveTo>
                    <a:pt x="1" y="1"/>
                  </a:moveTo>
                  <a:lnTo>
                    <a:pt x="12" y="12"/>
                  </a:lnTo>
                  <a:cubicBezTo>
                    <a:pt x="12" y="1"/>
                    <a:pt x="12"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27"/>
            <p:cNvSpPr/>
            <p:nvPr/>
          </p:nvSpPr>
          <p:spPr>
            <a:xfrm rot="1290219">
              <a:off x="2952401" y="3118037"/>
              <a:ext cx="663" cy="574"/>
            </a:xfrm>
            <a:custGeom>
              <a:rect b="b" l="l" r="r" t="t"/>
              <a:pathLst>
                <a:path extrusionOk="0" h="13" w="13">
                  <a:moveTo>
                    <a:pt x="1" y="1"/>
                  </a:moveTo>
                  <a:cubicBezTo>
                    <a:pt x="1" y="1"/>
                    <a:pt x="13" y="13"/>
                    <a:pt x="13" y="13"/>
                  </a:cubicBezTo>
                  <a:cubicBezTo>
                    <a:pt x="13" y="13"/>
                    <a:pt x="13" y="13"/>
                    <a:pt x="13" y="13"/>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27"/>
            <p:cNvSpPr/>
            <p:nvPr/>
          </p:nvSpPr>
          <p:spPr>
            <a:xfrm rot="1290219">
              <a:off x="2921360" y="3113342"/>
              <a:ext cx="1479" cy="1326"/>
            </a:xfrm>
            <a:custGeom>
              <a:rect b="b" l="l" r="r" t="t"/>
              <a:pathLst>
                <a:path extrusionOk="0" h="30" w="29">
                  <a:moveTo>
                    <a:pt x="28" y="10"/>
                  </a:moveTo>
                  <a:cubicBezTo>
                    <a:pt x="28" y="10"/>
                    <a:pt x="27" y="11"/>
                    <a:pt x="24" y="14"/>
                  </a:cubicBezTo>
                  <a:lnTo>
                    <a:pt x="24" y="14"/>
                  </a:lnTo>
                  <a:cubicBezTo>
                    <a:pt x="27" y="12"/>
                    <a:pt x="29" y="10"/>
                    <a:pt x="28" y="10"/>
                  </a:cubicBezTo>
                  <a:close/>
                  <a:moveTo>
                    <a:pt x="12" y="0"/>
                  </a:moveTo>
                  <a:lnTo>
                    <a:pt x="1" y="24"/>
                  </a:lnTo>
                  <a:cubicBezTo>
                    <a:pt x="1" y="28"/>
                    <a:pt x="2" y="30"/>
                    <a:pt x="4" y="30"/>
                  </a:cubicBezTo>
                  <a:cubicBezTo>
                    <a:pt x="7" y="30"/>
                    <a:pt x="12" y="24"/>
                    <a:pt x="12" y="24"/>
                  </a:cubicBezTo>
                  <a:cubicBezTo>
                    <a:pt x="18" y="19"/>
                    <a:pt x="21" y="16"/>
                    <a:pt x="24" y="14"/>
                  </a:cubicBezTo>
                  <a:lnTo>
                    <a:pt x="24" y="14"/>
                  </a:lnTo>
                  <a:cubicBezTo>
                    <a:pt x="22" y="14"/>
                    <a:pt x="21" y="15"/>
                    <a:pt x="20" y="15"/>
                  </a:cubicBezTo>
                  <a:cubicBezTo>
                    <a:pt x="16" y="15"/>
                    <a:pt x="12" y="12"/>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27"/>
            <p:cNvSpPr/>
            <p:nvPr/>
          </p:nvSpPr>
          <p:spPr>
            <a:xfrm rot="1290219">
              <a:off x="2913700" y="3068243"/>
              <a:ext cx="51" cy="44"/>
            </a:xfrm>
            <a:custGeom>
              <a:rect b="b" l="l" r="r" t="t"/>
              <a:pathLst>
                <a:path extrusionOk="0" h="1" w="1">
                  <a:moveTo>
                    <a:pt x="1" y="0"/>
                  </a:moveTo>
                  <a:lnTo>
                    <a:pt x="1" y="0"/>
                  </a:lnTo>
                  <a:lnTo>
                    <a:pt x="1"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27"/>
            <p:cNvSpPr/>
            <p:nvPr/>
          </p:nvSpPr>
          <p:spPr>
            <a:xfrm rot="1290219">
              <a:off x="2947757" y="3116576"/>
              <a:ext cx="1275" cy="884"/>
            </a:xfrm>
            <a:custGeom>
              <a:rect b="b" l="l" r="r" t="t"/>
              <a:pathLst>
                <a:path extrusionOk="0" h="20" w="25">
                  <a:moveTo>
                    <a:pt x="5" y="1"/>
                  </a:moveTo>
                  <a:cubicBezTo>
                    <a:pt x="5" y="1"/>
                    <a:pt x="3" y="3"/>
                    <a:pt x="1" y="8"/>
                  </a:cubicBezTo>
                  <a:lnTo>
                    <a:pt x="10" y="12"/>
                  </a:lnTo>
                  <a:lnTo>
                    <a:pt x="10" y="12"/>
                  </a:lnTo>
                  <a:cubicBezTo>
                    <a:pt x="7" y="8"/>
                    <a:pt x="7" y="1"/>
                    <a:pt x="5" y="1"/>
                  </a:cubicBezTo>
                  <a:close/>
                  <a:moveTo>
                    <a:pt x="24" y="8"/>
                  </a:moveTo>
                  <a:cubicBezTo>
                    <a:pt x="20" y="12"/>
                    <a:pt x="17" y="14"/>
                    <a:pt x="14" y="14"/>
                  </a:cubicBezTo>
                  <a:lnTo>
                    <a:pt x="14" y="14"/>
                  </a:lnTo>
                  <a:lnTo>
                    <a:pt x="10" y="12"/>
                  </a:lnTo>
                  <a:lnTo>
                    <a:pt x="10" y="12"/>
                  </a:lnTo>
                  <a:cubicBezTo>
                    <a:pt x="11" y="14"/>
                    <a:pt x="12" y="14"/>
                    <a:pt x="13" y="14"/>
                  </a:cubicBezTo>
                  <a:cubicBezTo>
                    <a:pt x="14" y="14"/>
                    <a:pt x="14" y="14"/>
                    <a:pt x="14" y="14"/>
                  </a:cubicBezTo>
                  <a:lnTo>
                    <a:pt x="14" y="14"/>
                  </a:lnTo>
                  <a:lnTo>
                    <a:pt x="24" y="19"/>
                  </a:lnTo>
                  <a:lnTo>
                    <a:pt x="24" y="8"/>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27"/>
            <p:cNvSpPr/>
            <p:nvPr/>
          </p:nvSpPr>
          <p:spPr>
            <a:xfrm rot="1290219">
              <a:off x="2338075" y="2981728"/>
              <a:ext cx="668102" cy="441650"/>
            </a:xfrm>
            <a:custGeom>
              <a:rect b="b" l="l" r="r" t="t"/>
              <a:pathLst>
                <a:path extrusionOk="0" h="9995" w="13098">
                  <a:moveTo>
                    <a:pt x="9680" y="1"/>
                  </a:moveTo>
                  <a:cubicBezTo>
                    <a:pt x="9671" y="1"/>
                    <a:pt x="9648" y="1"/>
                    <a:pt x="9628" y="6"/>
                  </a:cubicBezTo>
                  <a:lnTo>
                    <a:pt x="9628" y="6"/>
                  </a:lnTo>
                  <a:cubicBezTo>
                    <a:pt x="9652" y="6"/>
                    <a:pt x="9688" y="1"/>
                    <a:pt x="9680" y="1"/>
                  </a:cubicBezTo>
                  <a:close/>
                  <a:moveTo>
                    <a:pt x="9609" y="13"/>
                  </a:moveTo>
                  <a:cubicBezTo>
                    <a:pt x="9601" y="13"/>
                    <a:pt x="9603" y="13"/>
                    <a:pt x="9609" y="13"/>
                  </a:cubicBezTo>
                  <a:lnTo>
                    <a:pt x="9609" y="13"/>
                  </a:lnTo>
                  <a:cubicBezTo>
                    <a:pt x="9609" y="13"/>
                    <a:pt x="9609" y="13"/>
                    <a:pt x="9609" y="13"/>
                  </a:cubicBezTo>
                  <a:close/>
                  <a:moveTo>
                    <a:pt x="9609" y="1"/>
                  </a:moveTo>
                  <a:lnTo>
                    <a:pt x="9609" y="1"/>
                  </a:lnTo>
                  <a:cubicBezTo>
                    <a:pt x="9597" y="13"/>
                    <a:pt x="9573" y="13"/>
                    <a:pt x="9549" y="13"/>
                  </a:cubicBezTo>
                  <a:cubicBezTo>
                    <a:pt x="9549" y="13"/>
                    <a:pt x="9538" y="24"/>
                    <a:pt x="9561" y="24"/>
                  </a:cubicBezTo>
                  <a:lnTo>
                    <a:pt x="9573" y="13"/>
                  </a:lnTo>
                  <a:lnTo>
                    <a:pt x="9609" y="13"/>
                  </a:lnTo>
                  <a:cubicBezTo>
                    <a:pt x="9615" y="10"/>
                    <a:pt x="9621" y="8"/>
                    <a:pt x="9628" y="6"/>
                  </a:cubicBezTo>
                  <a:lnTo>
                    <a:pt x="9628" y="6"/>
                  </a:lnTo>
                  <a:cubicBezTo>
                    <a:pt x="9627" y="6"/>
                    <a:pt x="9626" y="6"/>
                    <a:pt x="9625" y="6"/>
                  </a:cubicBezTo>
                  <a:cubicBezTo>
                    <a:pt x="9613" y="6"/>
                    <a:pt x="9605" y="5"/>
                    <a:pt x="9609" y="1"/>
                  </a:cubicBezTo>
                  <a:close/>
                  <a:moveTo>
                    <a:pt x="9692" y="9"/>
                  </a:moveTo>
                  <a:cubicBezTo>
                    <a:pt x="9683" y="9"/>
                    <a:pt x="9672" y="10"/>
                    <a:pt x="9657" y="13"/>
                  </a:cubicBezTo>
                  <a:lnTo>
                    <a:pt x="9657" y="24"/>
                  </a:lnTo>
                  <a:cubicBezTo>
                    <a:pt x="9649" y="17"/>
                    <a:pt x="9621" y="14"/>
                    <a:pt x="9609" y="13"/>
                  </a:cubicBezTo>
                  <a:lnTo>
                    <a:pt x="9609" y="13"/>
                  </a:lnTo>
                  <a:cubicBezTo>
                    <a:pt x="9608" y="24"/>
                    <a:pt x="9573" y="24"/>
                    <a:pt x="9561" y="24"/>
                  </a:cubicBezTo>
                  <a:cubicBezTo>
                    <a:pt x="9559" y="27"/>
                    <a:pt x="9561" y="28"/>
                    <a:pt x="9565" y="28"/>
                  </a:cubicBezTo>
                  <a:cubicBezTo>
                    <a:pt x="9577" y="28"/>
                    <a:pt x="9608" y="21"/>
                    <a:pt x="9623" y="21"/>
                  </a:cubicBezTo>
                  <a:cubicBezTo>
                    <a:pt x="9629" y="21"/>
                    <a:pt x="9633" y="22"/>
                    <a:pt x="9633" y="24"/>
                  </a:cubicBezTo>
                  <a:lnTo>
                    <a:pt x="9621" y="24"/>
                  </a:lnTo>
                  <a:cubicBezTo>
                    <a:pt x="9645" y="36"/>
                    <a:pt x="9645" y="36"/>
                    <a:pt x="9692" y="36"/>
                  </a:cubicBezTo>
                  <a:cubicBezTo>
                    <a:pt x="9700" y="32"/>
                    <a:pt x="9708" y="31"/>
                    <a:pt x="9716" y="31"/>
                  </a:cubicBezTo>
                  <a:cubicBezTo>
                    <a:pt x="9732" y="31"/>
                    <a:pt x="9748" y="36"/>
                    <a:pt x="9764" y="36"/>
                  </a:cubicBezTo>
                  <a:cubicBezTo>
                    <a:pt x="9776" y="30"/>
                    <a:pt x="9761" y="30"/>
                    <a:pt x="9750" y="30"/>
                  </a:cubicBezTo>
                  <a:cubicBezTo>
                    <a:pt x="9740" y="30"/>
                    <a:pt x="9734" y="30"/>
                    <a:pt x="9764" y="24"/>
                  </a:cubicBezTo>
                  <a:lnTo>
                    <a:pt x="9788" y="13"/>
                  </a:lnTo>
                  <a:lnTo>
                    <a:pt x="9788" y="13"/>
                  </a:lnTo>
                  <a:cubicBezTo>
                    <a:pt x="9773" y="15"/>
                    <a:pt x="9761" y="16"/>
                    <a:pt x="9752" y="16"/>
                  </a:cubicBezTo>
                  <a:cubicBezTo>
                    <a:pt x="9727" y="16"/>
                    <a:pt x="9718" y="9"/>
                    <a:pt x="9692" y="9"/>
                  </a:cubicBezTo>
                  <a:close/>
                  <a:moveTo>
                    <a:pt x="9692" y="36"/>
                  </a:moveTo>
                  <a:cubicBezTo>
                    <a:pt x="9645" y="36"/>
                    <a:pt x="9704" y="36"/>
                    <a:pt x="9680" y="48"/>
                  </a:cubicBezTo>
                  <a:lnTo>
                    <a:pt x="9728" y="36"/>
                  </a:lnTo>
                  <a:close/>
                  <a:moveTo>
                    <a:pt x="9823" y="84"/>
                  </a:moveTo>
                  <a:cubicBezTo>
                    <a:pt x="9817" y="84"/>
                    <a:pt x="9812" y="84"/>
                    <a:pt x="9807" y="85"/>
                  </a:cubicBezTo>
                  <a:lnTo>
                    <a:pt x="9807" y="85"/>
                  </a:lnTo>
                  <a:cubicBezTo>
                    <a:pt x="9795" y="88"/>
                    <a:pt x="9793" y="89"/>
                    <a:pt x="9796" y="89"/>
                  </a:cubicBezTo>
                  <a:cubicBezTo>
                    <a:pt x="9802" y="89"/>
                    <a:pt x="9831" y="84"/>
                    <a:pt x="9823" y="84"/>
                  </a:cubicBezTo>
                  <a:close/>
                  <a:moveTo>
                    <a:pt x="9728" y="84"/>
                  </a:moveTo>
                  <a:cubicBezTo>
                    <a:pt x="9716" y="90"/>
                    <a:pt x="9695" y="90"/>
                    <a:pt x="9672" y="90"/>
                  </a:cubicBezTo>
                  <a:cubicBezTo>
                    <a:pt x="9648" y="90"/>
                    <a:pt x="9621" y="90"/>
                    <a:pt x="9597" y="96"/>
                  </a:cubicBezTo>
                  <a:lnTo>
                    <a:pt x="9597" y="85"/>
                  </a:lnTo>
                  <a:lnTo>
                    <a:pt x="9597" y="85"/>
                  </a:lnTo>
                  <a:cubicBezTo>
                    <a:pt x="9617" y="87"/>
                    <a:pt x="9634" y="89"/>
                    <a:pt x="9650" y="89"/>
                  </a:cubicBezTo>
                  <a:cubicBezTo>
                    <a:pt x="9663" y="89"/>
                    <a:pt x="9676" y="88"/>
                    <a:pt x="9692" y="84"/>
                  </a:cubicBezTo>
                  <a:close/>
                  <a:moveTo>
                    <a:pt x="9990" y="132"/>
                  </a:moveTo>
                  <a:cubicBezTo>
                    <a:pt x="9988" y="134"/>
                    <a:pt x="9986" y="137"/>
                    <a:pt x="9984" y="140"/>
                  </a:cubicBezTo>
                  <a:lnTo>
                    <a:pt x="9984" y="140"/>
                  </a:lnTo>
                  <a:cubicBezTo>
                    <a:pt x="9986" y="137"/>
                    <a:pt x="9988" y="135"/>
                    <a:pt x="9990" y="132"/>
                  </a:cubicBezTo>
                  <a:close/>
                  <a:moveTo>
                    <a:pt x="9657" y="137"/>
                  </a:moveTo>
                  <a:cubicBezTo>
                    <a:pt x="9657" y="139"/>
                    <a:pt x="9657" y="141"/>
                    <a:pt x="9657" y="143"/>
                  </a:cubicBezTo>
                  <a:lnTo>
                    <a:pt x="9645" y="143"/>
                  </a:lnTo>
                  <a:cubicBezTo>
                    <a:pt x="9647" y="141"/>
                    <a:pt x="9651" y="139"/>
                    <a:pt x="9657" y="137"/>
                  </a:cubicBezTo>
                  <a:close/>
                  <a:moveTo>
                    <a:pt x="9752" y="155"/>
                  </a:moveTo>
                  <a:cubicBezTo>
                    <a:pt x="9752" y="155"/>
                    <a:pt x="9752" y="155"/>
                    <a:pt x="9752" y="167"/>
                  </a:cubicBezTo>
                  <a:cubicBezTo>
                    <a:pt x="9740" y="167"/>
                    <a:pt x="9740" y="167"/>
                    <a:pt x="9740" y="155"/>
                  </a:cubicBezTo>
                  <a:close/>
                  <a:moveTo>
                    <a:pt x="9800" y="143"/>
                  </a:moveTo>
                  <a:cubicBezTo>
                    <a:pt x="9800" y="143"/>
                    <a:pt x="9788" y="143"/>
                    <a:pt x="9788" y="155"/>
                  </a:cubicBezTo>
                  <a:cubicBezTo>
                    <a:pt x="9788" y="155"/>
                    <a:pt x="9788" y="155"/>
                    <a:pt x="9788" y="167"/>
                  </a:cubicBezTo>
                  <a:lnTo>
                    <a:pt x="9776" y="167"/>
                  </a:lnTo>
                  <a:cubicBezTo>
                    <a:pt x="9776" y="155"/>
                    <a:pt x="9776" y="155"/>
                    <a:pt x="9776" y="155"/>
                  </a:cubicBezTo>
                  <a:cubicBezTo>
                    <a:pt x="9776" y="143"/>
                    <a:pt x="9788" y="143"/>
                    <a:pt x="9800" y="143"/>
                  </a:cubicBezTo>
                  <a:close/>
                  <a:moveTo>
                    <a:pt x="9859" y="179"/>
                  </a:moveTo>
                  <a:cubicBezTo>
                    <a:pt x="9847" y="191"/>
                    <a:pt x="9847" y="191"/>
                    <a:pt x="9835" y="203"/>
                  </a:cubicBezTo>
                  <a:cubicBezTo>
                    <a:pt x="9835" y="203"/>
                    <a:pt x="9835" y="191"/>
                    <a:pt x="9835" y="191"/>
                  </a:cubicBezTo>
                  <a:lnTo>
                    <a:pt x="9847" y="191"/>
                  </a:lnTo>
                  <a:cubicBezTo>
                    <a:pt x="9847" y="179"/>
                    <a:pt x="9847" y="179"/>
                    <a:pt x="9859" y="179"/>
                  </a:cubicBezTo>
                  <a:close/>
                  <a:moveTo>
                    <a:pt x="9514" y="288"/>
                  </a:moveTo>
                  <a:cubicBezTo>
                    <a:pt x="9507" y="290"/>
                    <a:pt x="9501" y="293"/>
                    <a:pt x="9490" y="298"/>
                  </a:cubicBezTo>
                  <a:cubicBezTo>
                    <a:pt x="9500" y="295"/>
                    <a:pt x="9508" y="291"/>
                    <a:pt x="9514" y="288"/>
                  </a:cubicBezTo>
                  <a:close/>
                  <a:moveTo>
                    <a:pt x="9573" y="286"/>
                  </a:moveTo>
                  <a:cubicBezTo>
                    <a:pt x="9573" y="286"/>
                    <a:pt x="9549" y="286"/>
                    <a:pt x="9538" y="298"/>
                  </a:cubicBezTo>
                  <a:cubicBezTo>
                    <a:pt x="9557" y="289"/>
                    <a:pt x="9560" y="287"/>
                    <a:pt x="9573" y="286"/>
                  </a:cubicBezTo>
                  <a:lnTo>
                    <a:pt x="9573" y="286"/>
                  </a:lnTo>
                  <a:cubicBezTo>
                    <a:pt x="9573" y="286"/>
                    <a:pt x="9573" y="286"/>
                    <a:pt x="9573" y="286"/>
                  </a:cubicBezTo>
                  <a:close/>
                  <a:moveTo>
                    <a:pt x="11193" y="608"/>
                  </a:moveTo>
                  <a:cubicBezTo>
                    <a:pt x="11193" y="627"/>
                    <a:pt x="11185" y="661"/>
                    <a:pt x="11170" y="680"/>
                  </a:cubicBezTo>
                  <a:lnTo>
                    <a:pt x="11170" y="680"/>
                  </a:lnTo>
                  <a:cubicBezTo>
                    <a:pt x="11170" y="680"/>
                    <a:pt x="11169" y="679"/>
                    <a:pt x="11169" y="679"/>
                  </a:cubicBezTo>
                  <a:lnTo>
                    <a:pt x="11169" y="679"/>
                  </a:lnTo>
                  <a:lnTo>
                    <a:pt x="11169" y="681"/>
                  </a:lnTo>
                  <a:lnTo>
                    <a:pt x="11169" y="681"/>
                  </a:lnTo>
                  <a:cubicBezTo>
                    <a:pt x="11170" y="680"/>
                    <a:pt x="11170" y="680"/>
                    <a:pt x="11170" y="680"/>
                  </a:cubicBezTo>
                  <a:lnTo>
                    <a:pt x="11170" y="680"/>
                  </a:lnTo>
                  <a:cubicBezTo>
                    <a:pt x="11172" y="680"/>
                    <a:pt x="11174" y="681"/>
                    <a:pt x="11176" y="681"/>
                  </a:cubicBezTo>
                  <a:cubicBezTo>
                    <a:pt x="11205" y="681"/>
                    <a:pt x="11206" y="620"/>
                    <a:pt x="11228" y="620"/>
                  </a:cubicBezTo>
                  <a:cubicBezTo>
                    <a:pt x="11228" y="615"/>
                    <a:pt x="11227" y="614"/>
                    <a:pt x="11225" y="614"/>
                  </a:cubicBezTo>
                  <a:cubicBezTo>
                    <a:pt x="11220" y="614"/>
                    <a:pt x="11208" y="627"/>
                    <a:pt x="11200" y="627"/>
                  </a:cubicBezTo>
                  <a:cubicBezTo>
                    <a:pt x="11196" y="627"/>
                    <a:pt x="11193" y="622"/>
                    <a:pt x="11193" y="608"/>
                  </a:cubicBezTo>
                  <a:close/>
                  <a:moveTo>
                    <a:pt x="9526" y="727"/>
                  </a:moveTo>
                  <a:cubicBezTo>
                    <a:pt x="9526" y="727"/>
                    <a:pt x="9371" y="751"/>
                    <a:pt x="9407" y="751"/>
                  </a:cubicBezTo>
                  <a:lnTo>
                    <a:pt x="9549" y="727"/>
                  </a:lnTo>
                  <a:close/>
                  <a:moveTo>
                    <a:pt x="10335" y="751"/>
                  </a:moveTo>
                  <a:lnTo>
                    <a:pt x="10311" y="763"/>
                  </a:lnTo>
                  <a:lnTo>
                    <a:pt x="10335" y="763"/>
                  </a:lnTo>
                  <a:cubicBezTo>
                    <a:pt x="10335" y="759"/>
                    <a:pt x="10335" y="756"/>
                    <a:pt x="10335" y="754"/>
                  </a:cubicBezTo>
                  <a:cubicBezTo>
                    <a:pt x="10335" y="754"/>
                    <a:pt x="10335" y="753"/>
                    <a:pt x="10335" y="751"/>
                  </a:cubicBezTo>
                  <a:close/>
                  <a:moveTo>
                    <a:pt x="11443" y="751"/>
                  </a:moveTo>
                  <a:cubicBezTo>
                    <a:pt x="11437" y="751"/>
                    <a:pt x="11426" y="767"/>
                    <a:pt x="11416" y="779"/>
                  </a:cubicBezTo>
                  <a:lnTo>
                    <a:pt x="11416" y="779"/>
                  </a:lnTo>
                  <a:cubicBezTo>
                    <a:pt x="11424" y="773"/>
                    <a:pt x="11433" y="764"/>
                    <a:pt x="11443" y="751"/>
                  </a:cubicBezTo>
                  <a:close/>
                  <a:moveTo>
                    <a:pt x="11443" y="834"/>
                  </a:moveTo>
                  <a:cubicBezTo>
                    <a:pt x="11433" y="839"/>
                    <a:pt x="11427" y="846"/>
                    <a:pt x="11425" y="851"/>
                  </a:cubicBezTo>
                  <a:lnTo>
                    <a:pt x="11425" y="851"/>
                  </a:lnTo>
                  <a:cubicBezTo>
                    <a:pt x="11431" y="848"/>
                    <a:pt x="11437" y="843"/>
                    <a:pt x="11443" y="834"/>
                  </a:cubicBezTo>
                  <a:close/>
                  <a:moveTo>
                    <a:pt x="9728" y="894"/>
                  </a:moveTo>
                  <a:cubicBezTo>
                    <a:pt x="9726" y="894"/>
                    <a:pt x="9724" y="894"/>
                    <a:pt x="9722" y="894"/>
                  </a:cubicBezTo>
                  <a:lnTo>
                    <a:pt x="9722" y="894"/>
                  </a:lnTo>
                  <a:cubicBezTo>
                    <a:pt x="9717" y="895"/>
                    <a:pt x="9712" y="897"/>
                    <a:pt x="9715" y="897"/>
                  </a:cubicBezTo>
                  <a:cubicBezTo>
                    <a:pt x="9718" y="897"/>
                    <a:pt x="9725" y="896"/>
                    <a:pt x="9740" y="894"/>
                  </a:cubicBezTo>
                  <a:close/>
                  <a:moveTo>
                    <a:pt x="9538" y="870"/>
                  </a:moveTo>
                  <a:cubicBezTo>
                    <a:pt x="9454" y="882"/>
                    <a:pt x="9549" y="882"/>
                    <a:pt x="9514" y="882"/>
                  </a:cubicBezTo>
                  <a:cubicBezTo>
                    <a:pt x="9514" y="894"/>
                    <a:pt x="9514" y="894"/>
                    <a:pt x="9514" y="894"/>
                  </a:cubicBezTo>
                  <a:cubicBezTo>
                    <a:pt x="9502" y="882"/>
                    <a:pt x="9478" y="882"/>
                    <a:pt x="9442" y="882"/>
                  </a:cubicBezTo>
                  <a:cubicBezTo>
                    <a:pt x="9442" y="888"/>
                    <a:pt x="9463" y="888"/>
                    <a:pt x="9480" y="888"/>
                  </a:cubicBezTo>
                  <a:cubicBezTo>
                    <a:pt x="9496" y="888"/>
                    <a:pt x="9508" y="888"/>
                    <a:pt x="9490" y="894"/>
                  </a:cubicBezTo>
                  <a:cubicBezTo>
                    <a:pt x="9514" y="894"/>
                    <a:pt x="9442" y="905"/>
                    <a:pt x="9442" y="917"/>
                  </a:cubicBezTo>
                  <a:cubicBezTo>
                    <a:pt x="9466" y="917"/>
                    <a:pt x="9506" y="912"/>
                    <a:pt x="9526" y="912"/>
                  </a:cubicBezTo>
                  <a:cubicBezTo>
                    <a:pt x="9536" y="912"/>
                    <a:pt x="9542" y="913"/>
                    <a:pt x="9538" y="917"/>
                  </a:cubicBezTo>
                  <a:lnTo>
                    <a:pt x="9478" y="917"/>
                  </a:lnTo>
                  <a:cubicBezTo>
                    <a:pt x="9478" y="923"/>
                    <a:pt x="9496" y="923"/>
                    <a:pt x="9514" y="923"/>
                  </a:cubicBezTo>
                  <a:cubicBezTo>
                    <a:pt x="9532" y="923"/>
                    <a:pt x="9549" y="923"/>
                    <a:pt x="9549" y="929"/>
                  </a:cubicBezTo>
                  <a:cubicBezTo>
                    <a:pt x="9561" y="917"/>
                    <a:pt x="9597" y="917"/>
                    <a:pt x="9609" y="917"/>
                  </a:cubicBezTo>
                  <a:cubicBezTo>
                    <a:pt x="9633" y="917"/>
                    <a:pt x="9633" y="917"/>
                    <a:pt x="9621" y="929"/>
                  </a:cubicBezTo>
                  <a:lnTo>
                    <a:pt x="9657" y="929"/>
                  </a:lnTo>
                  <a:cubicBezTo>
                    <a:pt x="9692" y="917"/>
                    <a:pt x="9621" y="917"/>
                    <a:pt x="9668" y="905"/>
                  </a:cubicBezTo>
                  <a:lnTo>
                    <a:pt x="9668" y="905"/>
                  </a:lnTo>
                  <a:lnTo>
                    <a:pt x="9621" y="917"/>
                  </a:lnTo>
                  <a:cubicBezTo>
                    <a:pt x="9626" y="912"/>
                    <a:pt x="9639" y="907"/>
                    <a:pt x="9653" y="902"/>
                  </a:cubicBezTo>
                  <a:lnTo>
                    <a:pt x="9653" y="902"/>
                  </a:lnTo>
                  <a:cubicBezTo>
                    <a:pt x="9640" y="904"/>
                    <a:pt x="9625" y="905"/>
                    <a:pt x="9609" y="905"/>
                  </a:cubicBezTo>
                  <a:cubicBezTo>
                    <a:pt x="9633" y="894"/>
                    <a:pt x="9621" y="894"/>
                    <a:pt x="9633" y="894"/>
                  </a:cubicBezTo>
                  <a:cubicBezTo>
                    <a:pt x="9597" y="882"/>
                    <a:pt x="9526" y="882"/>
                    <a:pt x="9538" y="870"/>
                  </a:cubicBezTo>
                  <a:close/>
                  <a:moveTo>
                    <a:pt x="9692" y="917"/>
                  </a:moveTo>
                  <a:lnTo>
                    <a:pt x="9692" y="917"/>
                  </a:lnTo>
                  <a:cubicBezTo>
                    <a:pt x="9657" y="929"/>
                    <a:pt x="9704" y="929"/>
                    <a:pt x="9704" y="929"/>
                  </a:cubicBezTo>
                  <a:lnTo>
                    <a:pt x="9692" y="917"/>
                  </a:lnTo>
                  <a:close/>
                  <a:moveTo>
                    <a:pt x="9764" y="929"/>
                  </a:moveTo>
                  <a:lnTo>
                    <a:pt x="9764" y="929"/>
                  </a:lnTo>
                  <a:cubicBezTo>
                    <a:pt x="9785" y="940"/>
                    <a:pt x="9741" y="950"/>
                    <a:pt x="9706" y="953"/>
                  </a:cubicBezTo>
                  <a:lnTo>
                    <a:pt x="9706" y="953"/>
                  </a:lnTo>
                  <a:lnTo>
                    <a:pt x="9740" y="941"/>
                  </a:lnTo>
                  <a:lnTo>
                    <a:pt x="9716" y="941"/>
                  </a:lnTo>
                  <a:cubicBezTo>
                    <a:pt x="9716" y="941"/>
                    <a:pt x="9740" y="941"/>
                    <a:pt x="9764" y="929"/>
                  </a:cubicBezTo>
                  <a:close/>
                  <a:moveTo>
                    <a:pt x="10663" y="985"/>
                  </a:moveTo>
                  <a:cubicBezTo>
                    <a:pt x="10661" y="986"/>
                    <a:pt x="10659" y="987"/>
                    <a:pt x="10657" y="989"/>
                  </a:cubicBezTo>
                  <a:cubicBezTo>
                    <a:pt x="10659" y="988"/>
                    <a:pt x="10661" y="986"/>
                    <a:pt x="10663" y="985"/>
                  </a:cubicBezTo>
                  <a:close/>
                  <a:moveTo>
                    <a:pt x="9524" y="984"/>
                  </a:moveTo>
                  <a:cubicBezTo>
                    <a:pt x="9533" y="984"/>
                    <a:pt x="9543" y="985"/>
                    <a:pt x="9549" y="989"/>
                  </a:cubicBezTo>
                  <a:lnTo>
                    <a:pt x="9526" y="989"/>
                  </a:lnTo>
                  <a:cubicBezTo>
                    <a:pt x="9514" y="995"/>
                    <a:pt x="9499" y="995"/>
                    <a:pt x="9484" y="995"/>
                  </a:cubicBezTo>
                  <a:cubicBezTo>
                    <a:pt x="9478" y="995"/>
                    <a:pt x="9473" y="995"/>
                    <a:pt x="9467" y="995"/>
                  </a:cubicBezTo>
                  <a:lnTo>
                    <a:pt x="9467" y="995"/>
                  </a:lnTo>
                  <a:cubicBezTo>
                    <a:pt x="9484" y="989"/>
                    <a:pt x="9505" y="984"/>
                    <a:pt x="9524" y="984"/>
                  </a:cubicBezTo>
                  <a:close/>
                  <a:moveTo>
                    <a:pt x="9585" y="1036"/>
                  </a:moveTo>
                  <a:lnTo>
                    <a:pt x="9585" y="1036"/>
                  </a:lnTo>
                  <a:cubicBezTo>
                    <a:pt x="9585" y="1036"/>
                    <a:pt x="9585" y="1037"/>
                    <a:pt x="9585" y="1037"/>
                  </a:cubicBezTo>
                  <a:lnTo>
                    <a:pt x="9585" y="1037"/>
                  </a:lnTo>
                  <a:cubicBezTo>
                    <a:pt x="9585" y="1037"/>
                    <a:pt x="9585" y="1037"/>
                    <a:pt x="9585" y="1037"/>
                  </a:cubicBezTo>
                  <a:lnTo>
                    <a:pt x="9585" y="1037"/>
                  </a:lnTo>
                  <a:cubicBezTo>
                    <a:pt x="9585" y="1037"/>
                    <a:pt x="9585" y="1036"/>
                    <a:pt x="9585" y="1036"/>
                  </a:cubicBezTo>
                  <a:close/>
                  <a:moveTo>
                    <a:pt x="9585" y="1037"/>
                  </a:moveTo>
                  <a:cubicBezTo>
                    <a:pt x="9565" y="1037"/>
                    <a:pt x="9530" y="1039"/>
                    <a:pt x="9502" y="1048"/>
                  </a:cubicBezTo>
                  <a:cubicBezTo>
                    <a:pt x="9514" y="1048"/>
                    <a:pt x="9561" y="1048"/>
                    <a:pt x="9585" y="1037"/>
                  </a:cubicBezTo>
                  <a:close/>
                  <a:moveTo>
                    <a:pt x="10133" y="1057"/>
                  </a:moveTo>
                  <a:cubicBezTo>
                    <a:pt x="10127" y="1057"/>
                    <a:pt x="10115" y="1059"/>
                    <a:pt x="10103" y="1060"/>
                  </a:cubicBezTo>
                  <a:lnTo>
                    <a:pt x="10133" y="1060"/>
                  </a:lnTo>
                  <a:cubicBezTo>
                    <a:pt x="10138" y="1058"/>
                    <a:pt x="10137" y="1057"/>
                    <a:pt x="10133" y="1057"/>
                  </a:cubicBezTo>
                  <a:close/>
                  <a:moveTo>
                    <a:pt x="10097" y="1060"/>
                  </a:moveTo>
                  <a:cubicBezTo>
                    <a:pt x="10097" y="1061"/>
                    <a:pt x="10097" y="1061"/>
                    <a:pt x="10096" y="1061"/>
                  </a:cubicBezTo>
                  <a:lnTo>
                    <a:pt x="10096" y="1061"/>
                  </a:lnTo>
                  <a:cubicBezTo>
                    <a:pt x="10099" y="1061"/>
                    <a:pt x="10101" y="1061"/>
                    <a:pt x="10103" y="1060"/>
                  </a:cubicBezTo>
                  <a:close/>
                  <a:moveTo>
                    <a:pt x="10736" y="1058"/>
                  </a:moveTo>
                  <a:cubicBezTo>
                    <a:pt x="10733" y="1059"/>
                    <a:pt x="10731" y="1059"/>
                    <a:pt x="10728" y="1060"/>
                  </a:cubicBezTo>
                  <a:cubicBezTo>
                    <a:pt x="10728" y="1064"/>
                    <a:pt x="10726" y="1069"/>
                    <a:pt x="10724" y="1074"/>
                  </a:cubicBezTo>
                  <a:lnTo>
                    <a:pt x="10724" y="1074"/>
                  </a:lnTo>
                  <a:lnTo>
                    <a:pt x="10736" y="1058"/>
                  </a:lnTo>
                  <a:close/>
                  <a:moveTo>
                    <a:pt x="10724" y="1074"/>
                  </a:moveTo>
                  <a:lnTo>
                    <a:pt x="10716" y="1084"/>
                  </a:lnTo>
                  <a:cubicBezTo>
                    <a:pt x="10713" y="1090"/>
                    <a:pt x="10713" y="1092"/>
                    <a:pt x="10713" y="1092"/>
                  </a:cubicBezTo>
                  <a:cubicBezTo>
                    <a:pt x="10714" y="1092"/>
                    <a:pt x="10720" y="1083"/>
                    <a:pt x="10724" y="1074"/>
                  </a:cubicBezTo>
                  <a:close/>
                  <a:moveTo>
                    <a:pt x="9585" y="1084"/>
                  </a:moveTo>
                  <a:cubicBezTo>
                    <a:pt x="9621" y="1084"/>
                    <a:pt x="9597" y="1096"/>
                    <a:pt x="9585" y="1096"/>
                  </a:cubicBezTo>
                  <a:cubicBezTo>
                    <a:pt x="9585" y="1096"/>
                    <a:pt x="9563" y="1096"/>
                    <a:pt x="9572" y="1085"/>
                  </a:cubicBezTo>
                  <a:lnTo>
                    <a:pt x="9572" y="1085"/>
                  </a:lnTo>
                  <a:cubicBezTo>
                    <a:pt x="9576" y="1085"/>
                    <a:pt x="9580" y="1084"/>
                    <a:pt x="9585" y="1084"/>
                  </a:cubicBezTo>
                  <a:close/>
                  <a:moveTo>
                    <a:pt x="10097" y="1167"/>
                  </a:moveTo>
                  <a:lnTo>
                    <a:pt x="10062" y="1179"/>
                  </a:lnTo>
                  <a:lnTo>
                    <a:pt x="10062" y="1179"/>
                  </a:lnTo>
                  <a:cubicBezTo>
                    <a:pt x="10062" y="1179"/>
                    <a:pt x="10062" y="1179"/>
                    <a:pt x="10062" y="1179"/>
                  </a:cubicBezTo>
                  <a:lnTo>
                    <a:pt x="10062" y="1179"/>
                  </a:lnTo>
                  <a:lnTo>
                    <a:pt x="10061" y="1179"/>
                  </a:lnTo>
                  <a:lnTo>
                    <a:pt x="10061" y="1179"/>
                  </a:lnTo>
                  <a:lnTo>
                    <a:pt x="10062" y="1179"/>
                  </a:lnTo>
                  <a:lnTo>
                    <a:pt x="10062" y="1179"/>
                  </a:lnTo>
                  <a:cubicBezTo>
                    <a:pt x="10065" y="1179"/>
                    <a:pt x="10069" y="1179"/>
                    <a:pt x="10073" y="1179"/>
                  </a:cubicBezTo>
                  <a:lnTo>
                    <a:pt x="10097" y="1167"/>
                  </a:lnTo>
                  <a:close/>
                  <a:moveTo>
                    <a:pt x="10966" y="1191"/>
                  </a:moveTo>
                  <a:lnTo>
                    <a:pt x="10966" y="1203"/>
                  </a:lnTo>
                  <a:cubicBezTo>
                    <a:pt x="10967" y="1199"/>
                    <a:pt x="10967" y="1195"/>
                    <a:pt x="10967" y="1192"/>
                  </a:cubicBezTo>
                  <a:lnTo>
                    <a:pt x="10967" y="1192"/>
                  </a:lnTo>
                  <a:cubicBezTo>
                    <a:pt x="10967" y="1192"/>
                    <a:pt x="10967" y="1191"/>
                    <a:pt x="10966" y="1191"/>
                  </a:cubicBezTo>
                  <a:close/>
                  <a:moveTo>
                    <a:pt x="9371" y="1441"/>
                  </a:moveTo>
                  <a:cubicBezTo>
                    <a:pt x="9359" y="1441"/>
                    <a:pt x="9359" y="1453"/>
                    <a:pt x="9359" y="1465"/>
                  </a:cubicBezTo>
                  <a:lnTo>
                    <a:pt x="9371" y="1441"/>
                  </a:lnTo>
                  <a:close/>
                  <a:moveTo>
                    <a:pt x="9657" y="1477"/>
                  </a:moveTo>
                  <a:cubicBezTo>
                    <a:pt x="9657" y="1477"/>
                    <a:pt x="9645" y="1489"/>
                    <a:pt x="9645" y="1489"/>
                  </a:cubicBezTo>
                  <a:cubicBezTo>
                    <a:pt x="9645" y="1489"/>
                    <a:pt x="9645" y="1477"/>
                    <a:pt x="9645" y="1477"/>
                  </a:cubicBezTo>
                  <a:close/>
                  <a:moveTo>
                    <a:pt x="9502" y="1417"/>
                  </a:moveTo>
                  <a:cubicBezTo>
                    <a:pt x="9502" y="1417"/>
                    <a:pt x="9490" y="1429"/>
                    <a:pt x="9490" y="1441"/>
                  </a:cubicBezTo>
                  <a:lnTo>
                    <a:pt x="9494" y="1445"/>
                  </a:lnTo>
                  <a:lnTo>
                    <a:pt x="9494" y="1445"/>
                  </a:lnTo>
                  <a:cubicBezTo>
                    <a:pt x="9494" y="1445"/>
                    <a:pt x="9493" y="1445"/>
                    <a:pt x="9493" y="1445"/>
                  </a:cubicBezTo>
                  <a:cubicBezTo>
                    <a:pt x="9485" y="1445"/>
                    <a:pt x="9478" y="1465"/>
                    <a:pt x="9478" y="1465"/>
                  </a:cubicBezTo>
                  <a:cubicBezTo>
                    <a:pt x="9478" y="1477"/>
                    <a:pt x="9478" y="1477"/>
                    <a:pt x="9478" y="1489"/>
                  </a:cubicBezTo>
                  <a:lnTo>
                    <a:pt x="9502" y="1489"/>
                  </a:lnTo>
                  <a:cubicBezTo>
                    <a:pt x="9504" y="1491"/>
                    <a:pt x="9505" y="1491"/>
                    <a:pt x="9506" y="1491"/>
                  </a:cubicBezTo>
                  <a:cubicBezTo>
                    <a:pt x="9514" y="1491"/>
                    <a:pt x="9515" y="1463"/>
                    <a:pt x="9526" y="1453"/>
                  </a:cubicBezTo>
                  <a:cubicBezTo>
                    <a:pt x="9514" y="1441"/>
                    <a:pt x="9514" y="1429"/>
                    <a:pt x="9502" y="1417"/>
                  </a:cubicBezTo>
                  <a:close/>
                  <a:moveTo>
                    <a:pt x="9633" y="1477"/>
                  </a:moveTo>
                  <a:cubicBezTo>
                    <a:pt x="9633" y="1489"/>
                    <a:pt x="9633" y="1489"/>
                    <a:pt x="9633" y="1489"/>
                  </a:cubicBezTo>
                  <a:lnTo>
                    <a:pt x="9621" y="1489"/>
                  </a:lnTo>
                  <a:cubicBezTo>
                    <a:pt x="9621" y="1489"/>
                    <a:pt x="9633" y="1489"/>
                    <a:pt x="9633" y="1501"/>
                  </a:cubicBezTo>
                  <a:cubicBezTo>
                    <a:pt x="9633" y="1513"/>
                    <a:pt x="9633" y="1513"/>
                    <a:pt x="9621" y="1513"/>
                  </a:cubicBezTo>
                  <a:cubicBezTo>
                    <a:pt x="9621" y="1501"/>
                    <a:pt x="9621" y="1501"/>
                    <a:pt x="9621" y="1489"/>
                  </a:cubicBezTo>
                  <a:cubicBezTo>
                    <a:pt x="9621" y="1489"/>
                    <a:pt x="9621" y="1477"/>
                    <a:pt x="9621" y="1477"/>
                  </a:cubicBezTo>
                  <a:close/>
                  <a:moveTo>
                    <a:pt x="9657" y="1501"/>
                  </a:moveTo>
                  <a:cubicBezTo>
                    <a:pt x="9657" y="1513"/>
                    <a:pt x="9657" y="1513"/>
                    <a:pt x="9645" y="1513"/>
                  </a:cubicBezTo>
                  <a:cubicBezTo>
                    <a:pt x="9657" y="1513"/>
                    <a:pt x="9657" y="1501"/>
                    <a:pt x="9645" y="1501"/>
                  </a:cubicBezTo>
                  <a:close/>
                  <a:moveTo>
                    <a:pt x="8907" y="1549"/>
                  </a:moveTo>
                  <a:cubicBezTo>
                    <a:pt x="8915" y="1557"/>
                    <a:pt x="8911" y="1560"/>
                    <a:pt x="8913" y="1575"/>
                  </a:cubicBezTo>
                  <a:lnTo>
                    <a:pt x="8913" y="1575"/>
                  </a:lnTo>
                  <a:cubicBezTo>
                    <a:pt x="8918" y="1566"/>
                    <a:pt x="8916" y="1558"/>
                    <a:pt x="8907" y="1549"/>
                  </a:cubicBezTo>
                  <a:close/>
                  <a:moveTo>
                    <a:pt x="12477" y="1608"/>
                  </a:moveTo>
                  <a:lnTo>
                    <a:pt x="12477" y="1608"/>
                  </a:lnTo>
                  <a:cubicBezTo>
                    <a:pt x="12467" y="1615"/>
                    <a:pt x="12458" y="1620"/>
                    <a:pt x="12455" y="1620"/>
                  </a:cubicBezTo>
                  <a:cubicBezTo>
                    <a:pt x="12466" y="1608"/>
                    <a:pt x="12466" y="1608"/>
                    <a:pt x="12477" y="1608"/>
                  </a:cubicBezTo>
                  <a:close/>
                  <a:moveTo>
                    <a:pt x="9586" y="1660"/>
                  </a:moveTo>
                  <a:cubicBezTo>
                    <a:pt x="9589" y="1665"/>
                    <a:pt x="9593" y="1667"/>
                    <a:pt x="9597" y="1667"/>
                  </a:cubicBezTo>
                  <a:cubicBezTo>
                    <a:pt x="9597" y="1667"/>
                    <a:pt x="9592" y="1662"/>
                    <a:pt x="9586" y="1660"/>
                  </a:cubicBezTo>
                  <a:close/>
                  <a:moveTo>
                    <a:pt x="12571" y="1661"/>
                  </a:moveTo>
                  <a:lnTo>
                    <a:pt x="12571" y="1661"/>
                  </a:lnTo>
                  <a:cubicBezTo>
                    <a:pt x="12568" y="1665"/>
                    <a:pt x="12566" y="1667"/>
                    <a:pt x="12562" y="1667"/>
                  </a:cubicBezTo>
                  <a:cubicBezTo>
                    <a:pt x="12568" y="1667"/>
                    <a:pt x="12571" y="1664"/>
                    <a:pt x="12571" y="1661"/>
                  </a:cubicBezTo>
                  <a:close/>
                  <a:moveTo>
                    <a:pt x="12086" y="1787"/>
                  </a:moveTo>
                  <a:cubicBezTo>
                    <a:pt x="12088" y="1794"/>
                    <a:pt x="12089" y="1798"/>
                    <a:pt x="12089" y="1801"/>
                  </a:cubicBezTo>
                  <a:lnTo>
                    <a:pt x="12089" y="1801"/>
                  </a:lnTo>
                  <a:cubicBezTo>
                    <a:pt x="12095" y="1798"/>
                    <a:pt x="12102" y="1794"/>
                    <a:pt x="12109" y="1787"/>
                  </a:cubicBezTo>
                  <a:close/>
                  <a:moveTo>
                    <a:pt x="12089" y="1801"/>
                  </a:moveTo>
                  <a:cubicBezTo>
                    <a:pt x="12085" y="1802"/>
                    <a:pt x="12082" y="1803"/>
                    <a:pt x="12080" y="1804"/>
                  </a:cubicBezTo>
                  <a:lnTo>
                    <a:pt x="12080" y="1804"/>
                  </a:lnTo>
                  <a:cubicBezTo>
                    <a:pt x="12085" y="1804"/>
                    <a:pt x="12088" y="1804"/>
                    <a:pt x="12089" y="1801"/>
                  </a:cubicBezTo>
                  <a:close/>
                  <a:moveTo>
                    <a:pt x="12871" y="1894"/>
                  </a:moveTo>
                  <a:cubicBezTo>
                    <a:pt x="12865" y="1894"/>
                    <a:pt x="12862" y="1897"/>
                    <a:pt x="12859" y="1900"/>
                  </a:cubicBezTo>
                  <a:lnTo>
                    <a:pt x="12871" y="1894"/>
                  </a:lnTo>
                  <a:close/>
                  <a:moveTo>
                    <a:pt x="12859" y="1900"/>
                  </a:moveTo>
                  <a:lnTo>
                    <a:pt x="12848" y="1906"/>
                  </a:lnTo>
                  <a:cubicBezTo>
                    <a:pt x="12853" y="1906"/>
                    <a:pt x="12856" y="1903"/>
                    <a:pt x="12859" y="1900"/>
                  </a:cubicBezTo>
                  <a:close/>
                  <a:moveTo>
                    <a:pt x="8692" y="1882"/>
                  </a:moveTo>
                  <a:cubicBezTo>
                    <a:pt x="8723" y="1892"/>
                    <a:pt x="8710" y="1928"/>
                    <a:pt x="8728" y="1953"/>
                  </a:cubicBezTo>
                  <a:lnTo>
                    <a:pt x="8728" y="1953"/>
                  </a:lnTo>
                  <a:cubicBezTo>
                    <a:pt x="8692" y="1953"/>
                    <a:pt x="8692" y="1929"/>
                    <a:pt x="8657" y="1906"/>
                  </a:cubicBezTo>
                  <a:cubicBezTo>
                    <a:pt x="8652" y="1893"/>
                    <a:pt x="8653" y="1889"/>
                    <a:pt x="8655" y="1889"/>
                  </a:cubicBezTo>
                  <a:lnTo>
                    <a:pt x="8655" y="1889"/>
                  </a:lnTo>
                  <a:cubicBezTo>
                    <a:pt x="8659" y="1889"/>
                    <a:pt x="8667" y="1896"/>
                    <a:pt x="8674" y="1896"/>
                  </a:cubicBezTo>
                  <a:cubicBezTo>
                    <a:pt x="8676" y="1896"/>
                    <a:pt x="8678" y="1896"/>
                    <a:pt x="8680" y="1894"/>
                  </a:cubicBezTo>
                  <a:cubicBezTo>
                    <a:pt x="8680" y="1894"/>
                    <a:pt x="8680" y="1894"/>
                    <a:pt x="8680" y="1906"/>
                  </a:cubicBezTo>
                  <a:lnTo>
                    <a:pt x="8692" y="1882"/>
                  </a:lnTo>
                  <a:close/>
                  <a:moveTo>
                    <a:pt x="8766" y="1947"/>
                  </a:moveTo>
                  <a:cubicBezTo>
                    <a:pt x="8766" y="1947"/>
                    <a:pt x="8766" y="1948"/>
                    <a:pt x="8765" y="1948"/>
                  </a:cubicBezTo>
                  <a:lnTo>
                    <a:pt x="8765" y="1948"/>
                  </a:lnTo>
                  <a:cubicBezTo>
                    <a:pt x="8767" y="1950"/>
                    <a:pt x="8770" y="1953"/>
                    <a:pt x="8776" y="1953"/>
                  </a:cubicBezTo>
                  <a:cubicBezTo>
                    <a:pt x="8771" y="1949"/>
                    <a:pt x="8768" y="1947"/>
                    <a:pt x="8766" y="1947"/>
                  </a:cubicBezTo>
                  <a:close/>
                  <a:moveTo>
                    <a:pt x="12725" y="2134"/>
                  </a:moveTo>
                  <a:cubicBezTo>
                    <a:pt x="12718" y="2134"/>
                    <a:pt x="12706" y="2154"/>
                    <a:pt x="12698" y="2164"/>
                  </a:cubicBezTo>
                  <a:lnTo>
                    <a:pt x="12698" y="2164"/>
                  </a:lnTo>
                  <a:lnTo>
                    <a:pt x="12728" y="2144"/>
                  </a:lnTo>
                  <a:cubicBezTo>
                    <a:pt x="12728" y="2136"/>
                    <a:pt x="12727" y="2134"/>
                    <a:pt x="12725" y="2134"/>
                  </a:cubicBezTo>
                  <a:close/>
                  <a:moveTo>
                    <a:pt x="7121" y="2168"/>
                  </a:moveTo>
                  <a:lnTo>
                    <a:pt x="7121" y="2168"/>
                  </a:lnTo>
                  <a:cubicBezTo>
                    <a:pt x="7122" y="2170"/>
                    <a:pt x="7123" y="2173"/>
                    <a:pt x="7125" y="2175"/>
                  </a:cubicBezTo>
                  <a:lnTo>
                    <a:pt x="7125" y="2175"/>
                  </a:lnTo>
                  <a:cubicBezTo>
                    <a:pt x="7124" y="2173"/>
                    <a:pt x="7122" y="2170"/>
                    <a:pt x="7121" y="2168"/>
                  </a:cubicBezTo>
                  <a:close/>
                  <a:moveTo>
                    <a:pt x="12754" y="2169"/>
                  </a:moveTo>
                  <a:cubicBezTo>
                    <a:pt x="12752" y="2169"/>
                    <a:pt x="12748" y="2172"/>
                    <a:pt x="12740" y="2179"/>
                  </a:cubicBezTo>
                  <a:cubicBezTo>
                    <a:pt x="12748" y="2179"/>
                    <a:pt x="12756" y="2169"/>
                    <a:pt x="12754" y="2169"/>
                  </a:cubicBezTo>
                  <a:close/>
                  <a:moveTo>
                    <a:pt x="12955" y="2037"/>
                  </a:moveTo>
                  <a:lnTo>
                    <a:pt x="12955" y="2037"/>
                  </a:lnTo>
                  <a:cubicBezTo>
                    <a:pt x="12919" y="2084"/>
                    <a:pt x="12871" y="2072"/>
                    <a:pt x="12848" y="2120"/>
                  </a:cubicBezTo>
                  <a:lnTo>
                    <a:pt x="12800" y="2144"/>
                  </a:lnTo>
                  <a:cubicBezTo>
                    <a:pt x="12788" y="2168"/>
                    <a:pt x="12776" y="2168"/>
                    <a:pt x="12776" y="2179"/>
                  </a:cubicBezTo>
                  <a:cubicBezTo>
                    <a:pt x="12781" y="2175"/>
                    <a:pt x="12788" y="2172"/>
                    <a:pt x="12794" y="2172"/>
                  </a:cubicBezTo>
                  <a:cubicBezTo>
                    <a:pt x="12802" y="2172"/>
                    <a:pt x="12807" y="2177"/>
                    <a:pt x="12800" y="2191"/>
                  </a:cubicBezTo>
                  <a:cubicBezTo>
                    <a:pt x="12808" y="2179"/>
                    <a:pt x="12812" y="2175"/>
                    <a:pt x="12814" y="2175"/>
                  </a:cubicBezTo>
                  <a:lnTo>
                    <a:pt x="12814" y="2175"/>
                  </a:lnTo>
                  <a:cubicBezTo>
                    <a:pt x="12817" y="2175"/>
                    <a:pt x="12812" y="2191"/>
                    <a:pt x="12812" y="2191"/>
                  </a:cubicBezTo>
                  <a:cubicBezTo>
                    <a:pt x="12812" y="2191"/>
                    <a:pt x="12824" y="2156"/>
                    <a:pt x="12848" y="2144"/>
                  </a:cubicBezTo>
                  <a:cubicBezTo>
                    <a:pt x="12853" y="2138"/>
                    <a:pt x="12859" y="2135"/>
                    <a:pt x="12864" y="2135"/>
                  </a:cubicBezTo>
                  <a:cubicBezTo>
                    <a:pt x="12868" y="2135"/>
                    <a:pt x="12871" y="2138"/>
                    <a:pt x="12871" y="2144"/>
                  </a:cubicBezTo>
                  <a:lnTo>
                    <a:pt x="12883" y="2120"/>
                  </a:lnTo>
                  <a:cubicBezTo>
                    <a:pt x="12890" y="2114"/>
                    <a:pt x="12893" y="2111"/>
                    <a:pt x="12895" y="2111"/>
                  </a:cubicBezTo>
                  <a:lnTo>
                    <a:pt x="12895" y="2111"/>
                  </a:lnTo>
                  <a:cubicBezTo>
                    <a:pt x="12904" y="2111"/>
                    <a:pt x="12876" y="2168"/>
                    <a:pt x="12895" y="2168"/>
                  </a:cubicBezTo>
                  <a:cubicBezTo>
                    <a:pt x="12871" y="2179"/>
                    <a:pt x="12871" y="2168"/>
                    <a:pt x="12848" y="2191"/>
                  </a:cubicBezTo>
                  <a:cubicBezTo>
                    <a:pt x="12871" y="2179"/>
                    <a:pt x="12895" y="2168"/>
                    <a:pt x="12919" y="2168"/>
                  </a:cubicBezTo>
                  <a:lnTo>
                    <a:pt x="12919" y="2168"/>
                  </a:lnTo>
                  <a:lnTo>
                    <a:pt x="12919" y="2168"/>
                  </a:lnTo>
                  <a:cubicBezTo>
                    <a:pt x="12938" y="2145"/>
                    <a:pt x="12949" y="2137"/>
                    <a:pt x="12955" y="2137"/>
                  </a:cubicBezTo>
                  <a:cubicBezTo>
                    <a:pt x="12968" y="2137"/>
                    <a:pt x="12960" y="2174"/>
                    <a:pt x="12976" y="2174"/>
                  </a:cubicBezTo>
                  <a:cubicBezTo>
                    <a:pt x="12979" y="2174"/>
                    <a:pt x="12984" y="2172"/>
                    <a:pt x="12990" y="2168"/>
                  </a:cubicBezTo>
                  <a:cubicBezTo>
                    <a:pt x="12990" y="2144"/>
                    <a:pt x="13026" y="2132"/>
                    <a:pt x="13050" y="2108"/>
                  </a:cubicBezTo>
                  <a:lnTo>
                    <a:pt x="13050" y="2108"/>
                  </a:lnTo>
                  <a:lnTo>
                    <a:pt x="12990" y="2120"/>
                  </a:lnTo>
                  <a:cubicBezTo>
                    <a:pt x="12999" y="2111"/>
                    <a:pt x="13014" y="2083"/>
                    <a:pt x="13008" y="2083"/>
                  </a:cubicBezTo>
                  <a:lnTo>
                    <a:pt x="13008" y="2083"/>
                  </a:lnTo>
                  <a:cubicBezTo>
                    <a:pt x="13005" y="2083"/>
                    <a:pt x="13000" y="2087"/>
                    <a:pt x="12990" y="2096"/>
                  </a:cubicBezTo>
                  <a:cubicBezTo>
                    <a:pt x="12981" y="2096"/>
                    <a:pt x="12966" y="2116"/>
                    <a:pt x="12959" y="2116"/>
                  </a:cubicBezTo>
                  <a:cubicBezTo>
                    <a:pt x="12956" y="2116"/>
                    <a:pt x="12955" y="2114"/>
                    <a:pt x="12955" y="2108"/>
                  </a:cubicBezTo>
                  <a:cubicBezTo>
                    <a:pt x="12955" y="2108"/>
                    <a:pt x="12967" y="2096"/>
                    <a:pt x="12978" y="2084"/>
                  </a:cubicBezTo>
                  <a:cubicBezTo>
                    <a:pt x="12976" y="2082"/>
                    <a:pt x="12974" y="2081"/>
                    <a:pt x="12972" y="2081"/>
                  </a:cubicBezTo>
                  <a:cubicBezTo>
                    <a:pt x="12962" y="2081"/>
                    <a:pt x="12952" y="2098"/>
                    <a:pt x="12943" y="2108"/>
                  </a:cubicBezTo>
                  <a:cubicBezTo>
                    <a:pt x="12943" y="2084"/>
                    <a:pt x="12967" y="2072"/>
                    <a:pt x="12967" y="2060"/>
                  </a:cubicBezTo>
                  <a:lnTo>
                    <a:pt x="12967" y="2060"/>
                  </a:lnTo>
                  <a:cubicBezTo>
                    <a:pt x="12959" y="2065"/>
                    <a:pt x="12955" y="2067"/>
                    <a:pt x="12953" y="2067"/>
                  </a:cubicBezTo>
                  <a:cubicBezTo>
                    <a:pt x="12943" y="2067"/>
                    <a:pt x="12964" y="2037"/>
                    <a:pt x="12955" y="2037"/>
                  </a:cubicBezTo>
                  <a:close/>
                  <a:moveTo>
                    <a:pt x="12931" y="2203"/>
                  </a:moveTo>
                  <a:cubicBezTo>
                    <a:pt x="12931" y="2215"/>
                    <a:pt x="12919" y="2215"/>
                    <a:pt x="12907" y="2227"/>
                  </a:cubicBezTo>
                  <a:lnTo>
                    <a:pt x="12907" y="2215"/>
                  </a:lnTo>
                  <a:lnTo>
                    <a:pt x="12895" y="2215"/>
                  </a:lnTo>
                  <a:cubicBezTo>
                    <a:pt x="12898" y="2212"/>
                    <a:pt x="12900" y="2212"/>
                    <a:pt x="12902" y="2212"/>
                  </a:cubicBezTo>
                  <a:cubicBezTo>
                    <a:pt x="12905" y="2212"/>
                    <a:pt x="12908" y="2214"/>
                    <a:pt x="12912" y="2214"/>
                  </a:cubicBezTo>
                  <a:cubicBezTo>
                    <a:pt x="12917" y="2214"/>
                    <a:pt x="12922" y="2212"/>
                    <a:pt x="12931" y="2203"/>
                  </a:cubicBezTo>
                  <a:close/>
                  <a:moveTo>
                    <a:pt x="13049" y="2204"/>
                  </a:moveTo>
                  <a:cubicBezTo>
                    <a:pt x="13040" y="2209"/>
                    <a:pt x="13028" y="2220"/>
                    <a:pt x="13016" y="2229"/>
                  </a:cubicBezTo>
                  <a:lnTo>
                    <a:pt x="13016" y="2229"/>
                  </a:lnTo>
                  <a:cubicBezTo>
                    <a:pt x="13030" y="2224"/>
                    <a:pt x="13042" y="2218"/>
                    <a:pt x="13049" y="2204"/>
                  </a:cubicBezTo>
                  <a:close/>
                  <a:moveTo>
                    <a:pt x="13016" y="2229"/>
                  </a:moveTo>
                  <a:lnTo>
                    <a:pt x="13016" y="2229"/>
                  </a:lnTo>
                  <a:cubicBezTo>
                    <a:pt x="13008" y="2232"/>
                    <a:pt x="12999" y="2235"/>
                    <a:pt x="12990" y="2239"/>
                  </a:cubicBezTo>
                  <a:cubicBezTo>
                    <a:pt x="12991" y="2240"/>
                    <a:pt x="12993" y="2241"/>
                    <a:pt x="12995" y="2241"/>
                  </a:cubicBezTo>
                  <a:cubicBezTo>
                    <a:pt x="13000" y="2241"/>
                    <a:pt x="13008" y="2235"/>
                    <a:pt x="13016" y="2229"/>
                  </a:cubicBezTo>
                  <a:close/>
                  <a:moveTo>
                    <a:pt x="8302" y="2249"/>
                  </a:moveTo>
                  <a:cubicBezTo>
                    <a:pt x="8301" y="2253"/>
                    <a:pt x="8300" y="2257"/>
                    <a:pt x="8299" y="2263"/>
                  </a:cubicBezTo>
                  <a:cubicBezTo>
                    <a:pt x="8303" y="2259"/>
                    <a:pt x="8303" y="2254"/>
                    <a:pt x="8302" y="2249"/>
                  </a:cubicBezTo>
                  <a:close/>
                  <a:moveTo>
                    <a:pt x="6746" y="2297"/>
                  </a:moveTo>
                  <a:cubicBezTo>
                    <a:pt x="6736" y="2297"/>
                    <a:pt x="6752" y="2328"/>
                    <a:pt x="6740" y="2328"/>
                  </a:cubicBezTo>
                  <a:cubicBezTo>
                    <a:pt x="6738" y="2328"/>
                    <a:pt x="6734" y="2326"/>
                    <a:pt x="6728" y="2322"/>
                  </a:cubicBezTo>
                  <a:lnTo>
                    <a:pt x="6728" y="2322"/>
                  </a:lnTo>
                  <a:cubicBezTo>
                    <a:pt x="6737" y="2342"/>
                    <a:pt x="6771" y="2361"/>
                    <a:pt x="6777" y="2381"/>
                  </a:cubicBezTo>
                  <a:lnTo>
                    <a:pt x="6777" y="2381"/>
                  </a:lnTo>
                  <a:cubicBezTo>
                    <a:pt x="6809" y="2357"/>
                    <a:pt x="6740" y="2322"/>
                    <a:pt x="6752" y="2299"/>
                  </a:cubicBezTo>
                  <a:cubicBezTo>
                    <a:pt x="6749" y="2297"/>
                    <a:pt x="6748" y="2297"/>
                    <a:pt x="6746" y="2297"/>
                  </a:cubicBezTo>
                  <a:close/>
                  <a:moveTo>
                    <a:pt x="6777" y="2381"/>
                  </a:moveTo>
                  <a:cubicBezTo>
                    <a:pt x="6776" y="2381"/>
                    <a:pt x="6776" y="2382"/>
                    <a:pt x="6775" y="2382"/>
                  </a:cubicBezTo>
                  <a:lnTo>
                    <a:pt x="6777" y="2382"/>
                  </a:lnTo>
                  <a:cubicBezTo>
                    <a:pt x="6777" y="2382"/>
                    <a:pt x="6777" y="2381"/>
                    <a:pt x="6777" y="2381"/>
                  </a:cubicBezTo>
                  <a:close/>
                  <a:moveTo>
                    <a:pt x="12856" y="2534"/>
                  </a:moveTo>
                  <a:cubicBezTo>
                    <a:pt x="12857" y="2535"/>
                    <a:pt x="12858" y="2536"/>
                    <a:pt x="12859" y="2537"/>
                  </a:cubicBezTo>
                  <a:cubicBezTo>
                    <a:pt x="12859" y="2536"/>
                    <a:pt x="12858" y="2535"/>
                    <a:pt x="12856" y="2534"/>
                  </a:cubicBezTo>
                  <a:close/>
                  <a:moveTo>
                    <a:pt x="12214" y="2692"/>
                  </a:moveTo>
                  <a:cubicBezTo>
                    <a:pt x="12215" y="2696"/>
                    <a:pt x="12216" y="2699"/>
                    <a:pt x="12216" y="2703"/>
                  </a:cubicBezTo>
                  <a:cubicBezTo>
                    <a:pt x="12216" y="2696"/>
                    <a:pt x="12216" y="2693"/>
                    <a:pt x="12214" y="2692"/>
                  </a:cubicBezTo>
                  <a:close/>
                  <a:moveTo>
                    <a:pt x="12205" y="2691"/>
                  </a:moveTo>
                  <a:cubicBezTo>
                    <a:pt x="12205" y="2703"/>
                    <a:pt x="12205" y="2703"/>
                    <a:pt x="12193" y="2715"/>
                  </a:cubicBezTo>
                  <a:cubicBezTo>
                    <a:pt x="12209" y="2715"/>
                    <a:pt x="12203" y="2710"/>
                    <a:pt x="12205" y="2710"/>
                  </a:cubicBezTo>
                  <a:lnTo>
                    <a:pt x="12205" y="2710"/>
                  </a:lnTo>
                  <a:cubicBezTo>
                    <a:pt x="12206" y="2710"/>
                    <a:pt x="12209" y="2711"/>
                    <a:pt x="12216" y="2715"/>
                  </a:cubicBezTo>
                  <a:lnTo>
                    <a:pt x="12205" y="2691"/>
                  </a:lnTo>
                  <a:close/>
                  <a:moveTo>
                    <a:pt x="12086" y="2727"/>
                  </a:moveTo>
                  <a:cubicBezTo>
                    <a:pt x="12086" y="2732"/>
                    <a:pt x="12088" y="2735"/>
                    <a:pt x="12090" y="2737"/>
                  </a:cubicBezTo>
                  <a:lnTo>
                    <a:pt x="12090" y="2737"/>
                  </a:lnTo>
                  <a:lnTo>
                    <a:pt x="12086" y="2727"/>
                  </a:lnTo>
                  <a:close/>
                  <a:moveTo>
                    <a:pt x="11943" y="2965"/>
                  </a:moveTo>
                  <a:cubicBezTo>
                    <a:pt x="11944" y="2968"/>
                    <a:pt x="11946" y="2971"/>
                    <a:pt x="11948" y="2974"/>
                  </a:cubicBezTo>
                  <a:lnTo>
                    <a:pt x="11948" y="2974"/>
                  </a:lnTo>
                  <a:cubicBezTo>
                    <a:pt x="11947" y="2972"/>
                    <a:pt x="11945" y="2969"/>
                    <a:pt x="11943" y="2965"/>
                  </a:cubicBezTo>
                  <a:close/>
                  <a:moveTo>
                    <a:pt x="11840" y="2998"/>
                  </a:moveTo>
                  <a:lnTo>
                    <a:pt x="11840" y="2998"/>
                  </a:lnTo>
                  <a:cubicBezTo>
                    <a:pt x="11836" y="2998"/>
                    <a:pt x="11862" y="3015"/>
                    <a:pt x="11871" y="3025"/>
                  </a:cubicBezTo>
                  <a:lnTo>
                    <a:pt x="11847" y="3001"/>
                  </a:lnTo>
                  <a:cubicBezTo>
                    <a:pt x="11843" y="2999"/>
                    <a:pt x="11840" y="2998"/>
                    <a:pt x="11840" y="2998"/>
                  </a:cubicBezTo>
                  <a:close/>
                  <a:moveTo>
                    <a:pt x="12380" y="3259"/>
                  </a:moveTo>
                  <a:cubicBezTo>
                    <a:pt x="12381" y="3260"/>
                    <a:pt x="12382" y="3262"/>
                    <a:pt x="12383" y="3263"/>
                  </a:cubicBezTo>
                  <a:cubicBezTo>
                    <a:pt x="12382" y="3262"/>
                    <a:pt x="12381" y="3260"/>
                    <a:pt x="12380" y="3259"/>
                  </a:cubicBezTo>
                  <a:close/>
                  <a:moveTo>
                    <a:pt x="6299" y="3287"/>
                  </a:moveTo>
                  <a:lnTo>
                    <a:pt x="6299" y="3322"/>
                  </a:lnTo>
                  <a:cubicBezTo>
                    <a:pt x="6299" y="3311"/>
                    <a:pt x="6299" y="3311"/>
                    <a:pt x="6311" y="3299"/>
                  </a:cubicBezTo>
                  <a:cubicBezTo>
                    <a:pt x="6308" y="3296"/>
                    <a:pt x="6307" y="3295"/>
                    <a:pt x="6306" y="3295"/>
                  </a:cubicBezTo>
                  <a:cubicBezTo>
                    <a:pt x="6305" y="3295"/>
                    <a:pt x="6305" y="3298"/>
                    <a:pt x="6305" y="3298"/>
                  </a:cubicBezTo>
                  <a:cubicBezTo>
                    <a:pt x="6305" y="3298"/>
                    <a:pt x="6303" y="3296"/>
                    <a:pt x="6299" y="3287"/>
                  </a:cubicBezTo>
                  <a:close/>
                  <a:moveTo>
                    <a:pt x="12231" y="3477"/>
                  </a:moveTo>
                  <a:cubicBezTo>
                    <a:pt x="12231" y="3477"/>
                    <a:pt x="12230" y="3477"/>
                    <a:pt x="12228" y="3477"/>
                  </a:cubicBezTo>
                  <a:cubicBezTo>
                    <a:pt x="12232" y="3481"/>
                    <a:pt x="12235" y="3483"/>
                    <a:pt x="12239" y="3485"/>
                  </a:cubicBezTo>
                  <a:lnTo>
                    <a:pt x="12239" y="3485"/>
                  </a:lnTo>
                  <a:cubicBezTo>
                    <a:pt x="12236" y="3482"/>
                    <a:pt x="12234" y="3479"/>
                    <a:pt x="12231" y="3477"/>
                  </a:cubicBezTo>
                  <a:close/>
                  <a:moveTo>
                    <a:pt x="5466" y="3513"/>
                  </a:moveTo>
                  <a:cubicBezTo>
                    <a:pt x="5467" y="3516"/>
                    <a:pt x="5469" y="3518"/>
                    <a:pt x="5470" y="3521"/>
                  </a:cubicBezTo>
                  <a:lnTo>
                    <a:pt x="5470" y="3521"/>
                  </a:lnTo>
                  <a:cubicBezTo>
                    <a:pt x="5469" y="3518"/>
                    <a:pt x="5467" y="3516"/>
                    <a:pt x="5466" y="3513"/>
                  </a:cubicBezTo>
                  <a:close/>
                  <a:moveTo>
                    <a:pt x="12239" y="3485"/>
                  </a:moveTo>
                  <a:lnTo>
                    <a:pt x="12239" y="3485"/>
                  </a:lnTo>
                  <a:cubicBezTo>
                    <a:pt x="12250" y="3500"/>
                    <a:pt x="12261" y="3517"/>
                    <a:pt x="12276" y="3525"/>
                  </a:cubicBezTo>
                  <a:lnTo>
                    <a:pt x="12264" y="3501"/>
                  </a:lnTo>
                  <a:cubicBezTo>
                    <a:pt x="12256" y="3493"/>
                    <a:pt x="12247" y="3490"/>
                    <a:pt x="12239" y="3485"/>
                  </a:cubicBezTo>
                  <a:close/>
                  <a:moveTo>
                    <a:pt x="5466" y="3763"/>
                  </a:moveTo>
                  <a:cubicBezTo>
                    <a:pt x="5478" y="3763"/>
                    <a:pt x="5478" y="3775"/>
                    <a:pt x="5466" y="3787"/>
                  </a:cubicBezTo>
                  <a:lnTo>
                    <a:pt x="5454" y="3787"/>
                  </a:lnTo>
                  <a:cubicBezTo>
                    <a:pt x="5454" y="3775"/>
                    <a:pt x="5454" y="3763"/>
                    <a:pt x="5466" y="3763"/>
                  </a:cubicBezTo>
                  <a:close/>
                  <a:moveTo>
                    <a:pt x="5692" y="3787"/>
                  </a:moveTo>
                  <a:cubicBezTo>
                    <a:pt x="5692" y="3799"/>
                    <a:pt x="5704" y="3811"/>
                    <a:pt x="5716" y="3811"/>
                  </a:cubicBezTo>
                  <a:lnTo>
                    <a:pt x="5680" y="3811"/>
                  </a:lnTo>
                  <a:cubicBezTo>
                    <a:pt x="5680" y="3811"/>
                    <a:pt x="5692" y="3811"/>
                    <a:pt x="5692" y="3787"/>
                  </a:cubicBezTo>
                  <a:close/>
                  <a:moveTo>
                    <a:pt x="5811" y="3787"/>
                  </a:moveTo>
                  <a:cubicBezTo>
                    <a:pt x="5823" y="3787"/>
                    <a:pt x="5835" y="3787"/>
                    <a:pt x="5823" y="3799"/>
                  </a:cubicBezTo>
                  <a:cubicBezTo>
                    <a:pt x="5799" y="3811"/>
                    <a:pt x="5775" y="3811"/>
                    <a:pt x="5739" y="3811"/>
                  </a:cubicBezTo>
                  <a:cubicBezTo>
                    <a:pt x="5739" y="3799"/>
                    <a:pt x="5739" y="3799"/>
                    <a:pt x="5739" y="3787"/>
                  </a:cubicBezTo>
                  <a:cubicBezTo>
                    <a:pt x="5753" y="3794"/>
                    <a:pt x="5775" y="3801"/>
                    <a:pt x="5791" y="3801"/>
                  </a:cubicBezTo>
                  <a:cubicBezTo>
                    <a:pt x="5802" y="3801"/>
                    <a:pt x="5811" y="3797"/>
                    <a:pt x="5811" y="3787"/>
                  </a:cubicBezTo>
                  <a:close/>
                  <a:moveTo>
                    <a:pt x="5430" y="3811"/>
                  </a:moveTo>
                  <a:cubicBezTo>
                    <a:pt x="5430" y="3823"/>
                    <a:pt x="5430" y="3823"/>
                    <a:pt x="5430" y="3823"/>
                  </a:cubicBezTo>
                  <a:lnTo>
                    <a:pt x="5418" y="3823"/>
                  </a:lnTo>
                  <a:cubicBezTo>
                    <a:pt x="5418" y="3811"/>
                    <a:pt x="5430" y="3811"/>
                    <a:pt x="5430" y="3811"/>
                  </a:cubicBezTo>
                  <a:close/>
                  <a:moveTo>
                    <a:pt x="10550" y="3834"/>
                  </a:moveTo>
                  <a:cubicBezTo>
                    <a:pt x="10550" y="3834"/>
                    <a:pt x="10550" y="3834"/>
                    <a:pt x="10550" y="3834"/>
                  </a:cubicBezTo>
                  <a:cubicBezTo>
                    <a:pt x="10550" y="3834"/>
                    <a:pt x="10550" y="3834"/>
                    <a:pt x="10550" y="3834"/>
                  </a:cubicBezTo>
                  <a:close/>
                  <a:moveTo>
                    <a:pt x="10655" y="3868"/>
                  </a:moveTo>
                  <a:lnTo>
                    <a:pt x="10655" y="3868"/>
                  </a:lnTo>
                  <a:cubicBezTo>
                    <a:pt x="10657" y="3881"/>
                    <a:pt x="10664" y="3903"/>
                    <a:pt x="10668" y="3917"/>
                  </a:cubicBezTo>
                  <a:lnTo>
                    <a:pt x="10668" y="3917"/>
                  </a:lnTo>
                  <a:cubicBezTo>
                    <a:pt x="10668" y="3902"/>
                    <a:pt x="10666" y="3879"/>
                    <a:pt x="10657" y="3870"/>
                  </a:cubicBezTo>
                  <a:cubicBezTo>
                    <a:pt x="10656" y="3869"/>
                    <a:pt x="10655" y="3869"/>
                    <a:pt x="10655" y="3868"/>
                  </a:cubicBezTo>
                  <a:close/>
                  <a:moveTo>
                    <a:pt x="10204" y="3906"/>
                  </a:moveTo>
                  <a:cubicBezTo>
                    <a:pt x="10209" y="3915"/>
                    <a:pt x="10212" y="3921"/>
                    <a:pt x="10214" y="3926"/>
                  </a:cubicBezTo>
                  <a:lnTo>
                    <a:pt x="10214" y="3926"/>
                  </a:lnTo>
                  <a:cubicBezTo>
                    <a:pt x="10213" y="3919"/>
                    <a:pt x="10210" y="3911"/>
                    <a:pt x="10204" y="3906"/>
                  </a:cubicBezTo>
                  <a:close/>
                  <a:moveTo>
                    <a:pt x="10668" y="3917"/>
                  </a:moveTo>
                  <a:cubicBezTo>
                    <a:pt x="10669" y="3922"/>
                    <a:pt x="10669" y="3927"/>
                    <a:pt x="10669" y="3930"/>
                  </a:cubicBezTo>
                  <a:cubicBezTo>
                    <a:pt x="10669" y="3930"/>
                    <a:pt x="10670" y="3931"/>
                    <a:pt x="10670" y="3931"/>
                  </a:cubicBezTo>
                  <a:cubicBezTo>
                    <a:pt x="10672" y="3931"/>
                    <a:pt x="10671" y="3925"/>
                    <a:pt x="10668" y="3917"/>
                  </a:cubicBezTo>
                  <a:close/>
                  <a:moveTo>
                    <a:pt x="10131" y="3942"/>
                  </a:moveTo>
                  <a:cubicBezTo>
                    <a:pt x="10132" y="3949"/>
                    <a:pt x="10133" y="3953"/>
                    <a:pt x="10133" y="3953"/>
                  </a:cubicBezTo>
                  <a:cubicBezTo>
                    <a:pt x="10124" y="3944"/>
                    <a:pt x="10129" y="3942"/>
                    <a:pt x="10131" y="3942"/>
                  </a:cubicBezTo>
                  <a:close/>
                  <a:moveTo>
                    <a:pt x="10597" y="3897"/>
                  </a:moveTo>
                  <a:cubicBezTo>
                    <a:pt x="10600" y="3897"/>
                    <a:pt x="10609" y="3908"/>
                    <a:pt x="10615" y="3908"/>
                  </a:cubicBezTo>
                  <a:cubicBezTo>
                    <a:pt x="10616" y="3908"/>
                    <a:pt x="10616" y="3908"/>
                    <a:pt x="10616" y="3908"/>
                  </a:cubicBezTo>
                  <a:lnTo>
                    <a:pt x="10616" y="3908"/>
                  </a:lnTo>
                  <a:cubicBezTo>
                    <a:pt x="10615" y="3918"/>
                    <a:pt x="10616" y="3932"/>
                    <a:pt x="10621" y="3953"/>
                  </a:cubicBezTo>
                  <a:cubicBezTo>
                    <a:pt x="10617" y="3939"/>
                    <a:pt x="10616" y="3934"/>
                    <a:pt x="10615" y="3934"/>
                  </a:cubicBezTo>
                  <a:lnTo>
                    <a:pt x="10615" y="3934"/>
                  </a:lnTo>
                  <a:cubicBezTo>
                    <a:pt x="10615" y="3934"/>
                    <a:pt x="10616" y="3947"/>
                    <a:pt x="10614" y="3947"/>
                  </a:cubicBezTo>
                  <a:cubicBezTo>
                    <a:pt x="10613" y="3947"/>
                    <a:pt x="10611" y="3946"/>
                    <a:pt x="10609" y="3942"/>
                  </a:cubicBezTo>
                  <a:cubicBezTo>
                    <a:pt x="10596" y="3906"/>
                    <a:pt x="10594" y="3897"/>
                    <a:pt x="10597" y="3897"/>
                  </a:cubicBezTo>
                  <a:close/>
                  <a:moveTo>
                    <a:pt x="11157" y="3953"/>
                  </a:moveTo>
                  <a:cubicBezTo>
                    <a:pt x="11157" y="3956"/>
                    <a:pt x="11159" y="3959"/>
                    <a:pt x="11162" y="3962"/>
                  </a:cubicBezTo>
                  <a:lnTo>
                    <a:pt x="11162" y="3962"/>
                  </a:lnTo>
                  <a:cubicBezTo>
                    <a:pt x="11161" y="3960"/>
                    <a:pt x="11159" y="3957"/>
                    <a:pt x="11157" y="3953"/>
                  </a:cubicBezTo>
                  <a:close/>
                  <a:moveTo>
                    <a:pt x="9737" y="4015"/>
                  </a:moveTo>
                  <a:lnTo>
                    <a:pt x="9737" y="4015"/>
                  </a:lnTo>
                  <a:cubicBezTo>
                    <a:pt x="9736" y="4015"/>
                    <a:pt x="9737" y="4018"/>
                    <a:pt x="9740" y="4025"/>
                  </a:cubicBezTo>
                  <a:cubicBezTo>
                    <a:pt x="9739" y="4021"/>
                    <a:pt x="9738" y="4018"/>
                    <a:pt x="9737" y="4015"/>
                  </a:cubicBezTo>
                  <a:close/>
                  <a:moveTo>
                    <a:pt x="10675" y="4033"/>
                  </a:moveTo>
                  <a:cubicBezTo>
                    <a:pt x="10673" y="4033"/>
                    <a:pt x="10672" y="4035"/>
                    <a:pt x="10671" y="4037"/>
                  </a:cubicBezTo>
                  <a:lnTo>
                    <a:pt x="10681" y="4037"/>
                  </a:lnTo>
                  <a:cubicBezTo>
                    <a:pt x="10678" y="4034"/>
                    <a:pt x="10676" y="4033"/>
                    <a:pt x="10675" y="4033"/>
                  </a:cubicBezTo>
                  <a:close/>
                  <a:moveTo>
                    <a:pt x="10632" y="3797"/>
                  </a:moveTo>
                  <a:cubicBezTo>
                    <a:pt x="10627" y="3797"/>
                    <a:pt x="10626" y="3801"/>
                    <a:pt x="10633" y="3823"/>
                  </a:cubicBezTo>
                  <a:cubicBezTo>
                    <a:pt x="10645" y="3846"/>
                    <a:pt x="10633" y="3858"/>
                    <a:pt x="10645" y="3858"/>
                  </a:cubicBezTo>
                  <a:cubicBezTo>
                    <a:pt x="10643" y="3860"/>
                    <a:pt x="10642" y="3861"/>
                    <a:pt x="10640" y="3861"/>
                  </a:cubicBezTo>
                  <a:cubicBezTo>
                    <a:pt x="10630" y="3861"/>
                    <a:pt x="10621" y="3833"/>
                    <a:pt x="10621" y="3823"/>
                  </a:cubicBezTo>
                  <a:cubicBezTo>
                    <a:pt x="10619" y="3822"/>
                    <a:pt x="10618" y="3821"/>
                    <a:pt x="10617" y="3821"/>
                  </a:cubicBezTo>
                  <a:lnTo>
                    <a:pt x="10617" y="3821"/>
                  </a:lnTo>
                  <a:cubicBezTo>
                    <a:pt x="10603" y="3821"/>
                    <a:pt x="10644" y="3894"/>
                    <a:pt x="10633" y="3894"/>
                  </a:cubicBezTo>
                  <a:lnTo>
                    <a:pt x="10621" y="3882"/>
                  </a:lnTo>
                  <a:cubicBezTo>
                    <a:pt x="10621" y="3885"/>
                    <a:pt x="10620" y="3888"/>
                    <a:pt x="10619" y="3892"/>
                  </a:cubicBezTo>
                  <a:lnTo>
                    <a:pt x="10619" y="3892"/>
                  </a:lnTo>
                  <a:cubicBezTo>
                    <a:pt x="10598" y="3868"/>
                    <a:pt x="10609" y="3834"/>
                    <a:pt x="10597" y="3811"/>
                  </a:cubicBezTo>
                  <a:lnTo>
                    <a:pt x="10597" y="3870"/>
                  </a:lnTo>
                  <a:cubicBezTo>
                    <a:pt x="10589" y="3862"/>
                    <a:pt x="10574" y="3828"/>
                    <a:pt x="10571" y="3828"/>
                  </a:cubicBezTo>
                  <a:lnTo>
                    <a:pt x="10571" y="3828"/>
                  </a:lnTo>
                  <a:cubicBezTo>
                    <a:pt x="10570" y="3828"/>
                    <a:pt x="10570" y="3833"/>
                    <a:pt x="10573" y="3846"/>
                  </a:cubicBezTo>
                  <a:cubicBezTo>
                    <a:pt x="10573" y="3857"/>
                    <a:pt x="10582" y="3884"/>
                    <a:pt x="10577" y="3884"/>
                  </a:cubicBezTo>
                  <a:cubicBezTo>
                    <a:pt x="10576" y="3884"/>
                    <a:pt x="10575" y="3884"/>
                    <a:pt x="10573" y="3882"/>
                  </a:cubicBezTo>
                  <a:cubicBezTo>
                    <a:pt x="10573" y="3882"/>
                    <a:pt x="10562" y="3858"/>
                    <a:pt x="10562" y="3858"/>
                  </a:cubicBezTo>
                  <a:cubicBezTo>
                    <a:pt x="10560" y="3857"/>
                    <a:pt x="10559" y="3856"/>
                    <a:pt x="10558" y="3856"/>
                  </a:cubicBezTo>
                  <a:lnTo>
                    <a:pt x="10558" y="3856"/>
                  </a:lnTo>
                  <a:cubicBezTo>
                    <a:pt x="10553" y="3856"/>
                    <a:pt x="10561" y="3884"/>
                    <a:pt x="10562" y="3894"/>
                  </a:cubicBezTo>
                  <a:lnTo>
                    <a:pt x="10562" y="3894"/>
                  </a:lnTo>
                  <a:cubicBezTo>
                    <a:pt x="10561" y="3882"/>
                    <a:pt x="10550" y="3846"/>
                    <a:pt x="10550" y="3834"/>
                  </a:cubicBezTo>
                  <a:cubicBezTo>
                    <a:pt x="10550" y="3850"/>
                    <a:pt x="10547" y="3856"/>
                    <a:pt x="10543" y="3856"/>
                  </a:cubicBezTo>
                  <a:cubicBezTo>
                    <a:pt x="10536" y="3856"/>
                    <a:pt x="10526" y="3834"/>
                    <a:pt x="10526" y="3834"/>
                  </a:cubicBezTo>
                  <a:lnTo>
                    <a:pt x="10526" y="3834"/>
                  </a:lnTo>
                  <a:cubicBezTo>
                    <a:pt x="10550" y="3894"/>
                    <a:pt x="10526" y="3930"/>
                    <a:pt x="10562" y="3965"/>
                  </a:cubicBezTo>
                  <a:lnTo>
                    <a:pt x="10550" y="4013"/>
                  </a:lnTo>
                  <a:cubicBezTo>
                    <a:pt x="10562" y="4049"/>
                    <a:pt x="10562" y="4049"/>
                    <a:pt x="10573" y="4061"/>
                  </a:cubicBezTo>
                  <a:cubicBezTo>
                    <a:pt x="10573" y="4052"/>
                    <a:pt x="10573" y="4039"/>
                    <a:pt x="10577" y="4039"/>
                  </a:cubicBezTo>
                  <a:cubicBezTo>
                    <a:pt x="10579" y="4039"/>
                    <a:pt x="10582" y="4041"/>
                    <a:pt x="10585" y="4049"/>
                  </a:cubicBezTo>
                  <a:cubicBezTo>
                    <a:pt x="10580" y="4033"/>
                    <a:pt x="10579" y="4029"/>
                    <a:pt x="10581" y="4029"/>
                  </a:cubicBezTo>
                  <a:lnTo>
                    <a:pt x="10581" y="4029"/>
                  </a:lnTo>
                  <a:cubicBezTo>
                    <a:pt x="10584" y="4029"/>
                    <a:pt x="10590" y="4037"/>
                    <a:pt x="10597" y="4037"/>
                  </a:cubicBezTo>
                  <a:lnTo>
                    <a:pt x="10597" y="4037"/>
                  </a:lnTo>
                  <a:cubicBezTo>
                    <a:pt x="10585" y="4037"/>
                    <a:pt x="10573" y="4013"/>
                    <a:pt x="10562" y="3977"/>
                  </a:cubicBezTo>
                  <a:cubicBezTo>
                    <a:pt x="10562" y="3965"/>
                    <a:pt x="10562" y="3965"/>
                    <a:pt x="10573" y="3965"/>
                  </a:cubicBezTo>
                  <a:lnTo>
                    <a:pt x="10562" y="3953"/>
                  </a:lnTo>
                  <a:cubicBezTo>
                    <a:pt x="10558" y="3938"/>
                    <a:pt x="10559" y="3932"/>
                    <a:pt x="10561" y="3932"/>
                  </a:cubicBezTo>
                  <a:lnTo>
                    <a:pt x="10561" y="3932"/>
                  </a:lnTo>
                  <a:cubicBezTo>
                    <a:pt x="10566" y="3932"/>
                    <a:pt x="10582" y="3967"/>
                    <a:pt x="10585" y="3967"/>
                  </a:cubicBezTo>
                  <a:cubicBezTo>
                    <a:pt x="10585" y="3967"/>
                    <a:pt x="10585" y="3966"/>
                    <a:pt x="10585" y="3965"/>
                  </a:cubicBezTo>
                  <a:cubicBezTo>
                    <a:pt x="10597" y="3977"/>
                    <a:pt x="10585" y="3977"/>
                    <a:pt x="10597" y="4013"/>
                  </a:cubicBezTo>
                  <a:cubicBezTo>
                    <a:pt x="10597" y="3989"/>
                    <a:pt x="10597" y="3965"/>
                    <a:pt x="10597" y="3942"/>
                  </a:cubicBezTo>
                  <a:lnTo>
                    <a:pt x="10621" y="3989"/>
                  </a:lnTo>
                  <a:cubicBezTo>
                    <a:pt x="10621" y="3965"/>
                    <a:pt x="10633" y="3989"/>
                    <a:pt x="10621" y="3953"/>
                  </a:cubicBezTo>
                  <a:lnTo>
                    <a:pt x="10621" y="3953"/>
                  </a:lnTo>
                  <a:cubicBezTo>
                    <a:pt x="10645" y="3977"/>
                    <a:pt x="10633" y="4001"/>
                    <a:pt x="10633" y="4025"/>
                  </a:cubicBezTo>
                  <a:cubicBezTo>
                    <a:pt x="10636" y="4028"/>
                    <a:pt x="10638" y="4029"/>
                    <a:pt x="10639" y="4029"/>
                  </a:cubicBezTo>
                  <a:cubicBezTo>
                    <a:pt x="10646" y="4029"/>
                    <a:pt x="10636" y="3998"/>
                    <a:pt x="10642" y="3998"/>
                  </a:cubicBezTo>
                  <a:lnTo>
                    <a:pt x="10642" y="3998"/>
                  </a:lnTo>
                  <a:cubicBezTo>
                    <a:pt x="10644" y="3998"/>
                    <a:pt x="10649" y="4002"/>
                    <a:pt x="10657" y="4013"/>
                  </a:cubicBezTo>
                  <a:lnTo>
                    <a:pt x="10669" y="4049"/>
                  </a:lnTo>
                  <a:cubicBezTo>
                    <a:pt x="10669" y="4049"/>
                    <a:pt x="10669" y="4041"/>
                    <a:pt x="10671" y="4037"/>
                  </a:cubicBezTo>
                  <a:lnTo>
                    <a:pt x="10669" y="4037"/>
                  </a:lnTo>
                  <a:cubicBezTo>
                    <a:pt x="10645" y="3965"/>
                    <a:pt x="10669" y="3977"/>
                    <a:pt x="10645" y="3918"/>
                  </a:cubicBezTo>
                  <a:lnTo>
                    <a:pt x="10645" y="3906"/>
                  </a:lnTo>
                  <a:cubicBezTo>
                    <a:pt x="10645" y="3896"/>
                    <a:pt x="10637" y="3864"/>
                    <a:pt x="10647" y="3864"/>
                  </a:cubicBezTo>
                  <a:cubicBezTo>
                    <a:pt x="10648" y="3864"/>
                    <a:pt x="10651" y="3865"/>
                    <a:pt x="10655" y="3868"/>
                  </a:cubicBezTo>
                  <a:lnTo>
                    <a:pt x="10655" y="3868"/>
                  </a:lnTo>
                  <a:cubicBezTo>
                    <a:pt x="10654" y="3862"/>
                    <a:pt x="10654" y="3858"/>
                    <a:pt x="10657" y="3858"/>
                  </a:cubicBezTo>
                  <a:cubicBezTo>
                    <a:pt x="10657" y="3846"/>
                    <a:pt x="10645" y="3823"/>
                    <a:pt x="10645" y="3799"/>
                  </a:cubicBezTo>
                  <a:cubicBezTo>
                    <a:pt x="10640" y="3799"/>
                    <a:pt x="10635" y="3797"/>
                    <a:pt x="10632" y="3797"/>
                  </a:cubicBezTo>
                  <a:close/>
                  <a:moveTo>
                    <a:pt x="10454" y="4061"/>
                  </a:moveTo>
                  <a:cubicBezTo>
                    <a:pt x="10448" y="4067"/>
                    <a:pt x="10445" y="4070"/>
                    <a:pt x="10444" y="4070"/>
                  </a:cubicBezTo>
                  <a:cubicBezTo>
                    <a:pt x="10442" y="4070"/>
                    <a:pt x="10442" y="4067"/>
                    <a:pt x="10442" y="4061"/>
                  </a:cubicBezTo>
                  <a:close/>
                  <a:moveTo>
                    <a:pt x="10526" y="4073"/>
                  </a:moveTo>
                  <a:cubicBezTo>
                    <a:pt x="10522" y="4073"/>
                    <a:pt x="10523" y="4073"/>
                    <a:pt x="10525" y="4073"/>
                  </a:cubicBezTo>
                  <a:lnTo>
                    <a:pt x="10525" y="4073"/>
                  </a:lnTo>
                  <a:cubicBezTo>
                    <a:pt x="10526" y="4073"/>
                    <a:pt x="10526" y="4073"/>
                    <a:pt x="10526" y="4073"/>
                  </a:cubicBezTo>
                  <a:close/>
                  <a:moveTo>
                    <a:pt x="10490" y="4073"/>
                  </a:moveTo>
                  <a:cubicBezTo>
                    <a:pt x="10478" y="4073"/>
                    <a:pt x="10478" y="4073"/>
                    <a:pt x="10478" y="4084"/>
                  </a:cubicBezTo>
                  <a:cubicBezTo>
                    <a:pt x="10478" y="4084"/>
                    <a:pt x="10478" y="4084"/>
                    <a:pt x="10490" y="4073"/>
                  </a:cubicBezTo>
                  <a:close/>
                  <a:moveTo>
                    <a:pt x="10493" y="4068"/>
                  </a:moveTo>
                  <a:cubicBezTo>
                    <a:pt x="10491" y="4068"/>
                    <a:pt x="10490" y="4069"/>
                    <a:pt x="10490" y="4073"/>
                  </a:cubicBezTo>
                  <a:lnTo>
                    <a:pt x="10502" y="4084"/>
                  </a:lnTo>
                  <a:cubicBezTo>
                    <a:pt x="10502" y="4076"/>
                    <a:pt x="10496" y="4068"/>
                    <a:pt x="10493" y="4068"/>
                  </a:cubicBezTo>
                  <a:close/>
                  <a:moveTo>
                    <a:pt x="10538" y="4073"/>
                  </a:moveTo>
                  <a:cubicBezTo>
                    <a:pt x="10532" y="4073"/>
                    <a:pt x="10529" y="4073"/>
                    <a:pt x="10529" y="4074"/>
                  </a:cubicBezTo>
                  <a:cubicBezTo>
                    <a:pt x="10528" y="4074"/>
                    <a:pt x="10526" y="4073"/>
                    <a:pt x="10525" y="4073"/>
                  </a:cubicBezTo>
                  <a:lnTo>
                    <a:pt x="10525" y="4073"/>
                  </a:lnTo>
                  <a:cubicBezTo>
                    <a:pt x="10523" y="4075"/>
                    <a:pt x="10513" y="4084"/>
                    <a:pt x="10502" y="4084"/>
                  </a:cubicBezTo>
                  <a:lnTo>
                    <a:pt x="10514" y="4084"/>
                  </a:lnTo>
                  <a:cubicBezTo>
                    <a:pt x="10525" y="4081"/>
                    <a:pt x="10529" y="4078"/>
                    <a:pt x="10530" y="4076"/>
                  </a:cubicBezTo>
                  <a:lnTo>
                    <a:pt x="10530" y="4076"/>
                  </a:lnTo>
                  <a:cubicBezTo>
                    <a:pt x="10531" y="4078"/>
                    <a:pt x="10534" y="4081"/>
                    <a:pt x="10538" y="4084"/>
                  </a:cubicBezTo>
                  <a:lnTo>
                    <a:pt x="10538" y="4073"/>
                  </a:lnTo>
                  <a:close/>
                  <a:moveTo>
                    <a:pt x="10550" y="4073"/>
                  </a:moveTo>
                  <a:cubicBezTo>
                    <a:pt x="10550" y="4084"/>
                    <a:pt x="10538" y="4084"/>
                    <a:pt x="10538" y="4084"/>
                  </a:cubicBezTo>
                  <a:cubicBezTo>
                    <a:pt x="10550" y="4084"/>
                    <a:pt x="10562" y="4084"/>
                    <a:pt x="10550" y="4073"/>
                  </a:cubicBezTo>
                  <a:close/>
                  <a:moveTo>
                    <a:pt x="10502" y="4084"/>
                  </a:moveTo>
                  <a:cubicBezTo>
                    <a:pt x="10502" y="4084"/>
                    <a:pt x="10502" y="4096"/>
                    <a:pt x="10502" y="4096"/>
                  </a:cubicBezTo>
                  <a:lnTo>
                    <a:pt x="10514" y="4096"/>
                  </a:lnTo>
                  <a:cubicBezTo>
                    <a:pt x="10526" y="4096"/>
                    <a:pt x="10526" y="4084"/>
                    <a:pt x="10538" y="4084"/>
                  </a:cubicBezTo>
                  <a:lnTo>
                    <a:pt x="10514" y="4084"/>
                  </a:lnTo>
                  <a:cubicBezTo>
                    <a:pt x="10514" y="4088"/>
                    <a:pt x="10513" y="4090"/>
                    <a:pt x="10511" y="4090"/>
                  </a:cubicBezTo>
                  <a:cubicBezTo>
                    <a:pt x="10507" y="4090"/>
                    <a:pt x="10502" y="4084"/>
                    <a:pt x="10502" y="4084"/>
                  </a:cubicBezTo>
                  <a:close/>
                  <a:moveTo>
                    <a:pt x="10478" y="4096"/>
                  </a:moveTo>
                  <a:cubicBezTo>
                    <a:pt x="10478" y="4102"/>
                    <a:pt x="10478" y="4105"/>
                    <a:pt x="10480" y="4108"/>
                  </a:cubicBezTo>
                  <a:lnTo>
                    <a:pt x="10480" y="4108"/>
                  </a:lnTo>
                  <a:cubicBezTo>
                    <a:pt x="10479" y="4108"/>
                    <a:pt x="10479" y="4108"/>
                    <a:pt x="10478" y="4108"/>
                  </a:cubicBezTo>
                  <a:cubicBezTo>
                    <a:pt x="10478" y="4108"/>
                    <a:pt x="10478" y="4120"/>
                    <a:pt x="10466" y="4120"/>
                  </a:cubicBezTo>
                  <a:lnTo>
                    <a:pt x="10478" y="4120"/>
                  </a:lnTo>
                  <a:cubicBezTo>
                    <a:pt x="10478" y="4120"/>
                    <a:pt x="10482" y="4116"/>
                    <a:pt x="10483" y="4113"/>
                  </a:cubicBezTo>
                  <a:lnTo>
                    <a:pt x="10483" y="4113"/>
                  </a:lnTo>
                  <a:cubicBezTo>
                    <a:pt x="10485" y="4115"/>
                    <a:pt x="10487" y="4117"/>
                    <a:pt x="10490" y="4120"/>
                  </a:cubicBezTo>
                  <a:cubicBezTo>
                    <a:pt x="10490" y="4132"/>
                    <a:pt x="10478" y="4132"/>
                    <a:pt x="10466" y="4132"/>
                  </a:cubicBezTo>
                  <a:lnTo>
                    <a:pt x="10502" y="4132"/>
                  </a:lnTo>
                  <a:cubicBezTo>
                    <a:pt x="10514" y="4120"/>
                    <a:pt x="10526" y="4120"/>
                    <a:pt x="10538" y="4120"/>
                  </a:cubicBezTo>
                  <a:lnTo>
                    <a:pt x="10514" y="4120"/>
                  </a:lnTo>
                  <a:lnTo>
                    <a:pt x="10502" y="4096"/>
                  </a:lnTo>
                  <a:lnTo>
                    <a:pt x="10502" y="4096"/>
                  </a:lnTo>
                  <a:cubicBezTo>
                    <a:pt x="10502" y="4108"/>
                    <a:pt x="10514" y="4120"/>
                    <a:pt x="10514" y="4120"/>
                  </a:cubicBezTo>
                  <a:lnTo>
                    <a:pt x="10502" y="4120"/>
                  </a:lnTo>
                  <a:lnTo>
                    <a:pt x="10502" y="4108"/>
                  </a:lnTo>
                  <a:cubicBezTo>
                    <a:pt x="10490" y="4108"/>
                    <a:pt x="10490" y="4108"/>
                    <a:pt x="10478" y="4096"/>
                  </a:cubicBezTo>
                  <a:close/>
                  <a:moveTo>
                    <a:pt x="10538" y="4084"/>
                  </a:moveTo>
                  <a:cubicBezTo>
                    <a:pt x="10538" y="4096"/>
                    <a:pt x="10538" y="4108"/>
                    <a:pt x="10538" y="4120"/>
                  </a:cubicBezTo>
                  <a:lnTo>
                    <a:pt x="10550" y="4120"/>
                  </a:lnTo>
                  <a:cubicBezTo>
                    <a:pt x="10538" y="4120"/>
                    <a:pt x="10526" y="4132"/>
                    <a:pt x="10514" y="4132"/>
                  </a:cubicBezTo>
                  <a:lnTo>
                    <a:pt x="10550" y="4132"/>
                  </a:lnTo>
                  <a:cubicBezTo>
                    <a:pt x="10562" y="4144"/>
                    <a:pt x="10562" y="4156"/>
                    <a:pt x="10573" y="4156"/>
                  </a:cubicBezTo>
                  <a:cubicBezTo>
                    <a:pt x="10562" y="4144"/>
                    <a:pt x="10562" y="4132"/>
                    <a:pt x="10562" y="4120"/>
                  </a:cubicBezTo>
                  <a:lnTo>
                    <a:pt x="10562" y="4120"/>
                  </a:lnTo>
                  <a:cubicBezTo>
                    <a:pt x="10567" y="4126"/>
                    <a:pt x="10570" y="4129"/>
                    <a:pt x="10572" y="4129"/>
                  </a:cubicBezTo>
                  <a:cubicBezTo>
                    <a:pt x="10573" y="4129"/>
                    <a:pt x="10573" y="4126"/>
                    <a:pt x="10573" y="4120"/>
                  </a:cubicBezTo>
                  <a:cubicBezTo>
                    <a:pt x="10565" y="4112"/>
                    <a:pt x="10557" y="4098"/>
                    <a:pt x="10557" y="4098"/>
                  </a:cubicBezTo>
                  <a:lnTo>
                    <a:pt x="10557" y="4098"/>
                  </a:lnTo>
                  <a:cubicBezTo>
                    <a:pt x="10556" y="4098"/>
                    <a:pt x="10558" y="4101"/>
                    <a:pt x="10562" y="4108"/>
                  </a:cubicBezTo>
                  <a:lnTo>
                    <a:pt x="10550" y="4108"/>
                  </a:lnTo>
                  <a:lnTo>
                    <a:pt x="10538" y="4084"/>
                  </a:lnTo>
                  <a:close/>
                  <a:moveTo>
                    <a:pt x="10252" y="4192"/>
                  </a:moveTo>
                  <a:cubicBezTo>
                    <a:pt x="10252" y="4192"/>
                    <a:pt x="10252" y="4204"/>
                    <a:pt x="10252" y="4204"/>
                  </a:cubicBezTo>
                  <a:lnTo>
                    <a:pt x="10240" y="4204"/>
                  </a:lnTo>
                  <a:cubicBezTo>
                    <a:pt x="10252" y="4204"/>
                    <a:pt x="10252" y="4204"/>
                    <a:pt x="10252" y="4215"/>
                  </a:cubicBezTo>
                  <a:lnTo>
                    <a:pt x="10240" y="4215"/>
                  </a:lnTo>
                  <a:cubicBezTo>
                    <a:pt x="10240" y="4215"/>
                    <a:pt x="10240" y="4215"/>
                    <a:pt x="10240" y="4204"/>
                  </a:cubicBezTo>
                  <a:cubicBezTo>
                    <a:pt x="10252" y="4204"/>
                    <a:pt x="10252" y="4192"/>
                    <a:pt x="10240" y="4192"/>
                  </a:cubicBezTo>
                  <a:close/>
                  <a:moveTo>
                    <a:pt x="9347" y="4215"/>
                  </a:moveTo>
                  <a:lnTo>
                    <a:pt x="9347" y="4215"/>
                  </a:lnTo>
                  <a:cubicBezTo>
                    <a:pt x="9349" y="4219"/>
                    <a:pt x="9351" y="4222"/>
                    <a:pt x="9353" y="4225"/>
                  </a:cubicBezTo>
                  <a:lnTo>
                    <a:pt x="9353" y="4225"/>
                  </a:lnTo>
                  <a:cubicBezTo>
                    <a:pt x="9351" y="4222"/>
                    <a:pt x="9349" y="4219"/>
                    <a:pt x="9347" y="4215"/>
                  </a:cubicBezTo>
                  <a:close/>
                  <a:moveTo>
                    <a:pt x="11038" y="4168"/>
                  </a:moveTo>
                  <a:cubicBezTo>
                    <a:pt x="11014" y="4168"/>
                    <a:pt x="10978" y="4168"/>
                    <a:pt x="10990" y="4192"/>
                  </a:cubicBezTo>
                  <a:lnTo>
                    <a:pt x="11050" y="4227"/>
                  </a:lnTo>
                  <a:cubicBezTo>
                    <a:pt x="11062" y="4215"/>
                    <a:pt x="11026" y="4180"/>
                    <a:pt x="11038" y="4168"/>
                  </a:cubicBezTo>
                  <a:close/>
                  <a:moveTo>
                    <a:pt x="10526" y="4227"/>
                  </a:moveTo>
                  <a:lnTo>
                    <a:pt x="10502" y="4239"/>
                  </a:lnTo>
                  <a:lnTo>
                    <a:pt x="10514" y="4239"/>
                  </a:lnTo>
                  <a:cubicBezTo>
                    <a:pt x="10502" y="4239"/>
                    <a:pt x="10514" y="4239"/>
                    <a:pt x="10502" y="4251"/>
                  </a:cubicBezTo>
                  <a:lnTo>
                    <a:pt x="10538" y="4251"/>
                  </a:lnTo>
                  <a:cubicBezTo>
                    <a:pt x="10562" y="4239"/>
                    <a:pt x="10538" y="4227"/>
                    <a:pt x="10526" y="4227"/>
                  </a:cubicBezTo>
                  <a:close/>
                  <a:moveTo>
                    <a:pt x="10145" y="4263"/>
                  </a:moveTo>
                  <a:cubicBezTo>
                    <a:pt x="10145" y="4264"/>
                    <a:pt x="10145" y="4265"/>
                    <a:pt x="10145" y="4266"/>
                  </a:cubicBezTo>
                  <a:lnTo>
                    <a:pt x="10145" y="4266"/>
                  </a:lnTo>
                  <a:cubicBezTo>
                    <a:pt x="10145" y="4265"/>
                    <a:pt x="10145" y="4264"/>
                    <a:pt x="10145" y="4263"/>
                  </a:cubicBezTo>
                  <a:close/>
                  <a:moveTo>
                    <a:pt x="10252" y="4263"/>
                  </a:moveTo>
                  <a:cubicBezTo>
                    <a:pt x="10240" y="4263"/>
                    <a:pt x="10240" y="4275"/>
                    <a:pt x="10228" y="4275"/>
                  </a:cubicBezTo>
                  <a:cubicBezTo>
                    <a:pt x="10228" y="4275"/>
                    <a:pt x="10240" y="4263"/>
                    <a:pt x="10240" y="4263"/>
                  </a:cubicBezTo>
                  <a:close/>
                  <a:moveTo>
                    <a:pt x="10204" y="4263"/>
                  </a:moveTo>
                  <a:cubicBezTo>
                    <a:pt x="10204" y="4275"/>
                    <a:pt x="10216" y="4275"/>
                    <a:pt x="10216" y="4275"/>
                  </a:cubicBezTo>
                  <a:cubicBezTo>
                    <a:pt x="10216" y="4275"/>
                    <a:pt x="10204" y="4287"/>
                    <a:pt x="10204" y="4287"/>
                  </a:cubicBezTo>
                  <a:cubicBezTo>
                    <a:pt x="10204" y="4275"/>
                    <a:pt x="10192" y="4275"/>
                    <a:pt x="10192" y="4263"/>
                  </a:cubicBezTo>
                  <a:lnTo>
                    <a:pt x="10192" y="4263"/>
                  </a:lnTo>
                  <a:cubicBezTo>
                    <a:pt x="10192" y="4263"/>
                    <a:pt x="10204" y="4275"/>
                    <a:pt x="10204" y="4275"/>
                  </a:cubicBezTo>
                  <a:cubicBezTo>
                    <a:pt x="10204" y="4275"/>
                    <a:pt x="10204" y="4263"/>
                    <a:pt x="10204" y="4263"/>
                  </a:cubicBezTo>
                  <a:close/>
                  <a:moveTo>
                    <a:pt x="10238" y="4285"/>
                  </a:moveTo>
                  <a:lnTo>
                    <a:pt x="10238" y="4285"/>
                  </a:lnTo>
                  <a:cubicBezTo>
                    <a:pt x="10235" y="4285"/>
                    <a:pt x="10231" y="4286"/>
                    <a:pt x="10228" y="4287"/>
                  </a:cubicBezTo>
                  <a:lnTo>
                    <a:pt x="10240" y="4287"/>
                  </a:lnTo>
                  <a:cubicBezTo>
                    <a:pt x="10239" y="4286"/>
                    <a:pt x="10238" y="4285"/>
                    <a:pt x="10238" y="4285"/>
                  </a:cubicBezTo>
                  <a:close/>
                  <a:moveTo>
                    <a:pt x="10216" y="4287"/>
                  </a:moveTo>
                  <a:cubicBezTo>
                    <a:pt x="10228" y="4299"/>
                    <a:pt x="10228" y="4299"/>
                    <a:pt x="10228" y="4299"/>
                  </a:cubicBezTo>
                  <a:lnTo>
                    <a:pt x="10216" y="4299"/>
                  </a:lnTo>
                  <a:cubicBezTo>
                    <a:pt x="10216" y="4299"/>
                    <a:pt x="10216" y="4287"/>
                    <a:pt x="10216" y="4287"/>
                  </a:cubicBezTo>
                  <a:close/>
                  <a:moveTo>
                    <a:pt x="10274" y="4278"/>
                  </a:moveTo>
                  <a:cubicBezTo>
                    <a:pt x="10282" y="4278"/>
                    <a:pt x="10282" y="4281"/>
                    <a:pt x="10276" y="4287"/>
                  </a:cubicBezTo>
                  <a:lnTo>
                    <a:pt x="10264" y="4287"/>
                  </a:lnTo>
                  <a:cubicBezTo>
                    <a:pt x="10252" y="4287"/>
                    <a:pt x="10240" y="4299"/>
                    <a:pt x="10228" y="4299"/>
                  </a:cubicBezTo>
                  <a:cubicBezTo>
                    <a:pt x="10228" y="4299"/>
                    <a:pt x="10228" y="4299"/>
                    <a:pt x="10228" y="4287"/>
                  </a:cubicBezTo>
                  <a:cubicBezTo>
                    <a:pt x="10228" y="4281"/>
                    <a:pt x="10228" y="4278"/>
                    <a:pt x="10230" y="4278"/>
                  </a:cubicBezTo>
                  <a:cubicBezTo>
                    <a:pt x="10231" y="4278"/>
                    <a:pt x="10233" y="4280"/>
                    <a:pt x="10238" y="4285"/>
                  </a:cubicBezTo>
                  <a:lnTo>
                    <a:pt x="10238" y="4285"/>
                  </a:lnTo>
                  <a:cubicBezTo>
                    <a:pt x="10256" y="4280"/>
                    <a:pt x="10268" y="4278"/>
                    <a:pt x="10274" y="4278"/>
                  </a:cubicBezTo>
                  <a:close/>
                  <a:moveTo>
                    <a:pt x="10133" y="4227"/>
                  </a:moveTo>
                  <a:cubicBezTo>
                    <a:pt x="10145" y="4227"/>
                    <a:pt x="10145" y="4239"/>
                    <a:pt x="10145" y="4239"/>
                  </a:cubicBezTo>
                  <a:cubicBezTo>
                    <a:pt x="10145" y="4239"/>
                    <a:pt x="10145" y="4251"/>
                    <a:pt x="10145" y="4251"/>
                  </a:cubicBezTo>
                  <a:cubicBezTo>
                    <a:pt x="10157" y="4251"/>
                    <a:pt x="10157" y="4251"/>
                    <a:pt x="10157" y="4263"/>
                  </a:cubicBezTo>
                  <a:lnTo>
                    <a:pt x="10181" y="4263"/>
                  </a:lnTo>
                  <a:cubicBezTo>
                    <a:pt x="10181" y="4275"/>
                    <a:pt x="10192" y="4287"/>
                    <a:pt x="10192" y="4287"/>
                  </a:cubicBezTo>
                  <a:cubicBezTo>
                    <a:pt x="10192" y="4299"/>
                    <a:pt x="10192" y="4299"/>
                    <a:pt x="10192" y="4299"/>
                  </a:cubicBezTo>
                  <a:cubicBezTo>
                    <a:pt x="10181" y="4299"/>
                    <a:pt x="10157" y="4311"/>
                    <a:pt x="10169" y="4311"/>
                  </a:cubicBezTo>
                  <a:cubicBezTo>
                    <a:pt x="10180" y="4311"/>
                    <a:pt x="10192" y="4299"/>
                    <a:pt x="10192" y="4299"/>
                  </a:cubicBezTo>
                  <a:lnTo>
                    <a:pt x="10192" y="4299"/>
                  </a:lnTo>
                  <a:cubicBezTo>
                    <a:pt x="10192" y="4299"/>
                    <a:pt x="10181" y="4311"/>
                    <a:pt x="10181" y="4311"/>
                  </a:cubicBezTo>
                  <a:cubicBezTo>
                    <a:pt x="10169" y="4317"/>
                    <a:pt x="10160" y="4317"/>
                    <a:pt x="10152" y="4317"/>
                  </a:cubicBezTo>
                  <a:cubicBezTo>
                    <a:pt x="10145" y="4317"/>
                    <a:pt x="10139" y="4317"/>
                    <a:pt x="10133" y="4323"/>
                  </a:cubicBezTo>
                  <a:cubicBezTo>
                    <a:pt x="10133" y="4288"/>
                    <a:pt x="10144" y="4310"/>
                    <a:pt x="10145" y="4266"/>
                  </a:cubicBezTo>
                  <a:lnTo>
                    <a:pt x="10145" y="4266"/>
                  </a:lnTo>
                  <a:cubicBezTo>
                    <a:pt x="10145" y="4266"/>
                    <a:pt x="10145" y="4266"/>
                    <a:pt x="10145" y="4266"/>
                  </a:cubicBezTo>
                  <a:cubicBezTo>
                    <a:pt x="10144" y="4266"/>
                    <a:pt x="10143" y="4247"/>
                    <a:pt x="10133" y="4227"/>
                  </a:cubicBezTo>
                  <a:close/>
                  <a:moveTo>
                    <a:pt x="11050" y="4227"/>
                  </a:moveTo>
                  <a:lnTo>
                    <a:pt x="11050" y="4227"/>
                  </a:lnTo>
                  <a:cubicBezTo>
                    <a:pt x="11038" y="4239"/>
                    <a:pt x="11073" y="4263"/>
                    <a:pt x="11062" y="4275"/>
                  </a:cubicBezTo>
                  <a:cubicBezTo>
                    <a:pt x="11055" y="4261"/>
                    <a:pt x="11044" y="4255"/>
                    <a:pt x="11036" y="4255"/>
                  </a:cubicBezTo>
                  <a:cubicBezTo>
                    <a:pt x="11030" y="4255"/>
                    <a:pt x="11026" y="4258"/>
                    <a:pt x="11026" y="4263"/>
                  </a:cubicBezTo>
                  <a:cubicBezTo>
                    <a:pt x="11034" y="4263"/>
                    <a:pt x="11036" y="4258"/>
                    <a:pt x="11041" y="4258"/>
                  </a:cubicBezTo>
                  <a:cubicBezTo>
                    <a:pt x="11043" y="4258"/>
                    <a:pt x="11046" y="4259"/>
                    <a:pt x="11050" y="4263"/>
                  </a:cubicBezTo>
                  <a:cubicBezTo>
                    <a:pt x="11038" y="4275"/>
                    <a:pt x="11073" y="4311"/>
                    <a:pt x="11073" y="4334"/>
                  </a:cubicBezTo>
                  <a:cubicBezTo>
                    <a:pt x="11081" y="4331"/>
                    <a:pt x="11089" y="4329"/>
                    <a:pt x="11097" y="4329"/>
                  </a:cubicBezTo>
                  <a:cubicBezTo>
                    <a:pt x="11113" y="4329"/>
                    <a:pt x="11129" y="4334"/>
                    <a:pt x="11145" y="4334"/>
                  </a:cubicBezTo>
                  <a:cubicBezTo>
                    <a:pt x="11121" y="4334"/>
                    <a:pt x="11109" y="4311"/>
                    <a:pt x="11085" y="4299"/>
                  </a:cubicBezTo>
                  <a:cubicBezTo>
                    <a:pt x="11062" y="4275"/>
                    <a:pt x="11157" y="4287"/>
                    <a:pt x="11050" y="4227"/>
                  </a:cubicBezTo>
                  <a:close/>
                  <a:moveTo>
                    <a:pt x="10232" y="4335"/>
                  </a:moveTo>
                  <a:cubicBezTo>
                    <a:pt x="10242" y="4336"/>
                    <a:pt x="10252" y="4339"/>
                    <a:pt x="10252" y="4346"/>
                  </a:cubicBezTo>
                  <a:cubicBezTo>
                    <a:pt x="10231" y="4346"/>
                    <a:pt x="10238" y="4337"/>
                    <a:pt x="10232" y="4335"/>
                  </a:cubicBezTo>
                  <a:close/>
                  <a:moveTo>
                    <a:pt x="10740" y="4323"/>
                  </a:moveTo>
                  <a:lnTo>
                    <a:pt x="10669" y="4334"/>
                  </a:lnTo>
                  <a:cubicBezTo>
                    <a:pt x="10669" y="4346"/>
                    <a:pt x="10716" y="4346"/>
                    <a:pt x="10716" y="4346"/>
                  </a:cubicBezTo>
                  <a:cubicBezTo>
                    <a:pt x="10728" y="4334"/>
                    <a:pt x="10764" y="4323"/>
                    <a:pt x="10740" y="4323"/>
                  </a:cubicBezTo>
                  <a:close/>
                  <a:moveTo>
                    <a:pt x="10216" y="4334"/>
                  </a:moveTo>
                  <a:cubicBezTo>
                    <a:pt x="10220" y="4334"/>
                    <a:pt x="10224" y="4334"/>
                    <a:pt x="10228" y="4335"/>
                  </a:cubicBezTo>
                  <a:lnTo>
                    <a:pt x="10228" y="4335"/>
                  </a:lnTo>
                  <a:cubicBezTo>
                    <a:pt x="10228" y="4347"/>
                    <a:pt x="10216" y="4358"/>
                    <a:pt x="10216" y="4358"/>
                  </a:cubicBezTo>
                  <a:cubicBezTo>
                    <a:pt x="10216" y="4346"/>
                    <a:pt x="10216" y="4346"/>
                    <a:pt x="10216" y="4334"/>
                  </a:cubicBezTo>
                  <a:close/>
                  <a:moveTo>
                    <a:pt x="10669" y="4358"/>
                  </a:moveTo>
                  <a:cubicBezTo>
                    <a:pt x="10654" y="4366"/>
                    <a:pt x="10627" y="4368"/>
                    <a:pt x="10610" y="4369"/>
                  </a:cubicBezTo>
                  <a:lnTo>
                    <a:pt x="10610" y="4369"/>
                  </a:lnTo>
                  <a:cubicBezTo>
                    <a:pt x="10618" y="4361"/>
                    <a:pt x="10622" y="4359"/>
                    <a:pt x="10626" y="4359"/>
                  </a:cubicBezTo>
                  <a:cubicBezTo>
                    <a:pt x="10630" y="4359"/>
                    <a:pt x="10634" y="4362"/>
                    <a:pt x="10644" y="4362"/>
                  </a:cubicBezTo>
                  <a:cubicBezTo>
                    <a:pt x="10650" y="4362"/>
                    <a:pt x="10658" y="4361"/>
                    <a:pt x="10669" y="4358"/>
                  </a:cubicBezTo>
                  <a:close/>
                  <a:moveTo>
                    <a:pt x="10204" y="4334"/>
                  </a:moveTo>
                  <a:cubicBezTo>
                    <a:pt x="10204" y="4346"/>
                    <a:pt x="10204" y="4358"/>
                    <a:pt x="10216" y="4370"/>
                  </a:cubicBezTo>
                  <a:cubicBezTo>
                    <a:pt x="10216" y="4370"/>
                    <a:pt x="10204" y="4370"/>
                    <a:pt x="10204" y="4382"/>
                  </a:cubicBezTo>
                  <a:cubicBezTo>
                    <a:pt x="10204" y="4370"/>
                    <a:pt x="10192" y="4346"/>
                    <a:pt x="10204" y="4334"/>
                  </a:cubicBezTo>
                  <a:close/>
                  <a:moveTo>
                    <a:pt x="10670" y="4377"/>
                  </a:moveTo>
                  <a:cubicBezTo>
                    <a:pt x="10666" y="4377"/>
                    <a:pt x="10645" y="4382"/>
                    <a:pt x="10645" y="4382"/>
                  </a:cubicBezTo>
                  <a:lnTo>
                    <a:pt x="10657" y="4382"/>
                  </a:lnTo>
                  <a:cubicBezTo>
                    <a:pt x="10669" y="4378"/>
                    <a:pt x="10671" y="4377"/>
                    <a:pt x="10670" y="4377"/>
                  </a:cubicBezTo>
                  <a:close/>
                  <a:moveTo>
                    <a:pt x="10157" y="4323"/>
                  </a:moveTo>
                  <a:lnTo>
                    <a:pt x="10145" y="4334"/>
                  </a:lnTo>
                  <a:cubicBezTo>
                    <a:pt x="10169" y="4346"/>
                    <a:pt x="10145" y="4346"/>
                    <a:pt x="10169" y="4394"/>
                  </a:cubicBezTo>
                  <a:cubicBezTo>
                    <a:pt x="10149" y="4375"/>
                    <a:pt x="10146" y="4331"/>
                    <a:pt x="10138" y="4323"/>
                  </a:cubicBezTo>
                  <a:close/>
                  <a:moveTo>
                    <a:pt x="10181" y="4323"/>
                  </a:moveTo>
                  <a:cubicBezTo>
                    <a:pt x="10181" y="4323"/>
                    <a:pt x="10181" y="4323"/>
                    <a:pt x="10181" y="4334"/>
                  </a:cubicBezTo>
                  <a:cubicBezTo>
                    <a:pt x="10181" y="4346"/>
                    <a:pt x="10181" y="4358"/>
                    <a:pt x="10192" y="4382"/>
                  </a:cubicBezTo>
                  <a:cubicBezTo>
                    <a:pt x="10192" y="4394"/>
                    <a:pt x="10181" y="4394"/>
                    <a:pt x="10181" y="4394"/>
                  </a:cubicBezTo>
                  <a:cubicBezTo>
                    <a:pt x="10181" y="4394"/>
                    <a:pt x="10181" y="4394"/>
                    <a:pt x="10181" y="4382"/>
                  </a:cubicBezTo>
                  <a:cubicBezTo>
                    <a:pt x="10157" y="4358"/>
                    <a:pt x="10169" y="4346"/>
                    <a:pt x="10157" y="4323"/>
                  </a:cubicBezTo>
                  <a:close/>
                  <a:moveTo>
                    <a:pt x="9073" y="4383"/>
                  </a:moveTo>
                  <a:cubicBezTo>
                    <a:pt x="9080" y="4396"/>
                    <a:pt x="9084" y="4406"/>
                    <a:pt x="9073" y="4406"/>
                  </a:cubicBezTo>
                  <a:cubicBezTo>
                    <a:pt x="9073" y="4394"/>
                    <a:pt x="9073" y="4394"/>
                    <a:pt x="9073" y="4383"/>
                  </a:cubicBezTo>
                  <a:close/>
                  <a:moveTo>
                    <a:pt x="10049" y="4518"/>
                  </a:moveTo>
                  <a:cubicBezTo>
                    <a:pt x="10049" y="4520"/>
                    <a:pt x="10049" y="4522"/>
                    <a:pt x="10050" y="4525"/>
                  </a:cubicBezTo>
                  <a:cubicBezTo>
                    <a:pt x="10050" y="4523"/>
                    <a:pt x="10049" y="4521"/>
                    <a:pt x="10049" y="4518"/>
                  </a:cubicBezTo>
                  <a:close/>
                  <a:moveTo>
                    <a:pt x="10994" y="4499"/>
                  </a:moveTo>
                  <a:cubicBezTo>
                    <a:pt x="10978" y="4499"/>
                    <a:pt x="10980" y="4528"/>
                    <a:pt x="10990" y="4549"/>
                  </a:cubicBezTo>
                  <a:lnTo>
                    <a:pt x="11002" y="4549"/>
                  </a:lnTo>
                  <a:cubicBezTo>
                    <a:pt x="11014" y="4537"/>
                    <a:pt x="11014" y="4525"/>
                    <a:pt x="11038" y="4525"/>
                  </a:cubicBezTo>
                  <a:cubicBezTo>
                    <a:pt x="11026" y="4513"/>
                    <a:pt x="11014" y="4513"/>
                    <a:pt x="11002" y="4501"/>
                  </a:cubicBezTo>
                  <a:cubicBezTo>
                    <a:pt x="10999" y="4500"/>
                    <a:pt x="10996" y="4499"/>
                    <a:pt x="10994" y="4499"/>
                  </a:cubicBezTo>
                  <a:close/>
                  <a:moveTo>
                    <a:pt x="8489" y="4584"/>
                  </a:moveTo>
                  <a:cubicBezTo>
                    <a:pt x="8496" y="4588"/>
                    <a:pt x="8502" y="4591"/>
                    <a:pt x="8509" y="4593"/>
                  </a:cubicBezTo>
                  <a:lnTo>
                    <a:pt x="8509" y="4593"/>
                  </a:lnTo>
                  <a:cubicBezTo>
                    <a:pt x="8502" y="4590"/>
                    <a:pt x="8496" y="4587"/>
                    <a:pt x="8489" y="4584"/>
                  </a:cubicBezTo>
                  <a:close/>
                  <a:moveTo>
                    <a:pt x="11312" y="4573"/>
                  </a:moveTo>
                  <a:cubicBezTo>
                    <a:pt x="11321" y="4582"/>
                    <a:pt x="11316" y="4591"/>
                    <a:pt x="11313" y="4594"/>
                  </a:cubicBezTo>
                  <a:lnTo>
                    <a:pt x="11313" y="4594"/>
                  </a:lnTo>
                  <a:cubicBezTo>
                    <a:pt x="11310" y="4586"/>
                    <a:pt x="11309" y="4578"/>
                    <a:pt x="11312" y="4573"/>
                  </a:cubicBezTo>
                  <a:close/>
                  <a:moveTo>
                    <a:pt x="4066" y="4593"/>
                  </a:moveTo>
                  <a:lnTo>
                    <a:pt x="4061" y="4596"/>
                  </a:lnTo>
                  <a:cubicBezTo>
                    <a:pt x="4065" y="4596"/>
                    <a:pt x="4066" y="4595"/>
                    <a:pt x="4066" y="4593"/>
                  </a:cubicBezTo>
                  <a:close/>
                  <a:moveTo>
                    <a:pt x="8597" y="4620"/>
                  </a:moveTo>
                  <a:cubicBezTo>
                    <a:pt x="8597" y="4632"/>
                    <a:pt x="8609" y="4632"/>
                    <a:pt x="8609" y="4632"/>
                  </a:cubicBezTo>
                  <a:cubicBezTo>
                    <a:pt x="8609" y="4632"/>
                    <a:pt x="8609" y="4632"/>
                    <a:pt x="8597" y="4620"/>
                  </a:cubicBezTo>
                  <a:close/>
                  <a:moveTo>
                    <a:pt x="8592" y="4631"/>
                  </a:moveTo>
                  <a:lnTo>
                    <a:pt x="8609" y="4656"/>
                  </a:lnTo>
                  <a:cubicBezTo>
                    <a:pt x="8609" y="4637"/>
                    <a:pt x="8601" y="4641"/>
                    <a:pt x="8592" y="4631"/>
                  </a:cubicBezTo>
                  <a:close/>
                  <a:moveTo>
                    <a:pt x="11338" y="4656"/>
                  </a:moveTo>
                  <a:lnTo>
                    <a:pt x="11338" y="4656"/>
                  </a:lnTo>
                  <a:cubicBezTo>
                    <a:pt x="11337" y="4656"/>
                    <a:pt x="11336" y="4656"/>
                    <a:pt x="11335" y="4656"/>
                  </a:cubicBezTo>
                  <a:cubicBezTo>
                    <a:pt x="11339" y="4658"/>
                    <a:pt x="11340" y="4658"/>
                    <a:pt x="11341" y="4658"/>
                  </a:cubicBezTo>
                  <a:cubicBezTo>
                    <a:pt x="11341" y="4658"/>
                    <a:pt x="11340" y="4657"/>
                    <a:pt x="11338" y="4656"/>
                  </a:cubicBezTo>
                  <a:close/>
                  <a:moveTo>
                    <a:pt x="8609" y="4620"/>
                  </a:moveTo>
                  <a:cubicBezTo>
                    <a:pt x="8621" y="4656"/>
                    <a:pt x="8633" y="4692"/>
                    <a:pt x="8621" y="4692"/>
                  </a:cubicBezTo>
                  <a:lnTo>
                    <a:pt x="8609" y="4692"/>
                  </a:lnTo>
                  <a:cubicBezTo>
                    <a:pt x="8573" y="4632"/>
                    <a:pt x="8609" y="4668"/>
                    <a:pt x="8585" y="4620"/>
                  </a:cubicBezTo>
                  <a:lnTo>
                    <a:pt x="8585" y="4620"/>
                  </a:lnTo>
                  <a:cubicBezTo>
                    <a:pt x="8587" y="4625"/>
                    <a:pt x="8590" y="4628"/>
                    <a:pt x="8592" y="4631"/>
                  </a:cubicBezTo>
                  <a:lnTo>
                    <a:pt x="8592" y="4631"/>
                  </a:lnTo>
                  <a:lnTo>
                    <a:pt x="8585" y="4620"/>
                  </a:lnTo>
                  <a:lnTo>
                    <a:pt x="8585" y="4620"/>
                  </a:lnTo>
                  <a:cubicBezTo>
                    <a:pt x="8585" y="4620"/>
                    <a:pt x="8585" y="4620"/>
                    <a:pt x="8585" y="4620"/>
                  </a:cubicBezTo>
                  <a:lnTo>
                    <a:pt x="8585" y="4620"/>
                  </a:lnTo>
                  <a:cubicBezTo>
                    <a:pt x="8585" y="4629"/>
                    <a:pt x="8585" y="4637"/>
                    <a:pt x="8581" y="4637"/>
                  </a:cubicBezTo>
                  <a:cubicBezTo>
                    <a:pt x="8579" y="4637"/>
                    <a:pt x="8577" y="4636"/>
                    <a:pt x="8573" y="4632"/>
                  </a:cubicBezTo>
                  <a:cubicBezTo>
                    <a:pt x="8561" y="4620"/>
                    <a:pt x="8561" y="4620"/>
                    <a:pt x="8561" y="4620"/>
                  </a:cubicBezTo>
                  <a:close/>
                  <a:moveTo>
                    <a:pt x="10258" y="4710"/>
                  </a:moveTo>
                  <a:lnTo>
                    <a:pt x="10258" y="4710"/>
                  </a:lnTo>
                  <a:cubicBezTo>
                    <a:pt x="10259" y="4710"/>
                    <a:pt x="10256" y="4715"/>
                    <a:pt x="10264" y="4715"/>
                  </a:cubicBezTo>
                  <a:cubicBezTo>
                    <a:pt x="10240" y="4715"/>
                    <a:pt x="10204" y="4727"/>
                    <a:pt x="10204" y="4727"/>
                  </a:cubicBezTo>
                  <a:cubicBezTo>
                    <a:pt x="10192" y="4731"/>
                    <a:pt x="10186" y="4733"/>
                    <a:pt x="10182" y="4733"/>
                  </a:cubicBezTo>
                  <a:cubicBezTo>
                    <a:pt x="10175" y="4733"/>
                    <a:pt x="10181" y="4727"/>
                    <a:pt x="10181" y="4727"/>
                  </a:cubicBezTo>
                  <a:lnTo>
                    <a:pt x="10181" y="4727"/>
                  </a:lnTo>
                  <a:lnTo>
                    <a:pt x="10252" y="4715"/>
                  </a:lnTo>
                  <a:cubicBezTo>
                    <a:pt x="10256" y="4712"/>
                    <a:pt x="10257" y="4710"/>
                    <a:pt x="10258" y="4710"/>
                  </a:cubicBezTo>
                  <a:close/>
                  <a:moveTo>
                    <a:pt x="10788" y="4692"/>
                  </a:moveTo>
                  <a:lnTo>
                    <a:pt x="10788" y="4692"/>
                  </a:lnTo>
                  <a:cubicBezTo>
                    <a:pt x="10800" y="4715"/>
                    <a:pt x="10812" y="4715"/>
                    <a:pt x="10847" y="4739"/>
                  </a:cubicBezTo>
                  <a:lnTo>
                    <a:pt x="10835" y="4715"/>
                  </a:lnTo>
                  <a:lnTo>
                    <a:pt x="10788" y="4692"/>
                  </a:lnTo>
                  <a:close/>
                  <a:moveTo>
                    <a:pt x="8097" y="4442"/>
                  </a:moveTo>
                  <a:cubicBezTo>
                    <a:pt x="8109" y="4477"/>
                    <a:pt x="8156" y="4501"/>
                    <a:pt x="8204" y="4537"/>
                  </a:cubicBezTo>
                  <a:cubicBezTo>
                    <a:pt x="8276" y="4561"/>
                    <a:pt x="8335" y="4573"/>
                    <a:pt x="8406" y="4596"/>
                  </a:cubicBezTo>
                  <a:cubicBezTo>
                    <a:pt x="8466" y="4620"/>
                    <a:pt x="8537" y="4656"/>
                    <a:pt x="8585" y="4715"/>
                  </a:cubicBezTo>
                  <a:lnTo>
                    <a:pt x="8573" y="4715"/>
                  </a:lnTo>
                  <a:cubicBezTo>
                    <a:pt x="8585" y="4715"/>
                    <a:pt x="8597" y="4727"/>
                    <a:pt x="8621" y="4751"/>
                  </a:cubicBezTo>
                  <a:cubicBezTo>
                    <a:pt x="8609" y="4751"/>
                    <a:pt x="8609" y="4763"/>
                    <a:pt x="8609" y="4763"/>
                  </a:cubicBezTo>
                  <a:cubicBezTo>
                    <a:pt x="8597" y="4751"/>
                    <a:pt x="8585" y="4739"/>
                    <a:pt x="8561" y="4727"/>
                  </a:cubicBezTo>
                  <a:cubicBezTo>
                    <a:pt x="8549" y="4715"/>
                    <a:pt x="8537" y="4692"/>
                    <a:pt x="8526" y="4680"/>
                  </a:cubicBezTo>
                  <a:cubicBezTo>
                    <a:pt x="8526" y="4680"/>
                    <a:pt x="8526" y="4692"/>
                    <a:pt x="8526" y="4704"/>
                  </a:cubicBezTo>
                  <a:cubicBezTo>
                    <a:pt x="8514" y="4692"/>
                    <a:pt x="8490" y="4680"/>
                    <a:pt x="8478" y="4680"/>
                  </a:cubicBezTo>
                  <a:lnTo>
                    <a:pt x="8478" y="4715"/>
                  </a:lnTo>
                  <a:cubicBezTo>
                    <a:pt x="8406" y="4680"/>
                    <a:pt x="8311" y="4632"/>
                    <a:pt x="8252" y="4585"/>
                  </a:cubicBezTo>
                  <a:cubicBezTo>
                    <a:pt x="8210" y="4559"/>
                    <a:pt x="8187" y="4553"/>
                    <a:pt x="8166" y="4553"/>
                  </a:cubicBezTo>
                  <a:cubicBezTo>
                    <a:pt x="8150" y="4553"/>
                    <a:pt x="8135" y="4556"/>
                    <a:pt x="8115" y="4556"/>
                  </a:cubicBezTo>
                  <a:cubicBezTo>
                    <a:pt x="8101" y="4556"/>
                    <a:pt x="8084" y="4554"/>
                    <a:pt x="8061" y="4549"/>
                  </a:cubicBezTo>
                  <a:cubicBezTo>
                    <a:pt x="8037" y="4501"/>
                    <a:pt x="8061" y="4465"/>
                    <a:pt x="8097" y="4442"/>
                  </a:cubicBezTo>
                  <a:close/>
                  <a:moveTo>
                    <a:pt x="10133" y="4775"/>
                  </a:moveTo>
                  <a:lnTo>
                    <a:pt x="10121" y="4787"/>
                  </a:lnTo>
                  <a:cubicBezTo>
                    <a:pt x="10131" y="4782"/>
                    <a:pt x="10142" y="4779"/>
                    <a:pt x="10152" y="4777"/>
                  </a:cubicBezTo>
                  <a:lnTo>
                    <a:pt x="10152" y="4777"/>
                  </a:lnTo>
                  <a:cubicBezTo>
                    <a:pt x="10154" y="4779"/>
                    <a:pt x="10149" y="4780"/>
                    <a:pt x="10149" y="4780"/>
                  </a:cubicBezTo>
                  <a:cubicBezTo>
                    <a:pt x="10149" y="4780"/>
                    <a:pt x="10152" y="4779"/>
                    <a:pt x="10166" y="4776"/>
                  </a:cubicBezTo>
                  <a:lnTo>
                    <a:pt x="10166" y="4776"/>
                  </a:lnTo>
                  <a:cubicBezTo>
                    <a:pt x="10162" y="4776"/>
                    <a:pt x="10157" y="4776"/>
                    <a:pt x="10152" y="4777"/>
                  </a:cubicBezTo>
                  <a:lnTo>
                    <a:pt x="10152" y="4777"/>
                  </a:lnTo>
                  <a:cubicBezTo>
                    <a:pt x="10151" y="4776"/>
                    <a:pt x="10146" y="4775"/>
                    <a:pt x="10133" y="4775"/>
                  </a:cubicBezTo>
                  <a:close/>
                  <a:moveTo>
                    <a:pt x="9273" y="4828"/>
                  </a:moveTo>
                  <a:lnTo>
                    <a:pt x="9273" y="4828"/>
                  </a:lnTo>
                  <a:cubicBezTo>
                    <a:pt x="9272" y="4832"/>
                    <a:pt x="9273" y="4838"/>
                    <a:pt x="9276" y="4846"/>
                  </a:cubicBezTo>
                  <a:cubicBezTo>
                    <a:pt x="9276" y="4841"/>
                    <a:pt x="9274" y="4835"/>
                    <a:pt x="9273" y="4828"/>
                  </a:cubicBezTo>
                  <a:close/>
                  <a:moveTo>
                    <a:pt x="10407" y="4858"/>
                  </a:moveTo>
                  <a:cubicBezTo>
                    <a:pt x="10400" y="4858"/>
                    <a:pt x="10401" y="4858"/>
                    <a:pt x="10403" y="4860"/>
                  </a:cubicBezTo>
                  <a:lnTo>
                    <a:pt x="10403" y="4860"/>
                  </a:lnTo>
                  <a:cubicBezTo>
                    <a:pt x="10410" y="4859"/>
                    <a:pt x="10417" y="4859"/>
                    <a:pt x="10424" y="4858"/>
                  </a:cubicBezTo>
                  <a:lnTo>
                    <a:pt x="10424" y="4858"/>
                  </a:lnTo>
                  <a:cubicBezTo>
                    <a:pt x="10424" y="4858"/>
                    <a:pt x="10424" y="4858"/>
                    <a:pt x="10425" y="4858"/>
                  </a:cubicBezTo>
                  <a:close/>
                  <a:moveTo>
                    <a:pt x="9347" y="4846"/>
                  </a:moveTo>
                  <a:lnTo>
                    <a:pt x="9359" y="4870"/>
                  </a:lnTo>
                  <a:cubicBezTo>
                    <a:pt x="9361" y="4872"/>
                    <a:pt x="9362" y="4873"/>
                    <a:pt x="9362" y="4873"/>
                  </a:cubicBezTo>
                  <a:cubicBezTo>
                    <a:pt x="9365" y="4873"/>
                    <a:pt x="9347" y="4847"/>
                    <a:pt x="9347" y="4846"/>
                  </a:cubicBezTo>
                  <a:close/>
                  <a:moveTo>
                    <a:pt x="10395" y="4882"/>
                  </a:moveTo>
                  <a:cubicBezTo>
                    <a:pt x="10379" y="4890"/>
                    <a:pt x="10394" y="4893"/>
                    <a:pt x="10406" y="4894"/>
                  </a:cubicBezTo>
                  <a:lnTo>
                    <a:pt x="10406" y="4894"/>
                  </a:lnTo>
                  <a:lnTo>
                    <a:pt x="10395" y="4882"/>
                  </a:lnTo>
                  <a:close/>
                  <a:moveTo>
                    <a:pt x="10241" y="4892"/>
                  </a:moveTo>
                  <a:lnTo>
                    <a:pt x="10241" y="4892"/>
                  </a:lnTo>
                  <a:cubicBezTo>
                    <a:pt x="10237" y="4893"/>
                    <a:pt x="10233" y="4893"/>
                    <a:pt x="10228" y="4894"/>
                  </a:cubicBezTo>
                  <a:lnTo>
                    <a:pt x="10240" y="4894"/>
                  </a:lnTo>
                  <a:cubicBezTo>
                    <a:pt x="10241" y="4893"/>
                    <a:pt x="10241" y="4893"/>
                    <a:pt x="10241" y="4892"/>
                  </a:cubicBezTo>
                  <a:close/>
                  <a:moveTo>
                    <a:pt x="10240" y="4846"/>
                  </a:moveTo>
                  <a:cubicBezTo>
                    <a:pt x="10198" y="4852"/>
                    <a:pt x="10201" y="4852"/>
                    <a:pt x="10212" y="4852"/>
                  </a:cubicBezTo>
                  <a:cubicBezTo>
                    <a:pt x="10222" y="4852"/>
                    <a:pt x="10240" y="4852"/>
                    <a:pt x="10228" y="4858"/>
                  </a:cubicBezTo>
                  <a:lnTo>
                    <a:pt x="10145" y="4858"/>
                  </a:lnTo>
                  <a:cubicBezTo>
                    <a:pt x="10151" y="4864"/>
                    <a:pt x="10172" y="4864"/>
                    <a:pt x="10186" y="4864"/>
                  </a:cubicBezTo>
                  <a:cubicBezTo>
                    <a:pt x="10201" y="4864"/>
                    <a:pt x="10210" y="4864"/>
                    <a:pt x="10192" y="4870"/>
                  </a:cubicBezTo>
                  <a:cubicBezTo>
                    <a:pt x="10216" y="4870"/>
                    <a:pt x="10157" y="4882"/>
                    <a:pt x="10145" y="4894"/>
                  </a:cubicBezTo>
                  <a:cubicBezTo>
                    <a:pt x="10163" y="4888"/>
                    <a:pt x="10189" y="4885"/>
                    <a:pt x="10210" y="4885"/>
                  </a:cubicBezTo>
                  <a:cubicBezTo>
                    <a:pt x="10228" y="4885"/>
                    <a:pt x="10242" y="4887"/>
                    <a:pt x="10241" y="4892"/>
                  </a:cubicBezTo>
                  <a:lnTo>
                    <a:pt x="10241" y="4892"/>
                  </a:lnTo>
                  <a:cubicBezTo>
                    <a:pt x="10247" y="4891"/>
                    <a:pt x="10252" y="4891"/>
                    <a:pt x="10256" y="4891"/>
                  </a:cubicBezTo>
                  <a:cubicBezTo>
                    <a:pt x="10261" y="4891"/>
                    <a:pt x="10264" y="4892"/>
                    <a:pt x="10264" y="4894"/>
                  </a:cubicBezTo>
                  <a:cubicBezTo>
                    <a:pt x="10264" y="4894"/>
                    <a:pt x="10311" y="4894"/>
                    <a:pt x="10311" y="4882"/>
                  </a:cubicBezTo>
                  <a:cubicBezTo>
                    <a:pt x="10335" y="4882"/>
                    <a:pt x="10347" y="4894"/>
                    <a:pt x="10323" y="4894"/>
                  </a:cubicBezTo>
                  <a:lnTo>
                    <a:pt x="10359" y="4894"/>
                  </a:lnTo>
                  <a:cubicBezTo>
                    <a:pt x="10377" y="4888"/>
                    <a:pt x="10368" y="4888"/>
                    <a:pt x="10361" y="4888"/>
                  </a:cubicBezTo>
                  <a:cubicBezTo>
                    <a:pt x="10353" y="4888"/>
                    <a:pt x="10347" y="4888"/>
                    <a:pt x="10371" y="4882"/>
                  </a:cubicBezTo>
                  <a:lnTo>
                    <a:pt x="10323" y="4882"/>
                  </a:lnTo>
                  <a:cubicBezTo>
                    <a:pt x="10335" y="4870"/>
                    <a:pt x="10383" y="4870"/>
                    <a:pt x="10407" y="4870"/>
                  </a:cubicBezTo>
                  <a:cubicBezTo>
                    <a:pt x="10407" y="4865"/>
                    <a:pt x="10404" y="4862"/>
                    <a:pt x="10403" y="4860"/>
                  </a:cubicBezTo>
                  <a:lnTo>
                    <a:pt x="10403" y="4860"/>
                  </a:lnTo>
                  <a:cubicBezTo>
                    <a:pt x="10378" y="4864"/>
                    <a:pt x="10353" y="4870"/>
                    <a:pt x="10328" y="4870"/>
                  </a:cubicBezTo>
                  <a:lnTo>
                    <a:pt x="10328" y="4870"/>
                  </a:lnTo>
                  <a:cubicBezTo>
                    <a:pt x="10332" y="4870"/>
                    <a:pt x="10325" y="4868"/>
                    <a:pt x="10335" y="4858"/>
                  </a:cubicBezTo>
                  <a:cubicBezTo>
                    <a:pt x="10300" y="4858"/>
                    <a:pt x="10228" y="4858"/>
                    <a:pt x="10240" y="4846"/>
                  </a:cubicBezTo>
                  <a:close/>
                  <a:moveTo>
                    <a:pt x="10192" y="4894"/>
                  </a:moveTo>
                  <a:cubicBezTo>
                    <a:pt x="10192" y="4897"/>
                    <a:pt x="10196" y="4898"/>
                    <a:pt x="10201" y="4898"/>
                  </a:cubicBezTo>
                  <a:cubicBezTo>
                    <a:pt x="10208" y="4898"/>
                    <a:pt x="10218" y="4896"/>
                    <a:pt x="10228" y="4894"/>
                  </a:cubicBezTo>
                  <a:close/>
                  <a:moveTo>
                    <a:pt x="10466" y="4894"/>
                  </a:moveTo>
                  <a:cubicBezTo>
                    <a:pt x="10487" y="4905"/>
                    <a:pt x="10443" y="4915"/>
                    <a:pt x="10408" y="4917"/>
                  </a:cubicBezTo>
                  <a:lnTo>
                    <a:pt x="10408" y="4917"/>
                  </a:lnTo>
                  <a:lnTo>
                    <a:pt x="10442" y="4906"/>
                  </a:lnTo>
                  <a:lnTo>
                    <a:pt x="10419" y="4906"/>
                  </a:lnTo>
                  <a:cubicBezTo>
                    <a:pt x="10419" y="4906"/>
                    <a:pt x="10442" y="4894"/>
                    <a:pt x="10466" y="4894"/>
                  </a:cubicBezTo>
                  <a:close/>
                  <a:moveTo>
                    <a:pt x="9038" y="4918"/>
                  </a:moveTo>
                  <a:cubicBezTo>
                    <a:pt x="9038" y="4924"/>
                    <a:pt x="9035" y="4924"/>
                    <a:pt x="9035" y="4924"/>
                  </a:cubicBezTo>
                  <a:cubicBezTo>
                    <a:pt x="9035" y="4924"/>
                    <a:pt x="9035" y="4924"/>
                    <a:pt x="9038" y="4925"/>
                  </a:cubicBezTo>
                  <a:lnTo>
                    <a:pt x="9038" y="4918"/>
                  </a:lnTo>
                  <a:close/>
                  <a:moveTo>
                    <a:pt x="9038" y="4925"/>
                  </a:moveTo>
                  <a:lnTo>
                    <a:pt x="9038" y="4942"/>
                  </a:lnTo>
                  <a:cubicBezTo>
                    <a:pt x="9038" y="4930"/>
                    <a:pt x="9038" y="4930"/>
                    <a:pt x="9049" y="4930"/>
                  </a:cubicBezTo>
                  <a:cubicBezTo>
                    <a:pt x="9043" y="4927"/>
                    <a:pt x="9040" y="4925"/>
                    <a:pt x="9038" y="4925"/>
                  </a:cubicBezTo>
                  <a:close/>
                  <a:moveTo>
                    <a:pt x="10816" y="4948"/>
                  </a:moveTo>
                  <a:cubicBezTo>
                    <a:pt x="10809" y="4948"/>
                    <a:pt x="10788" y="4954"/>
                    <a:pt x="10788" y="4954"/>
                  </a:cubicBezTo>
                  <a:lnTo>
                    <a:pt x="10812" y="4954"/>
                  </a:lnTo>
                  <a:cubicBezTo>
                    <a:pt x="10819" y="4950"/>
                    <a:pt x="10819" y="4948"/>
                    <a:pt x="10816" y="4948"/>
                  </a:cubicBezTo>
                  <a:close/>
                  <a:moveTo>
                    <a:pt x="9124" y="4954"/>
                  </a:moveTo>
                  <a:cubicBezTo>
                    <a:pt x="9126" y="4957"/>
                    <a:pt x="9128" y="4961"/>
                    <a:pt x="9133" y="4966"/>
                  </a:cubicBezTo>
                  <a:cubicBezTo>
                    <a:pt x="9133" y="4955"/>
                    <a:pt x="9133" y="4954"/>
                    <a:pt x="9124" y="4954"/>
                  </a:cubicBezTo>
                  <a:close/>
                  <a:moveTo>
                    <a:pt x="11062" y="4942"/>
                  </a:moveTo>
                  <a:lnTo>
                    <a:pt x="11073" y="4966"/>
                  </a:lnTo>
                  <a:cubicBezTo>
                    <a:pt x="11073" y="4954"/>
                    <a:pt x="11073" y="4942"/>
                    <a:pt x="11062" y="4942"/>
                  </a:cubicBezTo>
                  <a:close/>
                  <a:moveTo>
                    <a:pt x="10216" y="4966"/>
                  </a:moveTo>
                  <a:cubicBezTo>
                    <a:pt x="10214" y="4966"/>
                    <a:pt x="10211" y="4966"/>
                    <a:pt x="10209" y="4966"/>
                  </a:cubicBezTo>
                  <a:lnTo>
                    <a:pt x="10209" y="4966"/>
                  </a:lnTo>
                  <a:cubicBezTo>
                    <a:pt x="10212" y="4966"/>
                    <a:pt x="10214" y="4966"/>
                    <a:pt x="10216" y="4966"/>
                  </a:cubicBezTo>
                  <a:lnTo>
                    <a:pt x="10216" y="4966"/>
                  </a:lnTo>
                  <a:cubicBezTo>
                    <a:pt x="10216" y="4966"/>
                    <a:pt x="10216" y="4966"/>
                    <a:pt x="10216" y="4966"/>
                  </a:cubicBezTo>
                  <a:close/>
                  <a:moveTo>
                    <a:pt x="10209" y="4966"/>
                  </a:moveTo>
                  <a:cubicBezTo>
                    <a:pt x="10189" y="4967"/>
                    <a:pt x="10173" y="4969"/>
                    <a:pt x="10157" y="4977"/>
                  </a:cubicBezTo>
                  <a:lnTo>
                    <a:pt x="10169" y="4977"/>
                  </a:lnTo>
                  <a:cubicBezTo>
                    <a:pt x="10190" y="4977"/>
                    <a:pt x="10192" y="4968"/>
                    <a:pt x="10209" y="4966"/>
                  </a:cubicBezTo>
                  <a:close/>
                  <a:moveTo>
                    <a:pt x="10800" y="4966"/>
                  </a:moveTo>
                  <a:cubicBezTo>
                    <a:pt x="10812" y="4977"/>
                    <a:pt x="10812" y="4977"/>
                    <a:pt x="10812" y="4977"/>
                  </a:cubicBezTo>
                  <a:cubicBezTo>
                    <a:pt x="10812" y="4977"/>
                    <a:pt x="10812" y="4966"/>
                    <a:pt x="10812" y="4966"/>
                  </a:cubicBezTo>
                  <a:close/>
                  <a:moveTo>
                    <a:pt x="10812" y="4977"/>
                  </a:moveTo>
                  <a:cubicBezTo>
                    <a:pt x="10812" y="4989"/>
                    <a:pt x="10812" y="4989"/>
                    <a:pt x="10812" y="4989"/>
                  </a:cubicBezTo>
                  <a:lnTo>
                    <a:pt x="10823" y="4989"/>
                  </a:lnTo>
                  <a:cubicBezTo>
                    <a:pt x="10823" y="4989"/>
                    <a:pt x="10823" y="4977"/>
                    <a:pt x="10812" y="4977"/>
                  </a:cubicBezTo>
                  <a:close/>
                  <a:moveTo>
                    <a:pt x="10822" y="4930"/>
                  </a:moveTo>
                  <a:cubicBezTo>
                    <a:pt x="10831" y="4931"/>
                    <a:pt x="10839" y="4933"/>
                    <a:pt x="10847" y="4942"/>
                  </a:cubicBezTo>
                  <a:cubicBezTo>
                    <a:pt x="10847" y="4954"/>
                    <a:pt x="10859" y="4966"/>
                    <a:pt x="10847" y="4977"/>
                  </a:cubicBezTo>
                  <a:lnTo>
                    <a:pt x="10859" y="4977"/>
                  </a:lnTo>
                  <a:cubicBezTo>
                    <a:pt x="10870" y="4988"/>
                    <a:pt x="10871" y="4991"/>
                    <a:pt x="10867" y="4991"/>
                  </a:cubicBezTo>
                  <a:cubicBezTo>
                    <a:pt x="10862" y="4991"/>
                    <a:pt x="10843" y="4982"/>
                    <a:pt x="10832" y="4982"/>
                  </a:cubicBezTo>
                  <a:cubicBezTo>
                    <a:pt x="10827" y="4982"/>
                    <a:pt x="10823" y="4984"/>
                    <a:pt x="10823" y="4989"/>
                  </a:cubicBezTo>
                  <a:cubicBezTo>
                    <a:pt x="10823" y="5001"/>
                    <a:pt x="10823" y="5001"/>
                    <a:pt x="10823" y="5001"/>
                  </a:cubicBezTo>
                  <a:lnTo>
                    <a:pt x="10812" y="5001"/>
                  </a:lnTo>
                  <a:lnTo>
                    <a:pt x="10776" y="4989"/>
                  </a:lnTo>
                  <a:lnTo>
                    <a:pt x="10776" y="4989"/>
                  </a:lnTo>
                  <a:cubicBezTo>
                    <a:pt x="10776" y="5001"/>
                    <a:pt x="10788" y="5001"/>
                    <a:pt x="10788" y="5001"/>
                  </a:cubicBezTo>
                  <a:lnTo>
                    <a:pt x="10764" y="5001"/>
                  </a:lnTo>
                  <a:cubicBezTo>
                    <a:pt x="10764" y="5001"/>
                    <a:pt x="10764" y="5001"/>
                    <a:pt x="10764" y="4989"/>
                  </a:cubicBezTo>
                  <a:cubicBezTo>
                    <a:pt x="10764" y="4989"/>
                    <a:pt x="10752" y="4989"/>
                    <a:pt x="10752" y="4977"/>
                  </a:cubicBezTo>
                  <a:lnTo>
                    <a:pt x="10776" y="4977"/>
                  </a:lnTo>
                  <a:lnTo>
                    <a:pt x="10776" y="4966"/>
                  </a:lnTo>
                  <a:cubicBezTo>
                    <a:pt x="10740" y="4966"/>
                    <a:pt x="10740" y="4966"/>
                    <a:pt x="10764" y="4954"/>
                  </a:cubicBezTo>
                  <a:lnTo>
                    <a:pt x="10788" y="4954"/>
                  </a:lnTo>
                  <a:cubicBezTo>
                    <a:pt x="10752" y="4954"/>
                    <a:pt x="10787" y="4942"/>
                    <a:pt x="10822" y="4930"/>
                  </a:cubicBezTo>
                  <a:close/>
                  <a:moveTo>
                    <a:pt x="10752" y="4989"/>
                  </a:moveTo>
                  <a:cubicBezTo>
                    <a:pt x="10752" y="4998"/>
                    <a:pt x="10752" y="5006"/>
                    <a:pt x="10744" y="5006"/>
                  </a:cubicBezTo>
                  <a:cubicBezTo>
                    <a:pt x="10740" y="5006"/>
                    <a:pt x="10735" y="5005"/>
                    <a:pt x="10728" y="5001"/>
                  </a:cubicBezTo>
                  <a:lnTo>
                    <a:pt x="10716" y="5001"/>
                  </a:lnTo>
                  <a:cubicBezTo>
                    <a:pt x="10728" y="5001"/>
                    <a:pt x="10740" y="5001"/>
                    <a:pt x="10752" y="4989"/>
                  </a:cubicBezTo>
                  <a:close/>
                  <a:moveTo>
                    <a:pt x="10217" y="5013"/>
                  </a:moveTo>
                  <a:cubicBezTo>
                    <a:pt x="10216" y="5013"/>
                    <a:pt x="10216" y="5013"/>
                    <a:pt x="10216" y="5013"/>
                  </a:cubicBezTo>
                  <a:cubicBezTo>
                    <a:pt x="10216" y="5013"/>
                    <a:pt x="10217" y="5013"/>
                    <a:pt x="10217" y="5013"/>
                  </a:cubicBezTo>
                  <a:close/>
                  <a:moveTo>
                    <a:pt x="10713" y="5004"/>
                  </a:moveTo>
                  <a:lnTo>
                    <a:pt x="10713" y="5004"/>
                  </a:lnTo>
                  <a:cubicBezTo>
                    <a:pt x="10715" y="5005"/>
                    <a:pt x="10716" y="5007"/>
                    <a:pt x="10717" y="5008"/>
                  </a:cubicBezTo>
                  <a:lnTo>
                    <a:pt x="10717" y="5008"/>
                  </a:lnTo>
                  <a:cubicBezTo>
                    <a:pt x="10715" y="5009"/>
                    <a:pt x="10710" y="5010"/>
                    <a:pt x="10704" y="5013"/>
                  </a:cubicBezTo>
                  <a:cubicBezTo>
                    <a:pt x="10683" y="5013"/>
                    <a:pt x="10701" y="5013"/>
                    <a:pt x="10713" y="5004"/>
                  </a:cubicBezTo>
                  <a:close/>
                  <a:moveTo>
                    <a:pt x="10719" y="5010"/>
                  </a:moveTo>
                  <a:cubicBezTo>
                    <a:pt x="10722" y="5012"/>
                    <a:pt x="10724" y="5013"/>
                    <a:pt x="10728" y="5013"/>
                  </a:cubicBezTo>
                  <a:cubicBezTo>
                    <a:pt x="10716" y="5013"/>
                    <a:pt x="10704" y="5025"/>
                    <a:pt x="10681" y="5025"/>
                  </a:cubicBezTo>
                  <a:cubicBezTo>
                    <a:pt x="10705" y="5019"/>
                    <a:pt x="10717" y="5013"/>
                    <a:pt x="10719" y="5010"/>
                  </a:cubicBezTo>
                  <a:close/>
                  <a:moveTo>
                    <a:pt x="10300" y="5049"/>
                  </a:moveTo>
                  <a:cubicBezTo>
                    <a:pt x="10323" y="5049"/>
                    <a:pt x="10300" y="5061"/>
                    <a:pt x="10300" y="5061"/>
                  </a:cubicBezTo>
                  <a:cubicBezTo>
                    <a:pt x="10288" y="5061"/>
                    <a:pt x="10276" y="5061"/>
                    <a:pt x="10287" y="5050"/>
                  </a:cubicBezTo>
                  <a:lnTo>
                    <a:pt x="10287" y="5050"/>
                  </a:lnTo>
                  <a:cubicBezTo>
                    <a:pt x="10291" y="5049"/>
                    <a:pt x="10295" y="5049"/>
                    <a:pt x="10300" y="5049"/>
                  </a:cubicBezTo>
                  <a:close/>
                  <a:moveTo>
                    <a:pt x="9049" y="5064"/>
                  </a:moveTo>
                  <a:lnTo>
                    <a:pt x="9049" y="5064"/>
                  </a:lnTo>
                  <a:cubicBezTo>
                    <a:pt x="9070" y="5085"/>
                    <a:pt x="9098" y="5115"/>
                    <a:pt x="9109" y="5120"/>
                  </a:cubicBezTo>
                  <a:cubicBezTo>
                    <a:pt x="9098" y="5098"/>
                    <a:pt x="9074" y="5081"/>
                    <a:pt x="9049" y="5064"/>
                  </a:cubicBezTo>
                  <a:close/>
                  <a:moveTo>
                    <a:pt x="10716" y="5120"/>
                  </a:moveTo>
                  <a:cubicBezTo>
                    <a:pt x="10732" y="5120"/>
                    <a:pt x="10740" y="5122"/>
                    <a:pt x="10745" y="5123"/>
                  </a:cubicBezTo>
                  <a:lnTo>
                    <a:pt x="10745" y="5123"/>
                  </a:lnTo>
                  <a:cubicBezTo>
                    <a:pt x="10718" y="5132"/>
                    <a:pt x="10726" y="5132"/>
                    <a:pt x="10704" y="5132"/>
                  </a:cubicBezTo>
                  <a:cubicBezTo>
                    <a:pt x="10708" y="5132"/>
                    <a:pt x="10711" y="5132"/>
                    <a:pt x="10713" y="5133"/>
                  </a:cubicBezTo>
                  <a:lnTo>
                    <a:pt x="10713" y="5133"/>
                  </a:lnTo>
                  <a:cubicBezTo>
                    <a:pt x="10703" y="5135"/>
                    <a:pt x="10697" y="5136"/>
                    <a:pt x="10693" y="5136"/>
                  </a:cubicBezTo>
                  <a:cubicBezTo>
                    <a:pt x="10678" y="5136"/>
                    <a:pt x="10716" y="5120"/>
                    <a:pt x="10716" y="5120"/>
                  </a:cubicBezTo>
                  <a:close/>
                  <a:moveTo>
                    <a:pt x="10329" y="5440"/>
                  </a:moveTo>
                  <a:lnTo>
                    <a:pt x="10329" y="5440"/>
                  </a:lnTo>
                  <a:cubicBezTo>
                    <a:pt x="10324" y="5440"/>
                    <a:pt x="10318" y="5441"/>
                    <a:pt x="10311" y="5442"/>
                  </a:cubicBezTo>
                  <a:cubicBezTo>
                    <a:pt x="10318" y="5442"/>
                    <a:pt x="10324" y="5441"/>
                    <a:pt x="10329" y="5440"/>
                  </a:cubicBezTo>
                  <a:close/>
                  <a:moveTo>
                    <a:pt x="10359" y="5454"/>
                  </a:moveTo>
                  <a:cubicBezTo>
                    <a:pt x="10359" y="5454"/>
                    <a:pt x="10335" y="5466"/>
                    <a:pt x="10323" y="5466"/>
                  </a:cubicBezTo>
                  <a:lnTo>
                    <a:pt x="10371" y="5466"/>
                  </a:lnTo>
                  <a:cubicBezTo>
                    <a:pt x="10371" y="5454"/>
                    <a:pt x="10395" y="5454"/>
                    <a:pt x="10359" y="5454"/>
                  </a:cubicBezTo>
                  <a:close/>
                  <a:moveTo>
                    <a:pt x="870" y="6168"/>
                  </a:moveTo>
                  <a:cubicBezTo>
                    <a:pt x="870" y="6171"/>
                    <a:pt x="870" y="6173"/>
                    <a:pt x="871" y="6175"/>
                  </a:cubicBezTo>
                  <a:lnTo>
                    <a:pt x="871" y="6175"/>
                  </a:lnTo>
                  <a:cubicBezTo>
                    <a:pt x="871" y="6173"/>
                    <a:pt x="870" y="6170"/>
                    <a:pt x="870" y="6168"/>
                  </a:cubicBezTo>
                  <a:close/>
                  <a:moveTo>
                    <a:pt x="96" y="7549"/>
                  </a:moveTo>
                  <a:cubicBezTo>
                    <a:pt x="93" y="7552"/>
                    <a:pt x="91" y="7555"/>
                    <a:pt x="89" y="7558"/>
                  </a:cubicBezTo>
                  <a:lnTo>
                    <a:pt x="89" y="7558"/>
                  </a:lnTo>
                  <a:cubicBezTo>
                    <a:pt x="91" y="7555"/>
                    <a:pt x="94" y="7552"/>
                    <a:pt x="96" y="7549"/>
                  </a:cubicBezTo>
                  <a:close/>
                  <a:moveTo>
                    <a:pt x="9502" y="8335"/>
                  </a:moveTo>
                  <a:lnTo>
                    <a:pt x="9502" y="8335"/>
                  </a:lnTo>
                  <a:cubicBezTo>
                    <a:pt x="9501" y="8340"/>
                    <a:pt x="9500" y="8345"/>
                    <a:pt x="9500" y="8350"/>
                  </a:cubicBezTo>
                  <a:lnTo>
                    <a:pt x="9500" y="8350"/>
                  </a:lnTo>
                  <a:cubicBezTo>
                    <a:pt x="9501" y="8346"/>
                    <a:pt x="9502" y="8340"/>
                    <a:pt x="9502" y="8335"/>
                  </a:cubicBezTo>
                  <a:close/>
                  <a:moveTo>
                    <a:pt x="8668" y="8573"/>
                  </a:moveTo>
                  <a:cubicBezTo>
                    <a:pt x="8667" y="8576"/>
                    <a:pt x="8667" y="8578"/>
                    <a:pt x="8667" y="8580"/>
                  </a:cubicBezTo>
                  <a:lnTo>
                    <a:pt x="8667" y="8580"/>
                  </a:lnTo>
                  <a:cubicBezTo>
                    <a:pt x="8667" y="8578"/>
                    <a:pt x="8668" y="8576"/>
                    <a:pt x="8668" y="8573"/>
                  </a:cubicBezTo>
                  <a:close/>
                  <a:moveTo>
                    <a:pt x="5287" y="9156"/>
                  </a:moveTo>
                  <a:lnTo>
                    <a:pt x="5287" y="9168"/>
                  </a:lnTo>
                  <a:cubicBezTo>
                    <a:pt x="5263" y="9168"/>
                    <a:pt x="5239" y="9156"/>
                    <a:pt x="5287" y="9156"/>
                  </a:cubicBezTo>
                  <a:close/>
                  <a:moveTo>
                    <a:pt x="5466" y="9264"/>
                  </a:moveTo>
                  <a:lnTo>
                    <a:pt x="5478" y="9270"/>
                  </a:lnTo>
                  <a:cubicBezTo>
                    <a:pt x="5475" y="9267"/>
                    <a:pt x="5472" y="9264"/>
                    <a:pt x="5466" y="9264"/>
                  </a:cubicBezTo>
                  <a:close/>
                  <a:moveTo>
                    <a:pt x="5478" y="9270"/>
                  </a:moveTo>
                  <a:cubicBezTo>
                    <a:pt x="5481" y="9273"/>
                    <a:pt x="5483" y="9276"/>
                    <a:pt x="5489" y="9276"/>
                  </a:cubicBezTo>
                  <a:lnTo>
                    <a:pt x="5478" y="9270"/>
                  </a:lnTo>
                  <a:close/>
                  <a:moveTo>
                    <a:pt x="5775" y="9478"/>
                  </a:moveTo>
                  <a:cubicBezTo>
                    <a:pt x="5777" y="9479"/>
                    <a:pt x="5780" y="9480"/>
                    <a:pt x="5782" y="9481"/>
                  </a:cubicBezTo>
                  <a:lnTo>
                    <a:pt x="5782" y="9481"/>
                  </a:lnTo>
                  <a:cubicBezTo>
                    <a:pt x="5784" y="9481"/>
                    <a:pt x="5781" y="9478"/>
                    <a:pt x="5775" y="9478"/>
                  </a:cubicBezTo>
                  <a:close/>
                  <a:moveTo>
                    <a:pt x="5918" y="9502"/>
                  </a:moveTo>
                  <a:lnTo>
                    <a:pt x="5918" y="9502"/>
                  </a:lnTo>
                  <a:cubicBezTo>
                    <a:pt x="6001" y="9549"/>
                    <a:pt x="6061" y="9549"/>
                    <a:pt x="6132" y="9585"/>
                  </a:cubicBezTo>
                  <a:cubicBezTo>
                    <a:pt x="6120" y="9573"/>
                    <a:pt x="6132" y="9561"/>
                    <a:pt x="6120" y="9549"/>
                  </a:cubicBezTo>
                  <a:lnTo>
                    <a:pt x="6120" y="9549"/>
                  </a:lnTo>
                  <a:cubicBezTo>
                    <a:pt x="6156" y="9561"/>
                    <a:pt x="6192" y="9573"/>
                    <a:pt x="6192" y="9609"/>
                  </a:cubicBezTo>
                  <a:cubicBezTo>
                    <a:pt x="6184" y="9615"/>
                    <a:pt x="6174" y="9618"/>
                    <a:pt x="6162" y="9618"/>
                  </a:cubicBezTo>
                  <a:cubicBezTo>
                    <a:pt x="6097" y="9618"/>
                    <a:pt x="5988" y="9532"/>
                    <a:pt x="5976" y="9532"/>
                  </a:cubicBezTo>
                  <a:lnTo>
                    <a:pt x="5976" y="9532"/>
                  </a:lnTo>
                  <a:cubicBezTo>
                    <a:pt x="5975" y="9532"/>
                    <a:pt x="5975" y="9534"/>
                    <a:pt x="5978" y="9537"/>
                  </a:cubicBezTo>
                  <a:cubicBezTo>
                    <a:pt x="5882" y="9537"/>
                    <a:pt x="5918" y="9514"/>
                    <a:pt x="5918" y="9502"/>
                  </a:cubicBezTo>
                  <a:close/>
                  <a:moveTo>
                    <a:pt x="6430" y="9990"/>
                  </a:moveTo>
                  <a:cubicBezTo>
                    <a:pt x="6430" y="9991"/>
                    <a:pt x="6430" y="9991"/>
                    <a:pt x="6430" y="9991"/>
                  </a:cubicBezTo>
                  <a:cubicBezTo>
                    <a:pt x="6430" y="9991"/>
                    <a:pt x="6431" y="9991"/>
                    <a:pt x="6431" y="9990"/>
                  </a:cubicBezTo>
                  <a:lnTo>
                    <a:pt x="6431" y="9990"/>
                  </a:lnTo>
                  <a:cubicBezTo>
                    <a:pt x="6431" y="9990"/>
                    <a:pt x="6430" y="9990"/>
                    <a:pt x="6430" y="9990"/>
                  </a:cubicBezTo>
                  <a:close/>
                  <a:moveTo>
                    <a:pt x="9549" y="36"/>
                  </a:moveTo>
                  <a:lnTo>
                    <a:pt x="9597" y="48"/>
                  </a:lnTo>
                  <a:cubicBezTo>
                    <a:pt x="9585" y="48"/>
                    <a:pt x="9538" y="60"/>
                    <a:pt x="9573" y="60"/>
                  </a:cubicBezTo>
                  <a:lnTo>
                    <a:pt x="9585" y="60"/>
                  </a:lnTo>
                  <a:cubicBezTo>
                    <a:pt x="9579" y="66"/>
                    <a:pt x="9585" y="66"/>
                    <a:pt x="9594" y="66"/>
                  </a:cubicBezTo>
                  <a:cubicBezTo>
                    <a:pt x="9603" y="66"/>
                    <a:pt x="9615" y="66"/>
                    <a:pt x="9621" y="72"/>
                  </a:cubicBezTo>
                  <a:lnTo>
                    <a:pt x="9561" y="72"/>
                  </a:lnTo>
                  <a:cubicBezTo>
                    <a:pt x="9609" y="72"/>
                    <a:pt x="9549" y="84"/>
                    <a:pt x="9561" y="84"/>
                  </a:cubicBezTo>
                  <a:cubicBezTo>
                    <a:pt x="9572" y="84"/>
                    <a:pt x="9582" y="84"/>
                    <a:pt x="9591" y="85"/>
                  </a:cubicBezTo>
                  <a:lnTo>
                    <a:pt x="9591" y="85"/>
                  </a:lnTo>
                  <a:cubicBezTo>
                    <a:pt x="9533" y="96"/>
                    <a:pt x="9654" y="97"/>
                    <a:pt x="9573" y="120"/>
                  </a:cubicBezTo>
                  <a:cubicBezTo>
                    <a:pt x="9561" y="120"/>
                    <a:pt x="9573" y="120"/>
                    <a:pt x="9538" y="132"/>
                  </a:cubicBezTo>
                  <a:lnTo>
                    <a:pt x="9609" y="120"/>
                  </a:lnTo>
                  <a:lnTo>
                    <a:pt x="9609" y="120"/>
                  </a:lnTo>
                  <a:cubicBezTo>
                    <a:pt x="9597" y="132"/>
                    <a:pt x="9561" y="132"/>
                    <a:pt x="9549" y="132"/>
                  </a:cubicBezTo>
                  <a:cubicBezTo>
                    <a:pt x="9549" y="132"/>
                    <a:pt x="9549" y="143"/>
                    <a:pt x="9549" y="143"/>
                  </a:cubicBezTo>
                  <a:lnTo>
                    <a:pt x="9514" y="143"/>
                  </a:lnTo>
                  <a:cubicBezTo>
                    <a:pt x="9538" y="143"/>
                    <a:pt x="9538" y="155"/>
                    <a:pt x="9538" y="155"/>
                  </a:cubicBezTo>
                  <a:cubicBezTo>
                    <a:pt x="9549" y="155"/>
                    <a:pt x="9585" y="143"/>
                    <a:pt x="9609" y="143"/>
                  </a:cubicBezTo>
                  <a:cubicBezTo>
                    <a:pt x="9585" y="155"/>
                    <a:pt x="9597" y="167"/>
                    <a:pt x="9549" y="179"/>
                  </a:cubicBezTo>
                  <a:lnTo>
                    <a:pt x="9502" y="179"/>
                  </a:lnTo>
                  <a:cubicBezTo>
                    <a:pt x="9496" y="185"/>
                    <a:pt x="9502" y="188"/>
                    <a:pt x="9512" y="188"/>
                  </a:cubicBezTo>
                  <a:cubicBezTo>
                    <a:pt x="9523" y="188"/>
                    <a:pt x="9538" y="185"/>
                    <a:pt x="9549" y="179"/>
                  </a:cubicBezTo>
                  <a:lnTo>
                    <a:pt x="9549" y="179"/>
                  </a:lnTo>
                  <a:cubicBezTo>
                    <a:pt x="9538" y="191"/>
                    <a:pt x="9526" y="191"/>
                    <a:pt x="9514" y="191"/>
                  </a:cubicBezTo>
                  <a:lnTo>
                    <a:pt x="9502" y="191"/>
                  </a:lnTo>
                  <a:cubicBezTo>
                    <a:pt x="9561" y="191"/>
                    <a:pt x="9538" y="203"/>
                    <a:pt x="9561" y="203"/>
                  </a:cubicBezTo>
                  <a:cubicBezTo>
                    <a:pt x="9561" y="203"/>
                    <a:pt x="9561" y="203"/>
                    <a:pt x="9561" y="191"/>
                  </a:cubicBezTo>
                  <a:cubicBezTo>
                    <a:pt x="9597" y="191"/>
                    <a:pt x="9633" y="191"/>
                    <a:pt x="9609" y="203"/>
                  </a:cubicBezTo>
                  <a:cubicBezTo>
                    <a:pt x="9601" y="201"/>
                    <a:pt x="9594" y="200"/>
                    <a:pt x="9588" y="200"/>
                  </a:cubicBezTo>
                  <a:cubicBezTo>
                    <a:pt x="9570" y="200"/>
                    <a:pt x="9556" y="206"/>
                    <a:pt x="9547" y="206"/>
                  </a:cubicBezTo>
                  <a:cubicBezTo>
                    <a:pt x="9543" y="206"/>
                    <a:pt x="9540" y="206"/>
                    <a:pt x="9538" y="203"/>
                  </a:cubicBezTo>
                  <a:cubicBezTo>
                    <a:pt x="9508" y="209"/>
                    <a:pt x="9520" y="209"/>
                    <a:pt x="9536" y="209"/>
                  </a:cubicBezTo>
                  <a:cubicBezTo>
                    <a:pt x="9552" y="209"/>
                    <a:pt x="9573" y="209"/>
                    <a:pt x="9561" y="215"/>
                  </a:cubicBezTo>
                  <a:lnTo>
                    <a:pt x="9538" y="215"/>
                  </a:lnTo>
                  <a:cubicBezTo>
                    <a:pt x="9526" y="219"/>
                    <a:pt x="9519" y="220"/>
                    <a:pt x="9515" y="220"/>
                  </a:cubicBezTo>
                  <a:cubicBezTo>
                    <a:pt x="9507" y="220"/>
                    <a:pt x="9510" y="215"/>
                    <a:pt x="9502" y="215"/>
                  </a:cubicBezTo>
                  <a:lnTo>
                    <a:pt x="9514" y="215"/>
                  </a:lnTo>
                  <a:cubicBezTo>
                    <a:pt x="9478" y="215"/>
                    <a:pt x="9502" y="203"/>
                    <a:pt x="9454" y="203"/>
                  </a:cubicBezTo>
                  <a:lnTo>
                    <a:pt x="9430" y="227"/>
                  </a:lnTo>
                  <a:cubicBezTo>
                    <a:pt x="9478" y="239"/>
                    <a:pt x="9430" y="263"/>
                    <a:pt x="9514" y="274"/>
                  </a:cubicBezTo>
                  <a:lnTo>
                    <a:pt x="9561" y="274"/>
                  </a:lnTo>
                  <a:cubicBezTo>
                    <a:pt x="9536" y="274"/>
                    <a:pt x="9529" y="280"/>
                    <a:pt x="9514" y="288"/>
                  </a:cubicBezTo>
                  <a:lnTo>
                    <a:pt x="9514" y="288"/>
                  </a:lnTo>
                  <a:cubicBezTo>
                    <a:pt x="9522" y="286"/>
                    <a:pt x="9530" y="286"/>
                    <a:pt x="9549" y="286"/>
                  </a:cubicBezTo>
                  <a:cubicBezTo>
                    <a:pt x="9573" y="286"/>
                    <a:pt x="9587" y="281"/>
                    <a:pt x="9589" y="281"/>
                  </a:cubicBezTo>
                  <a:lnTo>
                    <a:pt x="9589" y="281"/>
                  </a:lnTo>
                  <a:cubicBezTo>
                    <a:pt x="9590" y="281"/>
                    <a:pt x="9589" y="282"/>
                    <a:pt x="9585" y="286"/>
                  </a:cubicBezTo>
                  <a:cubicBezTo>
                    <a:pt x="9580" y="286"/>
                    <a:pt x="9576" y="286"/>
                    <a:pt x="9573" y="286"/>
                  </a:cubicBezTo>
                  <a:lnTo>
                    <a:pt x="9573" y="286"/>
                  </a:lnTo>
                  <a:cubicBezTo>
                    <a:pt x="9561" y="298"/>
                    <a:pt x="9549" y="298"/>
                    <a:pt x="9526" y="310"/>
                  </a:cubicBezTo>
                  <a:cubicBezTo>
                    <a:pt x="9514" y="310"/>
                    <a:pt x="9525" y="298"/>
                    <a:pt x="9537" y="298"/>
                  </a:cubicBezTo>
                  <a:lnTo>
                    <a:pt x="9537" y="298"/>
                  </a:lnTo>
                  <a:cubicBezTo>
                    <a:pt x="9525" y="298"/>
                    <a:pt x="9514" y="310"/>
                    <a:pt x="9490" y="310"/>
                  </a:cubicBezTo>
                  <a:cubicBezTo>
                    <a:pt x="9478" y="316"/>
                    <a:pt x="9469" y="316"/>
                    <a:pt x="9462" y="316"/>
                  </a:cubicBezTo>
                  <a:cubicBezTo>
                    <a:pt x="9454" y="316"/>
                    <a:pt x="9448" y="316"/>
                    <a:pt x="9442" y="322"/>
                  </a:cubicBezTo>
                  <a:cubicBezTo>
                    <a:pt x="9466" y="322"/>
                    <a:pt x="9526" y="322"/>
                    <a:pt x="9549" y="334"/>
                  </a:cubicBezTo>
                  <a:lnTo>
                    <a:pt x="9490" y="334"/>
                  </a:lnTo>
                  <a:cubicBezTo>
                    <a:pt x="9466" y="346"/>
                    <a:pt x="9561" y="346"/>
                    <a:pt x="9561" y="346"/>
                  </a:cubicBezTo>
                  <a:lnTo>
                    <a:pt x="9538" y="346"/>
                  </a:lnTo>
                  <a:cubicBezTo>
                    <a:pt x="9526" y="370"/>
                    <a:pt x="9526" y="382"/>
                    <a:pt x="9466" y="417"/>
                  </a:cubicBezTo>
                  <a:lnTo>
                    <a:pt x="9526" y="417"/>
                  </a:lnTo>
                  <a:lnTo>
                    <a:pt x="9490" y="429"/>
                  </a:lnTo>
                  <a:cubicBezTo>
                    <a:pt x="9454" y="453"/>
                    <a:pt x="9490" y="465"/>
                    <a:pt x="9514" y="477"/>
                  </a:cubicBezTo>
                  <a:cubicBezTo>
                    <a:pt x="9526" y="489"/>
                    <a:pt x="9478" y="489"/>
                    <a:pt x="9454" y="501"/>
                  </a:cubicBezTo>
                  <a:cubicBezTo>
                    <a:pt x="9454" y="507"/>
                    <a:pt x="9472" y="507"/>
                    <a:pt x="9491" y="507"/>
                  </a:cubicBezTo>
                  <a:cubicBezTo>
                    <a:pt x="9511" y="507"/>
                    <a:pt x="9532" y="507"/>
                    <a:pt x="9538" y="513"/>
                  </a:cubicBezTo>
                  <a:cubicBezTo>
                    <a:pt x="9514" y="524"/>
                    <a:pt x="9466" y="524"/>
                    <a:pt x="9466" y="524"/>
                  </a:cubicBezTo>
                  <a:lnTo>
                    <a:pt x="9478" y="524"/>
                  </a:lnTo>
                  <a:cubicBezTo>
                    <a:pt x="9454" y="536"/>
                    <a:pt x="9478" y="536"/>
                    <a:pt x="9466" y="548"/>
                  </a:cubicBezTo>
                  <a:cubicBezTo>
                    <a:pt x="9466" y="560"/>
                    <a:pt x="9514" y="560"/>
                    <a:pt x="9585" y="572"/>
                  </a:cubicBezTo>
                  <a:lnTo>
                    <a:pt x="9466" y="572"/>
                  </a:lnTo>
                  <a:cubicBezTo>
                    <a:pt x="9490" y="572"/>
                    <a:pt x="9502" y="584"/>
                    <a:pt x="9454" y="584"/>
                  </a:cubicBezTo>
                  <a:cubicBezTo>
                    <a:pt x="9454" y="596"/>
                    <a:pt x="9454" y="596"/>
                    <a:pt x="9490" y="596"/>
                  </a:cubicBezTo>
                  <a:lnTo>
                    <a:pt x="9514" y="596"/>
                  </a:lnTo>
                  <a:cubicBezTo>
                    <a:pt x="9502" y="596"/>
                    <a:pt x="9526" y="608"/>
                    <a:pt x="9466" y="608"/>
                  </a:cubicBezTo>
                  <a:cubicBezTo>
                    <a:pt x="9478" y="644"/>
                    <a:pt x="9466" y="667"/>
                    <a:pt x="9478" y="703"/>
                  </a:cubicBezTo>
                  <a:cubicBezTo>
                    <a:pt x="9502" y="703"/>
                    <a:pt x="9490" y="691"/>
                    <a:pt x="9502" y="691"/>
                  </a:cubicBezTo>
                  <a:cubicBezTo>
                    <a:pt x="9549" y="703"/>
                    <a:pt x="9490" y="703"/>
                    <a:pt x="9514" y="703"/>
                  </a:cubicBezTo>
                  <a:lnTo>
                    <a:pt x="9490" y="703"/>
                  </a:lnTo>
                  <a:cubicBezTo>
                    <a:pt x="9490" y="715"/>
                    <a:pt x="9538" y="715"/>
                    <a:pt x="9573" y="727"/>
                  </a:cubicBezTo>
                  <a:lnTo>
                    <a:pt x="9549" y="727"/>
                  </a:lnTo>
                  <a:cubicBezTo>
                    <a:pt x="9561" y="727"/>
                    <a:pt x="9561" y="739"/>
                    <a:pt x="9561" y="739"/>
                  </a:cubicBezTo>
                  <a:cubicBezTo>
                    <a:pt x="9538" y="739"/>
                    <a:pt x="9502" y="751"/>
                    <a:pt x="9502" y="751"/>
                  </a:cubicBezTo>
                  <a:cubicBezTo>
                    <a:pt x="9490" y="755"/>
                    <a:pt x="9483" y="756"/>
                    <a:pt x="9480" y="756"/>
                  </a:cubicBezTo>
                  <a:cubicBezTo>
                    <a:pt x="9473" y="756"/>
                    <a:pt x="9478" y="751"/>
                    <a:pt x="9478" y="751"/>
                  </a:cubicBezTo>
                  <a:cubicBezTo>
                    <a:pt x="9419" y="751"/>
                    <a:pt x="9442" y="763"/>
                    <a:pt x="9383" y="763"/>
                  </a:cubicBezTo>
                  <a:cubicBezTo>
                    <a:pt x="9387" y="767"/>
                    <a:pt x="9392" y="768"/>
                    <a:pt x="9398" y="768"/>
                  </a:cubicBezTo>
                  <a:cubicBezTo>
                    <a:pt x="9411" y="768"/>
                    <a:pt x="9426" y="763"/>
                    <a:pt x="9442" y="763"/>
                  </a:cubicBezTo>
                  <a:cubicBezTo>
                    <a:pt x="9466" y="763"/>
                    <a:pt x="9514" y="763"/>
                    <a:pt x="9478" y="775"/>
                  </a:cubicBezTo>
                  <a:lnTo>
                    <a:pt x="9538" y="775"/>
                  </a:lnTo>
                  <a:cubicBezTo>
                    <a:pt x="9490" y="775"/>
                    <a:pt x="9526" y="775"/>
                    <a:pt x="9514" y="786"/>
                  </a:cubicBezTo>
                  <a:lnTo>
                    <a:pt x="9490" y="786"/>
                  </a:lnTo>
                  <a:cubicBezTo>
                    <a:pt x="9490" y="786"/>
                    <a:pt x="9478" y="798"/>
                    <a:pt x="9466" y="798"/>
                  </a:cubicBezTo>
                  <a:lnTo>
                    <a:pt x="9430" y="798"/>
                  </a:lnTo>
                  <a:lnTo>
                    <a:pt x="9419" y="810"/>
                  </a:lnTo>
                  <a:cubicBezTo>
                    <a:pt x="9442" y="798"/>
                    <a:pt x="9466" y="798"/>
                    <a:pt x="9490" y="798"/>
                  </a:cubicBezTo>
                  <a:cubicBezTo>
                    <a:pt x="9538" y="798"/>
                    <a:pt x="9573" y="798"/>
                    <a:pt x="9573" y="810"/>
                  </a:cubicBezTo>
                  <a:cubicBezTo>
                    <a:pt x="9557" y="814"/>
                    <a:pt x="9548" y="816"/>
                    <a:pt x="9541" y="816"/>
                  </a:cubicBezTo>
                  <a:cubicBezTo>
                    <a:pt x="9527" y="816"/>
                    <a:pt x="9522" y="810"/>
                    <a:pt x="9490" y="810"/>
                  </a:cubicBezTo>
                  <a:cubicBezTo>
                    <a:pt x="9478" y="816"/>
                    <a:pt x="9508" y="816"/>
                    <a:pt x="9541" y="816"/>
                  </a:cubicBezTo>
                  <a:cubicBezTo>
                    <a:pt x="9573" y="816"/>
                    <a:pt x="9609" y="816"/>
                    <a:pt x="9609" y="822"/>
                  </a:cubicBezTo>
                  <a:cubicBezTo>
                    <a:pt x="9585" y="834"/>
                    <a:pt x="9633" y="834"/>
                    <a:pt x="9633" y="834"/>
                  </a:cubicBezTo>
                  <a:cubicBezTo>
                    <a:pt x="9609" y="834"/>
                    <a:pt x="9597" y="846"/>
                    <a:pt x="9573" y="858"/>
                  </a:cubicBezTo>
                  <a:lnTo>
                    <a:pt x="9514" y="858"/>
                  </a:lnTo>
                  <a:cubicBezTo>
                    <a:pt x="9561" y="858"/>
                    <a:pt x="9561" y="870"/>
                    <a:pt x="9573" y="870"/>
                  </a:cubicBezTo>
                  <a:lnTo>
                    <a:pt x="9609" y="870"/>
                  </a:lnTo>
                  <a:cubicBezTo>
                    <a:pt x="9621" y="870"/>
                    <a:pt x="9645" y="882"/>
                    <a:pt x="9645" y="882"/>
                  </a:cubicBezTo>
                  <a:cubicBezTo>
                    <a:pt x="9651" y="888"/>
                    <a:pt x="9660" y="888"/>
                    <a:pt x="9673" y="888"/>
                  </a:cubicBezTo>
                  <a:cubicBezTo>
                    <a:pt x="9684" y="888"/>
                    <a:pt x="9699" y="888"/>
                    <a:pt x="9718" y="891"/>
                  </a:cubicBezTo>
                  <a:lnTo>
                    <a:pt x="9718" y="891"/>
                  </a:lnTo>
                  <a:cubicBezTo>
                    <a:pt x="9724" y="890"/>
                    <a:pt x="9727" y="890"/>
                    <a:pt x="9729" y="890"/>
                  </a:cubicBezTo>
                  <a:cubicBezTo>
                    <a:pt x="9732" y="890"/>
                    <a:pt x="9729" y="891"/>
                    <a:pt x="9725" y="893"/>
                  </a:cubicBezTo>
                  <a:lnTo>
                    <a:pt x="9725" y="893"/>
                  </a:lnTo>
                  <a:cubicBezTo>
                    <a:pt x="9722" y="892"/>
                    <a:pt x="9720" y="892"/>
                    <a:pt x="9718" y="891"/>
                  </a:cubicBezTo>
                  <a:lnTo>
                    <a:pt x="9718" y="891"/>
                  </a:lnTo>
                  <a:cubicBezTo>
                    <a:pt x="9715" y="892"/>
                    <a:pt x="9710" y="893"/>
                    <a:pt x="9704" y="894"/>
                  </a:cubicBezTo>
                  <a:cubicBezTo>
                    <a:pt x="9691" y="894"/>
                    <a:pt x="9671" y="897"/>
                    <a:pt x="9653" y="902"/>
                  </a:cubicBezTo>
                  <a:lnTo>
                    <a:pt x="9653" y="902"/>
                  </a:lnTo>
                  <a:cubicBezTo>
                    <a:pt x="9678" y="899"/>
                    <a:pt x="9700" y="894"/>
                    <a:pt x="9722" y="894"/>
                  </a:cubicBezTo>
                  <a:lnTo>
                    <a:pt x="9722" y="894"/>
                  </a:lnTo>
                  <a:cubicBezTo>
                    <a:pt x="9723" y="893"/>
                    <a:pt x="9724" y="893"/>
                    <a:pt x="9725" y="893"/>
                  </a:cubicBezTo>
                  <a:lnTo>
                    <a:pt x="9725" y="893"/>
                  </a:lnTo>
                  <a:cubicBezTo>
                    <a:pt x="9726" y="893"/>
                    <a:pt x="9727" y="893"/>
                    <a:pt x="9728" y="894"/>
                  </a:cubicBezTo>
                  <a:cubicBezTo>
                    <a:pt x="9746" y="890"/>
                    <a:pt x="9757" y="889"/>
                    <a:pt x="9764" y="889"/>
                  </a:cubicBezTo>
                  <a:cubicBezTo>
                    <a:pt x="9782" y="889"/>
                    <a:pt x="9776" y="897"/>
                    <a:pt x="9776" y="905"/>
                  </a:cubicBezTo>
                  <a:cubicBezTo>
                    <a:pt x="9752" y="917"/>
                    <a:pt x="9740" y="917"/>
                    <a:pt x="9704" y="929"/>
                  </a:cubicBezTo>
                  <a:cubicBezTo>
                    <a:pt x="9704" y="929"/>
                    <a:pt x="9704" y="929"/>
                    <a:pt x="9692" y="941"/>
                  </a:cubicBezTo>
                  <a:cubicBezTo>
                    <a:pt x="9692" y="941"/>
                    <a:pt x="9716" y="941"/>
                    <a:pt x="9705" y="953"/>
                  </a:cubicBezTo>
                  <a:lnTo>
                    <a:pt x="9705" y="953"/>
                  </a:lnTo>
                  <a:cubicBezTo>
                    <a:pt x="9700" y="953"/>
                    <a:pt x="9696" y="953"/>
                    <a:pt x="9692" y="953"/>
                  </a:cubicBezTo>
                  <a:cubicBezTo>
                    <a:pt x="9678" y="957"/>
                    <a:pt x="9673" y="958"/>
                    <a:pt x="9671" y="958"/>
                  </a:cubicBezTo>
                  <a:cubicBezTo>
                    <a:pt x="9668" y="958"/>
                    <a:pt x="9689" y="950"/>
                    <a:pt x="9680" y="941"/>
                  </a:cubicBezTo>
                  <a:lnTo>
                    <a:pt x="9680" y="941"/>
                  </a:lnTo>
                  <a:cubicBezTo>
                    <a:pt x="9621" y="953"/>
                    <a:pt x="9669" y="953"/>
                    <a:pt x="9633" y="965"/>
                  </a:cubicBezTo>
                  <a:cubicBezTo>
                    <a:pt x="9601" y="965"/>
                    <a:pt x="9612" y="960"/>
                    <a:pt x="9608" y="960"/>
                  </a:cubicBezTo>
                  <a:lnTo>
                    <a:pt x="9608" y="960"/>
                  </a:lnTo>
                  <a:cubicBezTo>
                    <a:pt x="9606" y="960"/>
                    <a:pt x="9601" y="961"/>
                    <a:pt x="9585" y="965"/>
                  </a:cubicBezTo>
                  <a:cubicBezTo>
                    <a:pt x="9573" y="965"/>
                    <a:pt x="9621" y="965"/>
                    <a:pt x="9609" y="977"/>
                  </a:cubicBezTo>
                  <a:cubicBezTo>
                    <a:pt x="9585" y="977"/>
                    <a:pt x="9577" y="972"/>
                    <a:pt x="9564" y="972"/>
                  </a:cubicBezTo>
                  <a:cubicBezTo>
                    <a:pt x="9557" y="972"/>
                    <a:pt x="9549" y="973"/>
                    <a:pt x="9538" y="977"/>
                  </a:cubicBezTo>
                  <a:lnTo>
                    <a:pt x="9526" y="977"/>
                  </a:lnTo>
                  <a:cubicBezTo>
                    <a:pt x="9526" y="975"/>
                    <a:pt x="9523" y="974"/>
                    <a:pt x="9518" y="974"/>
                  </a:cubicBezTo>
                  <a:cubicBezTo>
                    <a:pt x="9499" y="974"/>
                    <a:pt x="9452" y="989"/>
                    <a:pt x="9442" y="989"/>
                  </a:cubicBezTo>
                  <a:cubicBezTo>
                    <a:pt x="9423" y="989"/>
                    <a:pt x="9467" y="989"/>
                    <a:pt x="9464" y="995"/>
                  </a:cubicBezTo>
                  <a:lnTo>
                    <a:pt x="9464" y="995"/>
                  </a:lnTo>
                  <a:cubicBezTo>
                    <a:pt x="9456" y="996"/>
                    <a:pt x="9449" y="997"/>
                    <a:pt x="9442" y="1001"/>
                  </a:cubicBezTo>
                  <a:lnTo>
                    <a:pt x="9454" y="1001"/>
                  </a:lnTo>
                  <a:cubicBezTo>
                    <a:pt x="9457" y="999"/>
                    <a:pt x="9460" y="998"/>
                    <a:pt x="9463" y="997"/>
                  </a:cubicBezTo>
                  <a:lnTo>
                    <a:pt x="9463" y="997"/>
                  </a:lnTo>
                  <a:cubicBezTo>
                    <a:pt x="9462" y="998"/>
                    <a:pt x="9459" y="999"/>
                    <a:pt x="9454" y="1001"/>
                  </a:cubicBezTo>
                  <a:lnTo>
                    <a:pt x="9609" y="1001"/>
                  </a:lnTo>
                  <a:cubicBezTo>
                    <a:pt x="9597" y="1001"/>
                    <a:pt x="9597" y="1001"/>
                    <a:pt x="9585" y="1013"/>
                  </a:cubicBezTo>
                  <a:cubicBezTo>
                    <a:pt x="9633" y="1013"/>
                    <a:pt x="9633" y="1025"/>
                    <a:pt x="9680" y="1025"/>
                  </a:cubicBezTo>
                  <a:cubicBezTo>
                    <a:pt x="9645" y="1025"/>
                    <a:pt x="9621" y="1036"/>
                    <a:pt x="9597" y="1036"/>
                  </a:cubicBezTo>
                  <a:cubicBezTo>
                    <a:pt x="9595" y="1036"/>
                    <a:pt x="9590" y="1036"/>
                    <a:pt x="9585" y="1037"/>
                  </a:cubicBezTo>
                  <a:lnTo>
                    <a:pt x="9585" y="1037"/>
                  </a:lnTo>
                  <a:cubicBezTo>
                    <a:pt x="9573" y="1042"/>
                    <a:pt x="9582" y="1042"/>
                    <a:pt x="9590" y="1042"/>
                  </a:cubicBezTo>
                  <a:cubicBezTo>
                    <a:pt x="9597" y="1042"/>
                    <a:pt x="9603" y="1042"/>
                    <a:pt x="9585" y="1048"/>
                  </a:cubicBezTo>
                  <a:cubicBezTo>
                    <a:pt x="9573" y="1054"/>
                    <a:pt x="9558" y="1054"/>
                    <a:pt x="9545" y="1054"/>
                  </a:cubicBezTo>
                  <a:cubicBezTo>
                    <a:pt x="9532" y="1054"/>
                    <a:pt x="9520" y="1054"/>
                    <a:pt x="9514" y="1060"/>
                  </a:cubicBezTo>
                  <a:cubicBezTo>
                    <a:pt x="9514" y="1060"/>
                    <a:pt x="9540" y="1055"/>
                    <a:pt x="9554" y="1055"/>
                  </a:cubicBezTo>
                  <a:cubicBezTo>
                    <a:pt x="9561" y="1055"/>
                    <a:pt x="9565" y="1056"/>
                    <a:pt x="9561" y="1060"/>
                  </a:cubicBezTo>
                  <a:lnTo>
                    <a:pt x="9549" y="1060"/>
                  </a:lnTo>
                  <a:cubicBezTo>
                    <a:pt x="9538" y="1072"/>
                    <a:pt x="9561" y="1072"/>
                    <a:pt x="9585" y="1072"/>
                  </a:cubicBezTo>
                  <a:cubicBezTo>
                    <a:pt x="9514" y="1084"/>
                    <a:pt x="9597" y="1084"/>
                    <a:pt x="9526" y="1084"/>
                  </a:cubicBezTo>
                  <a:cubicBezTo>
                    <a:pt x="9534" y="1088"/>
                    <a:pt x="9540" y="1089"/>
                    <a:pt x="9546" y="1089"/>
                  </a:cubicBezTo>
                  <a:cubicBezTo>
                    <a:pt x="9549" y="1089"/>
                    <a:pt x="9552" y="1089"/>
                    <a:pt x="9555" y="1089"/>
                  </a:cubicBezTo>
                  <a:lnTo>
                    <a:pt x="9555" y="1089"/>
                  </a:lnTo>
                  <a:lnTo>
                    <a:pt x="9526" y="1096"/>
                  </a:lnTo>
                  <a:cubicBezTo>
                    <a:pt x="9517" y="1105"/>
                    <a:pt x="9529" y="1107"/>
                    <a:pt x="9546" y="1107"/>
                  </a:cubicBezTo>
                  <a:cubicBezTo>
                    <a:pt x="9565" y="1107"/>
                    <a:pt x="9590" y="1104"/>
                    <a:pt x="9599" y="1104"/>
                  </a:cubicBezTo>
                  <a:cubicBezTo>
                    <a:pt x="9605" y="1104"/>
                    <a:pt x="9605" y="1105"/>
                    <a:pt x="9597" y="1108"/>
                  </a:cubicBezTo>
                  <a:lnTo>
                    <a:pt x="9526" y="1108"/>
                  </a:lnTo>
                  <a:cubicBezTo>
                    <a:pt x="9538" y="1108"/>
                    <a:pt x="9526" y="1120"/>
                    <a:pt x="9561" y="1120"/>
                  </a:cubicBezTo>
                  <a:cubicBezTo>
                    <a:pt x="9561" y="1120"/>
                    <a:pt x="9549" y="1120"/>
                    <a:pt x="9538" y="1132"/>
                  </a:cubicBezTo>
                  <a:lnTo>
                    <a:pt x="9609" y="1132"/>
                  </a:lnTo>
                  <a:cubicBezTo>
                    <a:pt x="9597" y="1144"/>
                    <a:pt x="9573" y="1144"/>
                    <a:pt x="9549" y="1156"/>
                  </a:cubicBezTo>
                  <a:cubicBezTo>
                    <a:pt x="9585" y="1167"/>
                    <a:pt x="9526" y="1179"/>
                    <a:pt x="9561" y="1191"/>
                  </a:cubicBezTo>
                  <a:lnTo>
                    <a:pt x="9573" y="1191"/>
                  </a:lnTo>
                  <a:cubicBezTo>
                    <a:pt x="9571" y="1194"/>
                    <a:pt x="9572" y="1195"/>
                    <a:pt x="9575" y="1195"/>
                  </a:cubicBezTo>
                  <a:cubicBezTo>
                    <a:pt x="9585" y="1195"/>
                    <a:pt x="9611" y="1188"/>
                    <a:pt x="9625" y="1188"/>
                  </a:cubicBezTo>
                  <a:cubicBezTo>
                    <a:pt x="9630" y="1188"/>
                    <a:pt x="9633" y="1189"/>
                    <a:pt x="9633" y="1191"/>
                  </a:cubicBezTo>
                  <a:cubicBezTo>
                    <a:pt x="9573" y="1191"/>
                    <a:pt x="9585" y="1203"/>
                    <a:pt x="9561" y="1215"/>
                  </a:cubicBezTo>
                  <a:cubicBezTo>
                    <a:pt x="9538" y="1227"/>
                    <a:pt x="9609" y="1227"/>
                    <a:pt x="9573" y="1251"/>
                  </a:cubicBezTo>
                  <a:lnTo>
                    <a:pt x="9538" y="1251"/>
                  </a:lnTo>
                  <a:cubicBezTo>
                    <a:pt x="9526" y="1263"/>
                    <a:pt x="9538" y="1263"/>
                    <a:pt x="9538" y="1275"/>
                  </a:cubicBezTo>
                  <a:lnTo>
                    <a:pt x="9526" y="1275"/>
                  </a:lnTo>
                  <a:cubicBezTo>
                    <a:pt x="9478" y="1298"/>
                    <a:pt x="9538" y="1298"/>
                    <a:pt x="9561" y="1310"/>
                  </a:cubicBezTo>
                  <a:cubicBezTo>
                    <a:pt x="9549" y="1310"/>
                    <a:pt x="9526" y="1322"/>
                    <a:pt x="9514" y="1322"/>
                  </a:cubicBezTo>
                  <a:cubicBezTo>
                    <a:pt x="9502" y="1322"/>
                    <a:pt x="9502" y="1334"/>
                    <a:pt x="9549" y="1334"/>
                  </a:cubicBezTo>
                  <a:cubicBezTo>
                    <a:pt x="9502" y="1358"/>
                    <a:pt x="9573" y="1346"/>
                    <a:pt x="9514" y="1358"/>
                  </a:cubicBezTo>
                  <a:lnTo>
                    <a:pt x="9502" y="1358"/>
                  </a:lnTo>
                  <a:cubicBezTo>
                    <a:pt x="9490" y="1370"/>
                    <a:pt x="9490" y="1370"/>
                    <a:pt x="9490" y="1382"/>
                  </a:cubicBezTo>
                  <a:cubicBezTo>
                    <a:pt x="9526" y="1382"/>
                    <a:pt x="9597" y="1382"/>
                    <a:pt x="9585" y="1394"/>
                  </a:cubicBezTo>
                  <a:cubicBezTo>
                    <a:pt x="9557" y="1398"/>
                    <a:pt x="9546" y="1399"/>
                    <a:pt x="9540" y="1399"/>
                  </a:cubicBezTo>
                  <a:cubicBezTo>
                    <a:pt x="9528" y="1399"/>
                    <a:pt x="9542" y="1394"/>
                    <a:pt x="9502" y="1394"/>
                  </a:cubicBezTo>
                  <a:cubicBezTo>
                    <a:pt x="9514" y="1406"/>
                    <a:pt x="9526" y="1406"/>
                    <a:pt x="9514" y="1406"/>
                  </a:cubicBezTo>
                  <a:lnTo>
                    <a:pt x="9466" y="1406"/>
                  </a:lnTo>
                  <a:cubicBezTo>
                    <a:pt x="9454" y="1417"/>
                    <a:pt x="9478" y="1417"/>
                    <a:pt x="9502" y="1417"/>
                  </a:cubicBezTo>
                  <a:lnTo>
                    <a:pt x="9538" y="1417"/>
                  </a:lnTo>
                  <a:cubicBezTo>
                    <a:pt x="9549" y="1417"/>
                    <a:pt x="9561" y="1406"/>
                    <a:pt x="9561" y="1406"/>
                  </a:cubicBezTo>
                  <a:cubicBezTo>
                    <a:pt x="9609" y="1406"/>
                    <a:pt x="9561" y="1417"/>
                    <a:pt x="9585" y="1429"/>
                  </a:cubicBezTo>
                  <a:cubicBezTo>
                    <a:pt x="9585" y="1429"/>
                    <a:pt x="9597" y="1417"/>
                    <a:pt x="9633" y="1417"/>
                  </a:cubicBezTo>
                  <a:cubicBezTo>
                    <a:pt x="9629" y="1421"/>
                    <a:pt x="9634" y="1423"/>
                    <a:pt x="9644" y="1423"/>
                  </a:cubicBezTo>
                  <a:cubicBezTo>
                    <a:pt x="9665" y="1423"/>
                    <a:pt x="9704" y="1417"/>
                    <a:pt x="9728" y="1417"/>
                  </a:cubicBezTo>
                  <a:cubicBezTo>
                    <a:pt x="9710" y="1429"/>
                    <a:pt x="9692" y="1432"/>
                    <a:pt x="9673" y="1432"/>
                  </a:cubicBezTo>
                  <a:cubicBezTo>
                    <a:pt x="9654" y="1432"/>
                    <a:pt x="9633" y="1429"/>
                    <a:pt x="9609" y="1429"/>
                  </a:cubicBezTo>
                  <a:cubicBezTo>
                    <a:pt x="9585" y="1429"/>
                    <a:pt x="9549" y="1441"/>
                    <a:pt x="9526" y="1441"/>
                  </a:cubicBezTo>
                  <a:cubicBezTo>
                    <a:pt x="9526" y="1441"/>
                    <a:pt x="9526" y="1441"/>
                    <a:pt x="9526" y="1453"/>
                  </a:cubicBezTo>
                  <a:lnTo>
                    <a:pt x="9573" y="1453"/>
                  </a:lnTo>
                  <a:lnTo>
                    <a:pt x="9561" y="1465"/>
                  </a:lnTo>
                  <a:lnTo>
                    <a:pt x="9573" y="1465"/>
                  </a:lnTo>
                  <a:cubicBezTo>
                    <a:pt x="9585" y="1525"/>
                    <a:pt x="9526" y="1548"/>
                    <a:pt x="9573" y="1596"/>
                  </a:cubicBezTo>
                  <a:lnTo>
                    <a:pt x="9538" y="1644"/>
                  </a:lnTo>
                  <a:cubicBezTo>
                    <a:pt x="9549" y="1679"/>
                    <a:pt x="9538" y="1679"/>
                    <a:pt x="9549" y="1703"/>
                  </a:cubicBezTo>
                  <a:cubicBezTo>
                    <a:pt x="9549" y="1686"/>
                    <a:pt x="9555" y="1670"/>
                    <a:pt x="9563" y="1670"/>
                  </a:cubicBezTo>
                  <a:cubicBezTo>
                    <a:pt x="9566" y="1670"/>
                    <a:pt x="9570" y="1672"/>
                    <a:pt x="9573" y="1679"/>
                  </a:cubicBezTo>
                  <a:cubicBezTo>
                    <a:pt x="9573" y="1664"/>
                    <a:pt x="9578" y="1660"/>
                    <a:pt x="9583" y="1660"/>
                  </a:cubicBezTo>
                  <a:cubicBezTo>
                    <a:pt x="9584" y="1660"/>
                    <a:pt x="9585" y="1660"/>
                    <a:pt x="9586" y="1660"/>
                  </a:cubicBezTo>
                  <a:lnTo>
                    <a:pt x="9586" y="1660"/>
                  </a:lnTo>
                  <a:cubicBezTo>
                    <a:pt x="9579" y="1651"/>
                    <a:pt x="9573" y="1632"/>
                    <a:pt x="9573" y="1608"/>
                  </a:cubicBezTo>
                  <a:cubicBezTo>
                    <a:pt x="9582" y="1600"/>
                    <a:pt x="9584" y="1591"/>
                    <a:pt x="9593" y="1591"/>
                  </a:cubicBezTo>
                  <a:cubicBezTo>
                    <a:pt x="9597" y="1591"/>
                    <a:pt x="9602" y="1593"/>
                    <a:pt x="9609" y="1596"/>
                  </a:cubicBezTo>
                  <a:lnTo>
                    <a:pt x="9585" y="1572"/>
                  </a:lnTo>
                  <a:cubicBezTo>
                    <a:pt x="9588" y="1561"/>
                    <a:pt x="9591" y="1557"/>
                    <a:pt x="9595" y="1557"/>
                  </a:cubicBezTo>
                  <a:cubicBezTo>
                    <a:pt x="9606" y="1557"/>
                    <a:pt x="9620" y="1589"/>
                    <a:pt x="9635" y="1589"/>
                  </a:cubicBezTo>
                  <a:cubicBezTo>
                    <a:pt x="9639" y="1589"/>
                    <a:pt x="9642" y="1587"/>
                    <a:pt x="9645" y="1584"/>
                  </a:cubicBezTo>
                  <a:lnTo>
                    <a:pt x="9645" y="1584"/>
                  </a:lnTo>
                  <a:cubicBezTo>
                    <a:pt x="9633" y="1608"/>
                    <a:pt x="9633" y="1608"/>
                    <a:pt x="9621" y="1644"/>
                  </a:cubicBezTo>
                  <a:cubicBezTo>
                    <a:pt x="9633" y="1620"/>
                    <a:pt x="9645" y="1596"/>
                    <a:pt x="9669" y="1572"/>
                  </a:cubicBezTo>
                  <a:cubicBezTo>
                    <a:pt x="9669" y="1560"/>
                    <a:pt x="9669" y="1560"/>
                    <a:pt x="9669" y="1548"/>
                  </a:cubicBezTo>
                  <a:cubicBezTo>
                    <a:pt x="9669" y="1548"/>
                    <a:pt x="9669" y="1548"/>
                    <a:pt x="9669" y="1537"/>
                  </a:cubicBezTo>
                  <a:cubicBezTo>
                    <a:pt x="9680" y="1525"/>
                    <a:pt x="9680" y="1525"/>
                    <a:pt x="9692" y="1525"/>
                  </a:cubicBezTo>
                  <a:cubicBezTo>
                    <a:pt x="9692" y="1537"/>
                    <a:pt x="9680" y="1537"/>
                    <a:pt x="9669" y="1537"/>
                  </a:cubicBezTo>
                  <a:lnTo>
                    <a:pt x="9728" y="1537"/>
                  </a:lnTo>
                  <a:cubicBezTo>
                    <a:pt x="9716" y="1537"/>
                    <a:pt x="9704" y="1537"/>
                    <a:pt x="9704" y="1548"/>
                  </a:cubicBezTo>
                  <a:lnTo>
                    <a:pt x="9716" y="1548"/>
                  </a:lnTo>
                  <a:cubicBezTo>
                    <a:pt x="9716" y="1548"/>
                    <a:pt x="9704" y="1548"/>
                    <a:pt x="9680" y="1560"/>
                  </a:cubicBezTo>
                  <a:lnTo>
                    <a:pt x="9716" y="1560"/>
                  </a:lnTo>
                  <a:cubicBezTo>
                    <a:pt x="9716" y="1560"/>
                    <a:pt x="9716" y="1572"/>
                    <a:pt x="9716" y="1572"/>
                  </a:cubicBezTo>
                  <a:cubicBezTo>
                    <a:pt x="9714" y="1567"/>
                    <a:pt x="9711" y="1565"/>
                    <a:pt x="9709" y="1565"/>
                  </a:cubicBezTo>
                  <a:cubicBezTo>
                    <a:pt x="9701" y="1565"/>
                    <a:pt x="9693" y="1579"/>
                    <a:pt x="9682" y="1579"/>
                  </a:cubicBezTo>
                  <a:cubicBezTo>
                    <a:pt x="9678" y="1579"/>
                    <a:pt x="9674" y="1577"/>
                    <a:pt x="9669" y="1572"/>
                  </a:cubicBezTo>
                  <a:lnTo>
                    <a:pt x="9669" y="1572"/>
                  </a:lnTo>
                  <a:lnTo>
                    <a:pt x="9692" y="1620"/>
                  </a:lnTo>
                  <a:cubicBezTo>
                    <a:pt x="9692" y="1596"/>
                    <a:pt x="9716" y="1620"/>
                    <a:pt x="9704" y="1584"/>
                  </a:cubicBezTo>
                  <a:lnTo>
                    <a:pt x="9704" y="1584"/>
                  </a:lnTo>
                  <a:cubicBezTo>
                    <a:pt x="9728" y="1608"/>
                    <a:pt x="9692" y="1632"/>
                    <a:pt x="9692" y="1656"/>
                  </a:cubicBezTo>
                  <a:cubicBezTo>
                    <a:pt x="9697" y="1659"/>
                    <a:pt x="9701" y="1660"/>
                    <a:pt x="9704" y="1660"/>
                  </a:cubicBezTo>
                  <a:cubicBezTo>
                    <a:pt x="9720" y="1660"/>
                    <a:pt x="9721" y="1629"/>
                    <a:pt x="9728" y="1629"/>
                  </a:cubicBezTo>
                  <a:cubicBezTo>
                    <a:pt x="9731" y="1629"/>
                    <a:pt x="9735" y="1633"/>
                    <a:pt x="9740" y="1644"/>
                  </a:cubicBezTo>
                  <a:lnTo>
                    <a:pt x="9740" y="1679"/>
                  </a:lnTo>
                  <a:cubicBezTo>
                    <a:pt x="9744" y="1679"/>
                    <a:pt x="9748" y="1678"/>
                    <a:pt x="9752" y="1677"/>
                  </a:cubicBezTo>
                  <a:lnTo>
                    <a:pt x="9752" y="1677"/>
                  </a:lnTo>
                  <a:cubicBezTo>
                    <a:pt x="9752" y="1677"/>
                    <a:pt x="9752" y="1678"/>
                    <a:pt x="9752" y="1679"/>
                  </a:cubicBezTo>
                  <a:cubicBezTo>
                    <a:pt x="9758" y="1679"/>
                    <a:pt x="9761" y="1676"/>
                    <a:pt x="9762" y="1675"/>
                  </a:cubicBezTo>
                  <a:lnTo>
                    <a:pt x="9762" y="1675"/>
                  </a:lnTo>
                  <a:cubicBezTo>
                    <a:pt x="9763" y="1676"/>
                    <a:pt x="9764" y="1677"/>
                    <a:pt x="9764" y="1679"/>
                  </a:cubicBezTo>
                  <a:cubicBezTo>
                    <a:pt x="9764" y="1675"/>
                    <a:pt x="9764" y="1674"/>
                    <a:pt x="9763" y="1674"/>
                  </a:cubicBezTo>
                  <a:cubicBezTo>
                    <a:pt x="9763" y="1674"/>
                    <a:pt x="9763" y="1674"/>
                    <a:pt x="9762" y="1675"/>
                  </a:cubicBezTo>
                  <a:lnTo>
                    <a:pt x="9762" y="1675"/>
                  </a:lnTo>
                  <a:cubicBezTo>
                    <a:pt x="9762" y="1674"/>
                    <a:pt x="9761" y="1674"/>
                    <a:pt x="9760" y="1674"/>
                  </a:cubicBezTo>
                  <a:cubicBezTo>
                    <a:pt x="9758" y="1674"/>
                    <a:pt x="9755" y="1675"/>
                    <a:pt x="9752" y="1677"/>
                  </a:cubicBezTo>
                  <a:lnTo>
                    <a:pt x="9752" y="1677"/>
                  </a:lnTo>
                  <a:cubicBezTo>
                    <a:pt x="9753" y="1620"/>
                    <a:pt x="9776" y="1619"/>
                    <a:pt x="9788" y="1584"/>
                  </a:cubicBezTo>
                  <a:cubicBezTo>
                    <a:pt x="9811" y="1584"/>
                    <a:pt x="9847" y="1572"/>
                    <a:pt x="9895" y="1572"/>
                  </a:cubicBezTo>
                  <a:lnTo>
                    <a:pt x="9871" y="1572"/>
                  </a:lnTo>
                  <a:cubicBezTo>
                    <a:pt x="9954" y="1548"/>
                    <a:pt x="9966" y="1525"/>
                    <a:pt x="9990" y="1501"/>
                  </a:cubicBezTo>
                  <a:cubicBezTo>
                    <a:pt x="9930" y="1501"/>
                    <a:pt x="10014" y="1489"/>
                    <a:pt x="9978" y="1477"/>
                  </a:cubicBezTo>
                  <a:cubicBezTo>
                    <a:pt x="9907" y="1477"/>
                    <a:pt x="9954" y="1477"/>
                    <a:pt x="9942" y="1465"/>
                  </a:cubicBezTo>
                  <a:lnTo>
                    <a:pt x="9942" y="1465"/>
                  </a:lnTo>
                  <a:cubicBezTo>
                    <a:pt x="9946" y="1469"/>
                    <a:pt x="9952" y="1470"/>
                    <a:pt x="9960" y="1470"/>
                  </a:cubicBezTo>
                  <a:cubicBezTo>
                    <a:pt x="9978" y="1470"/>
                    <a:pt x="10002" y="1462"/>
                    <a:pt x="10002" y="1453"/>
                  </a:cubicBezTo>
                  <a:lnTo>
                    <a:pt x="9978" y="1453"/>
                  </a:lnTo>
                  <a:cubicBezTo>
                    <a:pt x="10002" y="1453"/>
                    <a:pt x="10050" y="1429"/>
                    <a:pt x="10002" y="1429"/>
                  </a:cubicBezTo>
                  <a:cubicBezTo>
                    <a:pt x="10010" y="1425"/>
                    <a:pt x="10015" y="1424"/>
                    <a:pt x="10019" y="1424"/>
                  </a:cubicBezTo>
                  <a:cubicBezTo>
                    <a:pt x="10027" y="1424"/>
                    <a:pt x="10030" y="1429"/>
                    <a:pt x="10038" y="1429"/>
                  </a:cubicBezTo>
                  <a:cubicBezTo>
                    <a:pt x="10055" y="1423"/>
                    <a:pt x="10050" y="1423"/>
                    <a:pt x="10042" y="1423"/>
                  </a:cubicBezTo>
                  <a:cubicBezTo>
                    <a:pt x="10035" y="1423"/>
                    <a:pt x="10026" y="1423"/>
                    <a:pt x="10038" y="1417"/>
                  </a:cubicBezTo>
                  <a:lnTo>
                    <a:pt x="10050" y="1417"/>
                  </a:lnTo>
                  <a:cubicBezTo>
                    <a:pt x="10038" y="1417"/>
                    <a:pt x="10061" y="1406"/>
                    <a:pt x="10073" y="1394"/>
                  </a:cubicBezTo>
                  <a:lnTo>
                    <a:pt x="10073" y="1394"/>
                  </a:lnTo>
                  <a:cubicBezTo>
                    <a:pt x="10052" y="1397"/>
                    <a:pt x="10041" y="1399"/>
                    <a:pt x="10034" y="1399"/>
                  </a:cubicBezTo>
                  <a:cubicBezTo>
                    <a:pt x="10018" y="1399"/>
                    <a:pt x="10031" y="1390"/>
                    <a:pt x="10014" y="1382"/>
                  </a:cubicBezTo>
                  <a:cubicBezTo>
                    <a:pt x="10038" y="1382"/>
                    <a:pt x="10038" y="1382"/>
                    <a:pt x="10050" y="1370"/>
                  </a:cubicBezTo>
                  <a:lnTo>
                    <a:pt x="10002" y="1370"/>
                  </a:lnTo>
                  <a:cubicBezTo>
                    <a:pt x="9954" y="1370"/>
                    <a:pt x="10038" y="1370"/>
                    <a:pt x="10014" y="1358"/>
                  </a:cubicBezTo>
                  <a:lnTo>
                    <a:pt x="10002" y="1358"/>
                  </a:lnTo>
                  <a:cubicBezTo>
                    <a:pt x="9978" y="1358"/>
                    <a:pt x="10014" y="1346"/>
                    <a:pt x="10050" y="1334"/>
                  </a:cubicBezTo>
                  <a:cubicBezTo>
                    <a:pt x="9919" y="1310"/>
                    <a:pt x="10121" y="1251"/>
                    <a:pt x="10073" y="1215"/>
                  </a:cubicBezTo>
                  <a:lnTo>
                    <a:pt x="10014" y="1215"/>
                  </a:lnTo>
                  <a:cubicBezTo>
                    <a:pt x="10002" y="1215"/>
                    <a:pt x="10002" y="1215"/>
                    <a:pt x="9990" y="1227"/>
                  </a:cubicBezTo>
                  <a:lnTo>
                    <a:pt x="9978" y="1227"/>
                  </a:lnTo>
                  <a:cubicBezTo>
                    <a:pt x="9978" y="1221"/>
                    <a:pt x="9972" y="1221"/>
                    <a:pt x="9968" y="1221"/>
                  </a:cubicBezTo>
                  <a:cubicBezTo>
                    <a:pt x="9963" y="1221"/>
                    <a:pt x="9960" y="1221"/>
                    <a:pt x="9966" y="1215"/>
                  </a:cubicBezTo>
                  <a:lnTo>
                    <a:pt x="9978" y="1215"/>
                  </a:lnTo>
                  <a:lnTo>
                    <a:pt x="10002" y="1191"/>
                  </a:lnTo>
                  <a:cubicBezTo>
                    <a:pt x="9942" y="1191"/>
                    <a:pt x="10002" y="1179"/>
                    <a:pt x="10014" y="1179"/>
                  </a:cubicBezTo>
                  <a:cubicBezTo>
                    <a:pt x="10026" y="1175"/>
                    <a:pt x="10031" y="1174"/>
                    <a:pt x="10035" y="1174"/>
                  </a:cubicBezTo>
                  <a:cubicBezTo>
                    <a:pt x="10041" y="1174"/>
                    <a:pt x="10041" y="1178"/>
                    <a:pt x="10062" y="1179"/>
                  </a:cubicBezTo>
                  <a:lnTo>
                    <a:pt x="10062" y="1179"/>
                  </a:lnTo>
                  <a:lnTo>
                    <a:pt x="10073" y="1167"/>
                  </a:lnTo>
                  <a:lnTo>
                    <a:pt x="10061" y="1167"/>
                  </a:lnTo>
                  <a:cubicBezTo>
                    <a:pt x="10097" y="1156"/>
                    <a:pt x="10073" y="1156"/>
                    <a:pt x="10109" y="1156"/>
                  </a:cubicBezTo>
                  <a:cubicBezTo>
                    <a:pt x="10133" y="1132"/>
                    <a:pt x="10050" y="1144"/>
                    <a:pt x="10109" y="1120"/>
                  </a:cubicBezTo>
                  <a:lnTo>
                    <a:pt x="10050" y="1120"/>
                  </a:lnTo>
                  <a:cubicBezTo>
                    <a:pt x="10061" y="1108"/>
                    <a:pt x="10073" y="1108"/>
                    <a:pt x="10085" y="1108"/>
                  </a:cubicBezTo>
                  <a:lnTo>
                    <a:pt x="10061" y="1108"/>
                  </a:lnTo>
                  <a:cubicBezTo>
                    <a:pt x="10133" y="1096"/>
                    <a:pt x="10085" y="1096"/>
                    <a:pt x="10109" y="1072"/>
                  </a:cubicBezTo>
                  <a:lnTo>
                    <a:pt x="10121" y="1072"/>
                  </a:lnTo>
                  <a:cubicBezTo>
                    <a:pt x="10109" y="1072"/>
                    <a:pt x="10087" y="1072"/>
                    <a:pt x="10096" y="1061"/>
                  </a:cubicBezTo>
                  <a:lnTo>
                    <a:pt x="10096" y="1061"/>
                  </a:lnTo>
                  <a:cubicBezTo>
                    <a:pt x="10087" y="1063"/>
                    <a:pt x="10078" y="1064"/>
                    <a:pt x="10073" y="1064"/>
                  </a:cubicBezTo>
                  <a:cubicBezTo>
                    <a:pt x="10069" y="1064"/>
                    <a:pt x="10068" y="1063"/>
                    <a:pt x="10073" y="1060"/>
                  </a:cubicBezTo>
                  <a:cubicBezTo>
                    <a:pt x="10038" y="1060"/>
                    <a:pt x="10014" y="1072"/>
                    <a:pt x="9978" y="1072"/>
                  </a:cubicBezTo>
                  <a:cubicBezTo>
                    <a:pt x="10014" y="1072"/>
                    <a:pt x="10014" y="1060"/>
                    <a:pt x="9990" y="1060"/>
                  </a:cubicBezTo>
                  <a:lnTo>
                    <a:pt x="10002" y="1060"/>
                  </a:lnTo>
                  <a:lnTo>
                    <a:pt x="9978" y="1048"/>
                  </a:lnTo>
                  <a:lnTo>
                    <a:pt x="10050" y="1048"/>
                  </a:lnTo>
                  <a:cubicBezTo>
                    <a:pt x="10002" y="1048"/>
                    <a:pt x="10038" y="1036"/>
                    <a:pt x="10050" y="1025"/>
                  </a:cubicBezTo>
                  <a:lnTo>
                    <a:pt x="10073" y="1025"/>
                  </a:lnTo>
                  <a:cubicBezTo>
                    <a:pt x="10038" y="1025"/>
                    <a:pt x="10038" y="1013"/>
                    <a:pt x="10050" y="1001"/>
                  </a:cubicBezTo>
                  <a:lnTo>
                    <a:pt x="10073" y="1001"/>
                  </a:lnTo>
                  <a:cubicBezTo>
                    <a:pt x="10050" y="1001"/>
                    <a:pt x="10085" y="989"/>
                    <a:pt x="10109" y="989"/>
                  </a:cubicBezTo>
                  <a:cubicBezTo>
                    <a:pt x="10061" y="977"/>
                    <a:pt x="10192" y="953"/>
                    <a:pt x="10121" y="953"/>
                  </a:cubicBezTo>
                  <a:lnTo>
                    <a:pt x="10145" y="941"/>
                  </a:lnTo>
                  <a:cubicBezTo>
                    <a:pt x="10085" y="941"/>
                    <a:pt x="10169" y="917"/>
                    <a:pt x="10073" y="917"/>
                  </a:cubicBezTo>
                  <a:cubicBezTo>
                    <a:pt x="10120" y="904"/>
                    <a:pt x="10116" y="900"/>
                    <a:pt x="10099" y="900"/>
                  </a:cubicBezTo>
                  <a:cubicBezTo>
                    <a:pt x="10085" y="900"/>
                    <a:pt x="10064" y="902"/>
                    <a:pt x="10054" y="902"/>
                  </a:cubicBezTo>
                  <a:cubicBezTo>
                    <a:pt x="10044" y="902"/>
                    <a:pt x="10045" y="901"/>
                    <a:pt x="10073" y="894"/>
                  </a:cubicBezTo>
                  <a:lnTo>
                    <a:pt x="10061" y="894"/>
                  </a:lnTo>
                  <a:cubicBezTo>
                    <a:pt x="10073" y="846"/>
                    <a:pt x="10121" y="786"/>
                    <a:pt x="10061" y="739"/>
                  </a:cubicBezTo>
                  <a:lnTo>
                    <a:pt x="10085" y="739"/>
                  </a:lnTo>
                  <a:cubicBezTo>
                    <a:pt x="10097" y="715"/>
                    <a:pt x="10097" y="679"/>
                    <a:pt x="10085" y="655"/>
                  </a:cubicBezTo>
                  <a:cubicBezTo>
                    <a:pt x="10089" y="655"/>
                    <a:pt x="10093" y="655"/>
                    <a:pt x="10097" y="655"/>
                  </a:cubicBezTo>
                  <a:cubicBezTo>
                    <a:pt x="10192" y="655"/>
                    <a:pt x="10184" y="799"/>
                    <a:pt x="10288" y="822"/>
                  </a:cubicBezTo>
                  <a:cubicBezTo>
                    <a:pt x="10300" y="798"/>
                    <a:pt x="10300" y="786"/>
                    <a:pt x="10311" y="763"/>
                  </a:cubicBezTo>
                  <a:cubicBezTo>
                    <a:pt x="10323" y="751"/>
                    <a:pt x="10323" y="751"/>
                    <a:pt x="10323" y="739"/>
                  </a:cubicBezTo>
                  <a:lnTo>
                    <a:pt x="10323" y="739"/>
                  </a:lnTo>
                  <a:cubicBezTo>
                    <a:pt x="10311" y="751"/>
                    <a:pt x="10300" y="751"/>
                    <a:pt x="10300" y="751"/>
                  </a:cubicBezTo>
                  <a:cubicBezTo>
                    <a:pt x="10309" y="741"/>
                    <a:pt x="10326" y="708"/>
                    <a:pt x="10339" y="708"/>
                  </a:cubicBezTo>
                  <a:cubicBezTo>
                    <a:pt x="10342" y="708"/>
                    <a:pt x="10345" y="710"/>
                    <a:pt x="10347" y="715"/>
                  </a:cubicBezTo>
                  <a:cubicBezTo>
                    <a:pt x="10335" y="727"/>
                    <a:pt x="10335" y="727"/>
                    <a:pt x="10335" y="727"/>
                  </a:cubicBezTo>
                  <a:cubicBezTo>
                    <a:pt x="10338" y="729"/>
                    <a:pt x="10340" y="730"/>
                    <a:pt x="10341" y="730"/>
                  </a:cubicBezTo>
                  <a:cubicBezTo>
                    <a:pt x="10346" y="730"/>
                    <a:pt x="10348" y="723"/>
                    <a:pt x="10353" y="723"/>
                  </a:cubicBezTo>
                  <a:cubicBezTo>
                    <a:pt x="10355" y="723"/>
                    <a:pt x="10357" y="724"/>
                    <a:pt x="10359" y="727"/>
                  </a:cubicBezTo>
                  <a:cubicBezTo>
                    <a:pt x="10359" y="739"/>
                    <a:pt x="10359" y="727"/>
                    <a:pt x="10359" y="751"/>
                  </a:cubicBezTo>
                  <a:lnTo>
                    <a:pt x="10371" y="786"/>
                  </a:lnTo>
                  <a:cubicBezTo>
                    <a:pt x="10384" y="773"/>
                    <a:pt x="10393" y="768"/>
                    <a:pt x="10398" y="768"/>
                  </a:cubicBezTo>
                  <a:cubicBezTo>
                    <a:pt x="10413" y="768"/>
                    <a:pt x="10407" y="802"/>
                    <a:pt x="10407" y="810"/>
                  </a:cubicBezTo>
                  <a:cubicBezTo>
                    <a:pt x="10395" y="828"/>
                    <a:pt x="10389" y="828"/>
                    <a:pt x="10383" y="828"/>
                  </a:cubicBezTo>
                  <a:cubicBezTo>
                    <a:pt x="10377" y="828"/>
                    <a:pt x="10371" y="828"/>
                    <a:pt x="10359" y="846"/>
                  </a:cubicBezTo>
                  <a:lnTo>
                    <a:pt x="10359" y="882"/>
                  </a:lnTo>
                  <a:lnTo>
                    <a:pt x="10371" y="846"/>
                  </a:lnTo>
                  <a:lnTo>
                    <a:pt x="10383" y="870"/>
                  </a:lnTo>
                  <a:cubicBezTo>
                    <a:pt x="10383" y="861"/>
                    <a:pt x="10389" y="853"/>
                    <a:pt x="10392" y="853"/>
                  </a:cubicBezTo>
                  <a:cubicBezTo>
                    <a:pt x="10394" y="853"/>
                    <a:pt x="10395" y="854"/>
                    <a:pt x="10395" y="858"/>
                  </a:cubicBezTo>
                  <a:cubicBezTo>
                    <a:pt x="10395" y="870"/>
                    <a:pt x="10395" y="870"/>
                    <a:pt x="10383" y="882"/>
                  </a:cubicBezTo>
                  <a:lnTo>
                    <a:pt x="10383" y="882"/>
                  </a:lnTo>
                  <a:lnTo>
                    <a:pt x="10407" y="858"/>
                  </a:lnTo>
                  <a:lnTo>
                    <a:pt x="10407" y="858"/>
                  </a:lnTo>
                  <a:cubicBezTo>
                    <a:pt x="10383" y="894"/>
                    <a:pt x="10407" y="882"/>
                    <a:pt x="10395" y="917"/>
                  </a:cubicBezTo>
                  <a:cubicBezTo>
                    <a:pt x="10400" y="925"/>
                    <a:pt x="10407" y="928"/>
                    <a:pt x="10414" y="928"/>
                  </a:cubicBezTo>
                  <a:cubicBezTo>
                    <a:pt x="10426" y="928"/>
                    <a:pt x="10440" y="920"/>
                    <a:pt x="10450" y="920"/>
                  </a:cubicBezTo>
                  <a:cubicBezTo>
                    <a:pt x="10460" y="920"/>
                    <a:pt x="10466" y="927"/>
                    <a:pt x="10466" y="953"/>
                  </a:cubicBezTo>
                  <a:cubicBezTo>
                    <a:pt x="10466" y="933"/>
                    <a:pt x="10493" y="903"/>
                    <a:pt x="10508" y="903"/>
                  </a:cubicBezTo>
                  <a:cubicBezTo>
                    <a:pt x="10510" y="903"/>
                    <a:pt x="10512" y="904"/>
                    <a:pt x="10514" y="905"/>
                  </a:cubicBezTo>
                  <a:cubicBezTo>
                    <a:pt x="10514" y="917"/>
                    <a:pt x="10514" y="929"/>
                    <a:pt x="10502" y="941"/>
                  </a:cubicBezTo>
                  <a:lnTo>
                    <a:pt x="10526" y="929"/>
                  </a:lnTo>
                  <a:lnTo>
                    <a:pt x="10526" y="929"/>
                  </a:lnTo>
                  <a:cubicBezTo>
                    <a:pt x="10502" y="1001"/>
                    <a:pt x="10538" y="965"/>
                    <a:pt x="10550" y="1001"/>
                  </a:cubicBezTo>
                  <a:lnTo>
                    <a:pt x="10550" y="1013"/>
                  </a:lnTo>
                  <a:cubicBezTo>
                    <a:pt x="10558" y="1004"/>
                    <a:pt x="10566" y="996"/>
                    <a:pt x="10575" y="996"/>
                  </a:cubicBezTo>
                  <a:cubicBezTo>
                    <a:pt x="10578" y="996"/>
                    <a:pt x="10582" y="997"/>
                    <a:pt x="10585" y="1001"/>
                  </a:cubicBezTo>
                  <a:lnTo>
                    <a:pt x="10573" y="1036"/>
                  </a:lnTo>
                  <a:cubicBezTo>
                    <a:pt x="10573" y="1039"/>
                    <a:pt x="10574" y="1040"/>
                    <a:pt x="10575" y="1040"/>
                  </a:cubicBezTo>
                  <a:cubicBezTo>
                    <a:pt x="10582" y="1040"/>
                    <a:pt x="10608" y="993"/>
                    <a:pt x="10618" y="993"/>
                  </a:cubicBezTo>
                  <a:cubicBezTo>
                    <a:pt x="10620" y="993"/>
                    <a:pt x="10621" y="995"/>
                    <a:pt x="10621" y="1001"/>
                  </a:cubicBezTo>
                  <a:cubicBezTo>
                    <a:pt x="10645" y="965"/>
                    <a:pt x="10645" y="941"/>
                    <a:pt x="10657" y="906"/>
                  </a:cubicBezTo>
                  <a:lnTo>
                    <a:pt x="10657" y="906"/>
                  </a:lnTo>
                  <a:cubicBezTo>
                    <a:pt x="10649" y="929"/>
                    <a:pt x="10651" y="942"/>
                    <a:pt x="10657" y="942"/>
                  </a:cubicBezTo>
                  <a:cubicBezTo>
                    <a:pt x="10660" y="942"/>
                    <a:pt x="10664" y="938"/>
                    <a:pt x="10669" y="929"/>
                  </a:cubicBezTo>
                  <a:cubicBezTo>
                    <a:pt x="10676" y="926"/>
                    <a:pt x="10680" y="924"/>
                    <a:pt x="10681" y="924"/>
                  </a:cubicBezTo>
                  <a:lnTo>
                    <a:pt x="10681" y="924"/>
                  </a:lnTo>
                  <a:cubicBezTo>
                    <a:pt x="10686" y="924"/>
                    <a:pt x="10677" y="933"/>
                    <a:pt x="10669" y="941"/>
                  </a:cubicBezTo>
                  <a:lnTo>
                    <a:pt x="10692" y="929"/>
                  </a:lnTo>
                  <a:lnTo>
                    <a:pt x="10692" y="929"/>
                  </a:lnTo>
                  <a:cubicBezTo>
                    <a:pt x="10703" y="929"/>
                    <a:pt x="10684" y="969"/>
                    <a:pt x="10663" y="985"/>
                  </a:cubicBezTo>
                  <a:lnTo>
                    <a:pt x="10663" y="985"/>
                  </a:lnTo>
                  <a:cubicBezTo>
                    <a:pt x="10671" y="980"/>
                    <a:pt x="10677" y="979"/>
                    <a:pt x="10681" y="979"/>
                  </a:cubicBezTo>
                  <a:cubicBezTo>
                    <a:pt x="10694" y="979"/>
                    <a:pt x="10696" y="993"/>
                    <a:pt x="10704" y="1001"/>
                  </a:cubicBezTo>
                  <a:lnTo>
                    <a:pt x="10681" y="1025"/>
                  </a:lnTo>
                  <a:lnTo>
                    <a:pt x="10704" y="1036"/>
                  </a:lnTo>
                  <a:cubicBezTo>
                    <a:pt x="10716" y="1025"/>
                    <a:pt x="10725" y="1019"/>
                    <a:pt x="10733" y="1019"/>
                  </a:cubicBezTo>
                  <a:cubicBezTo>
                    <a:pt x="10740" y="1019"/>
                    <a:pt x="10746" y="1025"/>
                    <a:pt x="10752" y="1036"/>
                  </a:cubicBezTo>
                  <a:lnTo>
                    <a:pt x="10736" y="1058"/>
                  </a:lnTo>
                  <a:lnTo>
                    <a:pt x="10736" y="1058"/>
                  </a:lnTo>
                  <a:cubicBezTo>
                    <a:pt x="10737" y="1058"/>
                    <a:pt x="10739" y="1058"/>
                    <a:pt x="10740" y="1058"/>
                  </a:cubicBezTo>
                  <a:cubicBezTo>
                    <a:pt x="10761" y="1058"/>
                    <a:pt x="10750" y="1087"/>
                    <a:pt x="10740" y="1108"/>
                  </a:cubicBezTo>
                  <a:cubicBezTo>
                    <a:pt x="10746" y="1104"/>
                    <a:pt x="10750" y="1102"/>
                    <a:pt x="10753" y="1102"/>
                  </a:cubicBezTo>
                  <a:cubicBezTo>
                    <a:pt x="10775" y="1102"/>
                    <a:pt x="10766" y="1170"/>
                    <a:pt x="10788" y="1170"/>
                  </a:cubicBezTo>
                  <a:cubicBezTo>
                    <a:pt x="10794" y="1170"/>
                    <a:pt x="10801" y="1166"/>
                    <a:pt x="10812" y="1156"/>
                  </a:cubicBezTo>
                  <a:lnTo>
                    <a:pt x="10812" y="1156"/>
                  </a:lnTo>
                  <a:lnTo>
                    <a:pt x="10800" y="1179"/>
                  </a:lnTo>
                  <a:cubicBezTo>
                    <a:pt x="10810" y="1173"/>
                    <a:pt x="10818" y="1171"/>
                    <a:pt x="10824" y="1171"/>
                  </a:cubicBezTo>
                  <a:cubicBezTo>
                    <a:pt x="10846" y="1171"/>
                    <a:pt x="10853" y="1195"/>
                    <a:pt x="10870" y="1195"/>
                  </a:cubicBezTo>
                  <a:cubicBezTo>
                    <a:pt x="10878" y="1195"/>
                    <a:pt x="10890" y="1188"/>
                    <a:pt x="10907" y="1167"/>
                  </a:cubicBezTo>
                  <a:lnTo>
                    <a:pt x="10907" y="1167"/>
                  </a:lnTo>
                  <a:cubicBezTo>
                    <a:pt x="10904" y="1198"/>
                    <a:pt x="10907" y="1208"/>
                    <a:pt x="10913" y="1208"/>
                  </a:cubicBezTo>
                  <a:cubicBezTo>
                    <a:pt x="10926" y="1208"/>
                    <a:pt x="10950" y="1169"/>
                    <a:pt x="10961" y="1169"/>
                  </a:cubicBezTo>
                  <a:cubicBezTo>
                    <a:pt x="10966" y="1169"/>
                    <a:pt x="10968" y="1175"/>
                    <a:pt x="10967" y="1192"/>
                  </a:cubicBezTo>
                  <a:lnTo>
                    <a:pt x="10967" y="1192"/>
                  </a:lnTo>
                  <a:cubicBezTo>
                    <a:pt x="11062" y="1263"/>
                    <a:pt x="11145" y="1370"/>
                    <a:pt x="11276" y="1382"/>
                  </a:cubicBezTo>
                  <a:lnTo>
                    <a:pt x="11264" y="1406"/>
                  </a:lnTo>
                  <a:cubicBezTo>
                    <a:pt x="11395" y="1525"/>
                    <a:pt x="11562" y="1572"/>
                    <a:pt x="11705" y="1691"/>
                  </a:cubicBezTo>
                  <a:cubicBezTo>
                    <a:pt x="11728" y="1679"/>
                    <a:pt x="11752" y="1632"/>
                    <a:pt x="11776" y="1620"/>
                  </a:cubicBezTo>
                  <a:cubicBezTo>
                    <a:pt x="11776" y="1620"/>
                    <a:pt x="11788" y="1632"/>
                    <a:pt x="11776" y="1656"/>
                  </a:cubicBezTo>
                  <a:cubicBezTo>
                    <a:pt x="11752" y="1656"/>
                    <a:pt x="11752" y="1679"/>
                    <a:pt x="11740" y="1691"/>
                  </a:cubicBezTo>
                  <a:cubicBezTo>
                    <a:pt x="11758" y="1700"/>
                    <a:pt x="11763" y="1723"/>
                    <a:pt x="11779" y="1723"/>
                  </a:cubicBezTo>
                  <a:cubicBezTo>
                    <a:pt x="11785" y="1723"/>
                    <a:pt x="11791" y="1721"/>
                    <a:pt x="11800" y="1715"/>
                  </a:cubicBezTo>
                  <a:lnTo>
                    <a:pt x="11800" y="1679"/>
                  </a:lnTo>
                  <a:cubicBezTo>
                    <a:pt x="11812" y="1679"/>
                    <a:pt x="11824" y="1691"/>
                    <a:pt x="11824" y="1691"/>
                  </a:cubicBezTo>
                  <a:cubicBezTo>
                    <a:pt x="11812" y="1703"/>
                    <a:pt x="11800" y="1739"/>
                    <a:pt x="11788" y="1751"/>
                  </a:cubicBezTo>
                  <a:cubicBezTo>
                    <a:pt x="11806" y="1738"/>
                    <a:pt x="11816" y="1733"/>
                    <a:pt x="11822" y="1733"/>
                  </a:cubicBezTo>
                  <a:cubicBezTo>
                    <a:pt x="11840" y="1733"/>
                    <a:pt x="11804" y="1787"/>
                    <a:pt x="11829" y="1787"/>
                  </a:cubicBezTo>
                  <a:cubicBezTo>
                    <a:pt x="11831" y="1787"/>
                    <a:pt x="11833" y="1787"/>
                    <a:pt x="11835" y="1787"/>
                  </a:cubicBezTo>
                  <a:cubicBezTo>
                    <a:pt x="11883" y="1727"/>
                    <a:pt x="11955" y="1691"/>
                    <a:pt x="12002" y="1667"/>
                  </a:cubicBezTo>
                  <a:lnTo>
                    <a:pt x="12002" y="1691"/>
                  </a:lnTo>
                  <a:cubicBezTo>
                    <a:pt x="12001" y="1690"/>
                    <a:pt x="12000" y="1690"/>
                    <a:pt x="11999" y="1690"/>
                  </a:cubicBezTo>
                  <a:cubicBezTo>
                    <a:pt x="11989" y="1690"/>
                    <a:pt x="11979" y="1729"/>
                    <a:pt x="11961" y="1729"/>
                  </a:cubicBezTo>
                  <a:cubicBezTo>
                    <a:pt x="11959" y="1729"/>
                    <a:pt x="11957" y="1728"/>
                    <a:pt x="11955" y="1727"/>
                  </a:cubicBezTo>
                  <a:lnTo>
                    <a:pt x="11955" y="1727"/>
                  </a:lnTo>
                  <a:cubicBezTo>
                    <a:pt x="11966" y="1751"/>
                    <a:pt x="11990" y="1739"/>
                    <a:pt x="12002" y="1751"/>
                  </a:cubicBezTo>
                  <a:cubicBezTo>
                    <a:pt x="12014" y="1739"/>
                    <a:pt x="12026" y="1715"/>
                    <a:pt x="12038" y="1715"/>
                  </a:cubicBezTo>
                  <a:lnTo>
                    <a:pt x="12038" y="1715"/>
                  </a:lnTo>
                  <a:cubicBezTo>
                    <a:pt x="12038" y="1727"/>
                    <a:pt x="12014" y="1763"/>
                    <a:pt x="12026" y="1775"/>
                  </a:cubicBezTo>
                  <a:lnTo>
                    <a:pt x="12002" y="1787"/>
                  </a:lnTo>
                  <a:cubicBezTo>
                    <a:pt x="11998" y="1794"/>
                    <a:pt x="12000" y="1797"/>
                    <a:pt x="12003" y="1797"/>
                  </a:cubicBezTo>
                  <a:cubicBezTo>
                    <a:pt x="12010" y="1797"/>
                    <a:pt x="12026" y="1787"/>
                    <a:pt x="12026" y="1787"/>
                  </a:cubicBezTo>
                  <a:lnTo>
                    <a:pt x="12026" y="1787"/>
                  </a:lnTo>
                  <a:cubicBezTo>
                    <a:pt x="12014" y="1810"/>
                    <a:pt x="12026" y="1822"/>
                    <a:pt x="12002" y="1858"/>
                  </a:cubicBezTo>
                  <a:cubicBezTo>
                    <a:pt x="12038" y="1834"/>
                    <a:pt x="12038" y="1846"/>
                    <a:pt x="12062" y="1834"/>
                  </a:cubicBezTo>
                  <a:cubicBezTo>
                    <a:pt x="12062" y="1814"/>
                    <a:pt x="12069" y="1809"/>
                    <a:pt x="12080" y="1804"/>
                  </a:cubicBezTo>
                  <a:lnTo>
                    <a:pt x="12080" y="1804"/>
                  </a:lnTo>
                  <a:cubicBezTo>
                    <a:pt x="12080" y="1804"/>
                    <a:pt x="12080" y="1804"/>
                    <a:pt x="12080" y="1804"/>
                  </a:cubicBezTo>
                  <a:cubicBezTo>
                    <a:pt x="12071" y="1804"/>
                    <a:pt x="12056" y="1804"/>
                    <a:pt x="12038" y="1822"/>
                  </a:cubicBezTo>
                  <a:cubicBezTo>
                    <a:pt x="12038" y="1798"/>
                    <a:pt x="12109" y="1763"/>
                    <a:pt x="12086" y="1763"/>
                  </a:cubicBezTo>
                  <a:cubicBezTo>
                    <a:pt x="12093" y="1760"/>
                    <a:pt x="12098" y="1759"/>
                    <a:pt x="12103" y="1759"/>
                  </a:cubicBezTo>
                  <a:cubicBezTo>
                    <a:pt x="12115" y="1759"/>
                    <a:pt x="12118" y="1766"/>
                    <a:pt x="12134" y="1766"/>
                  </a:cubicBezTo>
                  <a:cubicBezTo>
                    <a:pt x="12139" y="1766"/>
                    <a:pt x="12147" y="1765"/>
                    <a:pt x="12157" y="1763"/>
                  </a:cubicBezTo>
                  <a:cubicBezTo>
                    <a:pt x="12145" y="1751"/>
                    <a:pt x="12181" y="1727"/>
                    <a:pt x="12181" y="1715"/>
                  </a:cubicBezTo>
                  <a:lnTo>
                    <a:pt x="12181" y="1715"/>
                  </a:lnTo>
                  <a:cubicBezTo>
                    <a:pt x="12205" y="1727"/>
                    <a:pt x="12181" y="1727"/>
                    <a:pt x="12169" y="1763"/>
                  </a:cubicBezTo>
                  <a:cubicBezTo>
                    <a:pt x="12177" y="1771"/>
                    <a:pt x="12168" y="1785"/>
                    <a:pt x="12174" y="1785"/>
                  </a:cubicBezTo>
                  <a:cubicBezTo>
                    <a:pt x="12176" y="1785"/>
                    <a:pt x="12182" y="1782"/>
                    <a:pt x="12193" y="1775"/>
                  </a:cubicBezTo>
                  <a:lnTo>
                    <a:pt x="12193" y="1775"/>
                  </a:lnTo>
                  <a:cubicBezTo>
                    <a:pt x="12205" y="1798"/>
                    <a:pt x="12169" y="1798"/>
                    <a:pt x="12169" y="1822"/>
                  </a:cubicBezTo>
                  <a:cubicBezTo>
                    <a:pt x="12165" y="1825"/>
                    <a:pt x="12161" y="1826"/>
                    <a:pt x="12158" y="1826"/>
                  </a:cubicBezTo>
                  <a:cubicBezTo>
                    <a:pt x="12145" y="1826"/>
                    <a:pt x="12140" y="1806"/>
                    <a:pt x="12129" y="1806"/>
                  </a:cubicBezTo>
                  <a:cubicBezTo>
                    <a:pt x="12120" y="1806"/>
                    <a:pt x="12108" y="1817"/>
                    <a:pt x="12086" y="1858"/>
                  </a:cubicBezTo>
                  <a:cubicBezTo>
                    <a:pt x="12084" y="1856"/>
                    <a:pt x="12082" y="1856"/>
                    <a:pt x="12079" y="1856"/>
                  </a:cubicBezTo>
                  <a:cubicBezTo>
                    <a:pt x="12066" y="1856"/>
                    <a:pt x="12045" y="1872"/>
                    <a:pt x="12033" y="1872"/>
                  </a:cubicBezTo>
                  <a:cubicBezTo>
                    <a:pt x="12030" y="1872"/>
                    <a:pt x="12028" y="1872"/>
                    <a:pt x="12026" y="1870"/>
                  </a:cubicBezTo>
                  <a:lnTo>
                    <a:pt x="12026" y="1870"/>
                  </a:lnTo>
                  <a:cubicBezTo>
                    <a:pt x="12026" y="1890"/>
                    <a:pt x="12026" y="1920"/>
                    <a:pt x="12041" y="1920"/>
                  </a:cubicBezTo>
                  <a:cubicBezTo>
                    <a:pt x="12044" y="1920"/>
                    <a:pt x="12047" y="1919"/>
                    <a:pt x="12050" y="1918"/>
                  </a:cubicBezTo>
                  <a:lnTo>
                    <a:pt x="12086" y="1870"/>
                  </a:lnTo>
                  <a:cubicBezTo>
                    <a:pt x="12096" y="1870"/>
                    <a:pt x="12123" y="1844"/>
                    <a:pt x="12131" y="1844"/>
                  </a:cubicBezTo>
                  <a:cubicBezTo>
                    <a:pt x="12132" y="1844"/>
                    <a:pt x="12133" y="1844"/>
                    <a:pt x="12133" y="1846"/>
                  </a:cubicBezTo>
                  <a:cubicBezTo>
                    <a:pt x="12121" y="1858"/>
                    <a:pt x="12109" y="1882"/>
                    <a:pt x="12121" y="1882"/>
                  </a:cubicBezTo>
                  <a:cubicBezTo>
                    <a:pt x="12121" y="1882"/>
                    <a:pt x="12121" y="1882"/>
                    <a:pt x="12121" y="1870"/>
                  </a:cubicBezTo>
                  <a:cubicBezTo>
                    <a:pt x="12142" y="1870"/>
                    <a:pt x="12162" y="1844"/>
                    <a:pt x="12182" y="1844"/>
                  </a:cubicBezTo>
                  <a:cubicBezTo>
                    <a:pt x="12186" y="1844"/>
                    <a:pt x="12189" y="1844"/>
                    <a:pt x="12193" y="1846"/>
                  </a:cubicBezTo>
                  <a:cubicBezTo>
                    <a:pt x="12193" y="1822"/>
                    <a:pt x="12205" y="1798"/>
                    <a:pt x="12205" y="1763"/>
                  </a:cubicBezTo>
                  <a:cubicBezTo>
                    <a:pt x="12212" y="1751"/>
                    <a:pt x="12216" y="1747"/>
                    <a:pt x="12218" y="1747"/>
                  </a:cubicBezTo>
                  <a:cubicBezTo>
                    <a:pt x="12223" y="1747"/>
                    <a:pt x="12220" y="1767"/>
                    <a:pt x="12228" y="1775"/>
                  </a:cubicBezTo>
                  <a:cubicBezTo>
                    <a:pt x="12216" y="1775"/>
                    <a:pt x="12216" y="1775"/>
                    <a:pt x="12216" y="1787"/>
                  </a:cubicBezTo>
                  <a:lnTo>
                    <a:pt x="12240" y="1775"/>
                  </a:lnTo>
                  <a:lnTo>
                    <a:pt x="12240" y="1775"/>
                  </a:lnTo>
                  <a:cubicBezTo>
                    <a:pt x="12240" y="1798"/>
                    <a:pt x="12193" y="1822"/>
                    <a:pt x="12193" y="1846"/>
                  </a:cubicBezTo>
                  <a:cubicBezTo>
                    <a:pt x="12188" y="1864"/>
                    <a:pt x="12192" y="1868"/>
                    <a:pt x="12198" y="1868"/>
                  </a:cubicBezTo>
                  <a:cubicBezTo>
                    <a:pt x="12204" y="1868"/>
                    <a:pt x="12213" y="1863"/>
                    <a:pt x="12217" y="1863"/>
                  </a:cubicBezTo>
                  <a:lnTo>
                    <a:pt x="12217" y="1863"/>
                  </a:lnTo>
                  <a:cubicBezTo>
                    <a:pt x="12219" y="1863"/>
                    <a:pt x="12219" y="1864"/>
                    <a:pt x="12216" y="1870"/>
                  </a:cubicBezTo>
                  <a:cubicBezTo>
                    <a:pt x="12216" y="1870"/>
                    <a:pt x="12228" y="1858"/>
                    <a:pt x="12228" y="1858"/>
                  </a:cubicBezTo>
                  <a:cubicBezTo>
                    <a:pt x="12234" y="1858"/>
                    <a:pt x="12240" y="1861"/>
                    <a:pt x="12248" y="1861"/>
                  </a:cubicBezTo>
                  <a:cubicBezTo>
                    <a:pt x="12255" y="1861"/>
                    <a:pt x="12264" y="1858"/>
                    <a:pt x="12276" y="1846"/>
                  </a:cubicBezTo>
                  <a:lnTo>
                    <a:pt x="12276" y="1846"/>
                  </a:lnTo>
                  <a:cubicBezTo>
                    <a:pt x="12272" y="1850"/>
                    <a:pt x="12272" y="1851"/>
                    <a:pt x="12274" y="1851"/>
                  </a:cubicBezTo>
                  <a:cubicBezTo>
                    <a:pt x="12279" y="1851"/>
                    <a:pt x="12292" y="1846"/>
                    <a:pt x="12300" y="1846"/>
                  </a:cubicBezTo>
                  <a:cubicBezTo>
                    <a:pt x="12306" y="1840"/>
                    <a:pt x="12320" y="1829"/>
                    <a:pt x="12327" y="1829"/>
                  </a:cubicBezTo>
                  <a:cubicBezTo>
                    <a:pt x="12333" y="1829"/>
                    <a:pt x="12334" y="1836"/>
                    <a:pt x="12324" y="1858"/>
                  </a:cubicBezTo>
                  <a:cubicBezTo>
                    <a:pt x="12324" y="1870"/>
                    <a:pt x="12324" y="1894"/>
                    <a:pt x="12312" y="1906"/>
                  </a:cubicBezTo>
                  <a:lnTo>
                    <a:pt x="12324" y="1929"/>
                  </a:lnTo>
                  <a:lnTo>
                    <a:pt x="12300" y="1965"/>
                  </a:lnTo>
                  <a:cubicBezTo>
                    <a:pt x="12304" y="1967"/>
                    <a:pt x="12308" y="1968"/>
                    <a:pt x="12312" y="1968"/>
                  </a:cubicBezTo>
                  <a:cubicBezTo>
                    <a:pt x="12329" y="1968"/>
                    <a:pt x="12342" y="1947"/>
                    <a:pt x="12371" y="1918"/>
                  </a:cubicBezTo>
                  <a:cubicBezTo>
                    <a:pt x="12371" y="1940"/>
                    <a:pt x="12386" y="1948"/>
                    <a:pt x="12399" y="1948"/>
                  </a:cubicBezTo>
                  <a:cubicBezTo>
                    <a:pt x="12407" y="1948"/>
                    <a:pt x="12415" y="1946"/>
                    <a:pt x="12419" y="1941"/>
                  </a:cubicBezTo>
                  <a:cubicBezTo>
                    <a:pt x="12419" y="1918"/>
                    <a:pt x="12395" y="1918"/>
                    <a:pt x="12395" y="1894"/>
                  </a:cubicBezTo>
                  <a:cubicBezTo>
                    <a:pt x="12395" y="1906"/>
                    <a:pt x="12383" y="1918"/>
                    <a:pt x="12383" y="1929"/>
                  </a:cubicBezTo>
                  <a:cubicBezTo>
                    <a:pt x="12371" y="1918"/>
                    <a:pt x="12383" y="1906"/>
                    <a:pt x="12395" y="1882"/>
                  </a:cubicBezTo>
                  <a:cubicBezTo>
                    <a:pt x="12401" y="1876"/>
                    <a:pt x="12405" y="1874"/>
                    <a:pt x="12408" y="1874"/>
                  </a:cubicBezTo>
                  <a:cubicBezTo>
                    <a:pt x="12422" y="1874"/>
                    <a:pt x="12412" y="1921"/>
                    <a:pt x="12416" y="1921"/>
                  </a:cubicBezTo>
                  <a:cubicBezTo>
                    <a:pt x="12417" y="1921"/>
                    <a:pt x="12418" y="1920"/>
                    <a:pt x="12419" y="1918"/>
                  </a:cubicBezTo>
                  <a:cubicBezTo>
                    <a:pt x="12426" y="1915"/>
                    <a:pt x="12430" y="1914"/>
                    <a:pt x="12433" y="1914"/>
                  </a:cubicBezTo>
                  <a:cubicBezTo>
                    <a:pt x="12446" y="1914"/>
                    <a:pt x="12429" y="1932"/>
                    <a:pt x="12419" y="1941"/>
                  </a:cubicBezTo>
                  <a:cubicBezTo>
                    <a:pt x="12419" y="1941"/>
                    <a:pt x="12419" y="1941"/>
                    <a:pt x="12431" y="1953"/>
                  </a:cubicBezTo>
                  <a:lnTo>
                    <a:pt x="12431" y="1929"/>
                  </a:lnTo>
                  <a:cubicBezTo>
                    <a:pt x="12433" y="1932"/>
                    <a:pt x="12436" y="1933"/>
                    <a:pt x="12438" y="1933"/>
                  </a:cubicBezTo>
                  <a:cubicBezTo>
                    <a:pt x="12445" y="1933"/>
                    <a:pt x="12452" y="1926"/>
                    <a:pt x="12459" y="1926"/>
                  </a:cubicBezTo>
                  <a:cubicBezTo>
                    <a:pt x="12461" y="1926"/>
                    <a:pt x="12464" y="1927"/>
                    <a:pt x="12467" y="1929"/>
                  </a:cubicBezTo>
                  <a:lnTo>
                    <a:pt x="12455" y="1941"/>
                  </a:lnTo>
                  <a:cubicBezTo>
                    <a:pt x="12450" y="1959"/>
                    <a:pt x="12454" y="1964"/>
                    <a:pt x="12460" y="1964"/>
                  </a:cubicBezTo>
                  <a:cubicBezTo>
                    <a:pt x="12467" y="1964"/>
                    <a:pt x="12478" y="1958"/>
                    <a:pt x="12484" y="1958"/>
                  </a:cubicBezTo>
                  <a:cubicBezTo>
                    <a:pt x="12488" y="1958"/>
                    <a:pt x="12490" y="1960"/>
                    <a:pt x="12490" y="1965"/>
                  </a:cubicBezTo>
                  <a:cubicBezTo>
                    <a:pt x="12490" y="1974"/>
                    <a:pt x="12469" y="2012"/>
                    <a:pt x="12470" y="2012"/>
                  </a:cubicBezTo>
                  <a:cubicBezTo>
                    <a:pt x="12471" y="2012"/>
                    <a:pt x="12473" y="2009"/>
                    <a:pt x="12478" y="2001"/>
                  </a:cubicBezTo>
                  <a:cubicBezTo>
                    <a:pt x="12478" y="2005"/>
                    <a:pt x="12480" y="2006"/>
                    <a:pt x="12482" y="2006"/>
                  </a:cubicBezTo>
                  <a:cubicBezTo>
                    <a:pt x="12485" y="2006"/>
                    <a:pt x="12490" y="2001"/>
                    <a:pt x="12490" y="2001"/>
                  </a:cubicBezTo>
                  <a:lnTo>
                    <a:pt x="12502" y="2013"/>
                  </a:lnTo>
                  <a:cubicBezTo>
                    <a:pt x="12490" y="2001"/>
                    <a:pt x="12490" y="2001"/>
                    <a:pt x="12502" y="2001"/>
                  </a:cubicBezTo>
                  <a:cubicBezTo>
                    <a:pt x="12502" y="1992"/>
                    <a:pt x="12508" y="1984"/>
                    <a:pt x="12512" y="1984"/>
                  </a:cubicBezTo>
                  <a:cubicBezTo>
                    <a:pt x="12513" y="1984"/>
                    <a:pt x="12514" y="1985"/>
                    <a:pt x="12514" y="1989"/>
                  </a:cubicBezTo>
                  <a:lnTo>
                    <a:pt x="12526" y="2001"/>
                  </a:lnTo>
                  <a:cubicBezTo>
                    <a:pt x="12526" y="2013"/>
                    <a:pt x="12538" y="2013"/>
                    <a:pt x="12538" y="2013"/>
                  </a:cubicBezTo>
                  <a:cubicBezTo>
                    <a:pt x="12544" y="2007"/>
                    <a:pt x="12550" y="2004"/>
                    <a:pt x="12551" y="2004"/>
                  </a:cubicBezTo>
                  <a:lnTo>
                    <a:pt x="12551" y="2004"/>
                  </a:lnTo>
                  <a:cubicBezTo>
                    <a:pt x="12553" y="2004"/>
                    <a:pt x="12550" y="2007"/>
                    <a:pt x="12538" y="2013"/>
                  </a:cubicBezTo>
                  <a:lnTo>
                    <a:pt x="12526" y="2025"/>
                  </a:lnTo>
                  <a:cubicBezTo>
                    <a:pt x="12538" y="2025"/>
                    <a:pt x="12538" y="2037"/>
                    <a:pt x="12526" y="2037"/>
                  </a:cubicBezTo>
                  <a:cubicBezTo>
                    <a:pt x="12521" y="2066"/>
                    <a:pt x="12531" y="2071"/>
                    <a:pt x="12542" y="2071"/>
                  </a:cubicBezTo>
                  <a:cubicBezTo>
                    <a:pt x="12548" y="2071"/>
                    <a:pt x="12555" y="2070"/>
                    <a:pt x="12561" y="2070"/>
                  </a:cubicBezTo>
                  <a:cubicBezTo>
                    <a:pt x="12571" y="2070"/>
                    <a:pt x="12578" y="2074"/>
                    <a:pt x="12574" y="2096"/>
                  </a:cubicBezTo>
                  <a:cubicBezTo>
                    <a:pt x="12597" y="2084"/>
                    <a:pt x="12597" y="2060"/>
                    <a:pt x="12597" y="2048"/>
                  </a:cubicBezTo>
                  <a:cubicBezTo>
                    <a:pt x="12621" y="2037"/>
                    <a:pt x="12645" y="2025"/>
                    <a:pt x="12657" y="2013"/>
                  </a:cubicBezTo>
                  <a:lnTo>
                    <a:pt x="12657" y="2013"/>
                  </a:lnTo>
                  <a:cubicBezTo>
                    <a:pt x="12645" y="2060"/>
                    <a:pt x="12657" y="2108"/>
                    <a:pt x="12609" y="2156"/>
                  </a:cubicBezTo>
                  <a:cubicBezTo>
                    <a:pt x="12611" y="2160"/>
                    <a:pt x="12613" y="2161"/>
                    <a:pt x="12615" y="2161"/>
                  </a:cubicBezTo>
                  <a:cubicBezTo>
                    <a:pt x="12625" y="2161"/>
                    <a:pt x="12635" y="2118"/>
                    <a:pt x="12645" y="2108"/>
                  </a:cubicBezTo>
                  <a:lnTo>
                    <a:pt x="12645" y="2120"/>
                  </a:lnTo>
                  <a:cubicBezTo>
                    <a:pt x="12645" y="2108"/>
                    <a:pt x="12657" y="2084"/>
                    <a:pt x="12669" y="2060"/>
                  </a:cubicBezTo>
                  <a:cubicBezTo>
                    <a:pt x="12683" y="2046"/>
                    <a:pt x="12693" y="2041"/>
                    <a:pt x="12699" y="2041"/>
                  </a:cubicBezTo>
                  <a:cubicBezTo>
                    <a:pt x="12703" y="2041"/>
                    <a:pt x="12705" y="2044"/>
                    <a:pt x="12705" y="2048"/>
                  </a:cubicBezTo>
                  <a:lnTo>
                    <a:pt x="12681" y="2084"/>
                  </a:lnTo>
                  <a:cubicBezTo>
                    <a:pt x="12705" y="2084"/>
                    <a:pt x="12740" y="2025"/>
                    <a:pt x="12788" y="2001"/>
                  </a:cubicBezTo>
                  <a:lnTo>
                    <a:pt x="12788" y="2001"/>
                  </a:lnTo>
                  <a:cubicBezTo>
                    <a:pt x="12788" y="2025"/>
                    <a:pt x="12752" y="2048"/>
                    <a:pt x="12728" y="2084"/>
                  </a:cubicBezTo>
                  <a:lnTo>
                    <a:pt x="12752" y="2084"/>
                  </a:lnTo>
                  <a:lnTo>
                    <a:pt x="12728" y="2120"/>
                  </a:lnTo>
                  <a:cubicBezTo>
                    <a:pt x="12736" y="2120"/>
                    <a:pt x="12750" y="2109"/>
                    <a:pt x="12758" y="2109"/>
                  </a:cubicBezTo>
                  <a:cubicBezTo>
                    <a:pt x="12762" y="2109"/>
                    <a:pt x="12764" y="2112"/>
                    <a:pt x="12764" y="2120"/>
                  </a:cubicBezTo>
                  <a:cubicBezTo>
                    <a:pt x="12740" y="2132"/>
                    <a:pt x="12764" y="2156"/>
                    <a:pt x="12728" y="2179"/>
                  </a:cubicBezTo>
                  <a:lnTo>
                    <a:pt x="12705" y="2179"/>
                  </a:lnTo>
                  <a:cubicBezTo>
                    <a:pt x="12705" y="2168"/>
                    <a:pt x="12705" y="2168"/>
                    <a:pt x="12695" y="2168"/>
                  </a:cubicBezTo>
                  <a:lnTo>
                    <a:pt x="12695" y="2168"/>
                  </a:lnTo>
                  <a:cubicBezTo>
                    <a:pt x="12694" y="2168"/>
                    <a:pt x="12694" y="2169"/>
                    <a:pt x="12693" y="2169"/>
                  </a:cubicBezTo>
                  <a:cubicBezTo>
                    <a:pt x="12693" y="2169"/>
                    <a:pt x="12693" y="2168"/>
                    <a:pt x="12693" y="2168"/>
                  </a:cubicBezTo>
                  <a:lnTo>
                    <a:pt x="12693" y="2168"/>
                  </a:lnTo>
                  <a:cubicBezTo>
                    <a:pt x="12694" y="2168"/>
                    <a:pt x="12694" y="2168"/>
                    <a:pt x="12695" y="2168"/>
                  </a:cubicBezTo>
                  <a:lnTo>
                    <a:pt x="12695" y="2168"/>
                  </a:lnTo>
                  <a:cubicBezTo>
                    <a:pt x="12696" y="2167"/>
                    <a:pt x="12697" y="2165"/>
                    <a:pt x="12698" y="2164"/>
                  </a:cubicBezTo>
                  <a:lnTo>
                    <a:pt x="12698" y="2164"/>
                  </a:lnTo>
                  <a:lnTo>
                    <a:pt x="12693" y="2168"/>
                  </a:lnTo>
                  <a:cubicBezTo>
                    <a:pt x="12693" y="2168"/>
                    <a:pt x="12681" y="2179"/>
                    <a:pt x="12681" y="2179"/>
                  </a:cubicBezTo>
                  <a:cubicBezTo>
                    <a:pt x="12657" y="2179"/>
                    <a:pt x="12633" y="2191"/>
                    <a:pt x="12609" y="2203"/>
                  </a:cubicBezTo>
                  <a:cubicBezTo>
                    <a:pt x="12645" y="2263"/>
                    <a:pt x="12562" y="2227"/>
                    <a:pt x="12586" y="2275"/>
                  </a:cubicBezTo>
                  <a:cubicBezTo>
                    <a:pt x="12633" y="2310"/>
                    <a:pt x="12586" y="2287"/>
                    <a:pt x="12586" y="2310"/>
                  </a:cubicBezTo>
                  <a:cubicBezTo>
                    <a:pt x="12586" y="2287"/>
                    <a:pt x="12550" y="2275"/>
                    <a:pt x="12538" y="2275"/>
                  </a:cubicBezTo>
                  <a:lnTo>
                    <a:pt x="12538" y="2275"/>
                  </a:lnTo>
                  <a:cubicBezTo>
                    <a:pt x="12550" y="2287"/>
                    <a:pt x="12550" y="2299"/>
                    <a:pt x="12550" y="2310"/>
                  </a:cubicBezTo>
                  <a:cubicBezTo>
                    <a:pt x="12538" y="2304"/>
                    <a:pt x="12517" y="2299"/>
                    <a:pt x="12504" y="2299"/>
                  </a:cubicBezTo>
                  <a:cubicBezTo>
                    <a:pt x="12490" y="2299"/>
                    <a:pt x="12484" y="2304"/>
                    <a:pt x="12502" y="2322"/>
                  </a:cubicBezTo>
                  <a:cubicBezTo>
                    <a:pt x="12467" y="2322"/>
                    <a:pt x="12478" y="2310"/>
                    <a:pt x="12467" y="2299"/>
                  </a:cubicBezTo>
                  <a:cubicBezTo>
                    <a:pt x="12463" y="2297"/>
                    <a:pt x="12461" y="2296"/>
                    <a:pt x="12460" y="2296"/>
                  </a:cubicBezTo>
                  <a:lnTo>
                    <a:pt x="12460" y="2296"/>
                  </a:lnTo>
                  <a:cubicBezTo>
                    <a:pt x="12456" y="2296"/>
                    <a:pt x="12477" y="2313"/>
                    <a:pt x="12473" y="2313"/>
                  </a:cubicBezTo>
                  <a:cubicBezTo>
                    <a:pt x="12472" y="2313"/>
                    <a:pt x="12470" y="2312"/>
                    <a:pt x="12467" y="2310"/>
                  </a:cubicBezTo>
                  <a:lnTo>
                    <a:pt x="12455" y="2310"/>
                  </a:lnTo>
                  <a:cubicBezTo>
                    <a:pt x="12443" y="2322"/>
                    <a:pt x="12431" y="2322"/>
                    <a:pt x="12407" y="2334"/>
                  </a:cubicBezTo>
                  <a:cubicBezTo>
                    <a:pt x="12467" y="2382"/>
                    <a:pt x="12419" y="2370"/>
                    <a:pt x="12431" y="2394"/>
                  </a:cubicBezTo>
                  <a:cubicBezTo>
                    <a:pt x="12419" y="2382"/>
                    <a:pt x="12407" y="2382"/>
                    <a:pt x="12383" y="2382"/>
                  </a:cubicBezTo>
                  <a:lnTo>
                    <a:pt x="12419" y="2418"/>
                  </a:lnTo>
                  <a:cubicBezTo>
                    <a:pt x="12433" y="2431"/>
                    <a:pt x="12430" y="2435"/>
                    <a:pt x="12423" y="2435"/>
                  </a:cubicBezTo>
                  <a:cubicBezTo>
                    <a:pt x="12417" y="2435"/>
                    <a:pt x="12408" y="2432"/>
                    <a:pt x="12402" y="2432"/>
                  </a:cubicBezTo>
                  <a:cubicBezTo>
                    <a:pt x="12395" y="2432"/>
                    <a:pt x="12392" y="2434"/>
                    <a:pt x="12395" y="2441"/>
                  </a:cubicBezTo>
                  <a:lnTo>
                    <a:pt x="12407" y="2453"/>
                  </a:lnTo>
                  <a:cubicBezTo>
                    <a:pt x="12413" y="2459"/>
                    <a:pt x="12404" y="2462"/>
                    <a:pt x="12389" y="2462"/>
                  </a:cubicBezTo>
                  <a:cubicBezTo>
                    <a:pt x="12374" y="2462"/>
                    <a:pt x="12353" y="2459"/>
                    <a:pt x="12336" y="2453"/>
                  </a:cubicBezTo>
                  <a:lnTo>
                    <a:pt x="12336" y="2453"/>
                  </a:lnTo>
                  <a:cubicBezTo>
                    <a:pt x="12383" y="2620"/>
                    <a:pt x="12181" y="2549"/>
                    <a:pt x="12157" y="2656"/>
                  </a:cubicBezTo>
                  <a:cubicBezTo>
                    <a:pt x="12169" y="2668"/>
                    <a:pt x="12181" y="2668"/>
                    <a:pt x="12205" y="2691"/>
                  </a:cubicBezTo>
                  <a:cubicBezTo>
                    <a:pt x="12209" y="2691"/>
                    <a:pt x="12212" y="2691"/>
                    <a:pt x="12214" y="2692"/>
                  </a:cubicBezTo>
                  <a:lnTo>
                    <a:pt x="12214" y="2692"/>
                  </a:lnTo>
                  <a:cubicBezTo>
                    <a:pt x="12211" y="2685"/>
                    <a:pt x="12208" y="2680"/>
                    <a:pt x="12216" y="2680"/>
                  </a:cubicBezTo>
                  <a:cubicBezTo>
                    <a:pt x="12228" y="2691"/>
                    <a:pt x="12264" y="2727"/>
                    <a:pt x="12240" y="2727"/>
                  </a:cubicBezTo>
                  <a:cubicBezTo>
                    <a:pt x="12240" y="2715"/>
                    <a:pt x="12240" y="2715"/>
                    <a:pt x="12240" y="2715"/>
                  </a:cubicBezTo>
                  <a:cubicBezTo>
                    <a:pt x="12228" y="2715"/>
                    <a:pt x="12240" y="2727"/>
                    <a:pt x="12228" y="2727"/>
                  </a:cubicBezTo>
                  <a:cubicBezTo>
                    <a:pt x="12222" y="2733"/>
                    <a:pt x="12222" y="2736"/>
                    <a:pt x="12222" y="2736"/>
                  </a:cubicBezTo>
                  <a:cubicBezTo>
                    <a:pt x="12222" y="2736"/>
                    <a:pt x="12222" y="2733"/>
                    <a:pt x="12216" y="2727"/>
                  </a:cubicBezTo>
                  <a:lnTo>
                    <a:pt x="12169" y="2739"/>
                  </a:lnTo>
                  <a:cubicBezTo>
                    <a:pt x="12193" y="2763"/>
                    <a:pt x="12190" y="2769"/>
                    <a:pt x="12179" y="2769"/>
                  </a:cubicBezTo>
                  <a:cubicBezTo>
                    <a:pt x="12169" y="2769"/>
                    <a:pt x="12151" y="2763"/>
                    <a:pt x="12145" y="2763"/>
                  </a:cubicBezTo>
                  <a:cubicBezTo>
                    <a:pt x="12109" y="2739"/>
                    <a:pt x="12145" y="2739"/>
                    <a:pt x="12109" y="2715"/>
                  </a:cubicBezTo>
                  <a:lnTo>
                    <a:pt x="12086" y="2703"/>
                  </a:lnTo>
                  <a:lnTo>
                    <a:pt x="12109" y="2727"/>
                  </a:lnTo>
                  <a:lnTo>
                    <a:pt x="12086" y="2727"/>
                  </a:lnTo>
                  <a:lnTo>
                    <a:pt x="12086" y="2727"/>
                  </a:lnTo>
                  <a:lnTo>
                    <a:pt x="12086" y="2727"/>
                  </a:lnTo>
                  <a:cubicBezTo>
                    <a:pt x="12086" y="2727"/>
                    <a:pt x="12086" y="2727"/>
                    <a:pt x="12086" y="2727"/>
                  </a:cubicBezTo>
                  <a:lnTo>
                    <a:pt x="12086" y="2727"/>
                  </a:lnTo>
                  <a:cubicBezTo>
                    <a:pt x="12090" y="2731"/>
                    <a:pt x="12094" y="2736"/>
                    <a:pt x="12097" y="2739"/>
                  </a:cubicBezTo>
                  <a:cubicBezTo>
                    <a:pt x="12097" y="2739"/>
                    <a:pt x="12094" y="2739"/>
                    <a:pt x="12090" y="2737"/>
                  </a:cubicBezTo>
                  <a:lnTo>
                    <a:pt x="12090" y="2737"/>
                  </a:lnTo>
                  <a:lnTo>
                    <a:pt x="12097" y="2751"/>
                  </a:lnTo>
                  <a:cubicBezTo>
                    <a:pt x="12080" y="2739"/>
                    <a:pt x="12074" y="2739"/>
                    <a:pt x="12069" y="2739"/>
                  </a:cubicBezTo>
                  <a:cubicBezTo>
                    <a:pt x="12065" y="2739"/>
                    <a:pt x="12062" y="2739"/>
                    <a:pt x="12050" y="2727"/>
                  </a:cubicBezTo>
                  <a:lnTo>
                    <a:pt x="12050" y="2727"/>
                  </a:lnTo>
                  <a:cubicBezTo>
                    <a:pt x="12007" y="2748"/>
                    <a:pt x="12050" y="2789"/>
                    <a:pt x="12018" y="2789"/>
                  </a:cubicBezTo>
                  <a:cubicBezTo>
                    <a:pt x="12014" y="2789"/>
                    <a:pt x="12009" y="2788"/>
                    <a:pt x="12002" y="2787"/>
                  </a:cubicBezTo>
                  <a:lnTo>
                    <a:pt x="12002" y="2787"/>
                  </a:lnTo>
                  <a:cubicBezTo>
                    <a:pt x="12014" y="2799"/>
                    <a:pt x="12050" y="2834"/>
                    <a:pt x="12038" y="2846"/>
                  </a:cubicBezTo>
                  <a:cubicBezTo>
                    <a:pt x="12026" y="2846"/>
                    <a:pt x="12014" y="2834"/>
                    <a:pt x="12002" y="2822"/>
                  </a:cubicBezTo>
                  <a:lnTo>
                    <a:pt x="12002" y="2822"/>
                  </a:lnTo>
                  <a:lnTo>
                    <a:pt x="12014" y="2846"/>
                  </a:lnTo>
                  <a:cubicBezTo>
                    <a:pt x="12000" y="2840"/>
                    <a:pt x="11990" y="2838"/>
                    <a:pt x="11984" y="2838"/>
                  </a:cubicBezTo>
                  <a:cubicBezTo>
                    <a:pt x="11963" y="2838"/>
                    <a:pt x="11970" y="2861"/>
                    <a:pt x="11943" y="2870"/>
                  </a:cubicBezTo>
                  <a:lnTo>
                    <a:pt x="11931" y="2858"/>
                  </a:lnTo>
                  <a:lnTo>
                    <a:pt x="11931" y="2858"/>
                  </a:lnTo>
                  <a:cubicBezTo>
                    <a:pt x="11943" y="2870"/>
                    <a:pt x="11955" y="2894"/>
                    <a:pt x="11943" y="2894"/>
                  </a:cubicBezTo>
                  <a:lnTo>
                    <a:pt x="11907" y="2870"/>
                  </a:lnTo>
                  <a:lnTo>
                    <a:pt x="11907" y="2870"/>
                  </a:lnTo>
                  <a:cubicBezTo>
                    <a:pt x="11883" y="2870"/>
                    <a:pt x="11966" y="2930"/>
                    <a:pt x="11943" y="2930"/>
                  </a:cubicBezTo>
                  <a:cubicBezTo>
                    <a:pt x="11978" y="2953"/>
                    <a:pt x="12002" y="2953"/>
                    <a:pt x="12026" y="2977"/>
                  </a:cubicBezTo>
                  <a:cubicBezTo>
                    <a:pt x="12011" y="2967"/>
                    <a:pt x="12000" y="2963"/>
                    <a:pt x="11994" y="2963"/>
                  </a:cubicBezTo>
                  <a:cubicBezTo>
                    <a:pt x="11987" y="2963"/>
                    <a:pt x="11988" y="2970"/>
                    <a:pt x="12002" y="2977"/>
                  </a:cubicBezTo>
                  <a:cubicBezTo>
                    <a:pt x="12002" y="2989"/>
                    <a:pt x="12002" y="2992"/>
                    <a:pt x="12001" y="2992"/>
                  </a:cubicBezTo>
                  <a:cubicBezTo>
                    <a:pt x="11999" y="2992"/>
                    <a:pt x="11996" y="2989"/>
                    <a:pt x="11990" y="2989"/>
                  </a:cubicBezTo>
                  <a:lnTo>
                    <a:pt x="12002" y="3013"/>
                  </a:lnTo>
                  <a:cubicBezTo>
                    <a:pt x="12001" y="3015"/>
                    <a:pt x="11998" y="3015"/>
                    <a:pt x="11996" y="3015"/>
                  </a:cubicBezTo>
                  <a:cubicBezTo>
                    <a:pt x="11983" y="3015"/>
                    <a:pt x="11961" y="2994"/>
                    <a:pt x="11948" y="2974"/>
                  </a:cubicBezTo>
                  <a:lnTo>
                    <a:pt x="11948" y="2974"/>
                  </a:lnTo>
                  <a:cubicBezTo>
                    <a:pt x="11960" y="2999"/>
                    <a:pt x="11930" y="2990"/>
                    <a:pt x="11919" y="3001"/>
                  </a:cubicBezTo>
                  <a:lnTo>
                    <a:pt x="11907" y="2989"/>
                  </a:lnTo>
                  <a:lnTo>
                    <a:pt x="11895" y="3001"/>
                  </a:lnTo>
                  <a:cubicBezTo>
                    <a:pt x="11919" y="3025"/>
                    <a:pt x="11907" y="3037"/>
                    <a:pt x="11883" y="3037"/>
                  </a:cubicBezTo>
                  <a:lnTo>
                    <a:pt x="11871" y="3025"/>
                  </a:lnTo>
                  <a:lnTo>
                    <a:pt x="11871" y="3025"/>
                  </a:lnTo>
                  <a:cubicBezTo>
                    <a:pt x="11876" y="3035"/>
                    <a:pt x="11873" y="3039"/>
                    <a:pt x="11864" y="3039"/>
                  </a:cubicBezTo>
                  <a:cubicBezTo>
                    <a:pt x="11853" y="3039"/>
                    <a:pt x="11832" y="3032"/>
                    <a:pt x="11812" y="3025"/>
                  </a:cubicBezTo>
                  <a:lnTo>
                    <a:pt x="11812" y="3025"/>
                  </a:lnTo>
                  <a:cubicBezTo>
                    <a:pt x="11826" y="3044"/>
                    <a:pt x="11814" y="3046"/>
                    <a:pt x="11797" y="3046"/>
                  </a:cubicBezTo>
                  <a:cubicBezTo>
                    <a:pt x="11792" y="3046"/>
                    <a:pt x="11788" y="3046"/>
                    <a:pt x="11783" y="3046"/>
                  </a:cubicBezTo>
                  <a:cubicBezTo>
                    <a:pt x="11761" y="3046"/>
                    <a:pt x="11740" y="3049"/>
                    <a:pt x="11764" y="3084"/>
                  </a:cubicBezTo>
                  <a:lnTo>
                    <a:pt x="11740" y="3061"/>
                  </a:lnTo>
                  <a:lnTo>
                    <a:pt x="11740" y="3061"/>
                  </a:lnTo>
                  <a:cubicBezTo>
                    <a:pt x="11776" y="3132"/>
                    <a:pt x="11681" y="3096"/>
                    <a:pt x="11740" y="3168"/>
                  </a:cubicBezTo>
                  <a:cubicBezTo>
                    <a:pt x="11729" y="3165"/>
                    <a:pt x="11721" y="3164"/>
                    <a:pt x="11716" y="3164"/>
                  </a:cubicBezTo>
                  <a:cubicBezTo>
                    <a:pt x="11675" y="3164"/>
                    <a:pt x="11763" y="3223"/>
                    <a:pt x="11742" y="3223"/>
                  </a:cubicBezTo>
                  <a:cubicBezTo>
                    <a:pt x="11738" y="3223"/>
                    <a:pt x="11730" y="3220"/>
                    <a:pt x="11716" y="3215"/>
                  </a:cubicBezTo>
                  <a:lnTo>
                    <a:pt x="11716" y="3215"/>
                  </a:lnTo>
                  <a:lnTo>
                    <a:pt x="11728" y="3227"/>
                  </a:lnTo>
                  <a:cubicBezTo>
                    <a:pt x="11645" y="3311"/>
                    <a:pt x="11538" y="3370"/>
                    <a:pt x="11514" y="3489"/>
                  </a:cubicBezTo>
                  <a:lnTo>
                    <a:pt x="11502" y="3477"/>
                  </a:lnTo>
                  <a:cubicBezTo>
                    <a:pt x="11371" y="3584"/>
                    <a:pt x="11324" y="3751"/>
                    <a:pt x="11216" y="3870"/>
                  </a:cubicBezTo>
                  <a:cubicBezTo>
                    <a:pt x="11216" y="3894"/>
                    <a:pt x="11264" y="3918"/>
                    <a:pt x="11276" y="3942"/>
                  </a:cubicBezTo>
                  <a:cubicBezTo>
                    <a:pt x="11276" y="3942"/>
                    <a:pt x="11271" y="3947"/>
                    <a:pt x="11260" y="3947"/>
                  </a:cubicBezTo>
                  <a:cubicBezTo>
                    <a:pt x="11255" y="3947"/>
                    <a:pt x="11248" y="3946"/>
                    <a:pt x="11240" y="3942"/>
                  </a:cubicBezTo>
                  <a:cubicBezTo>
                    <a:pt x="11240" y="3930"/>
                    <a:pt x="11216" y="3918"/>
                    <a:pt x="11204" y="3906"/>
                  </a:cubicBezTo>
                  <a:cubicBezTo>
                    <a:pt x="11204" y="3930"/>
                    <a:pt x="11157" y="3930"/>
                    <a:pt x="11181" y="3953"/>
                  </a:cubicBezTo>
                  <a:lnTo>
                    <a:pt x="11216" y="3965"/>
                  </a:lnTo>
                  <a:cubicBezTo>
                    <a:pt x="11228" y="3977"/>
                    <a:pt x="11216" y="3989"/>
                    <a:pt x="11204" y="3989"/>
                  </a:cubicBezTo>
                  <a:cubicBezTo>
                    <a:pt x="11195" y="3980"/>
                    <a:pt x="11173" y="3971"/>
                    <a:pt x="11162" y="3962"/>
                  </a:cubicBezTo>
                  <a:lnTo>
                    <a:pt x="11162" y="3962"/>
                  </a:lnTo>
                  <a:cubicBezTo>
                    <a:pt x="11175" y="3983"/>
                    <a:pt x="11171" y="3987"/>
                    <a:pt x="11162" y="3987"/>
                  </a:cubicBezTo>
                  <a:cubicBezTo>
                    <a:pt x="11154" y="3987"/>
                    <a:pt x="11142" y="3983"/>
                    <a:pt x="11132" y="3983"/>
                  </a:cubicBezTo>
                  <a:cubicBezTo>
                    <a:pt x="11123" y="3983"/>
                    <a:pt x="11118" y="3987"/>
                    <a:pt x="11121" y="4001"/>
                  </a:cubicBezTo>
                  <a:cubicBezTo>
                    <a:pt x="11181" y="4049"/>
                    <a:pt x="11204" y="4108"/>
                    <a:pt x="11240" y="4156"/>
                  </a:cubicBezTo>
                  <a:lnTo>
                    <a:pt x="11216" y="4156"/>
                  </a:lnTo>
                  <a:cubicBezTo>
                    <a:pt x="11216" y="4144"/>
                    <a:pt x="11169" y="4132"/>
                    <a:pt x="11181" y="4108"/>
                  </a:cubicBezTo>
                  <a:lnTo>
                    <a:pt x="11181" y="4108"/>
                  </a:lnTo>
                  <a:cubicBezTo>
                    <a:pt x="11157" y="4120"/>
                    <a:pt x="11169" y="4144"/>
                    <a:pt x="11157" y="4156"/>
                  </a:cubicBezTo>
                  <a:cubicBezTo>
                    <a:pt x="11169" y="4156"/>
                    <a:pt x="11193" y="4180"/>
                    <a:pt x="11193" y="4192"/>
                  </a:cubicBezTo>
                  <a:cubicBezTo>
                    <a:pt x="11183" y="4192"/>
                    <a:pt x="11158" y="4176"/>
                    <a:pt x="11143" y="4176"/>
                  </a:cubicBezTo>
                  <a:cubicBezTo>
                    <a:pt x="11139" y="4176"/>
                    <a:pt x="11135" y="4177"/>
                    <a:pt x="11133" y="4180"/>
                  </a:cubicBezTo>
                  <a:lnTo>
                    <a:pt x="11121" y="4156"/>
                  </a:lnTo>
                  <a:cubicBezTo>
                    <a:pt x="11117" y="4154"/>
                    <a:pt x="11114" y="4153"/>
                    <a:pt x="11112" y="4153"/>
                  </a:cubicBezTo>
                  <a:lnTo>
                    <a:pt x="11112" y="4153"/>
                  </a:lnTo>
                  <a:cubicBezTo>
                    <a:pt x="11106" y="4153"/>
                    <a:pt x="11121" y="4170"/>
                    <a:pt x="11121" y="4180"/>
                  </a:cubicBezTo>
                  <a:cubicBezTo>
                    <a:pt x="11097" y="4168"/>
                    <a:pt x="11085" y="4168"/>
                    <a:pt x="11050" y="4156"/>
                  </a:cubicBezTo>
                  <a:lnTo>
                    <a:pt x="11050" y="4156"/>
                  </a:lnTo>
                  <a:cubicBezTo>
                    <a:pt x="11085" y="4192"/>
                    <a:pt x="11062" y="4180"/>
                    <a:pt x="11073" y="4204"/>
                  </a:cubicBezTo>
                  <a:cubicBezTo>
                    <a:pt x="11109" y="4215"/>
                    <a:pt x="11097" y="4239"/>
                    <a:pt x="11121" y="4251"/>
                  </a:cubicBezTo>
                  <a:lnTo>
                    <a:pt x="11121" y="4227"/>
                  </a:lnTo>
                  <a:cubicBezTo>
                    <a:pt x="11117" y="4229"/>
                    <a:pt x="11114" y="4230"/>
                    <a:pt x="11112" y="4230"/>
                  </a:cubicBezTo>
                  <a:cubicBezTo>
                    <a:pt x="11104" y="4230"/>
                    <a:pt x="11115" y="4209"/>
                    <a:pt x="11085" y="4180"/>
                  </a:cubicBezTo>
                  <a:lnTo>
                    <a:pt x="11085" y="4180"/>
                  </a:lnTo>
                  <a:cubicBezTo>
                    <a:pt x="11105" y="4190"/>
                    <a:pt x="11134" y="4233"/>
                    <a:pt x="11142" y="4233"/>
                  </a:cubicBezTo>
                  <a:cubicBezTo>
                    <a:pt x="11144" y="4233"/>
                    <a:pt x="11145" y="4231"/>
                    <a:pt x="11145" y="4227"/>
                  </a:cubicBezTo>
                  <a:lnTo>
                    <a:pt x="11145" y="4227"/>
                  </a:lnTo>
                  <a:cubicBezTo>
                    <a:pt x="11157" y="4263"/>
                    <a:pt x="11133" y="4251"/>
                    <a:pt x="11157" y="4299"/>
                  </a:cubicBezTo>
                  <a:cubicBezTo>
                    <a:pt x="11157" y="4297"/>
                    <a:pt x="11157" y="4296"/>
                    <a:pt x="11158" y="4296"/>
                  </a:cubicBezTo>
                  <a:cubicBezTo>
                    <a:pt x="11164" y="4296"/>
                    <a:pt x="11184" y="4323"/>
                    <a:pt x="11204" y="4323"/>
                  </a:cubicBezTo>
                  <a:cubicBezTo>
                    <a:pt x="11201" y="4330"/>
                    <a:pt x="11197" y="4333"/>
                    <a:pt x="11193" y="4333"/>
                  </a:cubicBezTo>
                  <a:cubicBezTo>
                    <a:pt x="11183" y="4333"/>
                    <a:pt x="11170" y="4319"/>
                    <a:pt x="11145" y="4311"/>
                  </a:cubicBezTo>
                  <a:cubicBezTo>
                    <a:pt x="11145" y="4314"/>
                    <a:pt x="11143" y="4314"/>
                    <a:pt x="11142" y="4314"/>
                  </a:cubicBezTo>
                  <a:cubicBezTo>
                    <a:pt x="11140" y="4314"/>
                    <a:pt x="11137" y="4314"/>
                    <a:pt x="11136" y="4314"/>
                  </a:cubicBezTo>
                  <a:cubicBezTo>
                    <a:pt x="11133" y="4314"/>
                    <a:pt x="11133" y="4317"/>
                    <a:pt x="11145" y="4334"/>
                  </a:cubicBezTo>
                  <a:cubicBezTo>
                    <a:pt x="11166" y="4356"/>
                    <a:pt x="11162" y="4360"/>
                    <a:pt x="11155" y="4360"/>
                  </a:cubicBezTo>
                  <a:cubicBezTo>
                    <a:pt x="11151" y="4360"/>
                    <a:pt x="11145" y="4358"/>
                    <a:pt x="11145" y="4358"/>
                  </a:cubicBezTo>
                  <a:lnTo>
                    <a:pt x="11133" y="4358"/>
                  </a:lnTo>
                  <a:lnTo>
                    <a:pt x="11145" y="4370"/>
                  </a:lnTo>
                  <a:cubicBezTo>
                    <a:pt x="11142" y="4372"/>
                    <a:pt x="11140" y="4372"/>
                    <a:pt x="11137" y="4372"/>
                  </a:cubicBezTo>
                  <a:cubicBezTo>
                    <a:pt x="11116" y="4372"/>
                    <a:pt x="11093" y="4334"/>
                    <a:pt x="11062" y="4334"/>
                  </a:cubicBezTo>
                  <a:cubicBezTo>
                    <a:pt x="11056" y="4333"/>
                    <a:pt x="11053" y="4332"/>
                    <a:pt x="11051" y="4332"/>
                  </a:cubicBezTo>
                  <a:cubicBezTo>
                    <a:pt x="11038" y="4332"/>
                    <a:pt x="11070" y="4358"/>
                    <a:pt x="11050" y="4358"/>
                  </a:cubicBezTo>
                  <a:lnTo>
                    <a:pt x="11062" y="4358"/>
                  </a:lnTo>
                  <a:cubicBezTo>
                    <a:pt x="11062" y="4370"/>
                    <a:pt x="11050" y="4382"/>
                    <a:pt x="11073" y="4406"/>
                  </a:cubicBezTo>
                  <a:cubicBezTo>
                    <a:pt x="11071" y="4404"/>
                    <a:pt x="11070" y="4403"/>
                    <a:pt x="11069" y="4403"/>
                  </a:cubicBezTo>
                  <a:lnTo>
                    <a:pt x="11069" y="4403"/>
                  </a:lnTo>
                  <a:cubicBezTo>
                    <a:pt x="11066" y="4403"/>
                    <a:pt x="11076" y="4420"/>
                    <a:pt x="11085" y="4430"/>
                  </a:cubicBezTo>
                  <a:cubicBezTo>
                    <a:pt x="11085" y="4439"/>
                    <a:pt x="11099" y="4462"/>
                    <a:pt x="11085" y="4462"/>
                  </a:cubicBezTo>
                  <a:cubicBezTo>
                    <a:pt x="11080" y="4462"/>
                    <a:pt x="11073" y="4459"/>
                    <a:pt x="11062" y="4454"/>
                  </a:cubicBezTo>
                  <a:cubicBezTo>
                    <a:pt x="11050" y="4454"/>
                    <a:pt x="11026" y="4454"/>
                    <a:pt x="11014" y="4442"/>
                  </a:cubicBezTo>
                  <a:lnTo>
                    <a:pt x="10990" y="4454"/>
                  </a:lnTo>
                  <a:lnTo>
                    <a:pt x="10954" y="4418"/>
                  </a:lnTo>
                  <a:lnTo>
                    <a:pt x="10954" y="4418"/>
                  </a:lnTo>
                  <a:cubicBezTo>
                    <a:pt x="10954" y="4442"/>
                    <a:pt x="10978" y="4465"/>
                    <a:pt x="11002" y="4501"/>
                  </a:cubicBezTo>
                  <a:cubicBezTo>
                    <a:pt x="11014" y="4501"/>
                    <a:pt x="11026" y="4501"/>
                    <a:pt x="11050" y="4513"/>
                  </a:cubicBezTo>
                  <a:cubicBezTo>
                    <a:pt x="11085" y="4549"/>
                    <a:pt x="10990" y="4537"/>
                    <a:pt x="11026" y="4549"/>
                  </a:cubicBezTo>
                  <a:cubicBezTo>
                    <a:pt x="11026" y="4557"/>
                    <a:pt x="11025" y="4559"/>
                    <a:pt x="11022" y="4559"/>
                  </a:cubicBezTo>
                  <a:cubicBezTo>
                    <a:pt x="11018" y="4559"/>
                    <a:pt x="11010" y="4549"/>
                    <a:pt x="11002" y="4549"/>
                  </a:cubicBezTo>
                  <a:lnTo>
                    <a:pt x="11002" y="4549"/>
                  </a:lnTo>
                  <a:cubicBezTo>
                    <a:pt x="10990" y="4561"/>
                    <a:pt x="11014" y="4573"/>
                    <a:pt x="11014" y="4585"/>
                  </a:cubicBezTo>
                  <a:lnTo>
                    <a:pt x="10990" y="4585"/>
                  </a:lnTo>
                  <a:cubicBezTo>
                    <a:pt x="10981" y="4580"/>
                    <a:pt x="10975" y="4578"/>
                    <a:pt x="10973" y="4578"/>
                  </a:cubicBezTo>
                  <a:cubicBezTo>
                    <a:pt x="10963" y="4578"/>
                    <a:pt x="10997" y="4608"/>
                    <a:pt x="10978" y="4608"/>
                  </a:cubicBezTo>
                  <a:cubicBezTo>
                    <a:pt x="10969" y="4608"/>
                    <a:pt x="10934" y="4588"/>
                    <a:pt x="10926" y="4588"/>
                  </a:cubicBezTo>
                  <a:lnTo>
                    <a:pt x="10926" y="4588"/>
                  </a:lnTo>
                  <a:cubicBezTo>
                    <a:pt x="10924" y="4588"/>
                    <a:pt x="10925" y="4590"/>
                    <a:pt x="10931" y="4596"/>
                  </a:cubicBezTo>
                  <a:cubicBezTo>
                    <a:pt x="10931" y="4596"/>
                    <a:pt x="10931" y="4608"/>
                    <a:pt x="10943" y="4608"/>
                  </a:cubicBezTo>
                  <a:cubicBezTo>
                    <a:pt x="10954" y="4620"/>
                    <a:pt x="10966" y="4632"/>
                    <a:pt x="10954" y="4632"/>
                  </a:cubicBezTo>
                  <a:lnTo>
                    <a:pt x="10943" y="4644"/>
                  </a:lnTo>
                  <a:cubicBezTo>
                    <a:pt x="10931" y="4644"/>
                    <a:pt x="10931" y="4644"/>
                    <a:pt x="10931" y="4656"/>
                  </a:cubicBezTo>
                  <a:lnTo>
                    <a:pt x="10919" y="4644"/>
                  </a:lnTo>
                  <a:cubicBezTo>
                    <a:pt x="10919" y="4648"/>
                    <a:pt x="10917" y="4649"/>
                    <a:pt x="10916" y="4649"/>
                  </a:cubicBezTo>
                  <a:cubicBezTo>
                    <a:pt x="10912" y="4649"/>
                    <a:pt x="10907" y="4644"/>
                    <a:pt x="10907" y="4644"/>
                  </a:cubicBezTo>
                  <a:cubicBezTo>
                    <a:pt x="10900" y="4643"/>
                    <a:pt x="10895" y="4642"/>
                    <a:pt x="10891" y="4642"/>
                  </a:cubicBezTo>
                  <a:cubicBezTo>
                    <a:pt x="10852" y="4642"/>
                    <a:pt x="10891" y="4681"/>
                    <a:pt x="10861" y="4681"/>
                  </a:cubicBezTo>
                  <a:cubicBezTo>
                    <a:pt x="10857" y="4681"/>
                    <a:pt x="10853" y="4681"/>
                    <a:pt x="10847" y="4680"/>
                  </a:cubicBezTo>
                  <a:lnTo>
                    <a:pt x="10847" y="4680"/>
                  </a:lnTo>
                  <a:cubicBezTo>
                    <a:pt x="10871" y="4704"/>
                    <a:pt x="10883" y="4704"/>
                    <a:pt x="10907" y="4715"/>
                  </a:cubicBezTo>
                  <a:cubicBezTo>
                    <a:pt x="10919" y="4727"/>
                    <a:pt x="10931" y="4751"/>
                    <a:pt x="10943" y="4775"/>
                  </a:cubicBezTo>
                  <a:cubicBezTo>
                    <a:pt x="10895" y="4751"/>
                    <a:pt x="10847" y="4763"/>
                    <a:pt x="10800" y="4727"/>
                  </a:cubicBezTo>
                  <a:lnTo>
                    <a:pt x="10800" y="4727"/>
                  </a:lnTo>
                  <a:cubicBezTo>
                    <a:pt x="10788" y="4739"/>
                    <a:pt x="10835" y="4739"/>
                    <a:pt x="10847" y="4763"/>
                  </a:cubicBezTo>
                  <a:cubicBezTo>
                    <a:pt x="10847" y="4763"/>
                    <a:pt x="10871" y="4763"/>
                    <a:pt x="10895" y="4775"/>
                  </a:cubicBezTo>
                  <a:cubicBezTo>
                    <a:pt x="10919" y="4799"/>
                    <a:pt x="10919" y="4811"/>
                    <a:pt x="10907" y="4811"/>
                  </a:cubicBezTo>
                  <a:lnTo>
                    <a:pt x="10871" y="4787"/>
                  </a:lnTo>
                  <a:lnTo>
                    <a:pt x="10871" y="4787"/>
                  </a:lnTo>
                  <a:cubicBezTo>
                    <a:pt x="10871" y="4811"/>
                    <a:pt x="10931" y="4846"/>
                    <a:pt x="10966" y="4882"/>
                  </a:cubicBezTo>
                  <a:cubicBezTo>
                    <a:pt x="10943" y="4882"/>
                    <a:pt x="10919" y="4858"/>
                    <a:pt x="10871" y="4835"/>
                  </a:cubicBezTo>
                  <a:lnTo>
                    <a:pt x="10871" y="4846"/>
                  </a:lnTo>
                  <a:lnTo>
                    <a:pt x="10847" y="4835"/>
                  </a:lnTo>
                  <a:lnTo>
                    <a:pt x="10847" y="4835"/>
                  </a:lnTo>
                  <a:cubicBezTo>
                    <a:pt x="10847" y="4846"/>
                    <a:pt x="10871" y="4870"/>
                    <a:pt x="10859" y="4870"/>
                  </a:cubicBezTo>
                  <a:cubicBezTo>
                    <a:pt x="10835" y="4846"/>
                    <a:pt x="10812" y="4870"/>
                    <a:pt x="10788" y="4835"/>
                  </a:cubicBezTo>
                  <a:cubicBezTo>
                    <a:pt x="10776" y="4835"/>
                    <a:pt x="10788" y="4846"/>
                    <a:pt x="10800" y="4858"/>
                  </a:cubicBezTo>
                  <a:cubicBezTo>
                    <a:pt x="10804" y="4862"/>
                    <a:pt x="10806" y="4864"/>
                    <a:pt x="10808" y="4864"/>
                  </a:cubicBezTo>
                  <a:cubicBezTo>
                    <a:pt x="10813" y="4864"/>
                    <a:pt x="10816" y="4858"/>
                    <a:pt x="10823" y="4858"/>
                  </a:cubicBezTo>
                  <a:cubicBezTo>
                    <a:pt x="10847" y="4882"/>
                    <a:pt x="10847" y="4882"/>
                    <a:pt x="10835" y="4894"/>
                  </a:cubicBezTo>
                  <a:cubicBezTo>
                    <a:pt x="10816" y="4884"/>
                    <a:pt x="10851" y="4867"/>
                    <a:pt x="10821" y="4867"/>
                  </a:cubicBezTo>
                  <a:cubicBezTo>
                    <a:pt x="10815" y="4867"/>
                    <a:pt x="10805" y="4868"/>
                    <a:pt x="10791" y="4870"/>
                  </a:cubicBezTo>
                  <a:lnTo>
                    <a:pt x="10791" y="4870"/>
                  </a:lnTo>
                  <a:cubicBezTo>
                    <a:pt x="10794" y="4869"/>
                    <a:pt x="10800" y="4866"/>
                    <a:pt x="10800" y="4858"/>
                  </a:cubicBezTo>
                  <a:lnTo>
                    <a:pt x="10788" y="4858"/>
                  </a:lnTo>
                  <a:cubicBezTo>
                    <a:pt x="10764" y="4858"/>
                    <a:pt x="10728" y="4858"/>
                    <a:pt x="10776" y="4846"/>
                  </a:cubicBezTo>
                  <a:lnTo>
                    <a:pt x="10764" y="4846"/>
                  </a:lnTo>
                  <a:cubicBezTo>
                    <a:pt x="10764" y="4835"/>
                    <a:pt x="10764" y="4835"/>
                    <a:pt x="10776" y="4823"/>
                  </a:cubicBezTo>
                  <a:cubicBezTo>
                    <a:pt x="10784" y="4823"/>
                    <a:pt x="10792" y="4828"/>
                    <a:pt x="10793" y="4828"/>
                  </a:cubicBezTo>
                  <a:cubicBezTo>
                    <a:pt x="10793" y="4828"/>
                    <a:pt x="10792" y="4827"/>
                    <a:pt x="10788" y="4823"/>
                  </a:cubicBezTo>
                  <a:cubicBezTo>
                    <a:pt x="10776" y="4811"/>
                    <a:pt x="10776" y="4811"/>
                    <a:pt x="10776" y="4811"/>
                  </a:cubicBezTo>
                  <a:lnTo>
                    <a:pt x="10800" y="4811"/>
                  </a:lnTo>
                  <a:lnTo>
                    <a:pt x="10823" y="4835"/>
                  </a:lnTo>
                  <a:cubicBezTo>
                    <a:pt x="10847" y="4835"/>
                    <a:pt x="10788" y="4811"/>
                    <a:pt x="10800" y="4799"/>
                  </a:cubicBezTo>
                  <a:lnTo>
                    <a:pt x="10788" y="4799"/>
                  </a:lnTo>
                  <a:cubicBezTo>
                    <a:pt x="10800" y="4763"/>
                    <a:pt x="10812" y="4727"/>
                    <a:pt x="10764" y="4704"/>
                  </a:cubicBezTo>
                  <a:lnTo>
                    <a:pt x="10788" y="4704"/>
                  </a:lnTo>
                  <a:cubicBezTo>
                    <a:pt x="10788" y="4704"/>
                    <a:pt x="10788" y="4704"/>
                    <a:pt x="10788" y="4692"/>
                  </a:cubicBezTo>
                  <a:cubicBezTo>
                    <a:pt x="10812" y="4620"/>
                    <a:pt x="10764" y="4561"/>
                    <a:pt x="10764" y="4489"/>
                  </a:cubicBezTo>
                  <a:cubicBezTo>
                    <a:pt x="10748" y="4489"/>
                    <a:pt x="10722" y="4495"/>
                    <a:pt x="10699" y="4495"/>
                  </a:cubicBezTo>
                  <a:cubicBezTo>
                    <a:pt x="10687" y="4495"/>
                    <a:pt x="10677" y="4493"/>
                    <a:pt x="10669" y="4489"/>
                  </a:cubicBezTo>
                  <a:cubicBezTo>
                    <a:pt x="10669" y="4489"/>
                    <a:pt x="10669" y="4489"/>
                    <a:pt x="10692" y="4477"/>
                  </a:cubicBezTo>
                  <a:cubicBezTo>
                    <a:pt x="10700" y="4481"/>
                    <a:pt x="10708" y="4483"/>
                    <a:pt x="10715" y="4483"/>
                  </a:cubicBezTo>
                  <a:cubicBezTo>
                    <a:pt x="10730" y="4483"/>
                    <a:pt x="10740" y="4477"/>
                    <a:pt x="10740" y="4477"/>
                  </a:cubicBezTo>
                  <a:cubicBezTo>
                    <a:pt x="10740" y="4477"/>
                    <a:pt x="10776" y="4454"/>
                    <a:pt x="10740" y="4454"/>
                  </a:cubicBezTo>
                  <a:lnTo>
                    <a:pt x="10704" y="4465"/>
                  </a:lnTo>
                  <a:cubicBezTo>
                    <a:pt x="10692" y="4465"/>
                    <a:pt x="10692" y="4465"/>
                    <a:pt x="10692" y="4454"/>
                  </a:cubicBezTo>
                  <a:cubicBezTo>
                    <a:pt x="10716" y="4454"/>
                    <a:pt x="10752" y="4442"/>
                    <a:pt x="10764" y="4442"/>
                  </a:cubicBezTo>
                  <a:cubicBezTo>
                    <a:pt x="10669" y="4442"/>
                    <a:pt x="10800" y="4430"/>
                    <a:pt x="10764" y="4418"/>
                  </a:cubicBezTo>
                  <a:lnTo>
                    <a:pt x="10764" y="4418"/>
                  </a:lnTo>
                  <a:cubicBezTo>
                    <a:pt x="10728" y="4424"/>
                    <a:pt x="10692" y="4427"/>
                    <a:pt x="10660" y="4427"/>
                  </a:cubicBezTo>
                  <a:cubicBezTo>
                    <a:pt x="10627" y="4427"/>
                    <a:pt x="10597" y="4424"/>
                    <a:pt x="10573" y="4418"/>
                  </a:cubicBezTo>
                  <a:lnTo>
                    <a:pt x="10585" y="4418"/>
                  </a:lnTo>
                  <a:cubicBezTo>
                    <a:pt x="10585" y="4418"/>
                    <a:pt x="10612" y="4413"/>
                    <a:pt x="10629" y="4413"/>
                  </a:cubicBezTo>
                  <a:cubicBezTo>
                    <a:pt x="10638" y="4413"/>
                    <a:pt x="10645" y="4414"/>
                    <a:pt x="10645" y="4418"/>
                  </a:cubicBezTo>
                  <a:cubicBezTo>
                    <a:pt x="10657" y="4406"/>
                    <a:pt x="10633" y="4406"/>
                    <a:pt x="10633" y="4394"/>
                  </a:cubicBezTo>
                  <a:cubicBezTo>
                    <a:pt x="10625" y="4394"/>
                    <a:pt x="10612" y="4399"/>
                    <a:pt x="10600" y="4399"/>
                  </a:cubicBezTo>
                  <a:cubicBezTo>
                    <a:pt x="10595" y="4399"/>
                    <a:pt x="10589" y="4398"/>
                    <a:pt x="10585" y="4394"/>
                  </a:cubicBezTo>
                  <a:cubicBezTo>
                    <a:pt x="10597" y="4394"/>
                    <a:pt x="10633" y="4382"/>
                    <a:pt x="10633" y="4382"/>
                  </a:cubicBezTo>
                  <a:lnTo>
                    <a:pt x="10645" y="4382"/>
                  </a:lnTo>
                  <a:cubicBezTo>
                    <a:pt x="10681" y="4370"/>
                    <a:pt x="10681" y="4358"/>
                    <a:pt x="10716" y="4358"/>
                  </a:cubicBezTo>
                  <a:cubicBezTo>
                    <a:pt x="10669" y="4358"/>
                    <a:pt x="10692" y="4346"/>
                    <a:pt x="10669" y="4346"/>
                  </a:cubicBezTo>
                  <a:cubicBezTo>
                    <a:pt x="10633" y="4358"/>
                    <a:pt x="10621" y="4358"/>
                    <a:pt x="10597" y="4358"/>
                  </a:cubicBezTo>
                  <a:lnTo>
                    <a:pt x="10608" y="4370"/>
                  </a:lnTo>
                  <a:lnTo>
                    <a:pt x="10608" y="4370"/>
                  </a:lnTo>
                  <a:cubicBezTo>
                    <a:pt x="10601" y="4370"/>
                    <a:pt x="10596" y="4370"/>
                    <a:pt x="10596" y="4370"/>
                  </a:cubicBezTo>
                  <a:lnTo>
                    <a:pt x="10596" y="4370"/>
                  </a:lnTo>
                  <a:cubicBezTo>
                    <a:pt x="10562" y="4370"/>
                    <a:pt x="10585" y="4358"/>
                    <a:pt x="10550" y="4358"/>
                  </a:cubicBezTo>
                  <a:cubicBezTo>
                    <a:pt x="10550" y="4358"/>
                    <a:pt x="10514" y="4358"/>
                    <a:pt x="10490" y="4370"/>
                  </a:cubicBezTo>
                  <a:cubicBezTo>
                    <a:pt x="10490" y="4358"/>
                    <a:pt x="10514" y="4358"/>
                    <a:pt x="10550" y="4358"/>
                  </a:cubicBezTo>
                  <a:cubicBezTo>
                    <a:pt x="10538" y="4346"/>
                    <a:pt x="10573" y="4346"/>
                    <a:pt x="10538" y="4346"/>
                  </a:cubicBezTo>
                  <a:cubicBezTo>
                    <a:pt x="10550" y="4334"/>
                    <a:pt x="10573" y="4334"/>
                    <a:pt x="10597" y="4334"/>
                  </a:cubicBezTo>
                  <a:cubicBezTo>
                    <a:pt x="10603" y="4333"/>
                    <a:pt x="10605" y="4332"/>
                    <a:pt x="10606" y="4332"/>
                  </a:cubicBezTo>
                  <a:lnTo>
                    <a:pt x="10606" y="4332"/>
                  </a:lnTo>
                  <a:cubicBezTo>
                    <a:pt x="10611" y="4332"/>
                    <a:pt x="10590" y="4343"/>
                    <a:pt x="10611" y="4343"/>
                  </a:cubicBezTo>
                  <a:cubicBezTo>
                    <a:pt x="10620" y="4343"/>
                    <a:pt x="10638" y="4341"/>
                    <a:pt x="10669" y="4334"/>
                  </a:cubicBezTo>
                  <a:lnTo>
                    <a:pt x="10633" y="4334"/>
                  </a:lnTo>
                  <a:cubicBezTo>
                    <a:pt x="10645" y="4334"/>
                    <a:pt x="10681" y="4323"/>
                    <a:pt x="10669" y="4323"/>
                  </a:cubicBezTo>
                  <a:lnTo>
                    <a:pt x="10585" y="4323"/>
                  </a:lnTo>
                  <a:cubicBezTo>
                    <a:pt x="10573" y="4323"/>
                    <a:pt x="10550" y="4334"/>
                    <a:pt x="10526" y="4346"/>
                  </a:cubicBezTo>
                  <a:cubicBezTo>
                    <a:pt x="10478" y="4346"/>
                    <a:pt x="10514" y="4334"/>
                    <a:pt x="10514" y="4334"/>
                  </a:cubicBezTo>
                  <a:lnTo>
                    <a:pt x="10502" y="4334"/>
                  </a:lnTo>
                  <a:cubicBezTo>
                    <a:pt x="10526" y="4323"/>
                    <a:pt x="10573" y="4323"/>
                    <a:pt x="10597" y="4311"/>
                  </a:cubicBezTo>
                  <a:cubicBezTo>
                    <a:pt x="10615" y="4305"/>
                    <a:pt x="10609" y="4305"/>
                    <a:pt x="10602" y="4305"/>
                  </a:cubicBezTo>
                  <a:cubicBezTo>
                    <a:pt x="10594" y="4305"/>
                    <a:pt x="10585" y="4305"/>
                    <a:pt x="10597" y="4299"/>
                  </a:cubicBezTo>
                  <a:cubicBezTo>
                    <a:pt x="10585" y="4299"/>
                    <a:pt x="10585" y="4311"/>
                    <a:pt x="10585" y="4311"/>
                  </a:cubicBezTo>
                  <a:cubicBezTo>
                    <a:pt x="10585" y="4311"/>
                    <a:pt x="10585" y="4299"/>
                    <a:pt x="10585" y="4299"/>
                  </a:cubicBezTo>
                  <a:lnTo>
                    <a:pt x="10526" y="4299"/>
                  </a:lnTo>
                  <a:cubicBezTo>
                    <a:pt x="10514" y="4299"/>
                    <a:pt x="10466" y="4299"/>
                    <a:pt x="10526" y="4287"/>
                  </a:cubicBezTo>
                  <a:cubicBezTo>
                    <a:pt x="10526" y="4275"/>
                    <a:pt x="10550" y="4275"/>
                    <a:pt x="10562" y="4263"/>
                  </a:cubicBezTo>
                  <a:lnTo>
                    <a:pt x="10573" y="4251"/>
                  </a:lnTo>
                  <a:lnTo>
                    <a:pt x="10621" y="4251"/>
                  </a:lnTo>
                  <a:cubicBezTo>
                    <a:pt x="10617" y="4247"/>
                    <a:pt x="10612" y="4246"/>
                    <a:pt x="10605" y="4246"/>
                  </a:cubicBezTo>
                  <a:cubicBezTo>
                    <a:pt x="10591" y="4246"/>
                    <a:pt x="10569" y="4251"/>
                    <a:pt x="10538" y="4251"/>
                  </a:cubicBezTo>
                  <a:cubicBezTo>
                    <a:pt x="10538" y="4251"/>
                    <a:pt x="10526" y="4251"/>
                    <a:pt x="10490" y="4263"/>
                  </a:cubicBezTo>
                  <a:cubicBezTo>
                    <a:pt x="10442" y="4263"/>
                    <a:pt x="10526" y="4239"/>
                    <a:pt x="10502" y="4239"/>
                  </a:cubicBezTo>
                  <a:cubicBezTo>
                    <a:pt x="10502" y="4227"/>
                    <a:pt x="10478" y="4227"/>
                    <a:pt x="10478" y="4227"/>
                  </a:cubicBezTo>
                  <a:lnTo>
                    <a:pt x="10502" y="4227"/>
                  </a:lnTo>
                  <a:cubicBezTo>
                    <a:pt x="10550" y="4215"/>
                    <a:pt x="10478" y="4215"/>
                    <a:pt x="10490" y="4215"/>
                  </a:cubicBezTo>
                  <a:cubicBezTo>
                    <a:pt x="10502" y="4204"/>
                    <a:pt x="10562" y="4192"/>
                    <a:pt x="10526" y="4192"/>
                  </a:cubicBezTo>
                  <a:lnTo>
                    <a:pt x="10514" y="4192"/>
                  </a:lnTo>
                  <a:cubicBezTo>
                    <a:pt x="10506" y="4192"/>
                    <a:pt x="10498" y="4197"/>
                    <a:pt x="10494" y="4197"/>
                  </a:cubicBezTo>
                  <a:cubicBezTo>
                    <a:pt x="10491" y="4197"/>
                    <a:pt x="10490" y="4196"/>
                    <a:pt x="10490" y="4192"/>
                  </a:cubicBezTo>
                  <a:lnTo>
                    <a:pt x="10502" y="4192"/>
                  </a:lnTo>
                  <a:cubicBezTo>
                    <a:pt x="10502" y="4192"/>
                    <a:pt x="10502" y="4180"/>
                    <a:pt x="10502" y="4180"/>
                  </a:cubicBezTo>
                  <a:lnTo>
                    <a:pt x="10514" y="4192"/>
                  </a:lnTo>
                  <a:cubicBezTo>
                    <a:pt x="10514" y="4192"/>
                    <a:pt x="10514" y="4180"/>
                    <a:pt x="10514" y="4180"/>
                  </a:cubicBezTo>
                  <a:cubicBezTo>
                    <a:pt x="10514" y="4180"/>
                    <a:pt x="10526" y="4168"/>
                    <a:pt x="10526" y="4168"/>
                  </a:cubicBezTo>
                  <a:cubicBezTo>
                    <a:pt x="10585" y="4156"/>
                    <a:pt x="10490" y="4168"/>
                    <a:pt x="10550" y="4144"/>
                  </a:cubicBezTo>
                  <a:lnTo>
                    <a:pt x="10502" y="4144"/>
                  </a:lnTo>
                  <a:cubicBezTo>
                    <a:pt x="10502" y="4144"/>
                    <a:pt x="10502" y="4144"/>
                    <a:pt x="10502" y="4156"/>
                  </a:cubicBezTo>
                  <a:cubicBezTo>
                    <a:pt x="10502" y="4144"/>
                    <a:pt x="10490" y="4144"/>
                    <a:pt x="10490" y="4144"/>
                  </a:cubicBezTo>
                  <a:lnTo>
                    <a:pt x="10490" y="4156"/>
                  </a:lnTo>
                  <a:lnTo>
                    <a:pt x="10466" y="4156"/>
                  </a:lnTo>
                  <a:cubicBezTo>
                    <a:pt x="10466" y="4156"/>
                    <a:pt x="10466" y="4144"/>
                    <a:pt x="10454" y="4144"/>
                  </a:cubicBezTo>
                  <a:lnTo>
                    <a:pt x="10466" y="4144"/>
                  </a:lnTo>
                  <a:cubicBezTo>
                    <a:pt x="10466" y="4144"/>
                    <a:pt x="10466" y="4144"/>
                    <a:pt x="10466" y="4132"/>
                  </a:cubicBezTo>
                  <a:lnTo>
                    <a:pt x="10454" y="4132"/>
                  </a:lnTo>
                  <a:lnTo>
                    <a:pt x="10466" y="4120"/>
                  </a:lnTo>
                  <a:lnTo>
                    <a:pt x="10454" y="4120"/>
                  </a:lnTo>
                  <a:cubicBezTo>
                    <a:pt x="10454" y="4120"/>
                    <a:pt x="10442" y="4120"/>
                    <a:pt x="10442" y="4108"/>
                  </a:cubicBezTo>
                  <a:cubicBezTo>
                    <a:pt x="10442" y="4096"/>
                    <a:pt x="10442" y="4096"/>
                    <a:pt x="10442" y="4096"/>
                  </a:cubicBezTo>
                  <a:cubicBezTo>
                    <a:pt x="10454" y="4096"/>
                    <a:pt x="10454" y="4084"/>
                    <a:pt x="10466" y="4084"/>
                  </a:cubicBezTo>
                  <a:lnTo>
                    <a:pt x="10442" y="4084"/>
                  </a:lnTo>
                  <a:cubicBezTo>
                    <a:pt x="10442" y="4084"/>
                    <a:pt x="10442" y="4084"/>
                    <a:pt x="10442" y="4073"/>
                  </a:cubicBezTo>
                  <a:lnTo>
                    <a:pt x="10454" y="4073"/>
                  </a:lnTo>
                  <a:cubicBezTo>
                    <a:pt x="10466" y="4073"/>
                    <a:pt x="10466" y="4084"/>
                    <a:pt x="10466" y="4084"/>
                  </a:cubicBezTo>
                  <a:lnTo>
                    <a:pt x="10478" y="4096"/>
                  </a:lnTo>
                  <a:cubicBezTo>
                    <a:pt x="10478" y="4096"/>
                    <a:pt x="10478" y="4084"/>
                    <a:pt x="10478" y="4084"/>
                  </a:cubicBezTo>
                  <a:cubicBezTo>
                    <a:pt x="10478" y="4073"/>
                    <a:pt x="10466" y="4073"/>
                    <a:pt x="10466" y="4073"/>
                  </a:cubicBezTo>
                  <a:cubicBezTo>
                    <a:pt x="10466" y="4061"/>
                    <a:pt x="10466" y="4061"/>
                    <a:pt x="10466" y="4049"/>
                  </a:cubicBezTo>
                  <a:cubicBezTo>
                    <a:pt x="10466" y="4040"/>
                    <a:pt x="10466" y="4032"/>
                    <a:pt x="10470" y="4032"/>
                  </a:cubicBezTo>
                  <a:cubicBezTo>
                    <a:pt x="10472" y="4032"/>
                    <a:pt x="10475" y="4033"/>
                    <a:pt x="10478" y="4037"/>
                  </a:cubicBezTo>
                  <a:lnTo>
                    <a:pt x="10478" y="4049"/>
                  </a:lnTo>
                  <a:lnTo>
                    <a:pt x="10490" y="4073"/>
                  </a:lnTo>
                  <a:cubicBezTo>
                    <a:pt x="10490" y="4049"/>
                    <a:pt x="10466" y="3989"/>
                    <a:pt x="10466" y="3942"/>
                  </a:cubicBezTo>
                  <a:lnTo>
                    <a:pt x="10466" y="3942"/>
                  </a:lnTo>
                  <a:cubicBezTo>
                    <a:pt x="10478" y="3965"/>
                    <a:pt x="10490" y="4001"/>
                    <a:pt x="10502" y="4037"/>
                  </a:cubicBezTo>
                  <a:lnTo>
                    <a:pt x="10514" y="4025"/>
                  </a:lnTo>
                  <a:lnTo>
                    <a:pt x="10526" y="4061"/>
                  </a:lnTo>
                  <a:cubicBezTo>
                    <a:pt x="10526" y="4050"/>
                    <a:pt x="10517" y="4023"/>
                    <a:pt x="10522" y="4023"/>
                  </a:cubicBezTo>
                  <a:lnTo>
                    <a:pt x="10522" y="4023"/>
                  </a:lnTo>
                  <a:cubicBezTo>
                    <a:pt x="10523" y="4023"/>
                    <a:pt x="10524" y="4023"/>
                    <a:pt x="10526" y="4025"/>
                  </a:cubicBezTo>
                  <a:cubicBezTo>
                    <a:pt x="10538" y="4061"/>
                    <a:pt x="10550" y="4049"/>
                    <a:pt x="10562" y="4096"/>
                  </a:cubicBezTo>
                  <a:cubicBezTo>
                    <a:pt x="10563" y="4097"/>
                    <a:pt x="10563" y="4098"/>
                    <a:pt x="10564" y="4098"/>
                  </a:cubicBezTo>
                  <a:cubicBezTo>
                    <a:pt x="10566" y="4098"/>
                    <a:pt x="10564" y="4089"/>
                    <a:pt x="10562" y="4081"/>
                  </a:cubicBezTo>
                  <a:lnTo>
                    <a:pt x="10562" y="4081"/>
                  </a:lnTo>
                  <a:cubicBezTo>
                    <a:pt x="10562" y="4066"/>
                    <a:pt x="10561" y="4064"/>
                    <a:pt x="10560" y="4064"/>
                  </a:cubicBezTo>
                  <a:cubicBezTo>
                    <a:pt x="10559" y="4064"/>
                    <a:pt x="10558" y="4064"/>
                    <a:pt x="10556" y="4064"/>
                  </a:cubicBezTo>
                  <a:cubicBezTo>
                    <a:pt x="10555" y="4064"/>
                    <a:pt x="10553" y="4064"/>
                    <a:pt x="10550" y="4061"/>
                  </a:cubicBezTo>
                  <a:cubicBezTo>
                    <a:pt x="10526" y="4013"/>
                    <a:pt x="10550" y="4037"/>
                    <a:pt x="10550" y="4013"/>
                  </a:cubicBezTo>
                  <a:cubicBezTo>
                    <a:pt x="10538" y="3989"/>
                    <a:pt x="10538" y="3930"/>
                    <a:pt x="10514" y="3882"/>
                  </a:cubicBezTo>
                  <a:lnTo>
                    <a:pt x="10526" y="3882"/>
                  </a:lnTo>
                  <a:cubicBezTo>
                    <a:pt x="10520" y="3865"/>
                    <a:pt x="10517" y="3860"/>
                    <a:pt x="10514" y="3860"/>
                  </a:cubicBezTo>
                  <a:cubicBezTo>
                    <a:pt x="10508" y="3860"/>
                    <a:pt x="10508" y="3887"/>
                    <a:pt x="10503" y="3887"/>
                  </a:cubicBezTo>
                  <a:cubicBezTo>
                    <a:pt x="10500" y="3887"/>
                    <a:pt x="10496" y="3880"/>
                    <a:pt x="10490" y="3858"/>
                  </a:cubicBezTo>
                  <a:cubicBezTo>
                    <a:pt x="10485" y="3858"/>
                    <a:pt x="10482" y="3860"/>
                    <a:pt x="10479" y="3860"/>
                  </a:cubicBezTo>
                  <a:cubicBezTo>
                    <a:pt x="10474" y="3860"/>
                    <a:pt x="10469" y="3856"/>
                    <a:pt x="10454" y="3834"/>
                  </a:cubicBezTo>
                  <a:lnTo>
                    <a:pt x="10454" y="3834"/>
                  </a:lnTo>
                  <a:lnTo>
                    <a:pt x="10478" y="3906"/>
                  </a:lnTo>
                  <a:cubicBezTo>
                    <a:pt x="10466" y="3894"/>
                    <a:pt x="10454" y="3858"/>
                    <a:pt x="10454" y="3846"/>
                  </a:cubicBezTo>
                  <a:lnTo>
                    <a:pt x="10442" y="3846"/>
                  </a:lnTo>
                  <a:cubicBezTo>
                    <a:pt x="10442" y="3834"/>
                    <a:pt x="10431" y="3834"/>
                    <a:pt x="10442" y="3823"/>
                  </a:cubicBezTo>
                  <a:cubicBezTo>
                    <a:pt x="10432" y="3812"/>
                    <a:pt x="10427" y="3809"/>
                    <a:pt x="10424" y="3809"/>
                  </a:cubicBezTo>
                  <a:lnTo>
                    <a:pt x="10424" y="3809"/>
                  </a:lnTo>
                  <a:cubicBezTo>
                    <a:pt x="10421" y="3809"/>
                    <a:pt x="10424" y="3816"/>
                    <a:pt x="10431" y="3823"/>
                  </a:cubicBezTo>
                  <a:cubicBezTo>
                    <a:pt x="10431" y="3846"/>
                    <a:pt x="10431" y="3846"/>
                    <a:pt x="10419" y="3846"/>
                  </a:cubicBezTo>
                  <a:cubicBezTo>
                    <a:pt x="10419" y="3858"/>
                    <a:pt x="10442" y="3894"/>
                    <a:pt x="10442" y="3906"/>
                  </a:cubicBezTo>
                  <a:cubicBezTo>
                    <a:pt x="10419" y="3894"/>
                    <a:pt x="10419" y="3906"/>
                    <a:pt x="10383" y="3858"/>
                  </a:cubicBezTo>
                  <a:cubicBezTo>
                    <a:pt x="10383" y="3846"/>
                    <a:pt x="10371" y="3823"/>
                    <a:pt x="10371" y="3823"/>
                  </a:cubicBezTo>
                  <a:cubicBezTo>
                    <a:pt x="10369" y="3821"/>
                    <a:pt x="10368" y="3820"/>
                    <a:pt x="10367" y="3820"/>
                  </a:cubicBezTo>
                  <a:lnTo>
                    <a:pt x="10367" y="3820"/>
                  </a:lnTo>
                  <a:cubicBezTo>
                    <a:pt x="10362" y="3820"/>
                    <a:pt x="10373" y="3850"/>
                    <a:pt x="10383" y="3870"/>
                  </a:cubicBezTo>
                  <a:cubicBezTo>
                    <a:pt x="10383" y="3870"/>
                    <a:pt x="10383" y="3870"/>
                    <a:pt x="10371" y="3882"/>
                  </a:cubicBezTo>
                  <a:cubicBezTo>
                    <a:pt x="10371" y="3858"/>
                    <a:pt x="10359" y="3846"/>
                    <a:pt x="10359" y="3846"/>
                  </a:cubicBezTo>
                  <a:cubicBezTo>
                    <a:pt x="10359" y="3834"/>
                    <a:pt x="10347" y="3834"/>
                    <a:pt x="10347" y="3834"/>
                  </a:cubicBezTo>
                  <a:lnTo>
                    <a:pt x="10347" y="3834"/>
                  </a:lnTo>
                  <a:cubicBezTo>
                    <a:pt x="10359" y="3882"/>
                    <a:pt x="10347" y="3858"/>
                    <a:pt x="10347" y="3882"/>
                  </a:cubicBezTo>
                  <a:cubicBezTo>
                    <a:pt x="10353" y="3888"/>
                    <a:pt x="10356" y="3891"/>
                    <a:pt x="10358" y="3891"/>
                  </a:cubicBezTo>
                  <a:cubicBezTo>
                    <a:pt x="10359" y="3891"/>
                    <a:pt x="10359" y="3888"/>
                    <a:pt x="10359" y="3882"/>
                  </a:cubicBezTo>
                  <a:cubicBezTo>
                    <a:pt x="10368" y="3909"/>
                    <a:pt x="10370" y="3942"/>
                    <a:pt x="10366" y="3942"/>
                  </a:cubicBezTo>
                  <a:cubicBezTo>
                    <a:pt x="10364" y="3942"/>
                    <a:pt x="10362" y="3939"/>
                    <a:pt x="10359" y="3930"/>
                  </a:cubicBezTo>
                  <a:cubicBezTo>
                    <a:pt x="10359" y="3906"/>
                    <a:pt x="10335" y="3882"/>
                    <a:pt x="10347" y="3870"/>
                  </a:cubicBezTo>
                  <a:cubicBezTo>
                    <a:pt x="10339" y="3857"/>
                    <a:pt x="10335" y="3852"/>
                    <a:pt x="10334" y="3852"/>
                  </a:cubicBezTo>
                  <a:lnTo>
                    <a:pt x="10334" y="3852"/>
                  </a:lnTo>
                  <a:cubicBezTo>
                    <a:pt x="10330" y="3852"/>
                    <a:pt x="10348" y="3897"/>
                    <a:pt x="10341" y="3897"/>
                  </a:cubicBezTo>
                  <a:cubicBezTo>
                    <a:pt x="10339" y="3897"/>
                    <a:pt x="10338" y="3896"/>
                    <a:pt x="10335" y="3894"/>
                  </a:cubicBezTo>
                  <a:lnTo>
                    <a:pt x="10323" y="3870"/>
                  </a:lnTo>
                  <a:cubicBezTo>
                    <a:pt x="10312" y="3836"/>
                    <a:pt x="10322" y="3856"/>
                    <a:pt x="10313" y="3837"/>
                  </a:cubicBezTo>
                  <a:lnTo>
                    <a:pt x="10313" y="3837"/>
                  </a:lnTo>
                  <a:cubicBezTo>
                    <a:pt x="10318" y="3822"/>
                    <a:pt x="10335" y="3817"/>
                    <a:pt x="10335" y="3787"/>
                  </a:cubicBezTo>
                  <a:lnTo>
                    <a:pt x="10300" y="3775"/>
                  </a:lnTo>
                  <a:cubicBezTo>
                    <a:pt x="10288" y="3823"/>
                    <a:pt x="10228" y="3787"/>
                    <a:pt x="10240" y="3882"/>
                  </a:cubicBezTo>
                  <a:cubicBezTo>
                    <a:pt x="10240" y="3882"/>
                    <a:pt x="10240" y="3882"/>
                    <a:pt x="10240" y="3906"/>
                  </a:cubicBezTo>
                  <a:lnTo>
                    <a:pt x="10240" y="3918"/>
                  </a:lnTo>
                  <a:cubicBezTo>
                    <a:pt x="10228" y="3894"/>
                    <a:pt x="10216" y="3894"/>
                    <a:pt x="10192" y="3870"/>
                  </a:cubicBezTo>
                  <a:lnTo>
                    <a:pt x="10192" y="3870"/>
                  </a:lnTo>
                  <a:cubicBezTo>
                    <a:pt x="10204" y="3882"/>
                    <a:pt x="10204" y="3882"/>
                    <a:pt x="10216" y="3906"/>
                  </a:cubicBezTo>
                  <a:cubicBezTo>
                    <a:pt x="10225" y="3942"/>
                    <a:pt x="10234" y="3958"/>
                    <a:pt x="10233" y="3958"/>
                  </a:cubicBezTo>
                  <a:cubicBezTo>
                    <a:pt x="10232" y="3958"/>
                    <a:pt x="10231" y="3956"/>
                    <a:pt x="10228" y="3953"/>
                  </a:cubicBezTo>
                  <a:cubicBezTo>
                    <a:pt x="10221" y="3939"/>
                    <a:pt x="10218" y="3933"/>
                    <a:pt x="10214" y="3926"/>
                  </a:cubicBezTo>
                  <a:lnTo>
                    <a:pt x="10214" y="3926"/>
                  </a:lnTo>
                  <a:cubicBezTo>
                    <a:pt x="10216" y="3934"/>
                    <a:pt x="10216" y="3942"/>
                    <a:pt x="10216" y="3942"/>
                  </a:cubicBezTo>
                  <a:cubicBezTo>
                    <a:pt x="10204" y="3930"/>
                    <a:pt x="10192" y="3930"/>
                    <a:pt x="10181" y="3906"/>
                  </a:cubicBezTo>
                  <a:cubicBezTo>
                    <a:pt x="10181" y="3902"/>
                    <a:pt x="10182" y="3901"/>
                    <a:pt x="10184" y="3901"/>
                  </a:cubicBezTo>
                  <a:cubicBezTo>
                    <a:pt x="10187" y="3901"/>
                    <a:pt x="10192" y="3906"/>
                    <a:pt x="10192" y="3906"/>
                  </a:cubicBezTo>
                  <a:cubicBezTo>
                    <a:pt x="10192" y="3894"/>
                    <a:pt x="10181" y="3882"/>
                    <a:pt x="10169" y="3870"/>
                  </a:cubicBezTo>
                  <a:cubicBezTo>
                    <a:pt x="10157" y="3858"/>
                    <a:pt x="10157" y="3834"/>
                    <a:pt x="10157" y="3823"/>
                  </a:cubicBezTo>
                  <a:cubicBezTo>
                    <a:pt x="10145" y="3846"/>
                    <a:pt x="10157" y="3906"/>
                    <a:pt x="10157" y="3930"/>
                  </a:cubicBezTo>
                  <a:cubicBezTo>
                    <a:pt x="10149" y="3922"/>
                    <a:pt x="10135" y="3892"/>
                    <a:pt x="10131" y="3881"/>
                  </a:cubicBezTo>
                  <a:lnTo>
                    <a:pt x="10131" y="3881"/>
                  </a:lnTo>
                  <a:cubicBezTo>
                    <a:pt x="10132" y="3881"/>
                    <a:pt x="10132" y="3881"/>
                    <a:pt x="10133" y="3882"/>
                  </a:cubicBezTo>
                  <a:cubicBezTo>
                    <a:pt x="10131" y="3878"/>
                    <a:pt x="10130" y="3876"/>
                    <a:pt x="10130" y="3876"/>
                  </a:cubicBezTo>
                  <a:lnTo>
                    <a:pt x="10130" y="3876"/>
                  </a:lnTo>
                  <a:cubicBezTo>
                    <a:pt x="10129" y="3876"/>
                    <a:pt x="10130" y="3878"/>
                    <a:pt x="10131" y="3881"/>
                  </a:cubicBezTo>
                  <a:lnTo>
                    <a:pt x="10131" y="3881"/>
                  </a:lnTo>
                  <a:cubicBezTo>
                    <a:pt x="10131" y="3881"/>
                    <a:pt x="10131" y="3881"/>
                    <a:pt x="10131" y="3881"/>
                  </a:cubicBezTo>
                  <a:lnTo>
                    <a:pt x="10131" y="3881"/>
                  </a:lnTo>
                  <a:cubicBezTo>
                    <a:pt x="10125" y="3881"/>
                    <a:pt x="10129" y="3920"/>
                    <a:pt x="10131" y="3941"/>
                  </a:cubicBezTo>
                  <a:lnTo>
                    <a:pt x="10131" y="3941"/>
                  </a:lnTo>
                  <a:cubicBezTo>
                    <a:pt x="10085" y="3930"/>
                    <a:pt x="10061" y="3941"/>
                    <a:pt x="10002" y="3894"/>
                  </a:cubicBezTo>
                  <a:lnTo>
                    <a:pt x="10002" y="3894"/>
                  </a:lnTo>
                  <a:lnTo>
                    <a:pt x="10026" y="3965"/>
                  </a:lnTo>
                  <a:lnTo>
                    <a:pt x="10002" y="3930"/>
                  </a:lnTo>
                  <a:cubicBezTo>
                    <a:pt x="9993" y="3925"/>
                    <a:pt x="9985" y="3923"/>
                    <a:pt x="9978" y="3923"/>
                  </a:cubicBezTo>
                  <a:cubicBezTo>
                    <a:pt x="9949" y="3923"/>
                    <a:pt x="9938" y="3958"/>
                    <a:pt x="9919" y="3977"/>
                  </a:cubicBezTo>
                  <a:cubicBezTo>
                    <a:pt x="9917" y="3979"/>
                    <a:pt x="9916" y="3979"/>
                    <a:pt x="9915" y="3979"/>
                  </a:cubicBezTo>
                  <a:cubicBezTo>
                    <a:pt x="9904" y="3979"/>
                    <a:pt x="9893" y="3940"/>
                    <a:pt x="9883" y="3930"/>
                  </a:cubicBezTo>
                  <a:cubicBezTo>
                    <a:pt x="9859" y="3930"/>
                    <a:pt x="9883" y="4001"/>
                    <a:pt x="9871" y="4025"/>
                  </a:cubicBezTo>
                  <a:cubicBezTo>
                    <a:pt x="9859" y="4001"/>
                    <a:pt x="9847" y="3953"/>
                    <a:pt x="9835" y="3953"/>
                  </a:cubicBezTo>
                  <a:lnTo>
                    <a:pt x="9835" y="3953"/>
                  </a:lnTo>
                  <a:cubicBezTo>
                    <a:pt x="9835" y="3973"/>
                    <a:pt x="9843" y="3992"/>
                    <a:pt x="9840" y="3992"/>
                  </a:cubicBezTo>
                  <a:cubicBezTo>
                    <a:pt x="9839" y="3992"/>
                    <a:pt x="9837" y="3991"/>
                    <a:pt x="9835" y="3989"/>
                  </a:cubicBezTo>
                  <a:lnTo>
                    <a:pt x="9835" y="3977"/>
                  </a:lnTo>
                  <a:cubicBezTo>
                    <a:pt x="9831" y="3968"/>
                    <a:pt x="9828" y="3966"/>
                    <a:pt x="9826" y="3966"/>
                  </a:cubicBezTo>
                  <a:cubicBezTo>
                    <a:pt x="9823" y="3966"/>
                    <a:pt x="9821" y="3969"/>
                    <a:pt x="9818" y="3969"/>
                  </a:cubicBezTo>
                  <a:cubicBezTo>
                    <a:pt x="9816" y="3969"/>
                    <a:pt x="9814" y="3968"/>
                    <a:pt x="9811" y="3965"/>
                  </a:cubicBezTo>
                  <a:cubicBezTo>
                    <a:pt x="9788" y="3977"/>
                    <a:pt x="9788" y="4025"/>
                    <a:pt x="9811" y="4096"/>
                  </a:cubicBezTo>
                  <a:cubicBezTo>
                    <a:pt x="9788" y="4096"/>
                    <a:pt x="9776" y="4037"/>
                    <a:pt x="9776" y="4025"/>
                  </a:cubicBezTo>
                  <a:lnTo>
                    <a:pt x="9776" y="4025"/>
                  </a:lnTo>
                  <a:cubicBezTo>
                    <a:pt x="9778" y="4027"/>
                    <a:pt x="9779" y="4028"/>
                    <a:pt x="9780" y="4028"/>
                  </a:cubicBezTo>
                  <a:cubicBezTo>
                    <a:pt x="9783" y="4028"/>
                    <a:pt x="9774" y="4009"/>
                    <a:pt x="9764" y="3989"/>
                  </a:cubicBezTo>
                  <a:cubicBezTo>
                    <a:pt x="9764" y="4001"/>
                    <a:pt x="9764" y="4010"/>
                    <a:pt x="9761" y="4010"/>
                  </a:cubicBezTo>
                  <a:cubicBezTo>
                    <a:pt x="9758" y="4010"/>
                    <a:pt x="9752" y="4001"/>
                    <a:pt x="9740" y="3977"/>
                  </a:cubicBezTo>
                  <a:cubicBezTo>
                    <a:pt x="9740" y="3988"/>
                    <a:pt x="9730" y="3989"/>
                    <a:pt x="9737" y="4015"/>
                  </a:cubicBezTo>
                  <a:lnTo>
                    <a:pt x="9737" y="4015"/>
                  </a:lnTo>
                  <a:cubicBezTo>
                    <a:pt x="9737" y="4015"/>
                    <a:pt x="9737" y="4015"/>
                    <a:pt x="9737" y="4015"/>
                  </a:cubicBezTo>
                  <a:lnTo>
                    <a:pt x="9737" y="4015"/>
                  </a:lnTo>
                  <a:cubicBezTo>
                    <a:pt x="9740" y="4015"/>
                    <a:pt x="9752" y="4032"/>
                    <a:pt x="9752" y="4049"/>
                  </a:cubicBezTo>
                  <a:cubicBezTo>
                    <a:pt x="9748" y="4045"/>
                    <a:pt x="9744" y="4045"/>
                    <a:pt x="9740" y="4045"/>
                  </a:cubicBezTo>
                  <a:lnTo>
                    <a:pt x="9740" y="4045"/>
                  </a:lnTo>
                  <a:cubicBezTo>
                    <a:pt x="9731" y="4045"/>
                    <a:pt x="9720" y="4045"/>
                    <a:pt x="9704" y="4013"/>
                  </a:cubicBezTo>
                  <a:cubicBezTo>
                    <a:pt x="9669" y="4037"/>
                    <a:pt x="9621" y="4049"/>
                    <a:pt x="9573" y="4073"/>
                  </a:cubicBezTo>
                  <a:cubicBezTo>
                    <a:pt x="9585" y="4096"/>
                    <a:pt x="9585" y="4084"/>
                    <a:pt x="9597" y="4096"/>
                  </a:cubicBezTo>
                  <a:cubicBezTo>
                    <a:pt x="9597" y="4107"/>
                    <a:pt x="9595" y="4111"/>
                    <a:pt x="9592" y="4111"/>
                  </a:cubicBezTo>
                  <a:cubicBezTo>
                    <a:pt x="9589" y="4111"/>
                    <a:pt x="9584" y="4106"/>
                    <a:pt x="9583" y="4106"/>
                  </a:cubicBezTo>
                  <a:lnTo>
                    <a:pt x="9583" y="4106"/>
                  </a:lnTo>
                  <a:cubicBezTo>
                    <a:pt x="9581" y="4106"/>
                    <a:pt x="9581" y="4109"/>
                    <a:pt x="9585" y="4120"/>
                  </a:cubicBezTo>
                  <a:lnTo>
                    <a:pt x="9573" y="4084"/>
                  </a:lnTo>
                  <a:cubicBezTo>
                    <a:pt x="9561" y="4096"/>
                    <a:pt x="9573" y="4144"/>
                    <a:pt x="9573" y="4180"/>
                  </a:cubicBezTo>
                  <a:cubicBezTo>
                    <a:pt x="9561" y="4144"/>
                    <a:pt x="9549" y="4156"/>
                    <a:pt x="9549" y="4132"/>
                  </a:cubicBezTo>
                  <a:cubicBezTo>
                    <a:pt x="9549" y="4133"/>
                    <a:pt x="9549" y="4133"/>
                    <a:pt x="9549" y="4133"/>
                  </a:cubicBezTo>
                  <a:cubicBezTo>
                    <a:pt x="9543" y="4133"/>
                    <a:pt x="9479" y="4034"/>
                    <a:pt x="9477" y="4034"/>
                  </a:cubicBezTo>
                  <a:lnTo>
                    <a:pt x="9477" y="4034"/>
                  </a:lnTo>
                  <a:cubicBezTo>
                    <a:pt x="9477" y="4034"/>
                    <a:pt x="9477" y="4035"/>
                    <a:pt x="9478" y="4037"/>
                  </a:cubicBezTo>
                  <a:lnTo>
                    <a:pt x="9549" y="4168"/>
                  </a:lnTo>
                  <a:cubicBezTo>
                    <a:pt x="9555" y="4174"/>
                    <a:pt x="9555" y="4174"/>
                    <a:pt x="9554" y="4174"/>
                  </a:cubicBezTo>
                  <a:cubicBezTo>
                    <a:pt x="9552" y="4174"/>
                    <a:pt x="9549" y="4174"/>
                    <a:pt x="9549" y="4180"/>
                  </a:cubicBezTo>
                  <a:cubicBezTo>
                    <a:pt x="9538" y="4156"/>
                    <a:pt x="9514" y="4132"/>
                    <a:pt x="9502" y="4132"/>
                  </a:cubicBezTo>
                  <a:cubicBezTo>
                    <a:pt x="9490" y="4108"/>
                    <a:pt x="9502" y="4108"/>
                    <a:pt x="9502" y="4108"/>
                  </a:cubicBezTo>
                  <a:cubicBezTo>
                    <a:pt x="9478" y="4049"/>
                    <a:pt x="9466" y="4073"/>
                    <a:pt x="9454" y="4025"/>
                  </a:cubicBezTo>
                  <a:lnTo>
                    <a:pt x="9454" y="4025"/>
                  </a:lnTo>
                  <a:cubicBezTo>
                    <a:pt x="9442" y="4037"/>
                    <a:pt x="9466" y="4049"/>
                    <a:pt x="9478" y="4073"/>
                  </a:cubicBezTo>
                  <a:lnTo>
                    <a:pt x="9454" y="4073"/>
                  </a:lnTo>
                  <a:lnTo>
                    <a:pt x="9478" y="4084"/>
                  </a:lnTo>
                  <a:cubicBezTo>
                    <a:pt x="9478" y="4094"/>
                    <a:pt x="9486" y="4127"/>
                    <a:pt x="9476" y="4127"/>
                  </a:cubicBezTo>
                  <a:cubicBezTo>
                    <a:pt x="9474" y="4127"/>
                    <a:pt x="9471" y="4125"/>
                    <a:pt x="9466" y="4120"/>
                  </a:cubicBezTo>
                  <a:lnTo>
                    <a:pt x="9466" y="4120"/>
                  </a:lnTo>
                  <a:lnTo>
                    <a:pt x="9490" y="4180"/>
                  </a:lnTo>
                  <a:cubicBezTo>
                    <a:pt x="9482" y="4163"/>
                    <a:pt x="9478" y="4158"/>
                    <a:pt x="9476" y="4158"/>
                  </a:cubicBezTo>
                  <a:cubicBezTo>
                    <a:pt x="9472" y="4158"/>
                    <a:pt x="9473" y="4170"/>
                    <a:pt x="9469" y="4170"/>
                  </a:cubicBezTo>
                  <a:cubicBezTo>
                    <a:pt x="9469" y="4170"/>
                    <a:pt x="9468" y="4169"/>
                    <a:pt x="9466" y="4168"/>
                  </a:cubicBezTo>
                  <a:lnTo>
                    <a:pt x="9454" y="4144"/>
                  </a:lnTo>
                  <a:cubicBezTo>
                    <a:pt x="9442" y="4144"/>
                    <a:pt x="9442" y="4132"/>
                    <a:pt x="9430" y="4120"/>
                  </a:cubicBezTo>
                  <a:cubicBezTo>
                    <a:pt x="9423" y="4109"/>
                    <a:pt x="9421" y="4106"/>
                    <a:pt x="9422" y="4106"/>
                  </a:cubicBezTo>
                  <a:lnTo>
                    <a:pt x="9422" y="4106"/>
                  </a:lnTo>
                  <a:cubicBezTo>
                    <a:pt x="9423" y="4106"/>
                    <a:pt x="9426" y="4111"/>
                    <a:pt x="9427" y="4111"/>
                  </a:cubicBezTo>
                  <a:cubicBezTo>
                    <a:pt x="9428" y="4111"/>
                    <a:pt x="9426" y="4107"/>
                    <a:pt x="9419" y="4096"/>
                  </a:cubicBezTo>
                  <a:lnTo>
                    <a:pt x="9407" y="4084"/>
                  </a:lnTo>
                  <a:lnTo>
                    <a:pt x="9407" y="4084"/>
                  </a:lnTo>
                  <a:cubicBezTo>
                    <a:pt x="9419" y="4108"/>
                    <a:pt x="9419" y="4132"/>
                    <a:pt x="9442" y="4144"/>
                  </a:cubicBezTo>
                  <a:cubicBezTo>
                    <a:pt x="9454" y="4192"/>
                    <a:pt x="9466" y="4227"/>
                    <a:pt x="9454" y="4239"/>
                  </a:cubicBezTo>
                  <a:cubicBezTo>
                    <a:pt x="9419" y="4204"/>
                    <a:pt x="9442" y="4192"/>
                    <a:pt x="9419" y="4156"/>
                  </a:cubicBezTo>
                  <a:cubicBezTo>
                    <a:pt x="9417" y="4155"/>
                    <a:pt x="9416" y="4155"/>
                    <a:pt x="9414" y="4155"/>
                  </a:cubicBezTo>
                  <a:cubicBezTo>
                    <a:pt x="9389" y="4155"/>
                    <a:pt x="9453" y="4275"/>
                    <a:pt x="9430" y="4275"/>
                  </a:cubicBezTo>
                  <a:cubicBezTo>
                    <a:pt x="9429" y="4273"/>
                    <a:pt x="9428" y="4273"/>
                    <a:pt x="9427" y="4273"/>
                  </a:cubicBezTo>
                  <a:lnTo>
                    <a:pt x="9427" y="4273"/>
                  </a:lnTo>
                  <a:cubicBezTo>
                    <a:pt x="9421" y="4273"/>
                    <a:pt x="9429" y="4300"/>
                    <a:pt x="9419" y="4311"/>
                  </a:cubicBezTo>
                  <a:cubicBezTo>
                    <a:pt x="9407" y="4287"/>
                    <a:pt x="9395" y="4287"/>
                    <a:pt x="9383" y="4263"/>
                  </a:cubicBezTo>
                  <a:lnTo>
                    <a:pt x="9371" y="4239"/>
                  </a:lnTo>
                  <a:cubicBezTo>
                    <a:pt x="9371" y="4239"/>
                    <a:pt x="9362" y="4239"/>
                    <a:pt x="9353" y="4225"/>
                  </a:cubicBezTo>
                  <a:lnTo>
                    <a:pt x="9353" y="4225"/>
                  </a:lnTo>
                  <a:cubicBezTo>
                    <a:pt x="9367" y="4253"/>
                    <a:pt x="9347" y="4265"/>
                    <a:pt x="9347" y="4287"/>
                  </a:cubicBezTo>
                  <a:lnTo>
                    <a:pt x="9371" y="4311"/>
                  </a:lnTo>
                  <a:cubicBezTo>
                    <a:pt x="9371" y="4330"/>
                    <a:pt x="9371" y="4350"/>
                    <a:pt x="9364" y="4350"/>
                  </a:cubicBezTo>
                  <a:cubicBezTo>
                    <a:pt x="9363" y="4350"/>
                    <a:pt x="9361" y="4349"/>
                    <a:pt x="9359" y="4346"/>
                  </a:cubicBezTo>
                  <a:lnTo>
                    <a:pt x="9359" y="4346"/>
                  </a:lnTo>
                  <a:cubicBezTo>
                    <a:pt x="9347" y="4370"/>
                    <a:pt x="9371" y="4394"/>
                    <a:pt x="9383" y="4430"/>
                  </a:cubicBezTo>
                  <a:cubicBezTo>
                    <a:pt x="9359" y="4406"/>
                    <a:pt x="9335" y="4370"/>
                    <a:pt x="9323" y="4334"/>
                  </a:cubicBezTo>
                  <a:lnTo>
                    <a:pt x="9323" y="4334"/>
                  </a:lnTo>
                  <a:cubicBezTo>
                    <a:pt x="9329" y="4346"/>
                    <a:pt x="9332" y="4349"/>
                    <a:pt x="9335" y="4349"/>
                  </a:cubicBezTo>
                  <a:cubicBezTo>
                    <a:pt x="9338" y="4349"/>
                    <a:pt x="9341" y="4346"/>
                    <a:pt x="9347" y="4346"/>
                  </a:cubicBezTo>
                  <a:cubicBezTo>
                    <a:pt x="9347" y="4313"/>
                    <a:pt x="9327" y="4250"/>
                    <a:pt x="9342" y="4250"/>
                  </a:cubicBezTo>
                  <a:cubicBezTo>
                    <a:pt x="9344" y="4250"/>
                    <a:pt x="9345" y="4250"/>
                    <a:pt x="9347" y="4251"/>
                  </a:cubicBezTo>
                  <a:cubicBezTo>
                    <a:pt x="9332" y="4225"/>
                    <a:pt x="9325" y="4216"/>
                    <a:pt x="9322" y="4216"/>
                  </a:cubicBezTo>
                  <a:lnTo>
                    <a:pt x="9322" y="4216"/>
                  </a:lnTo>
                  <a:cubicBezTo>
                    <a:pt x="9317" y="4216"/>
                    <a:pt x="9324" y="4243"/>
                    <a:pt x="9317" y="4243"/>
                  </a:cubicBezTo>
                  <a:cubicBezTo>
                    <a:pt x="9316" y="4243"/>
                    <a:pt x="9314" y="4242"/>
                    <a:pt x="9311" y="4239"/>
                  </a:cubicBezTo>
                  <a:cubicBezTo>
                    <a:pt x="9311" y="4227"/>
                    <a:pt x="9311" y="4227"/>
                    <a:pt x="9311" y="4227"/>
                  </a:cubicBezTo>
                  <a:cubicBezTo>
                    <a:pt x="9311" y="4215"/>
                    <a:pt x="9311" y="4204"/>
                    <a:pt x="9288" y="4156"/>
                  </a:cubicBezTo>
                  <a:lnTo>
                    <a:pt x="9288" y="4156"/>
                  </a:lnTo>
                  <a:cubicBezTo>
                    <a:pt x="9288" y="4166"/>
                    <a:pt x="9314" y="4220"/>
                    <a:pt x="9306" y="4220"/>
                  </a:cubicBezTo>
                  <a:cubicBezTo>
                    <a:pt x="9305" y="4220"/>
                    <a:pt x="9303" y="4219"/>
                    <a:pt x="9299" y="4215"/>
                  </a:cubicBezTo>
                  <a:cubicBezTo>
                    <a:pt x="9299" y="4219"/>
                    <a:pt x="9298" y="4221"/>
                    <a:pt x="9297" y="4221"/>
                  </a:cubicBezTo>
                  <a:cubicBezTo>
                    <a:pt x="9288" y="4221"/>
                    <a:pt x="9262" y="4180"/>
                    <a:pt x="9252" y="4180"/>
                  </a:cubicBezTo>
                  <a:lnTo>
                    <a:pt x="9252" y="4180"/>
                  </a:lnTo>
                  <a:cubicBezTo>
                    <a:pt x="9264" y="4215"/>
                    <a:pt x="9299" y="4275"/>
                    <a:pt x="9276" y="4275"/>
                  </a:cubicBezTo>
                  <a:lnTo>
                    <a:pt x="9264" y="4227"/>
                  </a:lnTo>
                  <a:lnTo>
                    <a:pt x="9264" y="4227"/>
                  </a:lnTo>
                  <a:cubicBezTo>
                    <a:pt x="9240" y="4227"/>
                    <a:pt x="9288" y="4287"/>
                    <a:pt x="9276" y="4299"/>
                  </a:cubicBezTo>
                  <a:cubicBezTo>
                    <a:pt x="9276" y="4299"/>
                    <a:pt x="9285" y="4336"/>
                    <a:pt x="9295" y="4336"/>
                  </a:cubicBezTo>
                  <a:cubicBezTo>
                    <a:pt x="9297" y="4336"/>
                    <a:pt x="9298" y="4336"/>
                    <a:pt x="9299" y="4334"/>
                  </a:cubicBezTo>
                  <a:lnTo>
                    <a:pt x="9299" y="4334"/>
                  </a:lnTo>
                  <a:cubicBezTo>
                    <a:pt x="9311" y="4358"/>
                    <a:pt x="9299" y="4370"/>
                    <a:pt x="9288" y="4370"/>
                  </a:cubicBezTo>
                  <a:cubicBezTo>
                    <a:pt x="9288" y="4370"/>
                    <a:pt x="9299" y="4382"/>
                    <a:pt x="9299" y="4394"/>
                  </a:cubicBezTo>
                  <a:cubicBezTo>
                    <a:pt x="9306" y="4398"/>
                    <a:pt x="9310" y="4400"/>
                    <a:pt x="9312" y="4400"/>
                  </a:cubicBezTo>
                  <a:cubicBezTo>
                    <a:pt x="9321" y="4400"/>
                    <a:pt x="9314" y="4382"/>
                    <a:pt x="9320" y="4382"/>
                  </a:cubicBezTo>
                  <a:lnTo>
                    <a:pt x="9320" y="4382"/>
                  </a:lnTo>
                  <a:cubicBezTo>
                    <a:pt x="9322" y="4382"/>
                    <a:pt x="9326" y="4385"/>
                    <a:pt x="9335" y="4394"/>
                  </a:cubicBezTo>
                  <a:lnTo>
                    <a:pt x="9311" y="4346"/>
                  </a:lnTo>
                  <a:lnTo>
                    <a:pt x="9311" y="4346"/>
                  </a:lnTo>
                  <a:cubicBezTo>
                    <a:pt x="9323" y="4358"/>
                    <a:pt x="9347" y="4394"/>
                    <a:pt x="9359" y="4418"/>
                  </a:cubicBezTo>
                  <a:cubicBezTo>
                    <a:pt x="9373" y="4435"/>
                    <a:pt x="9377" y="4441"/>
                    <a:pt x="9376" y="4441"/>
                  </a:cubicBezTo>
                  <a:cubicBezTo>
                    <a:pt x="9375" y="4441"/>
                    <a:pt x="9365" y="4431"/>
                    <a:pt x="9361" y="4431"/>
                  </a:cubicBezTo>
                  <a:lnTo>
                    <a:pt x="9361" y="4431"/>
                  </a:lnTo>
                  <a:cubicBezTo>
                    <a:pt x="9359" y="4431"/>
                    <a:pt x="9360" y="4436"/>
                    <a:pt x="9371" y="4454"/>
                  </a:cubicBezTo>
                  <a:lnTo>
                    <a:pt x="9371" y="4442"/>
                  </a:lnTo>
                  <a:cubicBezTo>
                    <a:pt x="9407" y="4489"/>
                    <a:pt x="9383" y="4489"/>
                    <a:pt x="9371" y="4489"/>
                  </a:cubicBezTo>
                  <a:cubicBezTo>
                    <a:pt x="9359" y="4477"/>
                    <a:pt x="9347" y="4477"/>
                    <a:pt x="9323" y="4442"/>
                  </a:cubicBezTo>
                  <a:lnTo>
                    <a:pt x="9323" y="4418"/>
                  </a:lnTo>
                  <a:cubicBezTo>
                    <a:pt x="9319" y="4413"/>
                    <a:pt x="9316" y="4411"/>
                    <a:pt x="9314" y="4411"/>
                  </a:cubicBezTo>
                  <a:lnTo>
                    <a:pt x="9314" y="4411"/>
                  </a:lnTo>
                  <a:cubicBezTo>
                    <a:pt x="9307" y="4411"/>
                    <a:pt x="9321" y="4444"/>
                    <a:pt x="9311" y="4454"/>
                  </a:cubicBezTo>
                  <a:cubicBezTo>
                    <a:pt x="9311" y="4442"/>
                    <a:pt x="9311" y="4442"/>
                    <a:pt x="9311" y="4442"/>
                  </a:cubicBezTo>
                  <a:lnTo>
                    <a:pt x="9299" y="4442"/>
                  </a:lnTo>
                  <a:cubicBezTo>
                    <a:pt x="9299" y="4442"/>
                    <a:pt x="9299" y="4457"/>
                    <a:pt x="9293" y="4457"/>
                  </a:cubicBezTo>
                  <a:cubicBezTo>
                    <a:pt x="9292" y="4457"/>
                    <a:pt x="9290" y="4456"/>
                    <a:pt x="9288" y="4454"/>
                  </a:cubicBezTo>
                  <a:lnTo>
                    <a:pt x="9288" y="4454"/>
                  </a:lnTo>
                  <a:lnTo>
                    <a:pt x="9299" y="4477"/>
                  </a:lnTo>
                  <a:lnTo>
                    <a:pt x="9299" y="4465"/>
                  </a:lnTo>
                  <a:cubicBezTo>
                    <a:pt x="9299" y="4465"/>
                    <a:pt x="9323" y="4477"/>
                    <a:pt x="9323" y="4501"/>
                  </a:cubicBezTo>
                  <a:cubicBezTo>
                    <a:pt x="9323" y="4506"/>
                    <a:pt x="9322" y="4508"/>
                    <a:pt x="9320" y="4508"/>
                  </a:cubicBezTo>
                  <a:cubicBezTo>
                    <a:pt x="9310" y="4508"/>
                    <a:pt x="9285" y="4473"/>
                    <a:pt x="9276" y="4454"/>
                  </a:cubicBezTo>
                  <a:cubicBezTo>
                    <a:pt x="9265" y="4433"/>
                    <a:pt x="9266" y="4428"/>
                    <a:pt x="9270" y="4428"/>
                  </a:cubicBezTo>
                  <a:cubicBezTo>
                    <a:pt x="9274" y="4428"/>
                    <a:pt x="9282" y="4432"/>
                    <a:pt x="9285" y="4432"/>
                  </a:cubicBezTo>
                  <a:cubicBezTo>
                    <a:pt x="9287" y="4432"/>
                    <a:pt x="9288" y="4432"/>
                    <a:pt x="9288" y="4430"/>
                  </a:cubicBezTo>
                  <a:cubicBezTo>
                    <a:pt x="9274" y="4412"/>
                    <a:pt x="9268" y="4408"/>
                    <a:pt x="9263" y="4408"/>
                  </a:cubicBezTo>
                  <a:cubicBezTo>
                    <a:pt x="9258" y="4408"/>
                    <a:pt x="9256" y="4413"/>
                    <a:pt x="9252" y="4413"/>
                  </a:cubicBezTo>
                  <a:cubicBezTo>
                    <a:pt x="9249" y="4413"/>
                    <a:pt x="9245" y="4411"/>
                    <a:pt x="9240" y="4406"/>
                  </a:cubicBezTo>
                  <a:cubicBezTo>
                    <a:pt x="9216" y="4358"/>
                    <a:pt x="9252" y="4394"/>
                    <a:pt x="9228" y="4358"/>
                  </a:cubicBezTo>
                  <a:cubicBezTo>
                    <a:pt x="9226" y="4357"/>
                    <a:pt x="9225" y="4356"/>
                    <a:pt x="9224" y="4356"/>
                  </a:cubicBezTo>
                  <a:lnTo>
                    <a:pt x="9224" y="4356"/>
                  </a:lnTo>
                  <a:cubicBezTo>
                    <a:pt x="9219" y="4356"/>
                    <a:pt x="9226" y="4382"/>
                    <a:pt x="9216" y="4382"/>
                  </a:cubicBezTo>
                  <a:cubicBezTo>
                    <a:pt x="9204" y="4358"/>
                    <a:pt x="9216" y="4346"/>
                    <a:pt x="9192" y="4323"/>
                  </a:cubicBezTo>
                  <a:lnTo>
                    <a:pt x="9180" y="4311"/>
                  </a:lnTo>
                  <a:cubicBezTo>
                    <a:pt x="9192" y="4299"/>
                    <a:pt x="9145" y="4251"/>
                    <a:pt x="9145" y="4227"/>
                  </a:cubicBezTo>
                  <a:cubicBezTo>
                    <a:pt x="9144" y="4226"/>
                    <a:pt x="9143" y="4226"/>
                    <a:pt x="9142" y="4226"/>
                  </a:cubicBezTo>
                  <a:lnTo>
                    <a:pt x="9142" y="4226"/>
                  </a:lnTo>
                  <a:cubicBezTo>
                    <a:pt x="9138" y="4226"/>
                    <a:pt x="9149" y="4257"/>
                    <a:pt x="9141" y="4257"/>
                  </a:cubicBezTo>
                  <a:cubicBezTo>
                    <a:pt x="9139" y="4257"/>
                    <a:pt x="9137" y="4255"/>
                    <a:pt x="9133" y="4251"/>
                  </a:cubicBezTo>
                  <a:lnTo>
                    <a:pt x="9133" y="4251"/>
                  </a:lnTo>
                  <a:cubicBezTo>
                    <a:pt x="9145" y="4275"/>
                    <a:pt x="9180" y="4299"/>
                    <a:pt x="9180" y="4323"/>
                  </a:cubicBezTo>
                  <a:lnTo>
                    <a:pt x="9168" y="4323"/>
                  </a:lnTo>
                  <a:cubicBezTo>
                    <a:pt x="9145" y="4299"/>
                    <a:pt x="9145" y="4263"/>
                    <a:pt x="9121" y="4251"/>
                  </a:cubicBezTo>
                  <a:lnTo>
                    <a:pt x="9121" y="4263"/>
                  </a:lnTo>
                  <a:cubicBezTo>
                    <a:pt x="9133" y="4287"/>
                    <a:pt x="9145" y="4287"/>
                    <a:pt x="9157" y="4311"/>
                  </a:cubicBezTo>
                  <a:cubicBezTo>
                    <a:pt x="9155" y="4310"/>
                    <a:pt x="9153" y="4309"/>
                    <a:pt x="9152" y="4309"/>
                  </a:cubicBezTo>
                  <a:lnTo>
                    <a:pt x="9152" y="4309"/>
                  </a:lnTo>
                  <a:cubicBezTo>
                    <a:pt x="9140" y="4309"/>
                    <a:pt x="9180" y="4372"/>
                    <a:pt x="9180" y="4394"/>
                  </a:cubicBezTo>
                  <a:cubicBezTo>
                    <a:pt x="9180" y="4394"/>
                    <a:pt x="9168" y="4394"/>
                    <a:pt x="9157" y="4382"/>
                  </a:cubicBezTo>
                  <a:lnTo>
                    <a:pt x="9157" y="4382"/>
                  </a:lnTo>
                  <a:cubicBezTo>
                    <a:pt x="9168" y="4430"/>
                    <a:pt x="9157" y="4442"/>
                    <a:pt x="9168" y="4489"/>
                  </a:cubicBezTo>
                  <a:cubicBezTo>
                    <a:pt x="9157" y="4454"/>
                    <a:pt x="9145" y="4442"/>
                    <a:pt x="9121" y="4418"/>
                  </a:cubicBezTo>
                  <a:cubicBezTo>
                    <a:pt x="9133" y="4406"/>
                    <a:pt x="9097" y="4358"/>
                    <a:pt x="9085" y="4334"/>
                  </a:cubicBezTo>
                  <a:lnTo>
                    <a:pt x="9085" y="4334"/>
                  </a:lnTo>
                  <a:cubicBezTo>
                    <a:pt x="9073" y="4346"/>
                    <a:pt x="9109" y="4394"/>
                    <a:pt x="9121" y="4406"/>
                  </a:cubicBezTo>
                  <a:cubicBezTo>
                    <a:pt x="9118" y="4405"/>
                    <a:pt x="9116" y="4404"/>
                    <a:pt x="9115" y="4404"/>
                  </a:cubicBezTo>
                  <a:cubicBezTo>
                    <a:pt x="9107" y="4404"/>
                    <a:pt x="9119" y="4425"/>
                    <a:pt x="9111" y="4425"/>
                  </a:cubicBezTo>
                  <a:cubicBezTo>
                    <a:pt x="9109" y="4425"/>
                    <a:pt x="9104" y="4423"/>
                    <a:pt x="9097" y="4418"/>
                  </a:cubicBezTo>
                  <a:cubicBezTo>
                    <a:pt x="9085" y="4406"/>
                    <a:pt x="9073" y="4370"/>
                    <a:pt x="9061" y="4346"/>
                  </a:cubicBezTo>
                  <a:lnTo>
                    <a:pt x="9061" y="4346"/>
                  </a:lnTo>
                  <a:cubicBezTo>
                    <a:pt x="9055" y="4353"/>
                    <a:pt x="9065" y="4368"/>
                    <a:pt x="9073" y="4382"/>
                  </a:cubicBezTo>
                  <a:lnTo>
                    <a:pt x="9073" y="4382"/>
                  </a:lnTo>
                  <a:cubicBezTo>
                    <a:pt x="9061" y="4383"/>
                    <a:pt x="9062" y="4406"/>
                    <a:pt x="9073" y="4430"/>
                  </a:cubicBezTo>
                  <a:cubicBezTo>
                    <a:pt x="9061" y="4410"/>
                    <a:pt x="9056" y="4405"/>
                    <a:pt x="9053" y="4405"/>
                  </a:cubicBezTo>
                  <a:cubicBezTo>
                    <a:pt x="9049" y="4405"/>
                    <a:pt x="9049" y="4412"/>
                    <a:pt x="9044" y="4412"/>
                  </a:cubicBezTo>
                  <a:cubicBezTo>
                    <a:pt x="9041" y="4412"/>
                    <a:pt x="9036" y="4408"/>
                    <a:pt x="9026" y="4394"/>
                  </a:cubicBezTo>
                  <a:lnTo>
                    <a:pt x="9026" y="4394"/>
                  </a:lnTo>
                  <a:cubicBezTo>
                    <a:pt x="9026" y="4418"/>
                    <a:pt x="9049" y="4418"/>
                    <a:pt x="9061" y="4442"/>
                  </a:cubicBezTo>
                  <a:cubicBezTo>
                    <a:pt x="9067" y="4454"/>
                    <a:pt x="9064" y="4457"/>
                    <a:pt x="9058" y="4457"/>
                  </a:cubicBezTo>
                  <a:cubicBezTo>
                    <a:pt x="9052" y="4457"/>
                    <a:pt x="9043" y="4454"/>
                    <a:pt x="9038" y="4454"/>
                  </a:cubicBezTo>
                  <a:cubicBezTo>
                    <a:pt x="9038" y="4442"/>
                    <a:pt x="9038" y="4430"/>
                    <a:pt x="9038" y="4430"/>
                  </a:cubicBezTo>
                  <a:lnTo>
                    <a:pt x="9014" y="4394"/>
                  </a:lnTo>
                  <a:cubicBezTo>
                    <a:pt x="9012" y="4393"/>
                    <a:pt x="9010" y="4393"/>
                    <a:pt x="9009" y="4393"/>
                  </a:cubicBezTo>
                  <a:cubicBezTo>
                    <a:pt x="8989" y="4393"/>
                    <a:pt x="9045" y="4469"/>
                    <a:pt x="9033" y="4469"/>
                  </a:cubicBezTo>
                  <a:cubicBezTo>
                    <a:pt x="9032" y="4469"/>
                    <a:pt x="9029" y="4468"/>
                    <a:pt x="9026" y="4465"/>
                  </a:cubicBezTo>
                  <a:cubicBezTo>
                    <a:pt x="9014" y="4442"/>
                    <a:pt x="9002" y="4442"/>
                    <a:pt x="8990" y="4406"/>
                  </a:cubicBezTo>
                  <a:lnTo>
                    <a:pt x="8990" y="4406"/>
                  </a:lnTo>
                  <a:cubicBezTo>
                    <a:pt x="8990" y="4418"/>
                    <a:pt x="8978" y="4418"/>
                    <a:pt x="9002" y="4442"/>
                  </a:cubicBezTo>
                  <a:cubicBezTo>
                    <a:pt x="8990" y="4442"/>
                    <a:pt x="8990" y="4442"/>
                    <a:pt x="8978" y="4430"/>
                  </a:cubicBezTo>
                  <a:lnTo>
                    <a:pt x="8978" y="4430"/>
                  </a:lnTo>
                  <a:cubicBezTo>
                    <a:pt x="8978" y="4454"/>
                    <a:pt x="8978" y="4465"/>
                    <a:pt x="8990" y="4501"/>
                  </a:cubicBezTo>
                  <a:cubicBezTo>
                    <a:pt x="8978" y="4501"/>
                    <a:pt x="8954" y="4477"/>
                    <a:pt x="8942" y="4465"/>
                  </a:cubicBezTo>
                  <a:cubicBezTo>
                    <a:pt x="8942" y="4483"/>
                    <a:pt x="8930" y="4483"/>
                    <a:pt x="8918" y="4483"/>
                  </a:cubicBezTo>
                  <a:cubicBezTo>
                    <a:pt x="8907" y="4483"/>
                    <a:pt x="8895" y="4483"/>
                    <a:pt x="8895" y="4501"/>
                  </a:cubicBezTo>
                  <a:lnTo>
                    <a:pt x="8895" y="4513"/>
                  </a:lnTo>
                  <a:cubicBezTo>
                    <a:pt x="8871" y="4513"/>
                    <a:pt x="8942" y="4561"/>
                    <a:pt x="8918" y="4561"/>
                  </a:cubicBezTo>
                  <a:cubicBezTo>
                    <a:pt x="8895" y="4513"/>
                    <a:pt x="8895" y="4537"/>
                    <a:pt x="8871" y="4513"/>
                  </a:cubicBezTo>
                  <a:cubicBezTo>
                    <a:pt x="8868" y="4512"/>
                    <a:pt x="8866" y="4512"/>
                    <a:pt x="8864" y="4512"/>
                  </a:cubicBezTo>
                  <a:cubicBezTo>
                    <a:pt x="8841" y="4512"/>
                    <a:pt x="8853" y="4562"/>
                    <a:pt x="8830" y="4562"/>
                  </a:cubicBezTo>
                  <a:cubicBezTo>
                    <a:pt x="8828" y="4562"/>
                    <a:pt x="8826" y="4562"/>
                    <a:pt x="8823" y="4561"/>
                  </a:cubicBezTo>
                  <a:cubicBezTo>
                    <a:pt x="8811" y="4549"/>
                    <a:pt x="8799" y="4537"/>
                    <a:pt x="8811" y="4525"/>
                  </a:cubicBezTo>
                  <a:cubicBezTo>
                    <a:pt x="8787" y="4525"/>
                    <a:pt x="8776" y="4537"/>
                    <a:pt x="8764" y="4549"/>
                  </a:cubicBezTo>
                  <a:lnTo>
                    <a:pt x="8764" y="4537"/>
                  </a:lnTo>
                  <a:cubicBezTo>
                    <a:pt x="8756" y="4533"/>
                    <a:pt x="8750" y="4531"/>
                    <a:pt x="8745" y="4531"/>
                  </a:cubicBezTo>
                  <a:cubicBezTo>
                    <a:pt x="8719" y="4531"/>
                    <a:pt x="8726" y="4576"/>
                    <a:pt x="8716" y="4596"/>
                  </a:cubicBezTo>
                  <a:cubicBezTo>
                    <a:pt x="8716" y="4596"/>
                    <a:pt x="8704" y="4573"/>
                    <a:pt x="8704" y="4573"/>
                  </a:cubicBezTo>
                  <a:cubicBezTo>
                    <a:pt x="8699" y="4570"/>
                    <a:pt x="8693" y="4568"/>
                    <a:pt x="8688" y="4568"/>
                  </a:cubicBezTo>
                  <a:cubicBezTo>
                    <a:pt x="8672" y="4568"/>
                    <a:pt x="8662" y="4584"/>
                    <a:pt x="8680" y="4620"/>
                  </a:cubicBezTo>
                  <a:cubicBezTo>
                    <a:pt x="8670" y="4610"/>
                    <a:pt x="8666" y="4606"/>
                    <a:pt x="8666" y="4606"/>
                  </a:cubicBezTo>
                  <a:lnTo>
                    <a:pt x="8666" y="4606"/>
                  </a:lnTo>
                  <a:cubicBezTo>
                    <a:pt x="8665" y="4606"/>
                    <a:pt x="8671" y="4615"/>
                    <a:pt x="8664" y="4615"/>
                  </a:cubicBezTo>
                  <a:cubicBezTo>
                    <a:pt x="8661" y="4615"/>
                    <a:pt x="8655" y="4614"/>
                    <a:pt x="8645" y="4608"/>
                  </a:cubicBezTo>
                  <a:cubicBezTo>
                    <a:pt x="8633" y="4596"/>
                    <a:pt x="8633" y="4596"/>
                    <a:pt x="8633" y="4596"/>
                  </a:cubicBezTo>
                  <a:cubicBezTo>
                    <a:pt x="8629" y="4592"/>
                    <a:pt x="8625" y="4591"/>
                    <a:pt x="8621" y="4591"/>
                  </a:cubicBezTo>
                  <a:cubicBezTo>
                    <a:pt x="8614" y="4591"/>
                    <a:pt x="8609" y="4596"/>
                    <a:pt x="8609" y="4596"/>
                  </a:cubicBezTo>
                  <a:cubicBezTo>
                    <a:pt x="8609" y="4596"/>
                    <a:pt x="8609" y="4596"/>
                    <a:pt x="8609" y="4608"/>
                  </a:cubicBezTo>
                  <a:cubicBezTo>
                    <a:pt x="8585" y="4596"/>
                    <a:pt x="8561" y="4596"/>
                    <a:pt x="8549" y="4596"/>
                  </a:cubicBezTo>
                  <a:cubicBezTo>
                    <a:pt x="8534" y="4596"/>
                    <a:pt x="8521" y="4596"/>
                    <a:pt x="8509" y="4593"/>
                  </a:cubicBezTo>
                  <a:lnTo>
                    <a:pt x="8509" y="4593"/>
                  </a:lnTo>
                  <a:cubicBezTo>
                    <a:pt x="8521" y="4598"/>
                    <a:pt x="8534" y="4603"/>
                    <a:pt x="8549" y="4608"/>
                  </a:cubicBezTo>
                  <a:cubicBezTo>
                    <a:pt x="8559" y="4628"/>
                    <a:pt x="8561" y="4649"/>
                    <a:pt x="8568" y="4654"/>
                  </a:cubicBezTo>
                  <a:lnTo>
                    <a:pt x="8568" y="4654"/>
                  </a:lnTo>
                  <a:cubicBezTo>
                    <a:pt x="8532" y="4642"/>
                    <a:pt x="8477" y="4619"/>
                    <a:pt x="8466" y="4585"/>
                  </a:cubicBezTo>
                  <a:lnTo>
                    <a:pt x="8478" y="4585"/>
                  </a:lnTo>
                  <a:cubicBezTo>
                    <a:pt x="8466" y="4585"/>
                    <a:pt x="8466" y="4585"/>
                    <a:pt x="8466" y="4573"/>
                  </a:cubicBezTo>
                  <a:lnTo>
                    <a:pt x="8466" y="4573"/>
                  </a:lnTo>
                  <a:cubicBezTo>
                    <a:pt x="8474" y="4576"/>
                    <a:pt x="8481" y="4580"/>
                    <a:pt x="8489" y="4584"/>
                  </a:cubicBezTo>
                  <a:lnTo>
                    <a:pt x="8489" y="4584"/>
                  </a:lnTo>
                  <a:cubicBezTo>
                    <a:pt x="8479" y="4577"/>
                    <a:pt x="8467" y="4566"/>
                    <a:pt x="8454" y="4549"/>
                  </a:cubicBezTo>
                  <a:cubicBezTo>
                    <a:pt x="8383" y="4513"/>
                    <a:pt x="8359" y="4418"/>
                    <a:pt x="8323" y="4382"/>
                  </a:cubicBezTo>
                  <a:cubicBezTo>
                    <a:pt x="8285" y="4382"/>
                    <a:pt x="8257" y="4396"/>
                    <a:pt x="8223" y="4396"/>
                  </a:cubicBezTo>
                  <a:cubicBezTo>
                    <a:pt x="8193" y="4396"/>
                    <a:pt x="8159" y="4385"/>
                    <a:pt x="8109" y="4346"/>
                  </a:cubicBezTo>
                  <a:lnTo>
                    <a:pt x="8180" y="4334"/>
                  </a:lnTo>
                  <a:cubicBezTo>
                    <a:pt x="8143" y="4314"/>
                    <a:pt x="8120" y="4308"/>
                    <a:pt x="8102" y="4308"/>
                  </a:cubicBezTo>
                  <a:cubicBezTo>
                    <a:pt x="8077" y="4308"/>
                    <a:pt x="8064" y="4320"/>
                    <a:pt x="8042" y="4320"/>
                  </a:cubicBezTo>
                  <a:cubicBezTo>
                    <a:pt x="8026" y="4320"/>
                    <a:pt x="8003" y="4313"/>
                    <a:pt x="7966" y="4287"/>
                  </a:cubicBezTo>
                  <a:lnTo>
                    <a:pt x="7966" y="4287"/>
                  </a:lnTo>
                  <a:cubicBezTo>
                    <a:pt x="8002" y="4323"/>
                    <a:pt x="7895" y="4311"/>
                    <a:pt x="7978" y="4358"/>
                  </a:cubicBezTo>
                  <a:cubicBezTo>
                    <a:pt x="7930" y="4358"/>
                    <a:pt x="7835" y="4311"/>
                    <a:pt x="7775" y="4263"/>
                  </a:cubicBezTo>
                  <a:cubicBezTo>
                    <a:pt x="7752" y="4263"/>
                    <a:pt x="7764" y="4275"/>
                    <a:pt x="7752" y="4299"/>
                  </a:cubicBezTo>
                  <a:cubicBezTo>
                    <a:pt x="7811" y="4358"/>
                    <a:pt x="7883" y="4323"/>
                    <a:pt x="7918" y="4406"/>
                  </a:cubicBezTo>
                  <a:lnTo>
                    <a:pt x="8002" y="4382"/>
                  </a:lnTo>
                  <a:lnTo>
                    <a:pt x="8002" y="4382"/>
                  </a:lnTo>
                  <a:cubicBezTo>
                    <a:pt x="8049" y="4442"/>
                    <a:pt x="8037" y="4477"/>
                    <a:pt x="7990" y="4477"/>
                  </a:cubicBezTo>
                  <a:cubicBezTo>
                    <a:pt x="8002" y="4489"/>
                    <a:pt x="8025" y="4489"/>
                    <a:pt x="8037" y="4501"/>
                  </a:cubicBezTo>
                  <a:cubicBezTo>
                    <a:pt x="8030" y="4519"/>
                    <a:pt x="8022" y="4526"/>
                    <a:pt x="8014" y="4526"/>
                  </a:cubicBezTo>
                  <a:cubicBezTo>
                    <a:pt x="7990" y="4526"/>
                    <a:pt x="7966" y="4468"/>
                    <a:pt x="7937" y="4468"/>
                  </a:cubicBezTo>
                  <a:cubicBezTo>
                    <a:pt x="7931" y="4468"/>
                    <a:pt x="7925" y="4471"/>
                    <a:pt x="7918" y="4477"/>
                  </a:cubicBezTo>
                  <a:lnTo>
                    <a:pt x="7966" y="4501"/>
                  </a:lnTo>
                  <a:cubicBezTo>
                    <a:pt x="7963" y="4516"/>
                    <a:pt x="7953" y="4522"/>
                    <a:pt x="7940" y="4522"/>
                  </a:cubicBezTo>
                  <a:cubicBezTo>
                    <a:pt x="7898" y="4522"/>
                    <a:pt x="7820" y="4468"/>
                    <a:pt x="7775" y="4442"/>
                  </a:cubicBezTo>
                  <a:cubicBezTo>
                    <a:pt x="7716" y="4382"/>
                    <a:pt x="7656" y="4346"/>
                    <a:pt x="7668" y="4311"/>
                  </a:cubicBezTo>
                  <a:lnTo>
                    <a:pt x="7668" y="4311"/>
                  </a:lnTo>
                  <a:lnTo>
                    <a:pt x="7764" y="4346"/>
                  </a:lnTo>
                  <a:cubicBezTo>
                    <a:pt x="7728" y="4287"/>
                    <a:pt x="7633" y="4299"/>
                    <a:pt x="7585" y="4275"/>
                  </a:cubicBezTo>
                  <a:cubicBezTo>
                    <a:pt x="7585" y="4263"/>
                    <a:pt x="7573" y="4263"/>
                    <a:pt x="7573" y="4251"/>
                  </a:cubicBezTo>
                  <a:cubicBezTo>
                    <a:pt x="7573" y="4263"/>
                    <a:pt x="7573" y="4263"/>
                    <a:pt x="7573" y="4263"/>
                  </a:cubicBezTo>
                  <a:cubicBezTo>
                    <a:pt x="7561" y="4263"/>
                    <a:pt x="7549" y="4251"/>
                    <a:pt x="7549" y="4239"/>
                  </a:cubicBezTo>
                  <a:cubicBezTo>
                    <a:pt x="7502" y="4215"/>
                    <a:pt x="7418" y="4204"/>
                    <a:pt x="7371" y="4180"/>
                  </a:cubicBezTo>
                  <a:lnTo>
                    <a:pt x="7371" y="4215"/>
                  </a:lnTo>
                  <a:lnTo>
                    <a:pt x="7383" y="4204"/>
                  </a:lnTo>
                  <a:cubicBezTo>
                    <a:pt x="7418" y="4215"/>
                    <a:pt x="7478" y="4263"/>
                    <a:pt x="7430" y="4275"/>
                  </a:cubicBezTo>
                  <a:cubicBezTo>
                    <a:pt x="7323" y="4251"/>
                    <a:pt x="7323" y="4180"/>
                    <a:pt x="7311" y="4144"/>
                  </a:cubicBezTo>
                  <a:cubicBezTo>
                    <a:pt x="7317" y="4138"/>
                    <a:pt x="7324" y="4135"/>
                    <a:pt x="7332" y="4135"/>
                  </a:cubicBezTo>
                  <a:cubicBezTo>
                    <a:pt x="7368" y="4135"/>
                    <a:pt x="7417" y="4192"/>
                    <a:pt x="7466" y="4192"/>
                  </a:cubicBezTo>
                  <a:cubicBezTo>
                    <a:pt x="7454" y="4132"/>
                    <a:pt x="7371" y="4144"/>
                    <a:pt x="7263" y="4073"/>
                  </a:cubicBezTo>
                  <a:cubicBezTo>
                    <a:pt x="7277" y="4066"/>
                    <a:pt x="7289" y="4063"/>
                    <a:pt x="7302" y="4063"/>
                  </a:cubicBezTo>
                  <a:cubicBezTo>
                    <a:pt x="7344" y="4063"/>
                    <a:pt x="7382" y="4094"/>
                    <a:pt x="7415" y="4094"/>
                  </a:cubicBezTo>
                  <a:cubicBezTo>
                    <a:pt x="7424" y="4094"/>
                    <a:pt x="7433" y="4091"/>
                    <a:pt x="7442" y="4084"/>
                  </a:cubicBezTo>
                  <a:cubicBezTo>
                    <a:pt x="7347" y="4037"/>
                    <a:pt x="7311" y="4061"/>
                    <a:pt x="7228" y="4025"/>
                  </a:cubicBezTo>
                  <a:cubicBezTo>
                    <a:pt x="7234" y="4013"/>
                    <a:pt x="7261" y="4013"/>
                    <a:pt x="7287" y="4013"/>
                  </a:cubicBezTo>
                  <a:cubicBezTo>
                    <a:pt x="7314" y="4013"/>
                    <a:pt x="7341" y="4013"/>
                    <a:pt x="7347" y="4001"/>
                  </a:cubicBezTo>
                  <a:cubicBezTo>
                    <a:pt x="7323" y="3989"/>
                    <a:pt x="7299" y="3977"/>
                    <a:pt x="7287" y="3965"/>
                  </a:cubicBezTo>
                  <a:lnTo>
                    <a:pt x="7287" y="3965"/>
                  </a:lnTo>
                  <a:cubicBezTo>
                    <a:pt x="7312" y="3973"/>
                    <a:pt x="7328" y="3976"/>
                    <a:pt x="7339" y="3976"/>
                  </a:cubicBezTo>
                  <a:cubicBezTo>
                    <a:pt x="7389" y="3976"/>
                    <a:pt x="7322" y="3912"/>
                    <a:pt x="7370" y="3912"/>
                  </a:cubicBezTo>
                  <a:cubicBezTo>
                    <a:pt x="7379" y="3912"/>
                    <a:pt x="7390" y="3913"/>
                    <a:pt x="7406" y="3918"/>
                  </a:cubicBezTo>
                  <a:cubicBezTo>
                    <a:pt x="7389" y="3901"/>
                    <a:pt x="7372" y="3897"/>
                    <a:pt x="7354" y="3897"/>
                  </a:cubicBezTo>
                  <a:cubicBezTo>
                    <a:pt x="7342" y="3897"/>
                    <a:pt x="7330" y="3899"/>
                    <a:pt x="7317" y="3899"/>
                  </a:cubicBezTo>
                  <a:cubicBezTo>
                    <a:pt x="7294" y="3899"/>
                    <a:pt x="7269" y="3894"/>
                    <a:pt x="7240" y="3870"/>
                  </a:cubicBezTo>
                  <a:lnTo>
                    <a:pt x="7240" y="3870"/>
                  </a:lnTo>
                  <a:cubicBezTo>
                    <a:pt x="7252" y="3906"/>
                    <a:pt x="7311" y="3965"/>
                    <a:pt x="7228" y="3965"/>
                  </a:cubicBezTo>
                  <a:lnTo>
                    <a:pt x="7144" y="3918"/>
                  </a:lnTo>
                  <a:cubicBezTo>
                    <a:pt x="7109" y="3882"/>
                    <a:pt x="7252" y="3894"/>
                    <a:pt x="7192" y="3846"/>
                  </a:cubicBezTo>
                  <a:lnTo>
                    <a:pt x="7097" y="3846"/>
                  </a:lnTo>
                  <a:cubicBezTo>
                    <a:pt x="7097" y="3858"/>
                    <a:pt x="7144" y="3882"/>
                    <a:pt x="7109" y="3894"/>
                  </a:cubicBezTo>
                  <a:cubicBezTo>
                    <a:pt x="7099" y="3887"/>
                    <a:pt x="7089" y="3884"/>
                    <a:pt x="7079" y="3884"/>
                  </a:cubicBezTo>
                  <a:cubicBezTo>
                    <a:pt x="7037" y="3884"/>
                    <a:pt x="6987" y="3932"/>
                    <a:pt x="6930" y="3942"/>
                  </a:cubicBezTo>
                  <a:cubicBezTo>
                    <a:pt x="6882" y="3930"/>
                    <a:pt x="6847" y="3918"/>
                    <a:pt x="6835" y="3894"/>
                  </a:cubicBezTo>
                  <a:cubicBezTo>
                    <a:pt x="6693" y="3918"/>
                    <a:pt x="6540" y="3894"/>
                    <a:pt x="6421" y="3929"/>
                  </a:cubicBezTo>
                  <a:lnTo>
                    <a:pt x="6421" y="3929"/>
                  </a:lnTo>
                  <a:cubicBezTo>
                    <a:pt x="6499" y="3905"/>
                    <a:pt x="6418" y="3870"/>
                    <a:pt x="6382" y="3834"/>
                  </a:cubicBezTo>
                  <a:cubicBezTo>
                    <a:pt x="6466" y="3834"/>
                    <a:pt x="6478" y="3787"/>
                    <a:pt x="6478" y="3751"/>
                  </a:cubicBezTo>
                  <a:cubicBezTo>
                    <a:pt x="6418" y="3751"/>
                    <a:pt x="6371" y="3799"/>
                    <a:pt x="6406" y="3823"/>
                  </a:cubicBezTo>
                  <a:cubicBezTo>
                    <a:pt x="6389" y="3818"/>
                    <a:pt x="6376" y="3817"/>
                    <a:pt x="6365" y="3817"/>
                  </a:cubicBezTo>
                  <a:cubicBezTo>
                    <a:pt x="6334" y="3817"/>
                    <a:pt x="6324" y="3830"/>
                    <a:pt x="6304" y="3830"/>
                  </a:cubicBezTo>
                  <a:cubicBezTo>
                    <a:pt x="6292" y="3830"/>
                    <a:pt x="6277" y="3825"/>
                    <a:pt x="6251" y="3811"/>
                  </a:cubicBezTo>
                  <a:cubicBezTo>
                    <a:pt x="6204" y="3787"/>
                    <a:pt x="6287" y="3763"/>
                    <a:pt x="6263" y="3739"/>
                  </a:cubicBezTo>
                  <a:cubicBezTo>
                    <a:pt x="6256" y="3738"/>
                    <a:pt x="6250" y="3738"/>
                    <a:pt x="6244" y="3738"/>
                  </a:cubicBezTo>
                  <a:cubicBezTo>
                    <a:pt x="6184" y="3738"/>
                    <a:pt x="6222" y="3788"/>
                    <a:pt x="6145" y="3788"/>
                  </a:cubicBezTo>
                  <a:cubicBezTo>
                    <a:pt x="6138" y="3788"/>
                    <a:pt x="6130" y="3788"/>
                    <a:pt x="6120" y="3787"/>
                  </a:cubicBezTo>
                  <a:cubicBezTo>
                    <a:pt x="6132" y="3775"/>
                    <a:pt x="6144" y="3775"/>
                    <a:pt x="6132" y="3763"/>
                  </a:cubicBezTo>
                  <a:cubicBezTo>
                    <a:pt x="6121" y="3761"/>
                    <a:pt x="6111" y="3760"/>
                    <a:pt x="6100" y="3760"/>
                  </a:cubicBezTo>
                  <a:cubicBezTo>
                    <a:pt x="6052" y="3760"/>
                    <a:pt x="6009" y="3779"/>
                    <a:pt x="5990" y="3799"/>
                  </a:cubicBezTo>
                  <a:cubicBezTo>
                    <a:pt x="5954" y="3763"/>
                    <a:pt x="5906" y="3763"/>
                    <a:pt x="5870" y="3763"/>
                  </a:cubicBezTo>
                  <a:cubicBezTo>
                    <a:pt x="5882" y="3763"/>
                    <a:pt x="5906" y="3751"/>
                    <a:pt x="5918" y="3751"/>
                  </a:cubicBezTo>
                  <a:cubicBezTo>
                    <a:pt x="5870" y="3692"/>
                    <a:pt x="5918" y="3703"/>
                    <a:pt x="5906" y="3680"/>
                  </a:cubicBezTo>
                  <a:lnTo>
                    <a:pt x="5906" y="3680"/>
                  </a:lnTo>
                  <a:cubicBezTo>
                    <a:pt x="5912" y="3686"/>
                    <a:pt x="5921" y="3686"/>
                    <a:pt x="5930" y="3686"/>
                  </a:cubicBezTo>
                  <a:cubicBezTo>
                    <a:pt x="5939" y="3686"/>
                    <a:pt x="5948" y="3686"/>
                    <a:pt x="5954" y="3692"/>
                  </a:cubicBezTo>
                  <a:lnTo>
                    <a:pt x="5930" y="3644"/>
                  </a:lnTo>
                  <a:cubicBezTo>
                    <a:pt x="5920" y="3625"/>
                    <a:pt x="5924" y="3621"/>
                    <a:pt x="5932" y="3621"/>
                  </a:cubicBezTo>
                  <a:cubicBezTo>
                    <a:pt x="5938" y="3621"/>
                    <a:pt x="5945" y="3623"/>
                    <a:pt x="5951" y="3623"/>
                  </a:cubicBezTo>
                  <a:cubicBezTo>
                    <a:pt x="5959" y="3623"/>
                    <a:pt x="5966" y="3620"/>
                    <a:pt x="5966" y="3608"/>
                  </a:cubicBezTo>
                  <a:lnTo>
                    <a:pt x="5954" y="3608"/>
                  </a:lnTo>
                  <a:cubicBezTo>
                    <a:pt x="5954" y="3594"/>
                    <a:pt x="5974" y="3588"/>
                    <a:pt x="5998" y="3588"/>
                  </a:cubicBezTo>
                  <a:cubicBezTo>
                    <a:pt x="6015" y="3588"/>
                    <a:pt x="6034" y="3591"/>
                    <a:pt x="6049" y="3596"/>
                  </a:cubicBezTo>
                  <a:cubicBezTo>
                    <a:pt x="6049" y="3406"/>
                    <a:pt x="6251" y="3489"/>
                    <a:pt x="6335" y="3370"/>
                  </a:cubicBezTo>
                  <a:cubicBezTo>
                    <a:pt x="6335" y="3346"/>
                    <a:pt x="6311" y="3346"/>
                    <a:pt x="6299" y="3322"/>
                  </a:cubicBezTo>
                  <a:cubicBezTo>
                    <a:pt x="6287" y="3322"/>
                    <a:pt x="6287" y="3311"/>
                    <a:pt x="6287" y="3311"/>
                  </a:cubicBezTo>
                  <a:cubicBezTo>
                    <a:pt x="6287" y="3322"/>
                    <a:pt x="6287" y="3334"/>
                    <a:pt x="6275" y="3334"/>
                  </a:cubicBezTo>
                  <a:cubicBezTo>
                    <a:pt x="6275" y="3311"/>
                    <a:pt x="6240" y="3275"/>
                    <a:pt x="6275" y="3275"/>
                  </a:cubicBezTo>
                  <a:cubicBezTo>
                    <a:pt x="6275" y="3287"/>
                    <a:pt x="6275" y="3287"/>
                    <a:pt x="6275" y="3299"/>
                  </a:cubicBezTo>
                  <a:cubicBezTo>
                    <a:pt x="6285" y="3289"/>
                    <a:pt x="6279" y="3272"/>
                    <a:pt x="6283" y="3272"/>
                  </a:cubicBezTo>
                  <a:lnTo>
                    <a:pt x="6283" y="3272"/>
                  </a:lnTo>
                  <a:cubicBezTo>
                    <a:pt x="6283" y="3272"/>
                    <a:pt x="6285" y="3273"/>
                    <a:pt x="6287" y="3275"/>
                  </a:cubicBezTo>
                  <a:cubicBezTo>
                    <a:pt x="6303" y="3275"/>
                    <a:pt x="6298" y="3270"/>
                    <a:pt x="6300" y="3270"/>
                  </a:cubicBezTo>
                  <a:lnTo>
                    <a:pt x="6300" y="3270"/>
                  </a:lnTo>
                  <a:cubicBezTo>
                    <a:pt x="6300" y="3270"/>
                    <a:pt x="6303" y="3271"/>
                    <a:pt x="6311" y="3275"/>
                  </a:cubicBezTo>
                  <a:lnTo>
                    <a:pt x="6359" y="3263"/>
                  </a:lnTo>
                  <a:cubicBezTo>
                    <a:pt x="6348" y="3236"/>
                    <a:pt x="6354" y="3228"/>
                    <a:pt x="6364" y="3228"/>
                  </a:cubicBezTo>
                  <a:cubicBezTo>
                    <a:pt x="6377" y="3228"/>
                    <a:pt x="6394" y="3239"/>
                    <a:pt x="6394" y="3239"/>
                  </a:cubicBezTo>
                  <a:cubicBezTo>
                    <a:pt x="6430" y="3275"/>
                    <a:pt x="6382" y="3263"/>
                    <a:pt x="6406" y="3299"/>
                  </a:cubicBezTo>
                  <a:lnTo>
                    <a:pt x="6442" y="3322"/>
                  </a:lnTo>
                  <a:lnTo>
                    <a:pt x="6418" y="3287"/>
                  </a:lnTo>
                  <a:lnTo>
                    <a:pt x="6442" y="3287"/>
                  </a:lnTo>
                  <a:cubicBezTo>
                    <a:pt x="6442" y="3278"/>
                    <a:pt x="6436" y="3270"/>
                    <a:pt x="6437" y="3270"/>
                  </a:cubicBezTo>
                  <a:lnTo>
                    <a:pt x="6437" y="3270"/>
                  </a:lnTo>
                  <a:cubicBezTo>
                    <a:pt x="6437" y="3270"/>
                    <a:pt x="6438" y="3271"/>
                    <a:pt x="6442" y="3275"/>
                  </a:cubicBezTo>
                  <a:cubicBezTo>
                    <a:pt x="6442" y="3275"/>
                    <a:pt x="6454" y="3275"/>
                    <a:pt x="6454" y="3287"/>
                  </a:cubicBezTo>
                  <a:lnTo>
                    <a:pt x="6454" y="3263"/>
                  </a:lnTo>
                  <a:cubicBezTo>
                    <a:pt x="6460" y="3275"/>
                    <a:pt x="6463" y="3275"/>
                    <a:pt x="6469" y="3275"/>
                  </a:cubicBezTo>
                  <a:cubicBezTo>
                    <a:pt x="6475" y="3275"/>
                    <a:pt x="6484" y="3275"/>
                    <a:pt x="6501" y="3287"/>
                  </a:cubicBezTo>
                  <a:cubicBezTo>
                    <a:pt x="6542" y="3277"/>
                    <a:pt x="6522" y="3222"/>
                    <a:pt x="6560" y="3222"/>
                  </a:cubicBezTo>
                  <a:cubicBezTo>
                    <a:pt x="6567" y="3222"/>
                    <a:pt x="6575" y="3224"/>
                    <a:pt x="6585" y="3227"/>
                  </a:cubicBezTo>
                  <a:cubicBezTo>
                    <a:pt x="6561" y="3215"/>
                    <a:pt x="6549" y="3168"/>
                    <a:pt x="6561" y="3156"/>
                  </a:cubicBezTo>
                  <a:lnTo>
                    <a:pt x="6561" y="3156"/>
                  </a:lnTo>
                  <a:cubicBezTo>
                    <a:pt x="6573" y="3168"/>
                    <a:pt x="6585" y="3168"/>
                    <a:pt x="6597" y="3191"/>
                  </a:cubicBezTo>
                  <a:lnTo>
                    <a:pt x="6597" y="3156"/>
                  </a:lnTo>
                  <a:cubicBezTo>
                    <a:pt x="6610" y="3166"/>
                    <a:pt x="6619" y="3169"/>
                    <a:pt x="6627" y="3169"/>
                  </a:cubicBezTo>
                  <a:cubicBezTo>
                    <a:pt x="6647" y="3169"/>
                    <a:pt x="6654" y="3144"/>
                    <a:pt x="6680" y="3144"/>
                  </a:cubicBezTo>
                  <a:lnTo>
                    <a:pt x="6692" y="3168"/>
                  </a:lnTo>
                  <a:cubicBezTo>
                    <a:pt x="6680" y="3132"/>
                    <a:pt x="6680" y="3120"/>
                    <a:pt x="6704" y="3108"/>
                  </a:cubicBezTo>
                  <a:lnTo>
                    <a:pt x="6728" y="3144"/>
                  </a:lnTo>
                  <a:cubicBezTo>
                    <a:pt x="6752" y="3144"/>
                    <a:pt x="6692" y="3072"/>
                    <a:pt x="6728" y="3072"/>
                  </a:cubicBezTo>
                  <a:cubicBezTo>
                    <a:pt x="6692" y="3037"/>
                    <a:pt x="6668" y="3037"/>
                    <a:pt x="6644" y="3001"/>
                  </a:cubicBezTo>
                  <a:lnTo>
                    <a:pt x="6644" y="3001"/>
                  </a:lnTo>
                  <a:cubicBezTo>
                    <a:pt x="6660" y="3017"/>
                    <a:pt x="6674" y="3024"/>
                    <a:pt x="6682" y="3024"/>
                  </a:cubicBezTo>
                  <a:cubicBezTo>
                    <a:pt x="6692" y="3024"/>
                    <a:pt x="6693" y="3014"/>
                    <a:pt x="6680" y="3001"/>
                  </a:cubicBezTo>
                  <a:cubicBezTo>
                    <a:pt x="6685" y="2991"/>
                    <a:pt x="6688" y="2987"/>
                    <a:pt x="6691" y="2987"/>
                  </a:cubicBezTo>
                  <a:cubicBezTo>
                    <a:pt x="6694" y="2987"/>
                    <a:pt x="6697" y="2994"/>
                    <a:pt x="6704" y="3001"/>
                  </a:cubicBezTo>
                  <a:lnTo>
                    <a:pt x="6692" y="2965"/>
                  </a:lnTo>
                  <a:cubicBezTo>
                    <a:pt x="6716" y="2965"/>
                    <a:pt x="6728" y="3013"/>
                    <a:pt x="6740" y="3037"/>
                  </a:cubicBezTo>
                  <a:cubicBezTo>
                    <a:pt x="6732" y="3005"/>
                    <a:pt x="6745" y="3000"/>
                    <a:pt x="6758" y="3000"/>
                  </a:cubicBezTo>
                  <a:cubicBezTo>
                    <a:pt x="6765" y="3000"/>
                    <a:pt x="6771" y="3001"/>
                    <a:pt x="6775" y="3001"/>
                  </a:cubicBezTo>
                  <a:lnTo>
                    <a:pt x="6787" y="3013"/>
                  </a:lnTo>
                  <a:lnTo>
                    <a:pt x="6811" y="3013"/>
                  </a:lnTo>
                  <a:cubicBezTo>
                    <a:pt x="6801" y="2983"/>
                    <a:pt x="6816" y="2962"/>
                    <a:pt x="6834" y="2962"/>
                  </a:cubicBezTo>
                  <a:cubicBezTo>
                    <a:pt x="6838" y="2962"/>
                    <a:pt x="6843" y="2963"/>
                    <a:pt x="6847" y="2965"/>
                  </a:cubicBezTo>
                  <a:lnTo>
                    <a:pt x="6871" y="3013"/>
                  </a:lnTo>
                  <a:cubicBezTo>
                    <a:pt x="6874" y="3015"/>
                    <a:pt x="6876" y="3015"/>
                    <a:pt x="6877" y="3015"/>
                  </a:cubicBezTo>
                  <a:cubicBezTo>
                    <a:pt x="6885" y="3015"/>
                    <a:pt x="6859" y="2987"/>
                    <a:pt x="6859" y="2977"/>
                  </a:cubicBezTo>
                  <a:cubicBezTo>
                    <a:pt x="6859" y="2970"/>
                    <a:pt x="6861" y="2967"/>
                    <a:pt x="6865" y="2967"/>
                  </a:cubicBezTo>
                  <a:cubicBezTo>
                    <a:pt x="6875" y="2967"/>
                    <a:pt x="6894" y="2981"/>
                    <a:pt x="6918" y="2989"/>
                  </a:cubicBezTo>
                  <a:cubicBezTo>
                    <a:pt x="6915" y="2973"/>
                    <a:pt x="6921" y="2968"/>
                    <a:pt x="6932" y="2968"/>
                  </a:cubicBezTo>
                  <a:cubicBezTo>
                    <a:pt x="6947" y="2968"/>
                    <a:pt x="6970" y="2978"/>
                    <a:pt x="6987" y="2978"/>
                  </a:cubicBezTo>
                  <a:cubicBezTo>
                    <a:pt x="7001" y="2978"/>
                    <a:pt x="7010" y="2970"/>
                    <a:pt x="7002" y="2941"/>
                  </a:cubicBezTo>
                  <a:lnTo>
                    <a:pt x="7002" y="2941"/>
                  </a:lnTo>
                  <a:lnTo>
                    <a:pt x="7025" y="2965"/>
                  </a:lnTo>
                  <a:cubicBezTo>
                    <a:pt x="7013" y="2882"/>
                    <a:pt x="7109" y="2941"/>
                    <a:pt x="7085" y="2846"/>
                  </a:cubicBezTo>
                  <a:lnTo>
                    <a:pt x="7085" y="2846"/>
                  </a:lnTo>
                  <a:cubicBezTo>
                    <a:pt x="7102" y="2855"/>
                    <a:pt x="7113" y="2859"/>
                    <a:pt x="7119" y="2859"/>
                  </a:cubicBezTo>
                  <a:cubicBezTo>
                    <a:pt x="7150" y="2859"/>
                    <a:pt x="7102" y="2786"/>
                    <a:pt x="7127" y="2786"/>
                  </a:cubicBezTo>
                  <a:cubicBezTo>
                    <a:pt x="7132" y="2786"/>
                    <a:pt x="7141" y="2789"/>
                    <a:pt x="7156" y="2799"/>
                  </a:cubicBezTo>
                  <a:lnTo>
                    <a:pt x="7144" y="2787"/>
                  </a:lnTo>
                  <a:cubicBezTo>
                    <a:pt x="7287" y="2715"/>
                    <a:pt x="7454" y="2691"/>
                    <a:pt x="7549" y="2572"/>
                  </a:cubicBezTo>
                  <a:lnTo>
                    <a:pt x="7561" y="2596"/>
                  </a:lnTo>
                  <a:cubicBezTo>
                    <a:pt x="7668" y="2549"/>
                    <a:pt x="7764" y="2501"/>
                    <a:pt x="7871" y="2453"/>
                  </a:cubicBezTo>
                  <a:cubicBezTo>
                    <a:pt x="7966" y="2394"/>
                    <a:pt x="8073" y="2346"/>
                    <a:pt x="8180" y="2310"/>
                  </a:cubicBezTo>
                  <a:cubicBezTo>
                    <a:pt x="8192" y="2287"/>
                    <a:pt x="8156" y="2239"/>
                    <a:pt x="8168" y="2215"/>
                  </a:cubicBezTo>
                  <a:cubicBezTo>
                    <a:pt x="8168" y="2215"/>
                    <a:pt x="8174" y="2212"/>
                    <a:pt x="8182" y="2212"/>
                  </a:cubicBezTo>
                  <a:cubicBezTo>
                    <a:pt x="8189" y="2212"/>
                    <a:pt x="8198" y="2215"/>
                    <a:pt x="8204" y="2227"/>
                  </a:cubicBezTo>
                  <a:cubicBezTo>
                    <a:pt x="8192" y="2251"/>
                    <a:pt x="8204" y="2263"/>
                    <a:pt x="8204" y="2275"/>
                  </a:cubicBezTo>
                  <a:cubicBezTo>
                    <a:pt x="8212" y="2271"/>
                    <a:pt x="8223" y="2271"/>
                    <a:pt x="8233" y="2271"/>
                  </a:cubicBezTo>
                  <a:lnTo>
                    <a:pt x="8233" y="2271"/>
                  </a:lnTo>
                  <a:cubicBezTo>
                    <a:pt x="8254" y="2271"/>
                    <a:pt x="8276" y="2271"/>
                    <a:pt x="8276" y="2239"/>
                  </a:cubicBezTo>
                  <a:lnTo>
                    <a:pt x="8252" y="2215"/>
                  </a:lnTo>
                  <a:cubicBezTo>
                    <a:pt x="8252" y="2203"/>
                    <a:pt x="8276" y="2203"/>
                    <a:pt x="8276" y="2203"/>
                  </a:cubicBezTo>
                  <a:cubicBezTo>
                    <a:pt x="8284" y="2220"/>
                    <a:pt x="8298" y="2236"/>
                    <a:pt x="8302" y="2249"/>
                  </a:cubicBezTo>
                  <a:lnTo>
                    <a:pt x="8302" y="2249"/>
                  </a:lnTo>
                  <a:cubicBezTo>
                    <a:pt x="8305" y="2231"/>
                    <a:pt x="8310" y="2225"/>
                    <a:pt x="8316" y="2225"/>
                  </a:cubicBezTo>
                  <a:cubicBezTo>
                    <a:pt x="8329" y="2225"/>
                    <a:pt x="8346" y="2251"/>
                    <a:pt x="8364" y="2251"/>
                  </a:cubicBezTo>
                  <a:cubicBezTo>
                    <a:pt x="8370" y="2251"/>
                    <a:pt x="8376" y="2248"/>
                    <a:pt x="8383" y="2239"/>
                  </a:cubicBezTo>
                  <a:cubicBezTo>
                    <a:pt x="8359" y="2168"/>
                    <a:pt x="8383" y="2096"/>
                    <a:pt x="8395" y="2025"/>
                  </a:cubicBezTo>
                  <a:lnTo>
                    <a:pt x="8418" y="2037"/>
                  </a:lnTo>
                  <a:cubicBezTo>
                    <a:pt x="8395" y="2048"/>
                    <a:pt x="8442" y="2096"/>
                    <a:pt x="8418" y="2096"/>
                  </a:cubicBezTo>
                  <a:cubicBezTo>
                    <a:pt x="8422" y="2098"/>
                    <a:pt x="8425" y="2099"/>
                    <a:pt x="8428" y="2099"/>
                  </a:cubicBezTo>
                  <a:cubicBezTo>
                    <a:pt x="8446" y="2099"/>
                    <a:pt x="8458" y="2072"/>
                    <a:pt x="8478" y="2072"/>
                  </a:cubicBezTo>
                  <a:cubicBezTo>
                    <a:pt x="8466" y="2060"/>
                    <a:pt x="8466" y="2037"/>
                    <a:pt x="8466" y="2025"/>
                  </a:cubicBezTo>
                  <a:lnTo>
                    <a:pt x="8466" y="2025"/>
                  </a:lnTo>
                  <a:cubicBezTo>
                    <a:pt x="8486" y="2035"/>
                    <a:pt x="8498" y="2063"/>
                    <a:pt x="8509" y="2063"/>
                  </a:cubicBezTo>
                  <a:cubicBezTo>
                    <a:pt x="8510" y="2063"/>
                    <a:pt x="8512" y="2062"/>
                    <a:pt x="8514" y="2060"/>
                  </a:cubicBezTo>
                  <a:lnTo>
                    <a:pt x="8514" y="2060"/>
                  </a:lnTo>
                  <a:lnTo>
                    <a:pt x="8502" y="2096"/>
                  </a:lnTo>
                  <a:cubicBezTo>
                    <a:pt x="8506" y="2101"/>
                    <a:pt x="8510" y="2103"/>
                    <a:pt x="8513" y="2103"/>
                  </a:cubicBezTo>
                  <a:cubicBezTo>
                    <a:pt x="8526" y="2103"/>
                    <a:pt x="8528" y="2072"/>
                    <a:pt x="8537" y="2072"/>
                  </a:cubicBezTo>
                  <a:cubicBezTo>
                    <a:pt x="8549" y="2096"/>
                    <a:pt x="8573" y="2096"/>
                    <a:pt x="8573" y="2132"/>
                  </a:cubicBezTo>
                  <a:cubicBezTo>
                    <a:pt x="8585" y="2084"/>
                    <a:pt x="8597" y="2108"/>
                    <a:pt x="8609" y="2072"/>
                  </a:cubicBezTo>
                  <a:cubicBezTo>
                    <a:pt x="8573" y="2048"/>
                    <a:pt x="8609" y="2037"/>
                    <a:pt x="8597" y="2013"/>
                  </a:cubicBezTo>
                  <a:lnTo>
                    <a:pt x="8597" y="2013"/>
                  </a:lnTo>
                  <a:lnTo>
                    <a:pt x="8573" y="2025"/>
                  </a:lnTo>
                  <a:cubicBezTo>
                    <a:pt x="8621" y="2037"/>
                    <a:pt x="8561" y="2037"/>
                    <a:pt x="8585" y="2084"/>
                  </a:cubicBezTo>
                  <a:cubicBezTo>
                    <a:pt x="8564" y="2074"/>
                    <a:pt x="8571" y="2009"/>
                    <a:pt x="8557" y="2009"/>
                  </a:cubicBezTo>
                  <a:cubicBezTo>
                    <a:pt x="8555" y="2009"/>
                    <a:pt x="8552" y="2010"/>
                    <a:pt x="8549" y="2013"/>
                  </a:cubicBezTo>
                  <a:cubicBezTo>
                    <a:pt x="8573" y="1977"/>
                    <a:pt x="8597" y="2001"/>
                    <a:pt x="8621" y="1941"/>
                  </a:cubicBezTo>
                  <a:lnTo>
                    <a:pt x="8621" y="1941"/>
                  </a:lnTo>
                  <a:cubicBezTo>
                    <a:pt x="8618" y="1943"/>
                    <a:pt x="8616" y="1943"/>
                    <a:pt x="8614" y="1943"/>
                  </a:cubicBezTo>
                  <a:cubicBezTo>
                    <a:pt x="8599" y="1943"/>
                    <a:pt x="8608" y="1904"/>
                    <a:pt x="8597" y="1894"/>
                  </a:cubicBezTo>
                  <a:cubicBezTo>
                    <a:pt x="8601" y="1892"/>
                    <a:pt x="8604" y="1891"/>
                    <a:pt x="8607" y="1891"/>
                  </a:cubicBezTo>
                  <a:cubicBezTo>
                    <a:pt x="8617" y="1891"/>
                    <a:pt x="8611" y="1912"/>
                    <a:pt x="8621" y="1941"/>
                  </a:cubicBezTo>
                  <a:cubicBezTo>
                    <a:pt x="8625" y="1939"/>
                    <a:pt x="8628" y="1939"/>
                    <a:pt x="8631" y="1939"/>
                  </a:cubicBezTo>
                  <a:cubicBezTo>
                    <a:pt x="8639" y="1939"/>
                    <a:pt x="8646" y="1943"/>
                    <a:pt x="8650" y="1943"/>
                  </a:cubicBezTo>
                  <a:cubicBezTo>
                    <a:pt x="8654" y="1943"/>
                    <a:pt x="8657" y="1938"/>
                    <a:pt x="8657" y="1918"/>
                  </a:cubicBezTo>
                  <a:cubicBezTo>
                    <a:pt x="8680" y="1929"/>
                    <a:pt x="8668" y="1965"/>
                    <a:pt x="8680" y="1977"/>
                  </a:cubicBezTo>
                  <a:cubicBezTo>
                    <a:pt x="8680" y="2013"/>
                    <a:pt x="8597" y="1953"/>
                    <a:pt x="8645" y="2060"/>
                  </a:cubicBezTo>
                  <a:cubicBezTo>
                    <a:pt x="8633" y="2072"/>
                    <a:pt x="8633" y="2120"/>
                    <a:pt x="8609" y="2120"/>
                  </a:cubicBezTo>
                  <a:cubicBezTo>
                    <a:pt x="8625" y="2128"/>
                    <a:pt x="8647" y="2142"/>
                    <a:pt x="8663" y="2142"/>
                  </a:cubicBezTo>
                  <a:cubicBezTo>
                    <a:pt x="8671" y="2142"/>
                    <a:pt x="8677" y="2139"/>
                    <a:pt x="8680" y="2132"/>
                  </a:cubicBezTo>
                  <a:lnTo>
                    <a:pt x="8657" y="2060"/>
                  </a:lnTo>
                  <a:cubicBezTo>
                    <a:pt x="8668" y="2060"/>
                    <a:pt x="8657" y="2013"/>
                    <a:pt x="8668" y="2013"/>
                  </a:cubicBezTo>
                  <a:cubicBezTo>
                    <a:pt x="8668" y="2032"/>
                    <a:pt x="8684" y="2052"/>
                    <a:pt x="8697" y="2052"/>
                  </a:cubicBezTo>
                  <a:cubicBezTo>
                    <a:pt x="8699" y="2052"/>
                    <a:pt x="8702" y="2051"/>
                    <a:pt x="8704" y="2048"/>
                  </a:cubicBezTo>
                  <a:cubicBezTo>
                    <a:pt x="8692" y="2048"/>
                    <a:pt x="8692" y="2048"/>
                    <a:pt x="8692" y="2037"/>
                  </a:cubicBezTo>
                  <a:cubicBezTo>
                    <a:pt x="8716" y="2025"/>
                    <a:pt x="8704" y="1977"/>
                    <a:pt x="8728" y="1953"/>
                  </a:cubicBezTo>
                  <a:lnTo>
                    <a:pt x="8728" y="1953"/>
                  </a:lnTo>
                  <a:cubicBezTo>
                    <a:pt x="8731" y="1958"/>
                    <a:pt x="8735" y="1962"/>
                    <a:pt x="8740" y="1965"/>
                  </a:cubicBezTo>
                  <a:cubicBezTo>
                    <a:pt x="8744" y="1969"/>
                    <a:pt x="8747" y="1971"/>
                    <a:pt x="8749" y="1971"/>
                  </a:cubicBezTo>
                  <a:cubicBezTo>
                    <a:pt x="8758" y="1971"/>
                    <a:pt x="8757" y="1949"/>
                    <a:pt x="8765" y="1948"/>
                  </a:cubicBezTo>
                  <a:lnTo>
                    <a:pt x="8765" y="1948"/>
                  </a:lnTo>
                  <a:cubicBezTo>
                    <a:pt x="8764" y="1944"/>
                    <a:pt x="8764" y="1941"/>
                    <a:pt x="8764" y="1941"/>
                  </a:cubicBezTo>
                  <a:lnTo>
                    <a:pt x="8776" y="1941"/>
                  </a:lnTo>
                  <a:cubicBezTo>
                    <a:pt x="8787" y="1929"/>
                    <a:pt x="8799" y="1929"/>
                    <a:pt x="8799" y="1894"/>
                  </a:cubicBezTo>
                  <a:cubicBezTo>
                    <a:pt x="8799" y="1896"/>
                    <a:pt x="8800" y="1897"/>
                    <a:pt x="8801" y="1897"/>
                  </a:cubicBezTo>
                  <a:cubicBezTo>
                    <a:pt x="8803" y="1897"/>
                    <a:pt x="8811" y="1880"/>
                    <a:pt x="8811" y="1870"/>
                  </a:cubicBezTo>
                  <a:cubicBezTo>
                    <a:pt x="8811" y="1862"/>
                    <a:pt x="8816" y="1841"/>
                    <a:pt x="8826" y="1841"/>
                  </a:cubicBezTo>
                  <a:cubicBezTo>
                    <a:pt x="8831" y="1841"/>
                    <a:pt x="8838" y="1848"/>
                    <a:pt x="8847" y="1870"/>
                  </a:cubicBezTo>
                  <a:cubicBezTo>
                    <a:pt x="8871" y="1870"/>
                    <a:pt x="8883" y="1882"/>
                    <a:pt x="8883" y="1906"/>
                  </a:cubicBezTo>
                  <a:lnTo>
                    <a:pt x="8918" y="1906"/>
                  </a:lnTo>
                  <a:lnTo>
                    <a:pt x="8930" y="1953"/>
                  </a:lnTo>
                  <a:cubicBezTo>
                    <a:pt x="8954" y="1929"/>
                    <a:pt x="8942" y="1906"/>
                    <a:pt x="8954" y="1858"/>
                  </a:cubicBezTo>
                  <a:cubicBezTo>
                    <a:pt x="8960" y="1864"/>
                    <a:pt x="8965" y="1866"/>
                    <a:pt x="8971" y="1866"/>
                  </a:cubicBezTo>
                  <a:cubicBezTo>
                    <a:pt x="8988" y="1866"/>
                    <a:pt x="9005" y="1841"/>
                    <a:pt x="9014" y="1822"/>
                  </a:cubicBezTo>
                  <a:cubicBezTo>
                    <a:pt x="9006" y="1820"/>
                    <a:pt x="9000" y="1819"/>
                    <a:pt x="8995" y="1819"/>
                  </a:cubicBezTo>
                  <a:cubicBezTo>
                    <a:pt x="8982" y="1819"/>
                    <a:pt x="8976" y="1826"/>
                    <a:pt x="8967" y="1826"/>
                  </a:cubicBezTo>
                  <a:cubicBezTo>
                    <a:pt x="8963" y="1826"/>
                    <a:pt x="8959" y="1825"/>
                    <a:pt x="8954" y="1822"/>
                  </a:cubicBezTo>
                  <a:lnTo>
                    <a:pt x="8954" y="1822"/>
                  </a:lnTo>
                  <a:cubicBezTo>
                    <a:pt x="8954" y="1834"/>
                    <a:pt x="8954" y="1846"/>
                    <a:pt x="8966" y="1858"/>
                  </a:cubicBezTo>
                  <a:cubicBezTo>
                    <a:pt x="8954" y="1858"/>
                    <a:pt x="8942" y="1846"/>
                    <a:pt x="8930" y="1822"/>
                  </a:cubicBezTo>
                  <a:cubicBezTo>
                    <a:pt x="8930" y="1804"/>
                    <a:pt x="8937" y="1798"/>
                    <a:pt x="8946" y="1798"/>
                  </a:cubicBezTo>
                  <a:cubicBezTo>
                    <a:pt x="8962" y="1798"/>
                    <a:pt x="8985" y="1815"/>
                    <a:pt x="8990" y="1815"/>
                  </a:cubicBezTo>
                  <a:cubicBezTo>
                    <a:pt x="8992" y="1815"/>
                    <a:pt x="8992" y="1814"/>
                    <a:pt x="8990" y="1810"/>
                  </a:cubicBezTo>
                  <a:cubicBezTo>
                    <a:pt x="8994" y="1803"/>
                    <a:pt x="8996" y="1800"/>
                    <a:pt x="8998" y="1800"/>
                  </a:cubicBezTo>
                  <a:cubicBezTo>
                    <a:pt x="9003" y="1800"/>
                    <a:pt x="9005" y="1814"/>
                    <a:pt x="9014" y="1822"/>
                  </a:cubicBezTo>
                  <a:cubicBezTo>
                    <a:pt x="9014" y="1826"/>
                    <a:pt x="9014" y="1828"/>
                    <a:pt x="9014" y="1828"/>
                  </a:cubicBezTo>
                  <a:cubicBezTo>
                    <a:pt x="9015" y="1828"/>
                    <a:pt x="9018" y="1822"/>
                    <a:pt x="9026" y="1822"/>
                  </a:cubicBezTo>
                  <a:lnTo>
                    <a:pt x="9014" y="1810"/>
                  </a:lnTo>
                  <a:cubicBezTo>
                    <a:pt x="9026" y="1810"/>
                    <a:pt x="9026" y="1787"/>
                    <a:pt x="9038" y="1775"/>
                  </a:cubicBezTo>
                  <a:cubicBezTo>
                    <a:pt x="9049" y="1775"/>
                    <a:pt x="9049" y="1775"/>
                    <a:pt x="9049" y="1787"/>
                  </a:cubicBezTo>
                  <a:lnTo>
                    <a:pt x="9038" y="1787"/>
                  </a:lnTo>
                  <a:lnTo>
                    <a:pt x="9049" y="1798"/>
                  </a:lnTo>
                  <a:cubicBezTo>
                    <a:pt x="9055" y="1809"/>
                    <a:pt x="9059" y="1813"/>
                    <a:pt x="9062" y="1813"/>
                  </a:cubicBezTo>
                  <a:cubicBezTo>
                    <a:pt x="9073" y="1813"/>
                    <a:pt x="9078" y="1773"/>
                    <a:pt x="9092" y="1773"/>
                  </a:cubicBezTo>
                  <a:cubicBezTo>
                    <a:pt x="9094" y="1773"/>
                    <a:pt x="9095" y="1774"/>
                    <a:pt x="9097" y="1775"/>
                  </a:cubicBezTo>
                  <a:cubicBezTo>
                    <a:pt x="9085" y="1787"/>
                    <a:pt x="9085" y="1787"/>
                    <a:pt x="9085" y="1787"/>
                  </a:cubicBezTo>
                  <a:cubicBezTo>
                    <a:pt x="9094" y="1795"/>
                    <a:pt x="9115" y="1829"/>
                    <a:pt x="9121" y="1829"/>
                  </a:cubicBezTo>
                  <a:cubicBezTo>
                    <a:pt x="9124" y="1829"/>
                    <a:pt x="9124" y="1824"/>
                    <a:pt x="9121" y="1810"/>
                  </a:cubicBezTo>
                  <a:lnTo>
                    <a:pt x="9121" y="1810"/>
                  </a:lnTo>
                  <a:cubicBezTo>
                    <a:pt x="9124" y="1814"/>
                    <a:pt x="9127" y="1815"/>
                    <a:pt x="9129" y="1815"/>
                  </a:cubicBezTo>
                  <a:cubicBezTo>
                    <a:pt x="9133" y="1815"/>
                    <a:pt x="9133" y="1807"/>
                    <a:pt x="9133" y="1798"/>
                  </a:cubicBezTo>
                  <a:cubicBezTo>
                    <a:pt x="9133" y="1787"/>
                    <a:pt x="9133" y="1775"/>
                    <a:pt x="9133" y="1775"/>
                  </a:cubicBezTo>
                  <a:lnTo>
                    <a:pt x="9168" y="1787"/>
                  </a:lnTo>
                  <a:cubicBezTo>
                    <a:pt x="9168" y="1787"/>
                    <a:pt x="9180" y="1775"/>
                    <a:pt x="9180" y="1775"/>
                  </a:cubicBezTo>
                  <a:lnTo>
                    <a:pt x="9192" y="1787"/>
                  </a:lnTo>
                  <a:cubicBezTo>
                    <a:pt x="9192" y="1787"/>
                    <a:pt x="9204" y="1798"/>
                    <a:pt x="9204" y="1798"/>
                  </a:cubicBezTo>
                  <a:cubicBezTo>
                    <a:pt x="9216" y="1814"/>
                    <a:pt x="9225" y="1819"/>
                    <a:pt x="9231" y="1819"/>
                  </a:cubicBezTo>
                  <a:cubicBezTo>
                    <a:pt x="9244" y="1819"/>
                    <a:pt x="9249" y="1796"/>
                    <a:pt x="9264" y="1796"/>
                  </a:cubicBezTo>
                  <a:cubicBezTo>
                    <a:pt x="9270" y="1796"/>
                    <a:pt x="9277" y="1800"/>
                    <a:pt x="9288" y="1810"/>
                  </a:cubicBezTo>
                  <a:cubicBezTo>
                    <a:pt x="9288" y="1775"/>
                    <a:pt x="9276" y="1763"/>
                    <a:pt x="9276" y="1751"/>
                  </a:cubicBezTo>
                  <a:cubicBezTo>
                    <a:pt x="9276" y="1727"/>
                    <a:pt x="9288" y="1691"/>
                    <a:pt x="9299" y="1679"/>
                  </a:cubicBezTo>
                  <a:cubicBezTo>
                    <a:pt x="9323" y="1715"/>
                    <a:pt x="9371" y="1739"/>
                    <a:pt x="9383" y="1810"/>
                  </a:cubicBezTo>
                  <a:cubicBezTo>
                    <a:pt x="9407" y="1810"/>
                    <a:pt x="9359" y="1775"/>
                    <a:pt x="9371" y="1751"/>
                  </a:cubicBezTo>
                  <a:lnTo>
                    <a:pt x="9383" y="1751"/>
                  </a:lnTo>
                  <a:cubicBezTo>
                    <a:pt x="9371" y="1739"/>
                    <a:pt x="9359" y="1727"/>
                    <a:pt x="9347" y="1703"/>
                  </a:cubicBezTo>
                  <a:cubicBezTo>
                    <a:pt x="9338" y="1676"/>
                    <a:pt x="9349" y="1663"/>
                    <a:pt x="9360" y="1663"/>
                  </a:cubicBezTo>
                  <a:cubicBezTo>
                    <a:pt x="9364" y="1663"/>
                    <a:pt x="9368" y="1665"/>
                    <a:pt x="9371" y="1667"/>
                  </a:cubicBezTo>
                  <a:lnTo>
                    <a:pt x="9371" y="1715"/>
                  </a:lnTo>
                  <a:cubicBezTo>
                    <a:pt x="9395" y="1691"/>
                    <a:pt x="9383" y="1620"/>
                    <a:pt x="9395" y="1572"/>
                  </a:cubicBezTo>
                  <a:cubicBezTo>
                    <a:pt x="9419" y="1584"/>
                    <a:pt x="9407" y="1632"/>
                    <a:pt x="9419" y="1667"/>
                  </a:cubicBezTo>
                  <a:lnTo>
                    <a:pt x="9442" y="1656"/>
                  </a:lnTo>
                  <a:lnTo>
                    <a:pt x="9454" y="1691"/>
                  </a:lnTo>
                  <a:cubicBezTo>
                    <a:pt x="9464" y="1681"/>
                    <a:pt x="9466" y="1653"/>
                    <a:pt x="9474" y="1653"/>
                  </a:cubicBezTo>
                  <a:cubicBezTo>
                    <a:pt x="9475" y="1653"/>
                    <a:pt x="9476" y="1654"/>
                    <a:pt x="9478" y="1656"/>
                  </a:cubicBezTo>
                  <a:cubicBezTo>
                    <a:pt x="9478" y="1691"/>
                    <a:pt x="9526" y="1691"/>
                    <a:pt x="9502" y="1739"/>
                  </a:cubicBezTo>
                  <a:cubicBezTo>
                    <a:pt x="9519" y="1739"/>
                    <a:pt x="9518" y="1709"/>
                    <a:pt x="9520" y="1709"/>
                  </a:cubicBezTo>
                  <a:cubicBezTo>
                    <a:pt x="9521" y="1709"/>
                    <a:pt x="9522" y="1713"/>
                    <a:pt x="9526" y="1727"/>
                  </a:cubicBezTo>
                  <a:cubicBezTo>
                    <a:pt x="9526" y="1679"/>
                    <a:pt x="9514" y="1703"/>
                    <a:pt x="9502" y="1691"/>
                  </a:cubicBezTo>
                  <a:cubicBezTo>
                    <a:pt x="9490" y="1644"/>
                    <a:pt x="9526" y="1667"/>
                    <a:pt x="9538" y="1644"/>
                  </a:cubicBezTo>
                  <a:cubicBezTo>
                    <a:pt x="9526" y="1620"/>
                    <a:pt x="9549" y="1560"/>
                    <a:pt x="9538" y="1513"/>
                  </a:cubicBezTo>
                  <a:lnTo>
                    <a:pt x="9561" y="1513"/>
                  </a:lnTo>
                  <a:cubicBezTo>
                    <a:pt x="9558" y="1491"/>
                    <a:pt x="9554" y="1484"/>
                    <a:pt x="9548" y="1484"/>
                  </a:cubicBezTo>
                  <a:cubicBezTo>
                    <a:pt x="9536" y="1484"/>
                    <a:pt x="9520" y="1511"/>
                    <a:pt x="9503" y="1511"/>
                  </a:cubicBezTo>
                  <a:cubicBezTo>
                    <a:pt x="9495" y="1511"/>
                    <a:pt x="9486" y="1505"/>
                    <a:pt x="9478" y="1489"/>
                  </a:cubicBezTo>
                  <a:cubicBezTo>
                    <a:pt x="9466" y="1489"/>
                    <a:pt x="9466" y="1489"/>
                    <a:pt x="9442" y="1465"/>
                  </a:cubicBezTo>
                  <a:lnTo>
                    <a:pt x="9442" y="1465"/>
                  </a:lnTo>
                  <a:lnTo>
                    <a:pt x="9454" y="1525"/>
                  </a:lnTo>
                  <a:cubicBezTo>
                    <a:pt x="9430" y="1513"/>
                    <a:pt x="9430" y="1477"/>
                    <a:pt x="9419" y="1465"/>
                  </a:cubicBezTo>
                  <a:cubicBezTo>
                    <a:pt x="9419" y="1469"/>
                    <a:pt x="9417" y="1470"/>
                    <a:pt x="9415" y="1470"/>
                  </a:cubicBezTo>
                  <a:cubicBezTo>
                    <a:pt x="9411" y="1470"/>
                    <a:pt x="9403" y="1465"/>
                    <a:pt x="9395" y="1465"/>
                  </a:cubicBezTo>
                  <a:cubicBezTo>
                    <a:pt x="9395" y="1465"/>
                    <a:pt x="9395" y="1453"/>
                    <a:pt x="9407" y="1441"/>
                  </a:cubicBezTo>
                  <a:cubicBezTo>
                    <a:pt x="9397" y="1427"/>
                    <a:pt x="9392" y="1422"/>
                    <a:pt x="9388" y="1422"/>
                  </a:cubicBezTo>
                  <a:cubicBezTo>
                    <a:pt x="9383" y="1422"/>
                    <a:pt x="9383" y="1434"/>
                    <a:pt x="9383" y="1441"/>
                  </a:cubicBezTo>
                  <a:cubicBezTo>
                    <a:pt x="9383" y="1465"/>
                    <a:pt x="9371" y="1465"/>
                    <a:pt x="9359" y="1465"/>
                  </a:cubicBezTo>
                  <a:lnTo>
                    <a:pt x="9347" y="1465"/>
                  </a:lnTo>
                  <a:cubicBezTo>
                    <a:pt x="9359" y="1477"/>
                    <a:pt x="9371" y="1525"/>
                    <a:pt x="9383" y="1537"/>
                  </a:cubicBezTo>
                  <a:cubicBezTo>
                    <a:pt x="9347" y="1513"/>
                    <a:pt x="9323" y="1537"/>
                    <a:pt x="9288" y="1489"/>
                  </a:cubicBezTo>
                  <a:cubicBezTo>
                    <a:pt x="9276" y="1465"/>
                    <a:pt x="9288" y="1441"/>
                    <a:pt x="9288" y="1441"/>
                  </a:cubicBezTo>
                  <a:cubicBezTo>
                    <a:pt x="9284" y="1440"/>
                    <a:pt x="9281" y="1439"/>
                    <a:pt x="9279" y="1439"/>
                  </a:cubicBezTo>
                  <a:cubicBezTo>
                    <a:pt x="9264" y="1439"/>
                    <a:pt x="9264" y="1468"/>
                    <a:pt x="9264" y="1489"/>
                  </a:cubicBezTo>
                  <a:cubicBezTo>
                    <a:pt x="9264" y="1501"/>
                    <a:pt x="9264" y="1501"/>
                    <a:pt x="9252" y="1501"/>
                  </a:cubicBezTo>
                  <a:cubicBezTo>
                    <a:pt x="9252" y="1489"/>
                    <a:pt x="9240" y="1465"/>
                    <a:pt x="9240" y="1465"/>
                  </a:cubicBezTo>
                  <a:cubicBezTo>
                    <a:pt x="9240" y="1465"/>
                    <a:pt x="9228" y="1453"/>
                    <a:pt x="9228" y="1453"/>
                  </a:cubicBezTo>
                  <a:cubicBezTo>
                    <a:pt x="9228" y="1501"/>
                    <a:pt x="9204" y="1489"/>
                    <a:pt x="9192" y="1513"/>
                  </a:cubicBezTo>
                  <a:lnTo>
                    <a:pt x="9216" y="1513"/>
                  </a:lnTo>
                  <a:cubicBezTo>
                    <a:pt x="9216" y="1540"/>
                    <a:pt x="9216" y="1568"/>
                    <a:pt x="9211" y="1568"/>
                  </a:cubicBezTo>
                  <a:cubicBezTo>
                    <a:pt x="9209" y="1568"/>
                    <a:pt x="9207" y="1566"/>
                    <a:pt x="9204" y="1560"/>
                  </a:cubicBezTo>
                  <a:cubicBezTo>
                    <a:pt x="9216" y="1525"/>
                    <a:pt x="9168" y="1513"/>
                    <a:pt x="9192" y="1489"/>
                  </a:cubicBezTo>
                  <a:cubicBezTo>
                    <a:pt x="9184" y="1476"/>
                    <a:pt x="9180" y="1471"/>
                    <a:pt x="9178" y="1471"/>
                  </a:cubicBezTo>
                  <a:lnTo>
                    <a:pt x="9178" y="1471"/>
                  </a:lnTo>
                  <a:cubicBezTo>
                    <a:pt x="9170" y="1471"/>
                    <a:pt x="9185" y="1526"/>
                    <a:pt x="9172" y="1526"/>
                  </a:cubicBezTo>
                  <a:cubicBezTo>
                    <a:pt x="9171" y="1526"/>
                    <a:pt x="9170" y="1525"/>
                    <a:pt x="9168" y="1525"/>
                  </a:cubicBezTo>
                  <a:lnTo>
                    <a:pt x="9145" y="1501"/>
                  </a:lnTo>
                  <a:cubicBezTo>
                    <a:pt x="9133" y="1465"/>
                    <a:pt x="9168" y="1477"/>
                    <a:pt x="9157" y="1465"/>
                  </a:cubicBezTo>
                  <a:lnTo>
                    <a:pt x="9145" y="1465"/>
                  </a:lnTo>
                  <a:cubicBezTo>
                    <a:pt x="9157" y="1441"/>
                    <a:pt x="9192" y="1453"/>
                    <a:pt x="9216" y="1406"/>
                  </a:cubicBezTo>
                  <a:lnTo>
                    <a:pt x="9157" y="1394"/>
                  </a:lnTo>
                  <a:cubicBezTo>
                    <a:pt x="9109" y="1453"/>
                    <a:pt x="9014" y="1417"/>
                    <a:pt x="8978" y="1513"/>
                  </a:cubicBezTo>
                  <a:cubicBezTo>
                    <a:pt x="8978" y="1513"/>
                    <a:pt x="8978" y="1513"/>
                    <a:pt x="8978" y="1537"/>
                  </a:cubicBezTo>
                  <a:lnTo>
                    <a:pt x="8978" y="1548"/>
                  </a:lnTo>
                  <a:cubicBezTo>
                    <a:pt x="8954" y="1525"/>
                    <a:pt x="8930" y="1525"/>
                    <a:pt x="8907" y="1501"/>
                  </a:cubicBezTo>
                  <a:lnTo>
                    <a:pt x="8907" y="1501"/>
                  </a:lnTo>
                  <a:cubicBezTo>
                    <a:pt x="8918" y="1525"/>
                    <a:pt x="8918" y="1525"/>
                    <a:pt x="8930" y="1548"/>
                  </a:cubicBezTo>
                  <a:cubicBezTo>
                    <a:pt x="8942" y="1584"/>
                    <a:pt x="8942" y="1596"/>
                    <a:pt x="8918" y="1596"/>
                  </a:cubicBezTo>
                  <a:cubicBezTo>
                    <a:pt x="8915" y="1587"/>
                    <a:pt x="8914" y="1580"/>
                    <a:pt x="8913" y="1575"/>
                  </a:cubicBezTo>
                  <a:lnTo>
                    <a:pt x="8913" y="1575"/>
                  </a:lnTo>
                  <a:cubicBezTo>
                    <a:pt x="8912" y="1578"/>
                    <a:pt x="8910" y="1581"/>
                    <a:pt x="8907" y="1584"/>
                  </a:cubicBezTo>
                  <a:cubicBezTo>
                    <a:pt x="8895" y="1572"/>
                    <a:pt x="8871" y="1572"/>
                    <a:pt x="8871" y="1537"/>
                  </a:cubicBezTo>
                  <a:lnTo>
                    <a:pt x="8871" y="1537"/>
                  </a:lnTo>
                  <a:cubicBezTo>
                    <a:pt x="8871" y="1537"/>
                    <a:pt x="8871" y="1537"/>
                    <a:pt x="8883" y="1548"/>
                  </a:cubicBezTo>
                  <a:cubicBezTo>
                    <a:pt x="8883" y="1537"/>
                    <a:pt x="8859" y="1525"/>
                    <a:pt x="8859" y="1501"/>
                  </a:cubicBezTo>
                  <a:lnTo>
                    <a:pt x="8847" y="1513"/>
                  </a:lnTo>
                  <a:cubicBezTo>
                    <a:pt x="8835" y="1489"/>
                    <a:pt x="8847" y="1477"/>
                    <a:pt x="8835" y="1465"/>
                  </a:cubicBezTo>
                  <a:cubicBezTo>
                    <a:pt x="8811" y="1489"/>
                    <a:pt x="8811" y="1548"/>
                    <a:pt x="8787" y="1584"/>
                  </a:cubicBezTo>
                  <a:cubicBezTo>
                    <a:pt x="8787" y="1564"/>
                    <a:pt x="8779" y="1519"/>
                    <a:pt x="8776" y="1519"/>
                  </a:cubicBezTo>
                  <a:cubicBezTo>
                    <a:pt x="8776" y="1519"/>
                    <a:pt x="8776" y="1521"/>
                    <a:pt x="8776" y="1525"/>
                  </a:cubicBezTo>
                  <a:cubicBezTo>
                    <a:pt x="8774" y="1524"/>
                    <a:pt x="8773" y="1523"/>
                    <a:pt x="8771" y="1523"/>
                  </a:cubicBezTo>
                  <a:cubicBezTo>
                    <a:pt x="8752" y="1523"/>
                    <a:pt x="8750" y="1597"/>
                    <a:pt x="8728" y="1608"/>
                  </a:cubicBezTo>
                  <a:cubicBezTo>
                    <a:pt x="8728" y="1596"/>
                    <a:pt x="8740" y="1596"/>
                    <a:pt x="8740" y="1584"/>
                  </a:cubicBezTo>
                  <a:cubicBezTo>
                    <a:pt x="8707" y="1584"/>
                    <a:pt x="8677" y="1586"/>
                    <a:pt x="8648" y="1586"/>
                  </a:cubicBezTo>
                  <a:cubicBezTo>
                    <a:pt x="8605" y="1586"/>
                    <a:pt x="8564" y="1582"/>
                    <a:pt x="8514" y="1560"/>
                  </a:cubicBezTo>
                  <a:lnTo>
                    <a:pt x="8514" y="1632"/>
                  </a:lnTo>
                  <a:lnTo>
                    <a:pt x="8490" y="1596"/>
                  </a:lnTo>
                  <a:cubicBezTo>
                    <a:pt x="8482" y="1595"/>
                    <a:pt x="8475" y="1594"/>
                    <a:pt x="8468" y="1594"/>
                  </a:cubicBezTo>
                  <a:cubicBezTo>
                    <a:pt x="8398" y="1594"/>
                    <a:pt x="8354" y="1647"/>
                    <a:pt x="8299" y="1679"/>
                  </a:cubicBezTo>
                  <a:cubicBezTo>
                    <a:pt x="8297" y="1681"/>
                    <a:pt x="8294" y="1681"/>
                    <a:pt x="8292" y="1681"/>
                  </a:cubicBezTo>
                  <a:cubicBezTo>
                    <a:pt x="8275" y="1681"/>
                    <a:pt x="8273" y="1642"/>
                    <a:pt x="8252" y="1632"/>
                  </a:cubicBezTo>
                  <a:cubicBezTo>
                    <a:pt x="8204" y="1644"/>
                    <a:pt x="8216" y="1703"/>
                    <a:pt x="8180" y="1739"/>
                  </a:cubicBezTo>
                  <a:cubicBezTo>
                    <a:pt x="8180" y="1715"/>
                    <a:pt x="8180" y="1667"/>
                    <a:pt x="8156" y="1667"/>
                  </a:cubicBezTo>
                  <a:cubicBezTo>
                    <a:pt x="8156" y="1687"/>
                    <a:pt x="8164" y="1706"/>
                    <a:pt x="8154" y="1706"/>
                  </a:cubicBezTo>
                  <a:cubicBezTo>
                    <a:pt x="8152" y="1706"/>
                    <a:pt x="8149" y="1705"/>
                    <a:pt x="8145" y="1703"/>
                  </a:cubicBezTo>
                  <a:lnTo>
                    <a:pt x="8145" y="1691"/>
                  </a:lnTo>
                  <a:cubicBezTo>
                    <a:pt x="8141" y="1683"/>
                    <a:pt x="8138" y="1681"/>
                    <a:pt x="8135" y="1681"/>
                  </a:cubicBezTo>
                  <a:cubicBezTo>
                    <a:pt x="8129" y="1681"/>
                    <a:pt x="8121" y="1691"/>
                    <a:pt x="8097" y="1691"/>
                  </a:cubicBezTo>
                  <a:cubicBezTo>
                    <a:pt x="8061" y="1703"/>
                    <a:pt x="8037" y="1763"/>
                    <a:pt x="8037" y="1846"/>
                  </a:cubicBezTo>
                  <a:cubicBezTo>
                    <a:pt x="8002" y="1846"/>
                    <a:pt x="8014" y="1775"/>
                    <a:pt x="8002" y="1763"/>
                  </a:cubicBezTo>
                  <a:lnTo>
                    <a:pt x="8002" y="1763"/>
                  </a:lnTo>
                  <a:cubicBezTo>
                    <a:pt x="8008" y="1765"/>
                    <a:pt x="8013" y="1766"/>
                    <a:pt x="8016" y="1766"/>
                  </a:cubicBezTo>
                  <a:cubicBezTo>
                    <a:pt x="8029" y="1766"/>
                    <a:pt x="8014" y="1746"/>
                    <a:pt x="8014" y="1727"/>
                  </a:cubicBezTo>
                  <a:cubicBezTo>
                    <a:pt x="8007" y="1740"/>
                    <a:pt x="8001" y="1750"/>
                    <a:pt x="7992" y="1750"/>
                  </a:cubicBezTo>
                  <a:cubicBezTo>
                    <a:pt x="7985" y="1750"/>
                    <a:pt x="7977" y="1743"/>
                    <a:pt x="7966" y="1727"/>
                  </a:cubicBezTo>
                  <a:cubicBezTo>
                    <a:pt x="7954" y="1739"/>
                    <a:pt x="7942" y="1739"/>
                    <a:pt x="7930" y="1775"/>
                  </a:cubicBezTo>
                  <a:cubicBezTo>
                    <a:pt x="7934" y="1768"/>
                    <a:pt x="7937" y="1765"/>
                    <a:pt x="7940" y="1765"/>
                  </a:cubicBezTo>
                  <a:cubicBezTo>
                    <a:pt x="7948" y="1765"/>
                    <a:pt x="7954" y="1782"/>
                    <a:pt x="7954" y="1798"/>
                  </a:cubicBezTo>
                  <a:cubicBezTo>
                    <a:pt x="7950" y="1796"/>
                    <a:pt x="7946" y="1796"/>
                    <a:pt x="7942" y="1796"/>
                  </a:cubicBezTo>
                  <a:cubicBezTo>
                    <a:pt x="7934" y="1796"/>
                    <a:pt x="7926" y="1798"/>
                    <a:pt x="7918" y="1798"/>
                  </a:cubicBezTo>
                  <a:cubicBezTo>
                    <a:pt x="7906" y="1798"/>
                    <a:pt x="7895" y="1792"/>
                    <a:pt x="7883" y="1763"/>
                  </a:cubicBezTo>
                  <a:cubicBezTo>
                    <a:pt x="7799" y="1810"/>
                    <a:pt x="7704" y="1846"/>
                    <a:pt x="7621" y="1894"/>
                  </a:cubicBezTo>
                  <a:cubicBezTo>
                    <a:pt x="7615" y="1906"/>
                    <a:pt x="7618" y="1906"/>
                    <a:pt x="7622" y="1906"/>
                  </a:cubicBezTo>
                  <a:cubicBezTo>
                    <a:pt x="7627" y="1906"/>
                    <a:pt x="7633" y="1906"/>
                    <a:pt x="7633" y="1918"/>
                  </a:cubicBezTo>
                  <a:cubicBezTo>
                    <a:pt x="7629" y="1933"/>
                    <a:pt x="7625" y="1937"/>
                    <a:pt x="7621" y="1937"/>
                  </a:cubicBezTo>
                  <a:cubicBezTo>
                    <a:pt x="7616" y="1937"/>
                    <a:pt x="7611" y="1929"/>
                    <a:pt x="7606" y="1929"/>
                  </a:cubicBezTo>
                  <a:cubicBezTo>
                    <a:pt x="7603" y="1929"/>
                    <a:pt x="7600" y="1932"/>
                    <a:pt x="7597" y="1941"/>
                  </a:cubicBezTo>
                  <a:lnTo>
                    <a:pt x="7597" y="1906"/>
                  </a:lnTo>
                  <a:cubicBezTo>
                    <a:pt x="7573" y="1918"/>
                    <a:pt x="7561" y="1989"/>
                    <a:pt x="7549" y="2025"/>
                  </a:cubicBezTo>
                  <a:cubicBezTo>
                    <a:pt x="7537" y="1989"/>
                    <a:pt x="7525" y="2001"/>
                    <a:pt x="7537" y="1977"/>
                  </a:cubicBezTo>
                  <a:lnTo>
                    <a:pt x="7537" y="1977"/>
                  </a:lnTo>
                  <a:cubicBezTo>
                    <a:pt x="7537" y="1978"/>
                    <a:pt x="7536" y="1978"/>
                    <a:pt x="7535" y="1978"/>
                  </a:cubicBezTo>
                  <a:cubicBezTo>
                    <a:pt x="7520" y="1978"/>
                    <a:pt x="7460" y="1888"/>
                    <a:pt x="7445" y="1888"/>
                  </a:cubicBezTo>
                  <a:cubicBezTo>
                    <a:pt x="7443" y="1888"/>
                    <a:pt x="7442" y="1889"/>
                    <a:pt x="7442" y="1894"/>
                  </a:cubicBezTo>
                  <a:lnTo>
                    <a:pt x="7525" y="2013"/>
                  </a:lnTo>
                  <a:cubicBezTo>
                    <a:pt x="7525" y="2025"/>
                    <a:pt x="7502" y="2025"/>
                    <a:pt x="7514" y="2037"/>
                  </a:cubicBezTo>
                  <a:cubicBezTo>
                    <a:pt x="7490" y="2013"/>
                    <a:pt x="7466" y="1989"/>
                    <a:pt x="7454" y="1989"/>
                  </a:cubicBezTo>
                  <a:cubicBezTo>
                    <a:pt x="7430" y="1965"/>
                    <a:pt x="7454" y="1965"/>
                    <a:pt x="7466" y="1953"/>
                  </a:cubicBezTo>
                  <a:cubicBezTo>
                    <a:pt x="7442" y="1906"/>
                    <a:pt x="7418" y="1941"/>
                    <a:pt x="7406" y="1882"/>
                  </a:cubicBezTo>
                  <a:lnTo>
                    <a:pt x="7406" y="1882"/>
                  </a:lnTo>
                  <a:cubicBezTo>
                    <a:pt x="7383" y="1906"/>
                    <a:pt x="7418" y="1906"/>
                    <a:pt x="7418" y="1929"/>
                  </a:cubicBezTo>
                  <a:lnTo>
                    <a:pt x="7394" y="1929"/>
                  </a:lnTo>
                  <a:lnTo>
                    <a:pt x="7418" y="1941"/>
                  </a:lnTo>
                  <a:cubicBezTo>
                    <a:pt x="7409" y="1961"/>
                    <a:pt x="7422" y="1995"/>
                    <a:pt x="7403" y="1995"/>
                  </a:cubicBezTo>
                  <a:cubicBezTo>
                    <a:pt x="7398" y="1995"/>
                    <a:pt x="7392" y="1993"/>
                    <a:pt x="7383" y="1989"/>
                  </a:cubicBezTo>
                  <a:lnTo>
                    <a:pt x="7383" y="1989"/>
                  </a:lnTo>
                  <a:lnTo>
                    <a:pt x="7394" y="2060"/>
                  </a:lnTo>
                  <a:cubicBezTo>
                    <a:pt x="7386" y="2044"/>
                    <a:pt x="7381" y="2039"/>
                    <a:pt x="7377" y="2039"/>
                  </a:cubicBezTo>
                  <a:cubicBezTo>
                    <a:pt x="7371" y="2039"/>
                    <a:pt x="7368" y="2050"/>
                    <a:pt x="7363" y="2050"/>
                  </a:cubicBezTo>
                  <a:cubicBezTo>
                    <a:pt x="7361" y="2050"/>
                    <a:pt x="7360" y="2050"/>
                    <a:pt x="7359" y="2048"/>
                  </a:cubicBezTo>
                  <a:lnTo>
                    <a:pt x="7347" y="2025"/>
                  </a:lnTo>
                  <a:cubicBezTo>
                    <a:pt x="7343" y="2028"/>
                    <a:pt x="7340" y="2030"/>
                    <a:pt x="7336" y="2030"/>
                  </a:cubicBezTo>
                  <a:cubicBezTo>
                    <a:pt x="7328" y="2030"/>
                    <a:pt x="7320" y="2021"/>
                    <a:pt x="7311" y="2013"/>
                  </a:cubicBezTo>
                  <a:cubicBezTo>
                    <a:pt x="7305" y="1995"/>
                    <a:pt x="7308" y="1995"/>
                    <a:pt x="7311" y="1995"/>
                  </a:cubicBezTo>
                  <a:cubicBezTo>
                    <a:pt x="7314" y="1995"/>
                    <a:pt x="7317" y="1995"/>
                    <a:pt x="7311" y="1977"/>
                  </a:cubicBezTo>
                  <a:lnTo>
                    <a:pt x="7287" y="1977"/>
                  </a:lnTo>
                  <a:cubicBezTo>
                    <a:pt x="7299" y="2001"/>
                    <a:pt x="7299" y="2025"/>
                    <a:pt x="7323" y="2037"/>
                  </a:cubicBezTo>
                  <a:cubicBezTo>
                    <a:pt x="7323" y="2084"/>
                    <a:pt x="7335" y="2132"/>
                    <a:pt x="7299" y="2144"/>
                  </a:cubicBezTo>
                  <a:cubicBezTo>
                    <a:pt x="7263" y="2108"/>
                    <a:pt x="7299" y="2096"/>
                    <a:pt x="7275" y="2060"/>
                  </a:cubicBezTo>
                  <a:lnTo>
                    <a:pt x="7275" y="2060"/>
                  </a:lnTo>
                  <a:cubicBezTo>
                    <a:pt x="7228" y="2072"/>
                    <a:pt x="7287" y="2191"/>
                    <a:pt x="7252" y="2203"/>
                  </a:cubicBezTo>
                  <a:cubicBezTo>
                    <a:pt x="7216" y="2203"/>
                    <a:pt x="7240" y="2239"/>
                    <a:pt x="7216" y="2263"/>
                  </a:cubicBezTo>
                  <a:cubicBezTo>
                    <a:pt x="7204" y="2227"/>
                    <a:pt x="7180" y="2239"/>
                    <a:pt x="7156" y="2215"/>
                  </a:cubicBezTo>
                  <a:lnTo>
                    <a:pt x="7156" y="2179"/>
                  </a:lnTo>
                  <a:cubicBezTo>
                    <a:pt x="7151" y="2184"/>
                    <a:pt x="7146" y="2187"/>
                    <a:pt x="7142" y="2187"/>
                  </a:cubicBezTo>
                  <a:cubicBezTo>
                    <a:pt x="7136" y="2187"/>
                    <a:pt x="7130" y="2184"/>
                    <a:pt x="7125" y="2175"/>
                  </a:cubicBezTo>
                  <a:lnTo>
                    <a:pt x="7125" y="2175"/>
                  </a:lnTo>
                  <a:cubicBezTo>
                    <a:pt x="7139" y="2207"/>
                    <a:pt x="7108" y="2229"/>
                    <a:pt x="7097" y="2251"/>
                  </a:cubicBezTo>
                  <a:lnTo>
                    <a:pt x="7121" y="2287"/>
                  </a:lnTo>
                  <a:cubicBezTo>
                    <a:pt x="7109" y="2299"/>
                    <a:pt x="7097" y="2334"/>
                    <a:pt x="7073" y="2334"/>
                  </a:cubicBezTo>
                  <a:cubicBezTo>
                    <a:pt x="7061" y="2358"/>
                    <a:pt x="7085" y="2382"/>
                    <a:pt x="7085" y="2429"/>
                  </a:cubicBezTo>
                  <a:cubicBezTo>
                    <a:pt x="7061" y="2406"/>
                    <a:pt x="7037" y="2370"/>
                    <a:pt x="7025" y="2334"/>
                  </a:cubicBezTo>
                  <a:lnTo>
                    <a:pt x="7025" y="2334"/>
                  </a:lnTo>
                  <a:cubicBezTo>
                    <a:pt x="7029" y="2338"/>
                    <a:pt x="7032" y="2340"/>
                    <a:pt x="7035" y="2340"/>
                  </a:cubicBezTo>
                  <a:cubicBezTo>
                    <a:pt x="7040" y="2340"/>
                    <a:pt x="7045" y="2334"/>
                    <a:pt x="7061" y="2334"/>
                  </a:cubicBezTo>
                  <a:cubicBezTo>
                    <a:pt x="7073" y="2287"/>
                    <a:pt x="7061" y="2215"/>
                    <a:pt x="7097" y="2203"/>
                  </a:cubicBezTo>
                  <a:cubicBezTo>
                    <a:pt x="7090" y="2180"/>
                    <a:pt x="7086" y="2171"/>
                    <a:pt x="7083" y="2171"/>
                  </a:cubicBezTo>
                  <a:cubicBezTo>
                    <a:pt x="7076" y="2171"/>
                    <a:pt x="7075" y="2216"/>
                    <a:pt x="7055" y="2216"/>
                  </a:cubicBezTo>
                  <a:cubicBezTo>
                    <a:pt x="7053" y="2216"/>
                    <a:pt x="7051" y="2216"/>
                    <a:pt x="7049" y="2215"/>
                  </a:cubicBezTo>
                  <a:cubicBezTo>
                    <a:pt x="7049" y="2203"/>
                    <a:pt x="7049" y="2203"/>
                    <a:pt x="7049" y="2203"/>
                  </a:cubicBezTo>
                  <a:cubicBezTo>
                    <a:pt x="7049" y="2191"/>
                    <a:pt x="7061" y="2168"/>
                    <a:pt x="7037" y="2120"/>
                  </a:cubicBezTo>
                  <a:lnTo>
                    <a:pt x="7037" y="2120"/>
                  </a:lnTo>
                  <a:cubicBezTo>
                    <a:pt x="7026" y="2142"/>
                    <a:pt x="7065" y="2193"/>
                    <a:pt x="7036" y="2193"/>
                  </a:cubicBezTo>
                  <a:cubicBezTo>
                    <a:pt x="7033" y="2193"/>
                    <a:pt x="7030" y="2192"/>
                    <a:pt x="7025" y="2191"/>
                  </a:cubicBezTo>
                  <a:cubicBezTo>
                    <a:pt x="7025" y="2196"/>
                    <a:pt x="7023" y="2198"/>
                    <a:pt x="7020" y="2198"/>
                  </a:cubicBezTo>
                  <a:cubicBezTo>
                    <a:pt x="7008" y="2198"/>
                    <a:pt x="6975" y="2168"/>
                    <a:pt x="6966" y="2168"/>
                  </a:cubicBezTo>
                  <a:lnTo>
                    <a:pt x="6966" y="2168"/>
                  </a:lnTo>
                  <a:cubicBezTo>
                    <a:pt x="6966" y="2203"/>
                    <a:pt x="7002" y="2263"/>
                    <a:pt x="6966" y="2275"/>
                  </a:cubicBezTo>
                  <a:lnTo>
                    <a:pt x="6954" y="2227"/>
                  </a:lnTo>
                  <a:lnTo>
                    <a:pt x="6954" y="2227"/>
                  </a:lnTo>
                  <a:cubicBezTo>
                    <a:pt x="6930" y="2239"/>
                    <a:pt x="6978" y="2299"/>
                    <a:pt x="6954" y="2310"/>
                  </a:cubicBezTo>
                  <a:cubicBezTo>
                    <a:pt x="6964" y="2310"/>
                    <a:pt x="6966" y="2348"/>
                    <a:pt x="6983" y="2348"/>
                  </a:cubicBezTo>
                  <a:cubicBezTo>
                    <a:pt x="6985" y="2348"/>
                    <a:pt x="6987" y="2347"/>
                    <a:pt x="6990" y="2346"/>
                  </a:cubicBezTo>
                  <a:lnTo>
                    <a:pt x="6990" y="2346"/>
                  </a:lnTo>
                  <a:cubicBezTo>
                    <a:pt x="6990" y="2370"/>
                    <a:pt x="6978" y="2394"/>
                    <a:pt x="6954" y="2394"/>
                  </a:cubicBezTo>
                  <a:cubicBezTo>
                    <a:pt x="6954" y="2394"/>
                    <a:pt x="6954" y="2406"/>
                    <a:pt x="6966" y="2418"/>
                  </a:cubicBezTo>
                  <a:cubicBezTo>
                    <a:pt x="6971" y="2421"/>
                    <a:pt x="6975" y="2423"/>
                    <a:pt x="6978" y="2423"/>
                  </a:cubicBezTo>
                  <a:cubicBezTo>
                    <a:pt x="6991" y="2423"/>
                    <a:pt x="6987" y="2395"/>
                    <a:pt x="6998" y="2395"/>
                  </a:cubicBezTo>
                  <a:cubicBezTo>
                    <a:pt x="7001" y="2395"/>
                    <a:pt x="7006" y="2398"/>
                    <a:pt x="7013" y="2406"/>
                  </a:cubicBezTo>
                  <a:lnTo>
                    <a:pt x="7002" y="2358"/>
                  </a:lnTo>
                  <a:cubicBezTo>
                    <a:pt x="7025" y="2358"/>
                    <a:pt x="7049" y="2394"/>
                    <a:pt x="7049" y="2418"/>
                  </a:cubicBezTo>
                  <a:cubicBezTo>
                    <a:pt x="7049" y="2418"/>
                    <a:pt x="7049" y="2412"/>
                    <a:pt x="7053" y="2412"/>
                  </a:cubicBezTo>
                  <a:cubicBezTo>
                    <a:pt x="7054" y="2412"/>
                    <a:pt x="7057" y="2414"/>
                    <a:pt x="7061" y="2418"/>
                  </a:cubicBezTo>
                  <a:cubicBezTo>
                    <a:pt x="7078" y="2438"/>
                    <a:pt x="7078" y="2443"/>
                    <a:pt x="7074" y="2443"/>
                  </a:cubicBezTo>
                  <a:cubicBezTo>
                    <a:pt x="7070" y="2443"/>
                    <a:pt x="7062" y="2440"/>
                    <a:pt x="7057" y="2440"/>
                  </a:cubicBezTo>
                  <a:cubicBezTo>
                    <a:pt x="7051" y="2440"/>
                    <a:pt x="7049" y="2444"/>
                    <a:pt x="7061" y="2465"/>
                  </a:cubicBezTo>
                  <a:lnTo>
                    <a:pt x="7061" y="2453"/>
                  </a:lnTo>
                  <a:lnTo>
                    <a:pt x="7061" y="2453"/>
                  </a:lnTo>
                  <a:cubicBezTo>
                    <a:pt x="7097" y="2489"/>
                    <a:pt x="7061" y="2501"/>
                    <a:pt x="7049" y="2513"/>
                  </a:cubicBezTo>
                  <a:cubicBezTo>
                    <a:pt x="7025" y="2501"/>
                    <a:pt x="7002" y="2501"/>
                    <a:pt x="6978" y="2477"/>
                  </a:cubicBezTo>
                  <a:lnTo>
                    <a:pt x="6990" y="2441"/>
                  </a:lnTo>
                  <a:cubicBezTo>
                    <a:pt x="6987" y="2440"/>
                    <a:pt x="6985" y="2439"/>
                    <a:pt x="6983" y="2439"/>
                  </a:cubicBezTo>
                  <a:cubicBezTo>
                    <a:pt x="6968" y="2439"/>
                    <a:pt x="6976" y="2478"/>
                    <a:pt x="6966" y="2489"/>
                  </a:cubicBezTo>
                  <a:cubicBezTo>
                    <a:pt x="6954" y="2477"/>
                    <a:pt x="6954" y="2477"/>
                    <a:pt x="6954" y="2477"/>
                  </a:cubicBezTo>
                  <a:cubicBezTo>
                    <a:pt x="6954" y="2477"/>
                    <a:pt x="6954" y="2477"/>
                    <a:pt x="6954" y="2489"/>
                  </a:cubicBezTo>
                  <a:cubicBezTo>
                    <a:pt x="6954" y="2489"/>
                    <a:pt x="6954" y="2477"/>
                    <a:pt x="6942" y="2477"/>
                  </a:cubicBezTo>
                  <a:cubicBezTo>
                    <a:pt x="6930" y="2477"/>
                    <a:pt x="6930" y="2513"/>
                    <a:pt x="6906" y="2513"/>
                  </a:cubicBezTo>
                  <a:lnTo>
                    <a:pt x="6930" y="2537"/>
                  </a:lnTo>
                  <a:lnTo>
                    <a:pt x="6918" y="2513"/>
                  </a:lnTo>
                  <a:cubicBezTo>
                    <a:pt x="6930" y="2513"/>
                    <a:pt x="6954" y="2525"/>
                    <a:pt x="6966" y="2549"/>
                  </a:cubicBezTo>
                  <a:cubicBezTo>
                    <a:pt x="6963" y="2557"/>
                    <a:pt x="6959" y="2560"/>
                    <a:pt x="6953" y="2560"/>
                  </a:cubicBezTo>
                  <a:cubicBezTo>
                    <a:pt x="6934" y="2560"/>
                    <a:pt x="6904" y="2522"/>
                    <a:pt x="6894" y="2513"/>
                  </a:cubicBezTo>
                  <a:cubicBezTo>
                    <a:pt x="6879" y="2481"/>
                    <a:pt x="6894" y="2481"/>
                    <a:pt x="6907" y="2481"/>
                  </a:cubicBezTo>
                  <a:lnTo>
                    <a:pt x="6907" y="2481"/>
                  </a:lnTo>
                  <a:cubicBezTo>
                    <a:pt x="6913" y="2481"/>
                    <a:pt x="6918" y="2481"/>
                    <a:pt x="6918" y="2477"/>
                  </a:cubicBezTo>
                  <a:cubicBezTo>
                    <a:pt x="6906" y="2460"/>
                    <a:pt x="6899" y="2455"/>
                    <a:pt x="6894" y="2455"/>
                  </a:cubicBezTo>
                  <a:cubicBezTo>
                    <a:pt x="6885" y="2455"/>
                    <a:pt x="6880" y="2467"/>
                    <a:pt x="6861" y="2467"/>
                  </a:cubicBezTo>
                  <a:cubicBezTo>
                    <a:pt x="6857" y="2467"/>
                    <a:pt x="6852" y="2467"/>
                    <a:pt x="6847" y="2465"/>
                  </a:cubicBezTo>
                  <a:cubicBezTo>
                    <a:pt x="6823" y="2418"/>
                    <a:pt x="6871" y="2453"/>
                    <a:pt x="6847" y="2406"/>
                  </a:cubicBezTo>
                  <a:cubicBezTo>
                    <a:pt x="6823" y="2406"/>
                    <a:pt x="6847" y="2441"/>
                    <a:pt x="6811" y="2453"/>
                  </a:cubicBezTo>
                  <a:cubicBezTo>
                    <a:pt x="6799" y="2429"/>
                    <a:pt x="6823" y="2406"/>
                    <a:pt x="6799" y="2382"/>
                  </a:cubicBezTo>
                  <a:lnTo>
                    <a:pt x="6777" y="2382"/>
                  </a:lnTo>
                  <a:cubicBezTo>
                    <a:pt x="6778" y="2386"/>
                    <a:pt x="6777" y="2390"/>
                    <a:pt x="6775" y="2394"/>
                  </a:cubicBezTo>
                  <a:lnTo>
                    <a:pt x="6752" y="2394"/>
                  </a:lnTo>
                  <a:cubicBezTo>
                    <a:pt x="6728" y="2382"/>
                    <a:pt x="6740" y="2334"/>
                    <a:pt x="6716" y="2322"/>
                  </a:cubicBezTo>
                  <a:lnTo>
                    <a:pt x="6704" y="2358"/>
                  </a:lnTo>
                  <a:cubicBezTo>
                    <a:pt x="6716" y="2370"/>
                    <a:pt x="6728" y="2370"/>
                    <a:pt x="6740" y="2394"/>
                  </a:cubicBezTo>
                  <a:cubicBezTo>
                    <a:pt x="6738" y="2393"/>
                    <a:pt x="6736" y="2392"/>
                    <a:pt x="6735" y="2392"/>
                  </a:cubicBezTo>
                  <a:cubicBezTo>
                    <a:pt x="6721" y="2392"/>
                    <a:pt x="6752" y="2456"/>
                    <a:pt x="6752" y="2489"/>
                  </a:cubicBezTo>
                  <a:cubicBezTo>
                    <a:pt x="6740" y="2489"/>
                    <a:pt x="6728" y="2489"/>
                    <a:pt x="6716" y="2477"/>
                  </a:cubicBezTo>
                  <a:cubicBezTo>
                    <a:pt x="6716" y="2537"/>
                    <a:pt x="6692" y="2560"/>
                    <a:pt x="6692" y="2620"/>
                  </a:cubicBezTo>
                  <a:cubicBezTo>
                    <a:pt x="6692" y="2572"/>
                    <a:pt x="6656" y="2572"/>
                    <a:pt x="6632" y="2549"/>
                  </a:cubicBezTo>
                  <a:cubicBezTo>
                    <a:pt x="6644" y="2537"/>
                    <a:pt x="6621" y="2489"/>
                    <a:pt x="6597" y="2465"/>
                  </a:cubicBezTo>
                  <a:lnTo>
                    <a:pt x="6597" y="2465"/>
                  </a:lnTo>
                  <a:cubicBezTo>
                    <a:pt x="6585" y="2477"/>
                    <a:pt x="6609" y="2525"/>
                    <a:pt x="6632" y="2537"/>
                  </a:cubicBezTo>
                  <a:cubicBezTo>
                    <a:pt x="6602" y="2537"/>
                    <a:pt x="6624" y="2563"/>
                    <a:pt x="6608" y="2563"/>
                  </a:cubicBezTo>
                  <a:cubicBezTo>
                    <a:pt x="6605" y="2563"/>
                    <a:pt x="6602" y="2562"/>
                    <a:pt x="6597" y="2560"/>
                  </a:cubicBezTo>
                  <a:cubicBezTo>
                    <a:pt x="6585" y="2549"/>
                    <a:pt x="6573" y="2513"/>
                    <a:pt x="6561" y="2501"/>
                  </a:cubicBezTo>
                  <a:lnTo>
                    <a:pt x="6561" y="2501"/>
                  </a:lnTo>
                  <a:cubicBezTo>
                    <a:pt x="6537" y="2513"/>
                    <a:pt x="6597" y="2560"/>
                    <a:pt x="6561" y="2560"/>
                  </a:cubicBezTo>
                  <a:cubicBezTo>
                    <a:pt x="6561" y="2560"/>
                    <a:pt x="6561" y="2549"/>
                    <a:pt x="6549" y="2549"/>
                  </a:cubicBezTo>
                  <a:cubicBezTo>
                    <a:pt x="6537" y="2549"/>
                    <a:pt x="6537" y="2572"/>
                    <a:pt x="6549" y="2596"/>
                  </a:cubicBezTo>
                  <a:cubicBezTo>
                    <a:pt x="6537" y="2585"/>
                    <a:pt x="6529" y="2581"/>
                    <a:pt x="6523" y="2581"/>
                  </a:cubicBezTo>
                  <a:cubicBezTo>
                    <a:pt x="6512" y="2581"/>
                    <a:pt x="6507" y="2595"/>
                    <a:pt x="6499" y="2595"/>
                  </a:cubicBezTo>
                  <a:cubicBezTo>
                    <a:pt x="6494" y="2595"/>
                    <a:pt x="6488" y="2589"/>
                    <a:pt x="6478" y="2572"/>
                  </a:cubicBezTo>
                  <a:lnTo>
                    <a:pt x="6478" y="2572"/>
                  </a:lnTo>
                  <a:cubicBezTo>
                    <a:pt x="6466" y="2608"/>
                    <a:pt x="6513" y="2596"/>
                    <a:pt x="6513" y="2620"/>
                  </a:cubicBezTo>
                  <a:cubicBezTo>
                    <a:pt x="6521" y="2643"/>
                    <a:pt x="6509" y="2651"/>
                    <a:pt x="6497" y="2651"/>
                  </a:cubicBezTo>
                  <a:cubicBezTo>
                    <a:pt x="6490" y="2651"/>
                    <a:pt x="6482" y="2648"/>
                    <a:pt x="6478" y="2644"/>
                  </a:cubicBezTo>
                  <a:cubicBezTo>
                    <a:pt x="6478" y="2644"/>
                    <a:pt x="6478" y="2620"/>
                    <a:pt x="6490" y="2620"/>
                  </a:cubicBezTo>
                  <a:lnTo>
                    <a:pt x="6454" y="2596"/>
                  </a:lnTo>
                  <a:cubicBezTo>
                    <a:pt x="6398" y="2596"/>
                    <a:pt x="6479" y="2681"/>
                    <a:pt x="6449" y="2681"/>
                  </a:cubicBezTo>
                  <a:cubicBezTo>
                    <a:pt x="6447" y="2681"/>
                    <a:pt x="6445" y="2680"/>
                    <a:pt x="6442" y="2680"/>
                  </a:cubicBezTo>
                  <a:cubicBezTo>
                    <a:pt x="6442" y="2656"/>
                    <a:pt x="6418" y="2656"/>
                    <a:pt x="6406" y="2620"/>
                  </a:cubicBezTo>
                  <a:lnTo>
                    <a:pt x="6406" y="2620"/>
                  </a:lnTo>
                  <a:cubicBezTo>
                    <a:pt x="6406" y="2632"/>
                    <a:pt x="6382" y="2644"/>
                    <a:pt x="6418" y="2656"/>
                  </a:cubicBezTo>
                  <a:cubicBezTo>
                    <a:pt x="6406" y="2668"/>
                    <a:pt x="6382" y="2668"/>
                    <a:pt x="6371" y="2668"/>
                  </a:cubicBezTo>
                  <a:cubicBezTo>
                    <a:pt x="6371" y="2691"/>
                    <a:pt x="6371" y="2703"/>
                    <a:pt x="6382" y="2739"/>
                  </a:cubicBezTo>
                  <a:cubicBezTo>
                    <a:pt x="6378" y="2741"/>
                    <a:pt x="6372" y="2742"/>
                    <a:pt x="6367" y="2742"/>
                  </a:cubicBezTo>
                  <a:cubicBezTo>
                    <a:pt x="6345" y="2742"/>
                    <a:pt x="6321" y="2727"/>
                    <a:pt x="6311" y="2727"/>
                  </a:cubicBezTo>
                  <a:cubicBezTo>
                    <a:pt x="6287" y="2775"/>
                    <a:pt x="6228" y="2763"/>
                    <a:pt x="6204" y="2822"/>
                  </a:cubicBezTo>
                  <a:lnTo>
                    <a:pt x="6216" y="2822"/>
                  </a:lnTo>
                  <a:cubicBezTo>
                    <a:pt x="6180" y="2834"/>
                    <a:pt x="6263" y="2858"/>
                    <a:pt x="6228" y="2882"/>
                  </a:cubicBezTo>
                  <a:cubicBezTo>
                    <a:pt x="6216" y="2858"/>
                    <a:pt x="6207" y="2855"/>
                    <a:pt x="6196" y="2855"/>
                  </a:cubicBezTo>
                  <a:cubicBezTo>
                    <a:pt x="6193" y="2855"/>
                    <a:pt x="6189" y="2855"/>
                    <a:pt x="6185" y="2855"/>
                  </a:cubicBezTo>
                  <a:cubicBezTo>
                    <a:pt x="6177" y="2855"/>
                    <a:pt x="6168" y="2854"/>
                    <a:pt x="6156" y="2846"/>
                  </a:cubicBezTo>
                  <a:cubicBezTo>
                    <a:pt x="6109" y="2858"/>
                    <a:pt x="6120" y="2941"/>
                    <a:pt x="6061" y="2941"/>
                  </a:cubicBezTo>
                  <a:cubicBezTo>
                    <a:pt x="6061" y="2930"/>
                    <a:pt x="6049" y="2918"/>
                    <a:pt x="6061" y="2906"/>
                  </a:cubicBezTo>
                  <a:lnTo>
                    <a:pt x="6061" y="2906"/>
                  </a:lnTo>
                  <a:cubicBezTo>
                    <a:pt x="6013" y="2918"/>
                    <a:pt x="6001" y="2941"/>
                    <a:pt x="5978" y="2965"/>
                  </a:cubicBezTo>
                  <a:lnTo>
                    <a:pt x="5978" y="2953"/>
                  </a:lnTo>
                  <a:cubicBezTo>
                    <a:pt x="5906" y="2953"/>
                    <a:pt x="5906" y="3025"/>
                    <a:pt x="5882" y="3072"/>
                  </a:cubicBezTo>
                  <a:cubicBezTo>
                    <a:pt x="5882" y="3061"/>
                    <a:pt x="5870" y="3049"/>
                    <a:pt x="5859" y="3037"/>
                  </a:cubicBezTo>
                  <a:cubicBezTo>
                    <a:pt x="5835" y="3049"/>
                    <a:pt x="5799" y="3072"/>
                    <a:pt x="5823" y="3120"/>
                  </a:cubicBezTo>
                  <a:cubicBezTo>
                    <a:pt x="5814" y="3118"/>
                    <a:pt x="5808" y="3118"/>
                    <a:pt x="5804" y="3118"/>
                  </a:cubicBezTo>
                  <a:cubicBezTo>
                    <a:pt x="5782" y="3118"/>
                    <a:pt x="5802" y="3134"/>
                    <a:pt x="5775" y="3134"/>
                  </a:cubicBezTo>
                  <a:cubicBezTo>
                    <a:pt x="5769" y="3134"/>
                    <a:pt x="5762" y="3134"/>
                    <a:pt x="5751" y="3132"/>
                  </a:cubicBezTo>
                  <a:cubicBezTo>
                    <a:pt x="5751" y="3132"/>
                    <a:pt x="5751" y="3132"/>
                    <a:pt x="5751" y="3120"/>
                  </a:cubicBezTo>
                  <a:cubicBezTo>
                    <a:pt x="5728" y="3120"/>
                    <a:pt x="5716" y="3132"/>
                    <a:pt x="5704" y="3144"/>
                  </a:cubicBezTo>
                  <a:cubicBezTo>
                    <a:pt x="5692" y="3203"/>
                    <a:pt x="5739" y="3263"/>
                    <a:pt x="5692" y="3287"/>
                  </a:cubicBezTo>
                  <a:cubicBezTo>
                    <a:pt x="5632" y="3227"/>
                    <a:pt x="5692" y="3251"/>
                    <a:pt x="5656" y="3203"/>
                  </a:cubicBezTo>
                  <a:lnTo>
                    <a:pt x="5656" y="3203"/>
                  </a:lnTo>
                  <a:cubicBezTo>
                    <a:pt x="5656" y="3215"/>
                    <a:pt x="5656" y="3239"/>
                    <a:pt x="5632" y="3239"/>
                  </a:cubicBezTo>
                  <a:cubicBezTo>
                    <a:pt x="5620" y="3203"/>
                    <a:pt x="5620" y="3215"/>
                    <a:pt x="5609" y="3191"/>
                  </a:cubicBezTo>
                  <a:lnTo>
                    <a:pt x="5609" y="3191"/>
                  </a:lnTo>
                  <a:cubicBezTo>
                    <a:pt x="5586" y="3191"/>
                    <a:pt x="5627" y="3276"/>
                    <a:pt x="5632" y="3276"/>
                  </a:cubicBezTo>
                  <a:cubicBezTo>
                    <a:pt x="5632" y="3276"/>
                    <a:pt x="5632" y="3276"/>
                    <a:pt x="5632" y="3275"/>
                  </a:cubicBezTo>
                  <a:cubicBezTo>
                    <a:pt x="5644" y="3287"/>
                    <a:pt x="5644" y="3287"/>
                    <a:pt x="5656" y="3287"/>
                  </a:cubicBezTo>
                  <a:cubicBezTo>
                    <a:pt x="5680" y="3322"/>
                    <a:pt x="5620" y="3322"/>
                    <a:pt x="5620" y="3346"/>
                  </a:cubicBezTo>
                  <a:cubicBezTo>
                    <a:pt x="5620" y="3346"/>
                    <a:pt x="5626" y="3344"/>
                    <a:pt x="5634" y="3344"/>
                  </a:cubicBezTo>
                  <a:cubicBezTo>
                    <a:pt x="5645" y="3344"/>
                    <a:pt x="5661" y="3349"/>
                    <a:pt x="5668" y="3370"/>
                  </a:cubicBezTo>
                  <a:cubicBezTo>
                    <a:pt x="5644" y="3382"/>
                    <a:pt x="5692" y="3442"/>
                    <a:pt x="5692" y="3477"/>
                  </a:cubicBezTo>
                  <a:cubicBezTo>
                    <a:pt x="5644" y="3477"/>
                    <a:pt x="5656" y="3418"/>
                    <a:pt x="5620" y="3382"/>
                  </a:cubicBezTo>
                  <a:cubicBezTo>
                    <a:pt x="5597" y="3382"/>
                    <a:pt x="5561" y="3358"/>
                    <a:pt x="5549" y="3334"/>
                  </a:cubicBezTo>
                  <a:cubicBezTo>
                    <a:pt x="5525" y="3346"/>
                    <a:pt x="5549" y="3394"/>
                    <a:pt x="5537" y="3418"/>
                  </a:cubicBezTo>
                  <a:lnTo>
                    <a:pt x="5525" y="3406"/>
                  </a:lnTo>
                  <a:lnTo>
                    <a:pt x="5525" y="3406"/>
                  </a:lnTo>
                  <a:cubicBezTo>
                    <a:pt x="5513" y="3430"/>
                    <a:pt x="5537" y="3501"/>
                    <a:pt x="5489" y="3501"/>
                  </a:cubicBezTo>
                  <a:lnTo>
                    <a:pt x="5513" y="3513"/>
                  </a:lnTo>
                  <a:cubicBezTo>
                    <a:pt x="5525" y="3513"/>
                    <a:pt x="5501" y="3525"/>
                    <a:pt x="5525" y="3561"/>
                  </a:cubicBezTo>
                  <a:cubicBezTo>
                    <a:pt x="5504" y="3540"/>
                    <a:pt x="5483" y="3537"/>
                    <a:pt x="5470" y="3521"/>
                  </a:cubicBezTo>
                  <a:lnTo>
                    <a:pt x="5470" y="3521"/>
                  </a:lnTo>
                  <a:cubicBezTo>
                    <a:pt x="5509" y="3586"/>
                    <a:pt x="5455" y="3610"/>
                    <a:pt x="5501" y="3668"/>
                  </a:cubicBezTo>
                  <a:cubicBezTo>
                    <a:pt x="5478" y="3668"/>
                    <a:pt x="5454" y="3632"/>
                    <a:pt x="5442" y="3620"/>
                  </a:cubicBezTo>
                  <a:cubicBezTo>
                    <a:pt x="5466" y="3608"/>
                    <a:pt x="5478" y="3620"/>
                    <a:pt x="5466" y="3584"/>
                  </a:cubicBezTo>
                  <a:lnTo>
                    <a:pt x="5466" y="3584"/>
                  </a:lnTo>
                  <a:cubicBezTo>
                    <a:pt x="5460" y="3590"/>
                    <a:pt x="5451" y="3593"/>
                    <a:pt x="5442" y="3593"/>
                  </a:cubicBezTo>
                  <a:cubicBezTo>
                    <a:pt x="5433" y="3593"/>
                    <a:pt x="5424" y="3590"/>
                    <a:pt x="5418" y="3584"/>
                  </a:cubicBezTo>
                  <a:lnTo>
                    <a:pt x="5418" y="3584"/>
                  </a:lnTo>
                  <a:cubicBezTo>
                    <a:pt x="5442" y="3632"/>
                    <a:pt x="5430" y="3680"/>
                    <a:pt x="5466" y="3715"/>
                  </a:cubicBezTo>
                  <a:cubicBezTo>
                    <a:pt x="5430" y="3703"/>
                    <a:pt x="5418" y="3703"/>
                    <a:pt x="5382" y="3680"/>
                  </a:cubicBezTo>
                  <a:lnTo>
                    <a:pt x="5382" y="3680"/>
                  </a:lnTo>
                  <a:cubicBezTo>
                    <a:pt x="5382" y="3715"/>
                    <a:pt x="5442" y="3727"/>
                    <a:pt x="5466" y="3751"/>
                  </a:cubicBezTo>
                  <a:cubicBezTo>
                    <a:pt x="5454" y="3751"/>
                    <a:pt x="5442" y="3751"/>
                    <a:pt x="5430" y="3763"/>
                  </a:cubicBezTo>
                  <a:cubicBezTo>
                    <a:pt x="5430" y="3755"/>
                    <a:pt x="5424" y="3746"/>
                    <a:pt x="5416" y="3746"/>
                  </a:cubicBezTo>
                  <a:cubicBezTo>
                    <a:pt x="5413" y="3746"/>
                    <a:pt x="5410" y="3748"/>
                    <a:pt x="5406" y="3751"/>
                  </a:cubicBezTo>
                  <a:lnTo>
                    <a:pt x="5406" y="3739"/>
                  </a:lnTo>
                  <a:cubicBezTo>
                    <a:pt x="5389" y="3732"/>
                    <a:pt x="5378" y="3729"/>
                    <a:pt x="5373" y="3729"/>
                  </a:cubicBezTo>
                  <a:cubicBezTo>
                    <a:pt x="5361" y="3729"/>
                    <a:pt x="5377" y="3746"/>
                    <a:pt x="5394" y="3763"/>
                  </a:cubicBezTo>
                  <a:cubicBezTo>
                    <a:pt x="5382" y="3763"/>
                    <a:pt x="5370" y="3775"/>
                    <a:pt x="5370" y="3775"/>
                  </a:cubicBezTo>
                  <a:cubicBezTo>
                    <a:pt x="5358" y="3775"/>
                    <a:pt x="5358" y="3787"/>
                    <a:pt x="5370" y="3787"/>
                  </a:cubicBezTo>
                  <a:lnTo>
                    <a:pt x="5239" y="3787"/>
                  </a:lnTo>
                  <a:cubicBezTo>
                    <a:pt x="5180" y="3811"/>
                    <a:pt x="5120" y="3834"/>
                    <a:pt x="5097" y="3858"/>
                  </a:cubicBezTo>
                  <a:cubicBezTo>
                    <a:pt x="5078" y="3861"/>
                    <a:pt x="5061" y="3861"/>
                    <a:pt x="5045" y="3861"/>
                  </a:cubicBezTo>
                  <a:cubicBezTo>
                    <a:pt x="4975" y="3861"/>
                    <a:pt x="4921" y="3844"/>
                    <a:pt x="4882" y="3834"/>
                  </a:cubicBezTo>
                  <a:cubicBezTo>
                    <a:pt x="4704" y="3906"/>
                    <a:pt x="4525" y="3882"/>
                    <a:pt x="4335" y="3977"/>
                  </a:cubicBezTo>
                  <a:lnTo>
                    <a:pt x="4346" y="3977"/>
                  </a:lnTo>
                  <a:cubicBezTo>
                    <a:pt x="4204" y="4013"/>
                    <a:pt x="4430" y="4013"/>
                    <a:pt x="4275" y="4061"/>
                  </a:cubicBezTo>
                  <a:cubicBezTo>
                    <a:pt x="4280" y="4036"/>
                    <a:pt x="4265" y="4030"/>
                    <a:pt x="4242" y="4030"/>
                  </a:cubicBezTo>
                  <a:cubicBezTo>
                    <a:pt x="4215" y="4030"/>
                    <a:pt x="4176" y="4039"/>
                    <a:pt x="4143" y="4039"/>
                  </a:cubicBezTo>
                  <a:cubicBezTo>
                    <a:pt x="4135" y="4039"/>
                    <a:pt x="4127" y="4038"/>
                    <a:pt x="4120" y="4037"/>
                  </a:cubicBezTo>
                  <a:cubicBezTo>
                    <a:pt x="3918" y="4061"/>
                    <a:pt x="3811" y="4192"/>
                    <a:pt x="3620" y="4215"/>
                  </a:cubicBezTo>
                  <a:cubicBezTo>
                    <a:pt x="3620" y="4204"/>
                    <a:pt x="3620" y="4180"/>
                    <a:pt x="3656" y="4168"/>
                  </a:cubicBezTo>
                  <a:lnTo>
                    <a:pt x="3656" y="4168"/>
                  </a:lnTo>
                  <a:cubicBezTo>
                    <a:pt x="3525" y="4204"/>
                    <a:pt x="3418" y="4263"/>
                    <a:pt x="3299" y="4311"/>
                  </a:cubicBezTo>
                  <a:lnTo>
                    <a:pt x="3311" y="4299"/>
                  </a:lnTo>
                  <a:lnTo>
                    <a:pt x="3311" y="4299"/>
                  </a:lnTo>
                  <a:cubicBezTo>
                    <a:pt x="3108" y="4346"/>
                    <a:pt x="2965" y="4477"/>
                    <a:pt x="2787" y="4596"/>
                  </a:cubicBezTo>
                  <a:cubicBezTo>
                    <a:pt x="2799" y="4585"/>
                    <a:pt x="2787" y="4561"/>
                    <a:pt x="2799" y="4549"/>
                  </a:cubicBezTo>
                  <a:lnTo>
                    <a:pt x="2799" y="4549"/>
                  </a:lnTo>
                  <a:cubicBezTo>
                    <a:pt x="2703" y="4585"/>
                    <a:pt x="2549" y="4668"/>
                    <a:pt x="2513" y="4751"/>
                  </a:cubicBezTo>
                  <a:cubicBezTo>
                    <a:pt x="2382" y="4763"/>
                    <a:pt x="2453" y="4799"/>
                    <a:pt x="2287" y="4846"/>
                  </a:cubicBezTo>
                  <a:cubicBezTo>
                    <a:pt x="2275" y="4846"/>
                    <a:pt x="2299" y="4835"/>
                    <a:pt x="2299" y="4823"/>
                  </a:cubicBezTo>
                  <a:lnTo>
                    <a:pt x="2299" y="4823"/>
                  </a:lnTo>
                  <a:cubicBezTo>
                    <a:pt x="2227" y="4858"/>
                    <a:pt x="2180" y="4894"/>
                    <a:pt x="2120" y="4930"/>
                  </a:cubicBezTo>
                  <a:cubicBezTo>
                    <a:pt x="1989" y="5061"/>
                    <a:pt x="2001" y="5144"/>
                    <a:pt x="1822" y="5251"/>
                  </a:cubicBezTo>
                  <a:cubicBezTo>
                    <a:pt x="1763" y="5204"/>
                    <a:pt x="1918" y="5168"/>
                    <a:pt x="1882" y="5108"/>
                  </a:cubicBezTo>
                  <a:lnTo>
                    <a:pt x="1882" y="5108"/>
                  </a:lnTo>
                  <a:cubicBezTo>
                    <a:pt x="1858" y="5144"/>
                    <a:pt x="1834" y="5180"/>
                    <a:pt x="1775" y="5204"/>
                  </a:cubicBezTo>
                  <a:cubicBezTo>
                    <a:pt x="1787" y="5156"/>
                    <a:pt x="1775" y="5180"/>
                    <a:pt x="1775" y="5144"/>
                  </a:cubicBezTo>
                  <a:cubicBezTo>
                    <a:pt x="1729" y="5156"/>
                    <a:pt x="1694" y="5311"/>
                    <a:pt x="1691" y="5311"/>
                  </a:cubicBezTo>
                  <a:cubicBezTo>
                    <a:pt x="1691" y="5311"/>
                    <a:pt x="1691" y="5311"/>
                    <a:pt x="1691" y="5311"/>
                  </a:cubicBezTo>
                  <a:lnTo>
                    <a:pt x="1691" y="5311"/>
                  </a:lnTo>
                  <a:cubicBezTo>
                    <a:pt x="1691" y="5320"/>
                    <a:pt x="1695" y="5324"/>
                    <a:pt x="1700" y="5324"/>
                  </a:cubicBezTo>
                  <a:cubicBezTo>
                    <a:pt x="1710" y="5324"/>
                    <a:pt x="1724" y="5314"/>
                    <a:pt x="1739" y="5299"/>
                  </a:cubicBezTo>
                  <a:lnTo>
                    <a:pt x="1739" y="5299"/>
                  </a:lnTo>
                  <a:cubicBezTo>
                    <a:pt x="1739" y="5370"/>
                    <a:pt x="1584" y="5430"/>
                    <a:pt x="1525" y="5513"/>
                  </a:cubicBezTo>
                  <a:cubicBezTo>
                    <a:pt x="1541" y="5497"/>
                    <a:pt x="1591" y="5464"/>
                    <a:pt x="1617" y="5464"/>
                  </a:cubicBezTo>
                  <a:cubicBezTo>
                    <a:pt x="1629" y="5464"/>
                    <a:pt x="1636" y="5471"/>
                    <a:pt x="1632" y="5489"/>
                  </a:cubicBezTo>
                  <a:cubicBezTo>
                    <a:pt x="1525" y="5561"/>
                    <a:pt x="1537" y="5644"/>
                    <a:pt x="1501" y="5728"/>
                  </a:cubicBezTo>
                  <a:cubicBezTo>
                    <a:pt x="1483" y="5736"/>
                    <a:pt x="1471" y="5740"/>
                    <a:pt x="1463" y="5740"/>
                  </a:cubicBezTo>
                  <a:cubicBezTo>
                    <a:pt x="1417" y="5740"/>
                    <a:pt x="1506" y="5617"/>
                    <a:pt x="1465" y="5597"/>
                  </a:cubicBezTo>
                  <a:cubicBezTo>
                    <a:pt x="1441" y="5597"/>
                    <a:pt x="1370" y="5597"/>
                    <a:pt x="1394" y="5549"/>
                  </a:cubicBezTo>
                  <a:lnTo>
                    <a:pt x="1394" y="5549"/>
                  </a:lnTo>
                  <a:cubicBezTo>
                    <a:pt x="1298" y="5620"/>
                    <a:pt x="1275" y="5704"/>
                    <a:pt x="1215" y="5787"/>
                  </a:cubicBezTo>
                  <a:lnTo>
                    <a:pt x="1203" y="5775"/>
                  </a:lnTo>
                  <a:cubicBezTo>
                    <a:pt x="1120" y="5870"/>
                    <a:pt x="1060" y="6025"/>
                    <a:pt x="965" y="6097"/>
                  </a:cubicBezTo>
                  <a:lnTo>
                    <a:pt x="1025" y="6061"/>
                  </a:lnTo>
                  <a:lnTo>
                    <a:pt x="1025" y="6061"/>
                  </a:lnTo>
                  <a:cubicBezTo>
                    <a:pt x="1013" y="6085"/>
                    <a:pt x="965" y="6132"/>
                    <a:pt x="965" y="6180"/>
                  </a:cubicBezTo>
                  <a:cubicBezTo>
                    <a:pt x="960" y="6175"/>
                    <a:pt x="952" y="6173"/>
                    <a:pt x="944" y="6173"/>
                  </a:cubicBezTo>
                  <a:cubicBezTo>
                    <a:pt x="925" y="6173"/>
                    <a:pt x="901" y="6182"/>
                    <a:pt x="885" y="6182"/>
                  </a:cubicBezTo>
                  <a:cubicBezTo>
                    <a:pt x="879" y="6182"/>
                    <a:pt x="874" y="6180"/>
                    <a:pt x="871" y="6175"/>
                  </a:cubicBezTo>
                  <a:lnTo>
                    <a:pt x="871" y="6175"/>
                  </a:lnTo>
                  <a:cubicBezTo>
                    <a:pt x="885" y="6272"/>
                    <a:pt x="716" y="6444"/>
                    <a:pt x="739" y="6537"/>
                  </a:cubicBezTo>
                  <a:cubicBezTo>
                    <a:pt x="732" y="6539"/>
                    <a:pt x="727" y="6539"/>
                    <a:pt x="722" y="6539"/>
                  </a:cubicBezTo>
                  <a:cubicBezTo>
                    <a:pt x="691" y="6539"/>
                    <a:pt x="690" y="6510"/>
                    <a:pt x="679" y="6490"/>
                  </a:cubicBezTo>
                  <a:cubicBezTo>
                    <a:pt x="739" y="6430"/>
                    <a:pt x="775" y="6418"/>
                    <a:pt x="775" y="6359"/>
                  </a:cubicBezTo>
                  <a:lnTo>
                    <a:pt x="775" y="6359"/>
                  </a:lnTo>
                  <a:cubicBezTo>
                    <a:pt x="735" y="6408"/>
                    <a:pt x="695" y="6433"/>
                    <a:pt x="676" y="6433"/>
                  </a:cubicBezTo>
                  <a:cubicBezTo>
                    <a:pt x="672" y="6433"/>
                    <a:pt x="669" y="6432"/>
                    <a:pt x="667" y="6430"/>
                  </a:cubicBezTo>
                  <a:cubicBezTo>
                    <a:pt x="667" y="6513"/>
                    <a:pt x="584" y="6668"/>
                    <a:pt x="596" y="6716"/>
                  </a:cubicBezTo>
                  <a:cubicBezTo>
                    <a:pt x="565" y="6739"/>
                    <a:pt x="539" y="6757"/>
                    <a:pt x="518" y="6757"/>
                  </a:cubicBezTo>
                  <a:cubicBezTo>
                    <a:pt x="507" y="6757"/>
                    <a:pt x="497" y="6752"/>
                    <a:pt x="489" y="6740"/>
                  </a:cubicBezTo>
                  <a:lnTo>
                    <a:pt x="489" y="6740"/>
                  </a:lnTo>
                  <a:cubicBezTo>
                    <a:pt x="443" y="6822"/>
                    <a:pt x="467" y="6831"/>
                    <a:pt x="499" y="6831"/>
                  </a:cubicBezTo>
                  <a:cubicBezTo>
                    <a:pt x="508" y="6831"/>
                    <a:pt x="517" y="6830"/>
                    <a:pt x="526" y="6830"/>
                  </a:cubicBezTo>
                  <a:cubicBezTo>
                    <a:pt x="557" y="6830"/>
                    <a:pt x="576" y="6840"/>
                    <a:pt x="513" y="6930"/>
                  </a:cubicBezTo>
                  <a:cubicBezTo>
                    <a:pt x="497" y="6942"/>
                    <a:pt x="487" y="6947"/>
                    <a:pt x="480" y="6947"/>
                  </a:cubicBezTo>
                  <a:cubicBezTo>
                    <a:pt x="457" y="6947"/>
                    <a:pt x="480" y="6890"/>
                    <a:pt x="469" y="6890"/>
                  </a:cubicBezTo>
                  <a:lnTo>
                    <a:pt x="469" y="6890"/>
                  </a:lnTo>
                  <a:cubicBezTo>
                    <a:pt x="464" y="6890"/>
                    <a:pt x="453" y="6900"/>
                    <a:pt x="429" y="6930"/>
                  </a:cubicBezTo>
                  <a:lnTo>
                    <a:pt x="441" y="6894"/>
                  </a:lnTo>
                  <a:lnTo>
                    <a:pt x="441" y="6894"/>
                  </a:lnTo>
                  <a:cubicBezTo>
                    <a:pt x="286" y="6930"/>
                    <a:pt x="465" y="7013"/>
                    <a:pt x="394" y="7109"/>
                  </a:cubicBezTo>
                  <a:cubicBezTo>
                    <a:pt x="347" y="7099"/>
                    <a:pt x="380" y="7046"/>
                    <a:pt x="358" y="7046"/>
                  </a:cubicBezTo>
                  <a:cubicBezTo>
                    <a:pt x="351" y="7046"/>
                    <a:pt x="340" y="7051"/>
                    <a:pt x="322" y="7061"/>
                  </a:cubicBezTo>
                  <a:cubicBezTo>
                    <a:pt x="275" y="7168"/>
                    <a:pt x="322" y="7263"/>
                    <a:pt x="251" y="7347"/>
                  </a:cubicBezTo>
                  <a:lnTo>
                    <a:pt x="239" y="7323"/>
                  </a:lnTo>
                  <a:cubicBezTo>
                    <a:pt x="203" y="7382"/>
                    <a:pt x="120" y="7502"/>
                    <a:pt x="96" y="7573"/>
                  </a:cubicBezTo>
                  <a:cubicBezTo>
                    <a:pt x="87" y="7573"/>
                    <a:pt x="85" y="7566"/>
                    <a:pt x="89" y="7558"/>
                  </a:cubicBezTo>
                  <a:lnTo>
                    <a:pt x="89" y="7558"/>
                  </a:lnTo>
                  <a:cubicBezTo>
                    <a:pt x="17" y="7654"/>
                    <a:pt x="93" y="7611"/>
                    <a:pt x="1" y="7692"/>
                  </a:cubicBezTo>
                  <a:lnTo>
                    <a:pt x="13" y="7728"/>
                  </a:lnTo>
                  <a:cubicBezTo>
                    <a:pt x="60" y="7692"/>
                    <a:pt x="132" y="7609"/>
                    <a:pt x="132" y="7537"/>
                  </a:cubicBezTo>
                  <a:cubicBezTo>
                    <a:pt x="132" y="7552"/>
                    <a:pt x="137" y="7558"/>
                    <a:pt x="145" y="7558"/>
                  </a:cubicBezTo>
                  <a:cubicBezTo>
                    <a:pt x="170" y="7558"/>
                    <a:pt x="224" y="7510"/>
                    <a:pt x="260" y="7510"/>
                  </a:cubicBezTo>
                  <a:cubicBezTo>
                    <a:pt x="271" y="7510"/>
                    <a:pt x="280" y="7515"/>
                    <a:pt x="286" y="7525"/>
                  </a:cubicBezTo>
                  <a:lnTo>
                    <a:pt x="275" y="7502"/>
                  </a:lnTo>
                  <a:cubicBezTo>
                    <a:pt x="441" y="7394"/>
                    <a:pt x="560" y="7204"/>
                    <a:pt x="715" y="7037"/>
                  </a:cubicBezTo>
                  <a:cubicBezTo>
                    <a:pt x="751" y="6882"/>
                    <a:pt x="882" y="6847"/>
                    <a:pt x="929" y="6704"/>
                  </a:cubicBezTo>
                  <a:cubicBezTo>
                    <a:pt x="894" y="6644"/>
                    <a:pt x="941" y="6668"/>
                    <a:pt x="1013" y="6561"/>
                  </a:cubicBezTo>
                  <a:lnTo>
                    <a:pt x="1013" y="6561"/>
                  </a:lnTo>
                  <a:cubicBezTo>
                    <a:pt x="996" y="6589"/>
                    <a:pt x="1003" y="6598"/>
                    <a:pt x="1018" y="6598"/>
                  </a:cubicBezTo>
                  <a:cubicBezTo>
                    <a:pt x="1036" y="6598"/>
                    <a:pt x="1065" y="6586"/>
                    <a:pt x="1084" y="6573"/>
                  </a:cubicBezTo>
                  <a:cubicBezTo>
                    <a:pt x="1084" y="6537"/>
                    <a:pt x="1096" y="6513"/>
                    <a:pt x="1120" y="6490"/>
                  </a:cubicBezTo>
                  <a:cubicBezTo>
                    <a:pt x="1144" y="6478"/>
                    <a:pt x="1298" y="6394"/>
                    <a:pt x="1310" y="6311"/>
                  </a:cubicBezTo>
                  <a:cubicBezTo>
                    <a:pt x="1322" y="6304"/>
                    <a:pt x="1329" y="6301"/>
                    <a:pt x="1333" y="6301"/>
                  </a:cubicBezTo>
                  <a:cubicBezTo>
                    <a:pt x="1349" y="6301"/>
                    <a:pt x="1310" y="6351"/>
                    <a:pt x="1310" y="6370"/>
                  </a:cubicBezTo>
                  <a:cubicBezTo>
                    <a:pt x="1358" y="6370"/>
                    <a:pt x="1334" y="6299"/>
                    <a:pt x="1370" y="6299"/>
                  </a:cubicBezTo>
                  <a:cubicBezTo>
                    <a:pt x="1370" y="6299"/>
                    <a:pt x="1370" y="6299"/>
                    <a:pt x="1370" y="6311"/>
                  </a:cubicBezTo>
                  <a:cubicBezTo>
                    <a:pt x="1441" y="6216"/>
                    <a:pt x="1513" y="6180"/>
                    <a:pt x="1608" y="6097"/>
                  </a:cubicBezTo>
                  <a:cubicBezTo>
                    <a:pt x="1560" y="6049"/>
                    <a:pt x="1679" y="5989"/>
                    <a:pt x="1703" y="5942"/>
                  </a:cubicBezTo>
                  <a:cubicBezTo>
                    <a:pt x="1703" y="5946"/>
                    <a:pt x="1705" y="5947"/>
                    <a:pt x="1709" y="5947"/>
                  </a:cubicBezTo>
                  <a:cubicBezTo>
                    <a:pt x="1726" y="5947"/>
                    <a:pt x="1781" y="5904"/>
                    <a:pt x="1810" y="5894"/>
                  </a:cubicBezTo>
                  <a:lnTo>
                    <a:pt x="1822" y="5811"/>
                  </a:lnTo>
                  <a:cubicBezTo>
                    <a:pt x="1846" y="5739"/>
                    <a:pt x="1918" y="5775"/>
                    <a:pt x="1965" y="5704"/>
                  </a:cubicBezTo>
                  <a:lnTo>
                    <a:pt x="1941" y="5704"/>
                  </a:lnTo>
                  <a:cubicBezTo>
                    <a:pt x="1977" y="5644"/>
                    <a:pt x="2132" y="5573"/>
                    <a:pt x="2203" y="5561"/>
                  </a:cubicBezTo>
                  <a:cubicBezTo>
                    <a:pt x="2299" y="5454"/>
                    <a:pt x="2394" y="5358"/>
                    <a:pt x="2489" y="5299"/>
                  </a:cubicBezTo>
                  <a:cubicBezTo>
                    <a:pt x="2596" y="5227"/>
                    <a:pt x="2691" y="5180"/>
                    <a:pt x="2799" y="5132"/>
                  </a:cubicBezTo>
                  <a:cubicBezTo>
                    <a:pt x="2906" y="5085"/>
                    <a:pt x="3013" y="5037"/>
                    <a:pt x="3132" y="4989"/>
                  </a:cubicBezTo>
                  <a:cubicBezTo>
                    <a:pt x="3251" y="4942"/>
                    <a:pt x="3370" y="4894"/>
                    <a:pt x="3501" y="4823"/>
                  </a:cubicBezTo>
                  <a:cubicBezTo>
                    <a:pt x="3525" y="4787"/>
                    <a:pt x="3465" y="4799"/>
                    <a:pt x="3477" y="4763"/>
                  </a:cubicBezTo>
                  <a:cubicBezTo>
                    <a:pt x="3525" y="4727"/>
                    <a:pt x="3549" y="4715"/>
                    <a:pt x="3596" y="4704"/>
                  </a:cubicBezTo>
                  <a:cubicBezTo>
                    <a:pt x="3576" y="4704"/>
                    <a:pt x="3565" y="4705"/>
                    <a:pt x="3560" y="4706"/>
                  </a:cubicBezTo>
                  <a:lnTo>
                    <a:pt x="3560" y="4706"/>
                  </a:lnTo>
                  <a:cubicBezTo>
                    <a:pt x="3560" y="4706"/>
                    <a:pt x="3561" y="4705"/>
                    <a:pt x="3561" y="4704"/>
                  </a:cubicBezTo>
                  <a:lnTo>
                    <a:pt x="3561" y="4704"/>
                  </a:lnTo>
                  <a:cubicBezTo>
                    <a:pt x="3537" y="4715"/>
                    <a:pt x="3513" y="4727"/>
                    <a:pt x="3489" y="4751"/>
                  </a:cubicBezTo>
                  <a:cubicBezTo>
                    <a:pt x="3477" y="4751"/>
                    <a:pt x="3489" y="4739"/>
                    <a:pt x="3477" y="4739"/>
                  </a:cubicBezTo>
                  <a:cubicBezTo>
                    <a:pt x="3453" y="4751"/>
                    <a:pt x="3430" y="4787"/>
                    <a:pt x="3394" y="4799"/>
                  </a:cubicBezTo>
                  <a:cubicBezTo>
                    <a:pt x="3430" y="4751"/>
                    <a:pt x="3430" y="4704"/>
                    <a:pt x="3501" y="4692"/>
                  </a:cubicBezTo>
                  <a:lnTo>
                    <a:pt x="3501" y="4692"/>
                  </a:lnTo>
                  <a:cubicBezTo>
                    <a:pt x="3501" y="4704"/>
                    <a:pt x="3489" y="4704"/>
                    <a:pt x="3477" y="4715"/>
                  </a:cubicBezTo>
                  <a:cubicBezTo>
                    <a:pt x="3525" y="4692"/>
                    <a:pt x="3525" y="4668"/>
                    <a:pt x="3573" y="4668"/>
                  </a:cubicBezTo>
                  <a:cubicBezTo>
                    <a:pt x="3607" y="4661"/>
                    <a:pt x="3613" y="4654"/>
                    <a:pt x="3615" y="4654"/>
                  </a:cubicBezTo>
                  <a:lnTo>
                    <a:pt x="3615" y="4654"/>
                  </a:lnTo>
                  <a:cubicBezTo>
                    <a:pt x="3616" y="4654"/>
                    <a:pt x="3615" y="4658"/>
                    <a:pt x="3620" y="4668"/>
                  </a:cubicBezTo>
                  <a:lnTo>
                    <a:pt x="3799" y="4620"/>
                  </a:lnTo>
                  <a:cubicBezTo>
                    <a:pt x="3845" y="4555"/>
                    <a:pt x="3927" y="4548"/>
                    <a:pt x="3973" y="4548"/>
                  </a:cubicBezTo>
                  <a:cubicBezTo>
                    <a:pt x="3986" y="4548"/>
                    <a:pt x="3996" y="4549"/>
                    <a:pt x="4001" y="4549"/>
                  </a:cubicBezTo>
                  <a:cubicBezTo>
                    <a:pt x="4001" y="4596"/>
                    <a:pt x="3894" y="4596"/>
                    <a:pt x="3870" y="4656"/>
                  </a:cubicBezTo>
                  <a:lnTo>
                    <a:pt x="3942" y="4668"/>
                  </a:lnTo>
                  <a:lnTo>
                    <a:pt x="3942" y="4632"/>
                  </a:lnTo>
                  <a:lnTo>
                    <a:pt x="4025" y="4608"/>
                  </a:lnTo>
                  <a:lnTo>
                    <a:pt x="4025" y="4620"/>
                  </a:lnTo>
                  <a:cubicBezTo>
                    <a:pt x="4025" y="4596"/>
                    <a:pt x="4025" y="4585"/>
                    <a:pt x="4061" y="4585"/>
                  </a:cubicBezTo>
                  <a:cubicBezTo>
                    <a:pt x="4061" y="4585"/>
                    <a:pt x="4066" y="4590"/>
                    <a:pt x="4066" y="4593"/>
                  </a:cubicBezTo>
                  <a:lnTo>
                    <a:pt x="4066" y="4593"/>
                  </a:lnTo>
                  <a:lnTo>
                    <a:pt x="4120" y="4561"/>
                  </a:lnTo>
                  <a:lnTo>
                    <a:pt x="4120" y="4561"/>
                  </a:lnTo>
                  <a:cubicBezTo>
                    <a:pt x="4112" y="4577"/>
                    <a:pt x="4115" y="4581"/>
                    <a:pt x="4122" y="4581"/>
                  </a:cubicBezTo>
                  <a:cubicBezTo>
                    <a:pt x="4130" y="4581"/>
                    <a:pt x="4142" y="4577"/>
                    <a:pt x="4154" y="4577"/>
                  </a:cubicBezTo>
                  <a:cubicBezTo>
                    <a:pt x="4165" y="4577"/>
                    <a:pt x="4176" y="4581"/>
                    <a:pt x="4180" y="4596"/>
                  </a:cubicBezTo>
                  <a:cubicBezTo>
                    <a:pt x="4359" y="4563"/>
                    <a:pt x="4401" y="4476"/>
                    <a:pt x="4565" y="4476"/>
                  </a:cubicBezTo>
                  <a:cubicBezTo>
                    <a:pt x="4575" y="4476"/>
                    <a:pt x="4585" y="4477"/>
                    <a:pt x="4596" y="4477"/>
                  </a:cubicBezTo>
                  <a:cubicBezTo>
                    <a:pt x="4561" y="4465"/>
                    <a:pt x="4632" y="4394"/>
                    <a:pt x="4692" y="4394"/>
                  </a:cubicBezTo>
                  <a:cubicBezTo>
                    <a:pt x="4727" y="4394"/>
                    <a:pt x="4727" y="4406"/>
                    <a:pt x="4716" y="4418"/>
                  </a:cubicBezTo>
                  <a:cubicBezTo>
                    <a:pt x="4739" y="4406"/>
                    <a:pt x="4763" y="4394"/>
                    <a:pt x="4787" y="4382"/>
                  </a:cubicBezTo>
                  <a:cubicBezTo>
                    <a:pt x="4814" y="4396"/>
                    <a:pt x="4840" y="4401"/>
                    <a:pt x="4867" y="4401"/>
                  </a:cubicBezTo>
                  <a:cubicBezTo>
                    <a:pt x="4934" y="4401"/>
                    <a:pt x="5003" y="4370"/>
                    <a:pt x="5097" y="4370"/>
                  </a:cubicBezTo>
                  <a:lnTo>
                    <a:pt x="5097" y="4394"/>
                  </a:lnTo>
                  <a:cubicBezTo>
                    <a:pt x="5132" y="4370"/>
                    <a:pt x="5192" y="4334"/>
                    <a:pt x="5263" y="4334"/>
                  </a:cubicBezTo>
                  <a:lnTo>
                    <a:pt x="5251" y="4382"/>
                  </a:lnTo>
                  <a:cubicBezTo>
                    <a:pt x="5256" y="4383"/>
                    <a:pt x="5261" y="4383"/>
                    <a:pt x="5265" y="4383"/>
                  </a:cubicBezTo>
                  <a:cubicBezTo>
                    <a:pt x="5339" y="4383"/>
                    <a:pt x="5319" y="4298"/>
                    <a:pt x="5392" y="4298"/>
                  </a:cubicBezTo>
                  <a:cubicBezTo>
                    <a:pt x="5396" y="4298"/>
                    <a:pt x="5401" y="4298"/>
                    <a:pt x="5406" y="4299"/>
                  </a:cubicBezTo>
                  <a:cubicBezTo>
                    <a:pt x="5406" y="4263"/>
                    <a:pt x="5347" y="4251"/>
                    <a:pt x="5323" y="4215"/>
                  </a:cubicBezTo>
                  <a:lnTo>
                    <a:pt x="5323" y="4215"/>
                  </a:lnTo>
                  <a:cubicBezTo>
                    <a:pt x="5341" y="4233"/>
                    <a:pt x="5376" y="4242"/>
                    <a:pt x="5405" y="4242"/>
                  </a:cubicBezTo>
                  <a:cubicBezTo>
                    <a:pt x="5433" y="4242"/>
                    <a:pt x="5454" y="4233"/>
                    <a:pt x="5442" y="4215"/>
                  </a:cubicBezTo>
                  <a:cubicBezTo>
                    <a:pt x="5471" y="4208"/>
                    <a:pt x="5488" y="4205"/>
                    <a:pt x="5498" y="4205"/>
                  </a:cubicBezTo>
                  <a:cubicBezTo>
                    <a:pt x="5519" y="4205"/>
                    <a:pt x="5505" y="4219"/>
                    <a:pt x="5513" y="4227"/>
                  </a:cubicBezTo>
                  <a:lnTo>
                    <a:pt x="5573" y="4192"/>
                  </a:lnTo>
                  <a:cubicBezTo>
                    <a:pt x="5644" y="4192"/>
                    <a:pt x="5597" y="4251"/>
                    <a:pt x="5573" y="4275"/>
                  </a:cubicBezTo>
                  <a:cubicBezTo>
                    <a:pt x="5603" y="4251"/>
                    <a:pt x="5635" y="4245"/>
                    <a:pt x="5671" y="4245"/>
                  </a:cubicBezTo>
                  <a:cubicBezTo>
                    <a:pt x="5707" y="4245"/>
                    <a:pt x="5745" y="4251"/>
                    <a:pt x="5787" y="4251"/>
                  </a:cubicBezTo>
                  <a:lnTo>
                    <a:pt x="5751" y="4275"/>
                  </a:lnTo>
                  <a:cubicBezTo>
                    <a:pt x="5787" y="4275"/>
                    <a:pt x="5811" y="4275"/>
                    <a:pt x="5847" y="4287"/>
                  </a:cubicBezTo>
                  <a:cubicBezTo>
                    <a:pt x="5879" y="4267"/>
                    <a:pt x="5923" y="4258"/>
                    <a:pt x="5969" y="4258"/>
                  </a:cubicBezTo>
                  <a:cubicBezTo>
                    <a:pt x="6007" y="4258"/>
                    <a:pt x="6047" y="4264"/>
                    <a:pt x="6085" y="4275"/>
                  </a:cubicBezTo>
                  <a:lnTo>
                    <a:pt x="6025" y="4323"/>
                  </a:lnTo>
                  <a:cubicBezTo>
                    <a:pt x="6035" y="4327"/>
                    <a:pt x="6041" y="4329"/>
                    <a:pt x="6046" y="4329"/>
                  </a:cubicBezTo>
                  <a:cubicBezTo>
                    <a:pt x="6065" y="4329"/>
                    <a:pt x="6054" y="4299"/>
                    <a:pt x="6073" y="4299"/>
                  </a:cubicBezTo>
                  <a:cubicBezTo>
                    <a:pt x="6092" y="4293"/>
                    <a:pt x="6107" y="4291"/>
                    <a:pt x="6121" y="4291"/>
                  </a:cubicBezTo>
                  <a:cubicBezTo>
                    <a:pt x="6168" y="4291"/>
                    <a:pt x="6188" y="4319"/>
                    <a:pt x="6216" y="4346"/>
                  </a:cubicBezTo>
                  <a:cubicBezTo>
                    <a:pt x="6236" y="4340"/>
                    <a:pt x="6255" y="4338"/>
                    <a:pt x="6273" y="4338"/>
                  </a:cubicBezTo>
                  <a:cubicBezTo>
                    <a:pt x="6378" y="4338"/>
                    <a:pt x="6468" y="4419"/>
                    <a:pt x="6560" y="4419"/>
                  </a:cubicBezTo>
                  <a:cubicBezTo>
                    <a:pt x="6580" y="4419"/>
                    <a:pt x="6600" y="4415"/>
                    <a:pt x="6621" y="4406"/>
                  </a:cubicBezTo>
                  <a:lnTo>
                    <a:pt x="6621" y="4442"/>
                  </a:lnTo>
                  <a:cubicBezTo>
                    <a:pt x="6647" y="4435"/>
                    <a:pt x="6672" y="4432"/>
                    <a:pt x="6698" y="4432"/>
                  </a:cubicBezTo>
                  <a:cubicBezTo>
                    <a:pt x="6819" y="4432"/>
                    <a:pt x="6931" y="4499"/>
                    <a:pt x="7041" y="4499"/>
                  </a:cubicBezTo>
                  <a:cubicBezTo>
                    <a:pt x="7063" y="4499"/>
                    <a:pt x="7086" y="4496"/>
                    <a:pt x="7109" y="4489"/>
                  </a:cubicBezTo>
                  <a:cubicBezTo>
                    <a:pt x="7152" y="4540"/>
                    <a:pt x="7184" y="4554"/>
                    <a:pt x="7210" y="4554"/>
                  </a:cubicBezTo>
                  <a:cubicBezTo>
                    <a:pt x="7244" y="4554"/>
                    <a:pt x="7271" y="4531"/>
                    <a:pt x="7305" y="4531"/>
                  </a:cubicBezTo>
                  <a:cubicBezTo>
                    <a:pt x="7331" y="4531"/>
                    <a:pt x="7363" y="4546"/>
                    <a:pt x="7406" y="4596"/>
                  </a:cubicBezTo>
                  <a:lnTo>
                    <a:pt x="7406" y="4585"/>
                  </a:lnTo>
                  <a:cubicBezTo>
                    <a:pt x="7668" y="4704"/>
                    <a:pt x="7930" y="4882"/>
                    <a:pt x="8156" y="5073"/>
                  </a:cubicBezTo>
                  <a:cubicBezTo>
                    <a:pt x="8383" y="5275"/>
                    <a:pt x="8585" y="5489"/>
                    <a:pt x="8764" y="5704"/>
                  </a:cubicBezTo>
                  <a:lnTo>
                    <a:pt x="8740" y="5716"/>
                  </a:lnTo>
                  <a:cubicBezTo>
                    <a:pt x="8978" y="6085"/>
                    <a:pt x="9133" y="6490"/>
                    <a:pt x="9180" y="6906"/>
                  </a:cubicBezTo>
                  <a:cubicBezTo>
                    <a:pt x="9228" y="7323"/>
                    <a:pt x="9145" y="7752"/>
                    <a:pt x="8942" y="8144"/>
                  </a:cubicBezTo>
                  <a:cubicBezTo>
                    <a:pt x="8930" y="8216"/>
                    <a:pt x="8990" y="8204"/>
                    <a:pt x="8978" y="8275"/>
                  </a:cubicBezTo>
                  <a:cubicBezTo>
                    <a:pt x="8967" y="8297"/>
                    <a:pt x="8937" y="8348"/>
                    <a:pt x="8913" y="8348"/>
                  </a:cubicBezTo>
                  <a:cubicBezTo>
                    <a:pt x="8911" y="8348"/>
                    <a:pt x="8909" y="8348"/>
                    <a:pt x="8907" y="8347"/>
                  </a:cubicBezTo>
                  <a:cubicBezTo>
                    <a:pt x="8930" y="8287"/>
                    <a:pt x="8883" y="8311"/>
                    <a:pt x="8883" y="8287"/>
                  </a:cubicBezTo>
                  <a:cubicBezTo>
                    <a:pt x="8847" y="8371"/>
                    <a:pt x="8752" y="8454"/>
                    <a:pt x="8728" y="8549"/>
                  </a:cubicBezTo>
                  <a:lnTo>
                    <a:pt x="8799" y="8502"/>
                  </a:lnTo>
                  <a:lnTo>
                    <a:pt x="8799" y="8502"/>
                  </a:lnTo>
                  <a:cubicBezTo>
                    <a:pt x="8787" y="8549"/>
                    <a:pt x="8752" y="8585"/>
                    <a:pt x="8728" y="8609"/>
                  </a:cubicBezTo>
                  <a:cubicBezTo>
                    <a:pt x="8717" y="8588"/>
                    <a:pt x="8670" y="8595"/>
                    <a:pt x="8667" y="8580"/>
                  </a:cubicBezTo>
                  <a:lnTo>
                    <a:pt x="8667" y="8580"/>
                  </a:lnTo>
                  <a:cubicBezTo>
                    <a:pt x="8631" y="8761"/>
                    <a:pt x="8548" y="8658"/>
                    <a:pt x="8478" y="8787"/>
                  </a:cubicBezTo>
                  <a:cubicBezTo>
                    <a:pt x="8514" y="8859"/>
                    <a:pt x="8406" y="9037"/>
                    <a:pt x="8335" y="9168"/>
                  </a:cubicBezTo>
                  <a:cubicBezTo>
                    <a:pt x="8311" y="9180"/>
                    <a:pt x="8287" y="9180"/>
                    <a:pt x="8264" y="9192"/>
                  </a:cubicBezTo>
                  <a:cubicBezTo>
                    <a:pt x="8335" y="9145"/>
                    <a:pt x="8228" y="9145"/>
                    <a:pt x="8323" y="9085"/>
                  </a:cubicBezTo>
                  <a:lnTo>
                    <a:pt x="8323" y="9085"/>
                  </a:lnTo>
                  <a:cubicBezTo>
                    <a:pt x="8240" y="9121"/>
                    <a:pt x="8180" y="9192"/>
                    <a:pt x="8097" y="9240"/>
                  </a:cubicBezTo>
                  <a:cubicBezTo>
                    <a:pt x="8121" y="9240"/>
                    <a:pt x="8133" y="9264"/>
                    <a:pt x="8109" y="9287"/>
                  </a:cubicBezTo>
                  <a:cubicBezTo>
                    <a:pt x="8091" y="9295"/>
                    <a:pt x="8077" y="9296"/>
                    <a:pt x="8064" y="9296"/>
                  </a:cubicBezTo>
                  <a:cubicBezTo>
                    <a:pt x="8050" y="9296"/>
                    <a:pt x="8038" y="9294"/>
                    <a:pt x="8026" y="9294"/>
                  </a:cubicBezTo>
                  <a:cubicBezTo>
                    <a:pt x="8011" y="9294"/>
                    <a:pt x="7996" y="9297"/>
                    <a:pt x="7978" y="9311"/>
                  </a:cubicBezTo>
                  <a:lnTo>
                    <a:pt x="8014" y="9252"/>
                  </a:lnTo>
                  <a:cubicBezTo>
                    <a:pt x="7966" y="9252"/>
                    <a:pt x="7954" y="9299"/>
                    <a:pt x="7918" y="9323"/>
                  </a:cubicBezTo>
                  <a:cubicBezTo>
                    <a:pt x="7910" y="9315"/>
                    <a:pt x="7896" y="9314"/>
                    <a:pt x="7880" y="9314"/>
                  </a:cubicBezTo>
                  <a:cubicBezTo>
                    <a:pt x="7872" y="9314"/>
                    <a:pt x="7864" y="9314"/>
                    <a:pt x="7856" y="9314"/>
                  </a:cubicBezTo>
                  <a:cubicBezTo>
                    <a:pt x="7832" y="9314"/>
                    <a:pt x="7811" y="9311"/>
                    <a:pt x="7811" y="9287"/>
                  </a:cubicBezTo>
                  <a:cubicBezTo>
                    <a:pt x="7752" y="9371"/>
                    <a:pt x="7716" y="9347"/>
                    <a:pt x="7644" y="9407"/>
                  </a:cubicBezTo>
                  <a:cubicBezTo>
                    <a:pt x="7740" y="9407"/>
                    <a:pt x="7633" y="9454"/>
                    <a:pt x="7656" y="9478"/>
                  </a:cubicBezTo>
                  <a:lnTo>
                    <a:pt x="7752" y="9430"/>
                  </a:lnTo>
                  <a:lnTo>
                    <a:pt x="7752" y="9430"/>
                  </a:lnTo>
                  <a:cubicBezTo>
                    <a:pt x="7723" y="9435"/>
                    <a:pt x="7707" y="9437"/>
                    <a:pt x="7699" y="9437"/>
                  </a:cubicBezTo>
                  <a:cubicBezTo>
                    <a:pt x="7663" y="9437"/>
                    <a:pt x="7793" y="9398"/>
                    <a:pt x="7764" y="9359"/>
                  </a:cubicBezTo>
                  <a:cubicBezTo>
                    <a:pt x="7823" y="9359"/>
                    <a:pt x="7742" y="9442"/>
                    <a:pt x="7775" y="9442"/>
                  </a:cubicBezTo>
                  <a:cubicBezTo>
                    <a:pt x="7782" y="9442"/>
                    <a:pt x="7793" y="9438"/>
                    <a:pt x="7811" y="9430"/>
                  </a:cubicBezTo>
                  <a:lnTo>
                    <a:pt x="7811" y="9430"/>
                  </a:lnTo>
                  <a:cubicBezTo>
                    <a:pt x="7692" y="9502"/>
                    <a:pt x="7656" y="9490"/>
                    <a:pt x="7525" y="9573"/>
                  </a:cubicBezTo>
                  <a:cubicBezTo>
                    <a:pt x="7542" y="9566"/>
                    <a:pt x="7552" y="9563"/>
                    <a:pt x="7557" y="9563"/>
                  </a:cubicBezTo>
                  <a:cubicBezTo>
                    <a:pt x="7576" y="9563"/>
                    <a:pt x="7523" y="9609"/>
                    <a:pt x="7561" y="9609"/>
                  </a:cubicBezTo>
                  <a:cubicBezTo>
                    <a:pt x="7529" y="9620"/>
                    <a:pt x="7514" y="9624"/>
                    <a:pt x="7507" y="9624"/>
                  </a:cubicBezTo>
                  <a:cubicBezTo>
                    <a:pt x="7493" y="9624"/>
                    <a:pt x="7523" y="9602"/>
                    <a:pt x="7490" y="9585"/>
                  </a:cubicBezTo>
                  <a:cubicBezTo>
                    <a:pt x="7470" y="9589"/>
                    <a:pt x="7453" y="9589"/>
                    <a:pt x="7437" y="9589"/>
                  </a:cubicBezTo>
                  <a:lnTo>
                    <a:pt x="7437" y="9589"/>
                  </a:lnTo>
                  <a:cubicBezTo>
                    <a:pt x="7405" y="9589"/>
                    <a:pt x="7379" y="9589"/>
                    <a:pt x="7347" y="9621"/>
                  </a:cubicBezTo>
                  <a:cubicBezTo>
                    <a:pt x="7252" y="9621"/>
                    <a:pt x="7359" y="9573"/>
                    <a:pt x="7311" y="9561"/>
                  </a:cubicBezTo>
                  <a:cubicBezTo>
                    <a:pt x="7323" y="9549"/>
                    <a:pt x="7394" y="9537"/>
                    <a:pt x="7454" y="9526"/>
                  </a:cubicBezTo>
                  <a:cubicBezTo>
                    <a:pt x="7514" y="9514"/>
                    <a:pt x="7561" y="9490"/>
                    <a:pt x="7525" y="9442"/>
                  </a:cubicBezTo>
                  <a:cubicBezTo>
                    <a:pt x="7573" y="9430"/>
                    <a:pt x="7621" y="9371"/>
                    <a:pt x="7692" y="9347"/>
                  </a:cubicBezTo>
                  <a:cubicBezTo>
                    <a:pt x="7668" y="9347"/>
                    <a:pt x="7642" y="9346"/>
                    <a:pt x="7615" y="9346"/>
                  </a:cubicBezTo>
                  <a:cubicBezTo>
                    <a:pt x="7561" y="9346"/>
                    <a:pt x="7506" y="9351"/>
                    <a:pt x="7466" y="9383"/>
                  </a:cubicBezTo>
                  <a:lnTo>
                    <a:pt x="7478" y="9454"/>
                  </a:lnTo>
                  <a:cubicBezTo>
                    <a:pt x="7418" y="9466"/>
                    <a:pt x="7418" y="9514"/>
                    <a:pt x="7371" y="9514"/>
                  </a:cubicBezTo>
                  <a:cubicBezTo>
                    <a:pt x="7388" y="9496"/>
                    <a:pt x="7367" y="9485"/>
                    <a:pt x="7336" y="9485"/>
                  </a:cubicBezTo>
                  <a:cubicBezTo>
                    <a:pt x="7325" y="9485"/>
                    <a:pt x="7312" y="9487"/>
                    <a:pt x="7299" y="9490"/>
                  </a:cubicBezTo>
                  <a:cubicBezTo>
                    <a:pt x="7311" y="9490"/>
                    <a:pt x="7335" y="9490"/>
                    <a:pt x="7335" y="9502"/>
                  </a:cubicBezTo>
                  <a:cubicBezTo>
                    <a:pt x="7252" y="9526"/>
                    <a:pt x="7240" y="9561"/>
                    <a:pt x="7133" y="9597"/>
                  </a:cubicBezTo>
                  <a:cubicBezTo>
                    <a:pt x="7228" y="9597"/>
                    <a:pt x="7252" y="9621"/>
                    <a:pt x="7335" y="9633"/>
                  </a:cubicBezTo>
                  <a:cubicBezTo>
                    <a:pt x="7330" y="9653"/>
                    <a:pt x="7318" y="9658"/>
                    <a:pt x="7302" y="9658"/>
                  </a:cubicBezTo>
                  <a:cubicBezTo>
                    <a:pt x="7288" y="9658"/>
                    <a:pt x="7270" y="9654"/>
                    <a:pt x="7251" y="9654"/>
                  </a:cubicBezTo>
                  <a:cubicBezTo>
                    <a:pt x="7244" y="9654"/>
                    <a:pt x="7238" y="9654"/>
                    <a:pt x="7231" y="9656"/>
                  </a:cubicBezTo>
                  <a:lnTo>
                    <a:pt x="7231" y="9656"/>
                  </a:lnTo>
                  <a:cubicBezTo>
                    <a:pt x="7233" y="9655"/>
                    <a:pt x="7235" y="9652"/>
                    <a:pt x="7228" y="9645"/>
                  </a:cubicBezTo>
                  <a:lnTo>
                    <a:pt x="7180" y="9668"/>
                  </a:lnTo>
                  <a:cubicBezTo>
                    <a:pt x="7061" y="9668"/>
                    <a:pt x="7180" y="9609"/>
                    <a:pt x="7085" y="9597"/>
                  </a:cubicBezTo>
                  <a:cubicBezTo>
                    <a:pt x="7070" y="9588"/>
                    <a:pt x="7058" y="9585"/>
                    <a:pt x="7047" y="9585"/>
                  </a:cubicBezTo>
                  <a:cubicBezTo>
                    <a:pt x="7020" y="9585"/>
                    <a:pt x="7001" y="9603"/>
                    <a:pt x="6977" y="9603"/>
                  </a:cubicBezTo>
                  <a:cubicBezTo>
                    <a:pt x="6970" y="9603"/>
                    <a:pt x="6962" y="9601"/>
                    <a:pt x="6954" y="9597"/>
                  </a:cubicBezTo>
                  <a:lnTo>
                    <a:pt x="6954" y="9597"/>
                  </a:lnTo>
                  <a:cubicBezTo>
                    <a:pt x="6954" y="9609"/>
                    <a:pt x="6966" y="9609"/>
                    <a:pt x="6966" y="9609"/>
                  </a:cubicBezTo>
                  <a:lnTo>
                    <a:pt x="6942" y="9609"/>
                  </a:lnTo>
                  <a:cubicBezTo>
                    <a:pt x="6882" y="9621"/>
                    <a:pt x="6811" y="9609"/>
                    <a:pt x="6799" y="9645"/>
                  </a:cubicBezTo>
                  <a:cubicBezTo>
                    <a:pt x="6797" y="9642"/>
                    <a:pt x="6793" y="9641"/>
                    <a:pt x="6789" y="9641"/>
                  </a:cubicBezTo>
                  <a:cubicBezTo>
                    <a:pt x="6770" y="9641"/>
                    <a:pt x="6737" y="9659"/>
                    <a:pt x="6728" y="9668"/>
                  </a:cubicBezTo>
                  <a:cubicBezTo>
                    <a:pt x="6710" y="9674"/>
                    <a:pt x="6680" y="9683"/>
                    <a:pt x="6649" y="9683"/>
                  </a:cubicBezTo>
                  <a:cubicBezTo>
                    <a:pt x="6618" y="9683"/>
                    <a:pt x="6585" y="9674"/>
                    <a:pt x="6561" y="9645"/>
                  </a:cubicBezTo>
                  <a:cubicBezTo>
                    <a:pt x="6490" y="9633"/>
                    <a:pt x="6430" y="9609"/>
                    <a:pt x="6454" y="9585"/>
                  </a:cubicBezTo>
                  <a:lnTo>
                    <a:pt x="6335" y="9561"/>
                  </a:lnTo>
                  <a:lnTo>
                    <a:pt x="6359" y="9514"/>
                  </a:lnTo>
                  <a:cubicBezTo>
                    <a:pt x="6340" y="9512"/>
                    <a:pt x="6324" y="9511"/>
                    <a:pt x="6311" y="9511"/>
                  </a:cubicBezTo>
                  <a:cubicBezTo>
                    <a:pt x="6249" y="9511"/>
                    <a:pt x="6237" y="9532"/>
                    <a:pt x="6168" y="9561"/>
                  </a:cubicBezTo>
                  <a:cubicBezTo>
                    <a:pt x="6097" y="9514"/>
                    <a:pt x="5966" y="9490"/>
                    <a:pt x="5906" y="9490"/>
                  </a:cubicBezTo>
                  <a:cubicBezTo>
                    <a:pt x="5906" y="9478"/>
                    <a:pt x="5894" y="9478"/>
                    <a:pt x="5870" y="9466"/>
                  </a:cubicBezTo>
                  <a:lnTo>
                    <a:pt x="5870" y="9466"/>
                  </a:lnTo>
                  <a:lnTo>
                    <a:pt x="5906" y="9502"/>
                  </a:lnTo>
                  <a:cubicBezTo>
                    <a:pt x="5874" y="9488"/>
                    <a:pt x="5854" y="9485"/>
                    <a:pt x="5839" y="9485"/>
                  </a:cubicBezTo>
                  <a:cubicBezTo>
                    <a:pt x="5827" y="9485"/>
                    <a:pt x="5818" y="9487"/>
                    <a:pt x="5808" y="9487"/>
                  </a:cubicBezTo>
                  <a:cubicBezTo>
                    <a:pt x="5801" y="9487"/>
                    <a:pt x="5792" y="9486"/>
                    <a:pt x="5782" y="9481"/>
                  </a:cubicBezTo>
                  <a:lnTo>
                    <a:pt x="5782" y="9481"/>
                  </a:lnTo>
                  <a:cubicBezTo>
                    <a:pt x="5781" y="9481"/>
                    <a:pt x="5781" y="9481"/>
                    <a:pt x="5781" y="9481"/>
                  </a:cubicBezTo>
                  <a:cubicBezTo>
                    <a:pt x="5778" y="9481"/>
                    <a:pt x="5769" y="9478"/>
                    <a:pt x="5751" y="9466"/>
                  </a:cubicBezTo>
                  <a:cubicBezTo>
                    <a:pt x="5751" y="9466"/>
                    <a:pt x="5739" y="9454"/>
                    <a:pt x="5728" y="9454"/>
                  </a:cubicBezTo>
                  <a:cubicBezTo>
                    <a:pt x="5728" y="9451"/>
                    <a:pt x="5729" y="9449"/>
                    <a:pt x="5730" y="9449"/>
                  </a:cubicBezTo>
                  <a:cubicBezTo>
                    <a:pt x="5735" y="9449"/>
                    <a:pt x="5743" y="9458"/>
                    <a:pt x="5751" y="9466"/>
                  </a:cubicBezTo>
                  <a:lnTo>
                    <a:pt x="5751" y="9442"/>
                  </a:lnTo>
                  <a:cubicBezTo>
                    <a:pt x="5704" y="9371"/>
                    <a:pt x="5644" y="9418"/>
                    <a:pt x="5585" y="9371"/>
                  </a:cubicBezTo>
                  <a:lnTo>
                    <a:pt x="5585" y="9371"/>
                  </a:lnTo>
                  <a:cubicBezTo>
                    <a:pt x="5585" y="9371"/>
                    <a:pt x="5597" y="9371"/>
                    <a:pt x="5609" y="9383"/>
                  </a:cubicBezTo>
                  <a:cubicBezTo>
                    <a:pt x="5577" y="9351"/>
                    <a:pt x="5564" y="9283"/>
                    <a:pt x="5537" y="9283"/>
                  </a:cubicBezTo>
                  <a:cubicBezTo>
                    <a:pt x="5534" y="9283"/>
                    <a:pt x="5530" y="9285"/>
                    <a:pt x="5525" y="9287"/>
                  </a:cubicBezTo>
                  <a:cubicBezTo>
                    <a:pt x="5513" y="9276"/>
                    <a:pt x="5501" y="9276"/>
                    <a:pt x="5489" y="9276"/>
                  </a:cubicBezTo>
                  <a:cubicBezTo>
                    <a:pt x="5474" y="9276"/>
                    <a:pt x="5458" y="9281"/>
                    <a:pt x="5449" y="9281"/>
                  </a:cubicBezTo>
                  <a:cubicBezTo>
                    <a:pt x="5444" y="9281"/>
                    <a:pt x="5442" y="9280"/>
                    <a:pt x="5442" y="9276"/>
                  </a:cubicBezTo>
                  <a:cubicBezTo>
                    <a:pt x="5406" y="9252"/>
                    <a:pt x="5382" y="9228"/>
                    <a:pt x="5358" y="9204"/>
                  </a:cubicBezTo>
                  <a:cubicBezTo>
                    <a:pt x="5347" y="9192"/>
                    <a:pt x="5323" y="9180"/>
                    <a:pt x="5299" y="9168"/>
                  </a:cubicBezTo>
                  <a:lnTo>
                    <a:pt x="5287" y="9145"/>
                  </a:lnTo>
                  <a:cubicBezTo>
                    <a:pt x="5263" y="9133"/>
                    <a:pt x="5263" y="9121"/>
                    <a:pt x="5275" y="9121"/>
                  </a:cubicBezTo>
                  <a:cubicBezTo>
                    <a:pt x="5239" y="9049"/>
                    <a:pt x="5204" y="9026"/>
                    <a:pt x="5156" y="9002"/>
                  </a:cubicBezTo>
                  <a:cubicBezTo>
                    <a:pt x="5108" y="8966"/>
                    <a:pt x="5061" y="8942"/>
                    <a:pt x="5037" y="8871"/>
                  </a:cubicBezTo>
                  <a:cubicBezTo>
                    <a:pt x="4989" y="8871"/>
                    <a:pt x="5025" y="8918"/>
                    <a:pt x="5013" y="8942"/>
                  </a:cubicBezTo>
                  <a:cubicBezTo>
                    <a:pt x="4977" y="8942"/>
                    <a:pt x="4906" y="8895"/>
                    <a:pt x="4870" y="8871"/>
                  </a:cubicBezTo>
                  <a:cubicBezTo>
                    <a:pt x="4847" y="8787"/>
                    <a:pt x="4763" y="8609"/>
                    <a:pt x="4835" y="8597"/>
                  </a:cubicBezTo>
                  <a:cubicBezTo>
                    <a:pt x="4816" y="8573"/>
                    <a:pt x="4807" y="8564"/>
                    <a:pt x="4802" y="8564"/>
                  </a:cubicBezTo>
                  <a:cubicBezTo>
                    <a:pt x="4788" y="8564"/>
                    <a:pt x="4806" y="8623"/>
                    <a:pt x="4784" y="8623"/>
                  </a:cubicBezTo>
                  <a:cubicBezTo>
                    <a:pt x="4782" y="8623"/>
                    <a:pt x="4779" y="8623"/>
                    <a:pt x="4775" y="8621"/>
                  </a:cubicBezTo>
                  <a:lnTo>
                    <a:pt x="4763" y="8597"/>
                  </a:lnTo>
                  <a:lnTo>
                    <a:pt x="4763" y="8597"/>
                  </a:lnTo>
                  <a:cubicBezTo>
                    <a:pt x="4787" y="8645"/>
                    <a:pt x="4787" y="8680"/>
                    <a:pt x="4775" y="8716"/>
                  </a:cubicBezTo>
                  <a:cubicBezTo>
                    <a:pt x="4774" y="8719"/>
                    <a:pt x="4771" y="8720"/>
                    <a:pt x="4768" y="8720"/>
                  </a:cubicBezTo>
                  <a:cubicBezTo>
                    <a:pt x="4747" y="8720"/>
                    <a:pt x="4690" y="8652"/>
                    <a:pt x="4680" y="8621"/>
                  </a:cubicBezTo>
                  <a:lnTo>
                    <a:pt x="4727" y="8621"/>
                  </a:lnTo>
                  <a:cubicBezTo>
                    <a:pt x="4656" y="8537"/>
                    <a:pt x="4608" y="8585"/>
                    <a:pt x="4525" y="8549"/>
                  </a:cubicBezTo>
                  <a:cubicBezTo>
                    <a:pt x="4489" y="8466"/>
                    <a:pt x="4561" y="8490"/>
                    <a:pt x="4585" y="8454"/>
                  </a:cubicBezTo>
                  <a:lnTo>
                    <a:pt x="4537" y="8371"/>
                  </a:lnTo>
                  <a:lnTo>
                    <a:pt x="4561" y="8359"/>
                  </a:lnTo>
                  <a:cubicBezTo>
                    <a:pt x="4525" y="8311"/>
                    <a:pt x="4489" y="8311"/>
                    <a:pt x="4466" y="8228"/>
                  </a:cubicBezTo>
                  <a:lnTo>
                    <a:pt x="4466" y="8228"/>
                  </a:lnTo>
                  <a:cubicBezTo>
                    <a:pt x="4471" y="8231"/>
                    <a:pt x="4476" y="8233"/>
                    <a:pt x="4479" y="8233"/>
                  </a:cubicBezTo>
                  <a:cubicBezTo>
                    <a:pt x="4505" y="8233"/>
                    <a:pt x="4468" y="8143"/>
                    <a:pt x="4497" y="8143"/>
                  </a:cubicBezTo>
                  <a:cubicBezTo>
                    <a:pt x="4503" y="8143"/>
                    <a:pt x="4512" y="8147"/>
                    <a:pt x="4525" y="8156"/>
                  </a:cubicBezTo>
                  <a:cubicBezTo>
                    <a:pt x="4513" y="8109"/>
                    <a:pt x="4442" y="8121"/>
                    <a:pt x="4477" y="8085"/>
                  </a:cubicBezTo>
                  <a:cubicBezTo>
                    <a:pt x="4470" y="8081"/>
                    <a:pt x="4465" y="8079"/>
                    <a:pt x="4461" y="8079"/>
                  </a:cubicBezTo>
                  <a:cubicBezTo>
                    <a:pt x="4444" y="8079"/>
                    <a:pt x="4477" y="8126"/>
                    <a:pt x="4477" y="8156"/>
                  </a:cubicBezTo>
                  <a:cubicBezTo>
                    <a:pt x="4471" y="8161"/>
                    <a:pt x="4466" y="8163"/>
                    <a:pt x="4460" y="8163"/>
                  </a:cubicBezTo>
                  <a:cubicBezTo>
                    <a:pt x="4424" y="8163"/>
                    <a:pt x="4403" y="8066"/>
                    <a:pt x="4382" y="8014"/>
                  </a:cubicBezTo>
                  <a:cubicBezTo>
                    <a:pt x="4386" y="8012"/>
                    <a:pt x="4390" y="8011"/>
                    <a:pt x="4394" y="8011"/>
                  </a:cubicBezTo>
                  <a:cubicBezTo>
                    <a:pt x="4402" y="8011"/>
                    <a:pt x="4408" y="8014"/>
                    <a:pt x="4413" y="8014"/>
                  </a:cubicBezTo>
                  <a:cubicBezTo>
                    <a:pt x="4421" y="8014"/>
                    <a:pt x="4424" y="8008"/>
                    <a:pt x="4418" y="7978"/>
                  </a:cubicBezTo>
                  <a:cubicBezTo>
                    <a:pt x="4394" y="7966"/>
                    <a:pt x="4370" y="7930"/>
                    <a:pt x="4382" y="7894"/>
                  </a:cubicBezTo>
                  <a:cubicBezTo>
                    <a:pt x="4346" y="7894"/>
                    <a:pt x="4358" y="7823"/>
                    <a:pt x="4346" y="7787"/>
                  </a:cubicBezTo>
                  <a:cubicBezTo>
                    <a:pt x="4346" y="7818"/>
                    <a:pt x="4338" y="7875"/>
                    <a:pt x="4312" y="7875"/>
                  </a:cubicBezTo>
                  <a:cubicBezTo>
                    <a:pt x="4308" y="7875"/>
                    <a:pt x="4304" y="7874"/>
                    <a:pt x="4299" y="7871"/>
                  </a:cubicBezTo>
                  <a:cubicBezTo>
                    <a:pt x="4275" y="7847"/>
                    <a:pt x="4263" y="7823"/>
                    <a:pt x="4251" y="7740"/>
                  </a:cubicBezTo>
                  <a:lnTo>
                    <a:pt x="4251" y="7799"/>
                  </a:lnTo>
                  <a:cubicBezTo>
                    <a:pt x="4180" y="7740"/>
                    <a:pt x="4263" y="7680"/>
                    <a:pt x="4227" y="7597"/>
                  </a:cubicBezTo>
                  <a:lnTo>
                    <a:pt x="4227" y="7597"/>
                  </a:lnTo>
                  <a:cubicBezTo>
                    <a:pt x="4251" y="7633"/>
                    <a:pt x="4263" y="7656"/>
                    <a:pt x="4287" y="7680"/>
                  </a:cubicBezTo>
                  <a:cubicBezTo>
                    <a:pt x="4263" y="7644"/>
                    <a:pt x="4227" y="7561"/>
                    <a:pt x="4192" y="7502"/>
                  </a:cubicBezTo>
                  <a:lnTo>
                    <a:pt x="4239" y="7418"/>
                  </a:lnTo>
                  <a:cubicBezTo>
                    <a:pt x="4215" y="7406"/>
                    <a:pt x="4227" y="7335"/>
                    <a:pt x="4192" y="7335"/>
                  </a:cubicBezTo>
                  <a:cubicBezTo>
                    <a:pt x="4197" y="7314"/>
                    <a:pt x="4203" y="7306"/>
                    <a:pt x="4209" y="7306"/>
                  </a:cubicBezTo>
                  <a:cubicBezTo>
                    <a:pt x="4231" y="7306"/>
                    <a:pt x="4256" y="7409"/>
                    <a:pt x="4275" y="7418"/>
                  </a:cubicBezTo>
                  <a:cubicBezTo>
                    <a:pt x="4287" y="7299"/>
                    <a:pt x="4204" y="7323"/>
                    <a:pt x="4251" y="7204"/>
                  </a:cubicBezTo>
                  <a:lnTo>
                    <a:pt x="4251" y="7204"/>
                  </a:lnTo>
                  <a:lnTo>
                    <a:pt x="4287" y="7240"/>
                  </a:lnTo>
                  <a:cubicBezTo>
                    <a:pt x="4287" y="7204"/>
                    <a:pt x="4263" y="7132"/>
                    <a:pt x="4287" y="7132"/>
                  </a:cubicBezTo>
                  <a:lnTo>
                    <a:pt x="4287" y="7132"/>
                  </a:lnTo>
                  <a:cubicBezTo>
                    <a:pt x="4275" y="7132"/>
                    <a:pt x="4275" y="7144"/>
                    <a:pt x="4275" y="7168"/>
                  </a:cubicBezTo>
                  <a:cubicBezTo>
                    <a:pt x="4206" y="7145"/>
                    <a:pt x="4226" y="7001"/>
                    <a:pt x="4163" y="7001"/>
                  </a:cubicBezTo>
                  <a:cubicBezTo>
                    <a:pt x="4161" y="7001"/>
                    <a:pt x="4159" y="7001"/>
                    <a:pt x="4156" y="7001"/>
                  </a:cubicBezTo>
                  <a:lnTo>
                    <a:pt x="4144" y="7061"/>
                  </a:lnTo>
                  <a:cubicBezTo>
                    <a:pt x="4132" y="6978"/>
                    <a:pt x="4085" y="6918"/>
                    <a:pt x="4120" y="6859"/>
                  </a:cubicBezTo>
                  <a:cubicBezTo>
                    <a:pt x="4125" y="6848"/>
                    <a:pt x="4130" y="6844"/>
                    <a:pt x="4136" y="6844"/>
                  </a:cubicBezTo>
                  <a:cubicBezTo>
                    <a:pt x="4154" y="6844"/>
                    <a:pt x="4170" y="6899"/>
                    <a:pt x="4180" y="6918"/>
                  </a:cubicBezTo>
                  <a:cubicBezTo>
                    <a:pt x="4192" y="6847"/>
                    <a:pt x="4108" y="6847"/>
                    <a:pt x="4120" y="6763"/>
                  </a:cubicBezTo>
                  <a:lnTo>
                    <a:pt x="4120" y="6763"/>
                  </a:lnTo>
                  <a:cubicBezTo>
                    <a:pt x="4115" y="6785"/>
                    <a:pt x="4107" y="6795"/>
                    <a:pt x="4097" y="6795"/>
                  </a:cubicBezTo>
                  <a:cubicBezTo>
                    <a:pt x="4086" y="6795"/>
                    <a:pt x="4073" y="6782"/>
                    <a:pt x="4061" y="6763"/>
                  </a:cubicBezTo>
                  <a:cubicBezTo>
                    <a:pt x="4049" y="6820"/>
                    <a:pt x="4027" y="6919"/>
                    <a:pt x="4056" y="6919"/>
                  </a:cubicBezTo>
                  <a:cubicBezTo>
                    <a:pt x="4057" y="6919"/>
                    <a:pt x="4059" y="6919"/>
                    <a:pt x="4061" y="6918"/>
                  </a:cubicBezTo>
                  <a:cubicBezTo>
                    <a:pt x="4061" y="6906"/>
                    <a:pt x="4073" y="6906"/>
                    <a:pt x="4073" y="6894"/>
                  </a:cubicBezTo>
                  <a:cubicBezTo>
                    <a:pt x="4085" y="6906"/>
                    <a:pt x="4096" y="6930"/>
                    <a:pt x="4108" y="6942"/>
                  </a:cubicBezTo>
                  <a:cubicBezTo>
                    <a:pt x="4102" y="6984"/>
                    <a:pt x="4093" y="6993"/>
                    <a:pt x="4085" y="6993"/>
                  </a:cubicBezTo>
                  <a:cubicBezTo>
                    <a:pt x="4078" y="6993"/>
                    <a:pt x="4071" y="6988"/>
                    <a:pt x="4066" y="6988"/>
                  </a:cubicBezTo>
                  <a:cubicBezTo>
                    <a:pt x="4064" y="6988"/>
                    <a:pt x="4062" y="6988"/>
                    <a:pt x="4061" y="6990"/>
                  </a:cubicBezTo>
                  <a:cubicBezTo>
                    <a:pt x="4037" y="7121"/>
                    <a:pt x="4132" y="7001"/>
                    <a:pt x="4120" y="7121"/>
                  </a:cubicBezTo>
                  <a:lnTo>
                    <a:pt x="4108" y="7132"/>
                  </a:lnTo>
                  <a:cubicBezTo>
                    <a:pt x="4132" y="7192"/>
                    <a:pt x="4144" y="7275"/>
                    <a:pt x="4180" y="7287"/>
                  </a:cubicBezTo>
                  <a:cubicBezTo>
                    <a:pt x="4132" y="7335"/>
                    <a:pt x="4215" y="7406"/>
                    <a:pt x="4192" y="7466"/>
                  </a:cubicBezTo>
                  <a:cubicBezTo>
                    <a:pt x="4186" y="7467"/>
                    <a:pt x="4181" y="7468"/>
                    <a:pt x="4176" y="7468"/>
                  </a:cubicBezTo>
                  <a:cubicBezTo>
                    <a:pt x="4094" y="7468"/>
                    <a:pt x="4177" y="7272"/>
                    <a:pt x="4120" y="7216"/>
                  </a:cubicBezTo>
                  <a:lnTo>
                    <a:pt x="4120" y="7216"/>
                  </a:lnTo>
                  <a:cubicBezTo>
                    <a:pt x="4115" y="7230"/>
                    <a:pt x="4109" y="7235"/>
                    <a:pt x="4104" y="7235"/>
                  </a:cubicBezTo>
                  <a:cubicBezTo>
                    <a:pt x="4085" y="7235"/>
                    <a:pt x="4067" y="7175"/>
                    <a:pt x="4049" y="7156"/>
                  </a:cubicBezTo>
                  <a:lnTo>
                    <a:pt x="4049" y="7156"/>
                  </a:lnTo>
                  <a:cubicBezTo>
                    <a:pt x="4061" y="7216"/>
                    <a:pt x="4085" y="7287"/>
                    <a:pt x="4096" y="7347"/>
                  </a:cubicBezTo>
                  <a:cubicBezTo>
                    <a:pt x="4085" y="7359"/>
                    <a:pt x="4037" y="7418"/>
                    <a:pt x="4085" y="7454"/>
                  </a:cubicBezTo>
                  <a:lnTo>
                    <a:pt x="4085" y="7442"/>
                  </a:lnTo>
                  <a:cubicBezTo>
                    <a:pt x="4108" y="7513"/>
                    <a:pt x="4144" y="7490"/>
                    <a:pt x="4144" y="7549"/>
                  </a:cubicBezTo>
                  <a:cubicBezTo>
                    <a:pt x="4141" y="7553"/>
                    <a:pt x="4136" y="7554"/>
                    <a:pt x="4131" y="7554"/>
                  </a:cubicBezTo>
                  <a:cubicBezTo>
                    <a:pt x="4120" y="7554"/>
                    <a:pt x="4108" y="7546"/>
                    <a:pt x="4108" y="7537"/>
                  </a:cubicBezTo>
                  <a:lnTo>
                    <a:pt x="4108" y="7537"/>
                  </a:lnTo>
                  <a:cubicBezTo>
                    <a:pt x="4108" y="7597"/>
                    <a:pt x="4132" y="7585"/>
                    <a:pt x="4156" y="7621"/>
                  </a:cubicBezTo>
                  <a:cubicBezTo>
                    <a:pt x="4156" y="7638"/>
                    <a:pt x="4152" y="7643"/>
                    <a:pt x="4146" y="7643"/>
                  </a:cubicBezTo>
                  <a:cubicBezTo>
                    <a:pt x="4138" y="7643"/>
                    <a:pt x="4126" y="7634"/>
                    <a:pt x="4118" y="7634"/>
                  </a:cubicBezTo>
                  <a:cubicBezTo>
                    <a:pt x="4112" y="7634"/>
                    <a:pt x="4108" y="7639"/>
                    <a:pt x="4108" y="7656"/>
                  </a:cubicBezTo>
                  <a:cubicBezTo>
                    <a:pt x="4156" y="7716"/>
                    <a:pt x="4120" y="7763"/>
                    <a:pt x="4132" y="7823"/>
                  </a:cubicBezTo>
                  <a:cubicBezTo>
                    <a:pt x="4136" y="7820"/>
                    <a:pt x="4141" y="7819"/>
                    <a:pt x="4145" y="7819"/>
                  </a:cubicBezTo>
                  <a:cubicBezTo>
                    <a:pt x="4189" y="7819"/>
                    <a:pt x="4242" y="7934"/>
                    <a:pt x="4270" y="7934"/>
                  </a:cubicBezTo>
                  <a:cubicBezTo>
                    <a:pt x="4278" y="7934"/>
                    <a:pt x="4284" y="7923"/>
                    <a:pt x="4287" y="7894"/>
                  </a:cubicBezTo>
                  <a:cubicBezTo>
                    <a:pt x="4323" y="7930"/>
                    <a:pt x="4346" y="7966"/>
                    <a:pt x="4370" y="8014"/>
                  </a:cubicBezTo>
                  <a:cubicBezTo>
                    <a:pt x="4368" y="8022"/>
                    <a:pt x="4364" y="8025"/>
                    <a:pt x="4357" y="8025"/>
                  </a:cubicBezTo>
                  <a:cubicBezTo>
                    <a:pt x="4335" y="8025"/>
                    <a:pt x="4290" y="7985"/>
                    <a:pt x="4256" y="7985"/>
                  </a:cubicBezTo>
                  <a:cubicBezTo>
                    <a:pt x="4245" y="7985"/>
                    <a:pt x="4235" y="7989"/>
                    <a:pt x="4227" y="8002"/>
                  </a:cubicBezTo>
                  <a:cubicBezTo>
                    <a:pt x="4215" y="7966"/>
                    <a:pt x="4204" y="7930"/>
                    <a:pt x="4192" y="7883"/>
                  </a:cubicBezTo>
                  <a:lnTo>
                    <a:pt x="4192" y="7883"/>
                  </a:lnTo>
                  <a:cubicBezTo>
                    <a:pt x="4132" y="7930"/>
                    <a:pt x="4311" y="8097"/>
                    <a:pt x="4275" y="8204"/>
                  </a:cubicBezTo>
                  <a:cubicBezTo>
                    <a:pt x="4287" y="8264"/>
                    <a:pt x="4299" y="8240"/>
                    <a:pt x="4311" y="8359"/>
                  </a:cubicBezTo>
                  <a:lnTo>
                    <a:pt x="4358" y="8311"/>
                  </a:lnTo>
                  <a:lnTo>
                    <a:pt x="4358" y="8311"/>
                  </a:lnTo>
                  <a:cubicBezTo>
                    <a:pt x="4370" y="8383"/>
                    <a:pt x="4346" y="8406"/>
                    <a:pt x="4335" y="8418"/>
                  </a:cubicBezTo>
                  <a:cubicBezTo>
                    <a:pt x="4358" y="8454"/>
                    <a:pt x="4370" y="8478"/>
                    <a:pt x="4382" y="8514"/>
                  </a:cubicBezTo>
                  <a:cubicBezTo>
                    <a:pt x="4370" y="8502"/>
                    <a:pt x="4358" y="8502"/>
                    <a:pt x="4346" y="8478"/>
                  </a:cubicBezTo>
                  <a:lnTo>
                    <a:pt x="4346" y="8478"/>
                  </a:lnTo>
                  <a:cubicBezTo>
                    <a:pt x="4335" y="8537"/>
                    <a:pt x="4358" y="8549"/>
                    <a:pt x="4382" y="8549"/>
                  </a:cubicBezTo>
                  <a:cubicBezTo>
                    <a:pt x="4406" y="8561"/>
                    <a:pt x="4430" y="8597"/>
                    <a:pt x="4442" y="8633"/>
                  </a:cubicBezTo>
                  <a:lnTo>
                    <a:pt x="4406" y="8621"/>
                  </a:lnTo>
                  <a:lnTo>
                    <a:pt x="4406" y="8621"/>
                  </a:lnTo>
                  <a:cubicBezTo>
                    <a:pt x="4416" y="8630"/>
                    <a:pt x="4433" y="8648"/>
                    <a:pt x="4446" y="8648"/>
                  </a:cubicBezTo>
                  <a:cubicBezTo>
                    <a:pt x="4449" y="8648"/>
                    <a:pt x="4451" y="8647"/>
                    <a:pt x="4454" y="8645"/>
                  </a:cubicBezTo>
                  <a:cubicBezTo>
                    <a:pt x="4466" y="8668"/>
                    <a:pt x="4477" y="8680"/>
                    <a:pt x="4489" y="8680"/>
                  </a:cubicBezTo>
                  <a:cubicBezTo>
                    <a:pt x="4489" y="8668"/>
                    <a:pt x="4513" y="8633"/>
                    <a:pt x="4489" y="8573"/>
                  </a:cubicBezTo>
                  <a:lnTo>
                    <a:pt x="4489" y="8573"/>
                  </a:lnTo>
                  <a:cubicBezTo>
                    <a:pt x="4549" y="8704"/>
                    <a:pt x="4620" y="8787"/>
                    <a:pt x="4656" y="8918"/>
                  </a:cubicBezTo>
                  <a:cubicBezTo>
                    <a:pt x="4652" y="8920"/>
                    <a:pt x="4648" y="8921"/>
                    <a:pt x="4644" y="8921"/>
                  </a:cubicBezTo>
                  <a:cubicBezTo>
                    <a:pt x="4627" y="8921"/>
                    <a:pt x="4606" y="8910"/>
                    <a:pt x="4598" y="8910"/>
                  </a:cubicBezTo>
                  <a:cubicBezTo>
                    <a:pt x="4594" y="8910"/>
                    <a:pt x="4593" y="8912"/>
                    <a:pt x="4596" y="8918"/>
                  </a:cubicBezTo>
                  <a:cubicBezTo>
                    <a:pt x="4615" y="8956"/>
                    <a:pt x="4663" y="8985"/>
                    <a:pt x="4694" y="8985"/>
                  </a:cubicBezTo>
                  <a:cubicBezTo>
                    <a:pt x="4703" y="8985"/>
                    <a:pt x="4710" y="8983"/>
                    <a:pt x="4716" y="8978"/>
                  </a:cubicBezTo>
                  <a:cubicBezTo>
                    <a:pt x="4727" y="8990"/>
                    <a:pt x="4727" y="8990"/>
                    <a:pt x="4739" y="9002"/>
                  </a:cubicBezTo>
                  <a:cubicBezTo>
                    <a:pt x="4727" y="9014"/>
                    <a:pt x="4727" y="9037"/>
                    <a:pt x="4739" y="9061"/>
                  </a:cubicBezTo>
                  <a:cubicBezTo>
                    <a:pt x="4739" y="9073"/>
                    <a:pt x="4751" y="9085"/>
                    <a:pt x="4763" y="9109"/>
                  </a:cubicBezTo>
                  <a:cubicBezTo>
                    <a:pt x="4768" y="9106"/>
                    <a:pt x="4774" y="9105"/>
                    <a:pt x="4780" y="9105"/>
                  </a:cubicBezTo>
                  <a:cubicBezTo>
                    <a:pt x="4826" y="9105"/>
                    <a:pt x="4886" y="9180"/>
                    <a:pt x="4918" y="9180"/>
                  </a:cubicBezTo>
                  <a:cubicBezTo>
                    <a:pt x="4894" y="9156"/>
                    <a:pt x="4870" y="9133"/>
                    <a:pt x="4847" y="9121"/>
                  </a:cubicBezTo>
                  <a:cubicBezTo>
                    <a:pt x="4906" y="9121"/>
                    <a:pt x="4966" y="9121"/>
                    <a:pt x="4977" y="9168"/>
                  </a:cubicBezTo>
                  <a:cubicBezTo>
                    <a:pt x="4967" y="9164"/>
                    <a:pt x="4959" y="9163"/>
                    <a:pt x="4953" y="9163"/>
                  </a:cubicBezTo>
                  <a:cubicBezTo>
                    <a:pt x="4921" y="9163"/>
                    <a:pt x="4961" y="9219"/>
                    <a:pt x="4943" y="9219"/>
                  </a:cubicBezTo>
                  <a:cubicBezTo>
                    <a:pt x="4936" y="9219"/>
                    <a:pt x="4922" y="9212"/>
                    <a:pt x="4894" y="9192"/>
                  </a:cubicBezTo>
                  <a:lnTo>
                    <a:pt x="4894" y="9192"/>
                  </a:lnTo>
                  <a:cubicBezTo>
                    <a:pt x="4908" y="9239"/>
                    <a:pt x="4922" y="9249"/>
                    <a:pt x="4938" y="9249"/>
                  </a:cubicBezTo>
                  <a:cubicBezTo>
                    <a:pt x="4949" y="9249"/>
                    <a:pt x="4962" y="9243"/>
                    <a:pt x="4976" y="9243"/>
                  </a:cubicBezTo>
                  <a:cubicBezTo>
                    <a:pt x="4990" y="9243"/>
                    <a:pt x="5007" y="9250"/>
                    <a:pt x="5025" y="9276"/>
                  </a:cubicBezTo>
                  <a:lnTo>
                    <a:pt x="5061" y="9347"/>
                  </a:lnTo>
                  <a:cubicBezTo>
                    <a:pt x="5058" y="9350"/>
                    <a:pt x="5054" y="9351"/>
                    <a:pt x="5050" y="9351"/>
                  </a:cubicBezTo>
                  <a:cubicBezTo>
                    <a:pt x="5024" y="9351"/>
                    <a:pt x="4982" y="9307"/>
                    <a:pt x="4977" y="9307"/>
                  </a:cubicBezTo>
                  <a:lnTo>
                    <a:pt x="4977" y="9307"/>
                  </a:lnTo>
                  <a:cubicBezTo>
                    <a:pt x="4976" y="9307"/>
                    <a:pt x="4976" y="9308"/>
                    <a:pt x="4977" y="9311"/>
                  </a:cubicBezTo>
                  <a:lnTo>
                    <a:pt x="5013" y="9335"/>
                  </a:lnTo>
                  <a:cubicBezTo>
                    <a:pt x="4989" y="9335"/>
                    <a:pt x="4942" y="9299"/>
                    <a:pt x="4882" y="9252"/>
                  </a:cubicBezTo>
                  <a:cubicBezTo>
                    <a:pt x="4835" y="9216"/>
                    <a:pt x="4787" y="9168"/>
                    <a:pt x="4727" y="9145"/>
                  </a:cubicBezTo>
                  <a:lnTo>
                    <a:pt x="4727" y="9145"/>
                  </a:lnTo>
                  <a:cubicBezTo>
                    <a:pt x="4775" y="9204"/>
                    <a:pt x="4823" y="9264"/>
                    <a:pt x="4870" y="9311"/>
                  </a:cubicBezTo>
                  <a:cubicBezTo>
                    <a:pt x="5108" y="9478"/>
                    <a:pt x="5382" y="9704"/>
                    <a:pt x="5632" y="9716"/>
                  </a:cubicBezTo>
                  <a:cubicBezTo>
                    <a:pt x="5632" y="9716"/>
                    <a:pt x="5644" y="9704"/>
                    <a:pt x="5644" y="9692"/>
                  </a:cubicBezTo>
                  <a:lnTo>
                    <a:pt x="5656" y="9704"/>
                  </a:lnTo>
                  <a:lnTo>
                    <a:pt x="5704" y="9704"/>
                  </a:lnTo>
                  <a:cubicBezTo>
                    <a:pt x="5739" y="9752"/>
                    <a:pt x="5823" y="9799"/>
                    <a:pt x="5894" y="9847"/>
                  </a:cubicBezTo>
                  <a:cubicBezTo>
                    <a:pt x="5859" y="9811"/>
                    <a:pt x="5859" y="9811"/>
                    <a:pt x="5859" y="9776"/>
                  </a:cubicBezTo>
                  <a:cubicBezTo>
                    <a:pt x="5872" y="9763"/>
                    <a:pt x="5881" y="9753"/>
                    <a:pt x="5899" y="9753"/>
                  </a:cubicBezTo>
                  <a:cubicBezTo>
                    <a:pt x="5913" y="9753"/>
                    <a:pt x="5933" y="9759"/>
                    <a:pt x="5966" y="9776"/>
                  </a:cubicBezTo>
                  <a:cubicBezTo>
                    <a:pt x="5954" y="9799"/>
                    <a:pt x="5918" y="9788"/>
                    <a:pt x="5966" y="9823"/>
                  </a:cubicBezTo>
                  <a:cubicBezTo>
                    <a:pt x="5948" y="9806"/>
                    <a:pt x="5956" y="9795"/>
                    <a:pt x="5976" y="9795"/>
                  </a:cubicBezTo>
                  <a:cubicBezTo>
                    <a:pt x="5983" y="9795"/>
                    <a:pt x="5992" y="9796"/>
                    <a:pt x="6001" y="9799"/>
                  </a:cubicBezTo>
                  <a:cubicBezTo>
                    <a:pt x="6037" y="9823"/>
                    <a:pt x="6109" y="9847"/>
                    <a:pt x="6097" y="9871"/>
                  </a:cubicBezTo>
                  <a:cubicBezTo>
                    <a:pt x="6073" y="9871"/>
                    <a:pt x="6061" y="9859"/>
                    <a:pt x="6049" y="9859"/>
                  </a:cubicBezTo>
                  <a:cubicBezTo>
                    <a:pt x="6025" y="9859"/>
                    <a:pt x="6120" y="9895"/>
                    <a:pt x="6061" y="9907"/>
                  </a:cubicBezTo>
                  <a:lnTo>
                    <a:pt x="6144" y="9918"/>
                  </a:lnTo>
                  <a:cubicBezTo>
                    <a:pt x="6180" y="9954"/>
                    <a:pt x="6097" y="9942"/>
                    <a:pt x="6120" y="9966"/>
                  </a:cubicBezTo>
                  <a:cubicBezTo>
                    <a:pt x="6135" y="9967"/>
                    <a:pt x="6149" y="9968"/>
                    <a:pt x="6162" y="9968"/>
                  </a:cubicBezTo>
                  <a:cubicBezTo>
                    <a:pt x="6270" y="9968"/>
                    <a:pt x="6348" y="9930"/>
                    <a:pt x="6454" y="9930"/>
                  </a:cubicBezTo>
                  <a:cubicBezTo>
                    <a:pt x="6444" y="9940"/>
                    <a:pt x="6434" y="9982"/>
                    <a:pt x="6431" y="9990"/>
                  </a:cubicBezTo>
                  <a:lnTo>
                    <a:pt x="6431" y="9990"/>
                  </a:lnTo>
                  <a:cubicBezTo>
                    <a:pt x="6444" y="9993"/>
                    <a:pt x="6458" y="9995"/>
                    <a:pt x="6472" y="9995"/>
                  </a:cubicBezTo>
                  <a:cubicBezTo>
                    <a:pt x="6556" y="9995"/>
                    <a:pt x="6648" y="9942"/>
                    <a:pt x="6740" y="9942"/>
                  </a:cubicBezTo>
                  <a:cubicBezTo>
                    <a:pt x="6728" y="9954"/>
                    <a:pt x="6680" y="9954"/>
                    <a:pt x="6656" y="9954"/>
                  </a:cubicBezTo>
                  <a:cubicBezTo>
                    <a:pt x="6797" y="9976"/>
                    <a:pt x="6927" y="9983"/>
                    <a:pt x="7057" y="9983"/>
                  </a:cubicBezTo>
                  <a:cubicBezTo>
                    <a:pt x="7213" y="9983"/>
                    <a:pt x="7368" y="9973"/>
                    <a:pt x="7537" y="9966"/>
                  </a:cubicBezTo>
                  <a:lnTo>
                    <a:pt x="7597" y="9883"/>
                  </a:lnTo>
                  <a:lnTo>
                    <a:pt x="7692" y="9907"/>
                  </a:lnTo>
                  <a:cubicBezTo>
                    <a:pt x="8014" y="9847"/>
                    <a:pt x="8228" y="9704"/>
                    <a:pt x="8466" y="9514"/>
                  </a:cubicBezTo>
                  <a:cubicBezTo>
                    <a:pt x="8488" y="9495"/>
                    <a:pt x="8503" y="9489"/>
                    <a:pt x="8515" y="9489"/>
                  </a:cubicBezTo>
                  <a:cubicBezTo>
                    <a:pt x="8536" y="9489"/>
                    <a:pt x="8547" y="9507"/>
                    <a:pt x="8566" y="9507"/>
                  </a:cubicBezTo>
                  <a:cubicBezTo>
                    <a:pt x="8572" y="9507"/>
                    <a:pt x="8578" y="9505"/>
                    <a:pt x="8585" y="9502"/>
                  </a:cubicBezTo>
                  <a:cubicBezTo>
                    <a:pt x="8752" y="9383"/>
                    <a:pt x="8752" y="9287"/>
                    <a:pt x="8883" y="9145"/>
                  </a:cubicBezTo>
                  <a:lnTo>
                    <a:pt x="8883" y="9145"/>
                  </a:lnTo>
                  <a:cubicBezTo>
                    <a:pt x="8874" y="9170"/>
                    <a:pt x="8878" y="9215"/>
                    <a:pt x="8903" y="9215"/>
                  </a:cubicBezTo>
                  <a:cubicBezTo>
                    <a:pt x="8913" y="9215"/>
                    <a:pt x="8926" y="9209"/>
                    <a:pt x="8942" y="9192"/>
                  </a:cubicBezTo>
                  <a:cubicBezTo>
                    <a:pt x="8942" y="9168"/>
                    <a:pt x="8918" y="9145"/>
                    <a:pt x="8966" y="9109"/>
                  </a:cubicBezTo>
                  <a:lnTo>
                    <a:pt x="8966" y="9145"/>
                  </a:lnTo>
                  <a:cubicBezTo>
                    <a:pt x="9014" y="9121"/>
                    <a:pt x="9038" y="9073"/>
                    <a:pt x="9109" y="9002"/>
                  </a:cubicBezTo>
                  <a:cubicBezTo>
                    <a:pt x="9168" y="8930"/>
                    <a:pt x="9204" y="8847"/>
                    <a:pt x="9240" y="8764"/>
                  </a:cubicBezTo>
                  <a:cubicBezTo>
                    <a:pt x="9264" y="8692"/>
                    <a:pt x="9288" y="8609"/>
                    <a:pt x="9288" y="8525"/>
                  </a:cubicBezTo>
                  <a:cubicBezTo>
                    <a:pt x="9310" y="8490"/>
                    <a:pt x="9325" y="8477"/>
                    <a:pt x="9335" y="8477"/>
                  </a:cubicBezTo>
                  <a:cubicBezTo>
                    <a:pt x="9359" y="8477"/>
                    <a:pt x="9355" y="8551"/>
                    <a:pt x="9367" y="8551"/>
                  </a:cubicBezTo>
                  <a:cubicBezTo>
                    <a:pt x="9368" y="8551"/>
                    <a:pt x="9369" y="8551"/>
                    <a:pt x="9371" y="8549"/>
                  </a:cubicBezTo>
                  <a:lnTo>
                    <a:pt x="9371" y="8549"/>
                  </a:lnTo>
                  <a:cubicBezTo>
                    <a:pt x="9288" y="8633"/>
                    <a:pt x="9335" y="8621"/>
                    <a:pt x="9347" y="8656"/>
                  </a:cubicBezTo>
                  <a:cubicBezTo>
                    <a:pt x="9359" y="8597"/>
                    <a:pt x="9383" y="8525"/>
                    <a:pt x="9442" y="8525"/>
                  </a:cubicBezTo>
                  <a:cubicBezTo>
                    <a:pt x="9476" y="8459"/>
                    <a:pt x="9488" y="8423"/>
                    <a:pt x="9500" y="8350"/>
                  </a:cubicBezTo>
                  <a:lnTo>
                    <a:pt x="9500" y="8350"/>
                  </a:lnTo>
                  <a:cubicBezTo>
                    <a:pt x="9495" y="8364"/>
                    <a:pt x="9486" y="8374"/>
                    <a:pt x="9479" y="8374"/>
                  </a:cubicBezTo>
                  <a:cubicBezTo>
                    <a:pt x="9472" y="8374"/>
                    <a:pt x="9466" y="8366"/>
                    <a:pt x="9466" y="8347"/>
                  </a:cubicBezTo>
                  <a:cubicBezTo>
                    <a:pt x="9499" y="8302"/>
                    <a:pt x="9543" y="8154"/>
                    <a:pt x="9588" y="8154"/>
                  </a:cubicBezTo>
                  <a:cubicBezTo>
                    <a:pt x="9591" y="8154"/>
                    <a:pt x="9594" y="8155"/>
                    <a:pt x="9597" y="8156"/>
                  </a:cubicBezTo>
                  <a:cubicBezTo>
                    <a:pt x="9728" y="7787"/>
                    <a:pt x="9835" y="7347"/>
                    <a:pt x="9800" y="6906"/>
                  </a:cubicBezTo>
                  <a:cubicBezTo>
                    <a:pt x="9792" y="6894"/>
                    <a:pt x="9787" y="6889"/>
                    <a:pt x="9784" y="6889"/>
                  </a:cubicBezTo>
                  <a:cubicBezTo>
                    <a:pt x="9774" y="6889"/>
                    <a:pt x="9780" y="6937"/>
                    <a:pt x="9771" y="6937"/>
                  </a:cubicBezTo>
                  <a:cubicBezTo>
                    <a:pt x="9769" y="6937"/>
                    <a:pt x="9767" y="6935"/>
                    <a:pt x="9764" y="6930"/>
                  </a:cubicBezTo>
                  <a:cubicBezTo>
                    <a:pt x="9716" y="6823"/>
                    <a:pt x="9776" y="6847"/>
                    <a:pt x="9740" y="6763"/>
                  </a:cubicBezTo>
                  <a:lnTo>
                    <a:pt x="9740" y="6763"/>
                  </a:lnTo>
                  <a:lnTo>
                    <a:pt x="9776" y="6799"/>
                  </a:lnTo>
                  <a:cubicBezTo>
                    <a:pt x="9764" y="6668"/>
                    <a:pt x="9692" y="6549"/>
                    <a:pt x="9633" y="6442"/>
                  </a:cubicBezTo>
                  <a:lnTo>
                    <a:pt x="9633" y="6442"/>
                  </a:lnTo>
                  <a:cubicBezTo>
                    <a:pt x="9635" y="6443"/>
                    <a:pt x="9636" y="6443"/>
                    <a:pt x="9638" y="6443"/>
                  </a:cubicBezTo>
                  <a:cubicBezTo>
                    <a:pt x="9657" y="6443"/>
                    <a:pt x="9648" y="6398"/>
                    <a:pt x="9656" y="6398"/>
                  </a:cubicBezTo>
                  <a:lnTo>
                    <a:pt x="9656" y="6398"/>
                  </a:lnTo>
                  <a:cubicBezTo>
                    <a:pt x="9660" y="6398"/>
                    <a:pt x="9667" y="6406"/>
                    <a:pt x="9680" y="6430"/>
                  </a:cubicBezTo>
                  <a:cubicBezTo>
                    <a:pt x="9657" y="6382"/>
                    <a:pt x="9788" y="6263"/>
                    <a:pt x="9740" y="6228"/>
                  </a:cubicBezTo>
                  <a:lnTo>
                    <a:pt x="9740" y="6228"/>
                  </a:lnTo>
                  <a:lnTo>
                    <a:pt x="9621" y="6335"/>
                  </a:lnTo>
                  <a:cubicBezTo>
                    <a:pt x="9609" y="6335"/>
                    <a:pt x="9597" y="6263"/>
                    <a:pt x="9585" y="6263"/>
                  </a:cubicBezTo>
                  <a:cubicBezTo>
                    <a:pt x="9597" y="6216"/>
                    <a:pt x="9609" y="6144"/>
                    <a:pt x="9597" y="6109"/>
                  </a:cubicBezTo>
                  <a:cubicBezTo>
                    <a:pt x="9603" y="6103"/>
                    <a:pt x="9607" y="6101"/>
                    <a:pt x="9612" y="6101"/>
                  </a:cubicBezTo>
                  <a:cubicBezTo>
                    <a:pt x="9637" y="6101"/>
                    <a:pt x="9648" y="6175"/>
                    <a:pt x="9669" y="6216"/>
                  </a:cubicBezTo>
                  <a:cubicBezTo>
                    <a:pt x="9719" y="6206"/>
                    <a:pt x="9667" y="6084"/>
                    <a:pt x="9701" y="6084"/>
                  </a:cubicBezTo>
                  <a:cubicBezTo>
                    <a:pt x="9707" y="6084"/>
                    <a:pt x="9716" y="6088"/>
                    <a:pt x="9728" y="6097"/>
                  </a:cubicBezTo>
                  <a:cubicBezTo>
                    <a:pt x="9713" y="6063"/>
                    <a:pt x="9705" y="6053"/>
                    <a:pt x="9700" y="6053"/>
                  </a:cubicBezTo>
                  <a:cubicBezTo>
                    <a:pt x="9692" y="6053"/>
                    <a:pt x="9690" y="6077"/>
                    <a:pt x="9678" y="6077"/>
                  </a:cubicBezTo>
                  <a:cubicBezTo>
                    <a:pt x="9673" y="6077"/>
                    <a:pt x="9666" y="6073"/>
                    <a:pt x="9657" y="6061"/>
                  </a:cubicBezTo>
                  <a:lnTo>
                    <a:pt x="9633" y="5978"/>
                  </a:lnTo>
                  <a:lnTo>
                    <a:pt x="9645" y="6049"/>
                  </a:lnTo>
                  <a:cubicBezTo>
                    <a:pt x="9597" y="5978"/>
                    <a:pt x="9549" y="5978"/>
                    <a:pt x="9538" y="5870"/>
                  </a:cubicBezTo>
                  <a:lnTo>
                    <a:pt x="9430" y="5799"/>
                  </a:lnTo>
                  <a:cubicBezTo>
                    <a:pt x="9466" y="5775"/>
                    <a:pt x="9407" y="5728"/>
                    <a:pt x="9395" y="5680"/>
                  </a:cubicBezTo>
                  <a:lnTo>
                    <a:pt x="9395" y="5680"/>
                  </a:lnTo>
                  <a:lnTo>
                    <a:pt x="9430" y="5692"/>
                  </a:lnTo>
                  <a:cubicBezTo>
                    <a:pt x="9395" y="5632"/>
                    <a:pt x="9395" y="5608"/>
                    <a:pt x="9383" y="5561"/>
                  </a:cubicBezTo>
                  <a:lnTo>
                    <a:pt x="9383" y="5561"/>
                  </a:lnTo>
                  <a:cubicBezTo>
                    <a:pt x="9436" y="5571"/>
                    <a:pt x="9413" y="5610"/>
                    <a:pt x="9441" y="5610"/>
                  </a:cubicBezTo>
                  <a:cubicBezTo>
                    <a:pt x="9445" y="5610"/>
                    <a:pt x="9449" y="5610"/>
                    <a:pt x="9454" y="5608"/>
                  </a:cubicBezTo>
                  <a:lnTo>
                    <a:pt x="9419" y="5537"/>
                  </a:lnTo>
                  <a:cubicBezTo>
                    <a:pt x="9417" y="5539"/>
                    <a:pt x="9414" y="5540"/>
                    <a:pt x="9410" y="5540"/>
                  </a:cubicBezTo>
                  <a:cubicBezTo>
                    <a:pt x="9403" y="5540"/>
                    <a:pt x="9394" y="5537"/>
                    <a:pt x="9386" y="5537"/>
                  </a:cubicBezTo>
                  <a:cubicBezTo>
                    <a:pt x="9374" y="5537"/>
                    <a:pt x="9365" y="5543"/>
                    <a:pt x="9371" y="5573"/>
                  </a:cubicBezTo>
                  <a:cubicBezTo>
                    <a:pt x="9288" y="5537"/>
                    <a:pt x="9240" y="5525"/>
                    <a:pt x="9133" y="5382"/>
                  </a:cubicBezTo>
                  <a:cubicBezTo>
                    <a:pt x="9133" y="5357"/>
                    <a:pt x="9139" y="5348"/>
                    <a:pt x="9148" y="5348"/>
                  </a:cubicBezTo>
                  <a:cubicBezTo>
                    <a:pt x="9166" y="5348"/>
                    <a:pt x="9199" y="5385"/>
                    <a:pt x="9222" y="5385"/>
                  </a:cubicBezTo>
                  <a:cubicBezTo>
                    <a:pt x="9229" y="5385"/>
                    <a:pt x="9236" y="5381"/>
                    <a:pt x="9240" y="5370"/>
                  </a:cubicBezTo>
                  <a:cubicBezTo>
                    <a:pt x="9145" y="5204"/>
                    <a:pt x="9002" y="5263"/>
                    <a:pt x="8942" y="5180"/>
                  </a:cubicBezTo>
                  <a:cubicBezTo>
                    <a:pt x="8895" y="5108"/>
                    <a:pt x="8871" y="5096"/>
                    <a:pt x="8847" y="5073"/>
                  </a:cubicBezTo>
                  <a:lnTo>
                    <a:pt x="8835" y="5049"/>
                  </a:lnTo>
                  <a:cubicBezTo>
                    <a:pt x="8829" y="5040"/>
                    <a:pt x="8828" y="5037"/>
                    <a:pt x="8829" y="5037"/>
                  </a:cubicBezTo>
                  <a:lnTo>
                    <a:pt x="8829" y="5037"/>
                  </a:lnTo>
                  <a:cubicBezTo>
                    <a:pt x="8830" y="5037"/>
                    <a:pt x="8846" y="5055"/>
                    <a:pt x="8848" y="5055"/>
                  </a:cubicBezTo>
                  <a:cubicBezTo>
                    <a:pt x="8849" y="5055"/>
                    <a:pt x="8849" y="5053"/>
                    <a:pt x="8847" y="5049"/>
                  </a:cubicBezTo>
                  <a:lnTo>
                    <a:pt x="8847" y="5037"/>
                  </a:lnTo>
                  <a:cubicBezTo>
                    <a:pt x="8844" y="5030"/>
                    <a:pt x="8845" y="5027"/>
                    <a:pt x="8850" y="5027"/>
                  </a:cubicBezTo>
                  <a:cubicBezTo>
                    <a:pt x="8861" y="5027"/>
                    <a:pt x="8890" y="5044"/>
                    <a:pt x="8907" y="5061"/>
                  </a:cubicBezTo>
                  <a:cubicBezTo>
                    <a:pt x="8895" y="5025"/>
                    <a:pt x="8907" y="5013"/>
                    <a:pt x="8918" y="5001"/>
                  </a:cubicBezTo>
                  <a:cubicBezTo>
                    <a:pt x="8942" y="5001"/>
                    <a:pt x="8978" y="5001"/>
                    <a:pt x="9026" y="5073"/>
                  </a:cubicBezTo>
                  <a:cubicBezTo>
                    <a:pt x="9018" y="5055"/>
                    <a:pt x="9016" y="5046"/>
                    <a:pt x="9019" y="5044"/>
                  </a:cubicBezTo>
                  <a:lnTo>
                    <a:pt x="9019" y="5044"/>
                  </a:lnTo>
                  <a:cubicBezTo>
                    <a:pt x="9028" y="5051"/>
                    <a:pt x="9038" y="5057"/>
                    <a:pt x="9049" y="5064"/>
                  </a:cubicBezTo>
                  <a:lnTo>
                    <a:pt x="9049" y="5064"/>
                  </a:lnTo>
                  <a:cubicBezTo>
                    <a:pt x="9036" y="5052"/>
                    <a:pt x="9025" y="5043"/>
                    <a:pt x="9021" y="5043"/>
                  </a:cubicBezTo>
                  <a:lnTo>
                    <a:pt x="9021" y="5043"/>
                  </a:lnTo>
                  <a:cubicBezTo>
                    <a:pt x="9020" y="5043"/>
                    <a:pt x="9019" y="5043"/>
                    <a:pt x="9019" y="5044"/>
                  </a:cubicBezTo>
                  <a:lnTo>
                    <a:pt x="9019" y="5044"/>
                  </a:lnTo>
                  <a:cubicBezTo>
                    <a:pt x="9001" y="5031"/>
                    <a:pt x="8986" y="5018"/>
                    <a:pt x="8978" y="5001"/>
                  </a:cubicBezTo>
                  <a:lnTo>
                    <a:pt x="8978" y="5001"/>
                  </a:lnTo>
                  <a:cubicBezTo>
                    <a:pt x="8996" y="5007"/>
                    <a:pt x="9014" y="5013"/>
                    <a:pt x="9030" y="5013"/>
                  </a:cubicBezTo>
                  <a:cubicBezTo>
                    <a:pt x="9046" y="5013"/>
                    <a:pt x="9061" y="5007"/>
                    <a:pt x="9073" y="4989"/>
                  </a:cubicBezTo>
                  <a:cubicBezTo>
                    <a:pt x="9061" y="4977"/>
                    <a:pt x="9049" y="4966"/>
                    <a:pt x="9038" y="4942"/>
                  </a:cubicBezTo>
                  <a:cubicBezTo>
                    <a:pt x="9026" y="4930"/>
                    <a:pt x="9026" y="4930"/>
                    <a:pt x="9026" y="4918"/>
                  </a:cubicBezTo>
                  <a:cubicBezTo>
                    <a:pt x="9026" y="4930"/>
                    <a:pt x="9026" y="4942"/>
                    <a:pt x="9026" y="4942"/>
                  </a:cubicBezTo>
                  <a:cubicBezTo>
                    <a:pt x="9015" y="4931"/>
                    <a:pt x="8995" y="4892"/>
                    <a:pt x="9008" y="4892"/>
                  </a:cubicBezTo>
                  <a:cubicBezTo>
                    <a:pt x="9009" y="4892"/>
                    <a:pt x="9011" y="4893"/>
                    <a:pt x="9014" y="4894"/>
                  </a:cubicBezTo>
                  <a:cubicBezTo>
                    <a:pt x="9014" y="4906"/>
                    <a:pt x="9014" y="4906"/>
                    <a:pt x="9014" y="4906"/>
                  </a:cubicBezTo>
                  <a:cubicBezTo>
                    <a:pt x="9023" y="4906"/>
                    <a:pt x="9018" y="4891"/>
                    <a:pt x="9021" y="4891"/>
                  </a:cubicBezTo>
                  <a:lnTo>
                    <a:pt x="9021" y="4891"/>
                  </a:lnTo>
                  <a:cubicBezTo>
                    <a:pt x="9022" y="4891"/>
                    <a:pt x="9023" y="4892"/>
                    <a:pt x="9026" y="4894"/>
                  </a:cubicBezTo>
                  <a:cubicBezTo>
                    <a:pt x="9038" y="4894"/>
                    <a:pt x="9026" y="4894"/>
                    <a:pt x="9038" y="4906"/>
                  </a:cubicBezTo>
                  <a:lnTo>
                    <a:pt x="9073" y="4918"/>
                  </a:lnTo>
                  <a:cubicBezTo>
                    <a:pt x="9059" y="4895"/>
                    <a:pt x="9058" y="4888"/>
                    <a:pt x="9062" y="4888"/>
                  </a:cubicBezTo>
                  <a:lnTo>
                    <a:pt x="9062" y="4888"/>
                  </a:lnTo>
                  <a:cubicBezTo>
                    <a:pt x="9069" y="4888"/>
                    <a:pt x="9090" y="4906"/>
                    <a:pt x="9097" y="4906"/>
                  </a:cubicBezTo>
                  <a:cubicBezTo>
                    <a:pt x="9109" y="4942"/>
                    <a:pt x="9085" y="4918"/>
                    <a:pt x="9109" y="4966"/>
                  </a:cubicBezTo>
                  <a:lnTo>
                    <a:pt x="9133" y="4989"/>
                  </a:lnTo>
                  <a:lnTo>
                    <a:pt x="9109" y="4954"/>
                  </a:lnTo>
                  <a:lnTo>
                    <a:pt x="9121" y="4954"/>
                  </a:lnTo>
                  <a:cubicBezTo>
                    <a:pt x="9122" y="4954"/>
                    <a:pt x="9123" y="4954"/>
                    <a:pt x="9124" y="4954"/>
                  </a:cubicBezTo>
                  <a:lnTo>
                    <a:pt x="9124" y="4954"/>
                  </a:lnTo>
                  <a:cubicBezTo>
                    <a:pt x="9124" y="4954"/>
                    <a:pt x="9124" y="4954"/>
                    <a:pt x="9124" y="4954"/>
                  </a:cubicBezTo>
                  <a:lnTo>
                    <a:pt x="9133" y="4954"/>
                  </a:lnTo>
                  <a:lnTo>
                    <a:pt x="9133" y="4942"/>
                  </a:lnTo>
                  <a:cubicBezTo>
                    <a:pt x="9139" y="4960"/>
                    <a:pt x="9142" y="4960"/>
                    <a:pt x="9146" y="4960"/>
                  </a:cubicBezTo>
                  <a:cubicBezTo>
                    <a:pt x="9151" y="4960"/>
                    <a:pt x="9157" y="4960"/>
                    <a:pt x="9168" y="4977"/>
                  </a:cubicBezTo>
                  <a:cubicBezTo>
                    <a:pt x="9170" y="4978"/>
                    <a:pt x="9172" y="4979"/>
                    <a:pt x="9173" y="4979"/>
                  </a:cubicBezTo>
                  <a:cubicBezTo>
                    <a:pt x="9184" y="4979"/>
                    <a:pt x="9170" y="4944"/>
                    <a:pt x="9184" y="4944"/>
                  </a:cubicBezTo>
                  <a:cubicBezTo>
                    <a:pt x="9188" y="4944"/>
                    <a:pt x="9195" y="4946"/>
                    <a:pt x="9204" y="4954"/>
                  </a:cubicBezTo>
                  <a:cubicBezTo>
                    <a:pt x="9192" y="4942"/>
                    <a:pt x="9180" y="4894"/>
                    <a:pt x="9192" y="4894"/>
                  </a:cubicBezTo>
                  <a:lnTo>
                    <a:pt x="9192" y="4894"/>
                  </a:lnTo>
                  <a:cubicBezTo>
                    <a:pt x="9192" y="4906"/>
                    <a:pt x="9204" y="4906"/>
                    <a:pt x="9204" y="4930"/>
                  </a:cubicBezTo>
                  <a:lnTo>
                    <a:pt x="9204" y="4906"/>
                  </a:lnTo>
                  <a:cubicBezTo>
                    <a:pt x="9223" y="4925"/>
                    <a:pt x="9233" y="4931"/>
                    <a:pt x="9239" y="4931"/>
                  </a:cubicBezTo>
                  <a:cubicBezTo>
                    <a:pt x="9248" y="4931"/>
                    <a:pt x="9249" y="4918"/>
                    <a:pt x="9264" y="4918"/>
                  </a:cubicBezTo>
                  <a:lnTo>
                    <a:pt x="9276" y="4942"/>
                  </a:lnTo>
                  <a:cubicBezTo>
                    <a:pt x="9264" y="4918"/>
                    <a:pt x="9264" y="4894"/>
                    <a:pt x="9264" y="4894"/>
                  </a:cubicBezTo>
                  <a:lnTo>
                    <a:pt x="9264" y="4894"/>
                  </a:lnTo>
                  <a:lnTo>
                    <a:pt x="9288" y="4930"/>
                  </a:lnTo>
                  <a:cubicBezTo>
                    <a:pt x="9290" y="4932"/>
                    <a:pt x="9292" y="4934"/>
                    <a:pt x="9293" y="4934"/>
                  </a:cubicBezTo>
                  <a:cubicBezTo>
                    <a:pt x="9299" y="4934"/>
                    <a:pt x="9260" y="4869"/>
                    <a:pt x="9272" y="4869"/>
                  </a:cubicBezTo>
                  <a:lnTo>
                    <a:pt x="9272" y="4869"/>
                  </a:lnTo>
                  <a:cubicBezTo>
                    <a:pt x="9273" y="4869"/>
                    <a:pt x="9274" y="4870"/>
                    <a:pt x="9276" y="4870"/>
                  </a:cubicBezTo>
                  <a:cubicBezTo>
                    <a:pt x="9259" y="4853"/>
                    <a:pt x="9248" y="4836"/>
                    <a:pt x="9234" y="4820"/>
                  </a:cubicBezTo>
                  <a:lnTo>
                    <a:pt x="9234" y="4820"/>
                  </a:lnTo>
                  <a:cubicBezTo>
                    <a:pt x="9236" y="4821"/>
                    <a:pt x="9238" y="4821"/>
                    <a:pt x="9239" y="4821"/>
                  </a:cubicBezTo>
                  <a:cubicBezTo>
                    <a:pt x="9243" y="4821"/>
                    <a:pt x="9241" y="4812"/>
                    <a:pt x="9228" y="4799"/>
                  </a:cubicBezTo>
                  <a:cubicBezTo>
                    <a:pt x="9231" y="4795"/>
                    <a:pt x="9234" y="4794"/>
                    <a:pt x="9236" y="4794"/>
                  </a:cubicBezTo>
                  <a:cubicBezTo>
                    <a:pt x="9241" y="4794"/>
                    <a:pt x="9243" y="4802"/>
                    <a:pt x="9252" y="4811"/>
                  </a:cubicBezTo>
                  <a:lnTo>
                    <a:pt x="9240" y="4787"/>
                  </a:lnTo>
                  <a:cubicBezTo>
                    <a:pt x="9241" y="4786"/>
                    <a:pt x="9243" y="4785"/>
                    <a:pt x="9244" y="4785"/>
                  </a:cubicBezTo>
                  <a:cubicBezTo>
                    <a:pt x="9254" y="4785"/>
                    <a:pt x="9267" y="4808"/>
                    <a:pt x="9273" y="4828"/>
                  </a:cubicBezTo>
                  <a:lnTo>
                    <a:pt x="9273" y="4828"/>
                  </a:lnTo>
                  <a:cubicBezTo>
                    <a:pt x="9273" y="4824"/>
                    <a:pt x="9276" y="4823"/>
                    <a:pt x="9279" y="4823"/>
                  </a:cubicBezTo>
                  <a:cubicBezTo>
                    <a:pt x="9285" y="4823"/>
                    <a:pt x="9293" y="4829"/>
                    <a:pt x="9299" y="4835"/>
                  </a:cubicBezTo>
                  <a:lnTo>
                    <a:pt x="9311" y="4846"/>
                  </a:lnTo>
                  <a:lnTo>
                    <a:pt x="9323" y="4846"/>
                  </a:lnTo>
                  <a:cubicBezTo>
                    <a:pt x="9316" y="4824"/>
                    <a:pt x="9313" y="4816"/>
                    <a:pt x="9318" y="4816"/>
                  </a:cubicBezTo>
                  <a:cubicBezTo>
                    <a:pt x="9321" y="4816"/>
                    <a:pt x="9326" y="4818"/>
                    <a:pt x="9335" y="4823"/>
                  </a:cubicBezTo>
                  <a:lnTo>
                    <a:pt x="9347" y="4846"/>
                  </a:lnTo>
                  <a:cubicBezTo>
                    <a:pt x="9347" y="4836"/>
                    <a:pt x="9348" y="4831"/>
                    <a:pt x="9350" y="4831"/>
                  </a:cubicBezTo>
                  <a:cubicBezTo>
                    <a:pt x="9355" y="4831"/>
                    <a:pt x="9366" y="4854"/>
                    <a:pt x="9383" y="4870"/>
                  </a:cubicBezTo>
                  <a:cubicBezTo>
                    <a:pt x="9380" y="4856"/>
                    <a:pt x="9382" y="4851"/>
                    <a:pt x="9388" y="4851"/>
                  </a:cubicBezTo>
                  <a:cubicBezTo>
                    <a:pt x="9398" y="4851"/>
                    <a:pt x="9421" y="4872"/>
                    <a:pt x="9430" y="4872"/>
                  </a:cubicBezTo>
                  <a:cubicBezTo>
                    <a:pt x="9435" y="4872"/>
                    <a:pt x="9437" y="4866"/>
                    <a:pt x="9430" y="4846"/>
                  </a:cubicBezTo>
                  <a:lnTo>
                    <a:pt x="9430" y="4846"/>
                  </a:lnTo>
                  <a:lnTo>
                    <a:pt x="9442" y="4870"/>
                  </a:lnTo>
                  <a:cubicBezTo>
                    <a:pt x="9430" y="4799"/>
                    <a:pt x="9502" y="4870"/>
                    <a:pt x="9466" y="4787"/>
                  </a:cubicBezTo>
                  <a:lnTo>
                    <a:pt x="9466" y="4787"/>
                  </a:lnTo>
                  <a:cubicBezTo>
                    <a:pt x="9480" y="4803"/>
                    <a:pt x="9487" y="4810"/>
                    <a:pt x="9490" y="4810"/>
                  </a:cubicBezTo>
                  <a:cubicBezTo>
                    <a:pt x="9499" y="4810"/>
                    <a:pt x="9465" y="4746"/>
                    <a:pt x="9472" y="4746"/>
                  </a:cubicBezTo>
                  <a:lnTo>
                    <a:pt x="9472" y="4746"/>
                  </a:lnTo>
                  <a:cubicBezTo>
                    <a:pt x="9474" y="4746"/>
                    <a:pt x="9480" y="4751"/>
                    <a:pt x="9490" y="4763"/>
                  </a:cubicBezTo>
                  <a:lnTo>
                    <a:pt x="9490" y="4751"/>
                  </a:lnTo>
                  <a:cubicBezTo>
                    <a:pt x="9561" y="4727"/>
                    <a:pt x="9657" y="4739"/>
                    <a:pt x="9692" y="4668"/>
                  </a:cubicBezTo>
                  <a:lnTo>
                    <a:pt x="9704" y="4680"/>
                  </a:lnTo>
                  <a:cubicBezTo>
                    <a:pt x="9811" y="4668"/>
                    <a:pt x="9883" y="4573"/>
                    <a:pt x="9990" y="4549"/>
                  </a:cubicBezTo>
                  <a:cubicBezTo>
                    <a:pt x="9990" y="4525"/>
                    <a:pt x="9966" y="4477"/>
                    <a:pt x="9966" y="4454"/>
                  </a:cubicBezTo>
                  <a:cubicBezTo>
                    <a:pt x="9966" y="4454"/>
                    <a:pt x="9968" y="4452"/>
                    <a:pt x="9971" y="4452"/>
                  </a:cubicBezTo>
                  <a:cubicBezTo>
                    <a:pt x="9976" y="4452"/>
                    <a:pt x="9983" y="4456"/>
                    <a:pt x="9990" y="4477"/>
                  </a:cubicBezTo>
                  <a:cubicBezTo>
                    <a:pt x="9990" y="4489"/>
                    <a:pt x="10002" y="4513"/>
                    <a:pt x="10002" y="4525"/>
                  </a:cubicBezTo>
                  <a:cubicBezTo>
                    <a:pt x="10005" y="4522"/>
                    <a:pt x="10009" y="4521"/>
                    <a:pt x="10013" y="4521"/>
                  </a:cubicBezTo>
                  <a:cubicBezTo>
                    <a:pt x="10016" y="4521"/>
                    <a:pt x="10021" y="4522"/>
                    <a:pt x="10024" y="4522"/>
                  </a:cubicBezTo>
                  <a:cubicBezTo>
                    <a:pt x="10032" y="4522"/>
                    <a:pt x="10038" y="4519"/>
                    <a:pt x="10038" y="4501"/>
                  </a:cubicBezTo>
                  <a:lnTo>
                    <a:pt x="10014" y="4465"/>
                  </a:lnTo>
                  <a:cubicBezTo>
                    <a:pt x="10014" y="4461"/>
                    <a:pt x="10015" y="4460"/>
                    <a:pt x="10017" y="4460"/>
                  </a:cubicBezTo>
                  <a:cubicBezTo>
                    <a:pt x="10020" y="4460"/>
                    <a:pt x="10026" y="4465"/>
                    <a:pt x="10026" y="4465"/>
                  </a:cubicBezTo>
                  <a:cubicBezTo>
                    <a:pt x="10036" y="4475"/>
                    <a:pt x="10046" y="4503"/>
                    <a:pt x="10049" y="4518"/>
                  </a:cubicBezTo>
                  <a:lnTo>
                    <a:pt x="10049" y="4518"/>
                  </a:lnTo>
                  <a:cubicBezTo>
                    <a:pt x="10046" y="4495"/>
                    <a:pt x="10048" y="4487"/>
                    <a:pt x="10052" y="4487"/>
                  </a:cubicBezTo>
                  <a:cubicBezTo>
                    <a:pt x="10060" y="4487"/>
                    <a:pt x="10077" y="4520"/>
                    <a:pt x="10083" y="4520"/>
                  </a:cubicBezTo>
                  <a:cubicBezTo>
                    <a:pt x="10084" y="4520"/>
                    <a:pt x="10085" y="4518"/>
                    <a:pt x="10085" y="4513"/>
                  </a:cubicBezTo>
                  <a:cubicBezTo>
                    <a:pt x="10061" y="4442"/>
                    <a:pt x="10061" y="4370"/>
                    <a:pt x="10050" y="4311"/>
                  </a:cubicBezTo>
                  <a:lnTo>
                    <a:pt x="10050" y="4311"/>
                  </a:lnTo>
                  <a:lnTo>
                    <a:pt x="10061" y="4334"/>
                  </a:lnTo>
                  <a:cubicBezTo>
                    <a:pt x="10061" y="4334"/>
                    <a:pt x="10085" y="4382"/>
                    <a:pt x="10073" y="4382"/>
                  </a:cubicBezTo>
                  <a:cubicBezTo>
                    <a:pt x="10077" y="4384"/>
                    <a:pt x="10080" y="4385"/>
                    <a:pt x="10082" y="4385"/>
                  </a:cubicBezTo>
                  <a:cubicBezTo>
                    <a:pt x="10095" y="4385"/>
                    <a:pt x="10098" y="4368"/>
                    <a:pt x="10104" y="4368"/>
                  </a:cubicBezTo>
                  <a:cubicBezTo>
                    <a:pt x="10106" y="4368"/>
                    <a:pt x="10107" y="4368"/>
                    <a:pt x="10109" y="4370"/>
                  </a:cubicBezTo>
                  <a:cubicBezTo>
                    <a:pt x="10097" y="4358"/>
                    <a:pt x="10085" y="4334"/>
                    <a:pt x="10085" y="4323"/>
                  </a:cubicBezTo>
                  <a:lnTo>
                    <a:pt x="10085" y="4323"/>
                  </a:lnTo>
                  <a:cubicBezTo>
                    <a:pt x="10097" y="4323"/>
                    <a:pt x="10109" y="4358"/>
                    <a:pt x="10121" y="4358"/>
                  </a:cubicBezTo>
                  <a:lnTo>
                    <a:pt x="10121" y="4382"/>
                  </a:lnTo>
                  <a:cubicBezTo>
                    <a:pt x="10127" y="4388"/>
                    <a:pt x="10131" y="4390"/>
                    <a:pt x="10133" y="4390"/>
                  </a:cubicBezTo>
                  <a:cubicBezTo>
                    <a:pt x="10140" y="4390"/>
                    <a:pt x="10133" y="4370"/>
                    <a:pt x="10133" y="4370"/>
                  </a:cubicBezTo>
                  <a:lnTo>
                    <a:pt x="10133" y="4370"/>
                  </a:lnTo>
                  <a:cubicBezTo>
                    <a:pt x="10145" y="4382"/>
                    <a:pt x="10157" y="4394"/>
                    <a:pt x="10157" y="4406"/>
                  </a:cubicBezTo>
                  <a:cubicBezTo>
                    <a:pt x="10169" y="4418"/>
                    <a:pt x="10169" y="4418"/>
                    <a:pt x="10169" y="4430"/>
                  </a:cubicBezTo>
                  <a:cubicBezTo>
                    <a:pt x="10169" y="4418"/>
                    <a:pt x="10169" y="4418"/>
                    <a:pt x="10169" y="4406"/>
                  </a:cubicBezTo>
                  <a:lnTo>
                    <a:pt x="10192" y="4406"/>
                  </a:lnTo>
                  <a:cubicBezTo>
                    <a:pt x="10192" y="4406"/>
                    <a:pt x="10192" y="4418"/>
                    <a:pt x="10192" y="4418"/>
                  </a:cubicBezTo>
                  <a:lnTo>
                    <a:pt x="10181" y="4418"/>
                  </a:lnTo>
                  <a:cubicBezTo>
                    <a:pt x="10181" y="4418"/>
                    <a:pt x="10181" y="4430"/>
                    <a:pt x="10169" y="4430"/>
                  </a:cubicBezTo>
                  <a:cubicBezTo>
                    <a:pt x="10157" y="4442"/>
                    <a:pt x="10192" y="4454"/>
                    <a:pt x="10204" y="4465"/>
                  </a:cubicBezTo>
                  <a:cubicBezTo>
                    <a:pt x="10216" y="4477"/>
                    <a:pt x="10169" y="4477"/>
                    <a:pt x="10145" y="4489"/>
                  </a:cubicBezTo>
                  <a:cubicBezTo>
                    <a:pt x="10145" y="4495"/>
                    <a:pt x="10163" y="4495"/>
                    <a:pt x="10182" y="4495"/>
                  </a:cubicBezTo>
                  <a:cubicBezTo>
                    <a:pt x="10201" y="4495"/>
                    <a:pt x="10222" y="4495"/>
                    <a:pt x="10228" y="4501"/>
                  </a:cubicBezTo>
                  <a:cubicBezTo>
                    <a:pt x="10216" y="4501"/>
                    <a:pt x="10157" y="4513"/>
                    <a:pt x="10157" y="4513"/>
                  </a:cubicBezTo>
                  <a:lnTo>
                    <a:pt x="10169" y="4513"/>
                  </a:lnTo>
                  <a:cubicBezTo>
                    <a:pt x="10145" y="4525"/>
                    <a:pt x="10169" y="4525"/>
                    <a:pt x="10157" y="4537"/>
                  </a:cubicBezTo>
                  <a:cubicBezTo>
                    <a:pt x="10169" y="4549"/>
                    <a:pt x="10204" y="4549"/>
                    <a:pt x="10276" y="4549"/>
                  </a:cubicBezTo>
                  <a:cubicBezTo>
                    <a:pt x="10276" y="4561"/>
                    <a:pt x="10216" y="4561"/>
                    <a:pt x="10204" y="4561"/>
                  </a:cubicBezTo>
                  <a:cubicBezTo>
                    <a:pt x="10208" y="4557"/>
                    <a:pt x="10208" y="4555"/>
                    <a:pt x="10206" y="4555"/>
                  </a:cubicBezTo>
                  <a:cubicBezTo>
                    <a:pt x="10200" y="4555"/>
                    <a:pt x="10184" y="4561"/>
                    <a:pt x="10169" y="4561"/>
                  </a:cubicBezTo>
                  <a:cubicBezTo>
                    <a:pt x="10181" y="4561"/>
                    <a:pt x="10192" y="4561"/>
                    <a:pt x="10157" y="4573"/>
                  </a:cubicBezTo>
                  <a:cubicBezTo>
                    <a:pt x="10157" y="4585"/>
                    <a:pt x="10157" y="4585"/>
                    <a:pt x="10181" y="4585"/>
                  </a:cubicBezTo>
                  <a:cubicBezTo>
                    <a:pt x="10169" y="4585"/>
                    <a:pt x="10192" y="4573"/>
                    <a:pt x="10216" y="4573"/>
                  </a:cubicBezTo>
                  <a:cubicBezTo>
                    <a:pt x="10192" y="4585"/>
                    <a:pt x="10216" y="4596"/>
                    <a:pt x="10157" y="4596"/>
                  </a:cubicBezTo>
                  <a:cubicBezTo>
                    <a:pt x="10181" y="4620"/>
                    <a:pt x="10169" y="4656"/>
                    <a:pt x="10181" y="4680"/>
                  </a:cubicBezTo>
                  <a:lnTo>
                    <a:pt x="10216" y="4680"/>
                  </a:lnTo>
                  <a:lnTo>
                    <a:pt x="10192" y="4692"/>
                  </a:lnTo>
                  <a:cubicBezTo>
                    <a:pt x="10181" y="4692"/>
                    <a:pt x="10240" y="4692"/>
                    <a:pt x="10276" y="4704"/>
                  </a:cubicBezTo>
                  <a:cubicBezTo>
                    <a:pt x="10252" y="4704"/>
                    <a:pt x="10244" y="4709"/>
                    <a:pt x="10234" y="4709"/>
                  </a:cubicBezTo>
                  <a:cubicBezTo>
                    <a:pt x="10229" y="4709"/>
                    <a:pt x="10224" y="4708"/>
                    <a:pt x="10216" y="4704"/>
                  </a:cubicBezTo>
                  <a:lnTo>
                    <a:pt x="10216" y="4704"/>
                  </a:lnTo>
                  <a:cubicBezTo>
                    <a:pt x="10228" y="4715"/>
                    <a:pt x="10073" y="4739"/>
                    <a:pt x="10109" y="4739"/>
                  </a:cubicBezTo>
                  <a:lnTo>
                    <a:pt x="10181" y="4727"/>
                  </a:lnTo>
                  <a:lnTo>
                    <a:pt x="10181" y="4727"/>
                  </a:lnTo>
                  <a:cubicBezTo>
                    <a:pt x="10143" y="4735"/>
                    <a:pt x="10138" y="4743"/>
                    <a:pt x="10125" y="4747"/>
                  </a:cubicBezTo>
                  <a:lnTo>
                    <a:pt x="10125" y="4747"/>
                  </a:lnTo>
                  <a:lnTo>
                    <a:pt x="10133" y="4739"/>
                  </a:lnTo>
                  <a:cubicBezTo>
                    <a:pt x="10109" y="4739"/>
                    <a:pt x="10097" y="4751"/>
                    <a:pt x="10085" y="4751"/>
                  </a:cubicBezTo>
                  <a:cubicBezTo>
                    <a:pt x="10107" y="4751"/>
                    <a:pt x="10117" y="4750"/>
                    <a:pt x="10125" y="4747"/>
                  </a:cubicBezTo>
                  <a:lnTo>
                    <a:pt x="10125" y="4747"/>
                  </a:lnTo>
                  <a:lnTo>
                    <a:pt x="10121" y="4751"/>
                  </a:lnTo>
                  <a:lnTo>
                    <a:pt x="10145" y="4739"/>
                  </a:lnTo>
                  <a:cubicBezTo>
                    <a:pt x="10157" y="4745"/>
                    <a:pt x="10172" y="4745"/>
                    <a:pt x="10181" y="4745"/>
                  </a:cubicBezTo>
                  <a:cubicBezTo>
                    <a:pt x="10189" y="4745"/>
                    <a:pt x="10192" y="4745"/>
                    <a:pt x="10181" y="4751"/>
                  </a:cubicBezTo>
                  <a:lnTo>
                    <a:pt x="10240" y="4751"/>
                  </a:lnTo>
                  <a:cubicBezTo>
                    <a:pt x="10192" y="4763"/>
                    <a:pt x="10228" y="4763"/>
                    <a:pt x="10216" y="4763"/>
                  </a:cubicBezTo>
                  <a:lnTo>
                    <a:pt x="10192" y="4763"/>
                  </a:lnTo>
                  <a:cubicBezTo>
                    <a:pt x="10192" y="4775"/>
                    <a:pt x="10181" y="4775"/>
                    <a:pt x="10169" y="4775"/>
                  </a:cubicBezTo>
                  <a:cubicBezTo>
                    <a:pt x="10168" y="4775"/>
                    <a:pt x="10167" y="4775"/>
                    <a:pt x="10166" y="4776"/>
                  </a:cubicBezTo>
                  <a:lnTo>
                    <a:pt x="10166" y="4776"/>
                  </a:lnTo>
                  <a:cubicBezTo>
                    <a:pt x="10175" y="4775"/>
                    <a:pt x="10184" y="4775"/>
                    <a:pt x="10192" y="4775"/>
                  </a:cubicBezTo>
                  <a:cubicBezTo>
                    <a:pt x="10224" y="4775"/>
                    <a:pt x="10251" y="4770"/>
                    <a:pt x="10265" y="4770"/>
                  </a:cubicBezTo>
                  <a:cubicBezTo>
                    <a:pt x="10272" y="4770"/>
                    <a:pt x="10276" y="4771"/>
                    <a:pt x="10276" y="4775"/>
                  </a:cubicBezTo>
                  <a:cubicBezTo>
                    <a:pt x="10252" y="4787"/>
                    <a:pt x="10243" y="4790"/>
                    <a:pt x="10234" y="4790"/>
                  </a:cubicBezTo>
                  <a:cubicBezTo>
                    <a:pt x="10225" y="4790"/>
                    <a:pt x="10216" y="4787"/>
                    <a:pt x="10192" y="4787"/>
                  </a:cubicBezTo>
                  <a:cubicBezTo>
                    <a:pt x="10184" y="4796"/>
                    <a:pt x="10198" y="4798"/>
                    <a:pt x="10219" y="4798"/>
                  </a:cubicBezTo>
                  <a:cubicBezTo>
                    <a:pt x="10242" y="4798"/>
                    <a:pt x="10273" y="4795"/>
                    <a:pt x="10293" y="4795"/>
                  </a:cubicBezTo>
                  <a:cubicBezTo>
                    <a:pt x="10304" y="4795"/>
                    <a:pt x="10311" y="4796"/>
                    <a:pt x="10311" y="4799"/>
                  </a:cubicBezTo>
                  <a:cubicBezTo>
                    <a:pt x="10300" y="4805"/>
                    <a:pt x="10306" y="4805"/>
                    <a:pt x="10314" y="4805"/>
                  </a:cubicBezTo>
                  <a:cubicBezTo>
                    <a:pt x="10323" y="4805"/>
                    <a:pt x="10335" y="4805"/>
                    <a:pt x="10335" y="4811"/>
                  </a:cubicBezTo>
                  <a:cubicBezTo>
                    <a:pt x="10311" y="4811"/>
                    <a:pt x="10300" y="4823"/>
                    <a:pt x="10276" y="4823"/>
                  </a:cubicBezTo>
                  <a:lnTo>
                    <a:pt x="10240" y="4835"/>
                  </a:lnTo>
                  <a:lnTo>
                    <a:pt x="10216" y="4835"/>
                  </a:lnTo>
                  <a:cubicBezTo>
                    <a:pt x="10264" y="4835"/>
                    <a:pt x="10264" y="4846"/>
                    <a:pt x="10276" y="4846"/>
                  </a:cubicBezTo>
                  <a:lnTo>
                    <a:pt x="10311" y="4835"/>
                  </a:lnTo>
                  <a:cubicBezTo>
                    <a:pt x="10323" y="4846"/>
                    <a:pt x="10359" y="4846"/>
                    <a:pt x="10347" y="4858"/>
                  </a:cubicBezTo>
                  <a:lnTo>
                    <a:pt x="10407" y="4858"/>
                  </a:lnTo>
                  <a:cubicBezTo>
                    <a:pt x="10422" y="4856"/>
                    <a:pt x="10429" y="4855"/>
                    <a:pt x="10431" y="4855"/>
                  </a:cubicBezTo>
                  <a:cubicBezTo>
                    <a:pt x="10435" y="4855"/>
                    <a:pt x="10430" y="4857"/>
                    <a:pt x="10425" y="4858"/>
                  </a:cubicBezTo>
                  <a:lnTo>
                    <a:pt x="10431" y="4858"/>
                  </a:lnTo>
                  <a:cubicBezTo>
                    <a:pt x="10428" y="4858"/>
                    <a:pt x="10426" y="4858"/>
                    <a:pt x="10424" y="4858"/>
                  </a:cubicBezTo>
                  <a:lnTo>
                    <a:pt x="10424" y="4858"/>
                  </a:lnTo>
                  <a:cubicBezTo>
                    <a:pt x="10419" y="4860"/>
                    <a:pt x="10414" y="4862"/>
                    <a:pt x="10418" y="4862"/>
                  </a:cubicBezTo>
                  <a:cubicBezTo>
                    <a:pt x="10420" y="4862"/>
                    <a:pt x="10427" y="4861"/>
                    <a:pt x="10442" y="4858"/>
                  </a:cubicBezTo>
                  <a:cubicBezTo>
                    <a:pt x="10456" y="4855"/>
                    <a:pt x="10466" y="4853"/>
                    <a:pt x="10473" y="4853"/>
                  </a:cubicBezTo>
                  <a:cubicBezTo>
                    <a:pt x="10489" y="4853"/>
                    <a:pt x="10487" y="4862"/>
                    <a:pt x="10478" y="4870"/>
                  </a:cubicBezTo>
                  <a:cubicBezTo>
                    <a:pt x="10455" y="4882"/>
                    <a:pt x="10454" y="4882"/>
                    <a:pt x="10408" y="4894"/>
                  </a:cubicBezTo>
                  <a:lnTo>
                    <a:pt x="10408" y="4894"/>
                  </a:lnTo>
                  <a:cubicBezTo>
                    <a:pt x="10408" y="4894"/>
                    <a:pt x="10407" y="4894"/>
                    <a:pt x="10406" y="4894"/>
                  </a:cubicBezTo>
                  <a:lnTo>
                    <a:pt x="10406" y="4894"/>
                  </a:lnTo>
                  <a:lnTo>
                    <a:pt x="10407" y="4894"/>
                  </a:lnTo>
                  <a:cubicBezTo>
                    <a:pt x="10407" y="4894"/>
                    <a:pt x="10408" y="4894"/>
                    <a:pt x="10408" y="4894"/>
                  </a:cubicBezTo>
                  <a:lnTo>
                    <a:pt x="10408" y="4894"/>
                  </a:lnTo>
                  <a:cubicBezTo>
                    <a:pt x="10414" y="4894"/>
                    <a:pt x="10419" y="4894"/>
                    <a:pt x="10419" y="4894"/>
                  </a:cubicBezTo>
                  <a:lnTo>
                    <a:pt x="10407" y="4894"/>
                  </a:lnTo>
                  <a:cubicBezTo>
                    <a:pt x="10407" y="4894"/>
                    <a:pt x="10407" y="4906"/>
                    <a:pt x="10395" y="4906"/>
                  </a:cubicBezTo>
                  <a:cubicBezTo>
                    <a:pt x="10395" y="4906"/>
                    <a:pt x="10418" y="4906"/>
                    <a:pt x="10407" y="4917"/>
                  </a:cubicBezTo>
                  <a:lnTo>
                    <a:pt x="10407" y="4917"/>
                  </a:lnTo>
                  <a:cubicBezTo>
                    <a:pt x="10403" y="4918"/>
                    <a:pt x="10399" y="4918"/>
                    <a:pt x="10395" y="4918"/>
                  </a:cubicBezTo>
                  <a:cubicBezTo>
                    <a:pt x="10381" y="4921"/>
                    <a:pt x="10375" y="4923"/>
                    <a:pt x="10374" y="4923"/>
                  </a:cubicBezTo>
                  <a:cubicBezTo>
                    <a:pt x="10370" y="4923"/>
                    <a:pt x="10391" y="4914"/>
                    <a:pt x="10383" y="4906"/>
                  </a:cubicBezTo>
                  <a:lnTo>
                    <a:pt x="10383" y="4906"/>
                  </a:lnTo>
                  <a:cubicBezTo>
                    <a:pt x="10335" y="4918"/>
                    <a:pt x="10383" y="4918"/>
                    <a:pt x="10347" y="4930"/>
                  </a:cubicBezTo>
                  <a:cubicBezTo>
                    <a:pt x="10327" y="4934"/>
                    <a:pt x="10321" y="4935"/>
                    <a:pt x="10319" y="4935"/>
                  </a:cubicBezTo>
                  <a:cubicBezTo>
                    <a:pt x="10314" y="4935"/>
                    <a:pt x="10327" y="4930"/>
                    <a:pt x="10288" y="4930"/>
                  </a:cubicBezTo>
                  <a:cubicBezTo>
                    <a:pt x="10288" y="4936"/>
                    <a:pt x="10297" y="4936"/>
                    <a:pt x="10304" y="4936"/>
                  </a:cubicBezTo>
                  <a:cubicBezTo>
                    <a:pt x="10311" y="4936"/>
                    <a:pt x="10317" y="4936"/>
                    <a:pt x="10311" y="4942"/>
                  </a:cubicBezTo>
                  <a:lnTo>
                    <a:pt x="10252" y="4942"/>
                  </a:lnTo>
                  <a:lnTo>
                    <a:pt x="10228" y="4954"/>
                  </a:lnTo>
                  <a:cubicBezTo>
                    <a:pt x="10228" y="4951"/>
                    <a:pt x="10225" y="4950"/>
                    <a:pt x="10221" y="4950"/>
                  </a:cubicBezTo>
                  <a:cubicBezTo>
                    <a:pt x="10209" y="4950"/>
                    <a:pt x="10184" y="4957"/>
                    <a:pt x="10164" y="4957"/>
                  </a:cubicBezTo>
                  <a:cubicBezTo>
                    <a:pt x="10156" y="4957"/>
                    <a:pt x="10150" y="4956"/>
                    <a:pt x="10145" y="4954"/>
                  </a:cubicBezTo>
                  <a:lnTo>
                    <a:pt x="10145" y="4954"/>
                  </a:lnTo>
                  <a:cubicBezTo>
                    <a:pt x="10139" y="4960"/>
                    <a:pt x="10151" y="4960"/>
                    <a:pt x="10160" y="4960"/>
                  </a:cubicBezTo>
                  <a:cubicBezTo>
                    <a:pt x="10169" y="4960"/>
                    <a:pt x="10175" y="4960"/>
                    <a:pt x="10157" y="4966"/>
                  </a:cubicBezTo>
                  <a:cubicBezTo>
                    <a:pt x="10181" y="4966"/>
                    <a:pt x="10228" y="4954"/>
                    <a:pt x="10252" y="4954"/>
                  </a:cubicBezTo>
                  <a:lnTo>
                    <a:pt x="10240" y="4966"/>
                  </a:lnTo>
                  <a:cubicBezTo>
                    <a:pt x="10231" y="4966"/>
                    <a:pt x="10223" y="4966"/>
                    <a:pt x="10216" y="4966"/>
                  </a:cubicBezTo>
                  <a:lnTo>
                    <a:pt x="10216" y="4966"/>
                  </a:lnTo>
                  <a:cubicBezTo>
                    <a:pt x="10212" y="4970"/>
                    <a:pt x="10219" y="4971"/>
                    <a:pt x="10230" y="4971"/>
                  </a:cubicBezTo>
                  <a:cubicBezTo>
                    <a:pt x="10253" y="4971"/>
                    <a:pt x="10296" y="4966"/>
                    <a:pt x="10311" y="4966"/>
                  </a:cubicBezTo>
                  <a:cubicBezTo>
                    <a:pt x="10311" y="4966"/>
                    <a:pt x="10311" y="4966"/>
                    <a:pt x="10288" y="4977"/>
                  </a:cubicBezTo>
                  <a:cubicBezTo>
                    <a:pt x="10335" y="4977"/>
                    <a:pt x="10335" y="4989"/>
                    <a:pt x="10383" y="4989"/>
                  </a:cubicBezTo>
                  <a:cubicBezTo>
                    <a:pt x="10347" y="4989"/>
                    <a:pt x="10335" y="5001"/>
                    <a:pt x="10300" y="5001"/>
                  </a:cubicBezTo>
                  <a:cubicBezTo>
                    <a:pt x="10300" y="5001"/>
                    <a:pt x="10293" y="5003"/>
                    <a:pt x="10283" y="5004"/>
                  </a:cubicBezTo>
                  <a:lnTo>
                    <a:pt x="10283" y="5004"/>
                  </a:lnTo>
                  <a:cubicBezTo>
                    <a:pt x="10285" y="5003"/>
                    <a:pt x="10287" y="5002"/>
                    <a:pt x="10288" y="5001"/>
                  </a:cubicBezTo>
                  <a:lnTo>
                    <a:pt x="10288" y="5001"/>
                  </a:lnTo>
                  <a:cubicBezTo>
                    <a:pt x="10285" y="5003"/>
                    <a:pt x="10283" y="5004"/>
                    <a:pt x="10282" y="5004"/>
                  </a:cubicBezTo>
                  <a:lnTo>
                    <a:pt x="10282" y="5004"/>
                  </a:lnTo>
                  <a:cubicBezTo>
                    <a:pt x="10263" y="5008"/>
                    <a:pt x="10233" y="5013"/>
                    <a:pt x="10217" y="5013"/>
                  </a:cubicBezTo>
                  <a:lnTo>
                    <a:pt x="10217" y="5013"/>
                  </a:lnTo>
                  <a:cubicBezTo>
                    <a:pt x="10222" y="5013"/>
                    <a:pt x="10265" y="5013"/>
                    <a:pt x="10282" y="5005"/>
                  </a:cubicBezTo>
                  <a:lnTo>
                    <a:pt x="10282" y="5005"/>
                  </a:lnTo>
                  <a:cubicBezTo>
                    <a:pt x="10280" y="5007"/>
                    <a:pt x="10287" y="5007"/>
                    <a:pt x="10292" y="5007"/>
                  </a:cubicBezTo>
                  <a:cubicBezTo>
                    <a:pt x="10300" y="5007"/>
                    <a:pt x="10306" y="5007"/>
                    <a:pt x="10288" y="5013"/>
                  </a:cubicBezTo>
                  <a:cubicBezTo>
                    <a:pt x="10276" y="5025"/>
                    <a:pt x="10240" y="5025"/>
                    <a:pt x="10216" y="5025"/>
                  </a:cubicBezTo>
                  <a:cubicBezTo>
                    <a:pt x="10216" y="5028"/>
                    <a:pt x="10219" y="5028"/>
                    <a:pt x="10224" y="5028"/>
                  </a:cubicBezTo>
                  <a:cubicBezTo>
                    <a:pt x="10238" y="5028"/>
                    <a:pt x="10264" y="5022"/>
                    <a:pt x="10274" y="5022"/>
                  </a:cubicBezTo>
                  <a:cubicBezTo>
                    <a:pt x="10277" y="5022"/>
                    <a:pt x="10278" y="5023"/>
                    <a:pt x="10276" y="5025"/>
                  </a:cubicBezTo>
                  <a:lnTo>
                    <a:pt x="10252" y="5025"/>
                  </a:lnTo>
                  <a:cubicBezTo>
                    <a:pt x="10240" y="5037"/>
                    <a:pt x="10264" y="5037"/>
                    <a:pt x="10300" y="5037"/>
                  </a:cubicBezTo>
                  <a:cubicBezTo>
                    <a:pt x="10228" y="5049"/>
                    <a:pt x="10300" y="5049"/>
                    <a:pt x="10240" y="5049"/>
                  </a:cubicBezTo>
                  <a:cubicBezTo>
                    <a:pt x="10244" y="5053"/>
                    <a:pt x="10249" y="5054"/>
                    <a:pt x="10255" y="5054"/>
                  </a:cubicBezTo>
                  <a:cubicBezTo>
                    <a:pt x="10262" y="5054"/>
                    <a:pt x="10271" y="5052"/>
                    <a:pt x="10279" y="5051"/>
                  </a:cubicBezTo>
                  <a:lnTo>
                    <a:pt x="10279" y="5051"/>
                  </a:lnTo>
                  <a:lnTo>
                    <a:pt x="10240" y="5061"/>
                  </a:lnTo>
                  <a:cubicBezTo>
                    <a:pt x="10227" y="5070"/>
                    <a:pt x="10238" y="5072"/>
                    <a:pt x="10256" y="5072"/>
                  </a:cubicBezTo>
                  <a:cubicBezTo>
                    <a:pt x="10275" y="5072"/>
                    <a:pt x="10302" y="5069"/>
                    <a:pt x="10312" y="5069"/>
                  </a:cubicBezTo>
                  <a:cubicBezTo>
                    <a:pt x="10318" y="5069"/>
                    <a:pt x="10320" y="5070"/>
                    <a:pt x="10311" y="5073"/>
                  </a:cubicBezTo>
                  <a:lnTo>
                    <a:pt x="10240" y="5073"/>
                  </a:lnTo>
                  <a:cubicBezTo>
                    <a:pt x="10252" y="5073"/>
                    <a:pt x="10240" y="5085"/>
                    <a:pt x="10276" y="5085"/>
                  </a:cubicBezTo>
                  <a:cubicBezTo>
                    <a:pt x="10264" y="5085"/>
                    <a:pt x="10264" y="5085"/>
                    <a:pt x="10252" y="5096"/>
                  </a:cubicBezTo>
                  <a:lnTo>
                    <a:pt x="10311" y="5096"/>
                  </a:lnTo>
                  <a:cubicBezTo>
                    <a:pt x="10311" y="5096"/>
                    <a:pt x="10276" y="5108"/>
                    <a:pt x="10264" y="5120"/>
                  </a:cubicBezTo>
                  <a:cubicBezTo>
                    <a:pt x="10300" y="5120"/>
                    <a:pt x="10240" y="5144"/>
                    <a:pt x="10276" y="5156"/>
                  </a:cubicBezTo>
                  <a:cubicBezTo>
                    <a:pt x="10276" y="5158"/>
                    <a:pt x="10279" y="5159"/>
                    <a:pt x="10283" y="5159"/>
                  </a:cubicBezTo>
                  <a:cubicBezTo>
                    <a:pt x="10289" y="5159"/>
                    <a:pt x="10298" y="5158"/>
                    <a:pt x="10308" y="5155"/>
                  </a:cubicBezTo>
                  <a:lnTo>
                    <a:pt x="10308" y="5155"/>
                  </a:lnTo>
                  <a:cubicBezTo>
                    <a:pt x="10292" y="5163"/>
                    <a:pt x="10292" y="5168"/>
                    <a:pt x="10276" y="5168"/>
                  </a:cubicBezTo>
                  <a:cubicBezTo>
                    <a:pt x="10252" y="5192"/>
                    <a:pt x="10323" y="5192"/>
                    <a:pt x="10288" y="5204"/>
                  </a:cubicBezTo>
                  <a:cubicBezTo>
                    <a:pt x="10280" y="5204"/>
                    <a:pt x="10272" y="5209"/>
                    <a:pt x="10264" y="5209"/>
                  </a:cubicBezTo>
                  <a:cubicBezTo>
                    <a:pt x="10260" y="5209"/>
                    <a:pt x="10256" y="5208"/>
                    <a:pt x="10252" y="5204"/>
                  </a:cubicBezTo>
                  <a:cubicBezTo>
                    <a:pt x="10240" y="5216"/>
                    <a:pt x="10252" y="5227"/>
                    <a:pt x="10252" y="5239"/>
                  </a:cubicBezTo>
                  <a:lnTo>
                    <a:pt x="10240" y="5239"/>
                  </a:lnTo>
                  <a:cubicBezTo>
                    <a:pt x="10204" y="5251"/>
                    <a:pt x="10252" y="5263"/>
                    <a:pt x="10276" y="5275"/>
                  </a:cubicBezTo>
                  <a:lnTo>
                    <a:pt x="10240" y="5275"/>
                  </a:lnTo>
                  <a:cubicBezTo>
                    <a:pt x="10228" y="5287"/>
                    <a:pt x="10216" y="5299"/>
                    <a:pt x="10276" y="5299"/>
                  </a:cubicBezTo>
                  <a:cubicBezTo>
                    <a:pt x="10216" y="5311"/>
                    <a:pt x="10288" y="5299"/>
                    <a:pt x="10240" y="5323"/>
                  </a:cubicBezTo>
                  <a:lnTo>
                    <a:pt x="10228" y="5323"/>
                  </a:lnTo>
                  <a:cubicBezTo>
                    <a:pt x="10204" y="5323"/>
                    <a:pt x="10216" y="5335"/>
                    <a:pt x="10204" y="5335"/>
                  </a:cubicBezTo>
                  <a:cubicBezTo>
                    <a:pt x="10228" y="5341"/>
                    <a:pt x="10258" y="5341"/>
                    <a:pt x="10279" y="5341"/>
                  </a:cubicBezTo>
                  <a:cubicBezTo>
                    <a:pt x="10300" y="5341"/>
                    <a:pt x="10311" y="5341"/>
                    <a:pt x="10300" y="5347"/>
                  </a:cubicBezTo>
                  <a:cubicBezTo>
                    <a:pt x="10273" y="5355"/>
                    <a:pt x="10263" y="5358"/>
                    <a:pt x="10258" y="5358"/>
                  </a:cubicBezTo>
                  <a:cubicBezTo>
                    <a:pt x="10252" y="5358"/>
                    <a:pt x="10252" y="5355"/>
                    <a:pt x="10243" y="5355"/>
                  </a:cubicBezTo>
                  <a:cubicBezTo>
                    <a:pt x="10238" y="5355"/>
                    <a:pt x="10230" y="5356"/>
                    <a:pt x="10216" y="5358"/>
                  </a:cubicBezTo>
                  <a:lnTo>
                    <a:pt x="10228" y="5358"/>
                  </a:lnTo>
                  <a:cubicBezTo>
                    <a:pt x="10204" y="5370"/>
                    <a:pt x="10216" y="5370"/>
                    <a:pt x="10181" y="5370"/>
                  </a:cubicBezTo>
                  <a:lnTo>
                    <a:pt x="10264" y="5370"/>
                  </a:lnTo>
                  <a:cubicBezTo>
                    <a:pt x="10276" y="5370"/>
                    <a:pt x="10276" y="5358"/>
                    <a:pt x="10276" y="5358"/>
                  </a:cubicBezTo>
                  <a:cubicBezTo>
                    <a:pt x="10323" y="5358"/>
                    <a:pt x="10288" y="5370"/>
                    <a:pt x="10300" y="5382"/>
                  </a:cubicBezTo>
                  <a:cubicBezTo>
                    <a:pt x="10300" y="5382"/>
                    <a:pt x="10323" y="5370"/>
                    <a:pt x="10359" y="5358"/>
                  </a:cubicBezTo>
                  <a:lnTo>
                    <a:pt x="10359" y="5358"/>
                  </a:lnTo>
                  <a:cubicBezTo>
                    <a:pt x="10335" y="5370"/>
                    <a:pt x="10419" y="5370"/>
                    <a:pt x="10442" y="5370"/>
                  </a:cubicBezTo>
                  <a:cubicBezTo>
                    <a:pt x="10431" y="5376"/>
                    <a:pt x="10416" y="5376"/>
                    <a:pt x="10396" y="5376"/>
                  </a:cubicBezTo>
                  <a:cubicBezTo>
                    <a:pt x="10377" y="5376"/>
                    <a:pt x="10353" y="5376"/>
                    <a:pt x="10323" y="5382"/>
                  </a:cubicBezTo>
                  <a:cubicBezTo>
                    <a:pt x="10311" y="5382"/>
                    <a:pt x="10264" y="5394"/>
                    <a:pt x="10240" y="5394"/>
                  </a:cubicBezTo>
                  <a:cubicBezTo>
                    <a:pt x="10240" y="5406"/>
                    <a:pt x="10276" y="5406"/>
                    <a:pt x="10300" y="5406"/>
                  </a:cubicBezTo>
                  <a:lnTo>
                    <a:pt x="10276" y="5418"/>
                  </a:lnTo>
                  <a:cubicBezTo>
                    <a:pt x="10288" y="5418"/>
                    <a:pt x="10359" y="5418"/>
                    <a:pt x="10323" y="5430"/>
                  </a:cubicBezTo>
                  <a:lnTo>
                    <a:pt x="10383" y="5430"/>
                  </a:lnTo>
                  <a:cubicBezTo>
                    <a:pt x="10357" y="5430"/>
                    <a:pt x="10344" y="5436"/>
                    <a:pt x="10329" y="5440"/>
                  </a:cubicBezTo>
                  <a:lnTo>
                    <a:pt x="10329" y="5440"/>
                  </a:lnTo>
                  <a:cubicBezTo>
                    <a:pt x="10337" y="5439"/>
                    <a:pt x="10344" y="5438"/>
                    <a:pt x="10349" y="5438"/>
                  </a:cubicBezTo>
                  <a:cubicBezTo>
                    <a:pt x="10385" y="5438"/>
                    <a:pt x="10376" y="5454"/>
                    <a:pt x="10442" y="5454"/>
                  </a:cubicBezTo>
                  <a:cubicBezTo>
                    <a:pt x="10419" y="5454"/>
                    <a:pt x="10383" y="5454"/>
                    <a:pt x="10371" y="5466"/>
                  </a:cubicBezTo>
                  <a:lnTo>
                    <a:pt x="10442" y="5466"/>
                  </a:lnTo>
                  <a:cubicBezTo>
                    <a:pt x="10419" y="5477"/>
                    <a:pt x="10407" y="5477"/>
                    <a:pt x="10359" y="5489"/>
                  </a:cubicBezTo>
                  <a:cubicBezTo>
                    <a:pt x="10363" y="5491"/>
                    <a:pt x="10368" y="5491"/>
                    <a:pt x="10373" y="5491"/>
                  </a:cubicBezTo>
                  <a:cubicBezTo>
                    <a:pt x="10406" y="5491"/>
                    <a:pt x="10457" y="5471"/>
                    <a:pt x="10479" y="5471"/>
                  </a:cubicBezTo>
                  <a:cubicBezTo>
                    <a:pt x="10486" y="5471"/>
                    <a:pt x="10490" y="5473"/>
                    <a:pt x="10490" y="5477"/>
                  </a:cubicBezTo>
                  <a:cubicBezTo>
                    <a:pt x="10472" y="5483"/>
                    <a:pt x="10460" y="5483"/>
                    <a:pt x="10451" y="5483"/>
                  </a:cubicBezTo>
                  <a:cubicBezTo>
                    <a:pt x="10442" y="5483"/>
                    <a:pt x="10436" y="5483"/>
                    <a:pt x="10431" y="5489"/>
                  </a:cubicBezTo>
                  <a:lnTo>
                    <a:pt x="10419" y="5489"/>
                  </a:lnTo>
                  <a:cubicBezTo>
                    <a:pt x="10391" y="5496"/>
                    <a:pt x="10383" y="5498"/>
                    <a:pt x="10387" y="5498"/>
                  </a:cubicBezTo>
                  <a:cubicBezTo>
                    <a:pt x="10395" y="5498"/>
                    <a:pt x="10461" y="5487"/>
                    <a:pt x="10483" y="5487"/>
                  </a:cubicBezTo>
                  <a:cubicBezTo>
                    <a:pt x="10489" y="5487"/>
                    <a:pt x="10492" y="5488"/>
                    <a:pt x="10490" y="5489"/>
                  </a:cubicBezTo>
                  <a:cubicBezTo>
                    <a:pt x="10460" y="5495"/>
                    <a:pt x="10451" y="5495"/>
                    <a:pt x="10444" y="5495"/>
                  </a:cubicBezTo>
                  <a:cubicBezTo>
                    <a:pt x="10436" y="5495"/>
                    <a:pt x="10431" y="5495"/>
                    <a:pt x="10407" y="5501"/>
                  </a:cubicBezTo>
                  <a:cubicBezTo>
                    <a:pt x="10419" y="5507"/>
                    <a:pt x="10445" y="5507"/>
                    <a:pt x="10468" y="5507"/>
                  </a:cubicBezTo>
                  <a:cubicBezTo>
                    <a:pt x="10490" y="5507"/>
                    <a:pt x="10508" y="5507"/>
                    <a:pt x="10502" y="5513"/>
                  </a:cubicBezTo>
                  <a:lnTo>
                    <a:pt x="10466" y="5513"/>
                  </a:lnTo>
                  <a:cubicBezTo>
                    <a:pt x="10478" y="5513"/>
                    <a:pt x="10466" y="5525"/>
                    <a:pt x="10466" y="5537"/>
                  </a:cubicBezTo>
                  <a:lnTo>
                    <a:pt x="10454" y="5537"/>
                  </a:lnTo>
                  <a:cubicBezTo>
                    <a:pt x="10448" y="5543"/>
                    <a:pt x="10457" y="5543"/>
                    <a:pt x="10463" y="5543"/>
                  </a:cubicBezTo>
                  <a:cubicBezTo>
                    <a:pt x="10469" y="5543"/>
                    <a:pt x="10472" y="5543"/>
                    <a:pt x="10454" y="5549"/>
                  </a:cubicBezTo>
                  <a:lnTo>
                    <a:pt x="10478" y="5549"/>
                  </a:lnTo>
                  <a:cubicBezTo>
                    <a:pt x="10502" y="5537"/>
                    <a:pt x="10526" y="5525"/>
                    <a:pt x="10490" y="5525"/>
                  </a:cubicBezTo>
                  <a:cubicBezTo>
                    <a:pt x="10526" y="5525"/>
                    <a:pt x="10562" y="5501"/>
                    <a:pt x="10609" y="5501"/>
                  </a:cubicBezTo>
                  <a:lnTo>
                    <a:pt x="10597" y="5501"/>
                  </a:lnTo>
                  <a:cubicBezTo>
                    <a:pt x="10681" y="5477"/>
                    <a:pt x="10692" y="5454"/>
                    <a:pt x="10716" y="5442"/>
                  </a:cubicBezTo>
                  <a:cubicBezTo>
                    <a:pt x="10657" y="5442"/>
                    <a:pt x="10740" y="5418"/>
                    <a:pt x="10692" y="5406"/>
                  </a:cubicBezTo>
                  <a:lnTo>
                    <a:pt x="10692" y="5406"/>
                  </a:lnTo>
                  <a:cubicBezTo>
                    <a:pt x="10669" y="5410"/>
                    <a:pt x="10659" y="5411"/>
                    <a:pt x="10657" y="5411"/>
                  </a:cubicBezTo>
                  <a:cubicBezTo>
                    <a:pt x="10653" y="5411"/>
                    <a:pt x="10677" y="5406"/>
                    <a:pt x="10669" y="5406"/>
                  </a:cubicBezTo>
                  <a:cubicBezTo>
                    <a:pt x="10681" y="5406"/>
                    <a:pt x="10716" y="5394"/>
                    <a:pt x="10728" y="5394"/>
                  </a:cubicBezTo>
                  <a:lnTo>
                    <a:pt x="10692" y="5394"/>
                  </a:lnTo>
                  <a:cubicBezTo>
                    <a:pt x="10712" y="5384"/>
                    <a:pt x="10754" y="5367"/>
                    <a:pt x="10745" y="5367"/>
                  </a:cubicBezTo>
                  <a:cubicBezTo>
                    <a:pt x="10742" y="5367"/>
                    <a:pt x="10737" y="5368"/>
                    <a:pt x="10728" y="5370"/>
                  </a:cubicBezTo>
                  <a:cubicBezTo>
                    <a:pt x="10740" y="5358"/>
                    <a:pt x="10752" y="5358"/>
                    <a:pt x="10764" y="5358"/>
                  </a:cubicBezTo>
                  <a:cubicBezTo>
                    <a:pt x="10764" y="5347"/>
                    <a:pt x="10776" y="5335"/>
                    <a:pt x="10788" y="5335"/>
                  </a:cubicBezTo>
                  <a:cubicBezTo>
                    <a:pt x="10716" y="5335"/>
                    <a:pt x="10764" y="5323"/>
                    <a:pt x="10740" y="5323"/>
                  </a:cubicBezTo>
                  <a:cubicBezTo>
                    <a:pt x="10752" y="5323"/>
                    <a:pt x="10764" y="5311"/>
                    <a:pt x="10776" y="5311"/>
                  </a:cubicBezTo>
                  <a:lnTo>
                    <a:pt x="10716" y="5311"/>
                  </a:lnTo>
                  <a:cubicBezTo>
                    <a:pt x="10681" y="5311"/>
                    <a:pt x="10752" y="5299"/>
                    <a:pt x="10728" y="5299"/>
                  </a:cubicBezTo>
                  <a:lnTo>
                    <a:pt x="10716" y="5299"/>
                  </a:lnTo>
                  <a:cubicBezTo>
                    <a:pt x="10692" y="5299"/>
                    <a:pt x="10728" y="5287"/>
                    <a:pt x="10764" y="5275"/>
                  </a:cubicBezTo>
                  <a:cubicBezTo>
                    <a:pt x="10716" y="5263"/>
                    <a:pt x="10716" y="5251"/>
                    <a:pt x="10728" y="5227"/>
                  </a:cubicBezTo>
                  <a:lnTo>
                    <a:pt x="10728" y="5227"/>
                  </a:lnTo>
                  <a:cubicBezTo>
                    <a:pt x="10728" y="5233"/>
                    <a:pt x="10731" y="5236"/>
                    <a:pt x="10733" y="5236"/>
                  </a:cubicBezTo>
                  <a:cubicBezTo>
                    <a:pt x="10734" y="5236"/>
                    <a:pt x="10734" y="5233"/>
                    <a:pt x="10728" y="5227"/>
                  </a:cubicBezTo>
                  <a:lnTo>
                    <a:pt x="10728" y="5227"/>
                  </a:lnTo>
                  <a:cubicBezTo>
                    <a:pt x="10728" y="5227"/>
                    <a:pt x="10728" y="5227"/>
                    <a:pt x="10728" y="5227"/>
                  </a:cubicBezTo>
                  <a:cubicBezTo>
                    <a:pt x="10740" y="5216"/>
                    <a:pt x="10752" y="5216"/>
                    <a:pt x="10764" y="5204"/>
                  </a:cubicBezTo>
                  <a:cubicBezTo>
                    <a:pt x="10776" y="5192"/>
                    <a:pt x="10788" y="5180"/>
                    <a:pt x="10788" y="5168"/>
                  </a:cubicBezTo>
                  <a:cubicBezTo>
                    <a:pt x="10800" y="5180"/>
                    <a:pt x="10812" y="5192"/>
                    <a:pt x="10800" y="5192"/>
                  </a:cubicBezTo>
                  <a:cubicBezTo>
                    <a:pt x="10805" y="5197"/>
                    <a:pt x="10809" y="5199"/>
                    <a:pt x="10812" y="5199"/>
                  </a:cubicBezTo>
                  <a:cubicBezTo>
                    <a:pt x="10820" y="5199"/>
                    <a:pt x="10826" y="5190"/>
                    <a:pt x="10835" y="5190"/>
                  </a:cubicBezTo>
                  <a:cubicBezTo>
                    <a:pt x="10841" y="5190"/>
                    <a:pt x="10849" y="5193"/>
                    <a:pt x="10859" y="5204"/>
                  </a:cubicBezTo>
                  <a:cubicBezTo>
                    <a:pt x="10883" y="5192"/>
                    <a:pt x="10835" y="5180"/>
                    <a:pt x="10823" y="5168"/>
                  </a:cubicBezTo>
                  <a:lnTo>
                    <a:pt x="10823" y="5180"/>
                  </a:lnTo>
                  <a:cubicBezTo>
                    <a:pt x="10812" y="5180"/>
                    <a:pt x="10800" y="5168"/>
                    <a:pt x="10788" y="5156"/>
                  </a:cubicBezTo>
                  <a:cubicBezTo>
                    <a:pt x="10776" y="5144"/>
                    <a:pt x="10776" y="5144"/>
                    <a:pt x="10764" y="5144"/>
                  </a:cubicBezTo>
                  <a:cubicBezTo>
                    <a:pt x="10764" y="5144"/>
                    <a:pt x="10764" y="5156"/>
                    <a:pt x="10776" y="5156"/>
                  </a:cubicBezTo>
                  <a:cubicBezTo>
                    <a:pt x="10764" y="5156"/>
                    <a:pt x="10740" y="5156"/>
                    <a:pt x="10728" y="5168"/>
                  </a:cubicBezTo>
                  <a:cubicBezTo>
                    <a:pt x="10728" y="5168"/>
                    <a:pt x="10728" y="5168"/>
                    <a:pt x="10716" y="5156"/>
                  </a:cubicBezTo>
                  <a:lnTo>
                    <a:pt x="10704" y="5156"/>
                  </a:lnTo>
                  <a:lnTo>
                    <a:pt x="10716" y="5168"/>
                  </a:lnTo>
                  <a:cubicBezTo>
                    <a:pt x="10708" y="5168"/>
                    <a:pt x="10685" y="5173"/>
                    <a:pt x="10673" y="5173"/>
                  </a:cubicBezTo>
                  <a:cubicBezTo>
                    <a:pt x="10667" y="5173"/>
                    <a:pt x="10665" y="5172"/>
                    <a:pt x="10669" y="5168"/>
                  </a:cubicBezTo>
                  <a:lnTo>
                    <a:pt x="10692" y="5168"/>
                  </a:lnTo>
                  <a:cubicBezTo>
                    <a:pt x="10692" y="5168"/>
                    <a:pt x="10669" y="5168"/>
                    <a:pt x="10681" y="5156"/>
                  </a:cubicBezTo>
                  <a:lnTo>
                    <a:pt x="10692" y="5156"/>
                  </a:lnTo>
                  <a:lnTo>
                    <a:pt x="10715" y="5133"/>
                  </a:lnTo>
                  <a:lnTo>
                    <a:pt x="10715" y="5133"/>
                  </a:lnTo>
                  <a:cubicBezTo>
                    <a:pt x="10724" y="5137"/>
                    <a:pt x="10719" y="5144"/>
                    <a:pt x="10728" y="5144"/>
                  </a:cubicBezTo>
                  <a:lnTo>
                    <a:pt x="10776" y="5144"/>
                  </a:lnTo>
                  <a:lnTo>
                    <a:pt x="10752" y="5132"/>
                  </a:lnTo>
                  <a:lnTo>
                    <a:pt x="10776" y="5132"/>
                  </a:lnTo>
                  <a:cubicBezTo>
                    <a:pt x="10788" y="5126"/>
                    <a:pt x="10779" y="5126"/>
                    <a:pt x="10768" y="5126"/>
                  </a:cubicBezTo>
                  <a:cubicBezTo>
                    <a:pt x="10763" y="5126"/>
                    <a:pt x="10758" y="5126"/>
                    <a:pt x="10754" y="5126"/>
                  </a:cubicBezTo>
                  <a:lnTo>
                    <a:pt x="10754" y="5126"/>
                  </a:lnTo>
                  <a:cubicBezTo>
                    <a:pt x="10755" y="5126"/>
                    <a:pt x="10755" y="5126"/>
                    <a:pt x="10755" y="5126"/>
                  </a:cubicBezTo>
                  <a:cubicBezTo>
                    <a:pt x="10759" y="5126"/>
                    <a:pt x="10764" y="5124"/>
                    <a:pt x="10776" y="5120"/>
                  </a:cubicBezTo>
                  <a:lnTo>
                    <a:pt x="10788" y="5120"/>
                  </a:lnTo>
                  <a:lnTo>
                    <a:pt x="10788" y="5108"/>
                  </a:lnTo>
                  <a:lnTo>
                    <a:pt x="10776" y="5108"/>
                  </a:lnTo>
                  <a:cubicBezTo>
                    <a:pt x="10800" y="5108"/>
                    <a:pt x="10800" y="5096"/>
                    <a:pt x="10800" y="5096"/>
                  </a:cubicBezTo>
                  <a:cubicBezTo>
                    <a:pt x="10809" y="5116"/>
                    <a:pt x="10827" y="5135"/>
                    <a:pt x="10820" y="5135"/>
                  </a:cubicBezTo>
                  <a:cubicBezTo>
                    <a:pt x="10819" y="5135"/>
                    <a:pt x="10816" y="5134"/>
                    <a:pt x="10812" y="5132"/>
                  </a:cubicBezTo>
                  <a:cubicBezTo>
                    <a:pt x="10800" y="5132"/>
                    <a:pt x="10800" y="5132"/>
                    <a:pt x="10788" y="5121"/>
                  </a:cubicBezTo>
                  <a:lnTo>
                    <a:pt x="10788" y="5121"/>
                  </a:lnTo>
                  <a:cubicBezTo>
                    <a:pt x="10800" y="5132"/>
                    <a:pt x="10811" y="5144"/>
                    <a:pt x="10800" y="5144"/>
                  </a:cubicBezTo>
                  <a:cubicBezTo>
                    <a:pt x="10823" y="5144"/>
                    <a:pt x="10835" y="5168"/>
                    <a:pt x="10847" y="5180"/>
                  </a:cubicBezTo>
                  <a:cubicBezTo>
                    <a:pt x="10859" y="5180"/>
                    <a:pt x="10883" y="5168"/>
                    <a:pt x="10859" y="5156"/>
                  </a:cubicBezTo>
                  <a:lnTo>
                    <a:pt x="10847" y="5156"/>
                  </a:lnTo>
                  <a:cubicBezTo>
                    <a:pt x="10835" y="5144"/>
                    <a:pt x="10835" y="5132"/>
                    <a:pt x="10823" y="5120"/>
                  </a:cubicBezTo>
                  <a:lnTo>
                    <a:pt x="10823" y="5120"/>
                  </a:lnTo>
                  <a:cubicBezTo>
                    <a:pt x="10835" y="5120"/>
                    <a:pt x="10859" y="5144"/>
                    <a:pt x="10871" y="5144"/>
                  </a:cubicBezTo>
                  <a:cubicBezTo>
                    <a:pt x="10883" y="5132"/>
                    <a:pt x="10823" y="5108"/>
                    <a:pt x="10823" y="5096"/>
                  </a:cubicBezTo>
                  <a:cubicBezTo>
                    <a:pt x="10823" y="5096"/>
                    <a:pt x="10823" y="5096"/>
                    <a:pt x="10823" y="5085"/>
                  </a:cubicBezTo>
                  <a:lnTo>
                    <a:pt x="10835" y="5096"/>
                  </a:lnTo>
                  <a:cubicBezTo>
                    <a:pt x="10823" y="5085"/>
                    <a:pt x="10823" y="5073"/>
                    <a:pt x="10823" y="5061"/>
                  </a:cubicBezTo>
                  <a:cubicBezTo>
                    <a:pt x="10812" y="5061"/>
                    <a:pt x="10812" y="5049"/>
                    <a:pt x="10800" y="5037"/>
                  </a:cubicBezTo>
                  <a:lnTo>
                    <a:pt x="10812" y="5037"/>
                  </a:lnTo>
                  <a:cubicBezTo>
                    <a:pt x="10812" y="5037"/>
                    <a:pt x="10812" y="5037"/>
                    <a:pt x="10812" y="5025"/>
                  </a:cubicBezTo>
                  <a:lnTo>
                    <a:pt x="10823" y="5025"/>
                  </a:lnTo>
                  <a:cubicBezTo>
                    <a:pt x="10823" y="5025"/>
                    <a:pt x="10812" y="5025"/>
                    <a:pt x="10812" y="5013"/>
                  </a:cubicBezTo>
                  <a:lnTo>
                    <a:pt x="10823" y="5013"/>
                  </a:lnTo>
                  <a:cubicBezTo>
                    <a:pt x="10823" y="5013"/>
                    <a:pt x="10823" y="5013"/>
                    <a:pt x="10823" y="5025"/>
                  </a:cubicBezTo>
                  <a:cubicBezTo>
                    <a:pt x="10895" y="5073"/>
                    <a:pt x="10800" y="5037"/>
                    <a:pt x="10835" y="5073"/>
                  </a:cubicBezTo>
                  <a:cubicBezTo>
                    <a:pt x="10859" y="5085"/>
                    <a:pt x="10871" y="5108"/>
                    <a:pt x="10895" y="5132"/>
                  </a:cubicBezTo>
                  <a:lnTo>
                    <a:pt x="10871" y="5073"/>
                  </a:lnTo>
                  <a:lnTo>
                    <a:pt x="10871" y="5073"/>
                  </a:lnTo>
                  <a:cubicBezTo>
                    <a:pt x="10879" y="5081"/>
                    <a:pt x="10904" y="5095"/>
                    <a:pt x="10912" y="5095"/>
                  </a:cubicBezTo>
                  <a:cubicBezTo>
                    <a:pt x="10915" y="5095"/>
                    <a:pt x="10914" y="5092"/>
                    <a:pt x="10907" y="5085"/>
                  </a:cubicBezTo>
                  <a:lnTo>
                    <a:pt x="10895" y="5085"/>
                  </a:lnTo>
                  <a:cubicBezTo>
                    <a:pt x="10895" y="5061"/>
                    <a:pt x="10859" y="5037"/>
                    <a:pt x="10883" y="5037"/>
                  </a:cubicBezTo>
                  <a:cubicBezTo>
                    <a:pt x="10883" y="5049"/>
                    <a:pt x="10895" y="5061"/>
                    <a:pt x="10907" y="5061"/>
                  </a:cubicBezTo>
                  <a:cubicBezTo>
                    <a:pt x="10919" y="5061"/>
                    <a:pt x="10895" y="5037"/>
                    <a:pt x="10883" y="5025"/>
                  </a:cubicBezTo>
                  <a:lnTo>
                    <a:pt x="10883" y="5025"/>
                  </a:lnTo>
                  <a:cubicBezTo>
                    <a:pt x="10895" y="5025"/>
                    <a:pt x="10919" y="5061"/>
                    <a:pt x="10931" y="5061"/>
                  </a:cubicBezTo>
                  <a:cubicBezTo>
                    <a:pt x="10919" y="5043"/>
                    <a:pt x="10925" y="5040"/>
                    <a:pt x="10934" y="5040"/>
                  </a:cubicBezTo>
                  <a:cubicBezTo>
                    <a:pt x="10938" y="5040"/>
                    <a:pt x="10943" y="5041"/>
                    <a:pt x="10947" y="5041"/>
                  </a:cubicBezTo>
                  <a:cubicBezTo>
                    <a:pt x="10951" y="5041"/>
                    <a:pt x="10954" y="5040"/>
                    <a:pt x="10954" y="5037"/>
                  </a:cubicBezTo>
                  <a:cubicBezTo>
                    <a:pt x="10907" y="5013"/>
                    <a:pt x="10907" y="4966"/>
                    <a:pt x="10859" y="4954"/>
                  </a:cubicBezTo>
                  <a:lnTo>
                    <a:pt x="10835" y="4906"/>
                  </a:lnTo>
                  <a:lnTo>
                    <a:pt x="10835" y="4906"/>
                  </a:lnTo>
                  <a:cubicBezTo>
                    <a:pt x="10871" y="4930"/>
                    <a:pt x="10895" y="4966"/>
                    <a:pt x="10943" y="4989"/>
                  </a:cubicBezTo>
                  <a:lnTo>
                    <a:pt x="10931" y="5001"/>
                  </a:lnTo>
                  <a:cubicBezTo>
                    <a:pt x="10942" y="5010"/>
                    <a:pt x="10948" y="5014"/>
                    <a:pt x="10951" y="5014"/>
                  </a:cubicBezTo>
                  <a:cubicBezTo>
                    <a:pt x="10962" y="5014"/>
                    <a:pt x="10936" y="4970"/>
                    <a:pt x="10963" y="4970"/>
                  </a:cubicBezTo>
                  <a:cubicBezTo>
                    <a:pt x="10969" y="4970"/>
                    <a:pt x="10978" y="4972"/>
                    <a:pt x="10990" y="4977"/>
                  </a:cubicBezTo>
                  <a:cubicBezTo>
                    <a:pt x="10990" y="4977"/>
                    <a:pt x="10985" y="4972"/>
                    <a:pt x="10995" y="4972"/>
                  </a:cubicBezTo>
                  <a:cubicBezTo>
                    <a:pt x="11001" y="4972"/>
                    <a:pt x="11010" y="4973"/>
                    <a:pt x="11026" y="4977"/>
                  </a:cubicBezTo>
                  <a:lnTo>
                    <a:pt x="10966" y="4942"/>
                  </a:lnTo>
                  <a:cubicBezTo>
                    <a:pt x="10990" y="4942"/>
                    <a:pt x="11014" y="4966"/>
                    <a:pt x="11026" y="4966"/>
                  </a:cubicBezTo>
                  <a:cubicBezTo>
                    <a:pt x="11026" y="4954"/>
                    <a:pt x="11038" y="4954"/>
                    <a:pt x="11038" y="4954"/>
                  </a:cubicBezTo>
                  <a:cubicBezTo>
                    <a:pt x="11050" y="4966"/>
                    <a:pt x="11050" y="4966"/>
                    <a:pt x="11050" y="4977"/>
                  </a:cubicBezTo>
                  <a:cubicBezTo>
                    <a:pt x="11060" y="4981"/>
                    <a:pt x="11067" y="4982"/>
                    <a:pt x="11070" y="4982"/>
                  </a:cubicBezTo>
                  <a:cubicBezTo>
                    <a:pt x="11078" y="4982"/>
                    <a:pt x="11070" y="4974"/>
                    <a:pt x="11062" y="4966"/>
                  </a:cubicBezTo>
                  <a:cubicBezTo>
                    <a:pt x="11050" y="4954"/>
                    <a:pt x="11050" y="4942"/>
                    <a:pt x="11062" y="4942"/>
                  </a:cubicBezTo>
                  <a:cubicBezTo>
                    <a:pt x="11062" y="4942"/>
                    <a:pt x="11062" y="4930"/>
                    <a:pt x="11062" y="4930"/>
                  </a:cubicBezTo>
                  <a:cubicBezTo>
                    <a:pt x="11050" y="4930"/>
                    <a:pt x="11014" y="4906"/>
                    <a:pt x="11002" y="4906"/>
                  </a:cubicBezTo>
                  <a:cubicBezTo>
                    <a:pt x="11019" y="4898"/>
                    <a:pt x="11024" y="4889"/>
                    <a:pt x="11046" y="4889"/>
                  </a:cubicBezTo>
                  <a:cubicBezTo>
                    <a:pt x="11056" y="4889"/>
                    <a:pt x="11068" y="4891"/>
                    <a:pt x="11085" y="4894"/>
                  </a:cubicBezTo>
                  <a:cubicBezTo>
                    <a:pt x="11097" y="4906"/>
                    <a:pt x="11121" y="4918"/>
                    <a:pt x="11121" y="4918"/>
                  </a:cubicBezTo>
                  <a:cubicBezTo>
                    <a:pt x="11133" y="4918"/>
                    <a:pt x="11109" y="4894"/>
                    <a:pt x="11085" y="4882"/>
                  </a:cubicBezTo>
                  <a:cubicBezTo>
                    <a:pt x="11085" y="4870"/>
                    <a:pt x="11085" y="4870"/>
                    <a:pt x="11085" y="4870"/>
                  </a:cubicBezTo>
                  <a:cubicBezTo>
                    <a:pt x="11097" y="4882"/>
                    <a:pt x="11121" y="4882"/>
                    <a:pt x="11121" y="4882"/>
                  </a:cubicBezTo>
                  <a:cubicBezTo>
                    <a:pt x="11129" y="4882"/>
                    <a:pt x="11132" y="4887"/>
                    <a:pt x="11133" y="4887"/>
                  </a:cubicBezTo>
                  <a:cubicBezTo>
                    <a:pt x="11133" y="4887"/>
                    <a:pt x="11133" y="4886"/>
                    <a:pt x="11133" y="4882"/>
                  </a:cubicBezTo>
                  <a:cubicBezTo>
                    <a:pt x="11097" y="4858"/>
                    <a:pt x="11133" y="4858"/>
                    <a:pt x="11109" y="4835"/>
                  </a:cubicBezTo>
                  <a:lnTo>
                    <a:pt x="11109" y="4835"/>
                  </a:lnTo>
                  <a:cubicBezTo>
                    <a:pt x="11109" y="4835"/>
                    <a:pt x="11097" y="4846"/>
                    <a:pt x="11097" y="4846"/>
                  </a:cubicBezTo>
                  <a:cubicBezTo>
                    <a:pt x="11077" y="4826"/>
                    <a:pt x="11056" y="4796"/>
                    <a:pt x="11066" y="4796"/>
                  </a:cubicBezTo>
                  <a:cubicBezTo>
                    <a:pt x="11068" y="4796"/>
                    <a:pt x="11070" y="4797"/>
                    <a:pt x="11073" y="4799"/>
                  </a:cubicBezTo>
                  <a:cubicBezTo>
                    <a:pt x="11097" y="4835"/>
                    <a:pt x="11133" y="4823"/>
                    <a:pt x="11133" y="4846"/>
                  </a:cubicBezTo>
                  <a:cubicBezTo>
                    <a:pt x="11143" y="4850"/>
                    <a:pt x="11149" y="4852"/>
                    <a:pt x="11151" y="4852"/>
                  </a:cubicBezTo>
                  <a:cubicBezTo>
                    <a:pt x="11164" y="4852"/>
                    <a:pt x="11101" y="4811"/>
                    <a:pt x="11121" y="4811"/>
                  </a:cubicBezTo>
                  <a:lnTo>
                    <a:pt x="11121" y="4811"/>
                  </a:lnTo>
                  <a:lnTo>
                    <a:pt x="11145" y="4823"/>
                  </a:lnTo>
                  <a:cubicBezTo>
                    <a:pt x="11181" y="4846"/>
                    <a:pt x="11157" y="4846"/>
                    <a:pt x="11169" y="4846"/>
                  </a:cubicBezTo>
                  <a:cubicBezTo>
                    <a:pt x="11193" y="4870"/>
                    <a:pt x="11157" y="4882"/>
                    <a:pt x="11181" y="4918"/>
                  </a:cubicBezTo>
                  <a:lnTo>
                    <a:pt x="11216" y="4894"/>
                  </a:lnTo>
                  <a:cubicBezTo>
                    <a:pt x="11204" y="4835"/>
                    <a:pt x="11276" y="4823"/>
                    <a:pt x="11228" y="4739"/>
                  </a:cubicBezTo>
                  <a:lnTo>
                    <a:pt x="11228" y="4739"/>
                  </a:lnTo>
                  <a:cubicBezTo>
                    <a:pt x="11228" y="4751"/>
                    <a:pt x="11228" y="4751"/>
                    <a:pt x="11228" y="4751"/>
                  </a:cubicBezTo>
                  <a:cubicBezTo>
                    <a:pt x="11228" y="4739"/>
                    <a:pt x="11228" y="4739"/>
                    <a:pt x="11216" y="4727"/>
                  </a:cubicBezTo>
                  <a:lnTo>
                    <a:pt x="11216" y="4739"/>
                  </a:lnTo>
                  <a:lnTo>
                    <a:pt x="11204" y="4715"/>
                  </a:lnTo>
                  <a:lnTo>
                    <a:pt x="11204" y="4715"/>
                  </a:lnTo>
                  <a:cubicBezTo>
                    <a:pt x="11222" y="4721"/>
                    <a:pt x="11234" y="4721"/>
                    <a:pt x="11246" y="4721"/>
                  </a:cubicBezTo>
                  <a:cubicBezTo>
                    <a:pt x="11258" y="4721"/>
                    <a:pt x="11270" y="4721"/>
                    <a:pt x="11288" y="4727"/>
                  </a:cubicBezTo>
                  <a:cubicBezTo>
                    <a:pt x="11252" y="4715"/>
                    <a:pt x="11252" y="4715"/>
                    <a:pt x="11228" y="4704"/>
                  </a:cubicBezTo>
                  <a:cubicBezTo>
                    <a:pt x="11204" y="4680"/>
                    <a:pt x="11193" y="4668"/>
                    <a:pt x="11204" y="4668"/>
                  </a:cubicBezTo>
                  <a:lnTo>
                    <a:pt x="11204" y="4668"/>
                  </a:lnTo>
                  <a:cubicBezTo>
                    <a:pt x="11228" y="4680"/>
                    <a:pt x="11228" y="4692"/>
                    <a:pt x="11252" y="4692"/>
                  </a:cubicBezTo>
                  <a:cubicBezTo>
                    <a:pt x="11240" y="4692"/>
                    <a:pt x="11228" y="4668"/>
                    <a:pt x="11228" y="4668"/>
                  </a:cubicBezTo>
                  <a:lnTo>
                    <a:pt x="11228" y="4668"/>
                  </a:lnTo>
                  <a:cubicBezTo>
                    <a:pt x="11240" y="4668"/>
                    <a:pt x="11252" y="4668"/>
                    <a:pt x="11276" y="4680"/>
                  </a:cubicBezTo>
                  <a:cubicBezTo>
                    <a:pt x="11276" y="4684"/>
                    <a:pt x="11275" y="4685"/>
                    <a:pt x="11273" y="4685"/>
                  </a:cubicBezTo>
                  <a:cubicBezTo>
                    <a:pt x="11269" y="4685"/>
                    <a:pt x="11264" y="4680"/>
                    <a:pt x="11264" y="4680"/>
                  </a:cubicBezTo>
                  <a:lnTo>
                    <a:pt x="11264" y="4680"/>
                  </a:lnTo>
                  <a:cubicBezTo>
                    <a:pt x="11264" y="4692"/>
                    <a:pt x="11288" y="4680"/>
                    <a:pt x="11300" y="4704"/>
                  </a:cubicBezTo>
                  <a:lnTo>
                    <a:pt x="11300" y="4692"/>
                  </a:lnTo>
                  <a:cubicBezTo>
                    <a:pt x="11324" y="4704"/>
                    <a:pt x="11335" y="4715"/>
                    <a:pt x="11347" y="4727"/>
                  </a:cubicBezTo>
                  <a:cubicBezTo>
                    <a:pt x="11347" y="4692"/>
                    <a:pt x="11300" y="4644"/>
                    <a:pt x="11288" y="4620"/>
                  </a:cubicBezTo>
                  <a:lnTo>
                    <a:pt x="11288" y="4620"/>
                  </a:lnTo>
                  <a:cubicBezTo>
                    <a:pt x="11296" y="4629"/>
                    <a:pt x="11328" y="4648"/>
                    <a:pt x="11338" y="4656"/>
                  </a:cubicBezTo>
                  <a:lnTo>
                    <a:pt x="11338" y="4656"/>
                  </a:lnTo>
                  <a:cubicBezTo>
                    <a:pt x="11350" y="4652"/>
                    <a:pt x="11324" y="4621"/>
                    <a:pt x="11314" y="4595"/>
                  </a:cubicBezTo>
                  <a:lnTo>
                    <a:pt x="11314" y="4595"/>
                  </a:lnTo>
                  <a:cubicBezTo>
                    <a:pt x="11360" y="4572"/>
                    <a:pt x="11396" y="4537"/>
                    <a:pt x="11466" y="4537"/>
                  </a:cubicBezTo>
                  <a:lnTo>
                    <a:pt x="11419" y="4489"/>
                  </a:lnTo>
                  <a:lnTo>
                    <a:pt x="11466" y="4501"/>
                  </a:lnTo>
                  <a:cubicBezTo>
                    <a:pt x="11526" y="4477"/>
                    <a:pt x="11514" y="4430"/>
                    <a:pt x="11526" y="4382"/>
                  </a:cubicBezTo>
                  <a:cubicBezTo>
                    <a:pt x="11526" y="4376"/>
                    <a:pt x="11528" y="4374"/>
                    <a:pt x="11532" y="4374"/>
                  </a:cubicBezTo>
                  <a:cubicBezTo>
                    <a:pt x="11543" y="4374"/>
                    <a:pt x="11568" y="4394"/>
                    <a:pt x="11585" y="4394"/>
                  </a:cubicBezTo>
                  <a:cubicBezTo>
                    <a:pt x="11609" y="4382"/>
                    <a:pt x="11550" y="4334"/>
                    <a:pt x="11562" y="4299"/>
                  </a:cubicBezTo>
                  <a:lnTo>
                    <a:pt x="11562" y="4299"/>
                  </a:lnTo>
                  <a:cubicBezTo>
                    <a:pt x="11572" y="4309"/>
                    <a:pt x="11600" y="4337"/>
                    <a:pt x="11615" y="4337"/>
                  </a:cubicBezTo>
                  <a:cubicBezTo>
                    <a:pt x="11617" y="4337"/>
                    <a:pt x="11620" y="4336"/>
                    <a:pt x="11621" y="4334"/>
                  </a:cubicBezTo>
                  <a:cubicBezTo>
                    <a:pt x="11609" y="4323"/>
                    <a:pt x="11585" y="4311"/>
                    <a:pt x="11597" y="4311"/>
                  </a:cubicBezTo>
                  <a:lnTo>
                    <a:pt x="11609" y="4323"/>
                  </a:lnTo>
                  <a:cubicBezTo>
                    <a:pt x="11616" y="4325"/>
                    <a:pt x="11621" y="4326"/>
                    <a:pt x="11624" y="4326"/>
                  </a:cubicBezTo>
                  <a:cubicBezTo>
                    <a:pt x="11638" y="4326"/>
                    <a:pt x="11626" y="4308"/>
                    <a:pt x="11645" y="4299"/>
                  </a:cubicBezTo>
                  <a:cubicBezTo>
                    <a:pt x="11657" y="4275"/>
                    <a:pt x="11633" y="4239"/>
                    <a:pt x="11597" y="4180"/>
                  </a:cubicBezTo>
                  <a:cubicBezTo>
                    <a:pt x="11599" y="4176"/>
                    <a:pt x="11602" y="4174"/>
                    <a:pt x="11605" y="4174"/>
                  </a:cubicBezTo>
                  <a:cubicBezTo>
                    <a:pt x="11621" y="4174"/>
                    <a:pt x="11647" y="4215"/>
                    <a:pt x="11657" y="4215"/>
                  </a:cubicBezTo>
                  <a:cubicBezTo>
                    <a:pt x="11633" y="4215"/>
                    <a:pt x="11657" y="4239"/>
                    <a:pt x="11681" y="4251"/>
                  </a:cubicBezTo>
                  <a:cubicBezTo>
                    <a:pt x="11672" y="4243"/>
                    <a:pt x="11670" y="4229"/>
                    <a:pt x="11681" y="4229"/>
                  </a:cubicBezTo>
                  <a:cubicBezTo>
                    <a:pt x="11686" y="4229"/>
                    <a:pt x="11693" y="4232"/>
                    <a:pt x="11705" y="4239"/>
                  </a:cubicBezTo>
                  <a:cubicBezTo>
                    <a:pt x="11716" y="4227"/>
                    <a:pt x="11716" y="4227"/>
                    <a:pt x="11693" y="4192"/>
                  </a:cubicBezTo>
                  <a:lnTo>
                    <a:pt x="11693" y="4192"/>
                  </a:lnTo>
                  <a:cubicBezTo>
                    <a:pt x="11697" y="4201"/>
                    <a:pt x="11696" y="4205"/>
                    <a:pt x="11693" y="4205"/>
                  </a:cubicBezTo>
                  <a:cubicBezTo>
                    <a:pt x="11688" y="4205"/>
                    <a:pt x="11676" y="4194"/>
                    <a:pt x="11669" y="4180"/>
                  </a:cubicBezTo>
                  <a:cubicBezTo>
                    <a:pt x="11682" y="4180"/>
                    <a:pt x="11688" y="4172"/>
                    <a:pt x="11700" y="4172"/>
                  </a:cubicBezTo>
                  <a:cubicBezTo>
                    <a:pt x="11708" y="4172"/>
                    <a:pt x="11720" y="4176"/>
                    <a:pt x="11740" y="4192"/>
                  </a:cubicBezTo>
                  <a:cubicBezTo>
                    <a:pt x="11764" y="4132"/>
                    <a:pt x="11812" y="4084"/>
                    <a:pt x="11847" y="4025"/>
                  </a:cubicBezTo>
                  <a:cubicBezTo>
                    <a:pt x="11839" y="4016"/>
                    <a:pt x="11835" y="4014"/>
                    <a:pt x="11833" y="4014"/>
                  </a:cubicBezTo>
                  <a:cubicBezTo>
                    <a:pt x="11830" y="4014"/>
                    <a:pt x="11830" y="4017"/>
                    <a:pt x="11829" y="4017"/>
                  </a:cubicBezTo>
                  <a:cubicBezTo>
                    <a:pt x="11828" y="4017"/>
                    <a:pt x="11826" y="4016"/>
                    <a:pt x="11824" y="4013"/>
                  </a:cubicBezTo>
                  <a:cubicBezTo>
                    <a:pt x="11812" y="3995"/>
                    <a:pt x="11818" y="3995"/>
                    <a:pt x="11824" y="3995"/>
                  </a:cubicBezTo>
                  <a:cubicBezTo>
                    <a:pt x="11830" y="3995"/>
                    <a:pt x="11835" y="3995"/>
                    <a:pt x="11824" y="3977"/>
                  </a:cubicBezTo>
                  <a:lnTo>
                    <a:pt x="11824" y="3977"/>
                  </a:lnTo>
                  <a:lnTo>
                    <a:pt x="11847" y="4001"/>
                  </a:lnTo>
                  <a:cubicBezTo>
                    <a:pt x="11859" y="3989"/>
                    <a:pt x="11824" y="3942"/>
                    <a:pt x="11812" y="3906"/>
                  </a:cubicBezTo>
                  <a:lnTo>
                    <a:pt x="11812" y="3906"/>
                  </a:lnTo>
                  <a:cubicBezTo>
                    <a:pt x="11835" y="3930"/>
                    <a:pt x="11847" y="3918"/>
                    <a:pt x="11859" y="3942"/>
                  </a:cubicBezTo>
                  <a:cubicBezTo>
                    <a:pt x="11859" y="3941"/>
                    <a:pt x="11860" y="3940"/>
                    <a:pt x="11862" y="3940"/>
                  </a:cubicBezTo>
                  <a:cubicBezTo>
                    <a:pt x="11876" y="3940"/>
                    <a:pt x="11956" y="3982"/>
                    <a:pt x="11968" y="3982"/>
                  </a:cubicBezTo>
                  <a:cubicBezTo>
                    <a:pt x="11970" y="3982"/>
                    <a:pt x="11970" y="3981"/>
                    <a:pt x="11966" y="3977"/>
                  </a:cubicBezTo>
                  <a:lnTo>
                    <a:pt x="11847" y="3906"/>
                  </a:lnTo>
                  <a:cubicBezTo>
                    <a:pt x="11839" y="3906"/>
                    <a:pt x="11842" y="3900"/>
                    <a:pt x="11841" y="3896"/>
                  </a:cubicBezTo>
                  <a:lnTo>
                    <a:pt x="11841" y="3896"/>
                  </a:lnTo>
                  <a:cubicBezTo>
                    <a:pt x="11864" y="3906"/>
                    <a:pt x="11895" y="3906"/>
                    <a:pt x="11895" y="3906"/>
                  </a:cubicBezTo>
                  <a:cubicBezTo>
                    <a:pt x="11931" y="3930"/>
                    <a:pt x="11919" y="3930"/>
                    <a:pt x="11919" y="3942"/>
                  </a:cubicBezTo>
                  <a:cubicBezTo>
                    <a:pt x="11943" y="3959"/>
                    <a:pt x="11952" y="3959"/>
                    <a:pt x="11960" y="3959"/>
                  </a:cubicBezTo>
                  <a:cubicBezTo>
                    <a:pt x="11969" y="3959"/>
                    <a:pt x="11978" y="3959"/>
                    <a:pt x="12002" y="3977"/>
                  </a:cubicBezTo>
                  <a:cubicBezTo>
                    <a:pt x="12002" y="3965"/>
                    <a:pt x="11978" y="3965"/>
                    <a:pt x="11955" y="3942"/>
                  </a:cubicBezTo>
                  <a:cubicBezTo>
                    <a:pt x="11944" y="3921"/>
                    <a:pt x="11916" y="3892"/>
                    <a:pt x="11932" y="3892"/>
                  </a:cubicBezTo>
                  <a:cubicBezTo>
                    <a:pt x="11934" y="3892"/>
                    <a:pt x="11938" y="3892"/>
                    <a:pt x="11943" y="3894"/>
                  </a:cubicBezTo>
                  <a:lnTo>
                    <a:pt x="11907" y="3846"/>
                  </a:lnTo>
                  <a:lnTo>
                    <a:pt x="11907" y="3846"/>
                  </a:lnTo>
                  <a:cubicBezTo>
                    <a:pt x="11923" y="3854"/>
                    <a:pt x="11929" y="3857"/>
                    <a:pt x="11932" y="3857"/>
                  </a:cubicBezTo>
                  <a:cubicBezTo>
                    <a:pt x="11936" y="3857"/>
                    <a:pt x="11923" y="3846"/>
                    <a:pt x="11931" y="3846"/>
                  </a:cubicBezTo>
                  <a:lnTo>
                    <a:pt x="11931" y="3846"/>
                  </a:lnTo>
                  <a:lnTo>
                    <a:pt x="11955" y="3858"/>
                  </a:lnTo>
                  <a:lnTo>
                    <a:pt x="11990" y="3858"/>
                  </a:lnTo>
                  <a:cubicBezTo>
                    <a:pt x="12008" y="3870"/>
                    <a:pt x="12005" y="3870"/>
                    <a:pt x="12002" y="3870"/>
                  </a:cubicBezTo>
                  <a:cubicBezTo>
                    <a:pt x="11999" y="3870"/>
                    <a:pt x="11996" y="3870"/>
                    <a:pt x="12014" y="3882"/>
                  </a:cubicBezTo>
                  <a:lnTo>
                    <a:pt x="12026" y="3882"/>
                  </a:lnTo>
                  <a:cubicBezTo>
                    <a:pt x="12002" y="3870"/>
                    <a:pt x="11990" y="3846"/>
                    <a:pt x="11978" y="3846"/>
                  </a:cubicBezTo>
                  <a:cubicBezTo>
                    <a:pt x="11943" y="3811"/>
                    <a:pt x="11907" y="3775"/>
                    <a:pt x="11931" y="3763"/>
                  </a:cubicBezTo>
                  <a:lnTo>
                    <a:pt x="11931" y="3763"/>
                  </a:lnTo>
                  <a:cubicBezTo>
                    <a:pt x="11966" y="3775"/>
                    <a:pt x="11955" y="3799"/>
                    <a:pt x="11990" y="3811"/>
                  </a:cubicBezTo>
                  <a:cubicBezTo>
                    <a:pt x="12026" y="3799"/>
                    <a:pt x="11919" y="3715"/>
                    <a:pt x="11931" y="3703"/>
                  </a:cubicBezTo>
                  <a:cubicBezTo>
                    <a:pt x="11955" y="3703"/>
                    <a:pt x="11919" y="3680"/>
                    <a:pt x="11931" y="3656"/>
                  </a:cubicBezTo>
                  <a:lnTo>
                    <a:pt x="11931" y="3656"/>
                  </a:lnTo>
                  <a:cubicBezTo>
                    <a:pt x="11955" y="3680"/>
                    <a:pt x="11966" y="3668"/>
                    <a:pt x="11990" y="3680"/>
                  </a:cubicBezTo>
                  <a:lnTo>
                    <a:pt x="12014" y="3703"/>
                  </a:lnTo>
                  <a:cubicBezTo>
                    <a:pt x="12014" y="3697"/>
                    <a:pt x="12017" y="3695"/>
                    <a:pt x="12023" y="3695"/>
                  </a:cubicBezTo>
                  <a:cubicBezTo>
                    <a:pt x="12029" y="3695"/>
                    <a:pt x="12038" y="3697"/>
                    <a:pt x="12050" y="3703"/>
                  </a:cubicBezTo>
                  <a:cubicBezTo>
                    <a:pt x="12014" y="3680"/>
                    <a:pt x="12026" y="3656"/>
                    <a:pt x="12014" y="3632"/>
                  </a:cubicBezTo>
                  <a:lnTo>
                    <a:pt x="11990" y="3620"/>
                  </a:lnTo>
                  <a:cubicBezTo>
                    <a:pt x="11990" y="3596"/>
                    <a:pt x="11978" y="3572"/>
                    <a:pt x="11990" y="3572"/>
                  </a:cubicBezTo>
                  <a:cubicBezTo>
                    <a:pt x="11990" y="3549"/>
                    <a:pt x="11966" y="3537"/>
                    <a:pt x="11943" y="3501"/>
                  </a:cubicBezTo>
                  <a:lnTo>
                    <a:pt x="11943" y="3501"/>
                  </a:lnTo>
                  <a:cubicBezTo>
                    <a:pt x="11966" y="3513"/>
                    <a:pt x="12002" y="3537"/>
                    <a:pt x="12038" y="3561"/>
                  </a:cubicBezTo>
                  <a:cubicBezTo>
                    <a:pt x="12030" y="3557"/>
                    <a:pt x="12025" y="3555"/>
                    <a:pt x="12021" y="3555"/>
                  </a:cubicBezTo>
                  <a:cubicBezTo>
                    <a:pt x="12013" y="3555"/>
                    <a:pt x="12010" y="3561"/>
                    <a:pt x="12002" y="3561"/>
                  </a:cubicBezTo>
                  <a:cubicBezTo>
                    <a:pt x="12014" y="3596"/>
                    <a:pt x="12074" y="3656"/>
                    <a:pt x="12038" y="3668"/>
                  </a:cubicBezTo>
                  <a:cubicBezTo>
                    <a:pt x="12059" y="3685"/>
                    <a:pt x="12068" y="3691"/>
                    <a:pt x="12070" y="3691"/>
                  </a:cubicBezTo>
                  <a:cubicBezTo>
                    <a:pt x="12077" y="3691"/>
                    <a:pt x="12048" y="3656"/>
                    <a:pt x="12074" y="3656"/>
                  </a:cubicBezTo>
                  <a:cubicBezTo>
                    <a:pt x="12074" y="3668"/>
                    <a:pt x="12074" y="3668"/>
                    <a:pt x="12086" y="3668"/>
                  </a:cubicBezTo>
                  <a:cubicBezTo>
                    <a:pt x="12086" y="3680"/>
                    <a:pt x="12086" y="3703"/>
                    <a:pt x="12121" y="3727"/>
                  </a:cubicBezTo>
                  <a:cubicBezTo>
                    <a:pt x="12132" y="3707"/>
                    <a:pt x="12080" y="3677"/>
                    <a:pt x="12088" y="3677"/>
                  </a:cubicBezTo>
                  <a:lnTo>
                    <a:pt x="12088" y="3677"/>
                  </a:lnTo>
                  <a:cubicBezTo>
                    <a:pt x="12090" y="3677"/>
                    <a:pt x="12093" y="3678"/>
                    <a:pt x="12097" y="3680"/>
                  </a:cubicBezTo>
                  <a:cubicBezTo>
                    <a:pt x="12093" y="3668"/>
                    <a:pt x="12099" y="3664"/>
                    <a:pt x="12108" y="3664"/>
                  </a:cubicBezTo>
                  <a:cubicBezTo>
                    <a:pt x="12125" y="3664"/>
                    <a:pt x="12157" y="3680"/>
                    <a:pt x="12157" y="3680"/>
                  </a:cubicBezTo>
                  <a:cubicBezTo>
                    <a:pt x="12145" y="3656"/>
                    <a:pt x="12086" y="3608"/>
                    <a:pt x="12109" y="3596"/>
                  </a:cubicBezTo>
                  <a:lnTo>
                    <a:pt x="12109" y="3596"/>
                  </a:lnTo>
                  <a:lnTo>
                    <a:pt x="12145" y="3632"/>
                  </a:lnTo>
                  <a:cubicBezTo>
                    <a:pt x="12157" y="3620"/>
                    <a:pt x="12086" y="3584"/>
                    <a:pt x="12097" y="3572"/>
                  </a:cubicBezTo>
                  <a:cubicBezTo>
                    <a:pt x="12097" y="3572"/>
                    <a:pt x="12071" y="3546"/>
                    <a:pt x="12064" y="3546"/>
                  </a:cubicBezTo>
                  <a:cubicBezTo>
                    <a:pt x="12062" y="3546"/>
                    <a:pt x="12062" y="3547"/>
                    <a:pt x="12062" y="3549"/>
                  </a:cubicBezTo>
                  <a:cubicBezTo>
                    <a:pt x="12038" y="3525"/>
                    <a:pt x="12050" y="3513"/>
                    <a:pt x="12062" y="3501"/>
                  </a:cubicBezTo>
                  <a:cubicBezTo>
                    <a:pt x="12062" y="3501"/>
                    <a:pt x="12050" y="3501"/>
                    <a:pt x="12038" y="3489"/>
                  </a:cubicBezTo>
                  <a:cubicBezTo>
                    <a:pt x="12034" y="3488"/>
                    <a:pt x="12031" y="3487"/>
                    <a:pt x="12029" y="3487"/>
                  </a:cubicBezTo>
                  <a:cubicBezTo>
                    <a:pt x="12016" y="3487"/>
                    <a:pt x="12032" y="3508"/>
                    <a:pt x="12021" y="3508"/>
                  </a:cubicBezTo>
                  <a:cubicBezTo>
                    <a:pt x="12018" y="3508"/>
                    <a:pt x="12012" y="3506"/>
                    <a:pt x="12002" y="3501"/>
                  </a:cubicBezTo>
                  <a:lnTo>
                    <a:pt x="12002" y="3501"/>
                  </a:lnTo>
                  <a:lnTo>
                    <a:pt x="12038" y="3537"/>
                  </a:lnTo>
                  <a:cubicBezTo>
                    <a:pt x="12014" y="3537"/>
                    <a:pt x="11978" y="3513"/>
                    <a:pt x="11966" y="3501"/>
                  </a:cubicBezTo>
                  <a:cubicBezTo>
                    <a:pt x="11943" y="3489"/>
                    <a:pt x="11939" y="3486"/>
                    <a:pt x="11942" y="3486"/>
                  </a:cubicBezTo>
                  <a:cubicBezTo>
                    <a:pt x="11944" y="3486"/>
                    <a:pt x="11951" y="3488"/>
                    <a:pt x="11956" y="3488"/>
                  </a:cubicBezTo>
                  <a:cubicBezTo>
                    <a:pt x="11964" y="3488"/>
                    <a:pt x="11966" y="3484"/>
                    <a:pt x="11943" y="3465"/>
                  </a:cubicBezTo>
                  <a:lnTo>
                    <a:pt x="11943" y="3477"/>
                  </a:lnTo>
                  <a:cubicBezTo>
                    <a:pt x="11895" y="3453"/>
                    <a:pt x="11919" y="3430"/>
                    <a:pt x="11931" y="3430"/>
                  </a:cubicBezTo>
                  <a:cubicBezTo>
                    <a:pt x="11955" y="3430"/>
                    <a:pt x="11966" y="3430"/>
                    <a:pt x="12002" y="3442"/>
                  </a:cubicBezTo>
                  <a:lnTo>
                    <a:pt x="12002" y="3465"/>
                  </a:lnTo>
                  <a:cubicBezTo>
                    <a:pt x="12007" y="3467"/>
                    <a:pt x="12011" y="3468"/>
                    <a:pt x="12013" y="3468"/>
                  </a:cubicBezTo>
                  <a:cubicBezTo>
                    <a:pt x="12029" y="3468"/>
                    <a:pt x="12004" y="3440"/>
                    <a:pt x="12014" y="3430"/>
                  </a:cubicBezTo>
                  <a:lnTo>
                    <a:pt x="12014" y="3430"/>
                  </a:lnTo>
                  <a:cubicBezTo>
                    <a:pt x="12014" y="3430"/>
                    <a:pt x="12014" y="3430"/>
                    <a:pt x="12026" y="3442"/>
                  </a:cubicBezTo>
                  <a:cubicBezTo>
                    <a:pt x="12038" y="3430"/>
                    <a:pt x="12026" y="3406"/>
                    <a:pt x="12038" y="3406"/>
                  </a:cubicBezTo>
                  <a:lnTo>
                    <a:pt x="12014" y="3394"/>
                  </a:lnTo>
                  <a:lnTo>
                    <a:pt x="12026" y="3406"/>
                  </a:lnTo>
                  <a:cubicBezTo>
                    <a:pt x="12014" y="3406"/>
                    <a:pt x="11990" y="3406"/>
                    <a:pt x="11978" y="3382"/>
                  </a:cubicBezTo>
                  <a:cubicBezTo>
                    <a:pt x="11975" y="3376"/>
                    <a:pt x="11977" y="3374"/>
                    <a:pt x="11981" y="3374"/>
                  </a:cubicBezTo>
                  <a:cubicBezTo>
                    <a:pt x="11993" y="3374"/>
                    <a:pt x="12032" y="3397"/>
                    <a:pt x="12050" y="3406"/>
                  </a:cubicBezTo>
                  <a:cubicBezTo>
                    <a:pt x="12097" y="3442"/>
                    <a:pt x="12038" y="3418"/>
                    <a:pt x="12050" y="3442"/>
                  </a:cubicBezTo>
                  <a:cubicBezTo>
                    <a:pt x="12060" y="3446"/>
                    <a:pt x="12066" y="3448"/>
                    <a:pt x="12070" y="3448"/>
                  </a:cubicBezTo>
                  <a:cubicBezTo>
                    <a:pt x="12084" y="3448"/>
                    <a:pt x="12075" y="3428"/>
                    <a:pt x="12096" y="3428"/>
                  </a:cubicBezTo>
                  <a:cubicBezTo>
                    <a:pt x="12100" y="3428"/>
                    <a:pt x="12104" y="3428"/>
                    <a:pt x="12109" y="3430"/>
                  </a:cubicBezTo>
                  <a:cubicBezTo>
                    <a:pt x="12145" y="3465"/>
                    <a:pt x="12086" y="3442"/>
                    <a:pt x="12133" y="3477"/>
                  </a:cubicBezTo>
                  <a:cubicBezTo>
                    <a:pt x="12145" y="3465"/>
                    <a:pt x="12121" y="3442"/>
                    <a:pt x="12133" y="3442"/>
                  </a:cubicBezTo>
                  <a:lnTo>
                    <a:pt x="12133" y="3442"/>
                  </a:lnTo>
                  <a:cubicBezTo>
                    <a:pt x="12157" y="3453"/>
                    <a:pt x="12157" y="3465"/>
                    <a:pt x="12181" y="3489"/>
                  </a:cubicBezTo>
                  <a:lnTo>
                    <a:pt x="12205" y="3489"/>
                  </a:lnTo>
                  <a:cubicBezTo>
                    <a:pt x="12193" y="3513"/>
                    <a:pt x="12264" y="3525"/>
                    <a:pt x="12264" y="3549"/>
                  </a:cubicBezTo>
                  <a:cubicBezTo>
                    <a:pt x="12267" y="3550"/>
                    <a:pt x="12268" y="3551"/>
                    <a:pt x="12269" y="3551"/>
                  </a:cubicBezTo>
                  <a:cubicBezTo>
                    <a:pt x="12275" y="3551"/>
                    <a:pt x="12243" y="3523"/>
                    <a:pt x="12255" y="3523"/>
                  </a:cubicBezTo>
                  <a:cubicBezTo>
                    <a:pt x="12257" y="3523"/>
                    <a:pt x="12260" y="3524"/>
                    <a:pt x="12264" y="3525"/>
                  </a:cubicBezTo>
                  <a:cubicBezTo>
                    <a:pt x="12240" y="3513"/>
                    <a:pt x="12205" y="3489"/>
                    <a:pt x="12193" y="3477"/>
                  </a:cubicBezTo>
                  <a:lnTo>
                    <a:pt x="12216" y="3465"/>
                  </a:lnTo>
                  <a:cubicBezTo>
                    <a:pt x="12222" y="3468"/>
                    <a:pt x="12227" y="3472"/>
                    <a:pt x="12231" y="3477"/>
                  </a:cubicBezTo>
                  <a:lnTo>
                    <a:pt x="12231" y="3477"/>
                  </a:lnTo>
                  <a:cubicBezTo>
                    <a:pt x="12245" y="3472"/>
                    <a:pt x="12180" y="3428"/>
                    <a:pt x="12169" y="3406"/>
                  </a:cubicBezTo>
                  <a:cubicBezTo>
                    <a:pt x="12169" y="3400"/>
                    <a:pt x="12172" y="3397"/>
                    <a:pt x="12176" y="3397"/>
                  </a:cubicBezTo>
                  <a:cubicBezTo>
                    <a:pt x="12181" y="3397"/>
                    <a:pt x="12187" y="3400"/>
                    <a:pt x="12193" y="3406"/>
                  </a:cubicBezTo>
                  <a:cubicBezTo>
                    <a:pt x="12169" y="3358"/>
                    <a:pt x="12181" y="3334"/>
                    <a:pt x="12157" y="3287"/>
                  </a:cubicBezTo>
                  <a:lnTo>
                    <a:pt x="12157" y="3287"/>
                  </a:lnTo>
                  <a:cubicBezTo>
                    <a:pt x="12181" y="3322"/>
                    <a:pt x="12205" y="3322"/>
                    <a:pt x="12228" y="3334"/>
                  </a:cubicBezTo>
                  <a:cubicBezTo>
                    <a:pt x="12228" y="3346"/>
                    <a:pt x="12276" y="3382"/>
                    <a:pt x="12300" y="3394"/>
                  </a:cubicBezTo>
                  <a:cubicBezTo>
                    <a:pt x="12300" y="3382"/>
                    <a:pt x="12264" y="3346"/>
                    <a:pt x="12240" y="3346"/>
                  </a:cubicBezTo>
                  <a:cubicBezTo>
                    <a:pt x="12261" y="3346"/>
                    <a:pt x="12229" y="3320"/>
                    <a:pt x="12242" y="3320"/>
                  </a:cubicBezTo>
                  <a:cubicBezTo>
                    <a:pt x="12244" y="3320"/>
                    <a:pt x="12247" y="3321"/>
                    <a:pt x="12252" y="3322"/>
                  </a:cubicBezTo>
                  <a:cubicBezTo>
                    <a:pt x="12276" y="3322"/>
                    <a:pt x="12300" y="3358"/>
                    <a:pt x="12312" y="3370"/>
                  </a:cubicBezTo>
                  <a:cubicBezTo>
                    <a:pt x="12324" y="3358"/>
                    <a:pt x="12264" y="3322"/>
                    <a:pt x="12288" y="3322"/>
                  </a:cubicBezTo>
                  <a:cubicBezTo>
                    <a:pt x="12288" y="3322"/>
                    <a:pt x="12288" y="3322"/>
                    <a:pt x="12300" y="3334"/>
                  </a:cubicBezTo>
                  <a:cubicBezTo>
                    <a:pt x="12312" y="3334"/>
                    <a:pt x="12300" y="3311"/>
                    <a:pt x="12276" y="3287"/>
                  </a:cubicBezTo>
                  <a:lnTo>
                    <a:pt x="12276" y="3287"/>
                  </a:lnTo>
                  <a:cubicBezTo>
                    <a:pt x="12291" y="3296"/>
                    <a:pt x="12299" y="3299"/>
                    <a:pt x="12304" y="3299"/>
                  </a:cubicBezTo>
                  <a:cubicBezTo>
                    <a:pt x="12314" y="3299"/>
                    <a:pt x="12310" y="3287"/>
                    <a:pt x="12320" y="3287"/>
                  </a:cubicBezTo>
                  <a:cubicBezTo>
                    <a:pt x="12324" y="3287"/>
                    <a:pt x="12333" y="3290"/>
                    <a:pt x="12347" y="3299"/>
                  </a:cubicBezTo>
                  <a:cubicBezTo>
                    <a:pt x="12336" y="3275"/>
                    <a:pt x="12312" y="3287"/>
                    <a:pt x="12288" y="3263"/>
                  </a:cubicBezTo>
                  <a:cubicBezTo>
                    <a:pt x="12276" y="3239"/>
                    <a:pt x="12300" y="3239"/>
                    <a:pt x="12312" y="3239"/>
                  </a:cubicBezTo>
                  <a:cubicBezTo>
                    <a:pt x="12312" y="3251"/>
                    <a:pt x="12324" y="3263"/>
                    <a:pt x="12312" y="3263"/>
                  </a:cubicBezTo>
                  <a:lnTo>
                    <a:pt x="12359" y="3287"/>
                  </a:lnTo>
                  <a:cubicBezTo>
                    <a:pt x="12395" y="3275"/>
                    <a:pt x="12276" y="3203"/>
                    <a:pt x="12324" y="3203"/>
                  </a:cubicBezTo>
                  <a:cubicBezTo>
                    <a:pt x="12335" y="3238"/>
                    <a:pt x="12358" y="3228"/>
                    <a:pt x="12380" y="3259"/>
                  </a:cubicBezTo>
                  <a:lnTo>
                    <a:pt x="12380" y="3259"/>
                  </a:lnTo>
                  <a:cubicBezTo>
                    <a:pt x="12376" y="3248"/>
                    <a:pt x="12391" y="3238"/>
                    <a:pt x="12359" y="3227"/>
                  </a:cubicBezTo>
                  <a:cubicBezTo>
                    <a:pt x="12371" y="3215"/>
                    <a:pt x="12383" y="3215"/>
                    <a:pt x="12383" y="3215"/>
                  </a:cubicBezTo>
                  <a:cubicBezTo>
                    <a:pt x="12383" y="3203"/>
                    <a:pt x="12371" y="3180"/>
                    <a:pt x="12347" y="3168"/>
                  </a:cubicBezTo>
                  <a:cubicBezTo>
                    <a:pt x="12351" y="3164"/>
                    <a:pt x="12358" y="3162"/>
                    <a:pt x="12366" y="3162"/>
                  </a:cubicBezTo>
                  <a:cubicBezTo>
                    <a:pt x="12382" y="3162"/>
                    <a:pt x="12403" y="3168"/>
                    <a:pt x="12419" y="3168"/>
                  </a:cubicBezTo>
                  <a:cubicBezTo>
                    <a:pt x="12407" y="3120"/>
                    <a:pt x="12467" y="3132"/>
                    <a:pt x="12467" y="3084"/>
                  </a:cubicBezTo>
                  <a:lnTo>
                    <a:pt x="12455" y="3084"/>
                  </a:lnTo>
                  <a:cubicBezTo>
                    <a:pt x="12478" y="3072"/>
                    <a:pt x="12395" y="3061"/>
                    <a:pt x="12419" y="3037"/>
                  </a:cubicBezTo>
                  <a:lnTo>
                    <a:pt x="12419" y="3037"/>
                  </a:lnTo>
                  <a:cubicBezTo>
                    <a:pt x="12443" y="3055"/>
                    <a:pt x="12452" y="3058"/>
                    <a:pt x="12459" y="3058"/>
                  </a:cubicBezTo>
                  <a:cubicBezTo>
                    <a:pt x="12463" y="3058"/>
                    <a:pt x="12466" y="3057"/>
                    <a:pt x="12471" y="3057"/>
                  </a:cubicBezTo>
                  <a:cubicBezTo>
                    <a:pt x="12475" y="3057"/>
                    <a:pt x="12481" y="3058"/>
                    <a:pt x="12490" y="3061"/>
                  </a:cubicBezTo>
                  <a:cubicBezTo>
                    <a:pt x="12526" y="3049"/>
                    <a:pt x="12490" y="2989"/>
                    <a:pt x="12538" y="2989"/>
                  </a:cubicBezTo>
                  <a:cubicBezTo>
                    <a:pt x="12538" y="2989"/>
                    <a:pt x="12550" y="3001"/>
                    <a:pt x="12550" y="3013"/>
                  </a:cubicBezTo>
                  <a:cubicBezTo>
                    <a:pt x="12574" y="3001"/>
                    <a:pt x="12586" y="2977"/>
                    <a:pt x="12597" y="2965"/>
                  </a:cubicBezTo>
                  <a:cubicBezTo>
                    <a:pt x="12657" y="2965"/>
                    <a:pt x="12633" y="2918"/>
                    <a:pt x="12633" y="2882"/>
                  </a:cubicBezTo>
                  <a:cubicBezTo>
                    <a:pt x="12645" y="2882"/>
                    <a:pt x="12657" y="2894"/>
                    <a:pt x="12657" y="2906"/>
                  </a:cubicBezTo>
                  <a:cubicBezTo>
                    <a:pt x="12681" y="2894"/>
                    <a:pt x="12705" y="2882"/>
                    <a:pt x="12669" y="2834"/>
                  </a:cubicBezTo>
                  <a:lnTo>
                    <a:pt x="12669" y="2834"/>
                  </a:lnTo>
                  <a:cubicBezTo>
                    <a:pt x="12684" y="2840"/>
                    <a:pt x="12690" y="2842"/>
                    <a:pt x="12693" y="2842"/>
                  </a:cubicBezTo>
                  <a:cubicBezTo>
                    <a:pt x="12701" y="2842"/>
                    <a:pt x="12672" y="2822"/>
                    <a:pt x="12717" y="2822"/>
                  </a:cubicBezTo>
                  <a:cubicBezTo>
                    <a:pt x="12728" y="2834"/>
                    <a:pt x="12728" y="2834"/>
                    <a:pt x="12728" y="2834"/>
                  </a:cubicBezTo>
                  <a:cubicBezTo>
                    <a:pt x="12752" y="2834"/>
                    <a:pt x="12752" y="2822"/>
                    <a:pt x="12764" y="2822"/>
                  </a:cubicBezTo>
                  <a:cubicBezTo>
                    <a:pt x="12752" y="2775"/>
                    <a:pt x="12693" y="2727"/>
                    <a:pt x="12728" y="2715"/>
                  </a:cubicBezTo>
                  <a:lnTo>
                    <a:pt x="12728" y="2715"/>
                  </a:lnTo>
                  <a:cubicBezTo>
                    <a:pt x="12800" y="2751"/>
                    <a:pt x="12740" y="2739"/>
                    <a:pt x="12788" y="2775"/>
                  </a:cubicBezTo>
                  <a:cubicBezTo>
                    <a:pt x="12776" y="2763"/>
                    <a:pt x="12764" y="2751"/>
                    <a:pt x="12788" y="2751"/>
                  </a:cubicBezTo>
                  <a:cubicBezTo>
                    <a:pt x="12812" y="2775"/>
                    <a:pt x="12800" y="2763"/>
                    <a:pt x="12824" y="2787"/>
                  </a:cubicBezTo>
                  <a:cubicBezTo>
                    <a:pt x="12848" y="2787"/>
                    <a:pt x="12776" y="2715"/>
                    <a:pt x="12788" y="2715"/>
                  </a:cubicBezTo>
                  <a:cubicBezTo>
                    <a:pt x="12772" y="2715"/>
                    <a:pt x="12767" y="2710"/>
                    <a:pt x="12765" y="2710"/>
                  </a:cubicBezTo>
                  <a:cubicBezTo>
                    <a:pt x="12764" y="2710"/>
                    <a:pt x="12764" y="2711"/>
                    <a:pt x="12764" y="2715"/>
                  </a:cubicBezTo>
                  <a:cubicBezTo>
                    <a:pt x="12728" y="2680"/>
                    <a:pt x="12776" y="2680"/>
                    <a:pt x="12764" y="2656"/>
                  </a:cubicBezTo>
                  <a:lnTo>
                    <a:pt x="12764" y="2656"/>
                  </a:lnTo>
                  <a:cubicBezTo>
                    <a:pt x="12764" y="2661"/>
                    <a:pt x="12760" y="2664"/>
                    <a:pt x="12754" y="2664"/>
                  </a:cubicBezTo>
                  <a:cubicBezTo>
                    <a:pt x="12744" y="2664"/>
                    <a:pt x="12730" y="2658"/>
                    <a:pt x="12717" y="2644"/>
                  </a:cubicBezTo>
                  <a:cubicBezTo>
                    <a:pt x="12740" y="2632"/>
                    <a:pt x="12681" y="2584"/>
                    <a:pt x="12669" y="2560"/>
                  </a:cubicBezTo>
                  <a:cubicBezTo>
                    <a:pt x="12705" y="2560"/>
                    <a:pt x="12717" y="2608"/>
                    <a:pt x="12764" y="2632"/>
                  </a:cubicBezTo>
                  <a:cubicBezTo>
                    <a:pt x="12776" y="2644"/>
                    <a:pt x="12824" y="2656"/>
                    <a:pt x="12836" y="2680"/>
                  </a:cubicBezTo>
                  <a:cubicBezTo>
                    <a:pt x="12848" y="2668"/>
                    <a:pt x="12824" y="2632"/>
                    <a:pt x="12824" y="2608"/>
                  </a:cubicBezTo>
                  <a:lnTo>
                    <a:pt x="12824" y="2608"/>
                  </a:lnTo>
                  <a:lnTo>
                    <a:pt x="12836" y="2620"/>
                  </a:lnTo>
                  <a:cubicBezTo>
                    <a:pt x="12836" y="2596"/>
                    <a:pt x="12800" y="2549"/>
                    <a:pt x="12836" y="2549"/>
                  </a:cubicBezTo>
                  <a:lnTo>
                    <a:pt x="12812" y="2549"/>
                  </a:lnTo>
                  <a:cubicBezTo>
                    <a:pt x="12812" y="2539"/>
                    <a:pt x="12820" y="2529"/>
                    <a:pt x="12810" y="2513"/>
                  </a:cubicBezTo>
                  <a:lnTo>
                    <a:pt x="12810" y="2513"/>
                  </a:lnTo>
                  <a:cubicBezTo>
                    <a:pt x="12824" y="2524"/>
                    <a:pt x="12845" y="2527"/>
                    <a:pt x="12856" y="2534"/>
                  </a:cubicBezTo>
                  <a:lnTo>
                    <a:pt x="12856" y="2534"/>
                  </a:lnTo>
                  <a:cubicBezTo>
                    <a:pt x="12801" y="2488"/>
                    <a:pt x="12846" y="2464"/>
                    <a:pt x="12788" y="2418"/>
                  </a:cubicBezTo>
                  <a:cubicBezTo>
                    <a:pt x="12812" y="2418"/>
                    <a:pt x="12836" y="2441"/>
                    <a:pt x="12848" y="2453"/>
                  </a:cubicBezTo>
                  <a:cubicBezTo>
                    <a:pt x="12836" y="2465"/>
                    <a:pt x="12824" y="2453"/>
                    <a:pt x="12836" y="2489"/>
                  </a:cubicBezTo>
                  <a:cubicBezTo>
                    <a:pt x="12842" y="2483"/>
                    <a:pt x="12850" y="2480"/>
                    <a:pt x="12859" y="2480"/>
                  </a:cubicBezTo>
                  <a:cubicBezTo>
                    <a:pt x="12868" y="2480"/>
                    <a:pt x="12877" y="2483"/>
                    <a:pt x="12883" y="2489"/>
                  </a:cubicBezTo>
                  <a:cubicBezTo>
                    <a:pt x="12848" y="2453"/>
                    <a:pt x="12848" y="2418"/>
                    <a:pt x="12812" y="2382"/>
                  </a:cubicBezTo>
                  <a:lnTo>
                    <a:pt x="12812" y="2382"/>
                  </a:lnTo>
                  <a:cubicBezTo>
                    <a:pt x="12836" y="2394"/>
                    <a:pt x="12848" y="2394"/>
                    <a:pt x="12883" y="2418"/>
                  </a:cubicBezTo>
                  <a:cubicBezTo>
                    <a:pt x="12883" y="2370"/>
                    <a:pt x="12764" y="2358"/>
                    <a:pt x="12788" y="2322"/>
                  </a:cubicBezTo>
                  <a:lnTo>
                    <a:pt x="12788" y="2322"/>
                  </a:lnTo>
                  <a:cubicBezTo>
                    <a:pt x="12829" y="2333"/>
                    <a:pt x="12826" y="2360"/>
                    <a:pt x="12839" y="2360"/>
                  </a:cubicBezTo>
                  <a:cubicBezTo>
                    <a:pt x="12842" y="2360"/>
                    <a:pt x="12844" y="2360"/>
                    <a:pt x="12848" y="2358"/>
                  </a:cubicBezTo>
                  <a:lnTo>
                    <a:pt x="12859" y="2370"/>
                  </a:lnTo>
                  <a:cubicBezTo>
                    <a:pt x="12877" y="2379"/>
                    <a:pt x="12886" y="2382"/>
                    <a:pt x="12889" y="2382"/>
                  </a:cubicBezTo>
                  <a:cubicBezTo>
                    <a:pt x="12904" y="2382"/>
                    <a:pt x="12802" y="2308"/>
                    <a:pt x="12812" y="2299"/>
                  </a:cubicBezTo>
                  <a:lnTo>
                    <a:pt x="12812" y="2299"/>
                  </a:lnTo>
                  <a:cubicBezTo>
                    <a:pt x="12859" y="2334"/>
                    <a:pt x="12836" y="2334"/>
                    <a:pt x="12883" y="2346"/>
                  </a:cubicBezTo>
                  <a:cubicBezTo>
                    <a:pt x="12883" y="2322"/>
                    <a:pt x="12812" y="2263"/>
                    <a:pt x="12836" y="2263"/>
                  </a:cubicBezTo>
                  <a:lnTo>
                    <a:pt x="12836" y="2263"/>
                  </a:lnTo>
                  <a:lnTo>
                    <a:pt x="12859" y="2275"/>
                  </a:lnTo>
                  <a:cubicBezTo>
                    <a:pt x="12859" y="2263"/>
                    <a:pt x="12871" y="2263"/>
                    <a:pt x="12883" y="2251"/>
                  </a:cubicBezTo>
                  <a:cubicBezTo>
                    <a:pt x="12883" y="2251"/>
                    <a:pt x="12895" y="2251"/>
                    <a:pt x="12895" y="2239"/>
                  </a:cubicBezTo>
                  <a:cubicBezTo>
                    <a:pt x="12895" y="2251"/>
                    <a:pt x="12895" y="2251"/>
                    <a:pt x="12895" y="2251"/>
                  </a:cubicBezTo>
                  <a:lnTo>
                    <a:pt x="12907" y="2251"/>
                  </a:lnTo>
                  <a:cubicBezTo>
                    <a:pt x="12907" y="2251"/>
                    <a:pt x="12907" y="2251"/>
                    <a:pt x="12907" y="2263"/>
                  </a:cubicBezTo>
                  <a:lnTo>
                    <a:pt x="12871" y="2287"/>
                  </a:lnTo>
                  <a:cubicBezTo>
                    <a:pt x="12883" y="2287"/>
                    <a:pt x="12907" y="2287"/>
                    <a:pt x="12895" y="2299"/>
                  </a:cubicBezTo>
                  <a:cubicBezTo>
                    <a:pt x="12907" y="2287"/>
                    <a:pt x="12895" y="2287"/>
                    <a:pt x="12895" y="2287"/>
                  </a:cubicBezTo>
                  <a:cubicBezTo>
                    <a:pt x="12943" y="2239"/>
                    <a:pt x="12955" y="2275"/>
                    <a:pt x="13002" y="2215"/>
                  </a:cubicBezTo>
                  <a:lnTo>
                    <a:pt x="12990" y="2203"/>
                  </a:lnTo>
                  <a:cubicBezTo>
                    <a:pt x="13006" y="2203"/>
                    <a:pt x="13027" y="2187"/>
                    <a:pt x="13040" y="2187"/>
                  </a:cubicBezTo>
                  <a:cubicBezTo>
                    <a:pt x="13046" y="2187"/>
                    <a:pt x="13050" y="2191"/>
                    <a:pt x="13050" y="2203"/>
                  </a:cubicBezTo>
                  <a:cubicBezTo>
                    <a:pt x="13050" y="2204"/>
                    <a:pt x="13050" y="2204"/>
                    <a:pt x="13049" y="2204"/>
                  </a:cubicBezTo>
                  <a:lnTo>
                    <a:pt x="13049" y="2204"/>
                  </a:lnTo>
                  <a:cubicBezTo>
                    <a:pt x="13053" y="2203"/>
                    <a:pt x="13055" y="2202"/>
                    <a:pt x="13058" y="2202"/>
                  </a:cubicBezTo>
                  <a:cubicBezTo>
                    <a:pt x="13059" y="2202"/>
                    <a:pt x="13061" y="2202"/>
                    <a:pt x="13062" y="2203"/>
                  </a:cubicBezTo>
                  <a:cubicBezTo>
                    <a:pt x="13062" y="2191"/>
                    <a:pt x="13086" y="2168"/>
                    <a:pt x="13098" y="2156"/>
                  </a:cubicBezTo>
                  <a:cubicBezTo>
                    <a:pt x="13098" y="2156"/>
                    <a:pt x="13092" y="2140"/>
                    <a:pt x="13085" y="2140"/>
                  </a:cubicBezTo>
                  <a:cubicBezTo>
                    <a:pt x="13082" y="2140"/>
                    <a:pt x="13078" y="2144"/>
                    <a:pt x="13074" y="2156"/>
                  </a:cubicBezTo>
                  <a:cubicBezTo>
                    <a:pt x="13050" y="2179"/>
                    <a:pt x="13050" y="2179"/>
                    <a:pt x="13038" y="2179"/>
                  </a:cubicBezTo>
                  <a:cubicBezTo>
                    <a:pt x="13026" y="2168"/>
                    <a:pt x="13050" y="2156"/>
                    <a:pt x="13062" y="2144"/>
                  </a:cubicBezTo>
                  <a:cubicBezTo>
                    <a:pt x="13060" y="2140"/>
                    <a:pt x="13058" y="2139"/>
                    <a:pt x="13055" y="2139"/>
                  </a:cubicBezTo>
                  <a:cubicBezTo>
                    <a:pt x="13041" y="2139"/>
                    <a:pt x="13017" y="2181"/>
                    <a:pt x="13005" y="2181"/>
                  </a:cubicBezTo>
                  <a:cubicBezTo>
                    <a:pt x="13004" y="2181"/>
                    <a:pt x="13003" y="2180"/>
                    <a:pt x="13002" y="2179"/>
                  </a:cubicBezTo>
                  <a:lnTo>
                    <a:pt x="13002" y="2168"/>
                  </a:lnTo>
                  <a:cubicBezTo>
                    <a:pt x="12990" y="2179"/>
                    <a:pt x="12967" y="2168"/>
                    <a:pt x="12943" y="2203"/>
                  </a:cubicBezTo>
                  <a:cubicBezTo>
                    <a:pt x="12952" y="2184"/>
                    <a:pt x="12948" y="2180"/>
                    <a:pt x="12941" y="2180"/>
                  </a:cubicBezTo>
                  <a:cubicBezTo>
                    <a:pt x="12936" y="2180"/>
                    <a:pt x="12930" y="2182"/>
                    <a:pt x="12925" y="2182"/>
                  </a:cubicBezTo>
                  <a:cubicBezTo>
                    <a:pt x="12919" y="2182"/>
                    <a:pt x="12915" y="2179"/>
                    <a:pt x="12919" y="2168"/>
                  </a:cubicBezTo>
                  <a:lnTo>
                    <a:pt x="12919" y="2168"/>
                  </a:lnTo>
                  <a:lnTo>
                    <a:pt x="12895" y="2215"/>
                  </a:lnTo>
                  <a:cubicBezTo>
                    <a:pt x="12889" y="2212"/>
                    <a:pt x="12882" y="2210"/>
                    <a:pt x="12877" y="2210"/>
                  </a:cubicBezTo>
                  <a:cubicBezTo>
                    <a:pt x="12862" y="2210"/>
                    <a:pt x="12854" y="2222"/>
                    <a:pt x="12871" y="2239"/>
                  </a:cubicBezTo>
                  <a:cubicBezTo>
                    <a:pt x="12859" y="2227"/>
                    <a:pt x="12848" y="2215"/>
                    <a:pt x="12836" y="2215"/>
                  </a:cubicBezTo>
                  <a:cubicBezTo>
                    <a:pt x="12836" y="2203"/>
                    <a:pt x="12836" y="2203"/>
                    <a:pt x="12824" y="2203"/>
                  </a:cubicBezTo>
                  <a:cubicBezTo>
                    <a:pt x="12800" y="2203"/>
                    <a:pt x="12788" y="2191"/>
                    <a:pt x="12776" y="2179"/>
                  </a:cubicBezTo>
                  <a:lnTo>
                    <a:pt x="12764" y="2179"/>
                  </a:lnTo>
                  <a:lnTo>
                    <a:pt x="12776" y="2191"/>
                  </a:lnTo>
                  <a:cubicBezTo>
                    <a:pt x="12764" y="2179"/>
                    <a:pt x="12752" y="2179"/>
                    <a:pt x="12740" y="2179"/>
                  </a:cubicBezTo>
                  <a:cubicBezTo>
                    <a:pt x="12764" y="2156"/>
                    <a:pt x="12752" y="2168"/>
                    <a:pt x="12752" y="2156"/>
                  </a:cubicBezTo>
                  <a:cubicBezTo>
                    <a:pt x="12767" y="2137"/>
                    <a:pt x="12775" y="2131"/>
                    <a:pt x="12781" y="2131"/>
                  </a:cubicBezTo>
                  <a:cubicBezTo>
                    <a:pt x="12790" y="2131"/>
                    <a:pt x="12793" y="2144"/>
                    <a:pt x="12800" y="2144"/>
                  </a:cubicBezTo>
                  <a:cubicBezTo>
                    <a:pt x="12824" y="2108"/>
                    <a:pt x="12871" y="2084"/>
                    <a:pt x="12895" y="2048"/>
                  </a:cubicBezTo>
                  <a:lnTo>
                    <a:pt x="12919" y="2060"/>
                  </a:lnTo>
                  <a:cubicBezTo>
                    <a:pt x="12934" y="2036"/>
                    <a:pt x="12924" y="2034"/>
                    <a:pt x="12911" y="2034"/>
                  </a:cubicBezTo>
                  <a:cubicBezTo>
                    <a:pt x="12908" y="2034"/>
                    <a:pt x="12905" y="2034"/>
                    <a:pt x="12903" y="2034"/>
                  </a:cubicBezTo>
                  <a:cubicBezTo>
                    <a:pt x="12886" y="2034"/>
                    <a:pt x="12871" y="2031"/>
                    <a:pt x="12895" y="1989"/>
                  </a:cubicBezTo>
                  <a:cubicBezTo>
                    <a:pt x="12883" y="1989"/>
                    <a:pt x="12883" y="1989"/>
                    <a:pt x="12883" y="1953"/>
                  </a:cubicBezTo>
                  <a:lnTo>
                    <a:pt x="12848" y="2001"/>
                  </a:lnTo>
                  <a:cubicBezTo>
                    <a:pt x="12848" y="1989"/>
                    <a:pt x="12871" y="1953"/>
                    <a:pt x="12871" y="1953"/>
                  </a:cubicBezTo>
                  <a:cubicBezTo>
                    <a:pt x="12871" y="1941"/>
                    <a:pt x="12859" y="1941"/>
                    <a:pt x="12859" y="1941"/>
                  </a:cubicBezTo>
                  <a:cubicBezTo>
                    <a:pt x="12871" y="1929"/>
                    <a:pt x="12871" y="1918"/>
                    <a:pt x="12883" y="1918"/>
                  </a:cubicBezTo>
                  <a:cubicBezTo>
                    <a:pt x="12889" y="1906"/>
                    <a:pt x="12889" y="1900"/>
                    <a:pt x="12886" y="1900"/>
                  </a:cubicBezTo>
                  <a:lnTo>
                    <a:pt x="12886" y="1900"/>
                  </a:lnTo>
                  <a:cubicBezTo>
                    <a:pt x="12883" y="1900"/>
                    <a:pt x="12877" y="1906"/>
                    <a:pt x="12871" y="1918"/>
                  </a:cubicBezTo>
                  <a:cubicBezTo>
                    <a:pt x="12859" y="1918"/>
                    <a:pt x="12859" y="1918"/>
                    <a:pt x="12848" y="1906"/>
                  </a:cubicBezTo>
                  <a:lnTo>
                    <a:pt x="12836" y="1906"/>
                  </a:lnTo>
                  <a:cubicBezTo>
                    <a:pt x="12836" y="1918"/>
                    <a:pt x="12812" y="1953"/>
                    <a:pt x="12812" y="1977"/>
                  </a:cubicBezTo>
                  <a:cubicBezTo>
                    <a:pt x="12800" y="1929"/>
                    <a:pt x="12776" y="1929"/>
                    <a:pt x="12800" y="1882"/>
                  </a:cubicBezTo>
                  <a:cubicBezTo>
                    <a:pt x="12812" y="1858"/>
                    <a:pt x="12824" y="1846"/>
                    <a:pt x="12824" y="1846"/>
                  </a:cubicBezTo>
                  <a:cubicBezTo>
                    <a:pt x="12824" y="1843"/>
                    <a:pt x="12822" y="1841"/>
                    <a:pt x="12819" y="1841"/>
                  </a:cubicBezTo>
                  <a:cubicBezTo>
                    <a:pt x="12811" y="1841"/>
                    <a:pt x="12794" y="1852"/>
                    <a:pt x="12776" y="1870"/>
                  </a:cubicBezTo>
                  <a:cubicBezTo>
                    <a:pt x="12776" y="1858"/>
                    <a:pt x="12788" y="1846"/>
                    <a:pt x="12788" y="1834"/>
                  </a:cubicBezTo>
                  <a:cubicBezTo>
                    <a:pt x="12788" y="1834"/>
                    <a:pt x="12788" y="1822"/>
                    <a:pt x="12788" y="1822"/>
                  </a:cubicBezTo>
                  <a:cubicBezTo>
                    <a:pt x="12774" y="1836"/>
                    <a:pt x="12766" y="1839"/>
                    <a:pt x="12760" y="1839"/>
                  </a:cubicBezTo>
                  <a:cubicBezTo>
                    <a:pt x="12755" y="1839"/>
                    <a:pt x="12752" y="1837"/>
                    <a:pt x="12749" y="1837"/>
                  </a:cubicBezTo>
                  <a:cubicBezTo>
                    <a:pt x="12746" y="1837"/>
                    <a:pt x="12744" y="1839"/>
                    <a:pt x="12740" y="1846"/>
                  </a:cubicBezTo>
                  <a:cubicBezTo>
                    <a:pt x="12740" y="1846"/>
                    <a:pt x="12740" y="1858"/>
                    <a:pt x="12752" y="1858"/>
                  </a:cubicBezTo>
                  <a:cubicBezTo>
                    <a:pt x="12727" y="1875"/>
                    <a:pt x="12708" y="1892"/>
                    <a:pt x="12703" y="1892"/>
                  </a:cubicBezTo>
                  <a:cubicBezTo>
                    <a:pt x="12701" y="1892"/>
                    <a:pt x="12701" y="1889"/>
                    <a:pt x="12705" y="1882"/>
                  </a:cubicBezTo>
                  <a:cubicBezTo>
                    <a:pt x="12725" y="1861"/>
                    <a:pt x="12719" y="1832"/>
                    <a:pt x="12740" y="1832"/>
                  </a:cubicBezTo>
                  <a:cubicBezTo>
                    <a:pt x="12743" y="1832"/>
                    <a:pt x="12747" y="1833"/>
                    <a:pt x="12752" y="1834"/>
                  </a:cubicBezTo>
                  <a:cubicBezTo>
                    <a:pt x="12759" y="1814"/>
                    <a:pt x="12759" y="1807"/>
                    <a:pt x="12756" y="1807"/>
                  </a:cubicBezTo>
                  <a:lnTo>
                    <a:pt x="12756" y="1807"/>
                  </a:lnTo>
                  <a:cubicBezTo>
                    <a:pt x="12749" y="1807"/>
                    <a:pt x="12726" y="1838"/>
                    <a:pt x="12719" y="1838"/>
                  </a:cubicBezTo>
                  <a:cubicBezTo>
                    <a:pt x="12717" y="1838"/>
                    <a:pt x="12717" y="1837"/>
                    <a:pt x="12717" y="1834"/>
                  </a:cubicBezTo>
                  <a:lnTo>
                    <a:pt x="12717" y="1798"/>
                  </a:lnTo>
                  <a:cubicBezTo>
                    <a:pt x="12725" y="1790"/>
                    <a:pt x="12731" y="1787"/>
                    <a:pt x="12735" y="1787"/>
                  </a:cubicBezTo>
                  <a:cubicBezTo>
                    <a:pt x="12739" y="1787"/>
                    <a:pt x="12742" y="1790"/>
                    <a:pt x="12746" y="1790"/>
                  </a:cubicBezTo>
                  <a:cubicBezTo>
                    <a:pt x="12747" y="1790"/>
                    <a:pt x="12750" y="1789"/>
                    <a:pt x="12752" y="1787"/>
                  </a:cubicBezTo>
                  <a:lnTo>
                    <a:pt x="12740" y="1787"/>
                  </a:lnTo>
                  <a:cubicBezTo>
                    <a:pt x="12747" y="1780"/>
                    <a:pt x="12753" y="1778"/>
                    <a:pt x="12758" y="1778"/>
                  </a:cubicBezTo>
                  <a:cubicBezTo>
                    <a:pt x="12768" y="1778"/>
                    <a:pt x="12777" y="1783"/>
                    <a:pt x="12791" y="1783"/>
                  </a:cubicBezTo>
                  <a:cubicBezTo>
                    <a:pt x="12800" y="1783"/>
                    <a:pt x="12811" y="1781"/>
                    <a:pt x="12824" y="1775"/>
                  </a:cubicBezTo>
                  <a:lnTo>
                    <a:pt x="12800" y="1739"/>
                  </a:lnTo>
                  <a:cubicBezTo>
                    <a:pt x="12796" y="1740"/>
                    <a:pt x="12792" y="1740"/>
                    <a:pt x="12788" y="1740"/>
                  </a:cubicBezTo>
                  <a:cubicBezTo>
                    <a:pt x="12747" y="1740"/>
                    <a:pt x="12722" y="1694"/>
                    <a:pt x="12673" y="1694"/>
                  </a:cubicBezTo>
                  <a:cubicBezTo>
                    <a:pt x="12661" y="1694"/>
                    <a:pt x="12648" y="1697"/>
                    <a:pt x="12633" y="1703"/>
                  </a:cubicBezTo>
                  <a:cubicBezTo>
                    <a:pt x="12633" y="1715"/>
                    <a:pt x="12633" y="1715"/>
                    <a:pt x="12621" y="1727"/>
                  </a:cubicBezTo>
                  <a:lnTo>
                    <a:pt x="12621" y="1715"/>
                  </a:lnTo>
                  <a:lnTo>
                    <a:pt x="12597" y="1739"/>
                  </a:lnTo>
                  <a:cubicBezTo>
                    <a:pt x="12621" y="1703"/>
                    <a:pt x="12609" y="1691"/>
                    <a:pt x="12609" y="1656"/>
                  </a:cubicBezTo>
                  <a:lnTo>
                    <a:pt x="12609" y="1656"/>
                  </a:lnTo>
                  <a:cubicBezTo>
                    <a:pt x="12609" y="1679"/>
                    <a:pt x="12609" y="1679"/>
                    <a:pt x="12586" y="1703"/>
                  </a:cubicBezTo>
                  <a:cubicBezTo>
                    <a:pt x="12570" y="1726"/>
                    <a:pt x="12560" y="1739"/>
                    <a:pt x="12554" y="1739"/>
                  </a:cubicBezTo>
                  <a:cubicBezTo>
                    <a:pt x="12551" y="1739"/>
                    <a:pt x="12550" y="1735"/>
                    <a:pt x="12550" y="1727"/>
                  </a:cubicBezTo>
                  <a:cubicBezTo>
                    <a:pt x="12562" y="1703"/>
                    <a:pt x="12574" y="1715"/>
                    <a:pt x="12574" y="1691"/>
                  </a:cubicBezTo>
                  <a:lnTo>
                    <a:pt x="12574" y="1691"/>
                  </a:lnTo>
                  <a:cubicBezTo>
                    <a:pt x="12574" y="1703"/>
                    <a:pt x="12562" y="1715"/>
                    <a:pt x="12550" y="1715"/>
                  </a:cubicBezTo>
                  <a:cubicBezTo>
                    <a:pt x="12562" y="1691"/>
                    <a:pt x="12550" y="1679"/>
                    <a:pt x="12562" y="1656"/>
                  </a:cubicBezTo>
                  <a:cubicBezTo>
                    <a:pt x="12568" y="1656"/>
                    <a:pt x="12571" y="1658"/>
                    <a:pt x="12571" y="1661"/>
                  </a:cubicBezTo>
                  <a:lnTo>
                    <a:pt x="12571" y="1661"/>
                  </a:lnTo>
                  <a:cubicBezTo>
                    <a:pt x="12576" y="1653"/>
                    <a:pt x="12581" y="1640"/>
                    <a:pt x="12597" y="1632"/>
                  </a:cubicBezTo>
                  <a:lnTo>
                    <a:pt x="12574" y="1632"/>
                  </a:lnTo>
                  <a:cubicBezTo>
                    <a:pt x="12586" y="1608"/>
                    <a:pt x="12597" y="1608"/>
                    <a:pt x="12609" y="1584"/>
                  </a:cubicBezTo>
                  <a:cubicBezTo>
                    <a:pt x="12574" y="1584"/>
                    <a:pt x="12526" y="1632"/>
                    <a:pt x="12502" y="1632"/>
                  </a:cubicBezTo>
                  <a:cubicBezTo>
                    <a:pt x="12513" y="1621"/>
                    <a:pt x="12542" y="1582"/>
                    <a:pt x="12540" y="1582"/>
                  </a:cubicBezTo>
                  <a:lnTo>
                    <a:pt x="12540" y="1582"/>
                  </a:lnTo>
                  <a:cubicBezTo>
                    <a:pt x="12540" y="1582"/>
                    <a:pt x="12539" y="1583"/>
                    <a:pt x="12538" y="1584"/>
                  </a:cubicBezTo>
                  <a:cubicBezTo>
                    <a:pt x="12538" y="1580"/>
                    <a:pt x="12536" y="1579"/>
                    <a:pt x="12533" y="1579"/>
                  </a:cubicBezTo>
                  <a:cubicBezTo>
                    <a:pt x="12522" y="1579"/>
                    <a:pt x="12497" y="1595"/>
                    <a:pt x="12478" y="1608"/>
                  </a:cubicBezTo>
                  <a:lnTo>
                    <a:pt x="12478" y="1608"/>
                  </a:lnTo>
                  <a:cubicBezTo>
                    <a:pt x="12442" y="1560"/>
                    <a:pt x="12407" y="1524"/>
                    <a:pt x="12395" y="1453"/>
                  </a:cubicBezTo>
                  <a:lnTo>
                    <a:pt x="12347" y="1489"/>
                  </a:lnTo>
                  <a:lnTo>
                    <a:pt x="12359" y="1453"/>
                  </a:lnTo>
                  <a:cubicBezTo>
                    <a:pt x="12336" y="1382"/>
                    <a:pt x="12276" y="1394"/>
                    <a:pt x="12228" y="1382"/>
                  </a:cubicBezTo>
                  <a:cubicBezTo>
                    <a:pt x="12205" y="1370"/>
                    <a:pt x="12240" y="1334"/>
                    <a:pt x="12240" y="1322"/>
                  </a:cubicBezTo>
                  <a:cubicBezTo>
                    <a:pt x="12235" y="1314"/>
                    <a:pt x="12228" y="1311"/>
                    <a:pt x="12220" y="1311"/>
                  </a:cubicBezTo>
                  <a:cubicBezTo>
                    <a:pt x="12198" y="1311"/>
                    <a:pt x="12169" y="1336"/>
                    <a:pt x="12143" y="1336"/>
                  </a:cubicBezTo>
                  <a:cubicBezTo>
                    <a:pt x="12140" y="1336"/>
                    <a:pt x="12136" y="1335"/>
                    <a:pt x="12133" y="1334"/>
                  </a:cubicBezTo>
                  <a:cubicBezTo>
                    <a:pt x="12145" y="1322"/>
                    <a:pt x="12181" y="1286"/>
                    <a:pt x="12181" y="1275"/>
                  </a:cubicBezTo>
                  <a:lnTo>
                    <a:pt x="12181" y="1275"/>
                  </a:lnTo>
                  <a:cubicBezTo>
                    <a:pt x="12161" y="1284"/>
                    <a:pt x="12150" y="1302"/>
                    <a:pt x="12146" y="1302"/>
                  </a:cubicBezTo>
                  <a:cubicBezTo>
                    <a:pt x="12145" y="1302"/>
                    <a:pt x="12145" y="1301"/>
                    <a:pt x="12145" y="1298"/>
                  </a:cubicBezTo>
                  <a:lnTo>
                    <a:pt x="12157" y="1286"/>
                  </a:lnTo>
                  <a:cubicBezTo>
                    <a:pt x="12169" y="1251"/>
                    <a:pt x="12145" y="1275"/>
                    <a:pt x="12133" y="1251"/>
                  </a:cubicBezTo>
                  <a:cubicBezTo>
                    <a:pt x="12128" y="1248"/>
                    <a:pt x="12121" y="1246"/>
                    <a:pt x="12112" y="1246"/>
                  </a:cubicBezTo>
                  <a:cubicBezTo>
                    <a:pt x="12086" y="1246"/>
                    <a:pt x="12048" y="1262"/>
                    <a:pt x="12002" y="1298"/>
                  </a:cubicBezTo>
                  <a:cubicBezTo>
                    <a:pt x="11978" y="1275"/>
                    <a:pt x="12038" y="1239"/>
                    <a:pt x="12038" y="1227"/>
                  </a:cubicBezTo>
                  <a:cubicBezTo>
                    <a:pt x="12042" y="1238"/>
                    <a:pt x="12045" y="1242"/>
                    <a:pt x="12049" y="1242"/>
                  </a:cubicBezTo>
                  <a:cubicBezTo>
                    <a:pt x="12057" y="1242"/>
                    <a:pt x="12065" y="1223"/>
                    <a:pt x="12074" y="1215"/>
                  </a:cubicBezTo>
                  <a:lnTo>
                    <a:pt x="12074" y="1215"/>
                  </a:lnTo>
                  <a:cubicBezTo>
                    <a:pt x="12070" y="1219"/>
                    <a:pt x="12064" y="1222"/>
                    <a:pt x="12060" y="1222"/>
                  </a:cubicBezTo>
                  <a:cubicBezTo>
                    <a:pt x="12051" y="1222"/>
                    <a:pt x="12046" y="1211"/>
                    <a:pt x="12062" y="1179"/>
                  </a:cubicBezTo>
                  <a:cubicBezTo>
                    <a:pt x="12056" y="1179"/>
                    <a:pt x="12050" y="1176"/>
                    <a:pt x="12042" y="1176"/>
                  </a:cubicBezTo>
                  <a:cubicBezTo>
                    <a:pt x="12035" y="1176"/>
                    <a:pt x="12026" y="1179"/>
                    <a:pt x="12014" y="1191"/>
                  </a:cubicBezTo>
                  <a:lnTo>
                    <a:pt x="12014" y="1191"/>
                  </a:lnTo>
                  <a:cubicBezTo>
                    <a:pt x="12016" y="1189"/>
                    <a:pt x="12018" y="1188"/>
                    <a:pt x="12020" y="1188"/>
                  </a:cubicBezTo>
                  <a:lnTo>
                    <a:pt x="12020" y="1188"/>
                  </a:lnTo>
                  <a:cubicBezTo>
                    <a:pt x="12025" y="1188"/>
                    <a:pt x="12021" y="1205"/>
                    <a:pt x="12002" y="1215"/>
                  </a:cubicBezTo>
                  <a:cubicBezTo>
                    <a:pt x="12002" y="1203"/>
                    <a:pt x="11966" y="1191"/>
                    <a:pt x="12002" y="1156"/>
                  </a:cubicBezTo>
                  <a:cubicBezTo>
                    <a:pt x="11931" y="1120"/>
                    <a:pt x="11871" y="1072"/>
                    <a:pt x="11812" y="1036"/>
                  </a:cubicBezTo>
                  <a:cubicBezTo>
                    <a:pt x="11788" y="1048"/>
                    <a:pt x="11812" y="1048"/>
                    <a:pt x="11800" y="1060"/>
                  </a:cubicBezTo>
                  <a:cubicBezTo>
                    <a:pt x="11792" y="1065"/>
                    <a:pt x="11788" y="1067"/>
                    <a:pt x="11785" y="1067"/>
                  </a:cubicBezTo>
                  <a:cubicBezTo>
                    <a:pt x="11778" y="1067"/>
                    <a:pt x="11785" y="1053"/>
                    <a:pt x="11778" y="1053"/>
                  </a:cubicBezTo>
                  <a:cubicBezTo>
                    <a:pt x="11776" y="1053"/>
                    <a:pt x="11772" y="1055"/>
                    <a:pt x="11764" y="1060"/>
                  </a:cubicBezTo>
                  <a:lnTo>
                    <a:pt x="11788" y="1036"/>
                  </a:lnTo>
                  <a:cubicBezTo>
                    <a:pt x="11785" y="1031"/>
                    <a:pt x="11780" y="1028"/>
                    <a:pt x="11774" y="1028"/>
                  </a:cubicBezTo>
                  <a:cubicBezTo>
                    <a:pt x="11754" y="1028"/>
                    <a:pt x="11720" y="1051"/>
                    <a:pt x="11693" y="1060"/>
                  </a:cubicBezTo>
                  <a:cubicBezTo>
                    <a:pt x="11716" y="1036"/>
                    <a:pt x="11693" y="1036"/>
                    <a:pt x="11716" y="1025"/>
                  </a:cubicBezTo>
                  <a:cubicBezTo>
                    <a:pt x="11705" y="1025"/>
                    <a:pt x="11765" y="903"/>
                    <a:pt x="11756" y="903"/>
                  </a:cubicBezTo>
                  <a:lnTo>
                    <a:pt x="11756" y="903"/>
                  </a:lnTo>
                  <a:cubicBezTo>
                    <a:pt x="11755" y="903"/>
                    <a:pt x="11754" y="904"/>
                    <a:pt x="11752" y="905"/>
                  </a:cubicBezTo>
                  <a:lnTo>
                    <a:pt x="11681" y="1036"/>
                  </a:lnTo>
                  <a:cubicBezTo>
                    <a:pt x="11681" y="1042"/>
                    <a:pt x="11678" y="1042"/>
                    <a:pt x="11675" y="1042"/>
                  </a:cubicBezTo>
                  <a:cubicBezTo>
                    <a:pt x="11672" y="1042"/>
                    <a:pt x="11669" y="1042"/>
                    <a:pt x="11669" y="1048"/>
                  </a:cubicBezTo>
                  <a:cubicBezTo>
                    <a:pt x="11669" y="1013"/>
                    <a:pt x="11681" y="977"/>
                    <a:pt x="11681" y="977"/>
                  </a:cubicBezTo>
                  <a:cubicBezTo>
                    <a:pt x="11687" y="959"/>
                    <a:pt x="11693" y="953"/>
                    <a:pt x="11697" y="953"/>
                  </a:cubicBezTo>
                  <a:cubicBezTo>
                    <a:pt x="11702" y="953"/>
                    <a:pt x="11705" y="959"/>
                    <a:pt x="11705" y="965"/>
                  </a:cubicBezTo>
                  <a:cubicBezTo>
                    <a:pt x="11740" y="917"/>
                    <a:pt x="11705" y="917"/>
                    <a:pt x="11740" y="870"/>
                  </a:cubicBezTo>
                  <a:lnTo>
                    <a:pt x="11740" y="870"/>
                  </a:lnTo>
                  <a:cubicBezTo>
                    <a:pt x="11728" y="870"/>
                    <a:pt x="11728" y="905"/>
                    <a:pt x="11705" y="917"/>
                  </a:cubicBezTo>
                  <a:cubicBezTo>
                    <a:pt x="11688" y="926"/>
                    <a:pt x="11672" y="945"/>
                    <a:pt x="11663" y="945"/>
                  </a:cubicBezTo>
                  <a:cubicBezTo>
                    <a:pt x="11659" y="945"/>
                    <a:pt x="11657" y="941"/>
                    <a:pt x="11657" y="929"/>
                  </a:cubicBezTo>
                  <a:lnTo>
                    <a:pt x="11609" y="965"/>
                  </a:lnTo>
                  <a:cubicBezTo>
                    <a:pt x="11621" y="947"/>
                    <a:pt x="11618" y="944"/>
                    <a:pt x="11612" y="944"/>
                  </a:cubicBezTo>
                  <a:cubicBezTo>
                    <a:pt x="11609" y="944"/>
                    <a:pt x="11606" y="945"/>
                    <a:pt x="11603" y="945"/>
                  </a:cubicBezTo>
                  <a:cubicBezTo>
                    <a:pt x="11600" y="945"/>
                    <a:pt x="11597" y="944"/>
                    <a:pt x="11597" y="941"/>
                  </a:cubicBezTo>
                  <a:lnTo>
                    <a:pt x="11621" y="917"/>
                  </a:lnTo>
                  <a:cubicBezTo>
                    <a:pt x="11609" y="917"/>
                    <a:pt x="11609" y="905"/>
                    <a:pt x="11609" y="882"/>
                  </a:cubicBezTo>
                  <a:cubicBezTo>
                    <a:pt x="11616" y="871"/>
                    <a:pt x="11620" y="868"/>
                    <a:pt x="11623" y="868"/>
                  </a:cubicBezTo>
                  <a:cubicBezTo>
                    <a:pt x="11626" y="868"/>
                    <a:pt x="11626" y="877"/>
                    <a:pt x="11628" y="877"/>
                  </a:cubicBezTo>
                  <a:cubicBezTo>
                    <a:pt x="11629" y="877"/>
                    <a:pt x="11630" y="875"/>
                    <a:pt x="11633" y="870"/>
                  </a:cubicBezTo>
                  <a:lnTo>
                    <a:pt x="11633" y="846"/>
                  </a:lnTo>
                  <a:cubicBezTo>
                    <a:pt x="11621" y="870"/>
                    <a:pt x="11597" y="882"/>
                    <a:pt x="11597" y="905"/>
                  </a:cubicBezTo>
                  <a:cubicBezTo>
                    <a:pt x="11570" y="933"/>
                    <a:pt x="11549" y="961"/>
                    <a:pt x="11530" y="961"/>
                  </a:cubicBezTo>
                  <a:cubicBezTo>
                    <a:pt x="11525" y="961"/>
                    <a:pt x="11519" y="958"/>
                    <a:pt x="11514" y="953"/>
                  </a:cubicBezTo>
                  <a:cubicBezTo>
                    <a:pt x="11526" y="905"/>
                    <a:pt x="11550" y="929"/>
                    <a:pt x="11562" y="882"/>
                  </a:cubicBezTo>
                  <a:cubicBezTo>
                    <a:pt x="11560" y="877"/>
                    <a:pt x="11557" y="875"/>
                    <a:pt x="11554" y="875"/>
                  </a:cubicBezTo>
                  <a:cubicBezTo>
                    <a:pt x="11530" y="875"/>
                    <a:pt x="11472" y="954"/>
                    <a:pt x="11457" y="954"/>
                  </a:cubicBezTo>
                  <a:cubicBezTo>
                    <a:pt x="11456" y="954"/>
                    <a:pt x="11455" y="954"/>
                    <a:pt x="11454" y="953"/>
                  </a:cubicBezTo>
                  <a:cubicBezTo>
                    <a:pt x="11451" y="943"/>
                    <a:pt x="11447" y="940"/>
                    <a:pt x="11442" y="940"/>
                  </a:cubicBezTo>
                  <a:cubicBezTo>
                    <a:pt x="11431" y="940"/>
                    <a:pt x="11417" y="955"/>
                    <a:pt x="11403" y="955"/>
                  </a:cubicBezTo>
                  <a:cubicBezTo>
                    <a:pt x="11400" y="955"/>
                    <a:pt x="11398" y="954"/>
                    <a:pt x="11395" y="953"/>
                  </a:cubicBezTo>
                  <a:cubicBezTo>
                    <a:pt x="11419" y="929"/>
                    <a:pt x="11395" y="917"/>
                    <a:pt x="11407" y="882"/>
                  </a:cubicBezTo>
                  <a:lnTo>
                    <a:pt x="11431" y="858"/>
                  </a:lnTo>
                  <a:lnTo>
                    <a:pt x="11431" y="858"/>
                  </a:lnTo>
                  <a:cubicBezTo>
                    <a:pt x="11428" y="860"/>
                    <a:pt x="11427" y="861"/>
                    <a:pt x="11425" y="861"/>
                  </a:cubicBezTo>
                  <a:cubicBezTo>
                    <a:pt x="11422" y="861"/>
                    <a:pt x="11422" y="857"/>
                    <a:pt x="11425" y="851"/>
                  </a:cubicBezTo>
                  <a:lnTo>
                    <a:pt x="11425" y="851"/>
                  </a:lnTo>
                  <a:cubicBezTo>
                    <a:pt x="11418" y="854"/>
                    <a:pt x="11412" y="855"/>
                    <a:pt x="11405" y="855"/>
                  </a:cubicBezTo>
                  <a:cubicBezTo>
                    <a:pt x="11399" y="855"/>
                    <a:pt x="11392" y="854"/>
                    <a:pt x="11384" y="854"/>
                  </a:cubicBezTo>
                  <a:cubicBezTo>
                    <a:pt x="11376" y="854"/>
                    <a:pt x="11368" y="855"/>
                    <a:pt x="11359" y="858"/>
                  </a:cubicBezTo>
                  <a:lnTo>
                    <a:pt x="11347" y="894"/>
                  </a:lnTo>
                  <a:cubicBezTo>
                    <a:pt x="11339" y="894"/>
                    <a:pt x="11321" y="899"/>
                    <a:pt x="11309" y="899"/>
                  </a:cubicBezTo>
                  <a:cubicBezTo>
                    <a:pt x="11304" y="899"/>
                    <a:pt x="11300" y="898"/>
                    <a:pt x="11300" y="894"/>
                  </a:cubicBezTo>
                  <a:cubicBezTo>
                    <a:pt x="11276" y="894"/>
                    <a:pt x="11264" y="917"/>
                    <a:pt x="11228" y="953"/>
                  </a:cubicBezTo>
                  <a:cubicBezTo>
                    <a:pt x="11228" y="917"/>
                    <a:pt x="11252" y="882"/>
                    <a:pt x="11276" y="846"/>
                  </a:cubicBezTo>
                  <a:cubicBezTo>
                    <a:pt x="11276" y="870"/>
                    <a:pt x="11288" y="858"/>
                    <a:pt x="11288" y="882"/>
                  </a:cubicBezTo>
                  <a:cubicBezTo>
                    <a:pt x="11317" y="862"/>
                    <a:pt x="11361" y="828"/>
                    <a:pt x="11383" y="828"/>
                  </a:cubicBezTo>
                  <a:cubicBezTo>
                    <a:pt x="11389" y="828"/>
                    <a:pt x="11393" y="829"/>
                    <a:pt x="11395" y="834"/>
                  </a:cubicBezTo>
                  <a:cubicBezTo>
                    <a:pt x="11417" y="808"/>
                    <a:pt x="11421" y="801"/>
                    <a:pt x="11418" y="801"/>
                  </a:cubicBezTo>
                  <a:lnTo>
                    <a:pt x="11418" y="801"/>
                  </a:lnTo>
                  <a:cubicBezTo>
                    <a:pt x="11414" y="801"/>
                    <a:pt x="11401" y="809"/>
                    <a:pt x="11392" y="809"/>
                  </a:cubicBezTo>
                  <a:cubicBezTo>
                    <a:pt x="11387" y="809"/>
                    <a:pt x="11383" y="806"/>
                    <a:pt x="11383" y="798"/>
                  </a:cubicBezTo>
                  <a:cubicBezTo>
                    <a:pt x="11387" y="795"/>
                    <a:pt x="11392" y="792"/>
                    <a:pt x="11398" y="789"/>
                  </a:cubicBezTo>
                  <a:lnTo>
                    <a:pt x="11398" y="789"/>
                  </a:lnTo>
                  <a:cubicBezTo>
                    <a:pt x="11398" y="790"/>
                    <a:pt x="11399" y="791"/>
                    <a:pt x="11401" y="791"/>
                  </a:cubicBezTo>
                  <a:cubicBezTo>
                    <a:pt x="11405" y="791"/>
                    <a:pt x="11410" y="786"/>
                    <a:pt x="11416" y="779"/>
                  </a:cubicBezTo>
                  <a:lnTo>
                    <a:pt x="11416" y="779"/>
                  </a:lnTo>
                  <a:cubicBezTo>
                    <a:pt x="11409" y="783"/>
                    <a:pt x="11403" y="786"/>
                    <a:pt x="11398" y="789"/>
                  </a:cubicBezTo>
                  <a:lnTo>
                    <a:pt x="11398" y="789"/>
                  </a:lnTo>
                  <a:cubicBezTo>
                    <a:pt x="11396" y="787"/>
                    <a:pt x="11395" y="782"/>
                    <a:pt x="11395" y="775"/>
                  </a:cubicBezTo>
                  <a:cubicBezTo>
                    <a:pt x="11393" y="775"/>
                    <a:pt x="11392" y="776"/>
                    <a:pt x="11390" y="776"/>
                  </a:cubicBezTo>
                  <a:cubicBezTo>
                    <a:pt x="11375" y="776"/>
                    <a:pt x="11394" y="715"/>
                    <a:pt x="11383" y="715"/>
                  </a:cubicBezTo>
                  <a:lnTo>
                    <a:pt x="11383" y="715"/>
                  </a:lnTo>
                  <a:cubicBezTo>
                    <a:pt x="11363" y="735"/>
                    <a:pt x="11335" y="780"/>
                    <a:pt x="11319" y="780"/>
                  </a:cubicBezTo>
                  <a:cubicBezTo>
                    <a:pt x="11316" y="780"/>
                    <a:pt x="11314" y="778"/>
                    <a:pt x="11312" y="775"/>
                  </a:cubicBezTo>
                  <a:lnTo>
                    <a:pt x="11347" y="739"/>
                  </a:lnTo>
                  <a:cubicBezTo>
                    <a:pt x="11344" y="735"/>
                    <a:pt x="11340" y="734"/>
                    <a:pt x="11337" y="734"/>
                  </a:cubicBezTo>
                  <a:cubicBezTo>
                    <a:pt x="11318" y="734"/>
                    <a:pt x="11300" y="776"/>
                    <a:pt x="11281" y="776"/>
                  </a:cubicBezTo>
                  <a:cubicBezTo>
                    <a:pt x="11280" y="776"/>
                    <a:pt x="11278" y="775"/>
                    <a:pt x="11276" y="775"/>
                  </a:cubicBezTo>
                  <a:cubicBezTo>
                    <a:pt x="11276" y="786"/>
                    <a:pt x="11240" y="822"/>
                    <a:pt x="11264" y="822"/>
                  </a:cubicBezTo>
                  <a:cubicBezTo>
                    <a:pt x="11252" y="834"/>
                    <a:pt x="11240" y="840"/>
                    <a:pt x="11231" y="840"/>
                  </a:cubicBezTo>
                  <a:cubicBezTo>
                    <a:pt x="11222" y="840"/>
                    <a:pt x="11216" y="834"/>
                    <a:pt x="11216" y="822"/>
                  </a:cubicBezTo>
                  <a:cubicBezTo>
                    <a:pt x="11204" y="822"/>
                    <a:pt x="11204" y="834"/>
                    <a:pt x="11193" y="846"/>
                  </a:cubicBezTo>
                  <a:cubicBezTo>
                    <a:pt x="11193" y="862"/>
                    <a:pt x="11198" y="866"/>
                    <a:pt x="11204" y="866"/>
                  </a:cubicBezTo>
                  <a:cubicBezTo>
                    <a:pt x="11210" y="866"/>
                    <a:pt x="11217" y="862"/>
                    <a:pt x="11221" y="862"/>
                  </a:cubicBezTo>
                  <a:cubicBezTo>
                    <a:pt x="11224" y="862"/>
                    <a:pt x="11224" y="866"/>
                    <a:pt x="11216" y="882"/>
                  </a:cubicBezTo>
                  <a:lnTo>
                    <a:pt x="11252" y="846"/>
                  </a:lnTo>
                  <a:lnTo>
                    <a:pt x="11252" y="846"/>
                  </a:lnTo>
                  <a:cubicBezTo>
                    <a:pt x="11264" y="870"/>
                    <a:pt x="11240" y="905"/>
                    <a:pt x="11228" y="917"/>
                  </a:cubicBezTo>
                  <a:cubicBezTo>
                    <a:pt x="11218" y="938"/>
                    <a:pt x="11213" y="945"/>
                    <a:pt x="11212" y="945"/>
                  </a:cubicBezTo>
                  <a:cubicBezTo>
                    <a:pt x="11209" y="945"/>
                    <a:pt x="11213" y="927"/>
                    <a:pt x="11207" y="927"/>
                  </a:cubicBezTo>
                  <a:cubicBezTo>
                    <a:pt x="11205" y="927"/>
                    <a:pt x="11200" y="931"/>
                    <a:pt x="11193" y="941"/>
                  </a:cubicBezTo>
                  <a:lnTo>
                    <a:pt x="11204" y="941"/>
                  </a:lnTo>
                  <a:cubicBezTo>
                    <a:pt x="11191" y="968"/>
                    <a:pt x="11178" y="976"/>
                    <a:pt x="11169" y="976"/>
                  </a:cubicBezTo>
                  <a:cubicBezTo>
                    <a:pt x="11162" y="976"/>
                    <a:pt x="11157" y="970"/>
                    <a:pt x="11157" y="965"/>
                  </a:cubicBezTo>
                  <a:cubicBezTo>
                    <a:pt x="11157" y="941"/>
                    <a:pt x="11145" y="917"/>
                    <a:pt x="11157" y="894"/>
                  </a:cubicBezTo>
                  <a:lnTo>
                    <a:pt x="11193" y="882"/>
                  </a:lnTo>
                  <a:cubicBezTo>
                    <a:pt x="11193" y="875"/>
                    <a:pt x="11190" y="873"/>
                    <a:pt x="11186" y="873"/>
                  </a:cubicBezTo>
                  <a:cubicBezTo>
                    <a:pt x="11178" y="873"/>
                    <a:pt x="11162" y="884"/>
                    <a:pt x="11152" y="884"/>
                  </a:cubicBezTo>
                  <a:cubicBezTo>
                    <a:pt x="11149" y="884"/>
                    <a:pt x="11147" y="883"/>
                    <a:pt x="11145" y="882"/>
                  </a:cubicBezTo>
                  <a:cubicBezTo>
                    <a:pt x="11145" y="882"/>
                    <a:pt x="11145" y="870"/>
                    <a:pt x="11145" y="858"/>
                  </a:cubicBezTo>
                  <a:cubicBezTo>
                    <a:pt x="11145" y="858"/>
                    <a:pt x="11134" y="863"/>
                    <a:pt x="11124" y="863"/>
                  </a:cubicBezTo>
                  <a:cubicBezTo>
                    <a:pt x="11118" y="863"/>
                    <a:pt x="11113" y="862"/>
                    <a:pt x="11109" y="858"/>
                  </a:cubicBezTo>
                  <a:lnTo>
                    <a:pt x="11097" y="882"/>
                  </a:lnTo>
                  <a:lnTo>
                    <a:pt x="11109" y="870"/>
                  </a:lnTo>
                  <a:lnTo>
                    <a:pt x="11109" y="870"/>
                  </a:lnTo>
                  <a:cubicBezTo>
                    <a:pt x="11121" y="870"/>
                    <a:pt x="11121" y="894"/>
                    <a:pt x="11097" y="917"/>
                  </a:cubicBezTo>
                  <a:cubicBezTo>
                    <a:pt x="11095" y="918"/>
                    <a:pt x="11093" y="919"/>
                    <a:pt x="11092" y="919"/>
                  </a:cubicBezTo>
                  <a:cubicBezTo>
                    <a:pt x="11078" y="919"/>
                    <a:pt x="11098" y="867"/>
                    <a:pt x="11109" y="834"/>
                  </a:cubicBezTo>
                  <a:cubicBezTo>
                    <a:pt x="11116" y="824"/>
                    <a:pt x="11120" y="821"/>
                    <a:pt x="11122" y="821"/>
                  </a:cubicBezTo>
                  <a:cubicBezTo>
                    <a:pt x="11128" y="821"/>
                    <a:pt x="11128" y="836"/>
                    <a:pt x="11138" y="836"/>
                  </a:cubicBezTo>
                  <a:cubicBezTo>
                    <a:pt x="11140" y="836"/>
                    <a:pt x="11142" y="835"/>
                    <a:pt x="11145" y="834"/>
                  </a:cubicBezTo>
                  <a:cubicBezTo>
                    <a:pt x="11157" y="786"/>
                    <a:pt x="11121" y="822"/>
                    <a:pt x="11121" y="786"/>
                  </a:cubicBezTo>
                  <a:cubicBezTo>
                    <a:pt x="11133" y="771"/>
                    <a:pt x="11140" y="767"/>
                    <a:pt x="11144" y="767"/>
                  </a:cubicBezTo>
                  <a:cubicBezTo>
                    <a:pt x="11148" y="767"/>
                    <a:pt x="11151" y="771"/>
                    <a:pt x="11154" y="771"/>
                  </a:cubicBezTo>
                  <a:cubicBezTo>
                    <a:pt x="11157" y="771"/>
                    <a:pt x="11161" y="767"/>
                    <a:pt x="11169" y="751"/>
                  </a:cubicBezTo>
                  <a:cubicBezTo>
                    <a:pt x="11167" y="749"/>
                    <a:pt x="11165" y="748"/>
                    <a:pt x="11163" y="748"/>
                  </a:cubicBezTo>
                  <a:cubicBezTo>
                    <a:pt x="11156" y="748"/>
                    <a:pt x="11149" y="759"/>
                    <a:pt x="11142" y="759"/>
                  </a:cubicBezTo>
                  <a:cubicBezTo>
                    <a:pt x="11139" y="759"/>
                    <a:pt x="11136" y="757"/>
                    <a:pt x="11133" y="751"/>
                  </a:cubicBezTo>
                  <a:cubicBezTo>
                    <a:pt x="11145" y="727"/>
                    <a:pt x="11157" y="727"/>
                    <a:pt x="11181" y="703"/>
                  </a:cubicBezTo>
                  <a:lnTo>
                    <a:pt x="11169" y="681"/>
                  </a:lnTo>
                  <a:lnTo>
                    <a:pt x="11169" y="681"/>
                  </a:lnTo>
                  <a:cubicBezTo>
                    <a:pt x="11166" y="685"/>
                    <a:pt x="11161" y="689"/>
                    <a:pt x="11157" y="691"/>
                  </a:cubicBezTo>
                  <a:lnTo>
                    <a:pt x="11145" y="667"/>
                  </a:lnTo>
                  <a:cubicBezTo>
                    <a:pt x="11157" y="644"/>
                    <a:pt x="11193" y="632"/>
                    <a:pt x="11193" y="596"/>
                  </a:cubicBezTo>
                  <a:lnTo>
                    <a:pt x="11193" y="596"/>
                  </a:lnTo>
                  <a:lnTo>
                    <a:pt x="11169" y="608"/>
                  </a:lnTo>
                  <a:cubicBezTo>
                    <a:pt x="11157" y="620"/>
                    <a:pt x="11169" y="632"/>
                    <a:pt x="11145" y="655"/>
                  </a:cubicBezTo>
                  <a:cubicBezTo>
                    <a:pt x="11145" y="652"/>
                    <a:pt x="11144" y="651"/>
                    <a:pt x="11143" y="651"/>
                  </a:cubicBezTo>
                  <a:cubicBezTo>
                    <a:pt x="11135" y="651"/>
                    <a:pt x="11106" y="705"/>
                    <a:pt x="11085" y="715"/>
                  </a:cubicBezTo>
                  <a:cubicBezTo>
                    <a:pt x="11073" y="715"/>
                    <a:pt x="11073" y="703"/>
                    <a:pt x="11073" y="691"/>
                  </a:cubicBezTo>
                  <a:cubicBezTo>
                    <a:pt x="11038" y="727"/>
                    <a:pt x="11014" y="703"/>
                    <a:pt x="10966" y="739"/>
                  </a:cubicBezTo>
                  <a:cubicBezTo>
                    <a:pt x="10990" y="715"/>
                    <a:pt x="10990" y="691"/>
                    <a:pt x="11002" y="655"/>
                  </a:cubicBezTo>
                  <a:cubicBezTo>
                    <a:pt x="11003" y="657"/>
                    <a:pt x="11005" y="657"/>
                    <a:pt x="11006" y="657"/>
                  </a:cubicBezTo>
                  <a:cubicBezTo>
                    <a:pt x="11019" y="657"/>
                    <a:pt x="11039" y="616"/>
                    <a:pt x="11050" y="584"/>
                  </a:cubicBezTo>
                  <a:lnTo>
                    <a:pt x="11050" y="584"/>
                  </a:lnTo>
                  <a:cubicBezTo>
                    <a:pt x="11038" y="584"/>
                    <a:pt x="11014" y="632"/>
                    <a:pt x="11014" y="644"/>
                  </a:cubicBezTo>
                  <a:cubicBezTo>
                    <a:pt x="11012" y="639"/>
                    <a:pt x="11009" y="638"/>
                    <a:pt x="11007" y="638"/>
                  </a:cubicBezTo>
                  <a:cubicBezTo>
                    <a:pt x="10999" y="638"/>
                    <a:pt x="10990" y="651"/>
                    <a:pt x="10984" y="651"/>
                  </a:cubicBezTo>
                  <a:cubicBezTo>
                    <a:pt x="10980" y="651"/>
                    <a:pt x="10978" y="646"/>
                    <a:pt x="10978" y="632"/>
                  </a:cubicBezTo>
                  <a:cubicBezTo>
                    <a:pt x="10978" y="620"/>
                    <a:pt x="11014" y="596"/>
                    <a:pt x="11014" y="572"/>
                  </a:cubicBezTo>
                  <a:cubicBezTo>
                    <a:pt x="11013" y="571"/>
                    <a:pt x="11012" y="571"/>
                    <a:pt x="11011" y="571"/>
                  </a:cubicBezTo>
                  <a:cubicBezTo>
                    <a:pt x="11002" y="571"/>
                    <a:pt x="10992" y="613"/>
                    <a:pt x="10976" y="613"/>
                  </a:cubicBezTo>
                  <a:cubicBezTo>
                    <a:pt x="10973" y="613"/>
                    <a:pt x="10970" y="611"/>
                    <a:pt x="10966" y="608"/>
                  </a:cubicBezTo>
                  <a:cubicBezTo>
                    <a:pt x="10978" y="608"/>
                    <a:pt x="10978" y="596"/>
                    <a:pt x="10978" y="596"/>
                  </a:cubicBezTo>
                  <a:cubicBezTo>
                    <a:pt x="10978" y="589"/>
                    <a:pt x="10976" y="586"/>
                    <a:pt x="10973" y="586"/>
                  </a:cubicBezTo>
                  <a:cubicBezTo>
                    <a:pt x="10965" y="586"/>
                    <a:pt x="10951" y="603"/>
                    <a:pt x="10943" y="620"/>
                  </a:cubicBezTo>
                  <a:cubicBezTo>
                    <a:pt x="10966" y="548"/>
                    <a:pt x="10907" y="608"/>
                    <a:pt x="10943" y="548"/>
                  </a:cubicBezTo>
                  <a:cubicBezTo>
                    <a:pt x="10907" y="548"/>
                    <a:pt x="10931" y="584"/>
                    <a:pt x="10919" y="608"/>
                  </a:cubicBezTo>
                  <a:cubicBezTo>
                    <a:pt x="10914" y="610"/>
                    <a:pt x="10910" y="611"/>
                    <a:pt x="10906" y="611"/>
                  </a:cubicBezTo>
                  <a:cubicBezTo>
                    <a:pt x="10891" y="611"/>
                    <a:pt x="10883" y="594"/>
                    <a:pt x="10883" y="584"/>
                  </a:cubicBezTo>
                  <a:cubicBezTo>
                    <a:pt x="10891" y="584"/>
                    <a:pt x="10899" y="579"/>
                    <a:pt x="10903" y="579"/>
                  </a:cubicBezTo>
                  <a:cubicBezTo>
                    <a:pt x="10905" y="579"/>
                    <a:pt x="10907" y="580"/>
                    <a:pt x="10907" y="584"/>
                  </a:cubicBezTo>
                  <a:lnTo>
                    <a:pt x="10919" y="536"/>
                  </a:lnTo>
                  <a:cubicBezTo>
                    <a:pt x="10917" y="529"/>
                    <a:pt x="10914" y="526"/>
                    <a:pt x="10911" y="526"/>
                  </a:cubicBezTo>
                  <a:cubicBezTo>
                    <a:pt x="10896" y="526"/>
                    <a:pt x="10870" y="583"/>
                    <a:pt x="10855" y="583"/>
                  </a:cubicBezTo>
                  <a:cubicBezTo>
                    <a:pt x="10852" y="583"/>
                    <a:pt x="10849" y="580"/>
                    <a:pt x="10847" y="572"/>
                  </a:cubicBezTo>
                  <a:cubicBezTo>
                    <a:pt x="10871" y="560"/>
                    <a:pt x="10859" y="536"/>
                    <a:pt x="10883" y="513"/>
                  </a:cubicBezTo>
                  <a:lnTo>
                    <a:pt x="10883" y="513"/>
                  </a:lnTo>
                  <a:cubicBezTo>
                    <a:pt x="10880" y="516"/>
                    <a:pt x="10877" y="516"/>
                    <a:pt x="10874" y="516"/>
                  </a:cubicBezTo>
                  <a:cubicBezTo>
                    <a:pt x="10871" y="516"/>
                    <a:pt x="10869" y="516"/>
                    <a:pt x="10867" y="516"/>
                  </a:cubicBezTo>
                  <a:cubicBezTo>
                    <a:pt x="10862" y="516"/>
                    <a:pt x="10859" y="519"/>
                    <a:pt x="10859" y="536"/>
                  </a:cubicBezTo>
                  <a:cubicBezTo>
                    <a:pt x="10847" y="536"/>
                    <a:pt x="10847" y="524"/>
                    <a:pt x="10847" y="513"/>
                  </a:cubicBezTo>
                  <a:cubicBezTo>
                    <a:pt x="10823" y="524"/>
                    <a:pt x="10812" y="524"/>
                    <a:pt x="10788" y="548"/>
                  </a:cubicBezTo>
                  <a:cubicBezTo>
                    <a:pt x="10776" y="536"/>
                    <a:pt x="10776" y="501"/>
                    <a:pt x="10776" y="489"/>
                  </a:cubicBezTo>
                  <a:cubicBezTo>
                    <a:pt x="10773" y="490"/>
                    <a:pt x="10770" y="490"/>
                    <a:pt x="10768" y="490"/>
                  </a:cubicBezTo>
                  <a:cubicBezTo>
                    <a:pt x="10743" y="490"/>
                    <a:pt x="10729" y="448"/>
                    <a:pt x="10699" y="448"/>
                  </a:cubicBezTo>
                  <a:cubicBezTo>
                    <a:pt x="10694" y="448"/>
                    <a:pt x="10687" y="450"/>
                    <a:pt x="10681" y="453"/>
                  </a:cubicBezTo>
                  <a:cubicBezTo>
                    <a:pt x="10678" y="450"/>
                    <a:pt x="10675" y="449"/>
                    <a:pt x="10673" y="449"/>
                  </a:cubicBezTo>
                  <a:cubicBezTo>
                    <a:pt x="10660" y="449"/>
                    <a:pt x="10665" y="502"/>
                    <a:pt x="10649" y="502"/>
                  </a:cubicBezTo>
                  <a:cubicBezTo>
                    <a:pt x="10648" y="502"/>
                    <a:pt x="10646" y="501"/>
                    <a:pt x="10645" y="501"/>
                  </a:cubicBezTo>
                  <a:cubicBezTo>
                    <a:pt x="10669" y="453"/>
                    <a:pt x="10645" y="453"/>
                    <a:pt x="10645" y="429"/>
                  </a:cubicBezTo>
                  <a:cubicBezTo>
                    <a:pt x="10636" y="412"/>
                    <a:pt x="10625" y="409"/>
                    <a:pt x="10613" y="409"/>
                  </a:cubicBezTo>
                  <a:cubicBezTo>
                    <a:pt x="10605" y="409"/>
                    <a:pt x="10597" y="410"/>
                    <a:pt x="10590" y="410"/>
                  </a:cubicBezTo>
                  <a:cubicBezTo>
                    <a:pt x="10577" y="410"/>
                    <a:pt x="10566" y="406"/>
                    <a:pt x="10562" y="382"/>
                  </a:cubicBezTo>
                  <a:cubicBezTo>
                    <a:pt x="10562" y="382"/>
                    <a:pt x="10573" y="370"/>
                    <a:pt x="10573" y="370"/>
                  </a:cubicBezTo>
                  <a:cubicBezTo>
                    <a:pt x="10562" y="334"/>
                    <a:pt x="10538" y="346"/>
                    <a:pt x="10514" y="322"/>
                  </a:cubicBezTo>
                  <a:lnTo>
                    <a:pt x="10526" y="322"/>
                  </a:lnTo>
                  <a:cubicBezTo>
                    <a:pt x="10515" y="295"/>
                    <a:pt x="10499" y="288"/>
                    <a:pt x="10482" y="288"/>
                  </a:cubicBezTo>
                  <a:cubicBezTo>
                    <a:pt x="10461" y="288"/>
                    <a:pt x="10438" y="298"/>
                    <a:pt x="10419" y="298"/>
                  </a:cubicBezTo>
                  <a:cubicBezTo>
                    <a:pt x="10419" y="286"/>
                    <a:pt x="10431" y="274"/>
                    <a:pt x="10431" y="263"/>
                  </a:cubicBezTo>
                  <a:cubicBezTo>
                    <a:pt x="10424" y="256"/>
                    <a:pt x="10414" y="246"/>
                    <a:pt x="10400" y="246"/>
                  </a:cubicBezTo>
                  <a:cubicBezTo>
                    <a:pt x="10389" y="246"/>
                    <a:pt x="10375" y="253"/>
                    <a:pt x="10359" y="274"/>
                  </a:cubicBezTo>
                  <a:cubicBezTo>
                    <a:pt x="10359" y="245"/>
                    <a:pt x="10357" y="240"/>
                    <a:pt x="10354" y="240"/>
                  </a:cubicBezTo>
                  <a:cubicBezTo>
                    <a:pt x="10352" y="240"/>
                    <a:pt x="10350" y="241"/>
                    <a:pt x="10348" y="241"/>
                  </a:cubicBezTo>
                  <a:cubicBezTo>
                    <a:pt x="10344" y="241"/>
                    <a:pt x="10340" y="237"/>
                    <a:pt x="10335" y="215"/>
                  </a:cubicBezTo>
                  <a:cubicBezTo>
                    <a:pt x="10335" y="209"/>
                    <a:pt x="10338" y="209"/>
                    <a:pt x="10341" y="209"/>
                  </a:cubicBezTo>
                  <a:cubicBezTo>
                    <a:pt x="10344" y="209"/>
                    <a:pt x="10347" y="209"/>
                    <a:pt x="10347" y="203"/>
                  </a:cubicBezTo>
                  <a:cubicBezTo>
                    <a:pt x="10335" y="179"/>
                    <a:pt x="10323" y="191"/>
                    <a:pt x="10311" y="179"/>
                  </a:cubicBezTo>
                  <a:cubicBezTo>
                    <a:pt x="10283" y="189"/>
                    <a:pt x="10254" y="237"/>
                    <a:pt x="10232" y="237"/>
                  </a:cubicBezTo>
                  <a:cubicBezTo>
                    <a:pt x="10226" y="237"/>
                    <a:pt x="10221" y="234"/>
                    <a:pt x="10216" y="227"/>
                  </a:cubicBezTo>
                  <a:cubicBezTo>
                    <a:pt x="10240" y="155"/>
                    <a:pt x="10240" y="215"/>
                    <a:pt x="10264" y="155"/>
                  </a:cubicBezTo>
                  <a:lnTo>
                    <a:pt x="10264" y="155"/>
                  </a:lnTo>
                  <a:cubicBezTo>
                    <a:pt x="10257" y="162"/>
                    <a:pt x="10250" y="169"/>
                    <a:pt x="10246" y="169"/>
                  </a:cubicBezTo>
                  <a:cubicBezTo>
                    <a:pt x="10242" y="169"/>
                    <a:pt x="10240" y="165"/>
                    <a:pt x="10240" y="155"/>
                  </a:cubicBezTo>
                  <a:cubicBezTo>
                    <a:pt x="10252" y="132"/>
                    <a:pt x="10252" y="143"/>
                    <a:pt x="10264" y="120"/>
                  </a:cubicBezTo>
                  <a:cubicBezTo>
                    <a:pt x="10264" y="117"/>
                    <a:pt x="10263" y="115"/>
                    <a:pt x="10261" y="115"/>
                  </a:cubicBezTo>
                  <a:cubicBezTo>
                    <a:pt x="10251" y="115"/>
                    <a:pt x="10211" y="168"/>
                    <a:pt x="10205" y="168"/>
                  </a:cubicBezTo>
                  <a:cubicBezTo>
                    <a:pt x="10205" y="168"/>
                    <a:pt x="10204" y="168"/>
                    <a:pt x="10204" y="167"/>
                  </a:cubicBezTo>
                  <a:cubicBezTo>
                    <a:pt x="10192" y="191"/>
                    <a:pt x="10192" y="191"/>
                    <a:pt x="10204" y="191"/>
                  </a:cubicBezTo>
                  <a:cubicBezTo>
                    <a:pt x="10197" y="205"/>
                    <a:pt x="10191" y="210"/>
                    <a:pt x="10186" y="210"/>
                  </a:cubicBezTo>
                  <a:cubicBezTo>
                    <a:pt x="10174" y="210"/>
                    <a:pt x="10165" y="189"/>
                    <a:pt x="10151" y="189"/>
                  </a:cubicBezTo>
                  <a:cubicBezTo>
                    <a:pt x="10149" y="189"/>
                    <a:pt x="10147" y="190"/>
                    <a:pt x="10145" y="191"/>
                  </a:cubicBezTo>
                  <a:cubicBezTo>
                    <a:pt x="10145" y="203"/>
                    <a:pt x="10157" y="215"/>
                    <a:pt x="10145" y="251"/>
                  </a:cubicBezTo>
                  <a:cubicBezTo>
                    <a:pt x="10141" y="247"/>
                    <a:pt x="10137" y="245"/>
                    <a:pt x="10132" y="245"/>
                  </a:cubicBezTo>
                  <a:cubicBezTo>
                    <a:pt x="10110" y="245"/>
                    <a:pt x="10081" y="290"/>
                    <a:pt x="10061" y="310"/>
                  </a:cubicBezTo>
                  <a:cubicBezTo>
                    <a:pt x="10050" y="274"/>
                    <a:pt x="10097" y="263"/>
                    <a:pt x="10121" y="203"/>
                  </a:cubicBezTo>
                  <a:cubicBezTo>
                    <a:pt x="10121" y="191"/>
                    <a:pt x="10133" y="143"/>
                    <a:pt x="10145" y="132"/>
                  </a:cubicBezTo>
                  <a:cubicBezTo>
                    <a:pt x="10142" y="126"/>
                    <a:pt x="10138" y="124"/>
                    <a:pt x="10133" y="124"/>
                  </a:cubicBezTo>
                  <a:cubicBezTo>
                    <a:pt x="10116" y="124"/>
                    <a:pt x="10091" y="146"/>
                    <a:pt x="10073" y="155"/>
                  </a:cubicBezTo>
                  <a:lnTo>
                    <a:pt x="10085" y="143"/>
                  </a:lnTo>
                  <a:cubicBezTo>
                    <a:pt x="10083" y="142"/>
                    <a:pt x="10081" y="142"/>
                    <a:pt x="10078" y="142"/>
                  </a:cubicBezTo>
                  <a:cubicBezTo>
                    <a:pt x="10059" y="142"/>
                    <a:pt x="10033" y="167"/>
                    <a:pt x="10016" y="167"/>
                  </a:cubicBezTo>
                  <a:cubicBezTo>
                    <a:pt x="10010" y="167"/>
                    <a:pt x="10005" y="164"/>
                    <a:pt x="10002" y="155"/>
                  </a:cubicBezTo>
                  <a:lnTo>
                    <a:pt x="10002" y="167"/>
                  </a:lnTo>
                  <a:cubicBezTo>
                    <a:pt x="10002" y="179"/>
                    <a:pt x="9990" y="167"/>
                    <a:pt x="9966" y="191"/>
                  </a:cubicBezTo>
                  <a:cubicBezTo>
                    <a:pt x="9976" y="172"/>
                    <a:pt x="9978" y="153"/>
                    <a:pt x="9984" y="140"/>
                  </a:cubicBezTo>
                  <a:lnTo>
                    <a:pt x="9984" y="140"/>
                  </a:lnTo>
                  <a:cubicBezTo>
                    <a:pt x="9940" y="199"/>
                    <a:pt x="9917" y="158"/>
                    <a:pt x="9871" y="215"/>
                  </a:cubicBezTo>
                  <a:cubicBezTo>
                    <a:pt x="9871" y="203"/>
                    <a:pt x="9895" y="167"/>
                    <a:pt x="9907" y="155"/>
                  </a:cubicBezTo>
                  <a:cubicBezTo>
                    <a:pt x="9914" y="162"/>
                    <a:pt x="9916" y="169"/>
                    <a:pt x="9920" y="169"/>
                  </a:cubicBezTo>
                  <a:cubicBezTo>
                    <a:pt x="9923" y="169"/>
                    <a:pt x="9925" y="165"/>
                    <a:pt x="9930" y="155"/>
                  </a:cubicBezTo>
                  <a:cubicBezTo>
                    <a:pt x="9919" y="155"/>
                    <a:pt x="9919" y="132"/>
                    <a:pt x="9930" y="108"/>
                  </a:cubicBezTo>
                  <a:lnTo>
                    <a:pt x="9930" y="108"/>
                  </a:lnTo>
                  <a:cubicBezTo>
                    <a:pt x="9907" y="143"/>
                    <a:pt x="9883" y="155"/>
                    <a:pt x="9859" y="167"/>
                  </a:cubicBezTo>
                  <a:cubicBezTo>
                    <a:pt x="9847" y="167"/>
                    <a:pt x="9823" y="167"/>
                    <a:pt x="9859" y="155"/>
                  </a:cubicBezTo>
                  <a:lnTo>
                    <a:pt x="9847" y="155"/>
                  </a:lnTo>
                  <a:cubicBezTo>
                    <a:pt x="9847" y="143"/>
                    <a:pt x="9847" y="143"/>
                    <a:pt x="9847" y="143"/>
                  </a:cubicBezTo>
                  <a:lnTo>
                    <a:pt x="9907" y="132"/>
                  </a:lnTo>
                  <a:lnTo>
                    <a:pt x="9871" y="132"/>
                  </a:lnTo>
                  <a:cubicBezTo>
                    <a:pt x="9877" y="126"/>
                    <a:pt x="9877" y="123"/>
                    <a:pt x="9872" y="123"/>
                  </a:cubicBezTo>
                  <a:cubicBezTo>
                    <a:pt x="9868" y="123"/>
                    <a:pt x="9859" y="126"/>
                    <a:pt x="9847" y="132"/>
                  </a:cubicBezTo>
                  <a:lnTo>
                    <a:pt x="9835" y="132"/>
                  </a:lnTo>
                  <a:cubicBezTo>
                    <a:pt x="9835" y="132"/>
                    <a:pt x="9835" y="132"/>
                    <a:pt x="9835" y="143"/>
                  </a:cubicBezTo>
                  <a:cubicBezTo>
                    <a:pt x="9835" y="143"/>
                    <a:pt x="9823" y="143"/>
                    <a:pt x="9823" y="155"/>
                  </a:cubicBezTo>
                  <a:cubicBezTo>
                    <a:pt x="9811" y="167"/>
                    <a:pt x="9811" y="167"/>
                    <a:pt x="9800" y="167"/>
                  </a:cubicBezTo>
                  <a:cubicBezTo>
                    <a:pt x="9811" y="155"/>
                    <a:pt x="9811" y="155"/>
                    <a:pt x="9811" y="155"/>
                  </a:cubicBezTo>
                  <a:cubicBezTo>
                    <a:pt x="9811" y="143"/>
                    <a:pt x="9811" y="143"/>
                    <a:pt x="9811" y="143"/>
                  </a:cubicBezTo>
                  <a:cubicBezTo>
                    <a:pt x="9823" y="132"/>
                    <a:pt x="9823" y="132"/>
                    <a:pt x="9835" y="132"/>
                  </a:cubicBezTo>
                  <a:lnTo>
                    <a:pt x="9811" y="132"/>
                  </a:lnTo>
                  <a:cubicBezTo>
                    <a:pt x="9811" y="128"/>
                    <a:pt x="9810" y="126"/>
                    <a:pt x="9808" y="126"/>
                  </a:cubicBezTo>
                  <a:cubicBezTo>
                    <a:pt x="9805" y="126"/>
                    <a:pt x="9800" y="132"/>
                    <a:pt x="9800" y="132"/>
                  </a:cubicBezTo>
                  <a:cubicBezTo>
                    <a:pt x="9788" y="143"/>
                    <a:pt x="9788" y="143"/>
                    <a:pt x="9776" y="143"/>
                  </a:cubicBezTo>
                  <a:lnTo>
                    <a:pt x="9728" y="143"/>
                  </a:lnTo>
                  <a:lnTo>
                    <a:pt x="9776" y="132"/>
                  </a:lnTo>
                  <a:lnTo>
                    <a:pt x="9685" y="132"/>
                  </a:lnTo>
                  <a:cubicBezTo>
                    <a:pt x="9704" y="129"/>
                    <a:pt x="9728" y="126"/>
                    <a:pt x="9752" y="120"/>
                  </a:cubicBezTo>
                  <a:lnTo>
                    <a:pt x="9740" y="120"/>
                  </a:lnTo>
                  <a:lnTo>
                    <a:pt x="9776" y="108"/>
                  </a:lnTo>
                  <a:lnTo>
                    <a:pt x="9740" y="108"/>
                  </a:lnTo>
                  <a:cubicBezTo>
                    <a:pt x="9771" y="108"/>
                    <a:pt x="9775" y="90"/>
                    <a:pt x="9807" y="85"/>
                  </a:cubicBezTo>
                  <a:lnTo>
                    <a:pt x="9807" y="85"/>
                  </a:lnTo>
                  <a:cubicBezTo>
                    <a:pt x="9808" y="85"/>
                    <a:pt x="9810" y="84"/>
                    <a:pt x="9811" y="84"/>
                  </a:cubicBezTo>
                  <a:cubicBezTo>
                    <a:pt x="9776" y="84"/>
                    <a:pt x="9788" y="84"/>
                    <a:pt x="9776" y="96"/>
                  </a:cubicBezTo>
                  <a:cubicBezTo>
                    <a:pt x="9728" y="96"/>
                    <a:pt x="9752" y="84"/>
                    <a:pt x="9740" y="84"/>
                  </a:cubicBezTo>
                  <a:cubicBezTo>
                    <a:pt x="9764" y="84"/>
                    <a:pt x="9776" y="84"/>
                    <a:pt x="9788" y="72"/>
                  </a:cubicBezTo>
                  <a:lnTo>
                    <a:pt x="9788" y="72"/>
                  </a:lnTo>
                  <a:cubicBezTo>
                    <a:pt x="9780" y="76"/>
                    <a:pt x="9773" y="77"/>
                    <a:pt x="9769" y="77"/>
                  </a:cubicBezTo>
                  <a:cubicBezTo>
                    <a:pt x="9760" y="77"/>
                    <a:pt x="9760" y="72"/>
                    <a:pt x="9776" y="72"/>
                  </a:cubicBezTo>
                  <a:cubicBezTo>
                    <a:pt x="9740" y="72"/>
                    <a:pt x="9763" y="72"/>
                    <a:pt x="9764" y="60"/>
                  </a:cubicBezTo>
                  <a:lnTo>
                    <a:pt x="9764" y="60"/>
                  </a:lnTo>
                  <a:cubicBezTo>
                    <a:pt x="9763" y="72"/>
                    <a:pt x="9740" y="72"/>
                    <a:pt x="9704" y="72"/>
                  </a:cubicBezTo>
                  <a:lnTo>
                    <a:pt x="9669" y="72"/>
                  </a:lnTo>
                  <a:cubicBezTo>
                    <a:pt x="9621" y="72"/>
                    <a:pt x="9704" y="60"/>
                    <a:pt x="9692" y="60"/>
                  </a:cubicBezTo>
                  <a:lnTo>
                    <a:pt x="9740" y="60"/>
                  </a:lnTo>
                  <a:cubicBezTo>
                    <a:pt x="9728" y="60"/>
                    <a:pt x="9692" y="48"/>
                    <a:pt x="9680" y="48"/>
                  </a:cubicBezTo>
                  <a:cubicBezTo>
                    <a:pt x="9659" y="51"/>
                    <a:pt x="9646" y="52"/>
                    <a:pt x="9639" y="52"/>
                  </a:cubicBezTo>
                  <a:cubicBezTo>
                    <a:pt x="9610" y="52"/>
                    <a:pt x="9671" y="36"/>
                    <a:pt x="9633" y="36"/>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27"/>
            <p:cNvSpPr/>
            <p:nvPr/>
          </p:nvSpPr>
          <p:spPr>
            <a:xfrm rot="1290219">
              <a:off x="2968721" y="3124067"/>
              <a:ext cx="1224" cy="2165"/>
            </a:xfrm>
            <a:custGeom>
              <a:rect b="b" l="l" r="r" t="t"/>
              <a:pathLst>
                <a:path extrusionOk="0" h="49" w="24">
                  <a:moveTo>
                    <a:pt x="24" y="1"/>
                  </a:moveTo>
                  <a:lnTo>
                    <a:pt x="0" y="48"/>
                  </a:lnTo>
                  <a:lnTo>
                    <a:pt x="12" y="25"/>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27"/>
            <p:cNvSpPr/>
            <p:nvPr/>
          </p:nvSpPr>
          <p:spPr>
            <a:xfrm rot="1290219">
              <a:off x="2969069" y="3121687"/>
              <a:ext cx="51" cy="574"/>
            </a:xfrm>
            <a:custGeom>
              <a:rect b="b" l="l" r="r" t="t"/>
              <a:pathLst>
                <a:path extrusionOk="0" h="13" w="1">
                  <a:moveTo>
                    <a:pt x="0" y="0"/>
                  </a:moveTo>
                  <a:cubicBezTo>
                    <a:pt x="0" y="0"/>
                    <a:pt x="0" y="0"/>
                    <a:pt x="0" y="12"/>
                  </a:cubicBezTo>
                  <a:cubicBezTo>
                    <a:pt x="0" y="12"/>
                    <a:pt x="0" y="12"/>
                    <a:pt x="0"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27"/>
            <p:cNvSpPr/>
            <p:nvPr/>
          </p:nvSpPr>
          <p:spPr>
            <a:xfrm rot="1290219">
              <a:off x="2966572" y="3120572"/>
              <a:ext cx="1887" cy="2651"/>
            </a:xfrm>
            <a:custGeom>
              <a:rect b="b" l="l" r="r" t="t"/>
              <a:pathLst>
                <a:path extrusionOk="0" h="60" w="37">
                  <a:moveTo>
                    <a:pt x="36" y="0"/>
                  </a:moveTo>
                  <a:lnTo>
                    <a:pt x="12" y="12"/>
                  </a:lnTo>
                  <a:lnTo>
                    <a:pt x="1" y="60"/>
                  </a:lnTo>
                  <a:cubicBezTo>
                    <a:pt x="24" y="48"/>
                    <a:pt x="1" y="36"/>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27"/>
            <p:cNvSpPr/>
            <p:nvPr/>
          </p:nvSpPr>
          <p:spPr>
            <a:xfrm rot="1290219">
              <a:off x="2959564" y="3118132"/>
              <a:ext cx="6121" cy="4198"/>
            </a:xfrm>
            <a:custGeom>
              <a:rect b="b" l="l" r="r" t="t"/>
              <a:pathLst>
                <a:path extrusionOk="0" h="95" w="120">
                  <a:moveTo>
                    <a:pt x="84" y="0"/>
                  </a:moveTo>
                  <a:lnTo>
                    <a:pt x="84" y="0"/>
                  </a:lnTo>
                  <a:cubicBezTo>
                    <a:pt x="36" y="12"/>
                    <a:pt x="48" y="84"/>
                    <a:pt x="1" y="84"/>
                  </a:cubicBezTo>
                  <a:cubicBezTo>
                    <a:pt x="3" y="91"/>
                    <a:pt x="6" y="94"/>
                    <a:pt x="10" y="94"/>
                  </a:cubicBezTo>
                  <a:cubicBezTo>
                    <a:pt x="26" y="94"/>
                    <a:pt x="58" y="37"/>
                    <a:pt x="75" y="37"/>
                  </a:cubicBezTo>
                  <a:cubicBezTo>
                    <a:pt x="79" y="37"/>
                    <a:pt x="82" y="40"/>
                    <a:pt x="84" y="48"/>
                  </a:cubicBezTo>
                  <a:cubicBezTo>
                    <a:pt x="84" y="16"/>
                    <a:pt x="95" y="16"/>
                    <a:pt x="105" y="16"/>
                  </a:cubicBezTo>
                  <a:lnTo>
                    <a:pt x="105" y="16"/>
                  </a:lnTo>
                  <a:cubicBezTo>
                    <a:pt x="110" y="16"/>
                    <a:pt x="116" y="16"/>
                    <a:pt x="120" y="12"/>
                  </a:cubicBezTo>
                  <a:cubicBezTo>
                    <a:pt x="118" y="11"/>
                    <a:pt x="116" y="10"/>
                    <a:pt x="114" y="10"/>
                  </a:cubicBezTo>
                  <a:cubicBezTo>
                    <a:pt x="104" y="10"/>
                    <a:pt x="88" y="22"/>
                    <a:pt x="81" y="22"/>
                  </a:cubicBezTo>
                  <a:cubicBezTo>
                    <a:pt x="76" y="22"/>
                    <a:pt x="76" y="17"/>
                    <a:pt x="8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27"/>
            <p:cNvSpPr/>
            <p:nvPr/>
          </p:nvSpPr>
          <p:spPr>
            <a:xfrm rot="1290219">
              <a:off x="2961875" y="3121517"/>
              <a:ext cx="1173" cy="1281"/>
            </a:xfrm>
            <a:custGeom>
              <a:rect b="b" l="l" r="r" t="t"/>
              <a:pathLst>
                <a:path extrusionOk="0" h="29" w="23">
                  <a:moveTo>
                    <a:pt x="16" y="1"/>
                  </a:moveTo>
                  <a:cubicBezTo>
                    <a:pt x="13" y="1"/>
                    <a:pt x="8" y="4"/>
                    <a:pt x="3" y="9"/>
                  </a:cubicBezTo>
                  <a:cubicBezTo>
                    <a:pt x="12" y="9"/>
                    <a:pt x="1" y="29"/>
                    <a:pt x="5" y="29"/>
                  </a:cubicBezTo>
                  <a:cubicBezTo>
                    <a:pt x="6" y="29"/>
                    <a:pt x="9" y="27"/>
                    <a:pt x="15" y="21"/>
                  </a:cubicBezTo>
                  <a:cubicBezTo>
                    <a:pt x="22" y="7"/>
                    <a:pt x="21" y="1"/>
                    <a:pt x="1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27"/>
            <p:cNvSpPr/>
            <p:nvPr/>
          </p:nvSpPr>
          <p:spPr>
            <a:xfrm rot="1290219">
              <a:off x="2962258" y="3116869"/>
              <a:ext cx="663" cy="1105"/>
            </a:xfrm>
            <a:custGeom>
              <a:rect b="b" l="l" r="r" t="t"/>
              <a:pathLst>
                <a:path extrusionOk="0" h="25" w="13">
                  <a:moveTo>
                    <a:pt x="12" y="1"/>
                  </a:moveTo>
                  <a:lnTo>
                    <a:pt x="0" y="24"/>
                  </a:lnTo>
                  <a:lnTo>
                    <a:pt x="12" y="24"/>
                  </a:lnTo>
                  <a:lnTo>
                    <a:pt x="1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27"/>
            <p:cNvSpPr/>
            <p:nvPr/>
          </p:nvSpPr>
          <p:spPr>
            <a:xfrm rot="1290219">
              <a:off x="2961400" y="3115635"/>
              <a:ext cx="1887" cy="1105"/>
            </a:xfrm>
            <a:custGeom>
              <a:rect b="b" l="l" r="r" t="t"/>
              <a:pathLst>
                <a:path extrusionOk="0" h="25" w="37">
                  <a:moveTo>
                    <a:pt x="36" y="1"/>
                  </a:moveTo>
                  <a:lnTo>
                    <a:pt x="29" y="5"/>
                  </a:lnTo>
                  <a:lnTo>
                    <a:pt x="29" y="5"/>
                  </a:lnTo>
                  <a:cubicBezTo>
                    <a:pt x="32" y="5"/>
                    <a:pt x="34" y="3"/>
                    <a:pt x="36" y="1"/>
                  </a:cubicBezTo>
                  <a:close/>
                  <a:moveTo>
                    <a:pt x="29" y="5"/>
                  </a:moveTo>
                  <a:lnTo>
                    <a:pt x="29" y="5"/>
                  </a:lnTo>
                  <a:cubicBezTo>
                    <a:pt x="20" y="9"/>
                    <a:pt x="10" y="5"/>
                    <a:pt x="1" y="25"/>
                  </a:cubicBezTo>
                  <a:lnTo>
                    <a:pt x="29" y="5"/>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27"/>
            <p:cNvSpPr/>
            <p:nvPr/>
          </p:nvSpPr>
          <p:spPr>
            <a:xfrm rot="1290219">
              <a:off x="2958873" y="3112792"/>
              <a:ext cx="1989" cy="1900"/>
            </a:xfrm>
            <a:custGeom>
              <a:rect b="b" l="l" r="r" t="t"/>
              <a:pathLst>
                <a:path extrusionOk="0" h="43" w="39">
                  <a:moveTo>
                    <a:pt x="36" y="0"/>
                  </a:moveTo>
                  <a:cubicBezTo>
                    <a:pt x="27" y="0"/>
                    <a:pt x="0" y="42"/>
                    <a:pt x="11" y="42"/>
                  </a:cubicBezTo>
                  <a:cubicBezTo>
                    <a:pt x="12" y="42"/>
                    <a:pt x="13" y="42"/>
                    <a:pt x="15" y="41"/>
                  </a:cubicBezTo>
                  <a:cubicBezTo>
                    <a:pt x="27" y="29"/>
                    <a:pt x="27" y="5"/>
                    <a:pt x="39" y="5"/>
                  </a:cubicBezTo>
                  <a:cubicBezTo>
                    <a:pt x="39" y="2"/>
                    <a:pt x="38" y="0"/>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27"/>
            <p:cNvSpPr/>
            <p:nvPr/>
          </p:nvSpPr>
          <p:spPr>
            <a:xfrm rot="1290219">
              <a:off x="2952616" y="3111463"/>
              <a:ext cx="1224" cy="795"/>
            </a:xfrm>
            <a:custGeom>
              <a:rect b="b" l="l" r="r" t="t"/>
              <a:pathLst>
                <a:path extrusionOk="0" h="18" w="24">
                  <a:moveTo>
                    <a:pt x="0" y="1"/>
                  </a:moveTo>
                  <a:lnTo>
                    <a:pt x="0" y="13"/>
                  </a:lnTo>
                  <a:cubicBezTo>
                    <a:pt x="0" y="16"/>
                    <a:pt x="1" y="18"/>
                    <a:pt x="3" y="18"/>
                  </a:cubicBezTo>
                  <a:cubicBezTo>
                    <a:pt x="7" y="18"/>
                    <a:pt x="15" y="9"/>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27"/>
            <p:cNvSpPr/>
            <p:nvPr/>
          </p:nvSpPr>
          <p:spPr>
            <a:xfrm rot="1290219">
              <a:off x="2945744" y="3117230"/>
              <a:ext cx="1122" cy="1105"/>
            </a:xfrm>
            <a:custGeom>
              <a:rect b="b" l="l" r="r" t="t"/>
              <a:pathLst>
                <a:path extrusionOk="0" h="25" w="22">
                  <a:moveTo>
                    <a:pt x="10" y="0"/>
                  </a:moveTo>
                  <a:cubicBezTo>
                    <a:pt x="1" y="18"/>
                    <a:pt x="0" y="23"/>
                    <a:pt x="3" y="23"/>
                  </a:cubicBezTo>
                  <a:cubicBezTo>
                    <a:pt x="6" y="23"/>
                    <a:pt x="13" y="17"/>
                    <a:pt x="17" y="17"/>
                  </a:cubicBezTo>
                  <a:cubicBezTo>
                    <a:pt x="20" y="17"/>
                    <a:pt x="22" y="19"/>
                    <a:pt x="22" y="24"/>
                  </a:cubicBezTo>
                  <a:cubicBezTo>
                    <a:pt x="22" y="12"/>
                    <a:pt x="22" y="0"/>
                    <a:pt x="1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27"/>
            <p:cNvSpPr/>
            <p:nvPr/>
          </p:nvSpPr>
          <p:spPr>
            <a:xfrm rot="1290219">
              <a:off x="2954055" y="3108952"/>
              <a:ext cx="1224" cy="840"/>
            </a:xfrm>
            <a:custGeom>
              <a:rect b="b" l="l" r="r" t="t"/>
              <a:pathLst>
                <a:path extrusionOk="0" h="19" w="24">
                  <a:moveTo>
                    <a:pt x="16" y="0"/>
                  </a:moveTo>
                  <a:cubicBezTo>
                    <a:pt x="12" y="0"/>
                    <a:pt x="6" y="6"/>
                    <a:pt x="0" y="18"/>
                  </a:cubicBezTo>
                  <a:lnTo>
                    <a:pt x="0" y="18"/>
                  </a:lnTo>
                  <a:cubicBezTo>
                    <a:pt x="4" y="10"/>
                    <a:pt x="7" y="8"/>
                    <a:pt x="9" y="8"/>
                  </a:cubicBezTo>
                  <a:cubicBezTo>
                    <a:pt x="13" y="8"/>
                    <a:pt x="16" y="18"/>
                    <a:pt x="24" y="18"/>
                  </a:cubicBezTo>
                  <a:cubicBezTo>
                    <a:pt x="24" y="6"/>
                    <a:pt x="21" y="0"/>
                    <a:pt x="1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27"/>
            <p:cNvSpPr/>
            <p:nvPr/>
          </p:nvSpPr>
          <p:spPr>
            <a:xfrm rot="1290219">
              <a:off x="2949404" y="3106050"/>
              <a:ext cx="5509" cy="4286"/>
            </a:xfrm>
            <a:custGeom>
              <a:rect b="b" l="l" r="r" t="t"/>
              <a:pathLst>
                <a:path extrusionOk="0" h="97" w="108">
                  <a:moveTo>
                    <a:pt x="70" y="1"/>
                  </a:moveTo>
                  <a:cubicBezTo>
                    <a:pt x="65" y="1"/>
                    <a:pt x="57" y="4"/>
                    <a:pt x="48" y="14"/>
                  </a:cubicBezTo>
                  <a:cubicBezTo>
                    <a:pt x="36" y="25"/>
                    <a:pt x="25" y="85"/>
                    <a:pt x="1" y="97"/>
                  </a:cubicBezTo>
                  <a:cubicBezTo>
                    <a:pt x="18" y="97"/>
                    <a:pt x="52" y="61"/>
                    <a:pt x="63" y="61"/>
                  </a:cubicBezTo>
                  <a:cubicBezTo>
                    <a:pt x="67" y="61"/>
                    <a:pt x="67" y="67"/>
                    <a:pt x="60" y="85"/>
                  </a:cubicBezTo>
                  <a:lnTo>
                    <a:pt x="108" y="25"/>
                  </a:lnTo>
                  <a:cubicBezTo>
                    <a:pt x="108" y="21"/>
                    <a:pt x="107" y="20"/>
                    <a:pt x="105" y="20"/>
                  </a:cubicBezTo>
                  <a:cubicBezTo>
                    <a:pt x="97" y="20"/>
                    <a:pt x="70" y="61"/>
                    <a:pt x="60" y="61"/>
                  </a:cubicBezTo>
                  <a:cubicBezTo>
                    <a:pt x="72" y="37"/>
                    <a:pt x="84" y="37"/>
                    <a:pt x="84" y="25"/>
                  </a:cubicBezTo>
                  <a:cubicBezTo>
                    <a:pt x="84" y="11"/>
                    <a:pt x="80" y="1"/>
                    <a:pt x="7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27"/>
            <p:cNvSpPr/>
            <p:nvPr/>
          </p:nvSpPr>
          <p:spPr>
            <a:xfrm rot="1290219">
              <a:off x="2946993" y="3112815"/>
              <a:ext cx="1683" cy="2563"/>
            </a:xfrm>
            <a:custGeom>
              <a:rect b="b" l="l" r="r" t="t"/>
              <a:pathLst>
                <a:path extrusionOk="0" h="58" w="33">
                  <a:moveTo>
                    <a:pt x="33" y="0"/>
                  </a:moveTo>
                  <a:cubicBezTo>
                    <a:pt x="33" y="24"/>
                    <a:pt x="21" y="24"/>
                    <a:pt x="9" y="36"/>
                  </a:cubicBezTo>
                  <a:cubicBezTo>
                    <a:pt x="1" y="52"/>
                    <a:pt x="1" y="57"/>
                    <a:pt x="4" y="57"/>
                  </a:cubicBezTo>
                  <a:cubicBezTo>
                    <a:pt x="11" y="57"/>
                    <a:pt x="33" y="36"/>
                    <a:pt x="33" y="36"/>
                  </a:cubicBezTo>
                  <a:lnTo>
                    <a:pt x="33"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27"/>
            <p:cNvSpPr/>
            <p:nvPr/>
          </p:nvSpPr>
          <p:spPr>
            <a:xfrm rot="1290219">
              <a:off x="2946331" y="3105605"/>
              <a:ext cx="1275" cy="44"/>
            </a:xfrm>
            <a:custGeom>
              <a:rect b="b" l="l" r="r" t="t"/>
              <a:pathLst>
                <a:path extrusionOk="0" h="1" w="25">
                  <a:moveTo>
                    <a:pt x="0" y="0"/>
                  </a:moveTo>
                  <a:lnTo>
                    <a:pt x="24" y="0"/>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27"/>
            <p:cNvSpPr/>
            <p:nvPr/>
          </p:nvSpPr>
          <p:spPr>
            <a:xfrm rot="1290219">
              <a:off x="2946735" y="3104078"/>
              <a:ext cx="1275" cy="574"/>
            </a:xfrm>
            <a:custGeom>
              <a:rect b="b" l="l" r="r" t="t"/>
              <a:pathLst>
                <a:path extrusionOk="0" h="13" w="25">
                  <a:moveTo>
                    <a:pt x="24" y="1"/>
                  </a:moveTo>
                  <a:lnTo>
                    <a:pt x="0" y="13"/>
                  </a:lnTo>
                  <a:lnTo>
                    <a:pt x="12" y="13"/>
                  </a:ln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27"/>
            <p:cNvSpPr/>
            <p:nvPr/>
          </p:nvSpPr>
          <p:spPr>
            <a:xfrm rot="1290219">
              <a:off x="2947059" y="3103068"/>
              <a:ext cx="1275" cy="574"/>
            </a:xfrm>
            <a:custGeom>
              <a:rect b="b" l="l" r="r" t="t"/>
              <a:pathLst>
                <a:path extrusionOk="0" h="13" w="25">
                  <a:moveTo>
                    <a:pt x="0" y="1"/>
                  </a:moveTo>
                  <a:lnTo>
                    <a:pt x="12" y="13"/>
                  </a:ln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27"/>
            <p:cNvSpPr/>
            <p:nvPr/>
          </p:nvSpPr>
          <p:spPr>
            <a:xfrm rot="1290219">
              <a:off x="2945574" y="3101298"/>
              <a:ext cx="663" cy="1281"/>
            </a:xfrm>
            <a:custGeom>
              <a:rect b="b" l="l" r="r" t="t"/>
              <a:pathLst>
                <a:path extrusionOk="0" h="29" w="13">
                  <a:moveTo>
                    <a:pt x="12" y="12"/>
                  </a:moveTo>
                  <a:cubicBezTo>
                    <a:pt x="12" y="14"/>
                    <a:pt x="11" y="15"/>
                    <a:pt x="11" y="17"/>
                  </a:cubicBezTo>
                  <a:lnTo>
                    <a:pt x="11" y="17"/>
                  </a:lnTo>
                  <a:cubicBezTo>
                    <a:pt x="12" y="16"/>
                    <a:pt x="12" y="15"/>
                    <a:pt x="12" y="12"/>
                  </a:cubicBezTo>
                  <a:close/>
                  <a:moveTo>
                    <a:pt x="1" y="0"/>
                  </a:moveTo>
                  <a:lnTo>
                    <a:pt x="1" y="24"/>
                  </a:lnTo>
                  <a:cubicBezTo>
                    <a:pt x="1" y="22"/>
                    <a:pt x="1" y="21"/>
                    <a:pt x="1" y="21"/>
                  </a:cubicBezTo>
                  <a:cubicBezTo>
                    <a:pt x="1" y="21"/>
                    <a:pt x="1" y="28"/>
                    <a:pt x="4" y="28"/>
                  </a:cubicBezTo>
                  <a:cubicBezTo>
                    <a:pt x="5" y="28"/>
                    <a:pt x="8" y="26"/>
                    <a:pt x="11" y="17"/>
                  </a:cubicBezTo>
                  <a:lnTo>
                    <a:pt x="11" y="17"/>
                  </a:lnTo>
                  <a:cubicBezTo>
                    <a:pt x="11" y="17"/>
                    <a:pt x="10" y="17"/>
                    <a:pt x="10" y="17"/>
                  </a:cubicBezTo>
                  <a:cubicBezTo>
                    <a:pt x="7" y="17"/>
                    <a:pt x="1" y="8"/>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27"/>
            <p:cNvSpPr/>
            <p:nvPr/>
          </p:nvSpPr>
          <p:spPr>
            <a:xfrm rot="1290219">
              <a:off x="2919123" y="3111882"/>
              <a:ext cx="1275" cy="2165"/>
            </a:xfrm>
            <a:custGeom>
              <a:rect b="b" l="l" r="r" t="t"/>
              <a:pathLst>
                <a:path extrusionOk="0" h="49" w="25">
                  <a:moveTo>
                    <a:pt x="25" y="1"/>
                  </a:moveTo>
                  <a:lnTo>
                    <a:pt x="1" y="36"/>
                  </a:lnTo>
                  <a:cubicBezTo>
                    <a:pt x="13" y="36"/>
                    <a:pt x="13" y="36"/>
                    <a:pt x="13" y="48"/>
                  </a:cubicBezTo>
                  <a:cubicBezTo>
                    <a:pt x="25" y="36"/>
                    <a:pt x="25" y="24"/>
                    <a:pt x="2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27"/>
            <p:cNvSpPr/>
            <p:nvPr/>
          </p:nvSpPr>
          <p:spPr>
            <a:xfrm rot="1290219">
              <a:off x="2918300" y="3111168"/>
              <a:ext cx="3060" cy="1326"/>
            </a:xfrm>
            <a:custGeom>
              <a:rect b="b" l="l" r="r" t="t"/>
              <a:pathLst>
                <a:path extrusionOk="0" h="30" w="60">
                  <a:moveTo>
                    <a:pt x="57" y="0"/>
                  </a:moveTo>
                  <a:cubicBezTo>
                    <a:pt x="52" y="0"/>
                    <a:pt x="42" y="7"/>
                    <a:pt x="33" y="7"/>
                  </a:cubicBezTo>
                  <a:cubicBezTo>
                    <a:pt x="30" y="7"/>
                    <a:pt x="26" y="6"/>
                    <a:pt x="24" y="4"/>
                  </a:cubicBezTo>
                  <a:lnTo>
                    <a:pt x="24" y="4"/>
                  </a:lnTo>
                  <a:lnTo>
                    <a:pt x="0" y="27"/>
                  </a:lnTo>
                  <a:cubicBezTo>
                    <a:pt x="2" y="29"/>
                    <a:pt x="4" y="30"/>
                    <a:pt x="6" y="30"/>
                  </a:cubicBezTo>
                  <a:cubicBezTo>
                    <a:pt x="19" y="30"/>
                    <a:pt x="39" y="4"/>
                    <a:pt x="60" y="4"/>
                  </a:cubicBezTo>
                  <a:cubicBezTo>
                    <a:pt x="60" y="1"/>
                    <a:pt x="59" y="0"/>
                    <a:pt x="5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27"/>
            <p:cNvSpPr/>
            <p:nvPr/>
          </p:nvSpPr>
          <p:spPr>
            <a:xfrm rot="1290219">
              <a:off x="2907531" y="3096636"/>
              <a:ext cx="4285" cy="2386"/>
            </a:xfrm>
            <a:custGeom>
              <a:rect b="b" l="l" r="r" t="t"/>
              <a:pathLst>
                <a:path extrusionOk="0" h="54" w="84">
                  <a:moveTo>
                    <a:pt x="24" y="0"/>
                  </a:moveTo>
                  <a:cubicBezTo>
                    <a:pt x="24" y="12"/>
                    <a:pt x="0" y="36"/>
                    <a:pt x="0" y="36"/>
                  </a:cubicBezTo>
                  <a:lnTo>
                    <a:pt x="36" y="24"/>
                  </a:lnTo>
                  <a:lnTo>
                    <a:pt x="24" y="48"/>
                  </a:lnTo>
                  <a:cubicBezTo>
                    <a:pt x="24" y="52"/>
                    <a:pt x="25" y="54"/>
                    <a:pt x="26" y="54"/>
                  </a:cubicBezTo>
                  <a:cubicBezTo>
                    <a:pt x="31" y="54"/>
                    <a:pt x="42" y="30"/>
                    <a:pt x="46" y="30"/>
                  </a:cubicBezTo>
                  <a:cubicBezTo>
                    <a:pt x="47" y="30"/>
                    <a:pt x="48" y="32"/>
                    <a:pt x="48" y="36"/>
                  </a:cubicBezTo>
                  <a:cubicBezTo>
                    <a:pt x="72" y="12"/>
                    <a:pt x="60" y="12"/>
                    <a:pt x="84" y="0"/>
                  </a:cubicBezTo>
                  <a:lnTo>
                    <a:pt x="84" y="0"/>
                  </a:lnTo>
                  <a:cubicBezTo>
                    <a:pt x="76" y="4"/>
                    <a:pt x="69" y="6"/>
                    <a:pt x="63" y="6"/>
                  </a:cubicBezTo>
                  <a:cubicBezTo>
                    <a:pt x="51" y="6"/>
                    <a:pt x="40" y="0"/>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27"/>
            <p:cNvSpPr/>
            <p:nvPr/>
          </p:nvSpPr>
          <p:spPr>
            <a:xfrm rot="1290219">
              <a:off x="2869045" y="3289992"/>
              <a:ext cx="3060" cy="2298"/>
            </a:xfrm>
            <a:custGeom>
              <a:rect b="b" l="l" r="r" t="t"/>
              <a:pathLst>
                <a:path extrusionOk="0" h="52" w="60">
                  <a:moveTo>
                    <a:pt x="25" y="1"/>
                  </a:moveTo>
                  <a:cubicBezTo>
                    <a:pt x="37" y="25"/>
                    <a:pt x="1" y="13"/>
                    <a:pt x="37" y="48"/>
                  </a:cubicBezTo>
                  <a:cubicBezTo>
                    <a:pt x="41" y="50"/>
                    <a:pt x="44" y="51"/>
                    <a:pt x="47" y="51"/>
                  </a:cubicBezTo>
                  <a:cubicBezTo>
                    <a:pt x="59" y="51"/>
                    <a:pt x="54" y="30"/>
                    <a:pt x="2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27"/>
            <p:cNvSpPr/>
            <p:nvPr/>
          </p:nvSpPr>
          <p:spPr>
            <a:xfrm rot="1290219">
              <a:off x="2894069" y="3259347"/>
              <a:ext cx="357" cy="442"/>
            </a:xfrm>
            <a:custGeom>
              <a:rect b="b" l="l" r="r" t="t"/>
              <a:pathLst>
                <a:path extrusionOk="0" h="10" w="7">
                  <a:moveTo>
                    <a:pt x="2" y="0"/>
                  </a:moveTo>
                  <a:cubicBezTo>
                    <a:pt x="1" y="0"/>
                    <a:pt x="1" y="3"/>
                    <a:pt x="7" y="9"/>
                  </a:cubicBezTo>
                  <a:cubicBezTo>
                    <a:pt x="7" y="3"/>
                    <a:pt x="4" y="0"/>
                    <a:pt x="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27"/>
            <p:cNvSpPr/>
            <p:nvPr/>
          </p:nvSpPr>
          <p:spPr>
            <a:xfrm rot="1290219">
              <a:off x="2901069" y="3252517"/>
              <a:ext cx="1224" cy="574"/>
            </a:xfrm>
            <a:custGeom>
              <a:rect b="b" l="l" r="r" t="t"/>
              <a:pathLst>
                <a:path extrusionOk="0" h="13" w="24">
                  <a:moveTo>
                    <a:pt x="0" y="1"/>
                  </a:moveTo>
                  <a:lnTo>
                    <a:pt x="0" y="13"/>
                  </a:lnTo>
                  <a:lnTo>
                    <a:pt x="24" y="13"/>
                  </a:lnTo>
                  <a:cubicBezTo>
                    <a:pt x="12" y="13"/>
                    <a:pt x="12" y="1"/>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27"/>
            <p:cNvSpPr/>
            <p:nvPr/>
          </p:nvSpPr>
          <p:spPr>
            <a:xfrm rot="1290219">
              <a:off x="2881841" y="3286630"/>
              <a:ext cx="663" cy="530"/>
            </a:xfrm>
            <a:custGeom>
              <a:rect b="b" l="l" r="r" t="t"/>
              <a:pathLst>
                <a:path extrusionOk="0" h="12" w="13">
                  <a:moveTo>
                    <a:pt x="12" y="0"/>
                  </a:moveTo>
                  <a:cubicBezTo>
                    <a:pt x="0" y="0"/>
                    <a:pt x="0" y="0"/>
                    <a:pt x="12" y="12"/>
                  </a:cubicBezTo>
                  <a:cubicBezTo>
                    <a:pt x="12" y="12"/>
                    <a:pt x="12"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27"/>
            <p:cNvSpPr/>
            <p:nvPr/>
          </p:nvSpPr>
          <p:spPr>
            <a:xfrm rot="1290219">
              <a:off x="2884923" y="3284981"/>
              <a:ext cx="612" cy="265"/>
            </a:xfrm>
            <a:custGeom>
              <a:rect b="b" l="l" r="r" t="t"/>
              <a:pathLst>
                <a:path extrusionOk="0" h="6" w="12">
                  <a:moveTo>
                    <a:pt x="1" y="1"/>
                  </a:moveTo>
                  <a:cubicBezTo>
                    <a:pt x="5" y="4"/>
                    <a:pt x="7" y="6"/>
                    <a:pt x="9" y="6"/>
                  </a:cubicBezTo>
                  <a:cubicBezTo>
                    <a:pt x="11" y="6"/>
                    <a:pt x="9"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27"/>
            <p:cNvSpPr/>
            <p:nvPr/>
          </p:nvSpPr>
          <p:spPr>
            <a:xfrm rot="1290219">
              <a:off x="2887149" y="3284154"/>
              <a:ext cx="663" cy="44"/>
            </a:xfrm>
            <a:custGeom>
              <a:rect b="b" l="l" r="r" t="t"/>
              <a:pathLst>
                <a:path extrusionOk="0" h="1" w="13">
                  <a:moveTo>
                    <a:pt x="1" y="1"/>
                  </a:moveTo>
                  <a:cubicBezTo>
                    <a:pt x="1" y="1"/>
                    <a:pt x="1" y="1"/>
                    <a:pt x="1" y="1"/>
                  </a:cubicBezTo>
                  <a:cubicBezTo>
                    <a:pt x="1" y="1"/>
                    <a:pt x="12"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27"/>
            <p:cNvSpPr/>
            <p:nvPr/>
          </p:nvSpPr>
          <p:spPr>
            <a:xfrm rot="1290219">
              <a:off x="2880821" y="3284820"/>
              <a:ext cx="4591" cy="3093"/>
            </a:xfrm>
            <a:custGeom>
              <a:rect b="b" l="l" r="r" t="t"/>
              <a:pathLst>
                <a:path extrusionOk="0" h="70" w="90">
                  <a:moveTo>
                    <a:pt x="36" y="0"/>
                  </a:moveTo>
                  <a:cubicBezTo>
                    <a:pt x="24" y="12"/>
                    <a:pt x="24" y="12"/>
                    <a:pt x="24" y="12"/>
                  </a:cubicBezTo>
                  <a:cubicBezTo>
                    <a:pt x="0" y="12"/>
                    <a:pt x="24" y="36"/>
                    <a:pt x="36" y="48"/>
                  </a:cubicBezTo>
                  <a:cubicBezTo>
                    <a:pt x="50" y="55"/>
                    <a:pt x="75" y="70"/>
                    <a:pt x="83" y="70"/>
                  </a:cubicBezTo>
                  <a:cubicBezTo>
                    <a:pt x="89" y="70"/>
                    <a:pt x="85" y="61"/>
                    <a:pt x="60" y="36"/>
                  </a:cubicBezTo>
                  <a:lnTo>
                    <a:pt x="58" y="36"/>
                  </a:lnTo>
                  <a:cubicBezTo>
                    <a:pt x="56" y="31"/>
                    <a:pt x="48" y="19"/>
                    <a:pt x="48" y="12"/>
                  </a:cubicBezTo>
                  <a:cubicBezTo>
                    <a:pt x="48" y="12"/>
                    <a:pt x="36" y="12"/>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27"/>
            <p:cNvSpPr/>
            <p:nvPr/>
          </p:nvSpPr>
          <p:spPr>
            <a:xfrm rot="1290219">
              <a:off x="2883068" y="3269039"/>
              <a:ext cx="663" cy="44"/>
            </a:xfrm>
            <a:custGeom>
              <a:rect b="b" l="l" r="r" t="t"/>
              <a:pathLst>
                <a:path extrusionOk="0" h="1" w="13">
                  <a:moveTo>
                    <a:pt x="13" y="0"/>
                  </a:moveTo>
                  <a:cubicBezTo>
                    <a:pt x="13" y="0"/>
                    <a:pt x="13" y="0"/>
                    <a:pt x="13" y="0"/>
                  </a:cubicBezTo>
                  <a:cubicBezTo>
                    <a:pt x="1" y="0"/>
                    <a:pt x="1" y="0"/>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27"/>
            <p:cNvSpPr/>
            <p:nvPr/>
          </p:nvSpPr>
          <p:spPr>
            <a:xfrm rot="1290219">
              <a:off x="2876297" y="3291987"/>
              <a:ext cx="1887" cy="574"/>
            </a:xfrm>
            <a:custGeom>
              <a:rect b="b" l="l" r="r" t="t"/>
              <a:pathLst>
                <a:path extrusionOk="0" h="13" w="37">
                  <a:moveTo>
                    <a:pt x="1" y="1"/>
                  </a:moveTo>
                  <a:cubicBezTo>
                    <a:pt x="1" y="1"/>
                    <a:pt x="25" y="13"/>
                    <a:pt x="37" y="13"/>
                  </a:cubicBezTo>
                  <a:lnTo>
                    <a:pt x="13"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27"/>
            <p:cNvSpPr/>
            <p:nvPr/>
          </p:nvSpPr>
          <p:spPr>
            <a:xfrm rot="1290219">
              <a:off x="2885625" y="3290601"/>
              <a:ext cx="1887" cy="840"/>
            </a:xfrm>
            <a:custGeom>
              <a:rect b="b" l="l" r="r" t="t"/>
              <a:pathLst>
                <a:path extrusionOk="0" h="19" w="37">
                  <a:moveTo>
                    <a:pt x="0" y="1"/>
                  </a:moveTo>
                  <a:cubicBezTo>
                    <a:pt x="6" y="13"/>
                    <a:pt x="18" y="19"/>
                    <a:pt x="26" y="19"/>
                  </a:cubicBezTo>
                  <a:cubicBezTo>
                    <a:pt x="33" y="19"/>
                    <a:pt x="36" y="13"/>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27"/>
            <p:cNvSpPr/>
            <p:nvPr/>
          </p:nvSpPr>
          <p:spPr>
            <a:xfrm rot="1290219">
              <a:off x="2887405" y="3288764"/>
              <a:ext cx="3060" cy="1591"/>
            </a:xfrm>
            <a:custGeom>
              <a:rect b="b" l="l" r="r" t="t"/>
              <a:pathLst>
                <a:path extrusionOk="0" h="36" w="60">
                  <a:moveTo>
                    <a:pt x="24" y="0"/>
                  </a:moveTo>
                  <a:cubicBezTo>
                    <a:pt x="36" y="12"/>
                    <a:pt x="0" y="0"/>
                    <a:pt x="36" y="36"/>
                  </a:cubicBezTo>
                  <a:cubicBezTo>
                    <a:pt x="0" y="0"/>
                    <a:pt x="60" y="24"/>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27"/>
            <p:cNvSpPr/>
            <p:nvPr/>
          </p:nvSpPr>
          <p:spPr>
            <a:xfrm rot="1290219">
              <a:off x="2886921" y="3283857"/>
              <a:ext cx="4897" cy="2695"/>
            </a:xfrm>
            <a:custGeom>
              <a:rect b="b" l="l" r="r" t="t"/>
              <a:pathLst>
                <a:path extrusionOk="0" h="61" w="96">
                  <a:moveTo>
                    <a:pt x="1" y="1"/>
                  </a:moveTo>
                  <a:cubicBezTo>
                    <a:pt x="1" y="6"/>
                    <a:pt x="3" y="9"/>
                    <a:pt x="6" y="11"/>
                  </a:cubicBezTo>
                  <a:lnTo>
                    <a:pt x="6" y="11"/>
                  </a:lnTo>
                  <a:cubicBezTo>
                    <a:pt x="4" y="8"/>
                    <a:pt x="3" y="5"/>
                    <a:pt x="1" y="1"/>
                  </a:cubicBezTo>
                  <a:close/>
                  <a:moveTo>
                    <a:pt x="12" y="1"/>
                  </a:moveTo>
                  <a:cubicBezTo>
                    <a:pt x="36" y="13"/>
                    <a:pt x="36" y="25"/>
                    <a:pt x="24" y="25"/>
                  </a:cubicBezTo>
                  <a:cubicBezTo>
                    <a:pt x="17" y="18"/>
                    <a:pt x="10" y="15"/>
                    <a:pt x="6" y="11"/>
                  </a:cubicBezTo>
                  <a:lnTo>
                    <a:pt x="6" y="11"/>
                  </a:lnTo>
                  <a:cubicBezTo>
                    <a:pt x="12" y="25"/>
                    <a:pt x="12" y="27"/>
                    <a:pt x="12" y="37"/>
                  </a:cubicBezTo>
                  <a:cubicBezTo>
                    <a:pt x="36" y="49"/>
                    <a:pt x="60" y="37"/>
                    <a:pt x="96" y="61"/>
                  </a:cubicBezTo>
                  <a:cubicBezTo>
                    <a:pt x="72" y="37"/>
                    <a:pt x="48" y="13"/>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27"/>
            <p:cNvSpPr/>
            <p:nvPr/>
          </p:nvSpPr>
          <p:spPr>
            <a:xfrm rot="1290219">
              <a:off x="2890943" y="3284969"/>
              <a:ext cx="2499" cy="2695"/>
            </a:xfrm>
            <a:custGeom>
              <a:rect b="b" l="l" r="r" t="t"/>
              <a:pathLst>
                <a:path extrusionOk="0" h="61" w="49">
                  <a:moveTo>
                    <a:pt x="13" y="1"/>
                  </a:moveTo>
                  <a:cubicBezTo>
                    <a:pt x="25" y="25"/>
                    <a:pt x="1" y="37"/>
                    <a:pt x="37" y="61"/>
                  </a:cubicBezTo>
                  <a:cubicBezTo>
                    <a:pt x="49" y="49"/>
                    <a:pt x="37" y="25"/>
                    <a:pt x="25" y="13"/>
                  </a:cubicBezTo>
                  <a:lnTo>
                    <a:pt x="13"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27"/>
            <p:cNvSpPr/>
            <p:nvPr/>
          </p:nvSpPr>
          <p:spPr>
            <a:xfrm rot="1290219">
              <a:off x="2877893" y="3273602"/>
              <a:ext cx="2397" cy="1458"/>
            </a:xfrm>
            <a:custGeom>
              <a:rect b="b" l="l" r="r" t="t"/>
              <a:pathLst>
                <a:path extrusionOk="0" h="33" w="47">
                  <a:moveTo>
                    <a:pt x="7" y="0"/>
                  </a:moveTo>
                  <a:cubicBezTo>
                    <a:pt x="1" y="0"/>
                    <a:pt x="5" y="0"/>
                    <a:pt x="10" y="2"/>
                  </a:cubicBezTo>
                  <a:lnTo>
                    <a:pt x="10" y="2"/>
                  </a:lnTo>
                  <a:lnTo>
                    <a:pt x="7" y="0"/>
                  </a:lnTo>
                  <a:close/>
                  <a:moveTo>
                    <a:pt x="10" y="2"/>
                  </a:moveTo>
                  <a:lnTo>
                    <a:pt x="17" y="7"/>
                  </a:lnTo>
                  <a:lnTo>
                    <a:pt x="17" y="7"/>
                  </a:lnTo>
                  <a:cubicBezTo>
                    <a:pt x="16" y="5"/>
                    <a:pt x="13" y="3"/>
                    <a:pt x="10" y="2"/>
                  </a:cubicBezTo>
                  <a:close/>
                  <a:moveTo>
                    <a:pt x="17" y="7"/>
                  </a:moveTo>
                  <a:cubicBezTo>
                    <a:pt x="19" y="8"/>
                    <a:pt x="19" y="10"/>
                    <a:pt x="19" y="12"/>
                  </a:cubicBezTo>
                  <a:cubicBezTo>
                    <a:pt x="19" y="12"/>
                    <a:pt x="7" y="12"/>
                    <a:pt x="19" y="24"/>
                  </a:cubicBezTo>
                  <a:cubicBezTo>
                    <a:pt x="19" y="22"/>
                    <a:pt x="20" y="21"/>
                    <a:pt x="21" y="21"/>
                  </a:cubicBezTo>
                  <a:cubicBezTo>
                    <a:pt x="27" y="21"/>
                    <a:pt x="40" y="32"/>
                    <a:pt x="44" y="32"/>
                  </a:cubicBezTo>
                  <a:cubicBezTo>
                    <a:pt x="46" y="32"/>
                    <a:pt x="46" y="30"/>
                    <a:pt x="43" y="24"/>
                  </a:cubicBezTo>
                  <a:lnTo>
                    <a:pt x="17" y="7"/>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27"/>
            <p:cNvSpPr/>
            <p:nvPr/>
          </p:nvSpPr>
          <p:spPr>
            <a:xfrm rot="1290219">
              <a:off x="2879737" y="3270402"/>
              <a:ext cx="2448" cy="2695"/>
            </a:xfrm>
            <a:custGeom>
              <a:rect b="b" l="l" r="r" t="t"/>
              <a:pathLst>
                <a:path extrusionOk="0" h="61" w="48">
                  <a:moveTo>
                    <a:pt x="0" y="1"/>
                  </a:moveTo>
                  <a:lnTo>
                    <a:pt x="0" y="1"/>
                  </a:lnTo>
                  <a:cubicBezTo>
                    <a:pt x="12" y="24"/>
                    <a:pt x="12" y="24"/>
                    <a:pt x="36" y="48"/>
                  </a:cubicBezTo>
                  <a:lnTo>
                    <a:pt x="48" y="60"/>
                  </a:ln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27"/>
            <p:cNvSpPr/>
            <p:nvPr/>
          </p:nvSpPr>
          <p:spPr>
            <a:xfrm rot="1290219">
              <a:off x="2900290" y="3278585"/>
              <a:ext cx="2499" cy="840"/>
            </a:xfrm>
            <a:custGeom>
              <a:rect b="b" l="l" r="r" t="t"/>
              <a:pathLst>
                <a:path extrusionOk="0" h="19" w="49">
                  <a:moveTo>
                    <a:pt x="7" y="1"/>
                  </a:moveTo>
                  <a:cubicBezTo>
                    <a:pt x="1" y="1"/>
                    <a:pt x="1" y="4"/>
                    <a:pt x="13" y="10"/>
                  </a:cubicBezTo>
                  <a:cubicBezTo>
                    <a:pt x="19" y="16"/>
                    <a:pt x="31" y="18"/>
                    <a:pt x="38" y="18"/>
                  </a:cubicBezTo>
                  <a:cubicBezTo>
                    <a:pt x="46" y="18"/>
                    <a:pt x="49" y="16"/>
                    <a:pt x="37" y="10"/>
                  </a:cubicBezTo>
                  <a:cubicBezTo>
                    <a:pt x="25" y="4"/>
                    <a:pt x="13" y="1"/>
                    <a:pt x="7"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27"/>
            <p:cNvSpPr/>
            <p:nvPr/>
          </p:nvSpPr>
          <p:spPr>
            <a:xfrm rot="1290219">
              <a:off x="2886079" y="3262748"/>
              <a:ext cx="2499" cy="2121"/>
            </a:xfrm>
            <a:custGeom>
              <a:rect b="b" l="l" r="r" t="t"/>
              <a:pathLst>
                <a:path extrusionOk="0" h="48" w="49">
                  <a:moveTo>
                    <a:pt x="25" y="0"/>
                  </a:moveTo>
                  <a:cubicBezTo>
                    <a:pt x="25" y="12"/>
                    <a:pt x="1" y="36"/>
                    <a:pt x="25" y="48"/>
                  </a:cubicBezTo>
                  <a:cubicBezTo>
                    <a:pt x="48" y="48"/>
                    <a:pt x="36" y="12"/>
                    <a:pt x="2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27"/>
            <p:cNvSpPr/>
            <p:nvPr/>
          </p:nvSpPr>
          <p:spPr>
            <a:xfrm rot="1290219">
              <a:off x="2897605" y="3249082"/>
              <a:ext cx="1734" cy="2121"/>
            </a:xfrm>
            <a:custGeom>
              <a:rect b="b" l="l" r="r" t="t"/>
              <a:pathLst>
                <a:path extrusionOk="0" h="48" w="34">
                  <a:moveTo>
                    <a:pt x="10" y="0"/>
                  </a:moveTo>
                  <a:lnTo>
                    <a:pt x="10" y="0"/>
                  </a:lnTo>
                  <a:cubicBezTo>
                    <a:pt x="10" y="0"/>
                    <a:pt x="1" y="0"/>
                    <a:pt x="13" y="8"/>
                  </a:cubicBezTo>
                  <a:lnTo>
                    <a:pt x="13" y="8"/>
                  </a:lnTo>
                  <a:cubicBezTo>
                    <a:pt x="12" y="5"/>
                    <a:pt x="11" y="3"/>
                    <a:pt x="10" y="0"/>
                  </a:cubicBezTo>
                  <a:close/>
                  <a:moveTo>
                    <a:pt x="13" y="8"/>
                  </a:moveTo>
                  <a:cubicBezTo>
                    <a:pt x="14" y="10"/>
                    <a:pt x="15" y="12"/>
                    <a:pt x="16" y="15"/>
                  </a:cubicBezTo>
                  <a:lnTo>
                    <a:pt x="16" y="15"/>
                  </a:lnTo>
                  <a:cubicBezTo>
                    <a:pt x="17" y="13"/>
                    <a:pt x="19" y="12"/>
                    <a:pt x="21" y="12"/>
                  </a:cubicBezTo>
                  <a:cubicBezTo>
                    <a:pt x="18" y="10"/>
                    <a:pt x="15" y="9"/>
                    <a:pt x="13" y="8"/>
                  </a:cubicBezTo>
                  <a:close/>
                  <a:moveTo>
                    <a:pt x="16" y="15"/>
                  </a:moveTo>
                  <a:lnTo>
                    <a:pt x="16" y="15"/>
                  </a:lnTo>
                  <a:cubicBezTo>
                    <a:pt x="10" y="21"/>
                    <a:pt x="14" y="38"/>
                    <a:pt x="33" y="48"/>
                  </a:cubicBezTo>
                  <a:cubicBezTo>
                    <a:pt x="24" y="39"/>
                    <a:pt x="22" y="29"/>
                    <a:pt x="16" y="15"/>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27"/>
            <p:cNvSpPr/>
            <p:nvPr/>
          </p:nvSpPr>
          <p:spPr>
            <a:xfrm rot="1290219">
              <a:off x="2902269" y="3248507"/>
              <a:ext cx="1224" cy="1105"/>
            </a:xfrm>
            <a:custGeom>
              <a:rect b="b" l="l" r="r" t="t"/>
              <a:pathLst>
                <a:path extrusionOk="0" h="25" w="24">
                  <a:moveTo>
                    <a:pt x="0" y="1"/>
                  </a:moveTo>
                  <a:cubicBezTo>
                    <a:pt x="0" y="13"/>
                    <a:pt x="0" y="13"/>
                    <a:pt x="12" y="25"/>
                  </a:cubicBezTo>
                  <a:cubicBezTo>
                    <a:pt x="24" y="25"/>
                    <a:pt x="12" y="1"/>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27"/>
            <p:cNvSpPr/>
            <p:nvPr/>
          </p:nvSpPr>
          <p:spPr>
            <a:xfrm rot="1290219">
              <a:off x="2873662" y="3248815"/>
              <a:ext cx="51" cy="44"/>
            </a:xfrm>
            <a:custGeom>
              <a:rect b="b" l="l" r="r" t="t"/>
              <a:pathLst>
                <a:path extrusionOk="0" h="1" w="1">
                  <a:moveTo>
                    <a:pt x="0" y="1"/>
                  </a:moveTo>
                  <a:cubicBezTo>
                    <a:pt x="0" y="1"/>
                    <a:pt x="0" y="1"/>
                    <a:pt x="0" y="1"/>
                  </a:cubicBezTo>
                  <a:cubicBezTo>
                    <a:pt x="0" y="1"/>
                    <a:pt x="0" y="1"/>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27"/>
            <p:cNvSpPr/>
            <p:nvPr/>
          </p:nvSpPr>
          <p:spPr>
            <a:xfrm rot="1290219">
              <a:off x="2873986" y="3253733"/>
              <a:ext cx="1275" cy="44"/>
            </a:xfrm>
            <a:custGeom>
              <a:rect b="b" l="l" r="r" t="t"/>
              <a:pathLst>
                <a:path extrusionOk="0" h="1" w="25">
                  <a:moveTo>
                    <a:pt x="13" y="0"/>
                  </a:moveTo>
                  <a:cubicBezTo>
                    <a:pt x="13" y="0"/>
                    <a:pt x="13" y="0"/>
                    <a:pt x="1" y="0"/>
                  </a:cubicBezTo>
                  <a:cubicBezTo>
                    <a:pt x="13" y="0"/>
                    <a:pt x="13" y="0"/>
                    <a:pt x="2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27"/>
            <p:cNvSpPr/>
            <p:nvPr/>
          </p:nvSpPr>
          <p:spPr>
            <a:xfrm rot="1290219">
              <a:off x="2855640" y="3268963"/>
              <a:ext cx="663" cy="574"/>
            </a:xfrm>
            <a:custGeom>
              <a:rect b="b" l="l" r="r" t="t"/>
              <a:pathLst>
                <a:path extrusionOk="0" h="13" w="13">
                  <a:moveTo>
                    <a:pt x="13" y="0"/>
                  </a:moveTo>
                  <a:cubicBezTo>
                    <a:pt x="13" y="12"/>
                    <a:pt x="1" y="12"/>
                    <a:pt x="1" y="12"/>
                  </a:cubicBezTo>
                  <a:lnTo>
                    <a:pt x="13" y="12"/>
                  </a:lnTo>
                  <a:lnTo>
                    <a:pt x="13"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27"/>
            <p:cNvSpPr/>
            <p:nvPr/>
          </p:nvSpPr>
          <p:spPr>
            <a:xfrm rot="1290219">
              <a:off x="2871931" y="3241944"/>
              <a:ext cx="51" cy="574"/>
            </a:xfrm>
            <a:custGeom>
              <a:rect b="b" l="l" r="r" t="t"/>
              <a:pathLst>
                <a:path extrusionOk="0" h="13" w="1">
                  <a:moveTo>
                    <a:pt x="1" y="1"/>
                  </a:moveTo>
                  <a:cubicBezTo>
                    <a:pt x="1" y="13"/>
                    <a:pt x="1" y="13"/>
                    <a:pt x="1" y="13"/>
                  </a:cubicBezTo>
                  <a:cubicBezTo>
                    <a:pt x="1" y="1"/>
                    <a:pt x="1"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27"/>
            <p:cNvSpPr/>
            <p:nvPr/>
          </p:nvSpPr>
          <p:spPr>
            <a:xfrm rot="1290219">
              <a:off x="2869816" y="3246852"/>
              <a:ext cx="663" cy="44"/>
            </a:xfrm>
            <a:custGeom>
              <a:rect b="b" l="l" r="r" t="t"/>
              <a:pathLst>
                <a:path extrusionOk="0" h="1" w="13">
                  <a:moveTo>
                    <a:pt x="13" y="1"/>
                  </a:moveTo>
                  <a:cubicBezTo>
                    <a:pt x="13" y="1"/>
                    <a:pt x="13" y="1"/>
                    <a:pt x="13" y="1"/>
                  </a:cubicBezTo>
                  <a:cubicBezTo>
                    <a:pt x="13" y="1"/>
                    <a:pt x="1" y="1"/>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27"/>
            <p:cNvSpPr/>
            <p:nvPr/>
          </p:nvSpPr>
          <p:spPr>
            <a:xfrm rot="1290219">
              <a:off x="2840688" y="3286103"/>
              <a:ext cx="3060" cy="574"/>
            </a:xfrm>
            <a:custGeom>
              <a:rect b="b" l="l" r="r" t="t"/>
              <a:pathLst>
                <a:path extrusionOk="0" h="13" w="60">
                  <a:moveTo>
                    <a:pt x="48" y="1"/>
                  </a:moveTo>
                  <a:cubicBezTo>
                    <a:pt x="45" y="1"/>
                    <a:pt x="43" y="1"/>
                    <a:pt x="40" y="1"/>
                  </a:cubicBezTo>
                  <a:lnTo>
                    <a:pt x="40" y="1"/>
                  </a:lnTo>
                  <a:cubicBezTo>
                    <a:pt x="42" y="1"/>
                    <a:pt x="45" y="1"/>
                    <a:pt x="48" y="1"/>
                  </a:cubicBezTo>
                  <a:close/>
                  <a:moveTo>
                    <a:pt x="60" y="1"/>
                  </a:moveTo>
                  <a:cubicBezTo>
                    <a:pt x="40" y="1"/>
                    <a:pt x="45" y="1"/>
                    <a:pt x="34" y="7"/>
                  </a:cubicBezTo>
                  <a:lnTo>
                    <a:pt x="34" y="7"/>
                  </a:lnTo>
                  <a:lnTo>
                    <a:pt x="60" y="1"/>
                  </a:lnTo>
                  <a:close/>
                  <a:moveTo>
                    <a:pt x="23" y="10"/>
                  </a:moveTo>
                  <a:lnTo>
                    <a:pt x="14" y="12"/>
                  </a:lnTo>
                  <a:lnTo>
                    <a:pt x="14" y="12"/>
                  </a:lnTo>
                  <a:cubicBezTo>
                    <a:pt x="19" y="11"/>
                    <a:pt x="21" y="11"/>
                    <a:pt x="23" y="10"/>
                  </a:cubicBezTo>
                  <a:close/>
                  <a:moveTo>
                    <a:pt x="14" y="12"/>
                  </a:moveTo>
                  <a:cubicBezTo>
                    <a:pt x="11" y="12"/>
                    <a:pt x="6" y="12"/>
                    <a:pt x="0" y="12"/>
                  </a:cubicBezTo>
                  <a:lnTo>
                    <a:pt x="12" y="12"/>
                  </a:lnTo>
                  <a:lnTo>
                    <a:pt x="14" y="12"/>
                  </a:lnTo>
                  <a:close/>
                  <a:moveTo>
                    <a:pt x="40" y="1"/>
                  </a:moveTo>
                  <a:cubicBezTo>
                    <a:pt x="17" y="2"/>
                    <a:pt x="27" y="7"/>
                    <a:pt x="23" y="10"/>
                  </a:cubicBezTo>
                  <a:lnTo>
                    <a:pt x="23" y="10"/>
                  </a:lnTo>
                  <a:lnTo>
                    <a:pt x="24" y="9"/>
                  </a:lnTo>
                  <a:lnTo>
                    <a:pt x="24" y="9"/>
                  </a:lnTo>
                  <a:cubicBezTo>
                    <a:pt x="24" y="10"/>
                    <a:pt x="24" y="11"/>
                    <a:pt x="24" y="12"/>
                  </a:cubicBezTo>
                  <a:cubicBezTo>
                    <a:pt x="29" y="10"/>
                    <a:pt x="32" y="8"/>
                    <a:pt x="34" y="7"/>
                  </a:cubicBezTo>
                  <a:lnTo>
                    <a:pt x="34" y="7"/>
                  </a:lnTo>
                  <a:lnTo>
                    <a:pt x="24" y="9"/>
                  </a:lnTo>
                  <a:lnTo>
                    <a:pt x="24" y="9"/>
                  </a:lnTo>
                  <a:cubicBezTo>
                    <a:pt x="26" y="3"/>
                    <a:pt x="32" y="1"/>
                    <a:pt x="4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27"/>
            <p:cNvSpPr/>
            <p:nvPr/>
          </p:nvSpPr>
          <p:spPr>
            <a:xfrm rot="1290219">
              <a:off x="2849841" y="3269311"/>
              <a:ext cx="5509" cy="1105"/>
            </a:xfrm>
            <a:custGeom>
              <a:rect b="b" l="l" r="r" t="t"/>
              <a:pathLst>
                <a:path extrusionOk="0" h="25" w="108">
                  <a:moveTo>
                    <a:pt x="108" y="1"/>
                  </a:moveTo>
                  <a:cubicBezTo>
                    <a:pt x="85" y="1"/>
                    <a:pt x="56" y="6"/>
                    <a:pt x="33" y="13"/>
                  </a:cubicBezTo>
                  <a:lnTo>
                    <a:pt x="33" y="13"/>
                  </a:lnTo>
                  <a:cubicBezTo>
                    <a:pt x="56" y="13"/>
                    <a:pt x="87" y="12"/>
                    <a:pt x="108" y="1"/>
                  </a:cubicBezTo>
                  <a:close/>
                  <a:moveTo>
                    <a:pt x="33" y="13"/>
                  </a:moveTo>
                  <a:cubicBezTo>
                    <a:pt x="30" y="13"/>
                    <a:pt x="27" y="13"/>
                    <a:pt x="25" y="13"/>
                  </a:cubicBezTo>
                  <a:lnTo>
                    <a:pt x="33" y="13"/>
                  </a:lnTo>
                  <a:cubicBezTo>
                    <a:pt x="33" y="13"/>
                    <a:pt x="33" y="13"/>
                    <a:pt x="33" y="13"/>
                  </a:cubicBezTo>
                  <a:close/>
                  <a:moveTo>
                    <a:pt x="33" y="13"/>
                  </a:moveTo>
                  <a:cubicBezTo>
                    <a:pt x="33" y="13"/>
                    <a:pt x="33" y="13"/>
                    <a:pt x="33" y="13"/>
                  </a:cubicBezTo>
                  <a:lnTo>
                    <a:pt x="33" y="13"/>
                  </a:lnTo>
                  <a:cubicBezTo>
                    <a:pt x="34" y="13"/>
                    <a:pt x="35" y="13"/>
                    <a:pt x="36" y="13"/>
                  </a:cubicBezTo>
                  <a:close/>
                  <a:moveTo>
                    <a:pt x="33" y="13"/>
                  </a:moveTo>
                  <a:cubicBezTo>
                    <a:pt x="11" y="13"/>
                    <a:pt x="1" y="14"/>
                    <a:pt x="1" y="25"/>
                  </a:cubicBezTo>
                  <a:cubicBezTo>
                    <a:pt x="9" y="21"/>
                    <a:pt x="20" y="17"/>
                    <a:pt x="33" y="13"/>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27"/>
            <p:cNvSpPr/>
            <p:nvPr/>
          </p:nvSpPr>
          <p:spPr>
            <a:xfrm rot="1290219">
              <a:off x="2855228" y="3270561"/>
              <a:ext cx="1275" cy="44"/>
            </a:xfrm>
            <a:custGeom>
              <a:rect b="b" l="l" r="r" t="t"/>
              <a:pathLst>
                <a:path extrusionOk="0" h="1" w="25">
                  <a:moveTo>
                    <a:pt x="1" y="1"/>
                  </a:moveTo>
                  <a:cubicBezTo>
                    <a:pt x="1" y="1"/>
                    <a:pt x="1" y="1"/>
                    <a:pt x="1" y="1"/>
                  </a:cubicBezTo>
                  <a:cubicBezTo>
                    <a:pt x="13" y="1"/>
                    <a:pt x="13" y="1"/>
                    <a:pt x="13" y="1"/>
                  </a:cubicBezTo>
                  <a:cubicBezTo>
                    <a:pt x="13" y="1"/>
                    <a:pt x="25" y="1"/>
                    <a:pt x="25" y="1"/>
                  </a:cubicBezTo>
                  <a:cubicBezTo>
                    <a:pt x="13" y="1"/>
                    <a:pt x="13"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27"/>
            <p:cNvSpPr/>
            <p:nvPr/>
          </p:nvSpPr>
          <p:spPr>
            <a:xfrm rot="1290219">
              <a:off x="2843540" y="3283250"/>
              <a:ext cx="51" cy="44"/>
            </a:xfrm>
            <a:custGeom>
              <a:rect b="b" l="l" r="r" t="t"/>
              <a:pathLst>
                <a:path extrusionOk="0" h="1" w="1">
                  <a:moveTo>
                    <a:pt x="0" y="0"/>
                  </a:moveTo>
                  <a:cubicBezTo>
                    <a:pt x="0" y="0"/>
                    <a:pt x="0" y="0"/>
                    <a:pt x="0" y="0"/>
                  </a:cubicBezTo>
                  <a:cubicBezTo>
                    <a:pt x="0" y="0"/>
                    <a:pt x="0"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27"/>
            <p:cNvSpPr/>
            <p:nvPr/>
          </p:nvSpPr>
          <p:spPr>
            <a:xfrm rot="1290219">
              <a:off x="2853653" y="3267592"/>
              <a:ext cx="663" cy="44"/>
            </a:xfrm>
            <a:custGeom>
              <a:rect b="b" l="l" r="r" t="t"/>
              <a:pathLst>
                <a:path extrusionOk="0" h="1" w="13">
                  <a:moveTo>
                    <a:pt x="0" y="0"/>
                  </a:moveTo>
                  <a:cubicBezTo>
                    <a:pt x="12" y="0"/>
                    <a:pt x="12" y="0"/>
                    <a:pt x="12" y="0"/>
                  </a:cubicBezTo>
                  <a:cubicBezTo>
                    <a:pt x="12" y="0"/>
                    <a:pt x="12"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27"/>
            <p:cNvSpPr/>
            <p:nvPr/>
          </p:nvSpPr>
          <p:spPr>
            <a:xfrm rot="1290219">
              <a:off x="2841281" y="3286294"/>
              <a:ext cx="51" cy="44"/>
            </a:xfrm>
            <a:custGeom>
              <a:rect b="b" l="l" r="r" t="t"/>
              <a:pathLst>
                <a:path extrusionOk="0" h="1" w="1">
                  <a:moveTo>
                    <a:pt x="0" y="0"/>
                  </a:moveTo>
                  <a:cubicBezTo>
                    <a:pt x="0" y="0"/>
                    <a:pt x="0" y="0"/>
                    <a:pt x="0" y="0"/>
                  </a:cubicBez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27"/>
            <p:cNvSpPr/>
            <p:nvPr/>
          </p:nvSpPr>
          <p:spPr>
            <a:xfrm rot="1290219">
              <a:off x="2855056" y="3269085"/>
              <a:ext cx="2448" cy="574"/>
            </a:xfrm>
            <a:custGeom>
              <a:rect b="b" l="l" r="r" t="t"/>
              <a:pathLst>
                <a:path extrusionOk="0" h="13" w="48">
                  <a:moveTo>
                    <a:pt x="24" y="0"/>
                  </a:moveTo>
                  <a:cubicBezTo>
                    <a:pt x="48" y="0"/>
                    <a:pt x="0" y="12"/>
                    <a:pt x="36" y="12"/>
                  </a:cubicBezTo>
                  <a:lnTo>
                    <a:pt x="36"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27"/>
            <p:cNvSpPr/>
            <p:nvPr/>
          </p:nvSpPr>
          <p:spPr>
            <a:xfrm rot="1290219">
              <a:off x="2872338" y="3244861"/>
              <a:ext cx="2499" cy="574"/>
            </a:xfrm>
            <a:custGeom>
              <a:rect b="b" l="l" r="r" t="t"/>
              <a:pathLst>
                <a:path extrusionOk="0" h="13" w="49">
                  <a:moveTo>
                    <a:pt x="24" y="0"/>
                  </a:moveTo>
                  <a:cubicBezTo>
                    <a:pt x="1" y="12"/>
                    <a:pt x="36" y="12"/>
                    <a:pt x="48" y="12"/>
                  </a:cubicBezTo>
                  <a:cubicBezTo>
                    <a:pt x="36" y="12"/>
                    <a:pt x="48" y="0"/>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27"/>
            <p:cNvSpPr/>
            <p:nvPr/>
          </p:nvSpPr>
          <p:spPr>
            <a:xfrm rot="1290219">
              <a:off x="2877014" y="3254160"/>
              <a:ext cx="3060" cy="574"/>
            </a:xfrm>
            <a:custGeom>
              <a:rect b="b" l="l" r="r" t="t"/>
              <a:pathLst>
                <a:path extrusionOk="0" h="13" w="60">
                  <a:moveTo>
                    <a:pt x="0" y="0"/>
                  </a:moveTo>
                  <a:cubicBezTo>
                    <a:pt x="12" y="0"/>
                    <a:pt x="24" y="0"/>
                    <a:pt x="48" y="12"/>
                  </a:cubicBezTo>
                  <a:cubicBezTo>
                    <a:pt x="48" y="0"/>
                    <a:pt x="60" y="0"/>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27"/>
            <p:cNvSpPr/>
            <p:nvPr/>
          </p:nvSpPr>
          <p:spPr>
            <a:xfrm rot="1290219">
              <a:off x="2876535" y="3255720"/>
              <a:ext cx="1887" cy="265"/>
            </a:xfrm>
            <a:custGeom>
              <a:rect b="b" l="l" r="r" t="t"/>
              <a:pathLst>
                <a:path extrusionOk="0" h="6" w="37">
                  <a:moveTo>
                    <a:pt x="15" y="1"/>
                  </a:moveTo>
                  <a:cubicBezTo>
                    <a:pt x="12" y="1"/>
                    <a:pt x="8" y="2"/>
                    <a:pt x="0" y="6"/>
                  </a:cubicBezTo>
                  <a:lnTo>
                    <a:pt x="36" y="6"/>
                  </a:lnTo>
                  <a:cubicBezTo>
                    <a:pt x="20" y="6"/>
                    <a:pt x="20" y="1"/>
                    <a:pt x="1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27"/>
            <p:cNvSpPr/>
            <p:nvPr/>
          </p:nvSpPr>
          <p:spPr>
            <a:xfrm rot="1290219">
              <a:off x="2845889" y="3259877"/>
              <a:ext cx="1275" cy="309"/>
            </a:xfrm>
            <a:custGeom>
              <a:rect b="b" l="l" r="r" t="t"/>
              <a:pathLst>
                <a:path extrusionOk="0" h="7" w="25">
                  <a:moveTo>
                    <a:pt x="18" y="1"/>
                  </a:moveTo>
                  <a:cubicBezTo>
                    <a:pt x="11" y="1"/>
                    <a:pt x="1" y="6"/>
                    <a:pt x="1" y="6"/>
                  </a:cubicBezTo>
                  <a:lnTo>
                    <a:pt x="25" y="6"/>
                  </a:lnTo>
                  <a:cubicBezTo>
                    <a:pt x="25" y="2"/>
                    <a:pt x="22" y="1"/>
                    <a:pt x="1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27"/>
            <p:cNvSpPr/>
            <p:nvPr/>
          </p:nvSpPr>
          <p:spPr>
            <a:xfrm rot="1290219">
              <a:off x="2845162" y="3260124"/>
              <a:ext cx="2499" cy="530"/>
            </a:xfrm>
            <a:custGeom>
              <a:rect b="b" l="l" r="r" t="t"/>
              <a:pathLst>
                <a:path extrusionOk="0" h="12" w="49">
                  <a:moveTo>
                    <a:pt x="25" y="0"/>
                  </a:moveTo>
                  <a:lnTo>
                    <a:pt x="1" y="12"/>
                  </a:lnTo>
                  <a:lnTo>
                    <a:pt x="49"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27"/>
            <p:cNvSpPr/>
            <p:nvPr/>
          </p:nvSpPr>
          <p:spPr>
            <a:xfrm rot="1290219">
              <a:off x="2843717" y="3260945"/>
              <a:ext cx="1224" cy="44"/>
            </a:xfrm>
            <a:custGeom>
              <a:rect b="b" l="l" r="r" t="t"/>
              <a:pathLst>
                <a:path extrusionOk="0" h="1" w="24">
                  <a:moveTo>
                    <a:pt x="12" y="1"/>
                  </a:moveTo>
                  <a:cubicBezTo>
                    <a:pt x="12" y="1"/>
                    <a:pt x="12" y="1"/>
                    <a:pt x="24" y="1"/>
                  </a:cubicBezTo>
                  <a:lnTo>
                    <a:pt x="0" y="1"/>
                  </a:lnTo>
                  <a:cubicBezTo>
                    <a:pt x="0" y="1"/>
                    <a:pt x="12"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27"/>
            <p:cNvSpPr/>
            <p:nvPr/>
          </p:nvSpPr>
          <p:spPr>
            <a:xfrm rot="1290219">
              <a:off x="2843122" y="3260764"/>
              <a:ext cx="4285" cy="574"/>
            </a:xfrm>
            <a:custGeom>
              <a:rect b="b" l="l" r="r" t="t"/>
              <a:pathLst>
                <a:path extrusionOk="0" h="13" w="84">
                  <a:moveTo>
                    <a:pt x="84" y="1"/>
                  </a:moveTo>
                  <a:cubicBezTo>
                    <a:pt x="60" y="1"/>
                    <a:pt x="60" y="13"/>
                    <a:pt x="0" y="13"/>
                  </a:cubicBezTo>
                  <a:lnTo>
                    <a:pt x="36" y="13"/>
                  </a:lnTo>
                  <a:lnTo>
                    <a:pt x="8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27"/>
            <p:cNvSpPr/>
            <p:nvPr/>
          </p:nvSpPr>
          <p:spPr>
            <a:xfrm rot="1290219">
              <a:off x="2844711" y="3263420"/>
              <a:ext cx="6631" cy="707"/>
            </a:xfrm>
            <a:custGeom>
              <a:rect b="b" l="l" r="r" t="t"/>
              <a:pathLst>
                <a:path extrusionOk="0" h="16" w="130">
                  <a:moveTo>
                    <a:pt x="3" y="4"/>
                  </a:moveTo>
                  <a:cubicBezTo>
                    <a:pt x="0" y="4"/>
                    <a:pt x="2" y="4"/>
                    <a:pt x="5" y="4"/>
                  </a:cubicBezTo>
                  <a:lnTo>
                    <a:pt x="5" y="4"/>
                  </a:lnTo>
                  <a:cubicBezTo>
                    <a:pt x="4" y="4"/>
                    <a:pt x="4" y="4"/>
                    <a:pt x="3" y="4"/>
                  </a:cubicBezTo>
                  <a:close/>
                  <a:moveTo>
                    <a:pt x="124" y="0"/>
                  </a:moveTo>
                  <a:cubicBezTo>
                    <a:pt x="121" y="0"/>
                    <a:pt x="117" y="0"/>
                    <a:pt x="112" y="1"/>
                  </a:cubicBezTo>
                  <a:lnTo>
                    <a:pt x="112" y="1"/>
                  </a:lnTo>
                  <a:cubicBezTo>
                    <a:pt x="110" y="0"/>
                    <a:pt x="107" y="0"/>
                    <a:pt x="104" y="0"/>
                  </a:cubicBezTo>
                  <a:cubicBezTo>
                    <a:pt x="92" y="0"/>
                    <a:pt x="78" y="3"/>
                    <a:pt x="64" y="6"/>
                  </a:cubicBezTo>
                  <a:lnTo>
                    <a:pt x="64" y="6"/>
                  </a:lnTo>
                  <a:cubicBezTo>
                    <a:pt x="79" y="5"/>
                    <a:pt x="99" y="2"/>
                    <a:pt x="112" y="1"/>
                  </a:cubicBezTo>
                  <a:lnTo>
                    <a:pt x="112" y="1"/>
                  </a:lnTo>
                  <a:cubicBezTo>
                    <a:pt x="116" y="1"/>
                    <a:pt x="119" y="2"/>
                    <a:pt x="122" y="4"/>
                  </a:cubicBezTo>
                  <a:cubicBezTo>
                    <a:pt x="129" y="1"/>
                    <a:pt x="129" y="0"/>
                    <a:pt x="124" y="0"/>
                  </a:cubicBezTo>
                  <a:close/>
                  <a:moveTo>
                    <a:pt x="50" y="4"/>
                  </a:moveTo>
                  <a:cubicBezTo>
                    <a:pt x="42" y="6"/>
                    <a:pt x="36" y="8"/>
                    <a:pt x="31" y="8"/>
                  </a:cubicBezTo>
                  <a:lnTo>
                    <a:pt x="31" y="8"/>
                  </a:lnTo>
                  <a:cubicBezTo>
                    <a:pt x="31" y="5"/>
                    <a:pt x="13" y="4"/>
                    <a:pt x="5" y="4"/>
                  </a:cubicBezTo>
                  <a:lnTo>
                    <a:pt x="5" y="4"/>
                  </a:lnTo>
                  <a:cubicBezTo>
                    <a:pt x="11" y="5"/>
                    <a:pt x="14" y="9"/>
                    <a:pt x="25" y="9"/>
                  </a:cubicBezTo>
                  <a:cubicBezTo>
                    <a:pt x="27" y="9"/>
                    <a:pt x="29" y="9"/>
                    <a:pt x="31" y="8"/>
                  </a:cubicBezTo>
                  <a:lnTo>
                    <a:pt x="31" y="8"/>
                  </a:lnTo>
                  <a:cubicBezTo>
                    <a:pt x="31" y="10"/>
                    <a:pt x="27" y="12"/>
                    <a:pt x="15" y="16"/>
                  </a:cubicBezTo>
                  <a:cubicBezTo>
                    <a:pt x="26" y="16"/>
                    <a:pt x="45" y="10"/>
                    <a:pt x="64" y="6"/>
                  </a:cubicBezTo>
                  <a:lnTo>
                    <a:pt x="64" y="6"/>
                  </a:lnTo>
                  <a:cubicBezTo>
                    <a:pt x="58" y="7"/>
                    <a:pt x="52" y="7"/>
                    <a:pt x="48" y="7"/>
                  </a:cubicBezTo>
                  <a:cubicBezTo>
                    <a:pt x="43" y="7"/>
                    <a:pt x="43" y="6"/>
                    <a:pt x="50" y="4"/>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27"/>
            <p:cNvSpPr/>
            <p:nvPr/>
          </p:nvSpPr>
          <p:spPr>
            <a:xfrm rot="1290219">
              <a:off x="2848650" y="3263269"/>
              <a:ext cx="3060" cy="574"/>
            </a:xfrm>
            <a:custGeom>
              <a:rect b="b" l="l" r="r" t="t"/>
              <a:pathLst>
                <a:path extrusionOk="0" h="13" w="60">
                  <a:moveTo>
                    <a:pt x="24" y="1"/>
                  </a:moveTo>
                  <a:cubicBezTo>
                    <a:pt x="0" y="13"/>
                    <a:pt x="0" y="13"/>
                    <a:pt x="12" y="13"/>
                  </a:cubicBezTo>
                  <a:cubicBezTo>
                    <a:pt x="12" y="13"/>
                    <a:pt x="60" y="1"/>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27"/>
            <p:cNvSpPr/>
            <p:nvPr/>
          </p:nvSpPr>
          <p:spPr>
            <a:xfrm rot="1290219">
              <a:off x="2845379" y="3263335"/>
              <a:ext cx="1275" cy="574"/>
            </a:xfrm>
            <a:custGeom>
              <a:rect b="b" l="l" r="r" t="t"/>
              <a:pathLst>
                <a:path extrusionOk="0" h="13" w="25">
                  <a:moveTo>
                    <a:pt x="25" y="1"/>
                  </a:moveTo>
                  <a:lnTo>
                    <a:pt x="1" y="12"/>
                  </a:lnTo>
                  <a:lnTo>
                    <a:pt x="13" y="12"/>
                  </a:lnTo>
                  <a:lnTo>
                    <a:pt x="25"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27"/>
            <p:cNvSpPr/>
            <p:nvPr/>
          </p:nvSpPr>
          <p:spPr>
            <a:xfrm rot="1290219">
              <a:off x="2843976" y="3264021"/>
              <a:ext cx="1887" cy="44"/>
            </a:xfrm>
            <a:custGeom>
              <a:rect b="b" l="l" r="r" t="t"/>
              <a:pathLst>
                <a:path extrusionOk="0" h="1" w="37">
                  <a:moveTo>
                    <a:pt x="37" y="0"/>
                  </a:moveTo>
                  <a:lnTo>
                    <a:pt x="1" y="0"/>
                  </a:lnTo>
                  <a:cubicBezTo>
                    <a:pt x="13" y="0"/>
                    <a:pt x="13" y="0"/>
                    <a:pt x="3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27"/>
            <p:cNvSpPr/>
            <p:nvPr/>
          </p:nvSpPr>
          <p:spPr>
            <a:xfrm rot="1290219">
              <a:off x="2843311" y="3264588"/>
              <a:ext cx="3111" cy="574"/>
            </a:xfrm>
            <a:custGeom>
              <a:rect b="b" l="l" r="r" t="t"/>
              <a:pathLst>
                <a:path extrusionOk="0" h="13" w="61">
                  <a:moveTo>
                    <a:pt x="57" y="0"/>
                  </a:moveTo>
                  <a:lnTo>
                    <a:pt x="49" y="8"/>
                  </a:lnTo>
                  <a:lnTo>
                    <a:pt x="49" y="8"/>
                  </a:lnTo>
                  <a:cubicBezTo>
                    <a:pt x="56" y="6"/>
                    <a:pt x="60" y="4"/>
                    <a:pt x="57" y="0"/>
                  </a:cubicBezTo>
                  <a:close/>
                  <a:moveTo>
                    <a:pt x="49" y="8"/>
                  </a:moveTo>
                  <a:cubicBezTo>
                    <a:pt x="32" y="12"/>
                    <a:pt x="1" y="12"/>
                    <a:pt x="9" y="12"/>
                  </a:cubicBezTo>
                  <a:lnTo>
                    <a:pt x="45" y="12"/>
                  </a:lnTo>
                  <a:lnTo>
                    <a:pt x="49" y="8"/>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27"/>
            <p:cNvSpPr/>
            <p:nvPr/>
          </p:nvSpPr>
          <p:spPr>
            <a:xfrm rot="1290219">
              <a:off x="2847840" y="3267659"/>
              <a:ext cx="1224" cy="574"/>
            </a:xfrm>
            <a:custGeom>
              <a:rect b="b" l="l" r="r" t="t"/>
              <a:pathLst>
                <a:path extrusionOk="0" h="13" w="24">
                  <a:moveTo>
                    <a:pt x="0" y="1"/>
                  </a:moveTo>
                  <a:lnTo>
                    <a:pt x="24" y="13"/>
                  </a:ln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27"/>
            <p:cNvSpPr/>
            <p:nvPr/>
          </p:nvSpPr>
          <p:spPr>
            <a:xfrm rot="1290219">
              <a:off x="2857965" y="3270150"/>
              <a:ext cx="2040" cy="574"/>
            </a:xfrm>
            <a:custGeom>
              <a:rect b="b" l="l" r="r" t="t"/>
              <a:pathLst>
                <a:path extrusionOk="0" h="13" w="40">
                  <a:moveTo>
                    <a:pt x="10" y="0"/>
                  </a:moveTo>
                  <a:cubicBezTo>
                    <a:pt x="8" y="0"/>
                    <a:pt x="8" y="0"/>
                    <a:pt x="9" y="0"/>
                  </a:cubicBezTo>
                  <a:lnTo>
                    <a:pt x="9" y="0"/>
                  </a:lnTo>
                  <a:cubicBezTo>
                    <a:pt x="10" y="0"/>
                    <a:pt x="10" y="0"/>
                    <a:pt x="10" y="0"/>
                  </a:cubicBezTo>
                  <a:close/>
                  <a:moveTo>
                    <a:pt x="9" y="0"/>
                  </a:moveTo>
                  <a:cubicBezTo>
                    <a:pt x="7" y="1"/>
                    <a:pt x="1" y="3"/>
                    <a:pt x="10" y="12"/>
                  </a:cubicBezTo>
                  <a:cubicBezTo>
                    <a:pt x="39" y="3"/>
                    <a:pt x="14" y="1"/>
                    <a:pt x="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27"/>
            <p:cNvSpPr/>
            <p:nvPr/>
          </p:nvSpPr>
          <p:spPr>
            <a:xfrm rot="1290219">
              <a:off x="2844238" y="3266940"/>
              <a:ext cx="1887" cy="574"/>
            </a:xfrm>
            <a:custGeom>
              <a:rect b="b" l="l" r="r" t="t"/>
              <a:pathLst>
                <a:path extrusionOk="0" h="13" w="37">
                  <a:moveTo>
                    <a:pt x="25" y="1"/>
                  </a:moveTo>
                  <a:lnTo>
                    <a:pt x="25" y="1"/>
                  </a:lnTo>
                  <a:cubicBezTo>
                    <a:pt x="1" y="13"/>
                    <a:pt x="13" y="13"/>
                    <a:pt x="36" y="13"/>
                  </a:cubicBezTo>
                  <a:cubicBezTo>
                    <a:pt x="13" y="13"/>
                    <a:pt x="25" y="13"/>
                    <a:pt x="2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27"/>
            <p:cNvSpPr/>
            <p:nvPr/>
          </p:nvSpPr>
          <p:spPr>
            <a:xfrm rot="1290219">
              <a:off x="2843257" y="3268096"/>
              <a:ext cx="6733" cy="1105"/>
            </a:xfrm>
            <a:custGeom>
              <a:rect b="b" l="l" r="r" t="t"/>
              <a:pathLst>
                <a:path extrusionOk="0" h="25" w="132">
                  <a:moveTo>
                    <a:pt x="50" y="7"/>
                  </a:moveTo>
                  <a:cubicBezTo>
                    <a:pt x="33" y="8"/>
                    <a:pt x="5" y="13"/>
                    <a:pt x="13" y="13"/>
                  </a:cubicBezTo>
                  <a:lnTo>
                    <a:pt x="50" y="7"/>
                  </a:lnTo>
                  <a:close/>
                  <a:moveTo>
                    <a:pt x="96" y="1"/>
                  </a:moveTo>
                  <a:lnTo>
                    <a:pt x="50" y="7"/>
                  </a:lnTo>
                  <a:lnTo>
                    <a:pt x="50" y="7"/>
                  </a:lnTo>
                  <a:cubicBezTo>
                    <a:pt x="50" y="7"/>
                    <a:pt x="50" y="7"/>
                    <a:pt x="51" y="7"/>
                  </a:cubicBezTo>
                  <a:cubicBezTo>
                    <a:pt x="59" y="7"/>
                    <a:pt x="64" y="9"/>
                    <a:pt x="60" y="13"/>
                  </a:cubicBezTo>
                  <a:lnTo>
                    <a:pt x="25" y="13"/>
                  </a:lnTo>
                  <a:cubicBezTo>
                    <a:pt x="1" y="25"/>
                    <a:pt x="13" y="25"/>
                    <a:pt x="37" y="25"/>
                  </a:cubicBezTo>
                  <a:cubicBezTo>
                    <a:pt x="60" y="25"/>
                    <a:pt x="108" y="13"/>
                    <a:pt x="132" y="13"/>
                  </a:cubicBezTo>
                  <a:cubicBezTo>
                    <a:pt x="120" y="7"/>
                    <a:pt x="93" y="7"/>
                    <a:pt x="78" y="7"/>
                  </a:cubicBezTo>
                  <a:cubicBezTo>
                    <a:pt x="63" y="7"/>
                    <a:pt x="60" y="7"/>
                    <a:pt x="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27"/>
            <p:cNvSpPr/>
            <p:nvPr/>
          </p:nvSpPr>
          <p:spPr>
            <a:xfrm rot="1290219">
              <a:off x="2852999" y="3269591"/>
              <a:ext cx="3367" cy="530"/>
            </a:xfrm>
            <a:custGeom>
              <a:rect b="b" l="l" r="r" t="t"/>
              <a:pathLst>
                <a:path extrusionOk="0" h="12" w="66">
                  <a:moveTo>
                    <a:pt x="24" y="0"/>
                  </a:moveTo>
                  <a:lnTo>
                    <a:pt x="0" y="12"/>
                  </a:lnTo>
                  <a:lnTo>
                    <a:pt x="36" y="12"/>
                  </a:lnTo>
                  <a:cubicBezTo>
                    <a:pt x="66" y="6"/>
                    <a:pt x="63" y="6"/>
                    <a:pt x="52" y="6"/>
                  </a:cubicBezTo>
                  <a:cubicBezTo>
                    <a:pt x="42" y="6"/>
                    <a:pt x="24" y="6"/>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27"/>
            <p:cNvSpPr/>
            <p:nvPr/>
          </p:nvSpPr>
          <p:spPr>
            <a:xfrm rot="1290219">
              <a:off x="2848061" y="3271029"/>
              <a:ext cx="663" cy="44"/>
            </a:xfrm>
            <a:custGeom>
              <a:rect b="b" l="l" r="r" t="t"/>
              <a:pathLst>
                <a:path extrusionOk="0" h="1" w="13">
                  <a:moveTo>
                    <a:pt x="1" y="0"/>
                  </a:moveTo>
                  <a:lnTo>
                    <a:pt x="13" y="0"/>
                  </a:lnTo>
                  <a:lnTo>
                    <a:pt x="13"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27"/>
            <p:cNvSpPr/>
            <p:nvPr/>
          </p:nvSpPr>
          <p:spPr>
            <a:xfrm rot="1290219">
              <a:off x="2846278" y="3270577"/>
              <a:ext cx="1836" cy="574"/>
            </a:xfrm>
            <a:custGeom>
              <a:rect b="b" l="l" r="r" t="t"/>
              <a:pathLst>
                <a:path extrusionOk="0" h="13" w="36">
                  <a:moveTo>
                    <a:pt x="12" y="0"/>
                  </a:moveTo>
                  <a:lnTo>
                    <a:pt x="0" y="12"/>
                  </a:lnTo>
                  <a:lnTo>
                    <a:pt x="36" y="12"/>
                  </a:lnTo>
                  <a:lnTo>
                    <a:pt x="1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27"/>
            <p:cNvSpPr/>
            <p:nvPr/>
          </p:nvSpPr>
          <p:spPr>
            <a:xfrm rot="1290219">
              <a:off x="2845668" y="3270655"/>
              <a:ext cx="663" cy="44"/>
            </a:xfrm>
            <a:custGeom>
              <a:rect b="b" l="l" r="r" t="t"/>
              <a:pathLst>
                <a:path extrusionOk="0" h="1" w="13">
                  <a:moveTo>
                    <a:pt x="12" y="0"/>
                  </a:moveTo>
                  <a:lnTo>
                    <a:pt x="12" y="0"/>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27"/>
            <p:cNvSpPr/>
            <p:nvPr/>
          </p:nvSpPr>
          <p:spPr>
            <a:xfrm rot="1290219">
              <a:off x="2845364" y="3271474"/>
              <a:ext cx="2448" cy="574"/>
            </a:xfrm>
            <a:custGeom>
              <a:rect b="b" l="l" r="r" t="t"/>
              <a:pathLst>
                <a:path extrusionOk="0" h="13" w="48">
                  <a:moveTo>
                    <a:pt x="12" y="0"/>
                  </a:moveTo>
                  <a:cubicBezTo>
                    <a:pt x="24" y="0"/>
                    <a:pt x="24" y="12"/>
                    <a:pt x="0" y="12"/>
                  </a:cubicBezTo>
                  <a:lnTo>
                    <a:pt x="24" y="12"/>
                  </a:lnTo>
                  <a:cubicBezTo>
                    <a:pt x="24" y="0"/>
                    <a:pt x="48"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27"/>
            <p:cNvSpPr/>
            <p:nvPr/>
          </p:nvSpPr>
          <p:spPr>
            <a:xfrm rot="1290219">
              <a:off x="2849818" y="3297373"/>
              <a:ext cx="1887" cy="265"/>
            </a:xfrm>
            <a:custGeom>
              <a:rect b="b" l="l" r="r" t="t"/>
              <a:pathLst>
                <a:path extrusionOk="0" h="6" w="37">
                  <a:moveTo>
                    <a:pt x="0" y="0"/>
                  </a:moveTo>
                  <a:cubicBezTo>
                    <a:pt x="4" y="4"/>
                    <a:pt x="10" y="5"/>
                    <a:pt x="15" y="5"/>
                  </a:cubicBezTo>
                  <a:cubicBezTo>
                    <a:pt x="26" y="5"/>
                    <a:pt x="36" y="0"/>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27"/>
            <p:cNvSpPr/>
            <p:nvPr/>
          </p:nvSpPr>
          <p:spPr>
            <a:xfrm rot="1290219">
              <a:off x="2886627" y="3231422"/>
              <a:ext cx="51" cy="1635"/>
            </a:xfrm>
            <a:custGeom>
              <a:rect b="b" l="l" r="r" t="t"/>
              <a:pathLst>
                <a:path extrusionOk="0" h="37" w="1">
                  <a:moveTo>
                    <a:pt x="0" y="36"/>
                  </a:moveTo>
                  <a:lnTo>
                    <a:pt x="0" y="36"/>
                  </a:lnTo>
                  <a:cubicBezTo>
                    <a:pt x="0" y="1"/>
                    <a:pt x="0" y="24"/>
                    <a:pt x="0" y="36"/>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27"/>
            <p:cNvSpPr/>
            <p:nvPr/>
          </p:nvSpPr>
          <p:spPr>
            <a:xfrm rot="1290219">
              <a:off x="2884082" y="3229149"/>
              <a:ext cx="1836" cy="2651"/>
            </a:xfrm>
            <a:custGeom>
              <a:rect b="b" l="l" r="r" t="t"/>
              <a:pathLst>
                <a:path extrusionOk="0" h="60" w="36">
                  <a:moveTo>
                    <a:pt x="8" y="0"/>
                  </a:moveTo>
                  <a:cubicBezTo>
                    <a:pt x="1" y="0"/>
                    <a:pt x="3" y="19"/>
                    <a:pt x="11" y="59"/>
                  </a:cubicBezTo>
                  <a:cubicBezTo>
                    <a:pt x="11" y="24"/>
                    <a:pt x="35" y="59"/>
                    <a:pt x="23" y="12"/>
                  </a:cubicBezTo>
                  <a:cubicBezTo>
                    <a:pt x="16" y="4"/>
                    <a:pt x="11" y="0"/>
                    <a:pt x="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27"/>
            <p:cNvSpPr/>
            <p:nvPr/>
          </p:nvSpPr>
          <p:spPr>
            <a:xfrm rot="1290219">
              <a:off x="2884573" y="3231871"/>
              <a:ext cx="663" cy="1635"/>
            </a:xfrm>
            <a:custGeom>
              <a:rect b="b" l="l" r="r" t="t"/>
              <a:pathLst>
                <a:path extrusionOk="0" h="37" w="13">
                  <a:moveTo>
                    <a:pt x="0" y="0"/>
                  </a:moveTo>
                  <a:lnTo>
                    <a:pt x="0" y="36"/>
                  </a:lnTo>
                  <a:lnTo>
                    <a:pt x="12" y="24"/>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27"/>
            <p:cNvSpPr/>
            <p:nvPr/>
          </p:nvSpPr>
          <p:spPr>
            <a:xfrm rot="1290219">
              <a:off x="2884745" y="3233624"/>
              <a:ext cx="663" cy="1060"/>
            </a:xfrm>
            <a:custGeom>
              <a:rect b="b" l="l" r="r" t="t"/>
              <a:pathLst>
                <a:path extrusionOk="0" h="24" w="13">
                  <a:moveTo>
                    <a:pt x="0" y="0"/>
                  </a:moveTo>
                  <a:lnTo>
                    <a:pt x="0" y="24"/>
                  </a:lnTo>
                  <a:lnTo>
                    <a:pt x="12" y="12"/>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27"/>
            <p:cNvSpPr/>
            <p:nvPr/>
          </p:nvSpPr>
          <p:spPr>
            <a:xfrm rot="1290219">
              <a:off x="2881760" y="3228353"/>
              <a:ext cx="2754" cy="4861"/>
            </a:xfrm>
            <a:custGeom>
              <a:rect b="b" l="l" r="r" t="t"/>
              <a:pathLst>
                <a:path extrusionOk="0" h="110" w="54">
                  <a:moveTo>
                    <a:pt x="3" y="0"/>
                  </a:moveTo>
                  <a:cubicBezTo>
                    <a:pt x="0" y="0"/>
                    <a:pt x="18" y="30"/>
                    <a:pt x="18" y="50"/>
                  </a:cubicBezTo>
                  <a:lnTo>
                    <a:pt x="18" y="39"/>
                  </a:lnTo>
                  <a:cubicBezTo>
                    <a:pt x="42" y="74"/>
                    <a:pt x="30" y="86"/>
                    <a:pt x="42" y="110"/>
                  </a:cubicBezTo>
                  <a:cubicBezTo>
                    <a:pt x="53" y="110"/>
                    <a:pt x="30" y="39"/>
                    <a:pt x="42" y="39"/>
                  </a:cubicBezTo>
                  <a:cubicBezTo>
                    <a:pt x="38" y="31"/>
                    <a:pt x="34" y="29"/>
                    <a:pt x="30" y="29"/>
                  </a:cubicBezTo>
                  <a:cubicBezTo>
                    <a:pt x="28" y="29"/>
                    <a:pt x="26" y="30"/>
                    <a:pt x="24" y="30"/>
                  </a:cubicBezTo>
                  <a:cubicBezTo>
                    <a:pt x="18" y="30"/>
                    <a:pt x="12" y="27"/>
                    <a:pt x="6" y="3"/>
                  </a:cubicBezTo>
                  <a:cubicBezTo>
                    <a:pt x="4" y="1"/>
                    <a:pt x="3" y="0"/>
                    <a:pt x="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27"/>
            <p:cNvSpPr/>
            <p:nvPr/>
          </p:nvSpPr>
          <p:spPr>
            <a:xfrm rot="1290219">
              <a:off x="2849431" y="3242811"/>
              <a:ext cx="612" cy="574"/>
            </a:xfrm>
            <a:custGeom>
              <a:rect b="b" l="l" r="r" t="t"/>
              <a:pathLst>
                <a:path extrusionOk="0" h="13" w="12">
                  <a:moveTo>
                    <a:pt x="0" y="0"/>
                  </a:moveTo>
                  <a:cubicBezTo>
                    <a:pt x="0" y="12"/>
                    <a:pt x="0" y="12"/>
                    <a:pt x="12" y="12"/>
                  </a:cubicBezTo>
                  <a:cubicBezTo>
                    <a:pt x="0" y="0"/>
                    <a:pt x="0"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27"/>
            <p:cNvSpPr/>
            <p:nvPr/>
          </p:nvSpPr>
          <p:spPr>
            <a:xfrm rot="1290219">
              <a:off x="2812402" y="3229247"/>
              <a:ext cx="51" cy="530"/>
            </a:xfrm>
            <a:custGeom>
              <a:rect b="b" l="l" r="r" t="t"/>
              <a:pathLst>
                <a:path extrusionOk="0" h="12" w="1">
                  <a:moveTo>
                    <a:pt x="0" y="12"/>
                  </a:moveTo>
                  <a:cubicBezTo>
                    <a:pt x="0" y="12"/>
                    <a:pt x="0" y="12"/>
                    <a:pt x="0" y="0"/>
                  </a:cubicBezTo>
                  <a:lnTo>
                    <a:pt x="0" y="0"/>
                  </a:lnTo>
                  <a:lnTo>
                    <a:pt x="0" y="12"/>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27"/>
            <p:cNvSpPr/>
            <p:nvPr/>
          </p:nvSpPr>
          <p:spPr>
            <a:xfrm rot="1290219">
              <a:off x="2874905" y="3226876"/>
              <a:ext cx="612" cy="574"/>
            </a:xfrm>
            <a:custGeom>
              <a:rect b="b" l="l" r="r" t="t"/>
              <a:pathLst>
                <a:path extrusionOk="0" h="13" w="12">
                  <a:moveTo>
                    <a:pt x="12" y="1"/>
                  </a:moveTo>
                  <a:cubicBezTo>
                    <a:pt x="0" y="1"/>
                    <a:pt x="0" y="1"/>
                    <a:pt x="0" y="12"/>
                  </a:cubicBezTo>
                  <a:cubicBezTo>
                    <a:pt x="12" y="12"/>
                    <a:pt x="12" y="12"/>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27"/>
            <p:cNvSpPr/>
            <p:nvPr/>
          </p:nvSpPr>
          <p:spPr>
            <a:xfrm rot="1290219">
              <a:off x="2872463" y="3226493"/>
              <a:ext cx="663" cy="574"/>
            </a:xfrm>
            <a:custGeom>
              <a:rect b="b" l="l" r="r" t="t"/>
              <a:pathLst>
                <a:path extrusionOk="0" h="13" w="13">
                  <a:moveTo>
                    <a:pt x="12" y="12"/>
                  </a:moveTo>
                  <a:lnTo>
                    <a:pt x="12" y="12"/>
                  </a:lnTo>
                  <a:cubicBezTo>
                    <a:pt x="0" y="0"/>
                    <a:pt x="0" y="0"/>
                    <a:pt x="12"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27"/>
            <p:cNvSpPr/>
            <p:nvPr/>
          </p:nvSpPr>
          <p:spPr>
            <a:xfrm rot="1290219">
              <a:off x="2870674" y="3226337"/>
              <a:ext cx="663" cy="44"/>
            </a:xfrm>
            <a:custGeom>
              <a:rect b="b" l="l" r="r" t="t"/>
              <a:pathLst>
                <a:path extrusionOk="0" h="1" w="13">
                  <a:moveTo>
                    <a:pt x="13" y="0"/>
                  </a:moveTo>
                  <a:lnTo>
                    <a:pt x="13" y="0"/>
                  </a:lnTo>
                  <a:cubicBezTo>
                    <a:pt x="13" y="0"/>
                    <a:pt x="1" y="0"/>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27"/>
            <p:cNvSpPr/>
            <p:nvPr/>
          </p:nvSpPr>
          <p:spPr>
            <a:xfrm rot="1290219">
              <a:off x="2873997" y="3225173"/>
              <a:ext cx="1377" cy="3756"/>
            </a:xfrm>
            <a:custGeom>
              <a:rect b="b" l="l" r="r" t="t"/>
              <a:pathLst>
                <a:path extrusionOk="0" h="85" w="27">
                  <a:moveTo>
                    <a:pt x="1" y="0"/>
                  </a:moveTo>
                  <a:lnTo>
                    <a:pt x="1" y="0"/>
                  </a:lnTo>
                  <a:cubicBezTo>
                    <a:pt x="1" y="0"/>
                    <a:pt x="2" y="9"/>
                    <a:pt x="6" y="35"/>
                  </a:cubicBezTo>
                  <a:cubicBezTo>
                    <a:pt x="6" y="41"/>
                    <a:pt x="6" y="58"/>
                    <a:pt x="6" y="58"/>
                  </a:cubicBezTo>
                  <a:cubicBezTo>
                    <a:pt x="6" y="58"/>
                    <a:pt x="6" y="70"/>
                    <a:pt x="6" y="70"/>
                  </a:cubicBezTo>
                  <a:cubicBezTo>
                    <a:pt x="18" y="70"/>
                    <a:pt x="18" y="70"/>
                    <a:pt x="18" y="82"/>
                  </a:cubicBezTo>
                  <a:cubicBezTo>
                    <a:pt x="20" y="84"/>
                    <a:pt x="21" y="85"/>
                    <a:pt x="22" y="85"/>
                  </a:cubicBezTo>
                  <a:cubicBezTo>
                    <a:pt x="27" y="85"/>
                    <a:pt x="18" y="57"/>
                    <a:pt x="18" y="46"/>
                  </a:cubicBezTo>
                  <a:cubicBezTo>
                    <a:pt x="10" y="31"/>
                    <a:pt x="3"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27"/>
            <p:cNvSpPr/>
            <p:nvPr/>
          </p:nvSpPr>
          <p:spPr>
            <a:xfrm rot="1290219">
              <a:off x="2807543" y="3224667"/>
              <a:ext cx="3060" cy="4772"/>
            </a:xfrm>
            <a:custGeom>
              <a:rect b="b" l="l" r="r" t="t"/>
              <a:pathLst>
                <a:path extrusionOk="0" h="108" w="60">
                  <a:moveTo>
                    <a:pt x="0" y="1"/>
                  </a:moveTo>
                  <a:cubicBezTo>
                    <a:pt x="10" y="29"/>
                    <a:pt x="34" y="58"/>
                    <a:pt x="50" y="86"/>
                  </a:cubicBezTo>
                  <a:lnTo>
                    <a:pt x="50" y="86"/>
                  </a:lnTo>
                  <a:cubicBezTo>
                    <a:pt x="41" y="65"/>
                    <a:pt x="32" y="42"/>
                    <a:pt x="24" y="24"/>
                  </a:cubicBezTo>
                  <a:lnTo>
                    <a:pt x="24" y="36"/>
                  </a:lnTo>
                  <a:cubicBezTo>
                    <a:pt x="12" y="12"/>
                    <a:pt x="12" y="12"/>
                    <a:pt x="0" y="1"/>
                  </a:cubicBezTo>
                  <a:close/>
                  <a:moveTo>
                    <a:pt x="50" y="86"/>
                  </a:moveTo>
                  <a:lnTo>
                    <a:pt x="50" y="86"/>
                  </a:lnTo>
                  <a:cubicBezTo>
                    <a:pt x="53" y="94"/>
                    <a:pt x="56" y="101"/>
                    <a:pt x="60" y="108"/>
                  </a:cubicBezTo>
                  <a:cubicBezTo>
                    <a:pt x="57" y="101"/>
                    <a:pt x="54" y="93"/>
                    <a:pt x="50" y="86"/>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27"/>
            <p:cNvSpPr/>
            <p:nvPr/>
          </p:nvSpPr>
          <p:spPr>
            <a:xfrm rot="1290219">
              <a:off x="2809602" y="3230045"/>
              <a:ext cx="1275" cy="574"/>
            </a:xfrm>
            <a:custGeom>
              <a:rect b="b" l="l" r="r" t="t"/>
              <a:pathLst>
                <a:path extrusionOk="0" h="13" w="25">
                  <a:moveTo>
                    <a:pt x="1" y="1"/>
                  </a:moveTo>
                  <a:cubicBezTo>
                    <a:pt x="7" y="1"/>
                    <a:pt x="10" y="1"/>
                    <a:pt x="13" y="2"/>
                  </a:cubicBezTo>
                  <a:lnTo>
                    <a:pt x="13" y="2"/>
                  </a:lnTo>
                  <a:cubicBezTo>
                    <a:pt x="12" y="1"/>
                    <a:pt x="12" y="1"/>
                    <a:pt x="12" y="1"/>
                  </a:cubicBezTo>
                  <a:close/>
                  <a:moveTo>
                    <a:pt x="13" y="2"/>
                  </a:moveTo>
                  <a:cubicBezTo>
                    <a:pt x="13" y="6"/>
                    <a:pt x="15" y="13"/>
                    <a:pt x="24" y="13"/>
                  </a:cubicBezTo>
                  <a:cubicBezTo>
                    <a:pt x="18" y="7"/>
                    <a:pt x="16" y="4"/>
                    <a:pt x="13" y="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27"/>
            <p:cNvSpPr/>
            <p:nvPr/>
          </p:nvSpPr>
          <p:spPr>
            <a:xfrm rot="1290219">
              <a:off x="2780210" y="3224433"/>
              <a:ext cx="51" cy="574"/>
            </a:xfrm>
            <a:custGeom>
              <a:rect b="b" l="l" r="r" t="t"/>
              <a:pathLst>
                <a:path extrusionOk="0" h="13" w="1">
                  <a:moveTo>
                    <a:pt x="0" y="13"/>
                  </a:moveTo>
                  <a:lnTo>
                    <a:pt x="0" y="13"/>
                  </a:lnTo>
                  <a:cubicBezTo>
                    <a:pt x="0" y="1"/>
                    <a:pt x="0" y="1"/>
                    <a:pt x="0" y="13"/>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27"/>
            <p:cNvSpPr/>
            <p:nvPr/>
          </p:nvSpPr>
          <p:spPr>
            <a:xfrm rot="1290219">
              <a:off x="2813673" y="3227566"/>
              <a:ext cx="612" cy="44"/>
            </a:xfrm>
            <a:custGeom>
              <a:rect b="b" l="l" r="r" t="t"/>
              <a:pathLst>
                <a:path extrusionOk="0" h="1" w="12">
                  <a:moveTo>
                    <a:pt x="0" y="0"/>
                  </a:moveTo>
                  <a:cubicBezTo>
                    <a:pt x="0" y="0"/>
                    <a:pt x="12" y="0"/>
                    <a:pt x="12" y="0"/>
                  </a:cubicBezTo>
                  <a:cubicBezTo>
                    <a:pt x="12" y="0"/>
                    <a:pt x="12"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27"/>
            <p:cNvSpPr/>
            <p:nvPr/>
          </p:nvSpPr>
          <p:spPr>
            <a:xfrm rot="1290219">
              <a:off x="2805571" y="3248247"/>
              <a:ext cx="1275" cy="1326"/>
            </a:xfrm>
            <a:custGeom>
              <a:rect b="b" l="l" r="r" t="t"/>
              <a:pathLst>
                <a:path extrusionOk="0" h="30" w="25">
                  <a:moveTo>
                    <a:pt x="0" y="0"/>
                  </a:moveTo>
                  <a:lnTo>
                    <a:pt x="12" y="24"/>
                  </a:lnTo>
                  <a:cubicBezTo>
                    <a:pt x="12" y="28"/>
                    <a:pt x="12" y="30"/>
                    <a:pt x="13" y="30"/>
                  </a:cubicBezTo>
                  <a:cubicBezTo>
                    <a:pt x="13" y="30"/>
                    <a:pt x="16" y="24"/>
                    <a:pt x="24" y="24"/>
                  </a:cubicBezTo>
                  <a:cubicBezTo>
                    <a:pt x="11" y="7"/>
                    <a:pt x="7" y="2"/>
                    <a:pt x="7" y="2"/>
                  </a:cubicBezTo>
                  <a:lnTo>
                    <a:pt x="7" y="2"/>
                  </a:lnTo>
                  <a:cubicBezTo>
                    <a:pt x="7" y="2"/>
                    <a:pt x="10" y="8"/>
                    <a:pt x="9" y="8"/>
                  </a:cubicBezTo>
                  <a:cubicBezTo>
                    <a:pt x="8" y="8"/>
                    <a:pt x="6" y="6"/>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27"/>
            <p:cNvSpPr/>
            <p:nvPr/>
          </p:nvSpPr>
          <p:spPr>
            <a:xfrm rot="1290219">
              <a:off x="2811898" y="3229761"/>
              <a:ext cx="918" cy="1105"/>
            </a:xfrm>
            <a:custGeom>
              <a:rect b="b" l="l" r="r" t="t"/>
              <a:pathLst>
                <a:path extrusionOk="0" h="25" w="18">
                  <a:moveTo>
                    <a:pt x="5" y="1"/>
                  </a:moveTo>
                  <a:lnTo>
                    <a:pt x="5" y="1"/>
                  </a:lnTo>
                  <a:cubicBezTo>
                    <a:pt x="9" y="8"/>
                    <a:pt x="9" y="10"/>
                    <a:pt x="8" y="10"/>
                  </a:cubicBezTo>
                  <a:cubicBezTo>
                    <a:pt x="7" y="10"/>
                    <a:pt x="5" y="8"/>
                    <a:pt x="3" y="8"/>
                  </a:cubicBezTo>
                  <a:lnTo>
                    <a:pt x="3" y="8"/>
                  </a:lnTo>
                  <a:cubicBezTo>
                    <a:pt x="1" y="8"/>
                    <a:pt x="1" y="11"/>
                    <a:pt x="5" y="25"/>
                  </a:cubicBezTo>
                  <a:lnTo>
                    <a:pt x="17" y="13"/>
                  </a:lnTo>
                  <a:lnTo>
                    <a:pt x="5"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27"/>
            <p:cNvSpPr/>
            <p:nvPr/>
          </p:nvSpPr>
          <p:spPr>
            <a:xfrm rot="1290219">
              <a:off x="2881224" y="3235370"/>
              <a:ext cx="1887" cy="3712"/>
            </a:xfrm>
            <a:custGeom>
              <a:rect b="b" l="l" r="r" t="t"/>
              <a:pathLst>
                <a:path extrusionOk="0" h="84" w="37">
                  <a:moveTo>
                    <a:pt x="13" y="1"/>
                  </a:moveTo>
                  <a:cubicBezTo>
                    <a:pt x="24" y="36"/>
                    <a:pt x="13" y="13"/>
                    <a:pt x="1" y="36"/>
                  </a:cubicBezTo>
                  <a:lnTo>
                    <a:pt x="24" y="60"/>
                  </a:lnTo>
                  <a:lnTo>
                    <a:pt x="24" y="72"/>
                  </a:lnTo>
                  <a:lnTo>
                    <a:pt x="36" y="84"/>
                  </a:lnTo>
                  <a:cubicBezTo>
                    <a:pt x="36" y="60"/>
                    <a:pt x="24" y="36"/>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27"/>
            <p:cNvSpPr/>
            <p:nvPr/>
          </p:nvSpPr>
          <p:spPr>
            <a:xfrm rot="1290219">
              <a:off x="2880946" y="3225369"/>
              <a:ext cx="663" cy="1591"/>
            </a:xfrm>
            <a:custGeom>
              <a:rect b="b" l="l" r="r" t="t"/>
              <a:pathLst>
                <a:path extrusionOk="0" h="36" w="13">
                  <a:moveTo>
                    <a:pt x="0" y="0"/>
                  </a:moveTo>
                  <a:lnTo>
                    <a:pt x="0" y="24"/>
                  </a:lnTo>
                  <a:lnTo>
                    <a:pt x="12" y="36"/>
                  </a:lnTo>
                  <a:cubicBezTo>
                    <a:pt x="12" y="24"/>
                    <a:pt x="0"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27"/>
            <p:cNvSpPr/>
            <p:nvPr/>
          </p:nvSpPr>
          <p:spPr>
            <a:xfrm rot="1290219">
              <a:off x="2873831" y="3221177"/>
              <a:ext cx="867" cy="1370"/>
            </a:xfrm>
            <a:custGeom>
              <a:rect b="b" l="l" r="r" t="t"/>
              <a:pathLst>
                <a:path extrusionOk="0" h="31" w="17">
                  <a:moveTo>
                    <a:pt x="3" y="0"/>
                  </a:moveTo>
                  <a:lnTo>
                    <a:pt x="3" y="0"/>
                  </a:lnTo>
                  <a:cubicBezTo>
                    <a:pt x="1" y="0"/>
                    <a:pt x="0" y="5"/>
                    <a:pt x="4" y="18"/>
                  </a:cubicBezTo>
                  <a:lnTo>
                    <a:pt x="16" y="30"/>
                  </a:lnTo>
                  <a:cubicBezTo>
                    <a:pt x="16" y="15"/>
                    <a:pt x="7" y="0"/>
                    <a:pt x="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27"/>
            <p:cNvSpPr/>
            <p:nvPr/>
          </p:nvSpPr>
          <p:spPr>
            <a:xfrm rot="1290219">
              <a:off x="2877061" y="3237576"/>
              <a:ext cx="663" cy="1414"/>
            </a:xfrm>
            <a:custGeom>
              <a:rect b="b" l="l" r="r" t="t"/>
              <a:pathLst>
                <a:path extrusionOk="0" h="32" w="13">
                  <a:moveTo>
                    <a:pt x="3" y="0"/>
                  </a:moveTo>
                  <a:cubicBezTo>
                    <a:pt x="0" y="0"/>
                    <a:pt x="0" y="6"/>
                    <a:pt x="0" y="20"/>
                  </a:cubicBezTo>
                  <a:cubicBezTo>
                    <a:pt x="0" y="17"/>
                    <a:pt x="1" y="16"/>
                    <a:pt x="1" y="16"/>
                  </a:cubicBezTo>
                  <a:cubicBezTo>
                    <a:pt x="5" y="16"/>
                    <a:pt x="12" y="32"/>
                    <a:pt x="12" y="32"/>
                  </a:cubicBezTo>
                  <a:lnTo>
                    <a:pt x="12" y="8"/>
                  </a:lnTo>
                  <a:cubicBezTo>
                    <a:pt x="7" y="3"/>
                    <a:pt x="4" y="0"/>
                    <a:pt x="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27"/>
            <p:cNvSpPr/>
            <p:nvPr/>
          </p:nvSpPr>
          <p:spPr>
            <a:xfrm rot="1290219">
              <a:off x="2871910" y="3221323"/>
              <a:ext cx="1173" cy="1105"/>
            </a:xfrm>
            <a:custGeom>
              <a:rect b="b" l="l" r="r" t="t"/>
              <a:pathLst>
                <a:path extrusionOk="0" h="25" w="23">
                  <a:moveTo>
                    <a:pt x="17" y="0"/>
                  </a:moveTo>
                  <a:lnTo>
                    <a:pt x="17" y="0"/>
                  </a:lnTo>
                  <a:cubicBezTo>
                    <a:pt x="17" y="15"/>
                    <a:pt x="14" y="20"/>
                    <a:pt x="11" y="20"/>
                  </a:cubicBezTo>
                  <a:cubicBezTo>
                    <a:pt x="7" y="20"/>
                    <a:pt x="3" y="12"/>
                    <a:pt x="2" y="12"/>
                  </a:cubicBezTo>
                  <a:lnTo>
                    <a:pt x="2" y="12"/>
                  </a:lnTo>
                  <a:cubicBezTo>
                    <a:pt x="1" y="12"/>
                    <a:pt x="2" y="15"/>
                    <a:pt x="5" y="24"/>
                  </a:cubicBezTo>
                  <a:cubicBezTo>
                    <a:pt x="5" y="21"/>
                    <a:pt x="6" y="20"/>
                    <a:pt x="8" y="20"/>
                  </a:cubicBezTo>
                  <a:cubicBezTo>
                    <a:pt x="10" y="20"/>
                    <a:pt x="13" y="21"/>
                    <a:pt x="15" y="21"/>
                  </a:cubicBezTo>
                  <a:cubicBezTo>
                    <a:pt x="20" y="21"/>
                    <a:pt x="23" y="18"/>
                    <a:pt x="1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27"/>
            <p:cNvSpPr/>
            <p:nvPr/>
          </p:nvSpPr>
          <p:spPr>
            <a:xfrm rot="1290219">
              <a:off x="2869377" y="3222249"/>
              <a:ext cx="1836" cy="4816"/>
            </a:xfrm>
            <a:custGeom>
              <a:rect b="b" l="l" r="r" t="t"/>
              <a:pathLst>
                <a:path extrusionOk="0" h="109" w="36">
                  <a:moveTo>
                    <a:pt x="0" y="1"/>
                  </a:moveTo>
                  <a:cubicBezTo>
                    <a:pt x="0" y="37"/>
                    <a:pt x="12" y="72"/>
                    <a:pt x="24" y="96"/>
                  </a:cubicBezTo>
                  <a:cubicBezTo>
                    <a:pt x="12" y="72"/>
                    <a:pt x="24" y="72"/>
                    <a:pt x="24" y="72"/>
                  </a:cubicBezTo>
                  <a:cubicBezTo>
                    <a:pt x="36" y="84"/>
                    <a:pt x="36" y="96"/>
                    <a:pt x="36" y="108"/>
                  </a:cubicBezTo>
                  <a:cubicBezTo>
                    <a:pt x="36" y="84"/>
                    <a:pt x="36" y="84"/>
                    <a:pt x="36" y="72"/>
                  </a:cubicBezTo>
                  <a:cubicBezTo>
                    <a:pt x="24" y="49"/>
                    <a:pt x="12" y="37"/>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27"/>
            <p:cNvSpPr/>
            <p:nvPr/>
          </p:nvSpPr>
          <p:spPr>
            <a:xfrm rot="1290219">
              <a:off x="2868248" y="3220545"/>
              <a:ext cx="1275" cy="3181"/>
            </a:xfrm>
            <a:custGeom>
              <a:rect b="b" l="l" r="r" t="t"/>
              <a:pathLst>
                <a:path extrusionOk="0" h="72" w="25">
                  <a:moveTo>
                    <a:pt x="12" y="0"/>
                  </a:moveTo>
                  <a:cubicBezTo>
                    <a:pt x="0" y="12"/>
                    <a:pt x="0" y="36"/>
                    <a:pt x="0" y="60"/>
                  </a:cubicBezTo>
                  <a:lnTo>
                    <a:pt x="12" y="72"/>
                  </a:lnTo>
                  <a:cubicBezTo>
                    <a:pt x="12" y="36"/>
                    <a:pt x="24" y="48"/>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27"/>
            <p:cNvSpPr/>
            <p:nvPr/>
          </p:nvSpPr>
          <p:spPr>
            <a:xfrm rot="1290219">
              <a:off x="2858935" y="3222166"/>
              <a:ext cx="816" cy="1281"/>
            </a:xfrm>
            <a:custGeom>
              <a:rect b="b" l="l" r="r" t="t"/>
              <a:pathLst>
                <a:path extrusionOk="0" h="29" w="16">
                  <a:moveTo>
                    <a:pt x="0" y="1"/>
                  </a:moveTo>
                  <a:cubicBezTo>
                    <a:pt x="0" y="1"/>
                    <a:pt x="2" y="4"/>
                    <a:pt x="5" y="7"/>
                  </a:cubicBezTo>
                  <a:lnTo>
                    <a:pt x="5" y="7"/>
                  </a:lnTo>
                  <a:cubicBezTo>
                    <a:pt x="5" y="6"/>
                    <a:pt x="4" y="5"/>
                    <a:pt x="4" y="4"/>
                  </a:cubicBezTo>
                  <a:cubicBezTo>
                    <a:pt x="1" y="2"/>
                    <a:pt x="0" y="1"/>
                    <a:pt x="0" y="1"/>
                  </a:cubicBezTo>
                  <a:close/>
                  <a:moveTo>
                    <a:pt x="5" y="7"/>
                  </a:moveTo>
                  <a:cubicBezTo>
                    <a:pt x="9" y="15"/>
                    <a:pt x="13" y="22"/>
                    <a:pt x="16" y="28"/>
                  </a:cubicBezTo>
                  <a:cubicBezTo>
                    <a:pt x="16" y="22"/>
                    <a:pt x="10" y="13"/>
                    <a:pt x="5" y="7"/>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27"/>
            <p:cNvSpPr/>
            <p:nvPr/>
          </p:nvSpPr>
          <p:spPr>
            <a:xfrm rot="1290219">
              <a:off x="2850183" y="3245467"/>
              <a:ext cx="969" cy="2298"/>
            </a:xfrm>
            <a:custGeom>
              <a:rect b="b" l="l" r="r" t="t"/>
              <a:pathLst>
                <a:path extrusionOk="0" h="52" w="19">
                  <a:moveTo>
                    <a:pt x="13" y="1"/>
                  </a:moveTo>
                  <a:cubicBezTo>
                    <a:pt x="13" y="13"/>
                    <a:pt x="1" y="25"/>
                    <a:pt x="13" y="48"/>
                  </a:cubicBezTo>
                  <a:cubicBezTo>
                    <a:pt x="13" y="48"/>
                    <a:pt x="16" y="51"/>
                    <a:pt x="17" y="51"/>
                  </a:cubicBezTo>
                  <a:cubicBezTo>
                    <a:pt x="19" y="51"/>
                    <a:pt x="19" y="48"/>
                    <a:pt x="13" y="37"/>
                  </a:cubicBezTo>
                  <a:cubicBezTo>
                    <a:pt x="13" y="37"/>
                    <a:pt x="13" y="25"/>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27"/>
            <p:cNvSpPr/>
            <p:nvPr/>
          </p:nvSpPr>
          <p:spPr>
            <a:xfrm rot="1290219">
              <a:off x="2847272" y="3245217"/>
              <a:ext cx="663" cy="1237"/>
            </a:xfrm>
            <a:custGeom>
              <a:rect b="b" l="l" r="r" t="t"/>
              <a:pathLst>
                <a:path extrusionOk="0" h="28" w="13">
                  <a:moveTo>
                    <a:pt x="0" y="0"/>
                  </a:moveTo>
                  <a:cubicBezTo>
                    <a:pt x="0" y="0"/>
                    <a:pt x="0" y="1"/>
                    <a:pt x="0" y="4"/>
                  </a:cubicBezTo>
                  <a:cubicBezTo>
                    <a:pt x="1" y="4"/>
                    <a:pt x="1" y="4"/>
                    <a:pt x="1" y="5"/>
                  </a:cubicBezTo>
                  <a:lnTo>
                    <a:pt x="1" y="5"/>
                  </a:lnTo>
                  <a:cubicBezTo>
                    <a:pt x="1" y="2"/>
                    <a:pt x="0" y="0"/>
                    <a:pt x="0" y="0"/>
                  </a:cubicBezTo>
                  <a:close/>
                  <a:moveTo>
                    <a:pt x="1" y="5"/>
                  </a:moveTo>
                  <a:cubicBezTo>
                    <a:pt x="3" y="10"/>
                    <a:pt x="6" y="21"/>
                    <a:pt x="12" y="27"/>
                  </a:cubicBezTo>
                  <a:cubicBezTo>
                    <a:pt x="12" y="16"/>
                    <a:pt x="12" y="16"/>
                    <a:pt x="1" y="5"/>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27"/>
            <p:cNvSpPr/>
            <p:nvPr/>
          </p:nvSpPr>
          <p:spPr>
            <a:xfrm rot="1290219">
              <a:off x="2821614" y="3218208"/>
              <a:ext cx="1224" cy="1326"/>
            </a:xfrm>
            <a:custGeom>
              <a:rect b="b" l="l" r="r" t="t"/>
              <a:pathLst>
                <a:path extrusionOk="0" h="30" w="24">
                  <a:moveTo>
                    <a:pt x="4" y="1"/>
                  </a:moveTo>
                  <a:lnTo>
                    <a:pt x="4" y="1"/>
                  </a:lnTo>
                  <a:cubicBezTo>
                    <a:pt x="0" y="1"/>
                    <a:pt x="3" y="12"/>
                    <a:pt x="11" y="29"/>
                  </a:cubicBezTo>
                  <a:cubicBezTo>
                    <a:pt x="23" y="29"/>
                    <a:pt x="11" y="17"/>
                    <a:pt x="11" y="5"/>
                  </a:cubicBezTo>
                  <a:cubicBezTo>
                    <a:pt x="8" y="2"/>
                    <a:pt x="6" y="1"/>
                    <a:pt x="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27"/>
            <p:cNvSpPr/>
            <p:nvPr/>
          </p:nvSpPr>
          <p:spPr>
            <a:xfrm rot="1290219">
              <a:off x="2820881" y="3218177"/>
              <a:ext cx="1275" cy="1635"/>
            </a:xfrm>
            <a:custGeom>
              <a:rect b="b" l="l" r="r" t="t"/>
              <a:pathLst>
                <a:path extrusionOk="0" h="37" w="25">
                  <a:moveTo>
                    <a:pt x="0" y="0"/>
                  </a:moveTo>
                  <a:lnTo>
                    <a:pt x="12" y="24"/>
                  </a:lnTo>
                  <a:lnTo>
                    <a:pt x="24" y="36"/>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27"/>
            <p:cNvSpPr/>
            <p:nvPr/>
          </p:nvSpPr>
          <p:spPr>
            <a:xfrm rot="1290219">
              <a:off x="2819458" y="3216787"/>
              <a:ext cx="51" cy="1105"/>
            </a:xfrm>
            <a:custGeom>
              <a:rect b="b" l="l" r="r" t="t"/>
              <a:pathLst>
                <a:path extrusionOk="0" h="25" w="1">
                  <a:moveTo>
                    <a:pt x="1" y="1"/>
                  </a:moveTo>
                  <a:cubicBezTo>
                    <a:pt x="1" y="12"/>
                    <a:pt x="1" y="12"/>
                    <a:pt x="1" y="12"/>
                  </a:cubicBezTo>
                  <a:cubicBezTo>
                    <a:pt x="1" y="12"/>
                    <a:pt x="1" y="12"/>
                    <a:pt x="1" y="24"/>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27"/>
            <p:cNvSpPr/>
            <p:nvPr/>
          </p:nvSpPr>
          <p:spPr>
            <a:xfrm rot="1290219">
              <a:off x="2817938" y="3216626"/>
              <a:ext cx="1887" cy="3181"/>
            </a:xfrm>
            <a:custGeom>
              <a:rect b="b" l="l" r="r" t="t"/>
              <a:pathLst>
                <a:path extrusionOk="0" h="72" w="37">
                  <a:moveTo>
                    <a:pt x="1" y="1"/>
                  </a:moveTo>
                  <a:lnTo>
                    <a:pt x="13" y="24"/>
                  </a:lnTo>
                  <a:lnTo>
                    <a:pt x="37" y="72"/>
                  </a:lnTo>
                  <a:cubicBezTo>
                    <a:pt x="37" y="48"/>
                    <a:pt x="25" y="48"/>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27"/>
            <p:cNvSpPr/>
            <p:nvPr/>
          </p:nvSpPr>
          <p:spPr>
            <a:xfrm rot="1290219">
              <a:off x="2815085" y="3218704"/>
              <a:ext cx="3775" cy="5435"/>
            </a:xfrm>
            <a:custGeom>
              <a:rect b="b" l="l" r="r" t="t"/>
              <a:pathLst>
                <a:path extrusionOk="0" h="123" w="74">
                  <a:moveTo>
                    <a:pt x="22" y="1"/>
                  </a:moveTo>
                  <a:cubicBezTo>
                    <a:pt x="17" y="1"/>
                    <a:pt x="26" y="31"/>
                    <a:pt x="22" y="31"/>
                  </a:cubicBezTo>
                  <a:cubicBezTo>
                    <a:pt x="21" y="31"/>
                    <a:pt x="18" y="26"/>
                    <a:pt x="12" y="14"/>
                  </a:cubicBezTo>
                  <a:lnTo>
                    <a:pt x="12" y="14"/>
                  </a:lnTo>
                  <a:cubicBezTo>
                    <a:pt x="0" y="50"/>
                    <a:pt x="60" y="97"/>
                    <a:pt x="48" y="121"/>
                  </a:cubicBezTo>
                  <a:cubicBezTo>
                    <a:pt x="50" y="122"/>
                    <a:pt x="51" y="122"/>
                    <a:pt x="52" y="122"/>
                  </a:cubicBezTo>
                  <a:cubicBezTo>
                    <a:pt x="74" y="122"/>
                    <a:pt x="10" y="37"/>
                    <a:pt x="31" y="37"/>
                  </a:cubicBezTo>
                  <a:cubicBezTo>
                    <a:pt x="32" y="37"/>
                    <a:pt x="34" y="37"/>
                    <a:pt x="36" y="38"/>
                  </a:cubicBezTo>
                  <a:cubicBezTo>
                    <a:pt x="12" y="14"/>
                    <a:pt x="36" y="14"/>
                    <a:pt x="24" y="2"/>
                  </a:cubicBezTo>
                  <a:cubicBezTo>
                    <a:pt x="23" y="1"/>
                    <a:pt x="22" y="1"/>
                    <a:pt x="2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27"/>
            <p:cNvSpPr/>
            <p:nvPr/>
          </p:nvSpPr>
          <p:spPr>
            <a:xfrm rot="1290219">
              <a:off x="2817810" y="3221854"/>
              <a:ext cx="867" cy="1370"/>
            </a:xfrm>
            <a:custGeom>
              <a:rect b="b" l="l" r="r" t="t"/>
              <a:pathLst>
                <a:path extrusionOk="0" h="31" w="17">
                  <a:moveTo>
                    <a:pt x="3" y="1"/>
                  </a:moveTo>
                  <a:cubicBezTo>
                    <a:pt x="1" y="1"/>
                    <a:pt x="1" y="8"/>
                    <a:pt x="1" y="15"/>
                  </a:cubicBezTo>
                  <a:cubicBezTo>
                    <a:pt x="1" y="15"/>
                    <a:pt x="11" y="30"/>
                    <a:pt x="15" y="30"/>
                  </a:cubicBezTo>
                  <a:cubicBezTo>
                    <a:pt x="17" y="30"/>
                    <a:pt x="17" y="26"/>
                    <a:pt x="13" y="15"/>
                  </a:cubicBezTo>
                  <a:cubicBezTo>
                    <a:pt x="8" y="4"/>
                    <a:pt x="5" y="1"/>
                    <a:pt x="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27"/>
            <p:cNvSpPr/>
            <p:nvPr/>
          </p:nvSpPr>
          <p:spPr>
            <a:xfrm rot="1290219">
              <a:off x="2815028" y="3219077"/>
              <a:ext cx="663" cy="574"/>
            </a:xfrm>
            <a:custGeom>
              <a:rect b="b" l="l" r="r" t="t"/>
              <a:pathLst>
                <a:path extrusionOk="0" h="13" w="13">
                  <a:moveTo>
                    <a:pt x="0" y="1"/>
                  </a:moveTo>
                  <a:lnTo>
                    <a:pt x="0" y="13"/>
                  </a:lnTo>
                  <a:lnTo>
                    <a:pt x="12" y="13"/>
                  </a:ln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27"/>
            <p:cNvSpPr/>
            <p:nvPr/>
          </p:nvSpPr>
          <p:spPr>
            <a:xfrm rot="1290219">
              <a:off x="2813970" y="3218111"/>
              <a:ext cx="663" cy="1105"/>
            </a:xfrm>
            <a:custGeom>
              <a:rect b="b" l="l" r="r" t="t"/>
              <a:pathLst>
                <a:path extrusionOk="0" h="25" w="13">
                  <a:moveTo>
                    <a:pt x="0" y="1"/>
                  </a:moveTo>
                  <a:cubicBezTo>
                    <a:pt x="0" y="13"/>
                    <a:pt x="0" y="13"/>
                    <a:pt x="12" y="25"/>
                  </a:cubicBez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27"/>
            <p:cNvSpPr/>
            <p:nvPr/>
          </p:nvSpPr>
          <p:spPr>
            <a:xfrm rot="1290219">
              <a:off x="2811774" y="3217956"/>
              <a:ext cx="1479" cy="1900"/>
            </a:xfrm>
            <a:custGeom>
              <a:rect b="b" l="l" r="r" t="t"/>
              <a:pathLst>
                <a:path extrusionOk="0" h="43" w="29">
                  <a:moveTo>
                    <a:pt x="3" y="1"/>
                  </a:moveTo>
                  <a:cubicBezTo>
                    <a:pt x="1" y="1"/>
                    <a:pt x="1" y="3"/>
                    <a:pt x="2" y="6"/>
                  </a:cubicBezTo>
                  <a:lnTo>
                    <a:pt x="2" y="6"/>
                  </a:lnTo>
                  <a:cubicBezTo>
                    <a:pt x="2" y="5"/>
                    <a:pt x="3" y="3"/>
                    <a:pt x="5" y="2"/>
                  </a:cubicBezTo>
                  <a:cubicBezTo>
                    <a:pt x="4" y="1"/>
                    <a:pt x="3" y="1"/>
                    <a:pt x="3" y="1"/>
                  </a:cubicBezTo>
                  <a:close/>
                  <a:moveTo>
                    <a:pt x="2" y="6"/>
                  </a:moveTo>
                  <a:cubicBezTo>
                    <a:pt x="0" y="10"/>
                    <a:pt x="2" y="15"/>
                    <a:pt x="5" y="19"/>
                  </a:cubicBezTo>
                  <a:lnTo>
                    <a:pt x="5" y="19"/>
                  </a:lnTo>
                  <a:cubicBezTo>
                    <a:pt x="4" y="14"/>
                    <a:pt x="2" y="10"/>
                    <a:pt x="2" y="6"/>
                  </a:cubicBezTo>
                  <a:close/>
                  <a:moveTo>
                    <a:pt x="5" y="19"/>
                  </a:moveTo>
                  <a:cubicBezTo>
                    <a:pt x="10" y="30"/>
                    <a:pt x="17" y="42"/>
                    <a:pt x="23" y="42"/>
                  </a:cubicBezTo>
                  <a:cubicBezTo>
                    <a:pt x="25" y="42"/>
                    <a:pt x="27" y="41"/>
                    <a:pt x="29" y="38"/>
                  </a:cubicBezTo>
                  <a:lnTo>
                    <a:pt x="17" y="38"/>
                  </a:lnTo>
                  <a:cubicBezTo>
                    <a:pt x="17" y="31"/>
                    <a:pt x="10" y="25"/>
                    <a:pt x="5" y="19"/>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27"/>
            <p:cNvSpPr/>
            <p:nvPr/>
          </p:nvSpPr>
          <p:spPr>
            <a:xfrm rot="1290219">
              <a:off x="2809355" y="3222501"/>
              <a:ext cx="663" cy="1105"/>
            </a:xfrm>
            <a:custGeom>
              <a:rect b="b" l="l" r="r" t="t"/>
              <a:pathLst>
                <a:path extrusionOk="0" h="25" w="13">
                  <a:moveTo>
                    <a:pt x="1" y="1"/>
                  </a:moveTo>
                  <a:lnTo>
                    <a:pt x="1" y="25"/>
                  </a:lnTo>
                  <a:lnTo>
                    <a:pt x="13" y="25"/>
                  </a:lnTo>
                  <a:cubicBezTo>
                    <a:pt x="13" y="25"/>
                    <a:pt x="13" y="13"/>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27"/>
            <p:cNvSpPr/>
            <p:nvPr/>
          </p:nvSpPr>
          <p:spPr>
            <a:xfrm rot="1290219">
              <a:off x="2812122" y="3232051"/>
              <a:ext cx="612" cy="751"/>
            </a:xfrm>
            <a:custGeom>
              <a:rect b="b" l="l" r="r" t="t"/>
              <a:pathLst>
                <a:path extrusionOk="0" h="17" w="12">
                  <a:moveTo>
                    <a:pt x="0" y="1"/>
                  </a:moveTo>
                  <a:cubicBezTo>
                    <a:pt x="8" y="12"/>
                    <a:pt x="11" y="16"/>
                    <a:pt x="11" y="16"/>
                  </a:cubicBezTo>
                  <a:cubicBezTo>
                    <a:pt x="12" y="16"/>
                    <a:pt x="4"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27"/>
            <p:cNvSpPr/>
            <p:nvPr/>
          </p:nvSpPr>
          <p:spPr>
            <a:xfrm rot="1290219">
              <a:off x="2807850" y="3219733"/>
              <a:ext cx="1173" cy="1105"/>
            </a:xfrm>
            <a:custGeom>
              <a:rect b="b" l="l" r="r" t="t"/>
              <a:pathLst>
                <a:path extrusionOk="0" h="25" w="23">
                  <a:moveTo>
                    <a:pt x="5" y="0"/>
                  </a:moveTo>
                  <a:cubicBezTo>
                    <a:pt x="0" y="0"/>
                    <a:pt x="3" y="10"/>
                    <a:pt x="10" y="25"/>
                  </a:cubicBezTo>
                  <a:lnTo>
                    <a:pt x="10" y="25"/>
                  </a:lnTo>
                  <a:cubicBezTo>
                    <a:pt x="4" y="13"/>
                    <a:pt x="4" y="10"/>
                    <a:pt x="7" y="10"/>
                  </a:cubicBezTo>
                  <a:cubicBezTo>
                    <a:pt x="10" y="10"/>
                    <a:pt x="16" y="13"/>
                    <a:pt x="22" y="13"/>
                  </a:cubicBezTo>
                  <a:cubicBezTo>
                    <a:pt x="13" y="4"/>
                    <a:pt x="7" y="0"/>
                    <a:pt x="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27"/>
            <p:cNvSpPr/>
            <p:nvPr/>
          </p:nvSpPr>
          <p:spPr>
            <a:xfrm rot="1290219">
              <a:off x="2805486" y="3218815"/>
              <a:ext cx="3111" cy="5302"/>
            </a:xfrm>
            <a:custGeom>
              <a:rect b="b" l="l" r="r" t="t"/>
              <a:pathLst>
                <a:path extrusionOk="0" h="120" w="61">
                  <a:moveTo>
                    <a:pt x="24" y="0"/>
                  </a:moveTo>
                  <a:cubicBezTo>
                    <a:pt x="12" y="0"/>
                    <a:pt x="48" y="60"/>
                    <a:pt x="36" y="60"/>
                  </a:cubicBezTo>
                  <a:cubicBezTo>
                    <a:pt x="24" y="48"/>
                    <a:pt x="24" y="36"/>
                    <a:pt x="24" y="24"/>
                  </a:cubicBezTo>
                  <a:cubicBezTo>
                    <a:pt x="15" y="19"/>
                    <a:pt x="9" y="16"/>
                    <a:pt x="5" y="16"/>
                  </a:cubicBezTo>
                  <a:cubicBezTo>
                    <a:pt x="1" y="16"/>
                    <a:pt x="1" y="22"/>
                    <a:pt x="1" y="36"/>
                  </a:cubicBezTo>
                  <a:cubicBezTo>
                    <a:pt x="12" y="60"/>
                    <a:pt x="48" y="108"/>
                    <a:pt x="60" y="119"/>
                  </a:cubicBezTo>
                  <a:cubicBezTo>
                    <a:pt x="60" y="111"/>
                    <a:pt x="40" y="63"/>
                    <a:pt x="45" y="63"/>
                  </a:cubicBezTo>
                  <a:lnTo>
                    <a:pt x="45" y="63"/>
                  </a:lnTo>
                  <a:cubicBezTo>
                    <a:pt x="46" y="63"/>
                    <a:pt x="51" y="68"/>
                    <a:pt x="60" y="84"/>
                  </a:cubicBezTo>
                  <a:lnTo>
                    <a:pt x="24"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27"/>
            <p:cNvSpPr/>
            <p:nvPr/>
          </p:nvSpPr>
          <p:spPr>
            <a:xfrm rot="1290219">
              <a:off x="2809524" y="3227406"/>
              <a:ext cx="1887" cy="2430"/>
            </a:xfrm>
            <a:custGeom>
              <a:rect b="b" l="l" r="r" t="t"/>
              <a:pathLst>
                <a:path extrusionOk="0" h="55" w="37">
                  <a:moveTo>
                    <a:pt x="1" y="0"/>
                  </a:moveTo>
                  <a:lnTo>
                    <a:pt x="1" y="0"/>
                  </a:lnTo>
                  <a:cubicBezTo>
                    <a:pt x="13" y="24"/>
                    <a:pt x="13" y="24"/>
                    <a:pt x="13" y="36"/>
                  </a:cubicBezTo>
                  <a:cubicBezTo>
                    <a:pt x="23" y="50"/>
                    <a:pt x="28" y="54"/>
                    <a:pt x="31" y="54"/>
                  </a:cubicBezTo>
                  <a:cubicBezTo>
                    <a:pt x="37" y="54"/>
                    <a:pt x="24" y="24"/>
                    <a:pt x="24" y="24"/>
                  </a:cubicBezTo>
                  <a:lnTo>
                    <a:pt x="1"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27"/>
            <p:cNvSpPr/>
            <p:nvPr/>
          </p:nvSpPr>
          <p:spPr>
            <a:xfrm rot="1290219">
              <a:off x="2804038" y="3223249"/>
              <a:ext cx="663" cy="1105"/>
            </a:xfrm>
            <a:custGeom>
              <a:rect b="b" l="l" r="r" t="t"/>
              <a:pathLst>
                <a:path extrusionOk="0" h="25" w="13">
                  <a:moveTo>
                    <a:pt x="13" y="0"/>
                  </a:moveTo>
                  <a:lnTo>
                    <a:pt x="1" y="24"/>
                  </a:lnTo>
                  <a:lnTo>
                    <a:pt x="13" y="24"/>
                  </a:lnTo>
                  <a:lnTo>
                    <a:pt x="13"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27"/>
            <p:cNvSpPr/>
            <p:nvPr/>
          </p:nvSpPr>
          <p:spPr>
            <a:xfrm rot="1290219">
              <a:off x="2803732" y="3221890"/>
              <a:ext cx="51" cy="1635"/>
            </a:xfrm>
            <a:custGeom>
              <a:rect b="b" l="l" r="r" t="t"/>
              <a:pathLst>
                <a:path extrusionOk="0" h="37" w="1">
                  <a:moveTo>
                    <a:pt x="1" y="13"/>
                  </a:moveTo>
                  <a:lnTo>
                    <a:pt x="1" y="1"/>
                  </a:lnTo>
                  <a:lnTo>
                    <a:pt x="1" y="36"/>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27"/>
            <p:cNvSpPr/>
            <p:nvPr/>
          </p:nvSpPr>
          <p:spPr>
            <a:xfrm rot="1290219">
              <a:off x="2802815" y="3221062"/>
              <a:ext cx="663" cy="1105"/>
            </a:xfrm>
            <a:custGeom>
              <a:rect b="b" l="l" r="r" t="t"/>
              <a:pathLst>
                <a:path extrusionOk="0" h="25" w="13">
                  <a:moveTo>
                    <a:pt x="13" y="1"/>
                  </a:moveTo>
                  <a:lnTo>
                    <a:pt x="1" y="25"/>
                  </a:lnTo>
                  <a:lnTo>
                    <a:pt x="13" y="25"/>
                  </a:lnTo>
                  <a:lnTo>
                    <a:pt x="13"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27"/>
            <p:cNvSpPr/>
            <p:nvPr/>
          </p:nvSpPr>
          <p:spPr>
            <a:xfrm rot="1290219">
              <a:off x="2801380" y="3221744"/>
              <a:ext cx="1224" cy="1105"/>
            </a:xfrm>
            <a:custGeom>
              <a:rect b="b" l="l" r="r" t="t"/>
              <a:pathLst>
                <a:path extrusionOk="0" h="25" w="24">
                  <a:moveTo>
                    <a:pt x="12" y="1"/>
                  </a:moveTo>
                  <a:cubicBezTo>
                    <a:pt x="12" y="7"/>
                    <a:pt x="12" y="10"/>
                    <a:pt x="11" y="10"/>
                  </a:cubicBezTo>
                  <a:cubicBezTo>
                    <a:pt x="9" y="10"/>
                    <a:pt x="6" y="7"/>
                    <a:pt x="0" y="1"/>
                  </a:cubicBezTo>
                  <a:lnTo>
                    <a:pt x="0" y="1"/>
                  </a:lnTo>
                  <a:lnTo>
                    <a:pt x="12" y="24"/>
                  </a:lnTo>
                  <a:cubicBezTo>
                    <a:pt x="12" y="21"/>
                    <a:pt x="14" y="21"/>
                    <a:pt x="15" y="21"/>
                  </a:cubicBezTo>
                  <a:cubicBezTo>
                    <a:pt x="17" y="21"/>
                    <a:pt x="19" y="21"/>
                    <a:pt x="21" y="21"/>
                  </a:cubicBezTo>
                  <a:cubicBezTo>
                    <a:pt x="24" y="21"/>
                    <a:pt x="24" y="18"/>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27"/>
            <p:cNvSpPr/>
            <p:nvPr/>
          </p:nvSpPr>
          <p:spPr>
            <a:xfrm rot="1290219">
              <a:off x="2804637" y="3249026"/>
              <a:ext cx="1275" cy="1591"/>
            </a:xfrm>
            <a:custGeom>
              <a:rect b="b" l="l" r="r" t="t"/>
              <a:pathLst>
                <a:path extrusionOk="0" h="36" w="25">
                  <a:moveTo>
                    <a:pt x="0" y="0"/>
                  </a:moveTo>
                  <a:lnTo>
                    <a:pt x="12" y="36"/>
                  </a:lnTo>
                  <a:lnTo>
                    <a:pt x="24" y="36"/>
                  </a:lnTo>
                  <a:cubicBezTo>
                    <a:pt x="12" y="24"/>
                    <a:pt x="12"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27"/>
            <p:cNvSpPr/>
            <p:nvPr/>
          </p:nvSpPr>
          <p:spPr>
            <a:xfrm rot="1290219">
              <a:off x="2803599" y="3247930"/>
              <a:ext cx="1275" cy="2254"/>
            </a:xfrm>
            <a:custGeom>
              <a:rect b="b" l="l" r="r" t="t"/>
              <a:pathLst>
                <a:path extrusionOk="0" h="51" w="25">
                  <a:moveTo>
                    <a:pt x="1" y="3"/>
                  </a:moveTo>
                  <a:lnTo>
                    <a:pt x="1" y="15"/>
                  </a:lnTo>
                  <a:cubicBezTo>
                    <a:pt x="2" y="17"/>
                    <a:pt x="3" y="18"/>
                    <a:pt x="4" y="18"/>
                  </a:cubicBezTo>
                  <a:lnTo>
                    <a:pt x="4" y="18"/>
                  </a:lnTo>
                  <a:lnTo>
                    <a:pt x="1" y="3"/>
                  </a:lnTo>
                  <a:close/>
                  <a:moveTo>
                    <a:pt x="9" y="1"/>
                  </a:moveTo>
                  <a:cubicBezTo>
                    <a:pt x="4" y="1"/>
                    <a:pt x="9" y="18"/>
                    <a:pt x="4" y="18"/>
                  </a:cubicBezTo>
                  <a:cubicBezTo>
                    <a:pt x="4" y="18"/>
                    <a:pt x="4" y="18"/>
                    <a:pt x="4" y="18"/>
                  </a:cubicBezTo>
                  <a:lnTo>
                    <a:pt x="4" y="18"/>
                  </a:lnTo>
                  <a:lnTo>
                    <a:pt x="12" y="51"/>
                  </a:lnTo>
                  <a:cubicBezTo>
                    <a:pt x="24" y="51"/>
                    <a:pt x="12" y="15"/>
                    <a:pt x="12" y="3"/>
                  </a:cubicBezTo>
                  <a:cubicBezTo>
                    <a:pt x="11" y="2"/>
                    <a:pt x="9" y="1"/>
                    <a:pt x="9"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27"/>
            <p:cNvSpPr/>
            <p:nvPr/>
          </p:nvSpPr>
          <p:spPr>
            <a:xfrm rot="1290219">
              <a:off x="2792144" y="3245574"/>
              <a:ext cx="2652" cy="3270"/>
            </a:xfrm>
            <a:custGeom>
              <a:rect b="b" l="l" r="r" t="t"/>
              <a:pathLst>
                <a:path extrusionOk="0" h="74" w="52">
                  <a:moveTo>
                    <a:pt x="12" y="0"/>
                  </a:moveTo>
                  <a:cubicBezTo>
                    <a:pt x="12" y="24"/>
                    <a:pt x="0" y="24"/>
                    <a:pt x="0" y="36"/>
                  </a:cubicBezTo>
                  <a:cubicBezTo>
                    <a:pt x="11" y="46"/>
                    <a:pt x="21" y="74"/>
                    <a:pt x="23" y="74"/>
                  </a:cubicBezTo>
                  <a:cubicBezTo>
                    <a:pt x="24" y="74"/>
                    <a:pt x="24" y="73"/>
                    <a:pt x="24" y="72"/>
                  </a:cubicBezTo>
                  <a:lnTo>
                    <a:pt x="24" y="48"/>
                  </a:lnTo>
                  <a:lnTo>
                    <a:pt x="36" y="72"/>
                  </a:lnTo>
                  <a:cubicBezTo>
                    <a:pt x="39" y="73"/>
                    <a:pt x="41" y="73"/>
                    <a:pt x="42" y="73"/>
                  </a:cubicBezTo>
                  <a:cubicBezTo>
                    <a:pt x="51" y="73"/>
                    <a:pt x="32" y="46"/>
                    <a:pt x="34" y="46"/>
                  </a:cubicBezTo>
                  <a:lnTo>
                    <a:pt x="34" y="46"/>
                  </a:lnTo>
                  <a:cubicBezTo>
                    <a:pt x="34" y="46"/>
                    <a:pt x="35" y="46"/>
                    <a:pt x="36" y="48"/>
                  </a:cubicBezTo>
                  <a:cubicBezTo>
                    <a:pt x="24" y="24"/>
                    <a:pt x="24" y="24"/>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04" name="Google Shape;2104;p27"/>
          <p:cNvSpPr/>
          <p:nvPr/>
        </p:nvSpPr>
        <p:spPr>
          <a:xfrm>
            <a:off x="1705075" y="5070650"/>
            <a:ext cx="191700" cy="1620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27"/>
          <p:cNvSpPr/>
          <p:nvPr/>
        </p:nvSpPr>
        <p:spPr>
          <a:xfrm>
            <a:off x="1705075" y="4359550"/>
            <a:ext cx="191700" cy="1620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27"/>
          <p:cNvSpPr/>
          <p:nvPr/>
        </p:nvSpPr>
        <p:spPr>
          <a:xfrm>
            <a:off x="1705075" y="8723350"/>
            <a:ext cx="159300" cy="1620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0" name="Shape 2110"/>
        <p:cNvGrpSpPr/>
        <p:nvPr/>
      </p:nvGrpSpPr>
      <p:grpSpPr>
        <a:xfrm>
          <a:off x="0" y="0"/>
          <a:ext cx="0" cy="0"/>
          <a:chOff x="0" y="0"/>
          <a:chExt cx="0" cy="0"/>
        </a:xfrm>
      </p:grpSpPr>
      <p:sp>
        <p:nvSpPr>
          <p:cNvPr id="2111" name="Google Shape;2111;p2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12" name="Google Shape;2112;p28"/>
          <p:cNvPicPr preferRelativeResize="0"/>
          <p:nvPr/>
        </p:nvPicPr>
        <p:blipFill>
          <a:blip r:embed="rId3">
            <a:alphaModFix/>
          </a:blip>
          <a:stretch>
            <a:fillRect/>
          </a:stretch>
        </p:blipFill>
        <p:spPr>
          <a:xfrm>
            <a:off x="5850555" y="6956140"/>
            <a:ext cx="344625" cy="344625"/>
          </a:xfrm>
          <a:prstGeom prst="rect">
            <a:avLst/>
          </a:prstGeom>
          <a:noFill/>
          <a:ln>
            <a:noFill/>
          </a:ln>
        </p:spPr>
      </p:pic>
      <p:pic>
        <p:nvPicPr>
          <p:cNvPr id="2113" name="Google Shape;2113;p28"/>
          <p:cNvPicPr preferRelativeResize="0"/>
          <p:nvPr/>
        </p:nvPicPr>
        <p:blipFill>
          <a:blip r:embed="rId3">
            <a:alphaModFix/>
          </a:blip>
          <a:stretch>
            <a:fillRect/>
          </a:stretch>
        </p:blipFill>
        <p:spPr>
          <a:xfrm>
            <a:off x="4856830" y="6130553"/>
            <a:ext cx="344625" cy="344625"/>
          </a:xfrm>
          <a:prstGeom prst="rect">
            <a:avLst/>
          </a:prstGeom>
          <a:noFill/>
          <a:ln>
            <a:noFill/>
          </a:ln>
        </p:spPr>
      </p:pic>
      <p:pic>
        <p:nvPicPr>
          <p:cNvPr id="2114" name="Google Shape;2114;p28"/>
          <p:cNvPicPr preferRelativeResize="0"/>
          <p:nvPr/>
        </p:nvPicPr>
        <p:blipFill>
          <a:blip r:embed="rId3">
            <a:alphaModFix/>
          </a:blip>
          <a:stretch>
            <a:fillRect/>
          </a:stretch>
        </p:blipFill>
        <p:spPr>
          <a:xfrm>
            <a:off x="4856830" y="6956153"/>
            <a:ext cx="344625" cy="344625"/>
          </a:xfrm>
          <a:prstGeom prst="rect">
            <a:avLst/>
          </a:prstGeom>
          <a:noFill/>
          <a:ln>
            <a:noFill/>
          </a:ln>
        </p:spPr>
      </p:pic>
      <p:pic>
        <p:nvPicPr>
          <p:cNvPr id="2115" name="Google Shape;2115;p28"/>
          <p:cNvPicPr preferRelativeResize="0"/>
          <p:nvPr/>
        </p:nvPicPr>
        <p:blipFill>
          <a:blip r:embed="rId3">
            <a:alphaModFix/>
          </a:blip>
          <a:stretch>
            <a:fillRect/>
          </a:stretch>
        </p:blipFill>
        <p:spPr>
          <a:xfrm>
            <a:off x="4071504" y="6090715"/>
            <a:ext cx="344625" cy="344625"/>
          </a:xfrm>
          <a:prstGeom prst="rect">
            <a:avLst/>
          </a:prstGeom>
          <a:noFill/>
          <a:ln>
            <a:noFill/>
          </a:ln>
        </p:spPr>
      </p:pic>
      <p:pic>
        <p:nvPicPr>
          <p:cNvPr id="2116" name="Google Shape;2116;p28"/>
          <p:cNvPicPr preferRelativeResize="0"/>
          <p:nvPr/>
        </p:nvPicPr>
        <p:blipFill>
          <a:blip r:embed="rId3">
            <a:alphaModFix/>
          </a:blip>
          <a:stretch>
            <a:fillRect/>
          </a:stretch>
        </p:blipFill>
        <p:spPr>
          <a:xfrm>
            <a:off x="4071505" y="5689328"/>
            <a:ext cx="344625" cy="344625"/>
          </a:xfrm>
          <a:prstGeom prst="rect">
            <a:avLst/>
          </a:prstGeom>
          <a:noFill/>
          <a:ln>
            <a:noFill/>
          </a:ln>
        </p:spPr>
      </p:pic>
      <p:pic>
        <p:nvPicPr>
          <p:cNvPr id="2117" name="Google Shape;2117;p28"/>
          <p:cNvPicPr preferRelativeResize="0"/>
          <p:nvPr/>
        </p:nvPicPr>
        <p:blipFill>
          <a:blip r:embed="rId3">
            <a:alphaModFix/>
          </a:blip>
          <a:stretch>
            <a:fillRect/>
          </a:stretch>
        </p:blipFill>
        <p:spPr>
          <a:xfrm>
            <a:off x="4071506" y="6492115"/>
            <a:ext cx="344625" cy="344625"/>
          </a:xfrm>
          <a:prstGeom prst="rect">
            <a:avLst/>
          </a:prstGeom>
          <a:noFill/>
          <a:ln>
            <a:noFill/>
          </a:ln>
        </p:spPr>
      </p:pic>
      <p:sp>
        <p:nvSpPr>
          <p:cNvPr id="2118" name="Google Shape;2118;p28"/>
          <p:cNvSpPr txBox="1"/>
          <p:nvPr/>
        </p:nvSpPr>
        <p:spPr>
          <a:xfrm>
            <a:off x="840150" y="558875"/>
            <a:ext cx="15975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grpSp>
        <p:nvGrpSpPr>
          <p:cNvPr id="2119" name="Google Shape;2119;p28"/>
          <p:cNvGrpSpPr/>
          <p:nvPr/>
        </p:nvGrpSpPr>
        <p:grpSpPr>
          <a:xfrm>
            <a:off x="289806" y="387315"/>
            <a:ext cx="467181" cy="476434"/>
            <a:chOff x="2410712" y="2415450"/>
            <a:chExt cx="312600" cy="312600"/>
          </a:xfrm>
        </p:grpSpPr>
        <p:sp>
          <p:nvSpPr>
            <p:cNvPr id="2120" name="Google Shape;2120;p2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2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22" name="Google Shape;2122;p28"/>
          <p:cNvSpPr txBox="1"/>
          <p:nvPr/>
        </p:nvSpPr>
        <p:spPr>
          <a:xfrm>
            <a:off x="747092" y="413950"/>
            <a:ext cx="1597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Treatment</a:t>
            </a:r>
            <a:r>
              <a:rPr b="1" lang="en-GB" sz="1800">
                <a:solidFill>
                  <a:srgbClr val="006D77"/>
                </a:solidFill>
                <a:highlight>
                  <a:srgbClr val="EDF9F9"/>
                </a:highlight>
                <a:latin typeface="Lora"/>
                <a:ea typeface="Lora"/>
                <a:cs typeface="Lora"/>
                <a:sym typeface="Lora"/>
              </a:rPr>
              <a:t>: </a:t>
            </a:r>
            <a:endParaRPr b="1" sz="1800">
              <a:solidFill>
                <a:srgbClr val="006D77"/>
              </a:solidFill>
              <a:highlight>
                <a:srgbClr val="EDF9F9"/>
              </a:highlight>
              <a:latin typeface="Lora"/>
              <a:ea typeface="Lora"/>
              <a:cs typeface="Lora"/>
              <a:sym typeface="Lora"/>
            </a:endParaRPr>
          </a:p>
        </p:txBody>
      </p:sp>
      <p:sp>
        <p:nvSpPr>
          <p:cNvPr id="2123" name="Google Shape;2123;p28"/>
          <p:cNvSpPr txBox="1"/>
          <p:nvPr/>
        </p:nvSpPr>
        <p:spPr>
          <a:xfrm>
            <a:off x="255200" y="3494950"/>
            <a:ext cx="5442900" cy="172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Local disease.</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solidFill>
                  <a:srgbClr val="6AA84F"/>
                </a:solidFill>
                <a:latin typeface="Mada"/>
                <a:ea typeface="Mada"/>
                <a:cs typeface="Mada"/>
                <a:sym typeface="Mada"/>
              </a:rPr>
              <a:t>Less than 70 years old → the best option is radical prostatectomy.</a:t>
            </a:r>
            <a:endParaRPr sz="1200">
              <a:solidFill>
                <a:srgbClr val="6AA84F"/>
              </a:solidFill>
              <a:latin typeface="Mada"/>
              <a:ea typeface="Mada"/>
              <a:cs typeface="Mada"/>
              <a:sym typeface="Mada"/>
            </a:endParaRPr>
          </a:p>
          <a:p>
            <a:pPr indent="-304800" lvl="1" marL="914400" rtl="0" algn="l">
              <a:spcBef>
                <a:spcPts val="0"/>
              </a:spcBef>
              <a:spcAft>
                <a:spcPts val="0"/>
              </a:spcAft>
              <a:buSzPts val="1200"/>
              <a:buFont typeface="Mada"/>
              <a:buChar char="○"/>
            </a:pPr>
            <a:r>
              <a:rPr lang="en-GB" sz="1200">
                <a:solidFill>
                  <a:srgbClr val="6AA84F"/>
                </a:solidFill>
                <a:latin typeface="Mada"/>
                <a:ea typeface="Mada"/>
                <a:cs typeface="Mada"/>
                <a:sym typeface="Mada"/>
              </a:rPr>
              <a:t>Old patients  above 75 years → if there were no symptoms consider observation without treatment, If there were symptoms and the patient can't tolerate surgery, radiotherapy is good option</a:t>
            </a:r>
            <a:endParaRPr sz="1200">
              <a:solidFill>
                <a:srgbClr val="6AA84F"/>
              </a:solidFill>
              <a:latin typeface="Mada"/>
              <a:ea typeface="Mada"/>
              <a:cs typeface="Mada"/>
              <a:sym typeface="Mada"/>
            </a:endParaRPr>
          </a:p>
          <a:p>
            <a:pPr indent="-304800" lvl="1" marL="914400" rtl="0" algn="l">
              <a:spcBef>
                <a:spcPts val="0"/>
              </a:spcBef>
              <a:spcAft>
                <a:spcPts val="0"/>
              </a:spcAft>
              <a:buSzPts val="1200"/>
              <a:buFont typeface="Mada"/>
              <a:buChar char="○"/>
            </a:pPr>
            <a:r>
              <a:rPr lang="en-GB" sz="1200">
                <a:solidFill>
                  <a:srgbClr val="6AA84F"/>
                </a:solidFill>
                <a:latin typeface="Mada"/>
                <a:ea typeface="Mada"/>
                <a:cs typeface="Mada"/>
                <a:sym typeface="Mada"/>
              </a:rPr>
              <a:t>Above the age of 80 → observation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Locally advanced disease.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Metastatic disease.</a:t>
            </a:r>
            <a:endParaRPr sz="1200">
              <a:latin typeface="Mada"/>
              <a:ea typeface="Mada"/>
              <a:cs typeface="Mada"/>
              <a:sym typeface="Mada"/>
            </a:endParaRPr>
          </a:p>
        </p:txBody>
      </p:sp>
      <p:graphicFrame>
        <p:nvGraphicFramePr>
          <p:cNvPr id="2124" name="Google Shape;2124;p28"/>
          <p:cNvGraphicFramePr/>
          <p:nvPr/>
        </p:nvGraphicFramePr>
        <p:xfrm>
          <a:off x="1109050" y="5137943"/>
          <a:ext cx="3000000" cy="3000000"/>
        </p:xfrm>
        <a:graphic>
          <a:graphicData uri="http://schemas.openxmlformats.org/drawingml/2006/table">
            <a:tbl>
              <a:tblPr>
                <a:noFill/>
                <a:tableStyleId>{E21EFD53-D6BC-452D-8F6A-A07C4FB948BD}</a:tableStyleId>
              </a:tblPr>
              <a:tblGrid>
                <a:gridCol w="2744725"/>
                <a:gridCol w="743075"/>
                <a:gridCol w="892250"/>
                <a:gridCol w="977975"/>
              </a:tblGrid>
              <a:tr h="516750">
                <a:tc>
                  <a:txBody>
                    <a:bodyPr/>
                    <a:lstStyle/>
                    <a:p>
                      <a:pPr indent="0" lvl="0" marL="0" rtl="0" algn="ctr">
                        <a:spcBef>
                          <a:spcPts val="0"/>
                        </a:spcBef>
                        <a:spcAft>
                          <a:spcPts val="0"/>
                        </a:spcAft>
                        <a:buNone/>
                      </a:pPr>
                      <a:r>
                        <a:t/>
                      </a:r>
                      <a:endParaRPr sz="2000">
                        <a:solidFill>
                          <a:srgbClr val="006D77"/>
                        </a:solidFill>
                        <a:latin typeface="Mada"/>
                        <a:ea typeface="Mada"/>
                        <a:cs typeface="Mada"/>
                        <a:sym typeface="Mada"/>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local</a:t>
                      </a:r>
                      <a:endParaRPr b="1" sz="12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Locally advanced</a:t>
                      </a:r>
                      <a:endParaRPr b="1" sz="12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200">
                          <a:solidFill>
                            <a:srgbClr val="E29578"/>
                          </a:solidFill>
                          <a:latin typeface="Lora"/>
                          <a:ea typeface="Lora"/>
                          <a:cs typeface="Lora"/>
                          <a:sym typeface="Lora"/>
                        </a:rPr>
                        <a:t>Metastatic </a:t>
                      </a:r>
                      <a:endParaRPr b="1" sz="12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375525">
                <a:tc>
                  <a:txBody>
                    <a:bodyPr/>
                    <a:lstStyle/>
                    <a:p>
                      <a:pPr indent="0" lvl="0" marL="0" rtl="0" algn="l">
                        <a:spcBef>
                          <a:spcPts val="0"/>
                        </a:spcBef>
                        <a:spcAft>
                          <a:spcPts val="0"/>
                        </a:spcAft>
                        <a:buNone/>
                      </a:pPr>
                      <a:r>
                        <a:rPr b="1" lang="en-GB">
                          <a:solidFill>
                            <a:srgbClr val="006D77"/>
                          </a:solidFill>
                          <a:latin typeface="Lora"/>
                          <a:ea typeface="Lora"/>
                          <a:cs typeface="Lora"/>
                          <a:sym typeface="Lora"/>
                        </a:rPr>
                        <a:t>Observation </a:t>
                      </a:r>
                      <a:endParaRPr b="1">
                        <a:solidFill>
                          <a:srgbClr val="006D77"/>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t/>
                      </a:r>
                      <a:endParaRPr>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75525">
                <a:tc>
                  <a:txBody>
                    <a:bodyPr/>
                    <a:lstStyle/>
                    <a:p>
                      <a:pPr indent="0" lvl="0" marL="0" rtl="0" algn="l">
                        <a:spcBef>
                          <a:spcPts val="0"/>
                        </a:spcBef>
                        <a:spcAft>
                          <a:spcPts val="0"/>
                        </a:spcAft>
                        <a:buNone/>
                      </a:pPr>
                      <a:r>
                        <a:rPr b="1" lang="en-GB">
                          <a:solidFill>
                            <a:srgbClr val="006D77"/>
                          </a:solidFill>
                          <a:latin typeface="Lora"/>
                          <a:ea typeface="Lora"/>
                          <a:cs typeface="Lora"/>
                          <a:sym typeface="Lora"/>
                        </a:rPr>
                        <a:t>Radical Radiotherapy</a:t>
                      </a:r>
                      <a:endParaRPr b="1">
                        <a:solidFill>
                          <a:srgbClr val="006D77"/>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t/>
                      </a:r>
                      <a:endParaRPr>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75525">
                <a:tc>
                  <a:txBody>
                    <a:bodyPr/>
                    <a:lstStyle/>
                    <a:p>
                      <a:pPr indent="0" lvl="0" marL="0" rtl="0" algn="l">
                        <a:spcBef>
                          <a:spcPts val="0"/>
                        </a:spcBef>
                        <a:spcAft>
                          <a:spcPts val="0"/>
                        </a:spcAft>
                        <a:buNone/>
                      </a:pPr>
                      <a:r>
                        <a:rPr b="1" lang="en-GB">
                          <a:solidFill>
                            <a:srgbClr val="006D77"/>
                          </a:solidFill>
                          <a:latin typeface="Lora"/>
                          <a:ea typeface="Lora"/>
                          <a:cs typeface="Lora"/>
                          <a:sym typeface="Lora"/>
                        </a:rPr>
                        <a:t>Radical Prostatectomy</a:t>
                      </a:r>
                      <a:endParaRPr b="1">
                        <a:solidFill>
                          <a:srgbClr val="006D77"/>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t/>
                      </a:r>
                      <a:endParaRPr>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516750">
                <a:tc>
                  <a:txBody>
                    <a:bodyPr/>
                    <a:lstStyle/>
                    <a:p>
                      <a:pPr indent="0" lvl="0" marL="0" rtl="0" algn="l">
                        <a:spcBef>
                          <a:spcPts val="0"/>
                        </a:spcBef>
                        <a:spcAft>
                          <a:spcPts val="0"/>
                        </a:spcAft>
                        <a:buNone/>
                      </a:pPr>
                      <a:r>
                        <a:rPr b="1" lang="en-GB">
                          <a:solidFill>
                            <a:srgbClr val="006D77"/>
                          </a:solidFill>
                          <a:latin typeface="Lora"/>
                          <a:ea typeface="Lora"/>
                          <a:cs typeface="Lora"/>
                          <a:sym typeface="Lora"/>
                        </a:rPr>
                        <a:t>Hormonal therapy</a:t>
                      </a:r>
                      <a:endParaRPr b="1">
                        <a:solidFill>
                          <a:srgbClr val="006D77"/>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t/>
                      </a:r>
                      <a:endParaRPr>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pSp>
        <p:nvGrpSpPr>
          <p:cNvPr id="2125" name="Google Shape;2125;p28"/>
          <p:cNvGrpSpPr/>
          <p:nvPr/>
        </p:nvGrpSpPr>
        <p:grpSpPr>
          <a:xfrm rot="1196899">
            <a:off x="4388816" y="1985911"/>
            <a:ext cx="589688" cy="367560"/>
            <a:chOff x="5284275" y="2151275"/>
            <a:chExt cx="327450" cy="251075"/>
          </a:xfrm>
        </p:grpSpPr>
        <p:sp>
          <p:nvSpPr>
            <p:cNvPr id="2126" name="Google Shape;2126;p28"/>
            <p:cNvSpPr/>
            <p:nvPr/>
          </p:nvSpPr>
          <p:spPr>
            <a:xfrm>
              <a:off x="5472850" y="2346025"/>
              <a:ext cx="175" cy="250"/>
            </a:xfrm>
            <a:custGeom>
              <a:rect b="b" l="l" r="r" t="t"/>
              <a:pathLst>
                <a:path extrusionOk="0" h="10" w="7">
                  <a:moveTo>
                    <a:pt x="2" y="1"/>
                  </a:moveTo>
                  <a:cubicBezTo>
                    <a:pt x="0" y="1"/>
                    <a:pt x="0" y="4"/>
                    <a:pt x="6" y="10"/>
                  </a:cubicBezTo>
                  <a:cubicBezTo>
                    <a:pt x="6" y="4"/>
                    <a:pt x="3" y="1"/>
                    <a:pt x="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28"/>
            <p:cNvSpPr/>
            <p:nvPr/>
          </p:nvSpPr>
          <p:spPr>
            <a:xfrm>
              <a:off x="5472700" y="2333150"/>
              <a:ext cx="325" cy="625"/>
            </a:xfrm>
            <a:custGeom>
              <a:rect b="b" l="l" r="r" t="t"/>
              <a:pathLst>
                <a:path extrusionOk="0" h="25" w="13">
                  <a:moveTo>
                    <a:pt x="12" y="1"/>
                  </a:moveTo>
                  <a:cubicBezTo>
                    <a:pt x="12" y="1"/>
                    <a:pt x="12" y="1"/>
                    <a:pt x="0" y="13"/>
                  </a:cubicBezTo>
                  <a:lnTo>
                    <a:pt x="12" y="25"/>
                  </a:lnTo>
                  <a:cubicBezTo>
                    <a:pt x="12" y="13"/>
                    <a:pt x="12"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28"/>
            <p:cNvSpPr/>
            <p:nvPr/>
          </p:nvSpPr>
          <p:spPr>
            <a:xfrm>
              <a:off x="5467350" y="2352800"/>
              <a:ext cx="900" cy="150"/>
            </a:xfrm>
            <a:custGeom>
              <a:rect b="b" l="l" r="r" t="t"/>
              <a:pathLst>
                <a:path extrusionOk="0" h="6" w="36">
                  <a:moveTo>
                    <a:pt x="0" y="1"/>
                  </a:moveTo>
                  <a:cubicBezTo>
                    <a:pt x="8" y="1"/>
                    <a:pt x="16" y="6"/>
                    <a:pt x="24" y="6"/>
                  </a:cubicBezTo>
                  <a:cubicBezTo>
                    <a:pt x="28" y="6"/>
                    <a:pt x="32" y="4"/>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28"/>
            <p:cNvSpPr/>
            <p:nvPr/>
          </p:nvSpPr>
          <p:spPr>
            <a:xfrm>
              <a:off x="5405725" y="2295050"/>
              <a:ext cx="25" cy="625"/>
            </a:xfrm>
            <a:custGeom>
              <a:rect b="b" l="l" r="r" t="t"/>
              <a:pathLst>
                <a:path extrusionOk="0" h="25" w="1">
                  <a:moveTo>
                    <a:pt x="0" y="25"/>
                  </a:moveTo>
                  <a:cubicBezTo>
                    <a:pt x="0" y="13"/>
                    <a:pt x="0" y="13"/>
                    <a:pt x="0" y="1"/>
                  </a:cubicBezTo>
                  <a:cubicBezTo>
                    <a:pt x="0" y="1"/>
                    <a:pt x="0" y="1"/>
                    <a:pt x="0" y="1"/>
                  </a:cubicBezTo>
                  <a:lnTo>
                    <a:pt x="0" y="25"/>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28"/>
            <p:cNvSpPr/>
            <p:nvPr/>
          </p:nvSpPr>
          <p:spPr>
            <a:xfrm>
              <a:off x="5460800" y="2322150"/>
              <a:ext cx="600" cy="325"/>
            </a:xfrm>
            <a:custGeom>
              <a:rect b="b" l="l" r="r" t="t"/>
              <a:pathLst>
                <a:path extrusionOk="0" h="13" w="24">
                  <a:moveTo>
                    <a:pt x="0" y="0"/>
                  </a:moveTo>
                  <a:cubicBezTo>
                    <a:pt x="8" y="8"/>
                    <a:pt x="15" y="10"/>
                    <a:pt x="20" y="11"/>
                  </a:cubicBezTo>
                  <a:lnTo>
                    <a:pt x="20" y="11"/>
                  </a:lnTo>
                  <a:cubicBezTo>
                    <a:pt x="12" y="9"/>
                    <a:pt x="10" y="0"/>
                    <a:pt x="0" y="0"/>
                  </a:cubicBezTo>
                  <a:close/>
                  <a:moveTo>
                    <a:pt x="20" y="11"/>
                  </a:moveTo>
                  <a:cubicBezTo>
                    <a:pt x="21" y="12"/>
                    <a:pt x="22" y="12"/>
                    <a:pt x="24" y="12"/>
                  </a:cubicBezTo>
                  <a:cubicBezTo>
                    <a:pt x="24" y="12"/>
                    <a:pt x="22" y="12"/>
                    <a:pt x="20" y="1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28"/>
            <p:cNvSpPr/>
            <p:nvPr/>
          </p:nvSpPr>
          <p:spPr>
            <a:xfrm>
              <a:off x="5444425" y="2330775"/>
              <a:ext cx="625" cy="925"/>
            </a:xfrm>
            <a:custGeom>
              <a:rect b="b" l="l" r="r" t="t"/>
              <a:pathLst>
                <a:path extrusionOk="0" h="37" w="25">
                  <a:moveTo>
                    <a:pt x="12" y="0"/>
                  </a:moveTo>
                  <a:cubicBezTo>
                    <a:pt x="0" y="12"/>
                    <a:pt x="0" y="24"/>
                    <a:pt x="12" y="36"/>
                  </a:cubicBezTo>
                  <a:cubicBezTo>
                    <a:pt x="12" y="24"/>
                    <a:pt x="24" y="12"/>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28"/>
            <p:cNvSpPr/>
            <p:nvPr/>
          </p:nvSpPr>
          <p:spPr>
            <a:xfrm>
              <a:off x="5444425" y="2337625"/>
              <a:ext cx="325" cy="250"/>
            </a:xfrm>
            <a:custGeom>
              <a:rect b="b" l="l" r="r" t="t"/>
              <a:pathLst>
                <a:path extrusionOk="0" h="10" w="13">
                  <a:moveTo>
                    <a:pt x="0" y="0"/>
                  </a:moveTo>
                  <a:cubicBezTo>
                    <a:pt x="0" y="6"/>
                    <a:pt x="0" y="9"/>
                    <a:pt x="2" y="9"/>
                  </a:cubicBezTo>
                  <a:cubicBezTo>
                    <a:pt x="3" y="9"/>
                    <a:pt x="6" y="6"/>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28"/>
            <p:cNvSpPr/>
            <p:nvPr/>
          </p:nvSpPr>
          <p:spPr>
            <a:xfrm>
              <a:off x="5445300" y="2342375"/>
              <a:ext cx="25" cy="25"/>
            </a:xfrm>
            <a:custGeom>
              <a:rect b="b" l="l" r="r" t="t"/>
              <a:pathLst>
                <a:path extrusionOk="0" h="1" w="1">
                  <a:moveTo>
                    <a:pt x="1" y="1"/>
                  </a:moveTo>
                  <a:lnTo>
                    <a:pt x="1" y="1"/>
                  </a:lnTo>
                  <a:cubicBezTo>
                    <a:pt x="1" y="1"/>
                    <a:pt x="1"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28"/>
            <p:cNvSpPr/>
            <p:nvPr/>
          </p:nvSpPr>
          <p:spPr>
            <a:xfrm>
              <a:off x="5442325" y="2331675"/>
              <a:ext cx="3600" cy="3000"/>
            </a:xfrm>
            <a:custGeom>
              <a:rect b="b" l="l" r="r" t="t"/>
              <a:pathLst>
                <a:path extrusionOk="0" h="120" w="144">
                  <a:moveTo>
                    <a:pt x="96" y="0"/>
                  </a:moveTo>
                  <a:cubicBezTo>
                    <a:pt x="72" y="12"/>
                    <a:pt x="1" y="24"/>
                    <a:pt x="72" y="60"/>
                  </a:cubicBezTo>
                  <a:lnTo>
                    <a:pt x="84" y="48"/>
                  </a:lnTo>
                  <a:lnTo>
                    <a:pt x="84" y="48"/>
                  </a:lnTo>
                  <a:cubicBezTo>
                    <a:pt x="60" y="72"/>
                    <a:pt x="96" y="95"/>
                    <a:pt x="96" y="119"/>
                  </a:cubicBezTo>
                  <a:cubicBezTo>
                    <a:pt x="108" y="119"/>
                    <a:pt x="108" y="107"/>
                    <a:pt x="108" y="107"/>
                  </a:cubicBezTo>
                  <a:cubicBezTo>
                    <a:pt x="120" y="95"/>
                    <a:pt x="120" y="84"/>
                    <a:pt x="120" y="60"/>
                  </a:cubicBezTo>
                  <a:cubicBezTo>
                    <a:pt x="144" y="36"/>
                    <a:pt x="108" y="24"/>
                    <a:pt x="9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28"/>
            <p:cNvSpPr/>
            <p:nvPr/>
          </p:nvSpPr>
          <p:spPr>
            <a:xfrm>
              <a:off x="5457525" y="2348500"/>
              <a:ext cx="225" cy="150"/>
            </a:xfrm>
            <a:custGeom>
              <a:rect b="b" l="l" r="r" t="t"/>
              <a:pathLst>
                <a:path extrusionOk="0" h="6" w="9">
                  <a:moveTo>
                    <a:pt x="3" y="1"/>
                  </a:moveTo>
                  <a:cubicBezTo>
                    <a:pt x="1" y="1"/>
                    <a:pt x="0" y="2"/>
                    <a:pt x="0" y="6"/>
                  </a:cubicBezTo>
                  <a:cubicBezTo>
                    <a:pt x="8" y="6"/>
                    <a:pt x="5" y="1"/>
                    <a:pt x="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28"/>
            <p:cNvSpPr/>
            <p:nvPr/>
          </p:nvSpPr>
          <p:spPr>
            <a:xfrm>
              <a:off x="5321200" y="2315900"/>
              <a:ext cx="1575" cy="1500"/>
            </a:xfrm>
            <a:custGeom>
              <a:rect b="b" l="l" r="r" t="t"/>
              <a:pathLst>
                <a:path extrusionOk="0" h="60" w="63">
                  <a:moveTo>
                    <a:pt x="24" y="0"/>
                  </a:moveTo>
                  <a:cubicBezTo>
                    <a:pt x="12" y="12"/>
                    <a:pt x="0" y="24"/>
                    <a:pt x="0" y="36"/>
                  </a:cubicBezTo>
                  <a:lnTo>
                    <a:pt x="36" y="60"/>
                  </a:lnTo>
                  <a:cubicBezTo>
                    <a:pt x="48" y="48"/>
                    <a:pt x="42" y="48"/>
                    <a:pt x="33" y="48"/>
                  </a:cubicBezTo>
                  <a:cubicBezTo>
                    <a:pt x="24" y="48"/>
                    <a:pt x="12" y="48"/>
                    <a:pt x="12" y="36"/>
                  </a:cubicBezTo>
                  <a:cubicBezTo>
                    <a:pt x="16" y="32"/>
                    <a:pt x="21" y="31"/>
                    <a:pt x="27" y="31"/>
                  </a:cubicBezTo>
                  <a:cubicBezTo>
                    <a:pt x="38" y="31"/>
                    <a:pt x="52" y="36"/>
                    <a:pt x="60" y="36"/>
                  </a:cubicBezTo>
                  <a:cubicBezTo>
                    <a:pt x="63" y="20"/>
                    <a:pt x="60" y="15"/>
                    <a:pt x="55" y="15"/>
                  </a:cubicBezTo>
                  <a:cubicBezTo>
                    <a:pt x="46" y="15"/>
                    <a:pt x="31" y="28"/>
                    <a:pt x="23" y="28"/>
                  </a:cubicBezTo>
                  <a:cubicBezTo>
                    <a:pt x="18" y="28"/>
                    <a:pt x="17" y="22"/>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28"/>
            <p:cNvSpPr/>
            <p:nvPr/>
          </p:nvSpPr>
          <p:spPr>
            <a:xfrm>
              <a:off x="5399175" y="2292675"/>
              <a:ext cx="1500" cy="2700"/>
            </a:xfrm>
            <a:custGeom>
              <a:rect b="b" l="l" r="r" t="t"/>
              <a:pathLst>
                <a:path extrusionOk="0" h="108" w="60">
                  <a:moveTo>
                    <a:pt x="24" y="0"/>
                  </a:moveTo>
                  <a:cubicBezTo>
                    <a:pt x="0" y="24"/>
                    <a:pt x="48" y="72"/>
                    <a:pt x="0" y="108"/>
                  </a:cubicBezTo>
                  <a:lnTo>
                    <a:pt x="36" y="108"/>
                  </a:lnTo>
                  <a:cubicBezTo>
                    <a:pt x="12" y="84"/>
                    <a:pt x="36" y="60"/>
                    <a:pt x="48" y="24"/>
                  </a:cubicBezTo>
                  <a:lnTo>
                    <a:pt x="60" y="36"/>
                  </a:lnTo>
                  <a:cubicBezTo>
                    <a:pt x="48" y="12"/>
                    <a:pt x="48" y="0"/>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28"/>
            <p:cNvSpPr/>
            <p:nvPr/>
          </p:nvSpPr>
          <p:spPr>
            <a:xfrm>
              <a:off x="5400075" y="2295350"/>
              <a:ext cx="600" cy="625"/>
            </a:xfrm>
            <a:custGeom>
              <a:rect b="b" l="l" r="r" t="t"/>
              <a:pathLst>
                <a:path extrusionOk="0" h="25" w="24">
                  <a:moveTo>
                    <a:pt x="0" y="1"/>
                  </a:moveTo>
                  <a:lnTo>
                    <a:pt x="0" y="13"/>
                  </a:lnTo>
                  <a:cubicBezTo>
                    <a:pt x="0" y="13"/>
                    <a:pt x="0" y="13"/>
                    <a:pt x="12" y="24"/>
                  </a:cubicBezTo>
                  <a:lnTo>
                    <a:pt x="24" y="24"/>
                  </a:lnTo>
                  <a:cubicBezTo>
                    <a:pt x="24" y="13"/>
                    <a:pt x="12" y="13"/>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28"/>
            <p:cNvSpPr/>
            <p:nvPr/>
          </p:nvSpPr>
          <p:spPr>
            <a:xfrm>
              <a:off x="5334275" y="2310100"/>
              <a:ext cx="625" cy="150"/>
            </a:xfrm>
            <a:custGeom>
              <a:rect b="b" l="l" r="r" t="t"/>
              <a:pathLst>
                <a:path extrusionOk="0" h="6" w="25">
                  <a:moveTo>
                    <a:pt x="13" y="1"/>
                  </a:moveTo>
                  <a:cubicBezTo>
                    <a:pt x="6" y="1"/>
                    <a:pt x="1" y="6"/>
                    <a:pt x="1" y="6"/>
                  </a:cubicBezTo>
                  <a:lnTo>
                    <a:pt x="25" y="6"/>
                  </a:lnTo>
                  <a:cubicBezTo>
                    <a:pt x="21" y="2"/>
                    <a:pt x="17" y="1"/>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28"/>
            <p:cNvSpPr/>
            <p:nvPr/>
          </p:nvSpPr>
          <p:spPr>
            <a:xfrm>
              <a:off x="5471500" y="2311800"/>
              <a:ext cx="925" cy="250"/>
            </a:xfrm>
            <a:custGeom>
              <a:rect b="b" l="l" r="r" t="t"/>
              <a:pathLst>
                <a:path extrusionOk="0" h="10" w="37">
                  <a:moveTo>
                    <a:pt x="19" y="0"/>
                  </a:moveTo>
                  <a:cubicBezTo>
                    <a:pt x="13" y="0"/>
                    <a:pt x="7" y="3"/>
                    <a:pt x="1" y="9"/>
                  </a:cubicBezTo>
                  <a:lnTo>
                    <a:pt x="36" y="9"/>
                  </a:lnTo>
                  <a:cubicBezTo>
                    <a:pt x="30" y="3"/>
                    <a:pt x="25" y="0"/>
                    <a:pt x="1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28"/>
            <p:cNvSpPr/>
            <p:nvPr/>
          </p:nvSpPr>
          <p:spPr>
            <a:xfrm>
              <a:off x="5410475" y="2294450"/>
              <a:ext cx="925" cy="25"/>
            </a:xfrm>
            <a:custGeom>
              <a:rect b="b" l="l" r="r" t="t"/>
              <a:pathLst>
                <a:path extrusionOk="0" h="1" w="37">
                  <a:moveTo>
                    <a:pt x="1" y="1"/>
                  </a:moveTo>
                  <a:cubicBezTo>
                    <a:pt x="13" y="1"/>
                    <a:pt x="13" y="1"/>
                    <a:pt x="25" y="1"/>
                  </a:cubicBezTo>
                  <a:cubicBezTo>
                    <a:pt x="25" y="1"/>
                    <a:pt x="25" y="1"/>
                    <a:pt x="3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28"/>
            <p:cNvSpPr/>
            <p:nvPr/>
          </p:nvSpPr>
          <p:spPr>
            <a:xfrm>
              <a:off x="5378350" y="2308075"/>
              <a:ext cx="1500" cy="1075"/>
            </a:xfrm>
            <a:custGeom>
              <a:rect b="b" l="l" r="r" t="t"/>
              <a:pathLst>
                <a:path extrusionOk="0" h="43" w="60">
                  <a:moveTo>
                    <a:pt x="55" y="0"/>
                  </a:moveTo>
                  <a:cubicBezTo>
                    <a:pt x="49" y="0"/>
                    <a:pt x="39" y="17"/>
                    <a:pt x="22" y="17"/>
                  </a:cubicBezTo>
                  <a:cubicBezTo>
                    <a:pt x="19" y="17"/>
                    <a:pt x="15" y="17"/>
                    <a:pt x="12" y="15"/>
                  </a:cubicBezTo>
                  <a:lnTo>
                    <a:pt x="0" y="39"/>
                  </a:lnTo>
                  <a:cubicBezTo>
                    <a:pt x="5" y="42"/>
                    <a:pt x="9" y="43"/>
                    <a:pt x="13" y="43"/>
                  </a:cubicBezTo>
                  <a:cubicBezTo>
                    <a:pt x="29" y="43"/>
                    <a:pt x="41" y="27"/>
                    <a:pt x="60" y="27"/>
                  </a:cubicBezTo>
                  <a:cubicBezTo>
                    <a:pt x="60" y="7"/>
                    <a:pt x="58" y="0"/>
                    <a:pt x="5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28"/>
            <p:cNvSpPr/>
            <p:nvPr/>
          </p:nvSpPr>
          <p:spPr>
            <a:xfrm>
              <a:off x="5320900" y="2316775"/>
              <a:ext cx="325" cy="25"/>
            </a:xfrm>
            <a:custGeom>
              <a:rect b="b" l="l" r="r" t="t"/>
              <a:pathLst>
                <a:path extrusionOk="0" h="1" w="13">
                  <a:moveTo>
                    <a:pt x="0" y="1"/>
                  </a:moveTo>
                  <a:lnTo>
                    <a:pt x="0" y="1"/>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28"/>
            <p:cNvSpPr/>
            <p:nvPr/>
          </p:nvSpPr>
          <p:spPr>
            <a:xfrm>
              <a:off x="5403925" y="2295600"/>
              <a:ext cx="2725" cy="375"/>
            </a:xfrm>
            <a:custGeom>
              <a:rect b="b" l="l" r="r" t="t"/>
              <a:pathLst>
                <a:path extrusionOk="0" h="15" w="109">
                  <a:moveTo>
                    <a:pt x="19" y="1"/>
                  </a:moveTo>
                  <a:cubicBezTo>
                    <a:pt x="11" y="1"/>
                    <a:pt x="4" y="4"/>
                    <a:pt x="1" y="14"/>
                  </a:cubicBezTo>
                  <a:lnTo>
                    <a:pt x="108" y="14"/>
                  </a:lnTo>
                  <a:lnTo>
                    <a:pt x="72" y="3"/>
                  </a:lnTo>
                  <a:cubicBezTo>
                    <a:pt x="70" y="8"/>
                    <a:pt x="66" y="9"/>
                    <a:pt x="60" y="9"/>
                  </a:cubicBezTo>
                  <a:cubicBezTo>
                    <a:pt x="49" y="9"/>
                    <a:pt x="32" y="1"/>
                    <a:pt x="1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28"/>
            <p:cNvSpPr/>
            <p:nvPr/>
          </p:nvSpPr>
          <p:spPr>
            <a:xfrm>
              <a:off x="5287850" y="2289400"/>
              <a:ext cx="198275" cy="72050"/>
            </a:xfrm>
            <a:custGeom>
              <a:rect b="b" l="l" r="r" t="t"/>
              <a:pathLst>
                <a:path extrusionOk="0" h="2882" w="7931">
                  <a:moveTo>
                    <a:pt x="2672" y="1078"/>
                  </a:moveTo>
                  <a:lnTo>
                    <a:pt x="2668" y="1084"/>
                  </a:lnTo>
                  <a:cubicBezTo>
                    <a:pt x="2674" y="1084"/>
                    <a:pt x="2673" y="1081"/>
                    <a:pt x="2672" y="1078"/>
                  </a:cubicBezTo>
                  <a:close/>
                  <a:moveTo>
                    <a:pt x="6597" y="1132"/>
                  </a:moveTo>
                  <a:cubicBezTo>
                    <a:pt x="6597" y="1132"/>
                    <a:pt x="6597" y="1132"/>
                    <a:pt x="6597" y="1132"/>
                  </a:cubicBezTo>
                  <a:cubicBezTo>
                    <a:pt x="6597" y="1132"/>
                    <a:pt x="6597" y="1132"/>
                    <a:pt x="6597" y="1132"/>
                  </a:cubicBezTo>
                  <a:close/>
                  <a:moveTo>
                    <a:pt x="2370" y="1108"/>
                  </a:moveTo>
                  <a:lnTo>
                    <a:pt x="2334" y="1155"/>
                  </a:lnTo>
                  <a:cubicBezTo>
                    <a:pt x="2358" y="1132"/>
                    <a:pt x="2370" y="1132"/>
                    <a:pt x="2394" y="1120"/>
                  </a:cubicBezTo>
                  <a:cubicBezTo>
                    <a:pt x="2388" y="1117"/>
                    <a:pt x="2385" y="1116"/>
                    <a:pt x="2382" y="1116"/>
                  </a:cubicBezTo>
                  <a:cubicBezTo>
                    <a:pt x="2378" y="1116"/>
                    <a:pt x="2377" y="1119"/>
                    <a:pt x="2376" y="1119"/>
                  </a:cubicBezTo>
                  <a:cubicBezTo>
                    <a:pt x="2375" y="1119"/>
                    <a:pt x="2374" y="1117"/>
                    <a:pt x="2370" y="1108"/>
                  </a:cubicBezTo>
                  <a:close/>
                  <a:moveTo>
                    <a:pt x="703" y="1596"/>
                  </a:moveTo>
                  <a:lnTo>
                    <a:pt x="703" y="1596"/>
                  </a:lnTo>
                  <a:cubicBezTo>
                    <a:pt x="703" y="1599"/>
                    <a:pt x="704" y="1601"/>
                    <a:pt x="705" y="1603"/>
                  </a:cubicBezTo>
                  <a:lnTo>
                    <a:pt x="705" y="1603"/>
                  </a:lnTo>
                  <a:cubicBezTo>
                    <a:pt x="704" y="1601"/>
                    <a:pt x="704" y="1598"/>
                    <a:pt x="703" y="1596"/>
                  </a:cubicBezTo>
                  <a:close/>
                  <a:moveTo>
                    <a:pt x="6585" y="2072"/>
                  </a:moveTo>
                  <a:cubicBezTo>
                    <a:pt x="6585" y="2072"/>
                    <a:pt x="6585" y="2072"/>
                    <a:pt x="6585" y="2072"/>
                  </a:cubicBezTo>
                  <a:lnTo>
                    <a:pt x="6585" y="2072"/>
                  </a:lnTo>
                  <a:close/>
                  <a:moveTo>
                    <a:pt x="7084" y="2535"/>
                  </a:moveTo>
                  <a:lnTo>
                    <a:pt x="7084" y="2535"/>
                  </a:lnTo>
                  <a:cubicBezTo>
                    <a:pt x="7084" y="2536"/>
                    <a:pt x="7084" y="2536"/>
                    <a:pt x="7084" y="2537"/>
                  </a:cubicBezTo>
                  <a:lnTo>
                    <a:pt x="7084" y="2537"/>
                  </a:lnTo>
                  <a:cubicBezTo>
                    <a:pt x="7084" y="2537"/>
                    <a:pt x="7084" y="2537"/>
                    <a:pt x="7085" y="2537"/>
                  </a:cubicBezTo>
                  <a:lnTo>
                    <a:pt x="7084" y="2535"/>
                  </a:lnTo>
                  <a:close/>
                  <a:moveTo>
                    <a:pt x="7001" y="2537"/>
                  </a:moveTo>
                  <a:lnTo>
                    <a:pt x="7001" y="2548"/>
                  </a:lnTo>
                  <a:lnTo>
                    <a:pt x="7013" y="2548"/>
                  </a:lnTo>
                  <a:cubicBezTo>
                    <a:pt x="7013" y="2548"/>
                    <a:pt x="7013" y="2548"/>
                    <a:pt x="7001" y="2537"/>
                  </a:cubicBezTo>
                  <a:close/>
                  <a:moveTo>
                    <a:pt x="6537" y="1084"/>
                  </a:moveTo>
                  <a:cubicBezTo>
                    <a:pt x="6549" y="1084"/>
                    <a:pt x="6573" y="1096"/>
                    <a:pt x="6585" y="1108"/>
                  </a:cubicBezTo>
                  <a:cubicBezTo>
                    <a:pt x="6585" y="1120"/>
                    <a:pt x="6597" y="1132"/>
                    <a:pt x="6597" y="1132"/>
                  </a:cubicBezTo>
                  <a:cubicBezTo>
                    <a:pt x="6597" y="1132"/>
                    <a:pt x="6597" y="1120"/>
                    <a:pt x="6597" y="1108"/>
                  </a:cubicBezTo>
                  <a:cubicBezTo>
                    <a:pt x="6609" y="1120"/>
                    <a:pt x="6620" y="1132"/>
                    <a:pt x="6632" y="1132"/>
                  </a:cubicBezTo>
                  <a:cubicBezTo>
                    <a:pt x="6620" y="1155"/>
                    <a:pt x="6609" y="1167"/>
                    <a:pt x="6609" y="1203"/>
                  </a:cubicBezTo>
                  <a:lnTo>
                    <a:pt x="6656" y="1167"/>
                  </a:lnTo>
                  <a:lnTo>
                    <a:pt x="6656" y="1179"/>
                  </a:lnTo>
                  <a:lnTo>
                    <a:pt x="6692" y="1167"/>
                  </a:lnTo>
                  <a:cubicBezTo>
                    <a:pt x="6751" y="1203"/>
                    <a:pt x="6811" y="1239"/>
                    <a:pt x="6870" y="1286"/>
                  </a:cubicBezTo>
                  <a:cubicBezTo>
                    <a:pt x="6875" y="1287"/>
                    <a:pt x="6879" y="1288"/>
                    <a:pt x="6882" y="1288"/>
                  </a:cubicBezTo>
                  <a:cubicBezTo>
                    <a:pt x="6915" y="1288"/>
                    <a:pt x="6921" y="1249"/>
                    <a:pt x="6954" y="1249"/>
                  </a:cubicBezTo>
                  <a:cubicBezTo>
                    <a:pt x="6957" y="1249"/>
                    <a:pt x="6961" y="1250"/>
                    <a:pt x="6966" y="1251"/>
                  </a:cubicBezTo>
                  <a:cubicBezTo>
                    <a:pt x="6978" y="1263"/>
                    <a:pt x="7013" y="1274"/>
                    <a:pt x="6990" y="1298"/>
                  </a:cubicBezTo>
                  <a:cubicBezTo>
                    <a:pt x="6986" y="1297"/>
                    <a:pt x="6983" y="1296"/>
                    <a:pt x="6980" y="1296"/>
                  </a:cubicBezTo>
                  <a:cubicBezTo>
                    <a:pt x="6962" y="1296"/>
                    <a:pt x="6952" y="1322"/>
                    <a:pt x="6942" y="1322"/>
                  </a:cubicBezTo>
                  <a:cubicBezTo>
                    <a:pt x="6990" y="1358"/>
                    <a:pt x="7013" y="1417"/>
                    <a:pt x="7073" y="1429"/>
                  </a:cubicBezTo>
                  <a:lnTo>
                    <a:pt x="7073" y="1370"/>
                  </a:lnTo>
                  <a:cubicBezTo>
                    <a:pt x="7085" y="1382"/>
                    <a:pt x="7109" y="1405"/>
                    <a:pt x="7120" y="1417"/>
                  </a:cubicBezTo>
                  <a:cubicBezTo>
                    <a:pt x="7097" y="1429"/>
                    <a:pt x="7085" y="1465"/>
                    <a:pt x="7073" y="1465"/>
                  </a:cubicBezTo>
                  <a:cubicBezTo>
                    <a:pt x="7204" y="1465"/>
                    <a:pt x="7097" y="1536"/>
                    <a:pt x="7168" y="1572"/>
                  </a:cubicBezTo>
                  <a:cubicBezTo>
                    <a:pt x="7186" y="1563"/>
                    <a:pt x="7207" y="1559"/>
                    <a:pt x="7229" y="1559"/>
                  </a:cubicBezTo>
                  <a:cubicBezTo>
                    <a:pt x="7292" y="1559"/>
                    <a:pt x="7365" y="1590"/>
                    <a:pt x="7418" y="1608"/>
                  </a:cubicBezTo>
                  <a:cubicBezTo>
                    <a:pt x="7430" y="1632"/>
                    <a:pt x="7430" y="1644"/>
                    <a:pt x="7418" y="1655"/>
                  </a:cubicBezTo>
                  <a:cubicBezTo>
                    <a:pt x="7415" y="1642"/>
                    <a:pt x="7410" y="1638"/>
                    <a:pt x="7404" y="1638"/>
                  </a:cubicBezTo>
                  <a:cubicBezTo>
                    <a:pt x="7394" y="1638"/>
                    <a:pt x="7381" y="1649"/>
                    <a:pt x="7368" y="1649"/>
                  </a:cubicBezTo>
                  <a:cubicBezTo>
                    <a:pt x="7361" y="1649"/>
                    <a:pt x="7353" y="1645"/>
                    <a:pt x="7347" y="1632"/>
                  </a:cubicBezTo>
                  <a:lnTo>
                    <a:pt x="7347" y="1632"/>
                  </a:lnTo>
                  <a:cubicBezTo>
                    <a:pt x="7359" y="1679"/>
                    <a:pt x="7406" y="1703"/>
                    <a:pt x="7406" y="1751"/>
                  </a:cubicBezTo>
                  <a:cubicBezTo>
                    <a:pt x="7413" y="1737"/>
                    <a:pt x="7424" y="1731"/>
                    <a:pt x="7437" y="1731"/>
                  </a:cubicBezTo>
                  <a:cubicBezTo>
                    <a:pt x="7446" y="1731"/>
                    <a:pt x="7456" y="1734"/>
                    <a:pt x="7466" y="1739"/>
                  </a:cubicBezTo>
                  <a:cubicBezTo>
                    <a:pt x="7466" y="1763"/>
                    <a:pt x="7430" y="1786"/>
                    <a:pt x="7430" y="1810"/>
                  </a:cubicBezTo>
                  <a:cubicBezTo>
                    <a:pt x="7418" y="1798"/>
                    <a:pt x="7406" y="1798"/>
                    <a:pt x="7394" y="1786"/>
                  </a:cubicBezTo>
                  <a:lnTo>
                    <a:pt x="7394" y="1786"/>
                  </a:lnTo>
                  <a:cubicBezTo>
                    <a:pt x="7382" y="1822"/>
                    <a:pt x="7418" y="1822"/>
                    <a:pt x="7430" y="1834"/>
                  </a:cubicBezTo>
                  <a:cubicBezTo>
                    <a:pt x="7406" y="1858"/>
                    <a:pt x="7406" y="1882"/>
                    <a:pt x="7371" y="1882"/>
                  </a:cubicBezTo>
                  <a:cubicBezTo>
                    <a:pt x="7418" y="1905"/>
                    <a:pt x="7394" y="1929"/>
                    <a:pt x="7418" y="1965"/>
                  </a:cubicBezTo>
                  <a:cubicBezTo>
                    <a:pt x="7430" y="1949"/>
                    <a:pt x="7439" y="1944"/>
                    <a:pt x="7447" y="1944"/>
                  </a:cubicBezTo>
                  <a:cubicBezTo>
                    <a:pt x="7463" y="1944"/>
                    <a:pt x="7474" y="1965"/>
                    <a:pt x="7490" y="1965"/>
                  </a:cubicBezTo>
                  <a:cubicBezTo>
                    <a:pt x="7478" y="1953"/>
                    <a:pt x="7478" y="1929"/>
                    <a:pt x="7466" y="1917"/>
                  </a:cubicBezTo>
                  <a:cubicBezTo>
                    <a:pt x="7462" y="1937"/>
                    <a:pt x="7461" y="1944"/>
                    <a:pt x="7459" y="1944"/>
                  </a:cubicBezTo>
                  <a:cubicBezTo>
                    <a:pt x="7455" y="1944"/>
                    <a:pt x="7450" y="1904"/>
                    <a:pt x="7416" y="1904"/>
                  </a:cubicBezTo>
                  <a:cubicBezTo>
                    <a:pt x="7413" y="1904"/>
                    <a:pt x="7410" y="1905"/>
                    <a:pt x="7406" y="1905"/>
                  </a:cubicBezTo>
                  <a:cubicBezTo>
                    <a:pt x="7411" y="1898"/>
                    <a:pt x="7419" y="1895"/>
                    <a:pt x="7427" y="1895"/>
                  </a:cubicBezTo>
                  <a:cubicBezTo>
                    <a:pt x="7447" y="1895"/>
                    <a:pt x="7472" y="1911"/>
                    <a:pt x="7484" y="1911"/>
                  </a:cubicBezTo>
                  <a:cubicBezTo>
                    <a:pt x="7490" y="1911"/>
                    <a:pt x="7493" y="1906"/>
                    <a:pt x="7490" y="1894"/>
                  </a:cubicBezTo>
                  <a:lnTo>
                    <a:pt x="7490" y="1894"/>
                  </a:lnTo>
                  <a:cubicBezTo>
                    <a:pt x="7525" y="1953"/>
                    <a:pt x="7501" y="1965"/>
                    <a:pt x="7537" y="2036"/>
                  </a:cubicBezTo>
                  <a:cubicBezTo>
                    <a:pt x="7537" y="2022"/>
                    <a:pt x="7541" y="2017"/>
                    <a:pt x="7546" y="2017"/>
                  </a:cubicBezTo>
                  <a:cubicBezTo>
                    <a:pt x="7555" y="2017"/>
                    <a:pt x="7569" y="2030"/>
                    <a:pt x="7583" y="2030"/>
                  </a:cubicBezTo>
                  <a:cubicBezTo>
                    <a:pt x="7588" y="2030"/>
                    <a:pt x="7592" y="2029"/>
                    <a:pt x="7597" y="2025"/>
                  </a:cubicBezTo>
                  <a:lnTo>
                    <a:pt x="7597" y="2025"/>
                  </a:lnTo>
                  <a:cubicBezTo>
                    <a:pt x="7592" y="2049"/>
                    <a:pt x="7587" y="2055"/>
                    <a:pt x="7581" y="2055"/>
                  </a:cubicBezTo>
                  <a:cubicBezTo>
                    <a:pt x="7573" y="2055"/>
                    <a:pt x="7563" y="2046"/>
                    <a:pt x="7549" y="2046"/>
                  </a:cubicBezTo>
                  <a:cubicBezTo>
                    <a:pt x="7545" y="2046"/>
                    <a:pt x="7541" y="2047"/>
                    <a:pt x="7537" y="2048"/>
                  </a:cubicBezTo>
                  <a:cubicBezTo>
                    <a:pt x="7537" y="2084"/>
                    <a:pt x="7501" y="2084"/>
                    <a:pt x="7537" y="2120"/>
                  </a:cubicBezTo>
                  <a:cubicBezTo>
                    <a:pt x="7527" y="2134"/>
                    <a:pt x="7519" y="2139"/>
                    <a:pt x="7513" y="2139"/>
                  </a:cubicBezTo>
                  <a:cubicBezTo>
                    <a:pt x="7500" y="2139"/>
                    <a:pt x="7493" y="2118"/>
                    <a:pt x="7475" y="2118"/>
                  </a:cubicBezTo>
                  <a:cubicBezTo>
                    <a:pt x="7472" y="2118"/>
                    <a:pt x="7469" y="2119"/>
                    <a:pt x="7466" y="2120"/>
                  </a:cubicBezTo>
                  <a:cubicBezTo>
                    <a:pt x="7443" y="2109"/>
                    <a:pt x="7528" y="2012"/>
                    <a:pt x="7435" y="2012"/>
                  </a:cubicBezTo>
                  <a:cubicBezTo>
                    <a:pt x="7430" y="2012"/>
                    <a:pt x="7424" y="2012"/>
                    <a:pt x="7418" y="2013"/>
                  </a:cubicBezTo>
                  <a:cubicBezTo>
                    <a:pt x="7418" y="1989"/>
                    <a:pt x="7371" y="1965"/>
                    <a:pt x="7371" y="1941"/>
                  </a:cubicBezTo>
                  <a:cubicBezTo>
                    <a:pt x="7359" y="1965"/>
                    <a:pt x="7323" y="1989"/>
                    <a:pt x="7347" y="2025"/>
                  </a:cubicBezTo>
                  <a:lnTo>
                    <a:pt x="7406" y="2025"/>
                  </a:lnTo>
                  <a:cubicBezTo>
                    <a:pt x="7406" y="2048"/>
                    <a:pt x="7454" y="2072"/>
                    <a:pt x="7442" y="2084"/>
                  </a:cubicBezTo>
                  <a:cubicBezTo>
                    <a:pt x="7439" y="2081"/>
                    <a:pt x="7434" y="2079"/>
                    <a:pt x="7428" y="2079"/>
                  </a:cubicBezTo>
                  <a:cubicBezTo>
                    <a:pt x="7413" y="2079"/>
                    <a:pt x="7394" y="2090"/>
                    <a:pt x="7394" y="2108"/>
                  </a:cubicBezTo>
                  <a:cubicBezTo>
                    <a:pt x="7406" y="2096"/>
                    <a:pt x="7406" y="2096"/>
                    <a:pt x="7418" y="2096"/>
                  </a:cubicBezTo>
                  <a:cubicBezTo>
                    <a:pt x="7418" y="2132"/>
                    <a:pt x="7454" y="2156"/>
                    <a:pt x="7454" y="2203"/>
                  </a:cubicBezTo>
                  <a:cubicBezTo>
                    <a:pt x="7478" y="2167"/>
                    <a:pt x="7501" y="2167"/>
                    <a:pt x="7537" y="2132"/>
                  </a:cubicBezTo>
                  <a:cubicBezTo>
                    <a:pt x="7585" y="2156"/>
                    <a:pt x="7537" y="2167"/>
                    <a:pt x="7537" y="2191"/>
                  </a:cubicBezTo>
                  <a:cubicBezTo>
                    <a:pt x="7525" y="2179"/>
                    <a:pt x="7537" y="2179"/>
                    <a:pt x="7525" y="2179"/>
                  </a:cubicBezTo>
                  <a:cubicBezTo>
                    <a:pt x="7525" y="2191"/>
                    <a:pt x="7525" y="2203"/>
                    <a:pt x="7537" y="2215"/>
                  </a:cubicBezTo>
                  <a:cubicBezTo>
                    <a:pt x="7525" y="2227"/>
                    <a:pt x="7515" y="2232"/>
                    <a:pt x="7506" y="2232"/>
                  </a:cubicBezTo>
                  <a:cubicBezTo>
                    <a:pt x="7486" y="2232"/>
                    <a:pt x="7472" y="2210"/>
                    <a:pt x="7449" y="2210"/>
                  </a:cubicBezTo>
                  <a:cubicBezTo>
                    <a:pt x="7444" y="2210"/>
                    <a:pt x="7437" y="2211"/>
                    <a:pt x="7430" y="2215"/>
                  </a:cubicBezTo>
                  <a:cubicBezTo>
                    <a:pt x="7394" y="2227"/>
                    <a:pt x="7442" y="2263"/>
                    <a:pt x="7406" y="2275"/>
                  </a:cubicBezTo>
                  <a:lnTo>
                    <a:pt x="7418" y="2275"/>
                  </a:lnTo>
                  <a:lnTo>
                    <a:pt x="7418" y="2286"/>
                  </a:lnTo>
                  <a:cubicBezTo>
                    <a:pt x="7406" y="2310"/>
                    <a:pt x="7394" y="2322"/>
                    <a:pt x="7406" y="2358"/>
                  </a:cubicBezTo>
                  <a:cubicBezTo>
                    <a:pt x="7404" y="2356"/>
                    <a:pt x="7403" y="2355"/>
                    <a:pt x="7402" y="2355"/>
                  </a:cubicBezTo>
                  <a:lnTo>
                    <a:pt x="7402" y="2355"/>
                  </a:lnTo>
                  <a:cubicBezTo>
                    <a:pt x="7398" y="2355"/>
                    <a:pt x="7406" y="2374"/>
                    <a:pt x="7406" y="2394"/>
                  </a:cubicBezTo>
                  <a:cubicBezTo>
                    <a:pt x="7406" y="2404"/>
                    <a:pt x="7406" y="2447"/>
                    <a:pt x="7371" y="2447"/>
                  </a:cubicBezTo>
                  <a:cubicBezTo>
                    <a:pt x="7365" y="2447"/>
                    <a:pt x="7356" y="2445"/>
                    <a:pt x="7347" y="2441"/>
                  </a:cubicBezTo>
                  <a:cubicBezTo>
                    <a:pt x="7337" y="2446"/>
                    <a:pt x="7325" y="2449"/>
                    <a:pt x="7314" y="2449"/>
                  </a:cubicBezTo>
                  <a:cubicBezTo>
                    <a:pt x="7299" y="2449"/>
                    <a:pt x="7287" y="2443"/>
                    <a:pt x="7287" y="2429"/>
                  </a:cubicBezTo>
                  <a:cubicBezTo>
                    <a:pt x="7275" y="2441"/>
                    <a:pt x="7251" y="2441"/>
                    <a:pt x="7240" y="2441"/>
                  </a:cubicBezTo>
                  <a:lnTo>
                    <a:pt x="7228" y="2394"/>
                  </a:lnTo>
                  <a:cubicBezTo>
                    <a:pt x="7192" y="2417"/>
                    <a:pt x="7204" y="2453"/>
                    <a:pt x="7192" y="2501"/>
                  </a:cubicBezTo>
                  <a:cubicBezTo>
                    <a:pt x="7181" y="2493"/>
                    <a:pt x="7169" y="2491"/>
                    <a:pt x="7156" y="2491"/>
                  </a:cubicBezTo>
                  <a:cubicBezTo>
                    <a:pt x="7129" y="2491"/>
                    <a:pt x="7101" y="2504"/>
                    <a:pt x="7085" y="2513"/>
                  </a:cubicBezTo>
                  <a:lnTo>
                    <a:pt x="7061" y="2513"/>
                  </a:lnTo>
                  <a:lnTo>
                    <a:pt x="7084" y="2535"/>
                  </a:lnTo>
                  <a:lnTo>
                    <a:pt x="7084" y="2535"/>
                  </a:lnTo>
                  <a:cubicBezTo>
                    <a:pt x="7084" y="2531"/>
                    <a:pt x="7085" y="2527"/>
                    <a:pt x="7085" y="2525"/>
                  </a:cubicBezTo>
                  <a:lnTo>
                    <a:pt x="7085" y="2525"/>
                  </a:lnTo>
                  <a:cubicBezTo>
                    <a:pt x="7103" y="2531"/>
                    <a:pt x="7118" y="2531"/>
                    <a:pt x="7132" y="2531"/>
                  </a:cubicBezTo>
                  <a:cubicBezTo>
                    <a:pt x="7147" y="2531"/>
                    <a:pt x="7162" y="2531"/>
                    <a:pt x="7180" y="2537"/>
                  </a:cubicBezTo>
                  <a:cubicBezTo>
                    <a:pt x="7180" y="2525"/>
                    <a:pt x="7168" y="2513"/>
                    <a:pt x="7168" y="2501"/>
                  </a:cubicBezTo>
                  <a:lnTo>
                    <a:pt x="7168" y="2501"/>
                  </a:lnTo>
                  <a:cubicBezTo>
                    <a:pt x="7180" y="2501"/>
                    <a:pt x="7204" y="2513"/>
                    <a:pt x="7216" y="2537"/>
                  </a:cubicBezTo>
                  <a:cubicBezTo>
                    <a:pt x="7216" y="2560"/>
                    <a:pt x="7180" y="2560"/>
                    <a:pt x="7156" y="2560"/>
                  </a:cubicBezTo>
                  <a:cubicBezTo>
                    <a:pt x="7131" y="2552"/>
                    <a:pt x="7118" y="2543"/>
                    <a:pt x="7116" y="2543"/>
                  </a:cubicBezTo>
                  <a:lnTo>
                    <a:pt x="7116" y="2543"/>
                  </a:lnTo>
                  <a:cubicBezTo>
                    <a:pt x="7116" y="2543"/>
                    <a:pt x="7117" y="2545"/>
                    <a:pt x="7120" y="2548"/>
                  </a:cubicBezTo>
                  <a:cubicBezTo>
                    <a:pt x="7109" y="2554"/>
                    <a:pt x="7101" y="2556"/>
                    <a:pt x="7095" y="2556"/>
                  </a:cubicBezTo>
                  <a:cubicBezTo>
                    <a:pt x="7084" y="2556"/>
                    <a:pt x="7083" y="2546"/>
                    <a:pt x="7084" y="2537"/>
                  </a:cubicBezTo>
                  <a:lnTo>
                    <a:pt x="7084" y="2537"/>
                  </a:lnTo>
                  <a:cubicBezTo>
                    <a:pt x="7047" y="2537"/>
                    <a:pt x="7039" y="2552"/>
                    <a:pt x="7025" y="2552"/>
                  </a:cubicBezTo>
                  <a:cubicBezTo>
                    <a:pt x="7022" y="2552"/>
                    <a:pt x="7018" y="2551"/>
                    <a:pt x="7013" y="2548"/>
                  </a:cubicBezTo>
                  <a:lnTo>
                    <a:pt x="7013" y="2548"/>
                  </a:lnTo>
                  <a:cubicBezTo>
                    <a:pt x="7019" y="2554"/>
                    <a:pt x="7022" y="2557"/>
                    <a:pt x="7021" y="2557"/>
                  </a:cubicBezTo>
                  <a:cubicBezTo>
                    <a:pt x="7019" y="2557"/>
                    <a:pt x="7013" y="2554"/>
                    <a:pt x="7001" y="2548"/>
                  </a:cubicBezTo>
                  <a:cubicBezTo>
                    <a:pt x="7001" y="2548"/>
                    <a:pt x="7001" y="2548"/>
                    <a:pt x="6990" y="2537"/>
                  </a:cubicBezTo>
                  <a:lnTo>
                    <a:pt x="7001" y="2537"/>
                  </a:lnTo>
                  <a:lnTo>
                    <a:pt x="7001" y="2525"/>
                  </a:lnTo>
                  <a:cubicBezTo>
                    <a:pt x="6998" y="2510"/>
                    <a:pt x="6992" y="2506"/>
                    <a:pt x="6985" y="2506"/>
                  </a:cubicBezTo>
                  <a:cubicBezTo>
                    <a:pt x="6972" y="2506"/>
                    <a:pt x="6955" y="2519"/>
                    <a:pt x="6937" y="2519"/>
                  </a:cubicBezTo>
                  <a:cubicBezTo>
                    <a:pt x="6931" y="2519"/>
                    <a:pt x="6924" y="2517"/>
                    <a:pt x="6918" y="2513"/>
                  </a:cubicBezTo>
                  <a:lnTo>
                    <a:pt x="6930" y="2513"/>
                  </a:lnTo>
                  <a:cubicBezTo>
                    <a:pt x="6920" y="2493"/>
                    <a:pt x="6926" y="2443"/>
                    <a:pt x="6916" y="2443"/>
                  </a:cubicBezTo>
                  <a:cubicBezTo>
                    <a:pt x="6914" y="2443"/>
                    <a:pt x="6911" y="2446"/>
                    <a:pt x="6906" y="2453"/>
                  </a:cubicBezTo>
                  <a:cubicBezTo>
                    <a:pt x="6906" y="2449"/>
                    <a:pt x="6905" y="2448"/>
                    <a:pt x="6903" y="2448"/>
                  </a:cubicBezTo>
                  <a:cubicBezTo>
                    <a:pt x="6898" y="2448"/>
                    <a:pt x="6890" y="2453"/>
                    <a:pt x="6882" y="2453"/>
                  </a:cubicBezTo>
                  <a:cubicBezTo>
                    <a:pt x="6875" y="2460"/>
                    <a:pt x="6864" y="2463"/>
                    <a:pt x="6858" y="2464"/>
                  </a:cubicBezTo>
                  <a:lnTo>
                    <a:pt x="6858" y="2464"/>
                  </a:lnTo>
                  <a:cubicBezTo>
                    <a:pt x="6846" y="2441"/>
                    <a:pt x="6823" y="2441"/>
                    <a:pt x="6811" y="2417"/>
                  </a:cubicBezTo>
                  <a:cubicBezTo>
                    <a:pt x="6811" y="2417"/>
                    <a:pt x="6799" y="2406"/>
                    <a:pt x="6787" y="2406"/>
                  </a:cubicBezTo>
                  <a:cubicBezTo>
                    <a:pt x="6763" y="2406"/>
                    <a:pt x="6751" y="2406"/>
                    <a:pt x="6787" y="2394"/>
                  </a:cubicBezTo>
                  <a:lnTo>
                    <a:pt x="6787" y="2382"/>
                  </a:lnTo>
                  <a:cubicBezTo>
                    <a:pt x="6775" y="2382"/>
                    <a:pt x="6787" y="2370"/>
                    <a:pt x="6787" y="2370"/>
                  </a:cubicBezTo>
                  <a:cubicBezTo>
                    <a:pt x="6787" y="2275"/>
                    <a:pt x="6692" y="2310"/>
                    <a:pt x="6704" y="2227"/>
                  </a:cubicBezTo>
                  <a:cubicBezTo>
                    <a:pt x="6668" y="2227"/>
                    <a:pt x="6668" y="2263"/>
                    <a:pt x="6656" y="2275"/>
                  </a:cubicBezTo>
                  <a:cubicBezTo>
                    <a:pt x="6632" y="2275"/>
                    <a:pt x="6585" y="2251"/>
                    <a:pt x="6561" y="2239"/>
                  </a:cubicBezTo>
                  <a:cubicBezTo>
                    <a:pt x="6573" y="2191"/>
                    <a:pt x="6573" y="2084"/>
                    <a:pt x="6644" y="2072"/>
                  </a:cubicBezTo>
                  <a:cubicBezTo>
                    <a:pt x="6641" y="2061"/>
                    <a:pt x="6638" y="2057"/>
                    <a:pt x="6634" y="2057"/>
                  </a:cubicBezTo>
                  <a:cubicBezTo>
                    <a:pt x="6624" y="2057"/>
                    <a:pt x="6609" y="2088"/>
                    <a:pt x="6594" y="2088"/>
                  </a:cubicBezTo>
                  <a:cubicBezTo>
                    <a:pt x="6591" y="2088"/>
                    <a:pt x="6588" y="2087"/>
                    <a:pt x="6585" y="2084"/>
                  </a:cubicBezTo>
                  <a:lnTo>
                    <a:pt x="6585" y="2072"/>
                  </a:lnTo>
                  <a:cubicBezTo>
                    <a:pt x="6585" y="2096"/>
                    <a:pt x="6573" y="2120"/>
                    <a:pt x="6549" y="2144"/>
                  </a:cubicBezTo>
                  <a:cubicBezTo>
                    <a:pt x="6545" y="2147"/>
                    <a:pt x="6541" y="2149"/>
                    <a:pt x="6537" y="2149"/>
                  </a:cubicBezTo>
                  <a:cubicBezTo>
                    <a:pt x="6514" y="2149"/>
                    <a:pt x="6489" y="2106"/>
                    <a:pt x="6489" y="2096"/>
                  </a:cubicBezTo>
                  <a:lnTo>
                    <a:pt x="6549" y="2084"/>
                  </a:lnTo>
                  <a:cubicBezTo>
                    <a:pt x="6513" y="2036"/>
                    <a:pt x="6442" y="2072"/>
                    <a:pt x="6382" y="2036"/>
                  </a:cubicBezTo>
                  <a:cubicBezTo>
                    <a:pt x="6394" y="1989"/>
                    <a:pt x="6442" y="2001"/>
                    <a:pt x="6478" y="1989"/>
                  </a:cubicBezTo>
                  <a:lnTo>
                    <a:pt x="6466" y="1941"/>
                  </a:lnTo>
                  <a:lnTo>
                    <a:pt x="6501" y="1941"/>
                  </a:lnTo>
                  <a:cubicBezTo>
                    <a:pt x="6489" y="1905"/>
                    <a:pt x="6454" y="1905"/>
                    <a:pt x="6466" y="1858"/>
                  </a:cubicBezTo>
                  <a:lnTo>
                    <a:pt x="6466" y="1858"/>
                  </a:lnTo>
                  <a:cubicBezTo>
                    <a:pt x="6470" y="1861"/>
                    <a:pt x="6473" y="1862"/>
                    <a:pt x="6477" y="1862"/>
                  </a:cubicBezTo>
                  <a:cubicBezTo>
                    <a:pt x="6496" y="1862"/>
                    <a:pt x="6503" y="1820"/>
                    <a:pt x="6525" y="1820"/>
                  </a:cubicBezTo>
                  <a:cubicBezTo>
                    <a:pt x="6531" y="1820"/>
                    <a:pt x="6539" y="1824"/>
                    <a:pt x="6549" y="1834"/>
                  </a:cubicBezTo>
                  <a:cubicBezTo>
                    <a:pt x="6561" y="1810"/>
                    <a:pt x="6489" y="1798"/>
                    <a:pt x="6537" y="1786"/>
                  </a:cubicBezTo>
                  <a:cubicBezTo>
                    <a:pt x="6532" y="1785"/>
                    <a:pt x="6528" y="1784"/>
                    <a:pt x="6525" y="1784"/>
                  </a:cubicBezTo>
                  <a:cubicBezTo>
                    <a:pt x="6504" y="1784"/>
                    <a:pt x="6512" y="1812"/>
                    <a:pt x="6501" y="1822"/>
                  </a:cubicBezTo>
                  <a:cubicBezTo>
                    <a:pt x="6498" y="1823"/>
                    <a:pt x="6495" y="1823"/>
                    <a:pt x="6492" y="1823"/>
                  </a:cubicBezTo>
                  <a:cubicBezTo>
                    <a:pt x="6457" y="1823"/>
                    <a:pt x="6477" y="1761"/>
                    <a:pt x="6466" y="1739"/>
                  </a:cubicBezTo>
                  <a:cubicBezTo>
                    <a:pt x="6478" y="1739"/>
                    <a:pt x="6486" y="1742"/>
                    <a:pt x="6494" y="1742"/>
                  </a:cubicBezTo>
                  <a:cubicBezTo>
                    <a:pt x="6501" y="1742"/>
                    <a:pt x="6507" y="1739"/>
                    <a:pt x="6513" y="1727"/>
                  </a:cubicBezTo>
                  <a:cubicBezTo>
                    <a:pt x="6501" y="1715"/>
                    <a:pt x="6478" y="1691"/>
                    <a:pt x="6513" y="1667"/>
                  </a:cubicBezTo>
                  <a:cubicBezTo>
                    <a:pt x="6478" y="1667"/>
                    <a:pt x="6513" y="1632"/>
                    <a:pt x="6513" y="1608"/>
                  </a:cubicBezTo>
                  <a:lnTo>
                    <a:pt x="6513" y="1608"/>
                  </a:lnTo>
                  <a:cubicBezTo>
                    <a:pt x="6504" y="1626"/>
                    <a:pt x="6488" y="1651"/>
                    <a:pt x="6465" y="1651"/>
                  </a:cubicBezTo>
                  <a:cubicBezTo>
                    <a:pt x="6458" y="1651"/>
                    <a:pt x="6450" y="1649"/>
                    <a:pt x="6442" y="1644"/>
                  </a:cubicBezTo>
                  <a:cubicBezTo>
                    <a:pt x="6430" y="1620"/>
                    <a:pt x="6430" y="1608"/>
                    <a:pt x="6442" y="1560"/>
                  </a:cubicBezTo>
                  <a:lnTo>
                    <a:pt x="6442" y="1560"/>
                  </a:lnTo>
                  <a:lnTo>
                    <a:pt x="6418" y="1596"/>
                  </a:lnTo>
                  <a:cubicBezTo>
                    <a:pt x="6382" y="1548"/>
                    <a:pt x="6466" y="1536"/>
                    <a:pt x="6466" y="1489"/>
                  </a:cubicBezTo>
                  <a:cubicBezTo>
                    <a:pt x="6478" y="1513"/>
                    <a:pt x="6478" y="1524"/>
                    <a:pt x="6501" y="1548"/>
                  </a:cubicBezTo>
                  <a:cubicBezTo>
                    <a:pt x="6489" y="1524"/>
                    <a:pt x="6478" y="1477"/>
                    <a:pt x="6466" y="1429"/>
                  </a:cubicBezTo>
                  <a:lnTo>
                    <a:pt x="6537" y="1405"/>
                  </a:lnTo>
                  <a:cubicBezTo>
                    <a:pt x="6513" y="1394"/>
                    <a:pt x="6549" y="1358"/>
                    <a:pt x="6513" y="1346"/>
                  </a:cubicBezTo>
                  <a:cubicBezTo>
                    <a:pt x="6521" y="1340"/>
                    <a:pt x="6526" y="1338"/>
                    <a:pt x="6531" y="1338"/>
                  </a:cubicBezTo>
                  <a:cubicBezTo>
                    <a:pt x="6555" y="1338"/>
                    <a:pt x="6541" y="1407"/>
                    <a:pt x="6561" y="1417"/>
                  </a:cubicBezTo>
                  <a:cubicBezTo>
                    <a:pt x="6609" y="1370"/>
                    <a:pt x="6525" y="1346"/>
                    <a:pt x="6597" y="1310"/>
                  </a:cubicBezTo>
                  <a:lnTo>
                    <a:pt x="6597" y="1310"/>
                  </a:lnTo>
                  <a:lnTo>
                    <a:pt x="6620" y="1334"/>
                  </a:lnTo>
                  <a:cubicBezTo>
                    <a:pt x="6632" y="1322"/>
                    <a:pt x="6632" y="1274"/>
                    <a:pt x="6644" y="1274"/>
                  </a:cubicBezTo>
                  <a:lnTo>
                    <a:pt x="6644" y="1274"/>
                  </a:lnTo>
                  <a:cubicBezTo>
                    <a:pt x="6632" y="1274"/>
                    <a:pt x="6632" y="1286"/>
                    <a:pt x="6632" y="1298"/>
                  </a:cubicBezTo>
                  <a:cubicBezTo>
                    <a:pt x="6573" y="1263"/>
                    <a:pt x="6620" y="1191"/>
                    <a:pt x="6549" y="1167"/>
                  </a:cubicBezTo>
                  <a:lnTo>
                    <a:pt x="6537" y="1191"/>
                  </a:lnTo>
                  <a:cubicBezTo>
                    <a:pt x="6537" y="1155"/>
                    <a:pt x="6513" y="1108"/>
                    <a:pt x="6537" y="1084"/>
                  </a:cubicBezTo>
                  <a:close/>
                  <a:moveTo>
                    <a:pt x="7621" y="2560"/>
                  </a:moveTo>
                  <a:cubicBezTo>
                    <a:pt x="7632" y="2583"/>
                    <a:pt x="7612" y="2594"/>
                    <a:pt x="7599" y="2606"/>
                  </a:cubicBezTo>
                  <a:lnTo>
                    <a:pt x="7599" y="2606"/>
                  </a:lnTo>
                  <a:cubicBezTo>
                    <a:pt x="7605" y="2588"/>
                    <a:pt x="7612" y="2572"/>
                    <a:pt x="7621" y="2560"/>
                  </a:cubicBezTo>
                  <a:close/>
                  <a:moveTo>
                    <a:pt x="7515" y="2750"/>
                  </a:moveTo>
                  <a:lnTo>
                    <a:pt x="7515" y="2750"/>
                  </a:lnTo>
                  <a:cubicBezTo>
                    <a:pt x="7514" y="2750"/>
                    <a:pt x="7514" y="2751"/>
                    <a:pt x="7513" y="2751"/>
                  </a:cubicBezTo>
                  <a:cubicBezTo>
                    <a:pt x="7515" y="2752"/>
                    <a:pt x="7515" y="2753"/>
                    <a:pt x="7516" y="2753"/>
                  </a:cubicBezTo>
                  <a:cubicBezTo>
                    <a:pt x="7516" y="2753"/>
                    <a:pt x="7516" y="2752"/>
                    <a:pt x="7515" y="2750"/>
                  </a:cubicBezTo>
                  <a:close/>
                  <a:moveTo>
                    <a:pt x="7162" y="2818"/>
                  </a:moveTo>
                  <a:cubicBezTo>
                    <a:pt x="7163" y="2819"/>
                    <a:pt x="7165" y="2821"/>
                    <a:pt x="7168" y="2822"/>
                  </a:cubicBezTo>
                  <a:cubicBezTo>
                    <a:pt x="7166" y="2821"/>
                    <a:pt x="7163" y="2819"/>
                    <a:pt x="7162" y="2818"/>
                  </a:cubicBezTo>
                  <a:close/>
                  <a:moveTo>
                    <a:pt x="4906" y="0"/>
                  </a:moveTo>
                  <a:cubicBezTo>
                    <a:pt x="4873" y="33"/>
                    <a:pt x="4870" y="97"/>
                    <a:pt x="4804" y="97"/>
                  </a:cubicBezTo>
                  <a:cubicBezTo>
                    <a:pt x="4799" y="97"/>
                    <a:pt x="4793" y="97"/>
                    <a:pt x="4787" y="96"/>
                  </a:cubicBezTo>
                  <a:lnTo>
                    <a:pt x="4823" y="48"/>
                  </a:lnTo>
                  <a:cubicBezTo>
                    <a:pt x="4817" y="47"/>
                    <a:pt x="4812" y="47"/>
                    <a:pt x="4808" y="47"/>
                  </a:cubicBezTo>
                  <a:cubicBezTo>
                    <a:pt x="4745" y="47"/>
                    <a:pt x="4781" y="120"/>
                    <a:pt x="4704" y="120"/>
                  </a:cubicBezTo>
                  <a:cubicBezTo>
                    <a:pt x="4739" y="120"/>
                    <a:pt x="4680" y="167"/>
                    <a:pt x="4739" y="167"/>
                  </a:cubicBezTo>
                  <a:cubicBezTo>
                    <a:pt x="4717" y="182"/>
                    <a:pt x="4691" y="192"/>
                    <a:pt x="4662" y="192"/>
                  </a:cubicBezTo>
                  <a:cubicBezTo>
                    <a:pt x="4645" y="192"/>
                    <a:pt x="4626" y="188"/>
                    <a:pt x="4608" y="179"/>
                  </a:cubicBezTo>
                  <a:cubicBezTo>
                    <a:pt x="4596" y="191"/>
                    <a:pt x="4608" y="203"/>
                    <a:pt x="4608" y="215"/>
                  </a:cubicBezTo>
                  <a:cubicBezTo>
                    <a:pt x="4619" y="222"/>
                    <a:pt x="4628" y="225"/>
                    <a:pt x="4636" y="225"/>
                  </a:cubicBezTo>
                  <a:cubicBezTo>
                    <a:pt x="4656" y="225"/>
                    <a:pt x="4672" y="210"/>
                    <a:pt x="4689" y="210"/>
                  </a:cubicBezTo>
                  <a:cubicBezTo>
                    <a:pt x="4697" y="210"/>
                    <a:pt x="4706" y="214"/>
                    <a:pt x="4715" y="227"/>
                  </a:cubicBezTo>
                  <a:lnTo>
                    <a:pt x="4751" y="179"/>
                  </a:lnTo>
                  <a:cubicBezTo>
                    <a:pt x="4799" y="191"/>
                    <a:pt x="4799" y="239"/>
                    <a:pt x="4775" y="262"/>
                  </a:cubicBezTo>
                  <a:cubicBezTo>
                    <a:pt x="4783" y="262"/>
                    <a:pt x="4791" y="257"/>
                    <a:pt x="4795" y="257"/>
                  </a:cubicBezTo>
                  <a:cubicBezTo>
                    <a:pt x="4797" y="257"/>
                    <a:pt x="4799" y="258"/>
                    <a:pt x="4799" y="262"/>
                  </a:cubicBezTo>
                  <a:cubicBezTo>
                    <a:pt x="4802" y="286"/>
                    <a:pt x="4800" y="293"/>
                    <a:pt x="4794" y="293"/>
                  </a:cubicBezTo>
                  <a:cubicBezTo>
                    <a:pt x="4786" y="293"/>
                    <a:pt x="4769" y="274"/>
                    <a:pt x="4756" y="274"/>
                  </a:cubicBezTo>
                  <a:cubicBezTo>
                    <a:pt x="4748" y="274"/>
                    <a:pt x="4742" y="280"/>
                    <a:pt x="4739" y="298"/>
                  </a:cubicBezTo>
                  <a:lnTo>
                    <a:pt x="4763" y="298"/>
                  </a:lnTo>
                  <a:cubicBezTo>
                    <a:pt x="4771" y="330"/>
                    <a:pt x="4742" y="340"/>
                    <a:pt x="4707" y="340"/>
                  </a:cubicBezTo>
                  <a:cubicBezTo>
                    <a:pt x="4690" y="340"/>
                    <a:pt x="4672" y="338"/>
                    <a:pt x="4656" y="334"/>
                  </a:cubicBezTo>
                  <a:cubicBezTo>
                    <a:pt x="4620" y="310"/>
                    <a:pt x="4573" y="310"/>
                    <a:pt x="4573" y="274"/>
                  </a:cubicBezTo>
                  <a:lnTo>
                    <a:pt x="4632" y="251"/>
                  </a:lnTo>
                  <a:cubicBezTo>
                    <a:pt x="4625" y="246"/>
                    <a:pt x="4618" y="244"/>
                    <a:pt x="4611" y="244"/>
                  </a:cubicBezTo>
                  <a:cubicBezTo>
                    <a:pt x="4582" y="244"/>
                    <a:pt x="4553" y="274"/>
                    <a:pt x="4525" y="274"/>
                  </a:cubicBezTo>
                  <a:cubicBezTo>
                    <a:pt x="4525" y="262"/>
                    <a:pt x="4513" y="262"/>
                    <a:pt x="4513" y="262"/>
                  </a:cubicBezTo>
                  <a:cubicBezTo>
                    <a:pt x="4513" y="262"/>
                    <a:pt x="4513" y="274"/>
                    <a:pt x="4513" y="274"/>
                  </a:cubicBezTo>
                  <a:cubicBezTo>
                    <a:pt x="4513" y="274"/>
                    <a:pt x="4501" y="262"/>
                    <a:pt x="4501" y="262"/>
                  </a:cubicBezTo>
                  <a:cubicBezTo>
                    <a:pt x="4473" y="262"/>
                    <a:pt x="4436" y="278"/>
                    <a:pt x="4411" y="278"/>
                  </a:cubicBezTo>
                  <a:cubicBezTo>
                    <a:pt x="4404" y="278"/>
                    <a:pt x="4399" y="277"/>
                    <a:pt x="4394" y="274"/>
                  </a:cubicBezTo>
                  <a:lnTo>
                    <a:pt x="4394" y="274"/>
                  </a:lnTo>
                  <a:lnTo>
                    <a:pt x="4406" y="310"/>
                  </a:lnTo>
                  <a:lnTo>
                    <a:pt x="4406" y="286"/>
                  </a:lnTo>
                  <a:cubicBezTo>
                    <a:pt x="4430" y="286"/>
                    <a:pt x="4465" y="310"/>
                    <a:pt x="4453" y="334"/>
                  </a:cubicBezTo>
                  <a:cubicBezTo>
                    <a:pt x="4444" y="338"/>
                    <a:pt x="4435" y="339"/>
                    <a:pt x="4427" y="339"/>
                  </a:cubicBezTo>
                  <a:cubicBezTo>
                    <a:pt x="4387" y="339"/>
                    <a:pt x="4368" y="294"/>
                    <a:pt x="4358" y="274"/>
                  </a:cubicBezTo>
                  <a:cubicBezTo>
                    <a:pt x="4363" y="248"/>
                    <a:pt x="4375" y="243"/>
                    <a:pt x="4389" y="243"/>
                  </a:cubicBezTo>
                  <a:cubicBezTo>
                    <a:pt x="4400" y="243"/>
                    <a:pt x="4411" y="246"/>
                    <a:pt x="4421" y="246"/>
                  </a:cubicBezTo>
                  <a:cubicBezTo>
                    <a:pt x="4429" y="246"/>
                    <a:pt x="4436" y="244"/>
                    <a:pt x="4442" y="239"/>
                  </a:cubicBezTo>
                  <a:cubicBezTo>
                    <a:pt x="4433" y="221"/>
                    <a:pt x="4422" y="216"/>
                    <a:pt x="4409" y="216"/>
                  </a:cubicBezTo>
                  <a:cubicBezTo>
                    <a:pt x="4395" y="216"/>
                    <a:pt x="4377" y="222"/>
                    <a:pt x="4354" y="222"/>
                  </a:cubicBezTo>
                  <a:cubicBezTo>
                    <a:pt x="4341" y="222"/>
                    <a:pt x="4327" y="220"/>
                    <a:pt x="4311" y="215"/>
                  </a:cubicBezTo>
                  <a:cubicBezTo>
                    <a:pt x="4323" y="185"/>
                    <a:pt x="4343" y="185"/>
                    <a:pt x="4363" y="185"/>
                  </a:cubicBezTo>
                  <a:cubicBezTo>
                    <a:pt x="4382" y="185"/>
                    <a:pt x="4400" y="185"/>
                    <a:pt x="4406" y="155"/>
                  </a:cubicBezTo>
                  <a:cubicBezTo>
                    <a:pt x="4355" y="155"/>
                    <a:pt x="4339" y="181"/>
                    <a:pt x="4305" y="181"/>
                  </a:cubicBezTo>
                  <a:cubicBezTo>
                    <a:pt x="4300" y="181"/>
                    <a:pt x="4294" y="181"/>
                    <a:pt x="4287" y="179"/>
                  </a:cubicBezTo>
                  <a:cubicBezTo>
                    <a:pt x="4287" y="155"/>
                    <a:pt x="4334" y="143"/>
                    <a:pt x="4334" y="120"/>
                  </a:cubicBezTo>
                  <a:lnTo>
                    <a:pt x="4299" y="108"/>
                  </a:lnTo>
                  <a:cubicBezTo>
                    <a:pt x="4382" y="96"/>
                    <a:pt x="4275" y="36"/>
                    <a:pt x="4346" y="12"/>
                  </a:cubicBezTo>
                  <a:cubicBezTo>
                    <a:pt x="4341" y="9"/>
                    <a:pt x="4336" y="7"/>
                    <a:pt x="4332" y="7"/>
                  </a:cubicBezTo>
                  <a:cubicBezTo>
                    <a:pt x="4311" y="7"/>
                    <a:pt x="4297" y="41"/>
                    <a:pt x="4270" y="41"/>
                  </a:cubicBezTo>
                  <a:cubicBezTo>
                    <a:pt x="4264" y="41"/>
                    <a:pt x="4258" y="40"/>
                    <a:pt x="4251" y="36"/>
                  </a:cubicBezTo>
                  <a:lnTo>
                    <a:pt x="4251" y="36"/>
                  </a:lnTo>
                  <a:cubicBezTo>
                    <a:pt x="4263" y="60"/>
                    <a:pt x="4311" y="96"/>
                    <a:pt x="4263" y="120"/>
                  </a:cubicBezTo>
                  <a:lnTo>
                    <a:pt x="4215" y="108"/>
                  </a:lnTo>
                  <a:cubicBezTo>
                    <a:pt x="4192" y="84"/>
                    <a:pt x="4263" y="48"/>
                    <a:pt x="4227" y="24"/>
                  </a:cubicBezTo>
                  <a:lnTo>
                    <a:pt x="4227" y="24"/>
                  </a:lnTo>
                  <a:lnTo>
                    <a:pt x="4168" y="48"/>
                  </a:lnTo>
                  <a:cubicBezTo>
                    <a:pt x="4180" y="72"/>
                    <a:pt x="4203" y="72"/>
                    <a:pt x="4192" y="96"/>
                  </a:cubicBezTo>
                  <a:cubicBezTo>
                    <a:pt x="4189" y="95"/>
                    <a:pt x="4187" y="95"/>
                    <a:pt x="4185" y="95"/>
                  </a:cubicBezTo>
                  <a:cubicBezTo>
                    <a:pt x="4154" y="95"/>
                    <a:pt x="4142" y="170"/>
                    <a:pt x="4120" y="203"/>
                  </a:cubicBezTo>
                  <a:cubicBezTo>
                    <a:pt x="4084" y="203"/>
                    <a:pt x="4072" y="203"/>
                    <a:pt x="4049" y="179"/>
                  </a:cubicBezTo>
                  <a:cubicBezTo>
                    <a:pt x="3989" y="239"/>
                    <a:pt x="3906" y="262"/>
                    <a:pt x="3846" y="310"/>
                  </a:cubicBezTo>
                  <a:cubicBezTo>
                    <a:pt x="3882" y="274"/>
                    <a:pt x="3834" y="262"/>
                    <a:pt x="3811" y="239"/>
                  </a:cubicBezTo>
                  <a:cubicBezTo>
                    <a:pt x="3858" y="227"/>
                    <a:pt x="3846" y="167"/>
                    <a:pt x="3834" y="131"/>
                  </a:cubicBezTo>
                  <a:lnTo>
                    <a:pt x="3834" y="131"/>
                  </a:lnTo>
                  <a:cubicBezTo>
                    <a:pt x="3811" y="143"/>
                    <a:pt x="3799" y="203"/>
                    <a:pt x="3811" y="215"/>
                  </a:cubicBezTo>
                  <a:cubicBezTo>
                    <a:pt x="3806" y="214"/>
                    <a:pt x="3802" y="213"/>
                    <a:pt x="3799" y="213"/>
                  </a:cubicBezTo>
                  <a:cubicBezTo>
                    <a:pt x="3773" y="213"/>
                    <a:pt x="3778" y="244"/>
                    <a:pt x="3758" y="244"/>
                  </a:cubicBezTo>
                  <a:cubicBezTo>
                    <a:pt x="3753" y="244"/>
                    <a:pt x="3747" y="243"/>
                    <a:pt x="3739" y="239"/>
                  </a:cubicBezTo>
                  <a:cubicBezTo>
                    <a:pt x="3703" y="227"/>
                    <a:pt x="3739" y="179"/>
                    <a:pt x="3727" y="167"/>
                  </a:cubicBezTo>
                  <a:lnTo>
                    <a:pt x="3727" y="167"/>
                  </a:lnTo>
                  <a:cubicBezTo>
                    <a:pt x="3668" y="179"/>
                    <a:pt x="3727" y="227"/>
                    <a:pt x="3668" y="227"/>
                  </a:cubicBezTo>
                  <a:cubicBezTo>
                    <a:pt x="3668" y="227"/>
                    <a:pt x="3668" y="227"/>
                    <a:pt x="3668" y="215"/>
                  </a:cubicBezTo>
                  <a:cubicBezTo>
                    <a:pt x="3632" y="215"/>
                    <a:pt x="3596" y="239"/>
                    <a:pt x="3596" y="262"/>
                  </a:cubicBezTo>
                  <a:cubicBezTo>
                    <a:pt x="3584" y="247"/>
                    <a:pt x="3571" y="242"/>
                    <a:pt x="3559" y="242"/>
                  </a:cubicBezTo>
                  <a:cubicBezTo>
                    <a:pt x="3539" y="242"/>
                    <a:pt x="3522" y="255"/>
                    <a:pt x="3509" y="255"/>
                  </a:cubicBezTo>
                  <a:cubicBezTo>
                    <a:pt x="3500" y="255"/>
                    <a:pt x="3493" y="248"/>
                    <a:pt x="3489" y="227"/>
                  </a:cubicBezTo>
                  <a:lnTo>
                    <a:pt x="3489" y="227"/>
                  </a:lnTo>
                  <a:cubicBezTo>
                    <a:pt x="3418" y="274"/>
                    <a:pt x="3513" y="262"/>
                    <a:pt x="3501" y="286"/>
                  </a:cubicBezTo>
                  <a:cubicBezTo>
                    <a:pt x="3486" y="309"/>
                    <a:pt x="3456" y="317"/>
                    <a:pt x="3431" y="317"/>
                  </a:cubicBezTo>
                  <a:cubicBezTo>
                    <a:pt x="3416" y="317"/>
                    <a:pt x="3403" y="314"/>
                    <a:pt x="3394" y="310"/>
                  </a:cubicBezTo>
                  <a:cubicBezTo>
                    <a:pt x="3418" y="310"/>
                    <a:pt x="3430" y="286"/>
                    <a:pt x="3441" y="286"/>
                  </a:cubicBezTo>
                  <a:lnTo>
                    <a:pt x="3418" y="251"/>
                  </a:lnTo>
                  <a:cubicBezTo>
                    <a:pt x="3413" y="250"/>
                    <a:pt x="3409" y="250"/>
                    <a:pt x="3405" y="250"/>
                  </a:cubicBezTo>
                  <a:cubicBezTo>
                    <a:pt x="3320" y="250"/>
                    <a:pt x="3372" y="358"/>
                    <a:pt x="3298" y="358"/>
                  </a:cubicBezTo>
                  <a:cubicBezTo>
                    <a:pt x="3295" y="358"/>
                    <a:pt x="3291" y="358"/>
                    <a:pt x="3287" y="358"/>
                  </a:cubicBezTo>
                  <a:cubicBezTo>
                    <a:pt x="3322" y="322"/>
                    <a:pt x="3287" y="322"/>
                    <a:pt x="3299" y="274"/>
                  </a:cubicBezTo>
                  <a:lnTo>
                    <a:pt x="3299" y="274"/>
                  </a:lnTo>
                  <a:cubicBezTo>
                    <a:pt x="3287" y="298"/>
                    <a:pt x="3215" y="298"/>
                    <a:pt x="3275" y="322"/>
                  </a:cubicBezTo>
                  <a:cubicBezTo>
                    <a:pt x="3239" y="334"/>
                    <a:pt x="3203" y="334"/>
                    <a:pt x="3180" y="334"/>
                  </a:cubicBezTo>
                  <a:cubicBezTo>
                    <a:pt x="3156" y="358"/>
                    <a:pt x="3132" y="381"/>
                    <a:pt x="3120" y="417"/>
                  </a:cubicBezTo>
                  <a:cubicBezTo>
                    <a:pt x="3072" y="417"/>
                    <a:pt x="3025" y="405"/>
                    <a:pt x="3001" y="393"/>
                  </a:cubicBezTo>
                  <a:cubicBezTo>
                    <a:pt x="2906" y="453"/>
                    <a:pt x="2799" y="441"/>
                    <a:pt x="2703" y="512"/>
                  </a:cubicBezTo>
                  <a:lnTo>
                    <a:pt x="2715" y="512"/>
                  </a:lnTo>
                  <a:cubicBezTo>
                    <a:pt x="2632" y="536"/>
                    <a:pt x="2775" y="560"/>
                    <a:pt x="2691" y="584"/>
                  </a:cubicBezTo>
                  <a:cubicBezTo>
                    <a:pt x="2686" y="558"/>
                    <a:pt x="2672" y="552"/>
                    <a:pt x="2654" y="552"/>
                  </a:cubicBezTo>
                  <a:cubicBezTo>
                    <a:pt x="2641" y="552"/>
                    <a:pt x="2627" y="555"/>
                    <a:pt x="2613" y="555"/>
                  </a:cubicBezTo>
                  <a:cubicBezTo>
                    <a:pt x="2602" y="555"/>
                    <a:pt x="2593" y="554"/>
                    <a:pt x="2584" y="548"/>
                  </a:cubicBezTo>
                  <a:cubicBezTo>
                    <a:pt x="2477" y="572"/>
                    <a:pt x="2429" y="667"/>
                    <a:pt x="2322" y="667"/>
                  </a:cubicBezTo>
                  <a:cubicBezTo>
                    <a:pt x="2322" y="667"/>
                    <a:pt x="2322" y="643"/>
                    <a:pt x="2334" y="632"/>
                  </a:cubicBezTo>
                  <a:lnTo>
                    <a:pt x="2334" y="632"/>
                  </a:lnTo>
                  <a:cubicBezTo>
                    <a:pt x="2251" y="655"/>
                    <a:pt x="2203" y="691"/>
                    <a:pt x="2144" y="715"/>
                  </a:cubicBezTo>
                  <a:lnTo>
                    <a:pt x="2144" y="703"/>
                  </a:lnTo>
                  <a:cubicBezTo>
                    <a:pt x="2025" y="715"/>
                    <a:pt x="1953" y="810"/>
                    <a:pt x="1858" y="882"/>
                  </a:cubicBezTo>
                  <a:cubicBezTo>
                    <a:pt x="1858" y="870"/>
                    <a:pt x="1858" y="846"/>
                    <a:pt x="1858" y="834"/>
                  </a:cubicBezTo>
                  <a:cubicBezTo>
                    <a:pt x="1798" y="858"/>
                    <a:pt x="1715" y="893"/>
                    <a:pt x="1703" y="953"/>
                  </a:cubicBezTo>
                  <a:cubicBezTo>
                    <a:pt x="1694" y="952"/>
                    <a:pt x="1686" y="951"/>
                    <a:pt x="1680" y="951"/>
                  </a:cubicBezTo>
                  <a:cubicBezTo>
                    <a:pt x="1629" y="951"/>
                    <a:pt x="1657" y="989"/>
                    <a:pt x="1572" y="989"/>
                  </a:cubicBezTo>
                  <a:cubicBezTo>
                    <a:pt x="1560" y="977"/>
                    <a:pt x="1572" y="977"/>
                    <a:pt x="1572" y="965"/>
                  </a:cubicBezTo>
                  <a:lnTo>
                    <a:pt x="1572" y="965"/>
                  </a:lnTo>
                  <a:cubicBezTo>
                    <a:pt x="1525" y="977"/>
                    <a:pt x="1501" y="1001"/>
                    <a:pt x="1465" y="1013"/>
                  </a:cubicBezTo>
                  <a:cubicBezTo>
                    <a:pt x="1394" y="1096"/>
                    <a:pt x="1417" y="1167"/>
                    <a:pt x="1310" y="1203"/>
                  </a:cubicBezTo>
                  <a:cubicBezTo>
                    <a:pt x="1263" y="1143"/>
                    <a:pt x="1358" y="1155"/>
                    <a:pt x="1322" y="1096"/>
                  </a:cubicBezTo>
                  <a:lnTo>
                    <a:pt x="1322" y="1096"/>
                  </a:lnTo>
                  <a:cubicBezTo>
                    <a:pt x="1310" y="1120"/>
                    <a:pt x="1310" y="1143"/>
                    <a:pt x="1275" y="1143"/>
                  </a:cubicBezTo>
                  <a:cubicBezTo>
                    <a:pt x="1275" y="1108"/>
                    <a:pt x="1263" y="1132"/>
                    <a:pt x="1263" y="1096"/>
                  </a:cubicBezTo>
                  <a:cubicBezTo>
                    <a:pt x="1227" y="1096"/>
                    <a:pt x="1227" y="1215"/>
                    <a:pt x="1215" y="1215"/>
                  </a:cubicBezTo>
                  <a:cubicBezTo>
                    <a:pt x="1221" y="1221"/>
                    <a:pt x="1227" y="1224"/>
                    <a:pt x="1233" y="1224"/>
                  </a:cubicBezTo>
                  <a:cubicBezTo>
                    <a:pt x="1239" y="1224"/>
                    <a:pt x="1245" y="1221"/>
                    <a:pt x="1251" y="1215"/>
                  </a:cubicBezTo>
                  <a:lnTo>
                    <a:pt x="1251" y="1215"/>
                  </a:lnTo>
                  <a:cubicBezTo>
                    <a:pt x="1251" y="1263"/>
                    <a:pt x="1167" y="1274"/>
                    <a:pt x="1132" y="1322"/>
                  </a:cubicBezTo>
                  <a:cubicBezTo>
                    <a:pt x="1138" y="1316"/>
                    <a:pt x="1152" y="1310"/>
                    <a:pt x="1167" y="1310"/>
                  </a:cubicBezTo>
                  <a:cubicBezTo>
                    <a:pt x="1182" y="1310"/>
                    <a:pt x="1197" y="1316"/>
                    <a:pt x="1203" y="1334"/>
                  </a:cubicBezTo>
                  <a:cubicBezTo>
                    <a:pt x="1132" y="1358"/>
                    <a:pt x="1144" y="1441"/>
                    <a:pt x="1120" y="1489"/>
                  </a:cubicBezTo>
                  <a:cubicBezTo>
                    <a:pt x="1116" y="1489"/>
                    <a:pt x="1112" y="1490"/>
                    <a:pt x="1109" y="1490"/>
                  </a:cubicBezTo>
                  <a:cubicBezTo>
                    <a:pt x="1058" y="1490"/>
                    <a:pt x="1129" y="1403"/>
                    <a:pt x="1084" y="1370"/>
                  </a:cubicBezTo>
                  <a:cubicBezTo>
                    <a:pt x="1072" y="1358"/>
                    <a:pt x="1024" y="1334"/>
                    <a:pt x="1036" y="1310"/>
                  </a:cubicBezTo>
                  <a:lnTo>
                    <a:pt x="1036" y="1310"/>
                  </a:lnTo>
                  <a:cubicBezTo>
                    <a:pt x="977" y="1334"/>
                    <a:pt x="965" y="1394"/>
                    <a:pt x="929" y="1429"/>
                  </a:cubicBezTo>
                  <a:lnTo>
                    <a:pt x="917" y="1417"/>
                  </a:lnTo>
                  <a:cubicBezTo>
                    <a:pt x="858" y="1465"/>
                    <a:pt x="834" y="1560"/>
                    <a:pt x="763" y="1572"/>
                  </a:cubicBezTo>
                  <a:lnTo>
                    <a:pt x="798" y="1572"/>
                  </a:lnTo>
                  <a:cubicBezTo>
                    <a:pt x="798" y="1584"/>
                    <a:pt x="763" y="1596"/>
                    <a:pt x="763" y="1632"/>
                  </a:cubicBezTo>
                  <a:cubicBezTo>
                    <a:pt x="752" y="1621"/>
                    <a:pt x="713" y="1620"/>
                    <a:pt x="705" y="1603"/>
                  </a:cubicBezTo>
                  <a:lnTo>
                    <a:pt x="705" y="1603"/>
                  </a:lnTo>
                  <a:cubicBezTo>
                    <a:pt x="719" y="1682"/>
                    <a:pt x="596" y="1729"/>
                    <a:pt x="608" y="1810"/>
                  </a:cubicBezTo>
                  <a:cubicBezTo>
                    <a:pt x="572" y="1810"/>
                    <a:pt x="572" y="1775"/>
                    <a:pt x="560" y="1751"/>
                  </a:cubicBezTo>
                  <a:cubicBezTo>
                    <a:pt x="608" y="1739"/>
                    <a:pt x="632" y="1739"/>
                    <a:pt x="632" y="1703"/>
                  </a:cubicBezTo>
                  <a:lnTo>
                    <a:pt x="632" y="1703"/>
                  </a:lnTo>
                  <a:cubicBezTo>
                    <a:pt x="616" y="1713"/>
                    <a:pt x="601" y="1717"/>
                    <a:pt x="589" y="1717"/>
                  </a:cubicBezTo>
                  <a:cubicBezTo>
                    <a:pt x="572" y="1717"/>
                    <a:pt x="560" y="1710"/>
                    <a:pt x="560" y="1703"/>
                  </a:cubicBezTo>
                  <a:cubicBezTo>
                    <a:pt x="560" y="1763"/>
                    <a:pt x="489" y="1834"/>
                    <a:pt x="501" y="1894"/>
                  </a:cubicBezTo>
                  <a:cubicBezTo>
                    <a:pt x="465" y="1882"/>
                    <a:pt x="441" y="1894"/>
                    <a:pt x="417" y="1846"/>
                  </a:cubicBezTo>
                  <a:lnTo>
                    <a:pt x="417" y="1846"/>
                  </a:lnTo>
                  <a:cubicBezTo>
                    <a:pt x="334" y="1941"/>
                    <a:pt x="548" y="1917"/>
                    <a:pt x="441" y="2001"/>
                  </a:cubicBezTo>
                  <a:cubicBezTo>
                    <a:pt x="372" y="2001"/>
                    <a:pt x="425" y="1944"/>
                    <a:pt x="399" y="1944"/>
                  </a:cubicBezTo>
                  <a:cubicBezTo>
                    <a:pt x="393" y="1944"/>
                    <a:pt x="384" y="1947"/>
                    <a:pt x="370" y="1953"/>
                  </a:cubicBezTo>
                  <a:lnTo>
                    <a:pt x="382" y="1941"/>
                  </a:lnTo>
                  <a:cubicBezTo>
                    <a:pt x="365" y="1934"/>
                    <a:pt x="355" y="1931"/>
                    <a:pt x="347" y="1931"/>
                  </a:cubicBezTo>
                  <a:cubicBezTo>
                    <a:pt x="306" y="1931"/>
                    <a:pt x="385" y="2032"/>
                    <a:pt x="334" y="2072"/>
                  </a:cubicBezTo>
                  <a:cubicBezTo>
                    <a:pt x="298" y="2025"/>
                    <a:pt x="346" y="2001"/>
                    <a:pt x="286" y="2001"/>
                  </a:cubicBezTo>
                  <a:cubicBezTo>
                    <a:pt x="239" y="2048"/>
                    <a:pt x="274" y="2132"/>
                    <a:pt x="215" y="2156"/>
                  </a:cubicBezTo>
                  <a:lnTo>
                    <a:pt x="203" y="2132"/>
                  </a:lnTo>
                  <a:cubicBezTo>
                    <a:pt x="179" y="2156"/>
                    <a:pt x="108" y="2191"/>
                    <a:pt x="72" y="2227"/>
                  </a:cubicBezTo>
                  <a:cubicBezTo>
                    <a:pt x="72" y="2215"/>
                    <a:pt x="72" y="2215"/>
                    <a:pt x="72" y="2203"/>
                  </a:cubicBezTo>
                  <a:cubicBezTo>
                    <a:pt x="1" y="2227"/>
                    <a:pt x="72" y="2251"/>
                    <a:pt x="1" y="2251"/>
                  </a:cubicBezTo>
                  <a:lnTo>
                    <a:pt x="1" y="2286"/>
                  </a:lnTo>
                  <a:cubicBezTo>
                    <a:pt x="36" y="2286"/>
                    <a:pt x="96" y="2275"/>
                    <a:pt x="108" y="2215"/>
                  </a:cubicBezTo>
                  <a:lnTo>
                    <a:pt x="108" y="2215"/>
                  </a:lnTo>
                  <a:cubicBezTo>
                    <a:pt x="96" y="2275"/>
                    <a:pt x="203" y="2251"/>
                    <a:pt x="215" y="2298"/>
                  </a:cubicBezTo>
                  <a:lnTo>
                    <a:pt x="215" y="2275"/>
                  </a:lnTo>
                  <a:cubicBezTo>
                    <a:pt x="225" y="2275"/>
                    <a:pt x="234" y="2276"/>
                    <a:pt x="244" y="2276"/>
                  </a:cubicBezTo>
                  <a:cubicBezTo>
                    <a:pt x="362" y="2276"/>
                    <a:pt x="463" y="2211"/>
                    <a:pt x="584" y="2167"/>
                  </a:cubicBezTo>
                  <a:cubicBezTo>
                    <a:pt x="608" y="2072"/>
                    <a:pt x="703" y="2108"/>
                    <a:pt x="751" y="2025"/>
                  </a:cubicBezTo>
                  <a:cubicBezTo>
                    <a:pt x="727" y="1965"/>
                    <a:pt x="751" y="2013"/>
                    <a:pt x="810" y="1953"/>
                  </a:cubicBezTo>
                  <a:lnTo>
                    <a:pt x="810" y="1953"/>
                  </a:lnTo>
                  <a:cubicBezTo>
                    <a:pt x="786" y="1989"/>
                    <a:pt x="834" y="2001"/>
                    <a:pt x="858" y="2001"/>
                  </a:cubicBezTo>
                  <a:cubicBezTo>
                    <a:pt x="858" y="1977"/>
                    <a:pt x="870" y="1953"/>
                    <a:pt x="882" y="1941"/>
                  </a:cubicBezTo>
                  <a:cubicBezTo>
                    <a:pt x="889" y="1945"/>
                    <a:pt x="904" y="1947"/>
                    <a:pt x="922" y="1947"/>
                  </a:cubicBezTo>
                  <a:cubicBezTo>
                    <a:pt x="963" y="1947"/>
                    <a:pt x="1016" y="1935"/>
                    <a:pt x="1024" y="1894"/>
                  </a:cubicBezTo>
                  <a:cubicBezTo>
                    <a:pt x="1031" y="1892"/>
                    <a:pt x="1036" y="1891"/>
                    <a:pt x="1039" y="1891"/>
                  </a:cubicBezTo>
                  <a:cubicBezTo>
                    <a:pt x="1060" y="1891"/>
                    <a:pt x="1024" y="1919"/>
                    <a:pt x="1024" y="1929"/>
                  </a:cubicBezTo>
                  <a:cubicBezTo>
                    <a:pt x="1030" y="1933"/>
                    <a:pt x="1035" y="1935"/>
                    <a:pt x="1038" y="1935"/>
                  </a:cubicBezTo>
                  <a:cubicBezTo>
                    <a:pt x="1054" y="1935"/>
                    <a:pt x="1040" y="1894"/>
                    <a:pt x="1060" y="1894"/>
                  </a:cubicBezTo>
                  <a:cubicBezTo>
                    <a:pt x="1060" y="1894"/>
                    <a:pt x="1060" y="1905"/>
                    <a:pt x="1060" y="1905"/>
                  </a:cubicBezTo>
                  <a:cubicBezTo>
                    <a:pt x="1120" y="1870"/>
                    <a:pt x="1167" y="1858"/>
                    <a:pt x="1227" y="1834"/>
                  </a:cubicBezTo>
                  <a:cubicBezTo>
                    <a:pt x="1191" y="1775"/>
                    <a:pt x="1275" y="1775"/>
                    <a:pt x="1286" y="1739"/>
                  </a:cubicBezTo>
                  <a:cubicBezTo>
                    <a:pt x="1286" y="1747"/>
                    <a:pt x="1292" y="1749"/>
                    <a:pt x="1300" y="1749"/>
                  </a:cubicBezTo>
                  <a:cubicBezTo>
                    <a:pt x="1316" y="1749"/>
                    <a:pt x="1342" y="1739"/>
                    <a:pt x="1358" y="1739"/>
                  </a:cubicBezTo>
                  <a:lnTo>
                    <a:pt x="1358" y="1667"/>
                  </a:lnTo>
                  <a:cubicBezTo>
                    <a:pt x="1364" y="1644"/>
                    <a:pt x="1379" y="1644"/>
                    <a:pt x="1397" y="1644"/>
                  </a:cubicBezTo>
                  <a:cubicBezTo>
                    <a:pt x="1414" y="1644"/>
                    <a:pt x="1435" y="1644"/>
                    <a:pt x="1453" y="1620"/>
                  </a:cubicBezTo>
                  <a:lnTo>
                    <a:pt x="1429" y="1620"/>
                  </a:lnTo>
                  <a:cubicBezTo>
                    <a:pt x="1447" y="1593"/>
                    <a:pt x="1505" y="1580"/>
                    <a:pt x="1558" y="1580"/>
                  </a:cubicBezTo>
                  <a:cubicBezTo>
                    <a:pt x="1576" y="1580"/>
                    <a:pt x="1593" y="1581"/>
                    <a:pt x="1608" y="1584"/>
                  </a:cubicBezTo>
                  <a:cubicBezTo>
                    <a:pt x="1822" y="1298"/>
                    <a:pt x="2072" y="1394"/>
                    <a:pt x="2358" y="1215"/>
                  </a:cubicBezTo>
                  <a:cubicBezTo>
                    <a:pt x="2370" y="1179"/>
                    <a:pt x="2334" y="1191"/>
                    <a:pt x="2334" y="1155"/>
                  </a:cubicBezTo>
                  <a:cubicBezTo>
                    <a:pt x="2334" y="1143"/>
                    <a:pt x="2334" y="1143"/>
                    <a:pt x="2334" y="1132"/>
                  </a:cubicBezTo>
                  <a:cubicBezTo>
                    <a:pt x="2322" y="1143"/>
                    <a:pt x="2310" y="1167"/>
                    <a:pt x="2287" y="1179"/>
                  </a:cubicBezTo>
                  <a:cubicBezTo>
                    <a:pt x="2310" y="1143"/>
                    <a:pt x="2287" y="1096"/>
                    <a:pt x="2334" y="1096"/>
                  </a:cubicBezTo>
                  <a:cubicBezTo>
                    <a:pt x="2334" y="1108"/>
                    <a:pt x="2334" y="1108"/>
                    <a:pt x="2322" y="1120"/>
                  </a:cubicBezTo>
                  <a:cubicBezTo>
                    <a:pt x="2358" y="1108"/>
                    <a:pt x="2346" y="1084"/>
                    <a:pt x="2382" y="1084"/>
                  </a:cubicBezTo>
                  <a:cubicBezTo>
                    <a:pt x="2398" y="1084"/>
                    <a:pt x="2398" y="1079"/>
                    <a:pt x="2399" y="1079"/>
                  </a:cubicBezTo>
                  <a:cubicBezTo>
                    <a:pt x="2400" y="1079"/>
                    <a:pt x="2402" y="1080"/>
                    <a:pt x="2406" y="1084"/>
                  </a:cubicBezTo>
                  <a:lnTo>
                    <a:pt x="2513" y="1072"/>
                  </a:lnTo>
                  <a:cubicBezTo>
                    <a:pt x="2520" y="1029"/>
                    <a:pt x="2553" y="1021"/>
                    <a:pt x="2580" y="1021"/>
                  </a:cubicBezTo>
                  <a:cubicBezTo>
                    <a:pt x="2599" y="1021"/>
                    <a:pt x="2615" y="1024"/>
                    <a:pt x="2620" y="1024"/>
                  </a:cubicBezTo>
                  <a:cubicBezTo>
                    <a:pt x="2632" y="1072"/>
                    <a:pt x="2572" y="1060"/>
                    <a:pt x="2560" y="1108"/>
                  </a:cubicBezTo>
                  <a:lnTo>
                    <a:pt x="2608" y="1132"/>
                  </a:lnTo>
                  <a:lnTo>
                    <a:pt x="2608" y="1132"/>
                  </a:lnTo>
                  <a:lnTo>
                    <a:pt x="2596" y="1096"/>
                  </a:lnTo>
                  <a:lnTo>
                    <a:pt x="2644" y="1084"/>
                  </a:lnTo>
                  <a:lnTo>
                    <a:pt x="2644" y="1096"/>
                  </a:lnTo>
                  <a:cubicBezTo>
                    <a:pt x="2644" y="1078"/>
                    <a:pt x="2644" y="1067"/>
                    <a:pt x="2653" y="1067"/>
                  </a:cubicBezTo>
                  <a:cubicBezTo>
                    <a:pt x="2656" y="1067"/>
                    <a:pt x="2661" y="1069"/>
                    <a:pt x="2668" y="1072"/>
                  </a:cubicBezTo>
                  <a:cubicBezTo>
                    <a:pt x="2668" y="1072"/>
                    <a:pt x="2670" y="1075"/>
                    <a:pt x="2672" y="1078"/>
                  </a:cubicBezTo>
                  <a:lnTo>
                    <a:pt x="2672" y="1078"/>
                  </a:lnTo>
                  <a:lnTo>
                    <a:pt x="2691" y="1048"/>
                  </a:lnTo>
                  <a:cubicBezTo>
                    <a:pt x="2691" y="1072"/>
                    <a:pt x="2700" y="1072"/>
                    <a:pt x="2711" y="1072"/>
                  </a:cubicBezTo>
                  <a:cubicBezTo>
                    <a:pt x="2721" y="1072"/>
                    <a:pt x="2733" y="1072"/>
                    <a:pt x="2739" y="1096"/>
                  </a:cubicBezTo>
                  <a:cubicBezTo>
                    <a:pt x="2849" y="1063"/>
                    <a:pt x="2857" y="999"/>
                    <a:pt x="2943" y="999"/>
                  </a:cubicBezTo>
                  <a:cubicBezTo>
                    <a:pt x="2950" y="999"/>
                    <a:pt x="2957" y="1000"/>
                    <a:pt x="2965" y="1001"/>
                  </a:cubicBezTo>
                  <a:cubicBezTo>
                    <a:pt x="2941" y="989"/>
                    <a:pt x="2977" y="929"/>
                    <a:pt x="3001" y="917"/>
                  </a:cubicBezTo>
                  <a:cubicBezTo>
                    <a:pt x="3025" y="929"/>
                    <a:pt x="3037" y="929"/>
                    <a:pt x="3025" y="953"/>
                  </a:cubicBezTo>
                  <a:lnTo>
                    <a:pt x="3060" y="917"/>
                  </a:lnTo>
                  <a:cubicBezTo>
                    <a:pt x="3081" y="931"/>
                    <a:pt x="3097" y="936"/>
                    <a:pt x="3113" y="936"/>
                  </a:cubicBezTo>
                  <a:cubicBezTo>
                    <a:pt x="3150" y="936"/>
                    <a:pt x="3180" y="905"/>
                    <a:pt x="3239" y="905"/>
                  </a:cubicBezTo>
                  <a:lnTo>
                    <a:pt x="3239" y="929"/>
                  </a:lnTo>
                  <a:cubicBezTo>
                    <a:pt x="3263" y="893"/>
                    <a:pt x="3275" y="870"/>
                    <a:pt x="3322" y="870"/>
                  </a:cubicBezTo>
                  <a:lnTo>
                    <a:pt x="3322" y="905"/>
                  </a:lnTo>
                  <a:cubicBezTo>
                    <a:pt x="3326" y="906"/>
                    <a:pt x="3328" y="906"/>
                    <a:pt x="3331" y="906"/>
                  </a:cubicBezTo>
                  <a:cubicBezTo>
                    <a:pt x="3375" y="906"/>
                    <a:pt x="3342" y="821"/>
                    <a:pt x="3385" y="821"/>
                  </a:cubicBezTo>
                  <a:cubicBezTo>
                    <a:pt x="3388" y="821"/>
                    <a:pt x="3391" y="821"/>
                    <a:pt x="3394" y="822"/>
                  </a:cubicBezTo>
                  <a:cubicBezTo>
                    <a:pt x="3382" y="786"/>
                    <a:pt x="3346" y="774"/>
                    <a:pt x="3334" y="739"/>
                  </a:cubicBezTo>
                  <a:lnTo>
                    <a:pt x="3334" y="739"/>
                  </a:lnTo>
                  <a:cubicBezTo>
                    <a:pt x="3345" y="755"/>
                    <a:pt x="3363" y="761"/>
                    <a:pt x="3377" y="761"/>
                  </a:cubicBezTo>
                  <a:cubicBezTo>
                    <a:pt x="3395" y="761"/>
                    <a:pt x="3407" y="752"/>
                    <a:pt x="3394" y="739"/>
                  </a:cubicBezTo>
                  <a:cubicBezTo>
                    <a:pt x="3413" y="725"/>
                    <a:pt x="3422" y="720"/>
                    <a:pt x="3427" y="720"/>
                  </a:cubicBezTo>
                  <a:cubicBezTo>
                    <a:pt x="3436" y="720"/>
                    <a:pt x="3434" y="731"/>
                    <a:pt x="3441" y="739"/>
                  </a:cubicBezTo>
                  <a:lnTo>
                    <a:pt x="3465" y="703"/>
                  </a:lnTo>
                  <a:cubicBezTo>
                    <a:pt x="3468" y="702"/>
                    <a:pt x="3471" y="701"/>
                    <a:pt x="3474" y="701"/>
                  </a:cubicBezTo>
                  <a:cubicBezTo>
                    <a:pt x="3499" y="701"/>
                    <a:pt x="3488" y="753"/>
                    <a:pt x="3477" y="774"/>
                  </a:cubicBezTo>
                  <a:cubicBezTo>
                    <a:pt x="3493" y="743"/>
                    <a:pt x="3519" y="743"/>
                    <a:pt x="3549" y="743"/>
                  </a:cubicBezTo>
                  <a:cubicBezTo>
                    <a:pt x="3564" y="743"/>
                    <a:pt x="3580" y="743"/>
                    <a:pt x="3596" y="739"/>
                  </a:cubicBezTo>
                  <a:lnTo>
                    <a:pt x="3596" y="739"/>
                  </a:lnTo>
                  <a:lnTo>
                    <a:pt x="3584" y="762"/>
                  </a:lnTo>
                  <a:lnTo>
                    <a:pt x="3632" y="762"/>
                  </a:lnTo>
                  <a:cubicBezTo>
                    <a:pt x="3650" y="726"/>
                    <a:pt x="3682" y="711"/>
                    <a:pt x="3718" y="711"/>
                  </a:cubicBezTo>
                  <a:cubicBezTo>
                    <a:pt x="3729" y="711"/>
                    <a:pt x="3740" y="712"/>
                    <a:pt x="3751" y="715"/>
                  </a:cubicBezTo>
                  <a:lnTo>
                    <a:pt x="3739" y="774"/>
                  </a:lnTo>
                  <a:cubicBezTo>
                    <a:pt x="3744" y="776"/>
                    <a:pt x="3748" y="777"/>
                    <a:pt x="3751" y="777"/>
                  </a:cubicBezTo>
                  <a:cubicBezTo>
                    <a:pt x="3769" y="777"/>
                    <a:pt x="3751" y="749"/>
                    <a:pt x="3751" y="739"/>
                  </a:cubicBezTo>
                  <a:cubicBezTo>
                    <a:pt x="3765" y="728"/>
                    <a:pt x="3777" y="724"/>
                    <a:pt x="3786" y="724"/>
                  </a:cubicBezTo>
                  <a:cubicBezTo>
                    <a:pt x="3808" y="724"/>
                    <a:pt x="3821" y="746"/>
                    <a:pt x="3846" y="762"/>
                  </a:cubicBezTo>
                  <a:cubicBezTo>
                    <a:pt x="3863" y="746"/>
                    <a:pt x="3881" y="740"/>
                    <a:pt x="3900" y="740"/>
                  </a:cubicBezTo>
                  <a:cubicBezTo>
                    <a:pt x="3937" y="740"/>
                    <a:pt x="3977" y="763"/>
                    <a:pt x="4013" y="763"/>
                  </a:cubicBezTo>
                  <a:cubicBezTo>
                    <a:pt x="4035" y="763"/>
                    <a:pt x="4055" y="754"/>
                    <a:pt x="4072" y="727"/>
                  </a:cubicBezTo>
                  <a:lnTo>
                    <a:pt x="4084" y="751"/>
                  </a:lnTo>
                  <a:cubicBezTo>
                    <a:pt x="4168" y="679"/>
                    <a:pt x="4287" y="762"/>
                    <a:pt x="4346" y="655"/>
                  </a:cubicBezTo>
                  <a:cubicBezTo>
                    <a:pt x="4371" y="678"/>
                    <a:pt x="4389" y="686"/>
                    <a:pt x="4402" y="686"/>
                  </a:cubicBezTo>
                  <a:cubicBezTo>
                    <a:pt x="4440" y="686"/>
                    <a:pt x="4442" y="618"/>
                    <a:pt x="4478" y="618"/>
                  </a:cubicBezTo>
                  <a:cubicBezTo>
                    <a:pt x="4490" y="618"/>
                    <a:pt x="4504" y="625"/>
                    <a:pt x="4525" y="643"/>
                  </a:cubicBezTo>
                  <a:lnTo>
                    <a:pt x="4513" y="632"/>
                  </a:lnTo>
                  <a:cubicBezTo>
                    <a:pt x="4536" y="631"/>
                    <a:pt x="4559" y="630"/>
                    <a:pt x="4582" y="630"/>
                  </a:cubicBezTo>
                  <a:cubicBezTo>
                    <a:pt x="4906" y="630"/>
                    <a:pt x="5236" y="703"/>
                    <a:pt x="5525" y="703"/>
                  </a:cubicBezTo>
                  <a:lnTo>
                    <a:pt x="5525" y="727"/>
                  </a:lnTo>
                  <a:cubicBezTo>
                    <a:pt x="5858" y="810"/>
                    <a:pt x="6180" y="905"/>
                    <a:pt x="6478" y="1048"/>
                  </a:cubicBezTo>
                  <a:cubicBezTo>
                    <a:pt x="6466" y="1072"/>
                    <a:pt x="6466" y="1084"/>
                    <a:pt x="6489" y="1084"/>
                  </a:cubicBezTo>
                  <a:lnTo>
                    <a:pt x="6501" y="1072"/>
                  </a:lnTo>
                  <a:cubicBezTo>
                    <a:pt x="6513" y="1084"/>
                    <a:pt x="6513" y="1108"/>
                    <a:pt x="6513" y="1120"/>
                  </a:cubicBezTo>
                  <a:cubicBezTo>
                    <a:pt x="6509" y="1132"/>
                    <a:pt x="6504" y="1136"/>
                    <a:pt x="6498" y="1136"/>
                  </a:cubicBezTo>
                  <a:cubicBezTo>
                    <a:pt x="6487" y="1136"/>
                    <a:pt x="6474" y="1120"/>
                    <a:pt x="6466" y="1120"/>
                  </a:cubicBezTo>
                  <a:lnTo>
                    <a:pt x="6466" y="1120"/>
                  </a:lnTo>
                  <a:cubicBezTo>
                    <a:pt x="6430" y="1179"/>
                    <a:pt x="6525" y="1155"/>
                    <a:pt x="6501" y="1215"/>
                  </a:cubicBezTo>
                  <a:lnTo>
                    <a:pt x="6489" y="1215"/>
                  </a:lnTo>
                  <a:cubicBezTo>
                    <a:pt x="6489" y="1251"/>
                    <a:pt x="6478" y="1298"/>
                    <a:pt x="6513" y="1322"/>
                  </a:cubicBezTo>
                  <a:cubicBezTo>
                    <a:pt x="6466" y="1334"/>
                    <a:pt x="6513" y="1394"/>
                    <a:pt x="6478" y="1405"/>
                  </a:cubicBezTo>
                  <a:cubicBezTo>
                    <a:pt x="6370" y="1382"/>
                    <a:pt x="6513" y="1310"/>
                    <a:pt x="6478" y="1263"/>
                  </a:cubicBezTo>
                  <a:lnTo>
                    <a:pt x="6478" y="1263"/>
                  </a:lnTo>
                  <a:cubicBezTo>
                    <a:pt x="6472" y="1266"/>
                    <a:pt x="6467" y="1268"/>
                    <a:pt x="6462" y="1268"/>
                  </a:cubicBezTo>
                  <a:cubicBezTo>
                    <a:pt x="6438" y="1268"/>
                    <a:pt x="6428" y="1223"/>
                    <a:pt x="6418" y="1203"/>
                  </a:cubicBezTo>
                  <a:lnTo>
                    <a:pt x="6418" y="1203"/>
                  </a:lnTo>
                  <a:cubicBezTo>
                    <a:pt x="6418" y="1239"/>
                    <a:pt x="6418" y="1274"/>
                    <a:pt x="6430" y="1322"/>
                  </a:cubicBezTo>
                  <a:cubicBezTo>
                    <a:pt x="6406" y="1322"/>
                    <a:pt x="6347" y="1334"/>
                    <a:pt x="6382" y="1370"/>
                  </a:cubicBezTo>
                  <a:lnTo>
                    <a:pt x="6382" y="1358"/>
                  </a:lnTo>
                  <a:cubicBezTo>
                    <a:pt x="6382" y="1405"/>
                    <a:pt x="6430" y="1405"/>
                    <a:pt x="6406" y="1429"/>
                  </a:cubicBezTo>
                  <a:cubicBezTo>
                    <a:pt x="6404" y="1432"/>
                    <a:pt x="6401" y="1433"/>
                    <a:pt x="6399" y="1433"/>
                  </a:cubicBezTo>
                  <a:cubicBezTo>
                    <a:pt x="6389" y="1433"/>
                    <a:pt x="6380" y="1417"/>
                    <a:pt x="6370" y="1417"/>
                  </a:cubicBezTo>
                  <a:lnTo>
                    <a:pt x="6370" y="1417"/>
                  </a:lnTo>
                  <a:cubicBezTo>
                    <a:pt x="6358" y="1453"/>
                    <a:pt x="6394" y="1453"/>
                    <a:pt x="6394" y="1477"/>
                  </a:cubicBezTo>
                  <a:cubicBezTo>
                    <a:pt x="6389" y="1482"/>
                    <a:pt x="6385" y="1484"/>
                    <a:pt x="6380" y="1484"/>
                  </a:cubicBezTo>
                  <a:cubicBezTo>
                    <a:pt x="6369" y="1484"/>
                    <a:pt x="6360" y="1470"/>
                    <a:pt x="6348" y="1470"/>
                  </a:cubicBezTo>
                  <a:cubicBezTo>
                    <a:pt x="6344" y="1470"/>
                    <a:pt x="6340" y="1472"/>
                    <a:pt x="6335" y="1477"/>
                  </a:cubicBezTo>
                  <a:cubicBezTo>
                    <a:pt x="6370" y="1524"/>
                    <a:pt x="6311" y="1536"/>
                    <a:pt x="6311" y="1572"/>
                  </a:cubicBezTo>
                  <a:cubicBezTo>
                    <a:pt x="6313" y="1572"/>
                    <a:pt x="6315" y="1571"/>
                    <a:pt x="6317" y="1571"/>
                  </a:cubicBezTo>
                  <a:cubicBezTo>
                    <a:pt x="6361" y="1571"/>
                    <a:pt x="6370" y="1669"/>
                    <a:pt x="6405" y="1669"/>
                  </a:cubicBezTo>
                  <a:cubicBezTo>
                    <a:pt x="6412" y="1669"/>
                    <a:pt x="6420" y="1665"/>
                    <a:pt x="6430" y="1655"/>
                  </a:cubicBezTo>
                  <a:cubicBezTo>
                    <a:pt x="6442" y="1679"/>
                    <a:pt x="6454" y="1703"/>
                    <a:pt x="6466" y="1727"/>
                  </a:cubicBezTo>
                  <a:cubicBezTo>
                    <a:pt x="6461" y="1730"/>
                    <a:pt x="6456" y="1731"/>
                    <a:pt x="6452" y="1731"/>
                  </a:cubicBezTo>
                  <a:cubicBezTo>
                    <a:pt x="6420" y="1731"/>
                    <a:pt x="6383" y="1678"/>
                    <a:pt x="6344" y="1678"/>
                  </a:cubicBezTo>
                  <a:cubicBezTo>
                    <a:pt x="6341" y="1678"/>
                    <a:pt x="6338" y="1678"/>
                    <a:pt x="6335" y="1679"/>
                  </a:cubicBezTo>
                  <a:cubicBezTo>
                    <a:pt x="6335" y="1667"/>
                    <a:pt x="6335" y="1644"/>
                    <a:pt x="6347" y="1620"/>
                  </a:cubicBezTo>
                  <a:cubicBezTo>
                    <a:pt x="6263" y="1620"/>
                    <a:pt x="6370" y="1763"/>
                    <a:pt x="6287" y="1798"/>
                  </a:cubicBezTo>
                  <a:cubicBezTo>
                    <a:pt x="6287" y="1834"/>
                    <a:pt x="6299" y="1822"/>
                    <a:pt x="6263" y="1894"/>
                  </a:cubicBezTo>
                  <a:lnTo>
                    <a:pt x="6335" y="1882"/>
                  </a:lnTo>
                  <a:lnTo>
                    <a:pt x="6335" y="1882"/>
                  </a:lnTo>
                  <a:cubicBezTo>
                    <a:pt x="6311" y="1917"/>
                    <a:pt x="6287" y="1929"/>
                    <a:pt x="6275" y="1929"/>
                  </a:cubicBezTo>
                  <a:cubicBezTo>
                    <a:pt x="6275" y="1953"/>
                    <a:pt x="6275" y="1977"/>
                    <a:pt x="6275" y="2001"/>
                  </a:cubicBezTo>
                  <a:cubicBezTo>
                    <a:pt x="6263" y="1989"/>
                    <a:pt x="6263" y="1989"/>
                    <a:pt x="6251" y="1977"/>
                  </a:cubicBezTo>
                  <a:cubicBezTo>
                    <a:pt x="6216" y="2013"/>
                    <a:pt x="6239" y="2013"/>
                    <a:pt x="6251" y="2025"/>
                  </a:cubicBezTo>
                  <a:cubicBezTo>
                    <a:pt x="6275" y="2036"/>
                    <a:pt x="6275" y="2060"/>
                    <a:pt x="6287" y="2084"/>
                  </a:cubicBezTo>
                  <a:lnTo>
                    <a:pt x="6251" y="2072"/>
                  </a:lnTo>
                  <a:lnTo>
                    <a:pt x="6251" y="2072"/>
                  </a:lnTo>
                  <a:cubicBezTo>
                    <a:pt x="6263" y="2084"/>
                    <a:pt x="6275" y="2096"/>
                    <a:pt x="6287" y="2096"/>
                  </a:cubicBezTo>
                  <a:cubicBezTo>
                    <a:pt x="6287" y="2108"/>
                    <a:pt x="6287" y="2108"/>
                    <a:pt x="6299" y="2120"/>
                  </a:cubicBezTo>
                  <a:cubicBezTo>
                    <a:pt x="6311" y="2108"/>
                    <a:pt x="6347" y="2084"/>
                    <a:pt x="6347" y="2048"/>
                  </a:cubicBezTo>
                  <a:cubicBezTo>
                    <a:pt x="6347" y="2144"/>
                    <a:pt x="6382" y="2191"/>
                    <a:pt x="6370" y="2286"/>
                  </a:cubicBezTo>
                  <a:cubicBezTo>
                    <a:pt x="6347" y="2286"/>
                    <a:pt x="6311" y="2275"/>
                    <a:pt x="6311" y="2275"/>
                  </a:cubicBezTo>
                  <a:lnTo>
                    <a:pt x="6311" y="2275"/>
                  </a:lnTo>
                  <a:cubicBezTo>
                    <a:pt x="6320" y="2309"/>
                    <a:pt x="6347" y="2332"/>
                    <a:pt x="6371" y="2332"/>
                  </a:cubicBezTo>
                  <a:cubicBezTo>
                    <a:pt x="6380" y="2332"/>
                    <a:pt x="6388" y="2329"/>
                    <a:pt x="6394" y="2322"/>
                  </a:cubicBezTo>
                  <a:cubicBezTo>
                    <a:pt x="6406" y="2334"/>
                    <a:pt x="6406" y="2334"/>
                    <a:pt x="6406" y="2334"/>
                  </a:cubicBezTo>
                  <a:cubicBezTo>
                    <a:pt x="6394" y="2358"/>
                    <a:pt x="6382" y="2370"/>
                    <a:pt x="6394" y="2394"/>
                  </a:cubicBezTo>
                  <a:cubicBezTo>
                    <a:pt x="6394" y="2394"/>
                    <a:pt x="6394" y="2406"/>
                    <a:pt x="6394" y="2417"/>
                  </a:cubicBezTo>
                  <a:cubicBezTo>
                    <a:pt x="6401" y="2414"/>
                    <a:pt x="6407" y="2413"/>
                    <a:pt x="6413" y="2413"/>
                  </a:cubicBezTo>
                  <a:cubicBezTo>
                    <a:pt x="6449" y="2413"/>
                    <a:pt x="6469" y="2465"/>
                    <a:pt x="6489" y="2465"/>
                  </a:cubicBezTo>
                  <a:cubicBezTo>
                    <a:pt x="6489" y="2453"/>
                    <a:pt x="6478" y="2441"/>
                    <a:pt x="6466" y="2417"/>
                  </a:cubicBezTo>
                  <a:lnTo>
                    <a:pt x="6466" y="2417"/>
                  </a:lnTo>
                  <a:cubicBezTo>
                    <a:pt x="6513" y="2429"/>
                    <a:pt x="6561" y="2417"/>
                    <a:pt x="6549" y="2453"/>
                  </a:cubicBezTo>
                  <a:cubicBezTo>
                    <a:pt x="6543" y="2451"/>
                    <a:pt x="6538" y="2450"/>
                    <a:pt x="6534" y="2450"/>
                  </a:cubicBezTo>
                  <a:cubicBezTo>
                    <a:pt x="6509" y="2450"/>
                    <a:pt x="6526" y="2495"/>
                    <a:pt x="6509" y="2495"/>
                  </a:cubicBezTo>
                  <a:cubicBezTo>
                    <a:pt x="6503" y="2495"/>
                    <a:pt x="6493" y="2490"/>
                    <a:pt x="6478" y="2477"/>
                  </a:cubicBezTo>
                  <a:lnTo>
                    <a:pt x="6478" y="2477"/>
                  </a:lnTo>
                  <a:cubicBezTo>
                    <a:pt x="6473" y="2510"/>
                    <a:pt x="6481" y="2517"/>
                    <a:pt x="6494" y="2517"/>
                  </a:cubicBezTo>
                  <a:cubicBezTo>
                    <a:pt x="6504" y="2517"/>
                    <a:pt x="6516" y="2513"/>
                    <a:pt x="6528" y="2513"/>
                  </a:cubicBezTo>
                  <a:cubicBezTo>
                    <a:pt x="6541" y="2513"/>
                    <a:pt x="6553" y="2518"/>
                    <a:pt x="6561" y="2537"/>
                  </a:cubicBezTo>
                  <a:lnTo>
                    <a:pt x="6573" y="2584"/>
                  </a:lnTo>
                  <a:cubicBezTo>
                    <a:pt x="6569" y="2585"/>
                    <a:pt x="6565" y="2586"/>
                    <a:pt x="6561" y="2586"/>
                  </a:cubicBezTo>
                  <a:cubicBezTo>
                    <a:pt x="6533" y="2586"/>
                    <a:pt x="6509" y="2558"/>
                    <a:pt x="6503" y="2558"/>
                  </a:cubicBezTo>
                  <a:cubicBezTo>
                    <a:pt x="6502" y="2558"/>
                    <a:pt x="6501" y="2559"/>
                    <a:pt x="6501" y="2560"/>
                  </a:cubicBezTo>
                  <a:lnTo>
                    <a:pt x="6525" y="2584"/>
                  </a:lnTo>
                  <a:cubicBezTo>
                    <a:pt x="6489" y="2584"/>
                    <a:pt x="6430" y="2477"/>
                    <a:pt x="6358" y="2453"/>
                  </a:cubicBezTo>
                  <a:lnTo>
                    <a:pt x="6358" y="2453"/>
                  </a:lnTo>
                  <a:cubicBezTo>
                    <a:pt x="6370" y="2489"/>
                    <a:pt x="6394" y="2537"/>
                    <a:pt x="6418" y="2572"/>
                  </a:cubicBezTo>
                  <a:cubicBezTo>
                    <a:pt x="6501" y="2632"/>
                    <a:pt x="6573" y="2703"/>
                    <a:pt x="6656" y="2751"/>
                  </a:cubicBezTo>
                  <a:cubicBezTo>
                    <a:pt x="6736" y="2800"/>
                    <a:pt x="6815" y="2825"/>
                    <a:pt x="6894" y="2825"/>
                  </a:cubicBezTo>
                  <a:cubicBezTo>
                    <a:pt x="6910" y="2825"/>
                    <a:pt x="6926" y="2824"/>
                    <a:pt x="6942" y="2822"/>
                  </a:cubicBezTo>
                  <a:lnTo>
                    <a:pt x="6930" y="2810"/>
                  </a:lnTo>
                  <a:cubicBezTo>
                    <a:pt x="6930" y="2810"/>
                    <a:pt x="6942" y="2810"/>
                    <a:pt x="6942" y="2798"/>
                  </a:cubicBezTo>
                  <a:lnTo>
                    <a:pt x="6954" y="2798"/>
                  </a:lnTo>
                  <a:lnTo>
                    <a:pt x="6990" y="2787"/>
                  </a:lnTo>
                  <a:cubicBezTo>
                    <a:pt x="7013" y="2822"/>
                    <a:pt x="7073" y="2846"/>
                    <a:pt x="7144" y="2870"/>
                  </a:cubicBezTo>
                  <a:cubicBezTo>
                    <a:pt x="7097" y="2846"/>
                    <a:pt x="7097" y="2846"/>
                    <a:pt x="7097" y="2810"/>
                  </a:cubicBezTo>
                  <a:cubicBezTo>
                    <a:pt x="7106" y="2784"/>
                    <a:pt x="7108" y="2770"/>
                    <a:pt x="7128" y="2770"/>
                  </a:cubicBezTo>
                  <a:cubicBezTo>
                    <a:pt x="7135" y="2770"/>
                    <a:pt x="7144" y="2772"/>
                    <a:pt x="7156" y="2775"/>
                  </a:cubicBezTo>
                  <a:cubicBezTo>
                    <a:pt x="7167" y="2797"/>
                    <a:pt x="7137" y="2798"/>
                    <a:pt x="7162" y="2818"/>
                  </a:cubicBezTo>
                  <a:lnTo>
                    <a:pt x="7162" y="2818"/>
                  </a:lnTo>
                  <a:cubicBezTo>
                    <a:pt x="7150" y="2805"/>
                    <a:pt x="7171" y="2785"/>
                    <a:pt x="7192" y="2775"/>
                  </a:cubicBezTo>
                  <a:cubicBezTo>
                    <a:pt x="7216" y="2798"/>
                    <a:pt x="7263" y="2787"/>
                    <a:pt x="7275" y="2810"/>
                  </a:cubicBezTo>
                  <a:cubicBezTo>
                    <a:pt x="7271" y="2814"/>
                    <a:pt x="7267" y="2816"/>
                    <a:pt x="7263" y="2816"/>
                  </a:cubicBezTo>
                  <a:cubicBezTo>
                    <a:pt x="7255" y="2816"/>
                    <a:pt x="7247" y="2810"/>
                    <a:pt x="7240" y="2810"/>
                  </a:cubicBezTo>
                  <a:cubicBezTo>
                    <a:pt x="7228" y="2822"/>
                    <a:pt x="7299" y="2822"/>
                    <a:pt x="7263" y="2858"/>
                  </a:cubicBezTo>
                  <a:cubicBezTo>
                    <a:pt x="7275" y="2846"/>
                    <a:pt x="7299" y="2846"/>
                    <a:pt x="7311" y="2834"/>
                  </a:cubicBezTo>
                  <a:cubicBezTo>
                    <a:pt x="7359" y="2846"/>
                    <a:pt x="7311" y="2882"/>
                    <a:pt x="7323" y="2882"/>
                  </a:cubicBezTo>
                  <a:cubicBezTo>
                    <a:pt x="7418" y="2834"/>
                    <a:pt x="7430" y="2763"/>
                    <a:pt x="7490" y="2703"/>
                  </a:cubicBezTo>
                  <a:cubicBezTo>
                    <a:pt x="7490" y="2712"/>
                    <a:pt x="7510" y="2742"/>
                    <a:pt x="7515" y="2750"/>
                  </a:cubicBezTo>
                  <a:lnTo>
                    <a:pt x="7515" y="2750"/>
                  </a:lnTo>
                  <a:cubicBezTo>
                    <a:pt x="7567" y="2732"/>
                    <a:pt x="7581" y="2660"/>
                    <a:pt x="7599" y="2606"/>
                  </a:cubicBezTo>
                  <a:lnTo>
                    <a:pt x="7599" y="2606"/>
                  </a:lnTo>
                  <a:cubicBezTo>
                    <a:pt x="7764" y="2475"/>
                    <a:pt x="7823" y="2309"/>
                    <a:pt x="7918" y="2132"/>
                  </a:cubicBezTo>
                  <a:cubicBezTo>
                    <a:pt x="7894" y="2108"/>
                    <a:pt x="7882" y="2084"/>
                    <a:pt x="7859" y="2072"/>
                  </a:cubicBezTo>
                  <a:lnTo>
                    <a:pt x="7906" y="2025"/>
                  </a:lnTo>
                  <a:cubicBezTo>
                    <a:pt x="7930" y="1917"/>
                    <a:pt x="7918" y="1822"/>
                    <a:pt x="7894" y="1727"/>
                  </a:cubicBezTo>
                  <a:cubicBezTo>
                    <a:pt x="7859" y="1644"/>
                    <a:pt x="7823" y="1572"/>
                    <a:pt x="7775" y="1489"/>
                  </a:cubicBezTo>
                  <a:cubicBezTo>
                    <a:pt x="7740" y="1441"/>
                    <a:pt x="7787" y="1441"/>
                    <a:pt x="7799" y="1405"/>
                  </a:cubicBezTo>
                  <a:cubicBezTo>
                    <a:pt x="7740" y="1286"/>
                    <a:pt x="7656" y="1298"/>
                    <a:pt x="7573" y="1227"/>
                  </a:cubicBezTo>
                  <a:cubicBezTo>
                    <a:pt x="7597" y="1227"/>
                    <a:pt x="7656" y="1215"/>
                    <a:pt x="7632" y="1167"/>
                  </a:cubicBezTo>
                  <a:lnTo>
                    <a:pt x="7632" y="1167"/>
                  </a:lnTo>
                  <a:cubicBezTo>
                    <a:pt x="7621" y="1173"/>
                    <a:pt x="7609" y="1179"/>
                    <a:pt x="7598" y="1179"/>
                  </a:cubicBezTo>
                  <a:cubicBezTo>
                    <a:pt x="7588" y="1179"/>
                    <a:pt x="7579" y="1173"/>
                    <a:pt x="7573" y="1155"/>
                  </a:cubicBezTo>
                  <a:lnTo>
                    <a:pt x="7597" y="1155"/>
                  </a:lnTo>
                  <a:cubicBezTo>
                    <a:pt x="7597" y="1120"/>
                    <a:pt x="7561" y="1108"/>
                    <a:pt x="7525" y="1060"/>
                  </a:cubicBezTo>
                  <a:cubicBezTo>
                    <a:pt x="7454" y="989"/>
                    <a:pt x="7347" y="953"/>
                    <a:pt x="7240" y="953"/>
                  </a:cubicBezTo>
                  <a:cubicBezTo>
                    <a:pt x="7180" y="905"/>
                    <a:pt x="7287" y="905"/>
                    <a:pt x="7287" y="893"/>
                  </a:cubicBezTo>
                  <a:cubicBezTo>
                    <a:pt x="7301" y="916"/>
                    <a:pt x="7309" y="923"/>
                    <a:pt x="7316" y="923"/>
                  </a:cubicBezTo>
                  <a:cubicBezTo>
                    <a:pt x="7326" y="923"/>
                    <a:pt x="7332" y="905"/>
                    <a:pt x="7347" y="905"/>
                  </a:cubicBezTo>
                  <a:cubicBezTo>
                    <a:pt x="7311" y="893"/>
                    <a:pt x="7275" y="882"/>
                    <a:pt x="7287" y="834"/>
                  </a:cubicBezTo>
                  <a:cubicBezTo>
                    <a:pt x="7251" y="810"/>
                    <a:pt x="7228" y="786"/>
                    <a:pt x="7180" y="786"/>
                  </a:cubicBezTo>
                  <a:cubicBezTo>
                    <a:pt x="7204" y="786"/>
                    <a:pt x="7204" y="822"/>
                    <a:pt x="7180" y="822"/>
                  </a:cubicBezTo>
                  <a:cubicBezTo>
                    <a:pt x="7156" y="786"/>
                    <a:pt x="7073" y="751"/>
                    <a:pt x="7097" y="715"/>
                  </a:cubicBezTo>
                  <a:cubicBezTo>
                    <a:pt x="6918" y="596"/>
                    <a:pt x="6704" y="477"/>
                    <a:pt x="6489" y="381"/>
                  </a:cubicBezTo>
                  <a:lnTo>
                    <a:pt x="6489" y="381"/>
                  </a:lnTo>
                  <a:cubicBezTo>
                    <a:pt x="6442" y="393"/>
                    <a:pt x="6513" y="405"/>
                    <a:pt x="6489" y="417"/>
                  </a:cubicBezTo>
                  <a:cubicBezTo>
                    <a:pt x="6481" y="419"/>
                    <a:pt x="6475" y="419"/>
                    <a:pt x="6469" y="419"/>
                  </a:cubicBezTo>
                  <a:cubicBezTo>
                    <a:pt x="6430" y="419"/>
                    <a:pt x="6442" y="391"/>
                    <a:pt x="6411" y="391"/>
                  </a:cubicBezTo>
                  <a:cubicBezTo>
                    <a:pt x="6406" y="391"/>
                    <a:pt x="6401" y="392"/>
                    <a:pt x="6394" y="393"/>
                  </a:cubicBezTo>
                  <a:lnTo>
                    <a:pt x="6430" y="370"/>
                  </a:lnTo>
                  <a:cubicBezTo>
                    <a:pt x="6411" y="362"/>
                    <a:pt x="6391" y="359"/>
                    <a:pt x="6369" y="359"/>
                  </a:cubicBezTo>
                  <a:cubicBezTo>
                    <a:pt x="6320" y="359"/>
                    <a:pt x="6265" y="373"/>
                    <a:pt x="6216" y="381"/>
                  </a:cubicBezTo>
                  <a:cubicBezTo>
                    <a:pt x="6228" y="346"/>
                    <a:pt x="6168" y="334"/>
                    <a:pt x="6228" y="334"/>
                  </a:cubicBezTo>
                  <a:cubicBezTo>
                    <a:pt x="6194" y="323"/>
                    <a:pt x="6202" y="188"/>
                    <a:pt x="6175" y="188"/>
                  </a:cubicBezTo>
                  <a:cubicBezTo>
                    <a:pt x="6173" y="188"/>
                    <a:pt x="6171" y="189"/>
                    <a:pt x="6168" y="191"/>
                  </a:cubicBezTo>
                  <a:lnTo>
                    <a:pt x="6168" y="334"/>
                  </a:lnTo>
                  <a:cubicBezTo>
                    <a:pt x="6162" y="340"/>
                    <a:pt x="6150" y="340"/>
                    <a:pt x="6140" y="340"/>
                  </a:cubicBezTo>
                  <a:cubicBezTo>
                    <a:pt x="6129" y="340"/>
                    <a:pt x="6120" y="340"/>
                    <a:pt x="6120" y="346"/>
                  </a:cubicBezTo>
                  <a:cubicBezTo>
                    <a:pt x="6097" y="310"/>
                    <a:pt x="6085" y="262"/>
                    <a:pt x="6061" y="262"/>
                  </a:cubicBezTo>
                  <a:cubicBezTo>
                    <a:pt x="6061" y="241"/>
                    <a:pt x="6071" y="234"/>
                    <a:pt x="6084" y="234"/>
                  </a:cubicBezTo>
                  <a:cubicBezTo>
                    <a:pt x="6099" y="234"/>
                    <a:pt x="6119" y="244"/>
                    <a:pt x="6132" y="251"/>
                  </a:cubicBezTo>
                  <a:cubicBezTo>
                    <a:pt x="6156" y="191"/>
                    <a:pt x="6061" y="179"/>
                    <a:pt x="6108" y="143"/>
                  </a:cubicBezTo>
                  <a:cubicBezTo>
                    <a:pt x="6102" y="142"/>
                    <a:pt x="6097" y="141"/>
                    <a:pt x="6093" y="141"/>
                  </a:cubicBezTo>
                  <a:cubicBezTo>
                    <a:pt x="6061" y="141"/>
                    <a:pt x="6105" y="180"/>
                    <a:pt x="6073" y="191"/>
                  </a:cubicBezTo>
                  <a:lnTo>
                    <a:pt x="6025" y="167"/>
                  </a:lnTo>
                  <a:lnTo>
                    <a:pt x="6061" y="191"/>
                  </a:lnTo>
                  <a:cubicBezTo>
                    <a:pt x="6031" y="198"/>
                    <a:pt x="6011" y="215"/>
                    <a:pt x="5988" y="215"/>
                  </a:cubicBezTo>
                  <a:cubicBezTo>
                    <a:pt x="5974" y="215"/>
                    <a:pt x="5960" y="209"/>
                    <a:pt x="5942" y="191"/>
                  </a:cubicBezTo>
                  <a:lnTo>
                    <a:pt x="5870" y="239"/>
                  </a:lnTo>
                  <a:cubicBezTo>
                    <a:pt x="5878" y="207"/>
                    <a:pt x="5860" y="207"/>
                    <a:pt x="5839" y="207"/>
                  </a:cubicBezTo>
                  <a:cubicBezTo>
                    <a:pt x="5829" y="207"/>
                    <a:pt x="5819" y="207"/>
                    <a:pt x="5811" y="203"/>
                  </a:cubicBezTo>
                  <a:lnTo>
                    <a:pt x="5835" y="179"/>
                  </a:lnTo>
                  <a:cubicBezTo>
                    <a:pt x="5799" y="167"/>
                    <a:pt x="5775" y="155"/>
                    <a:pt x="5763" y="131"/>
                  </a:cubicBezTo>
                  <a:cubicBezTo>
                    <a:pt x="5769" y="123"/>
                    <a:pt x="5774" y="120"/>
                    <a:pt x="5777" y="120"/>
                  </a:cubicBezTo>
                  <a:cubicBezTo>
                    <a:pt x="5785" y="120"/>
                    <a:pt x="5789" y="131"/>
                    <a:pt x="5797" y="131"/>
                  </a:cubicBezTo>
                  <a:cubicBezTo>
                    <a:pt x="5800" y="131"/>
                    <a:pt x="5805" y="128"/>
                    <a:pt x="5811" y="120"/>
                  </a:cubicBezTo>
                  <a:lnTo>
                    <a:pt x="5775" y="96"/>
                  </a:lnTo>
                  <a:cubicBezTo>
                    <a:pt x="5763" y="120"/>
                    <a:pt x="5739" y="131"/>
                    <a:pt x="5763" y="155"/>
                  </a:cubicBezTo>
                  <a:cubicBezTo>
                    <a:pt x="5726" y="192"/>
                    <a:pt x="5696" y="222"/>
                    <a:pt x="5639" y="222"/>
                  </a:cubicBezTo>
                  <a:cubicBezTo>
                    <a:pt x="5623" y="222"/>
                    <a:pt x="5605" y="220"/>
                    <a:pt x="5585" y="215"/>
                  </a:cubicBezTo>
                  <a:cubicBezTo>
                    <a:pt x="5549" y="155"/>
                    <a:pt x="5644" y="179"/>
                    <a:pt x="5632" y="131"/>
                  </a:cubicBezTo>
                  <a:cubicBezTo>
                    <a:pt x="5622" y="127"/>
                    <a:pt x="5611" y="126"/>
                    <a:pt x="5602" y="126"/>
                  </a:cubicBezTo>
                  <a:cubicBezTo>
                    <a:pt x="5533" y="126"/>
                    <a:pt x="5490" y="217"/>
                    <a:pt x="5443" y="217"/>
                  </a:cubicBezTo>
                  <a:cubicBezTo>
                    <a:pt x="5439" y="217"/>
                    <a:pt x="5434" y="217"/>
                    <a:pt x="5430" y="215"/>
                  </a:cubicBezTo>
                  <a:cubicBezTo>
                    <a:pt x="5415" y="210"/>
                    <a:pt x="5403" y="208"/>
                    <a:pt x="5394" y="208"/>
                  </a:cubicBezTo>
                  <a:cubicBezTo>
                    <a:pt x="5361" y="208"/>
                    <a:pt x="5348" y="229"/>
                    <a:pt x="5309" y="229"/>
                  </a:cubicBezTo>
                  <a:cubicBezTo>
                    <a:pt x="5302" y="229"/>
                    <a:pt x="5295" y="228"/>
                    <a:pt x="5287" y="227"/>
                  </a:cubicBezTo>
                  <a:cubicBezTo>
                    <a:pt x="5311" y="203"/>
                    <a:pt x="5239" y="191"/>
                    <a:pt x="5227" y="155"/>
                  </a:cubicBezTo>
                  <a:lnTo>
                    <a:pt x="5251" y="131"/>
                  </a:lnTo>
                  <a:cubicBezTo>
                    <a:pt x="5227" y="131"/>
                    <a:pt x="5215" y="120"/>
                    <a:pt x="5215" y="96"/>
                  </a:cubicBezTo>
                  <a:cubicBezTo>
                    <a:pt x="5215" y="143"/>
                    <a:pt x="5120" y="131"/>
                    <a:pt x="5061" y="143"/>
                  </a:cubicBezTo>
                  <a:lnTo>
                    <a:pt x="5073" y="191"/>
                  </a:lnTo>
                  <a:cubicBezTo>
                    <a:pt x="5035" y="191"/>
                    <a:pt x="4989" y="206"/>
                    <a:pt x="4954" y="206"/>
                  </a:cubicBezTo>
                  <a:cubicBezTo>
                    <a:pt x="4945" y="206"/>
                    <a:pt x="4937" y="205"/>
                    <a:pt x="4930" y="203"/>
                  </a:cubicBezTo>
                  <a:cubicBezTo>
                    <a:pt x="4858" y="215"/>
                    <a:pt x="4882" y="251"/>
                    <a:pt x="4823" y="286"/>
                  </a:cubicBezTo>
                  <a:cubicBezTo>
                    <a:pt x="4799" y="251"/>
                    <a:pt x="4799" y="215"/>
                    <a:pt x="4811" y="179"/>
                  </a:cubicBezTo>
                  <a:lnTo>
                    <a:pt x="4811" y="179"/>
                  </a:lnTo>
                  <a:cubicBezTo>
                    <a:pt x="4823" y="185"/>
                    <a:pt x="4834" y="185"/>
                    <a:pt x="4846" y="185"/>
                  </a:cubicBezTo>
                  <a:cubicBezTo>
                    <a:pt x="4858" y="185"/>
                    <a:pt x="4870" y="185"/>
                    <a:pt x="4882" y="191"/>
                  </a:cubicBezTo>
                  <a:cubicBezTo>
                    <a:pt x="4951" y="171"/>
                    <a:pt x="5012" y="111"/>
                    <a:pt x="5078" y="111"/>
                  </a:cubicBezTo>
                  <a:cubicBezTo>
                    <a:pt x="5092" y="111"/>
                    <a:pt x="5106" y="113"/>
                    <a:pt x="5120" y="120"/>
                  </a:cubicBezTo>
                  <a:cubicBezTo>
                    <a:pt x="5133" y="85"/>
                    <a:pt x="5129" y="76"/>
                    <a:pt x="5117" y="76"/>
                  </a:cubicBezTo>
                  <a:cubicBezTo>
                    <a:pt x="5101" y="76"/>
                    <a:pt x="5072" y="92"/>
                    <a:pt x="5048" y="92"/>
                  </a:cubicBezTo>
                  <a:cubicBezTo>
                    <a:pt x="5039" y="92"/>
                    <a:pt x="5031" y="90"/>
                    <a:pt x="5025" y="84"/>
                  </a:cubicBezTo>
                  <a:lnTo>
                    <a:pt x="5037" y="84"/>
                  </a:lnTo>
                  <a:cubicBezTo>
                    <a:pt x="5025" y="84"/>
                    <a:pt x="5025" y="84"/>
                    <a:pt x="5025" y="72"/>
                  </a:cubicBezTo>
                  <a:cubicBezTo>
                    <a:pt x="5049" y="72"/>
                    <a:pt x="5096" y="60"/>
                    <a:pt x="5108" y="12"/>
                  </a:cubicBezTo>
                  <a:cubicBezTo>
                    <a:pt x="5069" y="12"/>
                    <a:pt x="5070" y="69"/>
                    <a:pt x="5039" y="69"/>
                  </a:cubicBezTo>
                  <a:cubicBezTo>
                    <a:pt x="5032" y="69"/>
                    <a:pt x="5024" y="66"/>
                    <a:pt x="5013" y="60"/>
                  </a:cubicBezTo>
                  <a:cubicBezTo>
                    <a:pt x="5006" y="63"/>
                    <a:pt x="5000" y="65"/>
                    <a:pt x="4994" y="65"/>
                  </a:cubicBezTo>
                  <a:cubicBezTo>
                    <a:pt x="4956" y="65"/>
                    <a:pt x="4926" y="11"/>
                    <a:pt x="490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28"/>
            <p:cNvSpPr/>
            <p:nvPr/>
          </p:nvSpPr>
          <p:spPr>
            <a:xfrm>
              <a:off x="5447400" y="2316775"/>
              <a:ext cx="1200" cy="625"/>
            </a:xfrm>
            <a:custGeom>
              <a:rect b="b" l="l" r="r" t="t"/>
              <a:pathLst>
                <a:path extrusionOk="0" h="25" w="48">
                  <a:moveTo>
                    <a:pt x="48" y="1"/>
                  </a:moveTo>
                  <a:cubicBezTo>
                    <a:pt x="36" y="1"/>
                    <a:pt x="12" y="1"/>
                    <a:pt x="0" y="13"/>
                  </a:cubicBezTo>
                  <a:lnTo>
                    <a:pt x="24" y="25"/>
                  </a:lnTo>
                  <a:lnTo>
                    <a:pt x="48"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28"/>
            <p:cNvSpPr/>
            <p:nvPr/>
          </p:nvSpPr>
          <p:spPr>
            <a:xfrm>
              <a:off x="5440675" y="2331550"/>
              <a:ext cx="1375" cy="1625"/>
            </a:xfrm>
            <a:custGeom>
              <a:rect b="b" l="l" r="r" t="t"/>
              <a:pathLst>
                <a:path extrusionOk="0" h="65" w="55">
                  <a:moveTo>
                    <a:pt x="48" y="0"/>
                  </a:moveTo>
                  <a:cubicBezTo>
                    <a:pt x="31" y="0"/>
                    <a:pt x="0" y="54"/>
                    <a:pt x="31" y="65"/>
                  </a:cubicBezTo>
                  <a:lnTo>
                    <a:pt x="55" y="5"/>
                  </a:lnTo>
                  <a:cubicBezTo>
                    <a:pt x="53" y="2"/>
                    <a:pt x="51" y="0"/>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28"/>
            <p:cNvSpPr/>
            <p:nvPr/>
          </p:nvSpPr>
          <p:spPr>
            <a:xfrm>
              <a:off x="5450675" y="2327800"/>
              <a:ext cx="900" cy="1500"/>
            </a:xfrm>
            <a:custGeom>
              <a:rect b="b" l="l" r="r" t="t"/>
              <a:pathLst>
                <a:path extrusionOk="0" h="60" w="36">
                  <a:moveTo>
                    <a:pt x="24" y="0"/>
                  </a:moveTo>
                  <a:cubicBezTo>
                    <a:pt x="0" y="24"/>
                    <a:pt x="0" y="48"/>
                    <a:pt x="24" y="60"/>
                  </a:cubicBezTo>
                  <a:cubicBezTo>
                    <a:pt x="19" y="46"/>
                    <a:pt x="20" y="43"/>
                    <a:pt x="23" y="43"/>
                  </a:cubicBezTo>
                  <a:lnTo>
                    <a:pt x="23" y="43"/>
                  </a:lnTo>
                  <a:cubicBezTo>
                    <a:pt x="25" y="43"/>
                    <a:pt x="28" y="45"/>
                    <a:pt x="31" y="45"/>
                  </a:cubicBezTo>
                  <a:cubicBezTo>
                    <a:pt x="34" y="45"/>
                    <a:pt x="36" y="43"/>
                    <a:pt x="36" y="36"/>
                  </a:cubicBezTo>
                  <a:lnTo>
                    <a:pt x="24"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28"/>
            <p:cNvSpPr/>
            <p:nvPr/>
          </p:nvSpPr>
          <p:spPr>
            <a:xfrm>
              <a:off x="5441150" y="2337325"/>
              <a:ext cx="1500" cy="2100"/>
            </a:xfrm>
            <a:custGeom>
              <a:rect b="b" l="l" r="r" t="t"/>
              <a:pathLst>
                <a:path extrusionOk="0" h="84" w="60">
                  <a:moveTo>
                    <a:pt x="12" y="0"/>
                  </a:moveTo>
                  <a:cubicBezTo>
                    <a:pt x="60" y="24"/>
                    <a:pt x="0" y="72"/>
                    <a:pt x="48" y="84"/>
                  </a:cubicBezTo>
                  <a:cubicBezTo>
                    <a:pt x="24" y="60"/>
                    <a:pt x="60"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28"/>
            <p:cNvSpPr/>
            <p:nvPr/>
          </p:nvSpPr>
          <p:spPr>
            <a:xfrm>
              <a:off x="5450975" y="2334350"/>
              <a:ext cx="1800" cy="1500"/>
            </a:xfrm>
            <a:custGeom>
              <a:rect b="b" l="l" r="r" t="t"/>
              <a:pathLst>
                <a:path extrusionOk="0" h="60" w="72">
                  <a:moveTo>
                    <a:pt x="36" y="0"/>
                  </a:moveTo>
                  <a:cubicBezTo>
                    <a:pt x="36" y="24"/>
                    <a:pt x="0" y="60"/>
                    <a:pt x="24" y="60"/>
                  </a:cubicBezTo>
                  <a:cubicBezTo>
                    <a:pt x="72" y="48"/>
                    <a:pt x="36" y="24"/>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28"/>
            <p:cNvSpPr/>
            <p:nvPr/>
          </p:nvSpPr>
          <p:spPr>
            <a:xfrm>
              <a:off x="5443825" y="2342375"/>
              <a:ext cx="2700" cy="3275"/>
            </a:xfrm>
            <a:custGeom>
              <a:rect b="b" l="l" r="r" t="t"/>
              <a:pathLst>
                <a:path extrusionOk="0" h="131" w="108">
                  <a:moveTo>
                    <a:pt x="86" y="63"/>
                  </a:moveTo>
                  <a:cubicBezTo>
                    <a:pt x="89" y="66"/>
                    <a:pt x="92" y="69"/>
                    <a:pt x="96" y="72"/>
                  </a:cubicBezTo>
                  <a:cubicBezTo>
                    <a:pt x="96" y="67"/>
                    <a:pt x="92" y="65"/>
                    <a:pt x="86" y="63"/>
                  </a:cubicBezTo>
                  <a:close/>
                  <a:moveTo>
                    <a:pt x="36" y="1"/>
                  </a:moveTo>
                  <a:cubicBezTo>
                    <a:pt x="24" y="48"/>
                    <a:pt x="36" y="108"/>
                    <a:pt x="0" y="108"/>
                  </a:cubicBezTo>
                  <a:cubicBezTo>
                    <a:pt x="20" y="121"/>
                    <a:pt x="47" y="130"/>
                    <a:pt x="69" y="130"/>
                  </a:cubicBezTo>
                  <a:cubicBezTo>
                    <a:pt x="87" y="130"/>
                    <a:pt x="102" y="124"/>
                    <a:pt x="108" y="108"/>
                  </a:cubicBezTo>
                  <a:cubicBezTo>
                    <a:pt x="72" y="108"/>
                    <a:pt x="60" y="84"/>
                    <a:pt x="60" y="60"/>
                  </a:cubicBezTo>
                  <a:cubicBezTo>
                    <a:pt x="67" y="60"/>
                    <a:pt x="78" y="60"/>
                    <a:pt x="86" y="63"/>
                  </a:cubicBezTo>
                  <a:lnTo>
                    <a:pt x="86" y="63"/>
                  </a:lnTo>
                  <a:cubicBezTo>
                    <a:pt x="60" y="36"/>
                    <a:pt x="58" y="33"/>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28"/>
            <p:cNvSpPr/>
            <p:nvPr/>
          </p:nvSpPr>
          <p:spPr>
            <a:xfrm>
              <a:off x="5450525" y="2335825"/>
              <a:ext cx="2250" cy="1825"/>
            </a:xfrm>
            <a:custGeom>
              <a:rect b="b" l="l" r="r" t="t"/>
              <a:pathLst>
                <a:path extrusionOk="0" h="73" w="90">
                  <a:moveTo>
                    <a:pt x="90" y="1"/>
                  </a:moveTo>
                  <a:lnTo>
                    <a:pt x="90" y="1"/>
                  </a:lnTo>
                  <a:cubicBezTo>
                    <a:pt x="66" y="13"/>
                    <a:pt x="42" y="25"/>
                    <a:pt x="42" y="48"/>
                  </a:cubicBezTo>
                  <a:lnTo>
                    <a:pt x="6" y="48"/>
                  </a:lnTo>
                  <a:cubicBezTo>
                    <a:pt x="1" y="54"/>
                    <a:pt x="0" y="56"/>
                    <a:pt x="3" y="56"/>
                  </a:cubicBezTo>
                  <a:cubicBezTo>
                    <a:pt x="7" y="56"/>
                    <a:pt x="21" y="50"/>
                    <a:pt x="33" y="50"/>
                  </a:cubicBezTo>
                  <a:cubicBezTo>
                    <a:pt x="44" y="50"/>
                    <a:pt x="54" y="55"/>
                    <a:pt x="54" y="72"/>
                  </a:cubicBezTo>
                  <a:cubicBezTo>
                    <a:pt x="66" y="48"/>
                    <a:pt x="90" y="37"/>
                    <a:pt x="9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28"/>
            <p:cNvSpPr/>
            <p:nvPr/>
          </p:nvSpPr>
          <p:spPr>
            <a:xfrm>
              <a:off x="5443825" y="2346850"/>
              <a:ext cx="3000" cy="3000"/>
            </a:xfrm>
            <a:custGeom>
              <a:rect b="b" l="l" r="r" t="t"/>
              <a:pathLst>
                <a:path extrusionOk="0" h="120" w="120">
                  <a:moveTo>
                    <a:pt x="0" y="0"/>
                  </a:moveTo>
                  <a:cubicBezTo>
                    <a:pt x="24" y="60"/>
                    <a:pt x="84" y="108"/>
                    <a:pt x="108" y="119"/>
                  </a:cubicBezTo>
                  <a:lnTo>
                    <a:pt x="119" y="96"/>
                  </a:lnTo>
                  <a:cubicBezTo>
                    <a:pt x="72" y="72"/>
                    <a:pt x="48"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28"/>
            <p:cNvSpPr/>
            <p:nvPr/>
          </p:nvSpPr>
          <p:spPr>
            <a:xfrm>
              <a:off x="5450375" y="2339700"/>
              <a:ext cx="1800" cy="925"/>
            </a:xfrm>
            <a:custGeom>
              <a:rect b="b" l="l" r="r" t="t"/>
              <a:pathLst>
                <a:path extrusionOk="0" h="37" w="72">
                  <a:moveTo>
                    <a:pt x="36" y="1"/>
                  </a:moveTo>
                  <a:cubicBezTo>
                    <a:pt x="48" y="24"/>
                    <a:pt x="0" y="13"/>
                    <a:pt x="24" y="36"/>
                  </a:cubicBezTo>
                  <a:lnTo>
                    <a:pt x="72" y="24"/>
                  </a:lnTo>
                  <a:cubicBezTo>
                    <a:pt x="72" y="14"/>
                    <a:pt x="70" y="11"/>
                    <a:pt x="67" y="11"/>
                  </a:cubicBezTo>
                  <a:cubicBezTo>
                    <a:pt x="61" y="11"/>
                    <a:pt x="49" y="26"/>
                    <a:pt x="41" y="26"/>
                  </a:cubicBezTo>
                  <a:cubicBezTo>
                    <a:pt x="39" y="26"/>
                    <a:pt x="37" y="26"/>
                    <a:pt x="36" y="24"/>
                  </a:cubicBezTo>
                  <a:cubicBezTo>
                    <a:pt x="48" y="13"/>
                    <a:pt x="48" y="1"/>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28"/>
            <p:cNvSpPr/>
            <p:nvPr/>
          </p:nvSpPr>
          <p:spPr>
            <a:xfrm>
              <a:off x="5453050" y="2341750"/>
              <a:ext cx="1800" cy="1550"/>
            </a:xfrm>
            <a:custGeom>
              <a:rect b="b" l="l" r="r" t="t"/>
              <a:pathLst>
                <a:path extrusionOk="0" h="62" w="72">
                  <a:moveTo>
                    <a:pt x="52" y="1"/>
                  </a:moveTo>
                  <a:cubicBezTo>
                    <a:pt x="38" y="1"/>
                    <a:pt x="36" y="29"/>
                    <a:pt x="1" y="38"/>
                  </a:cubicBezTo>
                  <a:cubicBezTo>
                    <a:pt x="12" y="50"/>
                    <a:pt x="24" y="50"/>
                    <a:pt x="36" y="62"/>
                  </a:cubicBezTo>
                  <a:cubicBezTo>
                    <a:pt x="48" y="50"/>
                    <a:pt x="60" y="26"/>
                    <a:pt x="72" y="14"/>
                  </a:cubicBezTo>
                  <a:cubicBezTo>
                    <a:pt x="63" y="4"/>
                    <a:pt x="56" y="1"/>
                    <a:pt x="5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28"/>
            <p:cNvSpPr/>
            <p:nvPr/>
          </p:nvSpPr>
          <p:spPr>
            <a:xfrm>
              <a:off x="5452750" y="2344175"/>
              <a:ext cx="2400" cy="625"/>
            </a:xfrm>
            <a:custGeom>
              <a:rect b="b" l="l" r="r" t="t"/>
              <a:pathLst>
                <a:path extrusionOk="0" h="25" w="96">
                  <a:moveTo>
                    <a:pt x="1" y="0"/>
                  </a:moveTo>
                  <a:lnTo>
                    <a:pt x="1" y="12"/>
                  </a:lnTo>
                  <a:cubicBezTo>
                    <a:pt x="36" y="12"/>
                    <a:pt x="60" y="24"/>
                    <a:pt x="96" y="24"/>
                  </a:cubicBezTo>
                  <a:cubicBezTo>
                    <a:pt x="48" y="12"/>
                    <a:pt x="48"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28"/>
            <p:cNvSpPr/>
            <p:nvPr/>
          </p:nvSpPr>
          <p:spPr>
            <a:xfrm>
              <a:off x="5468350" y="2360125"/>
              <a:ext cx="1500" cy="850"/>
            </a:xfrm>
            <a:custGeom>
              <a:rect b="b" l="l" r="r" t="t"/>
              <a:pathLst>
                <a:path extrusionOk="0" h="34" w="60">
                  <a:moveTo>
                    <a:pt x="4" y="0"/>
                  </a:moveTo>
                  <a:cubicBezTo>
                    <a:pt x="1" y="0"/>
                    <a:pt x="1" y="2"/>
                    <a:pt x="8" y="5"/>
                  </a:cubicBezTo>
                  <a:cubicBezTo>
                    <a:pt x="8" y="23"/>
                    <a:pt x="52" y="34"/>
                    <a:pt x="58" y="34"/>
                  </a:cubicBezTo>
                  <a:cubicBezTo>
                    <a:pt x="59" y="34"/>
                    <a:pt x="56" y="32"/>
                    <a:pt x="43" y="29"/>
                  </a:cubicBezTo>
                  <a:cubicBezTo>
                    <a:pt x="43" y="12"/>
                    <a:pt x="11" y="0"/>
                    <a:pt x="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28"/>
            <p:cNvSpPr/>
            <p:nvPr/>
          </p:nvSpPr>
          <p:spPr>
            <a:xfrm>
              <a:off x="5464350" y="2350425"/>
              <a:ext cx="1825" cy="825"/>
            </a:xfrm>
            <a:custGeom>
              <a:rect b="b" l="l" r="r" t="t"/>
              <a:pathLst>
                <a:path extrusionOk="0" h="33" w="73">
                  <a:moveTo>
                    <a:pt x="72" y="0"/>
                  </a:moveTo>
                  <a:lnTo>
                    <a:pt x="72" y="0"/>
                  </a:lnTo>
                  <a:cubicBezTo>
                    <a:pt x="60" y="12"/>
                    <a:pt x="13" y="0"/>
                    <a:pt x="1" y="24"/>
                  </a:cubicBezTo>
                  <a:cubicBezTo>
                    <a:pt x="7" y="30"/>
                    <a:pt x="13" y="33"/>
                    <a:pt x="19" y="33"/>
                  </a:cubicBezTo>
                  <a:cubicBezTo>
                    <a:pt x="25" y="33"/>
                    <a:pt x="31" y="30"/>
                    <a:pt x="37" y="24"/>
                  </a:cubicBezTo>
                  <a:cubicBezTo>
                    <a:pt x="60" y="24"/>
                    <a:pt x="72" y="12"/>
                    <a:pt x="7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28"/>
            <p:cNvSpPr/>
            <p:nvPr/>
          </p:nvSpPr>
          <p:spPr>
            <a:xfrm>
              <a:off x="5470600" y="2334050"/>
              <a:ext cx="1525" cy="1225"/>
            </a:xfrm>
            <a:custGeom>
              <a:rect b="b" l="l" r="r" t="t"/>
              <a:pathLst>
                <a:path extrusionOk="0" h="49" w="61">
                  <a:moveTo>
                    <a:pt x="1" y="0"/>
                  </a:moveTo>
                  <a:lnTo>
                    <a:pt x="1" y="0"/>
                  </a:lnTo>
                  <a:cubicBezTo>
                    <a:pt x="9" y="9"/>
                    <a:pt x="6" y="17"/>
                    <a:pt x="12" y="17"/>
                  </a:cubicBezTo>
                  <a:cubicBezTo>
                    <a:pt x="14" y="17"/>
                    <a:pt x="18" y="16"/>
                    <a:pt x="25" y="12"/>
                  </a:cubicBezTo>
                  <a:cubicBezTo>
                    <a:pt x="25" y="36"/>
                    <a:pt x="37" y="48"/>
                    <a:pt x="61" y="48"/>
                  </a:cubicBezTo>
                  <a:cubicBezTo>
                    <a:pt x="49" y="36"/>
                    <a:pt x="37"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28"/>
            <p:cNvSpPr/>
            <p:nvPr/>
          </p:nvSpPr>
          <p:spPr>
            <a:xfrm>
              <a:off x="5469125" y="2329650"/>
              <a:ext cx="925" cy="400"/>
            </a:xfrm>
            <a:custGeom>
              <a:rect b="b" l="l" r="r" t="t"/>
              <a:pathLst>
                <a:path extrusionOk="0" h="16" w="37">
                  <a:moveTo>
                    <a:pt x="18" y="1"/>
                  </a:moveTo>
                  <a:cubicBezTo>
                    <a:pt x="9" y="1"/>
                    <a:pt x="0" y="4"/>
                    <a:pt x="0" y="10"/>
                  </a:cubicBezTo>
                  <a:cubicBezTo>
                    <a:pt x="8" y="10"/>
                    <a:pt x="11" y="15"/>
                    <a:pt x="19" y="15"/>
                  </a:cubicBezTo>
                  <a:cubicBezTo>
                    <a:pt x="23" y="15"/>
                    <a:pt x="28" y="14"/>
                    <a:pt x="36" y="10"/>
                  </a:cubicBezTo>
                  <a:cubicBezTo>
                    <a:pt x="36" y="4"/>
                    <a:pt x="27" y="1"/>
                    <a:pt x="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28"/>
            <p:cNvSpPr/>
            <p:nvPr/>
          </p:nvSpPr>
          <p:spPr>
            <a:xfrm>
              <a:off x="5435775" y="2293100"/>
              <a:ext cx="925" cy="800"/>
            </a:xfrm>
            <a:custGeom>
              <a:rect b="b" l="l" r="r" t="t"/>
              <a:pathLst>
                <a:path extrusionOk="0" h="32" w="37">
                  <a:moveTo>
                    <a:pt x="15" y="0"/>
                  </a:moveTo>
                  <a:cubicBezTo>
                    <a:pt x="6" y="0"/>
                    <a:pt x="1" y="8"/>
                    <a:pt x="1" y="31"/>
                  </a:cubicBezTo>
                  <a:cubicBezTo>
                    <a:pt x="25" y="31"/>
                    <a:pt x="13" y="7"/>
                    <a:pt x="37" y="7"/>
                  </a:cubicBezTo>
                  <a:cubicBezTo>
                    <a:pt x="28" y="3"/>
                    <a:pt x="21" y="0"/>
                    <a:pt x="1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28"/>
            <p:cNvSpPr/>
            <p:nvPr/>
          </p:nvSpPr>
          <p:spPr>
            <a:xfrm>
              <a:off x="5434300" y="2292675"/>
              <a:ext cx="325" cy="925"/>
            </a:xfrm>
            <a:custGeom>
              <a:rect b="b" l="l" r="r" t="t"/>
              <a:pathLst>
                <a:path extrusionOk="0" h="37" w="13">
                  <a:moveTo>
                    <a:pt x="0" y="0"/>
                  </a:moveTo>
                  <a:lnTo>
                    <a:pt x="12" y="36"/>
                  </a:lnTo>
                  <a:lnTo>
                    <a:pt x="12" y="24"/>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28"/>
            <p:cNvSpPr/>
            <p:nvPr/>
          </p:nvSpPr>
          <p:spPr>
            <a:xfrm>
              <a:off x="5429825" y="2291175"/>
              <a:ext cx="625" cy="325"/>
            </a:xfrm>
            <a:custGeom>
              <a:rect b="b" l="l" r="r" t="t"/>
              <a:pathLst>
                <a:path extrusionOk="0" h="13" w="25">
                  <a:moveTo>
                    <a:pt x="25" y="1"/>
                  </a:moveTo>
                  <a:lnTo>
                    <a:pt x="25" y="1"/>
                  </a:lnTo>
                  <a:cubicBezTo>
                    <a:pt x="13" y="1"/>
                    <a:pt x="1" y="13"/>
                    <a:pt x="13" y="13"/>
                  </a:cubicBezTo>
                  <a:cubicBezTo>
                    <a:pt x="13" y="13"/>
                    <a:pt x="13" y="1"/>
                    <a:pt x="2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28"/>
            <p:cNvSpPr/>
            <p:nvPr/>
          </p:nvSpPr>
          <p:spPr>
            <a:xfrm>
              <a:off x="5430425" y="2291175"/>
              <a:ext cx="625" cy="325"/>
            </a:xfrm>
            <a:custGeom>
              <a:rect b="b" l="l" r="r" t="t"/>
              <a:pathLst>
                <a:path extrusionOk="0" h="13" w="25">
                  <a:moveTo>
                    <a:pt x="1" y="1"/>
                  </a:moveTo>
                  <a:cubicBezTo>
                    <a:pt x="13" y="1"/>
                    <a:pt x="13" y="1"/>
                    <a:pt x="13" y="13"/>
                  </a:cubicBez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28"/>
            <p:cNvSpPr/>
            <p:nvPr/>
          </p:nvSpPr>
          <p:spPr>
            <a:xfrm>
              <a:off x="5428350" y="2290600"/>
              <a:ext cx="2100" cy="1800"/>
            </a:xfrm>
            <a:custGeom>
              <a:rect b="b" l="l" r="r" t="t"/>
              <a:pathLst>
                <a:path extrusionOk="0" h="72" w="84">
                  <a:moveTo>
                    <a:pt x="48" y="0"/>
                  </a:moveTo>
                  <a:lnTo>
                    <a:pt x="12" y="24"/>
                  </a:lnTo>
                  <a:lnTo>
                    <a:pt x="36" y="72"/>
                  </a:lnTo>
                  <a:cubicBezTo>
                    <a:pt x="84" y="60"/>
                    <a:pt x="0" y="36"/>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28"/>
            <p:cNvSpPr/>
            <p:nvPr/>
          </p:nvSpPr>
          <p:spPr>
            <a:xfrm>
              <a:off x="5419725" y="2290600"/>
              <a:ext cx="5375" cy="2850"/>
            </a:xfrm>
            <a:custGeom>
              <a:rect b="b" l="l" r="r" t="t"/>
              <a:pathLst>
                <a:path extrusionOk="0" h="114" w="215">
                  <a:moveTo>
                    <a:pt x="107" y="0"/>
                  </a:moveTo>
                  <a:lnTo>
                    <a:pt x="107" y="0"/>
                  </a:lnTo>
                  <a:cubicBezTo>
                    <a:pt x="0" y="12"/>
                    <a:pt x="119" y="95"/>
                    <a:pt x="0" y="107"/>
                  </a:cubicBezTo>
                  <a:cubicBezTo>
                    <a:pt x="12" y="111"/>
                    <a:pt x="22" y="113"/>
                    <a:pt x="31" y="113"/>
                  </a:cubicBezTo>
                  <a:cubicBezTo>
                    <a:pt x="87" y="113"/>
                    <a:pt x="78" y="38"/>
                    <a:pt x="129" y="38"/>
                  </a:cubicBezTo>
                  <a:cubicBezTo>
                    <a:pt x="139" y="38"/>
                    <a:pt x="151" y="41"/>
                    <a:pt x="167" y="48"/>
                  </a:cubicBezTo>
                  <a:cubicBezTo>
                    <a:pt x="135" y="16"/>
                    <a:pt x="161" y="16"/>
                    <a:pt x="186" y="16"/>
                  </a:cubicBezTo>
                  <a:lnTo>
                    <a:pt x="186" y="16"/>
                  </a:lnTo>
                  <a:cubicBezTo>
                    <a:pt x="198" y="16"/>
                    <a:pt x="210" y="16"/>
                    <a:pt x="214" y="12"/>
                  </a:cubicBezTo>
                  <a:cubicBezTo>
                    <a:pt x="209" y="8"/>
                    <a:pt x="203" y="7"/>
                    <a:pt x="197" y="7"/>
                  </a:cubicBezTo>
                  <a:cubicBezTo>
                    <a:pt x="174" y="7"/>
                    <a:pt x="148" y="24"/>
                    <a:pt x="130" y="24"/>
                  </a:cubicBezTo>
                  <a:cubicBezTo>
                    <a:pt x="119" y="24"/>
                    <a:pt x="111" y="19"/>
                    <a:pt x="10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28"/>
            <p:cNvSpPr/>
            <p:nvPr/>
          </p:nvSpPr>
          <p:spPr>
            <a:xfrm>
              <a:off x="5423875" y="2292650"/>
              <a:ext cx="1400" cy="850"/>
            </a:xfrm>
            <a:custGeom>
              <a:rect b="b" l="l" r="r" t="t"/>
              <a:pathLst>
                <a:path extrusionOk="0" h="34" w="56">
                  <a:moveTo>
                    <a:pt x="25" y="0"/>
                  </a:moveTo>
                  <a:cubicBezTo>
                    <a:pt x="15" y="0"/>
                    <a:pt x="5" y="4"/>
                    <a:pt x="1" y="13"/>
                  </a:cubicBezTo>
                  <a:cubicBezTo>
                    <a:pt x="10" y="13"/>
                    <a:pt x="25" y="33"/>
                    <a:pt x="38" y="33"/>
                  </a:cubicBezTo>
                  <a:cubicBezTo>
                    <a:pt x="42" y="33"/>
                    <a:pt x="45" y="31"/>
                    <a:pt x="48" y="25"/>
                  </a:cubicBezTo>
                  <a:cubicBezTo>
                    <a:pt x="56" y="11"/>
                    <a:pt x="40" y="0"/>
                    <a:pt x="2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28"/>
            <p:cNvSpPr/>
            <p:nvPr/>
          </p:nvSpPr>
          <p:spPr>
            <a:xfrm>
              <a:off x="5418825" y="2290300"/>
              <a:ext cx="1200" cy="600"/>
            </a:xfrm>
            <a:custGeom>
              <a:rect b="b" l="l" r="r" t="t"/>
              <a:pathLst>
                <a:path extrusionOk="0" h="24" w="48">
                  <a:moveTo>
                    <a:pt x="12" y="0"/>
                  </a:moveTo>
                  <a:lnTo>
                    <a:pt x="0" y="12"/>
                  </a:lnTo>
                  <a:lnTo>
                    <a:pt x="48" y="24"/>
                  </a:lnTo>
                  <a:lnTo>
                    <a:pt x="12"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28"/>
            <p:cNvSpPr/>
            <p:nvPr/>
          </p:nvSpPr>
          <p:spPr>
            <a:xfrm>
              <a:off x="5416550" y="2289700"/>
              <a:ext cx="1100" cy="625"/>
            </a:xfrm>
            <a:custGeom>
              <a:rect b="b" l="l" r="r" t="t"/>
              <a:pathLst>
                <a:path extrusionOk="0" h="25" w="44">
                  <a:moveTo>
                    <a:pt x="44" y="0"/>
                  </a:moveTo>
                  <a:lnTo>
                    <a:pt x="39" y="5"/>
                  </a:lnTo>
                  <a:lnTo>
                    <a:pt x="39" y="5"/>
                  </a:lnTo>
                  <a:cubicBezTo>
                    <a:pt x="42" y="4"/>
                    <a:pt x="44" y="3"/>
                    <a:pt x="44" y="0"/>
                  </a:cubicBezTo>
                  <a:close/>
                  <a:moveTo>
                    <a:pt x="39" y="5"/>
                  </a:moveTo>
                  <a:lnTo>
                    <a:pt x="39" y="5"/>
                  </a:lnTo>
                  <a:cubicBezTo>
                    <a:pt x="27" y="9"/>
                    <a:pt x="1" y="5"/>
                    <a:pt x="20" y="24"/>
                  </a:cubicBezTo>
                  <a:lnTo>
                    <a:pt x="39" y="5"/>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28"/>
            <p:cNvSpPr/>
            <p:nvPr/>
          </p:nvSpPr>
          <p:spPr>
            <a:xfrm>
              <a:off x="5411575" y="2289075"/>
              <a:ext cx="1325" cy="1275"/>
            </a:xfrm>
            <a:custGeom>
              <a:rect b="b" l="l" r="r" t="t"/>
              <a:pathLst>
                <a:path extrusionOk="0" h="51" w="53">
                  <a:moveTo>
                    <a:pt x="44" y="0"/>
                  </a:moveTo>
                  <a:cubicBezTo>
                    <a:pt x="16" y="0"/>
                    <a:pt x="0" y="51"/>
                    <a:pt x="40" y="51"/>
                  </a:cubicBezTo>
                  <a:cubicBezTo>
                    <a:pt x="43" y="51"/>
                    <a:pt x="48" y="50"/>
                    <a:pt x="52" y="49"/>
                  </a:cubicBezTo>
                  <a:lnTo>
                    <a:pt x="40" y="49"/>
                  </a:lnTo>
                  <a:cubicBezTo>
                    <a:pt x="40" y="37"/>
                    <a:pt x="5" y="2"/>
                    <a:pt x="52" y="2"/>
                  </a:cubicBezTo>
                  <a:cubicBezTo>
                    <a:pt x="49" y="1"/>
                    <a:pt x="47" y="0"/>
                    <a:pt x="4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28"/>
            <p:cNvSpPr/>
            <p:nvPr/>
          </p:nvSpPr>
          <p:spPr>
            <a:xfrm>
              <a:off x="5402750" y="2291475"/>
              <a:ext cx="1500" cy="625"/>
            </a:xfrm>
            <a:custGeom>
              <a:rect b="b" l="l" r="r" t="t"/>
              <a:pathLst>
                <a:path extrusionOk="0" h="25" w="60">
                  <a:moveTo>
                    <a:pt x="48" y="1"/>
                  </a:moveTo>
                  <a:lnTo>
                    <a:pt x="0" y="13"/>
                  </a:lnTo>
                  <a:lnTo>
                    <a:pt x="12" y="25"/>
                  </a:lnTo>
                  <a:cubicBezTo>
                    <a:pt x="36" y="25"/>
                    <a:pt x="60" y="13"/>
                    <a:pt x="4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28"/>
            <p:cNvSpPr/>
            <p:nvPr/>
          </p:nvSpPr>
          <p:spPr>
            <a:xfrm>
              <a:off x="5403350" y="2296550"/>
              <a:ext cx="2100" cy="550"/>
            </a:xfrm>
            <a:custGeom>
              <a:rect b="b" l="l" r="r" t="t"/>
              <a:pathLst>
                <a:path extrusionOk="0" h="22" w="84">
                  <a:moveTo>
                    <a:pt x="0" y="0"/>
                  </a:moveTo>
                  <a:cubicBezTo>
                    <a:pt x="8" y="17"/>
                    <a:pt x="17" y="22"/>
                    <a:pt x="26" y="22"/>
                  </a:cubicBezTo>
                  <a:cubicBezTo>
                    <a:pt x="37" y="22"/>
                    <a:pt x="50" y="13"/>
                    <a:pt x="65" y="11"/>
                  </a:cubicBezTo>
                  <a:lnTo>
                    <a:pt x="65" y="11"/>
                  </a:lnTo>
                  <a:cubicBezTo>
                    <a:pt x="70" y="12"/>
                    <a:pt x="76" y="12"/>
                    <a:pt x="84" y="12"/>
                  </a:cubicBezTo>
                  <a:cubicBezTo>
                    <a:pt x="79" y="11"/>
                    <a:pt x="75" y="10"/>
                    <a:pt x="71" y="10"/>
                  </a:cubicBezTo>
                  <a:cubicBezTo>
                    <a:pt x="69" y="10"/>
                    <a:pt x="67" y="10"/>
                    <a:pt x="65" y="11"/>
                  </a:cubicBezTo>
                  <a:lnTo>
                    <a:pt x="65" y="11"/>
                  </a:lnTo>
                  <a:cubicBezTo>
                    <a:pt x="46" y="8"/>
                    <a:pt x="37"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28"/>
            <p:cNvSpPr/>
            <p:nvPr/>
          </p:nvSpPr>
          <p:spPr>
            <a:xfrm>
              <a:off x="5401550" y="2289975"/>
              <a:ext cx="1225" cy="650"/>
            </a:xfrm>
            <a:custGeom>
              <a:rect b="b" l="l" r="r" t="t"/>
              <a:pathLst>
                <a:path extrusionOk="0" h="26" w="49">
                  <a:moveTo>
                    <a:pt x="28" y="0"/>
                  </a:moveTo>
                  <a:cubicBezTo>
                    <a:pt x="14" y="0"/>
                    <a:pt x="1" y="10"/>
                    <a:pt x="1" y="25"/>
                  </a:cubicBezTo>
                  <a:cubicBezTo>
                    <a:pt x="7" y="13"/>
                    <a:pt x="16" y="10"/>
                    <a:pt x="25" y="10"/>
                  </a:cubicBezTo>
                  <a:cubicBezTo>
                    <a:pt x="33" y="10"/>
                    <a:pt x="42" y="13"/>
                    <a:pt x="48" y="13"/>
                  </a:cubicBezTo>
                  <a:cubicBezTo>
                    <a:pt x="44" y="4"/>
                    <a:pt x="36" y="0"/>
                    <a:pt x="2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28"/>
            <p:cNvSpPr/>
            <p:nvPr/>
          </p:nvSpPr>
          <p:spPr>
            <a:xfrm>
              <a:off x="5396500" y="2289675"/>
              <a:ext cx="4475" cy="3325"/>
            </a:xfrm>
            <a:custGeom>
              <a:rect b="b" l="l" r="r" t="t"/>
              <a:pathLst>
                <a:path extrusionOk="0" h="133" w="179">
                  <a:moveTo>
                    <a:pt x="169" y="0"/>
                  </a:moveTo>
                  <a:cubicBezTo>
                    <a:pt x="135" y="0"/>
                    <a:pt x="140" y="55"/>
                    <a:pt x="112" y="60"/>
                  </a:cubicBezTo>
                  <a:lnTo>
                    <a:pt x="112" y="60"/>
                  </a:lnTo>
                  <a:cubicBezTo>
                    <a:pt x="110" y="60"/>
                    <a:pt x="108" y="59"/>
                    <a:pt x="106" y="59"/>
                  </a:cubicBezTo>
                  <a:lnTo>
                    <a:pt x="106" y="59"/>
                  </a:lnTo>
                  <a:cubicBezTo>
                    <a:pt x="107" y="59"/>
                    <a:pt x="107" y="60"/>
                    <a:pt x="107" y="61"/>
                  </a:cubicBezTo>
                  <a:cubicBezTo>
                    <a:pt x="109" y="61"/>
                    <a:pt x="111" y="61"/>
                    <a:pt x="112" y="60"/>
                  </a:cubicBezTo>
                  <a:lnTo>
                    <a:pt x="112" y="60"/>
                  </a:lnTo>
                  <a:cubicBezTo>
                    <a:pt x="118" y="64"/>
                    <a:pt x="125" y="71"/>
                    <a:pt x="131" y="85"/>
                  </a:cubicBezTo>
                  <a:lnTo>
                    <a:pt x="179" y="1"/>
                  </a:lnTo>
                  <a:cubicBezTo>
                    <a:pt x="175" y="0"/>
                    <a:pt x="172" y="0"/>
                    <a:pt x="169" y="0"/>
                  </a:cubicBezTo>
                  <a:close/>
                  <a:moveTo>
                    <a:pt x="57" y="6"/>
                  </a:moveTo>
                  <a:cubicBezTo>
                    <a:pt x="35" y="6"/>
                    <a:pt x="15" y="14"/>
                    <a:pt x="0" y="37"/>
                  </a:cubicBezTo>
                  <a:cubicBezTo>
                    <a:pt x="12" y="49"/>
                    <a:pt x="24" y="109"/>
                    <a:pt x="12" y="132"/>
                  </a:cubicBezTo>
                  <a:cubicBezTo>
                    <a:pt x="56" y="115"/>
                    <a:pt x="81" y="59"/>
                    <a:pt x="105" y="59"/>
                  </a:cubicBezTo>
                  <a:cubicBezTo>
                    <a:pt x="105" y="59"/>
                    <a:pt x="106" y="59"/>
                    <a:pt x="106" y="59"/>
                  </a:cubicBezTo>
                  <a:lnTo>
                    <a:pt x="106" y="59"/>
                  </a:lnTo>
                  <a:cubicBezTo>
                    <a:pt x="96" y="36"/>
                    <a:pt x="107" y="25"/>
                    <a:pt x="96" y="13"/>
                  </a:cubicBezTo>
                  <a:cubicBezTo>
                    <a:pt x="82" y="9"/>
                    <a:pt x="69" y="6"/>
                    <a:pt x="57" y="6"/>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28"/>
            <p:cNvSpPr/>
            <p:nvPr/>
          </p:nvSpPr>
          <p:spPr>
            <a:xfrm>
              <a:off x="5400950" y="2294150"/>
              <a:ext cx="1525" cy="1525"/>
            </a:xfrm>
            <a:custGeom>
              <a:rect b="b" l="l" r="r" t="t"/>
              <a:pathLst>
                <a:path extrusionOk="0" h="61" w="61">
                  <a:moveTo>
                    <a:pt x="25" y="1"/>
                  </a:moveTo>
                  <a:cubicBezTo>
                    <a:pt x="37" y="25"/>
                    <a:pt x="13" y="25"/>
                    <a:pt x="1" y="37"/>
                  </a:cubicBezTo>
                  <a:cubicBezTo>
                    <a:pt x="4" y="54"/>
                    <a:pt x="10" y="60"/>
                    <a:pt x="16" y="60"/>
                  </a:cubicBezTo>
                  <a:cubicBezTo>
                    <a:pt x="32" y="60"/>
                    <a:pt x="52" y="25"/>
                    <a:pt x="60" y="25"/>
                  </a:cubicBezTo>
                  <a:lnTo>
                    <a:pt x="25"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28"/>
            <p:cNvSpPr/>
            <p:nvPr/>
          </p:nvSpPr>
          <p:spPr>
            <a:xfrm>
              <a:off x="5389350" y="2292675"/>
              <a:ext cx="1525" cy="625"/>
            </a:xfrm>
            <a:custGeom>
              <a:rect b="b" l="l" r="r" t="t"/>
              <a:pathLst>
                <a:path extrusionOk="0" h="25" w="61">
                  <a:moveTo>
                    <a:pt x="60" y="0"/>
                  </a:moveTo>
                  <a:lnTo>
                    <a:pt x="1" y="24"/>
                  </a:lnTo>
                  <a:lnTo>
                    <a:pt x="24" y="24"/>
                  </a:lnTo>
                  <a:lnTo>
                    <a:pt x="6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28"/>
            <p:cNvSpPr/>
            <p:nvPr/>
          </p:nvSpPr>
          <p:spPr>
            <a:xfrm>
              <a:off x="5388450" y="2292075"/>
              <a:ext cx="1225" cy="925"/>
            </a:xfrm>
            <a:custGeom>
              <a:rect b="b" l="l" r="r" t="t"/>
              <a:pathLst>
                <a:path extrusionOk="0" h="37" w="49">
                  <a:moveTo>
                    <a:pt x="48" y="1"/>
                  </a:moveTo>
                  <a:cubicBezTo>
                    <a:pt x="37" y="13"/>
                    <a:pt x="13" y="24"/>
                    <a:pt x="1" y="36"/>
                  </a:cubicBezTo>
                  <a:cubicBezTo>
                    <a:pt x="25" y="24"/>
                    <a:pt x="37" y="24"/>
                    <a:pt x="48" y="13"/>
                  </a:cubicBezTo>
                  <a:lnTo>
                    <a:pt x="48"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28"/>
            <p:cNvSpPr/>
            <p:nvPr/>
          </p:nvSpPr>
          <p:spPr>
            <a:xfrm>
              <a:off x="5387875" y="2291775"/>
              <a:ext cx="1200" cy="325"/>
            </a:xfrm>
            <a:custGeom>
              <a:rect b="b" l="l" r="r" t="t"/>
              <a:pathLst>
                <a:path extrusionOk="0" h="13" w="48">
                  <a:moveTo>
                    <a:pt x="48" y="1"/>
                  </a:moveTo>
                  <a:lnTo>
                    <a:pt x="0" y="13"/>
                  </a:lnTo>
                  <a:lnTo>
                    <a:pt x="12" y="13"/>
                  </a:lnTo>
                  <a:lnTo>
                    <a:pt x="48"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28"/>
            <p:cNvSpPr/>
            <p:nvPr/>
          </p:nvSpPr>
          <p:spPr>
            <a:xfrm>
              <a:off x="5384300" y="2292375"/>
              <a:ext cx="1625" cy="625"/>
            </a:xfrm>
            <a:custGeom>
              <a:rect b="b" l="l" r="r" t="t"/>
              <a:pathLst>
                <a:path extrusionOk="0" h="25" w="65">
                  <a:moveTo>
                    <a:pt x="0" y="1"/>
                  </a:moveTo>
                  <a:lnTo>
                    <a:pt x="12" y="24"/>
                  </a:lnTo>
                  <a:cubicBezTo>
                    <a:pt x="17" y="22"/>
                    <a:pt x="23" y="21"/>
                    <a:pt x="29" y="21"/>
                  </a:cubicBezTo>
                  <a:cubicBezTo>
                    <a:pt x="40" y="21"/>
                    <a:pt x="50" y="24"/>
                    <a:pt x="56" y="24"/>
                  </a:cubicBezTo>
                  <a:cubicBezTo>
                    <a:pt x="62" y="24"/>
                    <a:pt x="64" y="21"/>
                    <a:pt x="60" y="12"/>
                  </a:cubicBezTo>
                  <a:lnTo>
                    <a:pt x="60" y="12"/>
                  </a:lnTo>
                  <a:cubicBezTo>
                    <a:pt x="55" y="17"/>
                    <a:pt x="46" y="20"/>
                    <a:pt x="36" y="20"/>
                  </a:cubicBezTo>
                  <a:cubicBezTo>
                    <a:pt x="22" y="20"/>
                    <a:pt x="7" y="14"/>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28"/>
            <p:cNvSpPr/>
            <p:nvPr/>
          </p:nvSpPr>
          <p:spPr>
            <a:xfrm>
              <a:off x="5376250" y="2309350"/>
              <a:ext cx="625" cy="900"/>
            </a:xfrm>
            <a:custGeom>
              <a:rect b="b" l="l" r="r" t="t"/>
              <a:pathLst>
                <a:path extrusionOk="0" h="36" w="25">
                  <a:moveTo>
                    <a:pt x="1" y="0"/>
                  </a:moveTo>
                  <a:lnTo>
                    <a:pt x="1" y="36"/>
                  </a:lnTo>
                  <a:lnTo>
                    <a:pt x="13" y="36"/>
                  </a:lnTo>
                  <a:cubicBezTo>
                    <a:pt x="25" y="24"/>
                    <a:pt x="13"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28"/>
            <p:cNvSpPr/>
            <p:nvPr/>
          </p:nvSpPr>
          <p:spPr>
            <a:xfrm>
              <a:off x="5373575" y="2308975"/>
              <a:ext cx="2400" cy="1575"/>
            </a:xfrm>
            <a:custGeom>
              <a:rect b="b" l="l" r="r" t="t"/>
              <a:pathLst>
                <a:path extrusionOk="0" h="63" w="96">
                  <a:moveTo>
                    <a:pt x="86" y="1"/>
                  </a:moveTo>
                  <a:cubicBezTo>
                    <a:pt x="68" y="1"/>
                    <a:pt x="55" y="27"/>
                    <a:pt x="24" y="27"/>
                  </a:cubicBezTo>
                  <a:lnTo>
                    <a:pt x="36" y="3"/>
                  </a:lnTo>
                  <a:lnTo>
                    <a:pt x="1" y="63"/>
                  </a:lnTo>
                  <a:cubicBezTo>
                    <a:pt x="60" y="63"/>
                    <a:pt x="48" y="15"/>
                    <a:pt x="96" y="3"/>
                  </a:cubicBezTo>
                  <a:cubicBezTo>
                    <a:pt x="92" y="2"/>
                    <a:pt x="89" y="1"/>
                    <a:pt x="8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28"/>
            <p:cNvSpPr/>
            <p:nvPr/>
          </p:nvSpPr>
          <p:spPr>
            <a:xfrm>
              <a:off x="5349075" y="2315000"/>
              <a:ext cx="3100" cy="3175"/>
            </a:xfrm>
            <a:custGeom>
              <a:rect b="b" l="l" r="r" t="t"/>
              <a:pathLst>
                <a:path extrusionOk="0" h="127" w="124">
                  <a:moveTo>
                    <a:pt x="123" y="0"/>
                  </a:moveTo>
                  <a:lnTo>
                    <a:pt x="123" y="0"/>
                  </a:lnTo>
                  <a:cubicBezTo>
                    <a:pt x="88" y="36"/>
                    <a:pt x="52" y="48"/>
                    <a:pt x="4" y="84"/>
                  </a:cubicBezTo>
                  <a:cubicBezTo>
                    <a:pt x="14" y="93"/>
                    <a:pt x="0" y="126"/>
                    <a:pt x="1" y="126"/>
                  </a:cubicBezTo>
                  <a:cubicBezTo>
                    <a:pt x="1" y="126"/>
                    <a:pt x="2" y="124"/>
                    <a:pt x="4" y="119"/>
                  </a:cubicBezTo>
                  <a:lnTo>
                    <a:pt x="52" y="84"/>
                  </a:lnTo>
                  <a:lnTo>
                    <a:pt x="52" y="108"/>
                  </a:lnTo>
                  <a:cubicBezTo>
                    <a:pt x="111" y="108"/>
                    <a:pt x="64" y="60"/>
                    <a:pt x="111" y="60"/>
                  </a:cubicBezTo>
                  <a:cubicBezTo>
                    <a:pt x="111" y="24"/>
                    <a:pt x="99" y="36"/>
                    <a:pt x="12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28"/>
            <p:cNvSpPr/>
            <p:nvPr/>
          </p:nvSpPr>
          <p:spPr>
            <a:xfrm>
              <a:off x="5292625" y="2341775"/>
              <a:ext cx="1200" cy="625"/>
            </a:xfrm>
            <a:custGeom>
              <a:rect b="b" l="l" r="r" t="t"/>
              <a:pathLst>
                <a:path extrusionOk="0" h="25" w="48">
                  <a:moveTo>
                    <a:pt x="12" y="1"/>
                  </a:moveTo>
                  <a:cubicBezTo>
                    <a:pt x="0" y="19"/>
                    <a:pt x="9" y="22"/>
                    <a:pt x="21" y="22"/>
                  </a:cubicBezTo>
                  <a:cubicBezTo>
                    <a:pt x="27" y="22"/>
                    <a:pt x="34" y="21"/>
                    <a:pt x="39" y="21"/>
                  </a:cubicBezTo>
                  <a:cubicBezTo>
                    <a:pt x="41" y="21"/>
                    <a:pt x="43" y="21"/>
                    <a:pt x="44" y="22"/>
                  </a:cubicBezTo>
                  <a:lnTo>
                    <a:pt x="44" y="22"/>
                  </a:lnTo>
                  <a:cubicBezTo>
                    <a:pt x="34" y="11"/>
                    <a:pt x="23" y="1"/>
                    <a:pt x="12" y="1"/>
                  </a:cubicBezTo>
                  <a:close/>
                  <a:moveTo>
                    <a:pt x="44" y="22"/>
                  </a:moveTo>
                  <a:cubicBezTo>
                    <a:pt x="46" y="23"/>
                    <a:pt x="47" y="24"/>
                    <a:pt x="48" y="25"/>
                  </a:cubicBezTo>
                  <a:cubicBezTo>
                    <a:pt x="48" y="23"/>
                    <a:pt x="46" y="22"/>
                    <a:pt x="44" y="2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28"/>
            <p:cNvSpPr/>
            <p:nvPr/>
          </p:nvSpPr>
          <p:spPr>
            <a:xfrm>
              <a:off x="5387275" y="2308750"/>
              <a:ext cx="2400" cy="5975"/>
            </a:xfrm>
            <a:custGeom>
              <a:rect b="b" l="l" r="r" t="t"/>
              <a:pathLst>
                <a:path extrusionOk="0" h="239" w="96">
                  <a:moveTo>
                    <a:pt x="72" y="0"/>
                  </a:moveTo>
                  <a:lnTo>
                    <a:pt x="72" y="0"/>
                  </a:lnTo>
                  <a:cubicBezTo>
                    <a:pt x="12" y="72"/>
                    <a:pt x="0" y="203"/>
                    <a:pt x="48" y="239"/>
                  </a:cubicBezTo>
                  <a:cubicBezTo>
                    <a:pt x="36" y="143"/>
                    <a:pt x="95" y="72"/>
                    <a:pt x="7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28"/>
            <p:cNvSpPr/>
            <p:nvPr/>
          </p:nvSpPr>
          <p:spPr>
            <a:xfrm>
              <a:off x="5389350" y="2311425"/>
              <a:ext cx="625" cy="2100"/>
            </a:xfrm>
            <a:custGeom>
              <a:rect b="b" l="l" r="r" t="t"/>
              <a:pathLst>
                <a:path extrusionOk="0" h="84" w="25">
                  <a:moveTo>
                    <a:pt x="1" y="1"/>
                  </a:moveTo>
                  <a:lnTo>
                    <a:pt x="24" y="84"/>
                  </a:lnTo>
                  <a:lnTo>
                    <a:pt x="24" y="24"/>
                  </a:lnTo>
                  <a:lnTo>
                    <a:pt x="1"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28"/>
            <p:cNvSpPr/>
            <p:nvPr/>
          </p:nvSpPr>
          <p:spPr>
            <a:xfrm>
              <a:off x="5390550" y="2310825"/>
              <a:ext cx="325" cy="3000"/>
            </a:xfrm>
            <a:custGeom>
              <a:rect b="b" l="l" r="r" t="t"/>
              <a:pathLst>
                <a:path extrusionOk="0" h="120" w="13">
                  <a:moveTo>
                    <a:pt x="12" y="1"/>
                  </a:moveTo>
                  <a:lnTo>
                    <a:pt x="0" y="13"/>
                  </a:lnTo>
                  <a:lnTo>
                    <a:pt x="0" y="120"/>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28"/>
            <p:cNvSpPr/>
            <p:nvPr/>
          </p:nvSpPr>
          <p:spPr>
            <a:xfrm>
              <a:off x="5385400" y="2315300"/>
              <a:ext cx="3675" cy="5975"/>
            </a:xfrm>
            <a:custGeom>
              <a:rect b="b" l="l" r="r" t="t"/>
              <a:pathLst>
                <a:path extrusionOk="0" h="239" w="147">
                  <a:moveTo>
                    <a:pt x="99" y="0"/>
                  </a:moveTo>
                  <a:cubicBezTo>
                    <a:pt x="65" y="0"/>
                    <a:pt x="63" y="169"/>
                    <a:pt x="24" y="169"/>
                  </a:cubicBezTo>
                  <a:cubicBezTo>
                    <a:pt x="21" y="169"/>
                    <a:pt x="18" y="168"/>
                    <a:pt x="16" y="167"/>
                  </a:cubicBezTo>
                  <a:cubicBezTo>
                    <a:pt x="1" y="212"/>
                    <a:pt x="3" y="221"/>
                    <a:pt x="11" y="221"/>
                  </a:cubicBezTo>
                  <a:cubicBezTo>
                    <a:pt x="16" y="221"/>
                    <a:pt x="25" y="217"/>
                    <a:pt x="33" y="217"/>
                  </a:cubicBezTo>
                  <a:cubicBezTo>
                    <a:pt x="41" y="217"/>
                    <a:pt x="48" y="221"/>
                    <a:pt x="51" y="238"/>
                  </a:cubicBezTo>
                  <a:cubicBezTo>
                    <a:pt x="51" y="203"/>
                    <a:pt x="51" y="179"/>
                    <a:pt x="51" y="155"/>
                  </a:cubicBezTo>
                  <a:cubicBezTo>
                    <a:pt x="65" y="139"/>
                    <a:pt x="74" y="133"/>
                    <a:pt x="82" y="133"/>
                  </a:cubicBezTo>
                  <a:cubicBezTo>
                    <a:pt x="102" y="133"/>
                    <a:pt x="104" y="178"/>
                    <a:pt x="114" y="178"/>
                  </a:cubicBezTo>
                  <a:cubicBezTo>
                    <a:pt x="116" y="178"/>
                    <a:pt x="119" y="175"/>
                    <a:pt x="123" y="167"/>
                  </a:cubicBezTo>
                  <a:cubicBezTo>
                    <a:pt x="147" y="72"/>
                    <a:pt x="63" y="119"/>
                    <a:pt x="9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28"/>
            <p:cNvSpPr/>
            <p:nvPr/>
          </p:nvSpPr>
          <p:spPr>
            <a:xfrm>
              <a:off x="5457825" y="2392250"/>
              <a:ext cx="300" cy="175"/>
            </a:xfrm>
            <a:custGeom>
              <a:rect b="b" l="l" r="r" t="t"/>
              <a:pathLst>
                <a:path extrusionOk="0" h="7" w="12">
                  <a:moveTo>
                    <a:pt x="3" y="1"/>
                  </a:moveTo>
                  <a:cubicBezTo>
                    <a:pt x="1" y="1"/>
                    <a:pt x="0" y="2"/>
                    <a:pt x="0" y="6"/>
                  </a:cubicBezTo>
                  <a:lnTo>
                    <a:pt x="12" y="6"/>
                  </a:lnTo>
                  <a:cubicBezTo>
                    <a:pt x="12" y="6"/>
                    <a:pt x="7" y="1"/>
                    <a:pt x="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28"/>
            <p:cNvSpPr/>
            <p:nvPr/>
          </p:nvSpPr>
          <p:spPr>
            <a:xfrm>
              <a:off x="5485500" y="2383150"/>
              <a:ext cx="1200" cy="625"/>
            </a:xfrm>
            <a:custGeom>
              <a:rect b="b" l="l" r="r" t="t"/>
              <a:pathLst>
                <a:path extrusionOk="0" h="25" w="48">
                  <a:moveTo>
                    <a:pt x="24" y="1"/>
                  </a:moveTo>
                  <a:lnTo>
                    <a:pt x="0" y="25"/>
                  </a:lnTo>
                  <a:cubicBezTo>
                    <a:pt x="24" y="25"/>
                    <a:pt x="36" y="13"/>
                    <a:pt x="48" y="13"/>
                  </a:cubicBezTo>
                  <a:cubicBezTo>
                    <a:pt x="48" y="13"/>
                    <a:pt x="36" y="1"/>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28"/>
            <p:cNvSpPr/>
            <p:nvPr/>
          </p:nvSpPr>
          <p:spPr>
            <a:xfrm>
              <a:off x="5437575" y="2392100"/>
              <a:ext cx="1200" cy="600"/>
            </a:xfrm>
            <a:custGeom>
              <a:rect b="b" l="l" r="r" t="t"/>
              <a:pathLst>
                <a:path extrusionOk="0" h="24" w="48">
                  <a:moveTo>
                    <a:pt x="0" y="0"/>
                  </a:moveTo>
                  <a:cubicBezTo>
                    <a:pt x="12" y="12"/>
                    <a:pt x="24" y="24"/>
                    <a:pt x="48" y="24"/>
                  </a:cubicBezTo>
                  <a:cubicBezTo>
                    <a:pt x="36" y="12"/>
                    <a:pt x="12"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28"/>
            <p:cNvSpPr/>
            <p:nvPr/>
          </p:nvSpPr>
          <p:spPr>
            <a:xfrm>
              <a:off x="5481625" y="2262600"/>
              <a:ext cx="625" cy="325"/>
            </a:xfrm>
            <a:custGeom>
              <a:rect b="b" l="l" r="r" t="t"/>
              <a:pathLst>
                <a:path extrusionOk="0" h="13" w="25">
                  <a:moveTo>
                    <a:pt x="1" y="1"/>
                  </a:moveTo>
                  <a:lnTo>
                    <a:pt x="12" y="13"/>
                  </a:lnTo>
                  <a:cubicBezTo>
                    <a:pt x="12" y="1"/>
                    <a:pt x="24" y="1"/>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28"/>
            <p:cNvSpPr/>
            <p:nvPr/>
          </p:nvSpPr>
          <p:spPr>
            <a:xfrm>
              <a:off x="5506625" y="2358450"/>
              <a:ext cx="325" cy="1225"/>
            </a:xfrm>
            <a:custGeom>
              <a:rect b="b" l="l" r="r" t="t"/>
              <a:pathLst>
                <a:path extrusionOk="0" h="49" w="13">
                  <a:moveTo>
                    <a:pt x="13" y="1"/>
                  </a:moveTo>
                  <a:lnTo>
                    <a:pt x="13" y="1"/>
                  </a:lnTo>
                  <a:cubicBezTo>
                    <a:pt x="1" y="25"/>
                    <a:pt x="1" y="36"/>
                    <a:pt x="1" y="48"/>
                  </a:cubicBezTo>
                  <a:cubicBezTo>
                    <a:pt x="1" y="36"/>
                    <a:pt x="13" y="13"/>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28"/>
            <p:cNvSpPr/>
            <p:nvPr/>
          </p:nvSpPr>
          <p:spPr>
            <a:xfrm>
              <a:off x="5388150" y="2351900"/>
              <a:ext cx="625" cy="1225"/>
            </a:xfrm>
            <a:custGeom>
              <a:rect b="b" l="l" r="r" t="t"/>
              <a:pathLst>
                <a:path extrusionOk="0" h="49" w="25">
                  <a:moveTo>
                    <a:pt x="1" y="1"/>
                  </a:moveTo>
                  <a:cubicBezTo>
                    <a:pt x="1" y="25"/>
                    <a:pt x="13" y="37"/>
                    <a:pt x="25" y="48"/>
                  </a:cubicBezTo>
                  <a:cubicBezTo>
                    <a:pt x="25" y="37"/>
                    <a:pt x="25" y="25"/>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28"/>
            <p:cNvSpPr/>
            <p:nvPr/>
          </p:nvSpPr>
          <p:spPr>
            <a:xfrm>
              <a:off x="5392625" y="2362925"/>
              <a:ext cx="325" cy="25"/>
            </a:xfrm>
            <a:custGeom>
              <a:rect b="b" l="l" r="r" t="t"/>
              <a:pathLst>
                <a:path extrusionOk="0" h="1" w="13">
                  <a:moveTo>
                    <a:pt x="12" y="0"/>
                  </a:moveTo>
                  <a:lnTo>
                    <a:pt x="1" y="0"/>
                  </a:lnTo>
                  <a:cubicBezTo>
                    <a:pt x="1" y="0"/>
                    <a:pt x="1"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28"/>
            <p:cNvSpPr/>
            <p:nvPr/>
          </p:nvSpPr>
          <p:spPr>
            <a:xfrm>
              <a:off x="5396500" y="2369775"/>
              <a:ext cx="25" cy="25"/>
            </a:xfrm>
            <a:custGeom>
              <a:rect b="b" l="l" r="r" t="t"/>
              <a:pathLst>
                <a:path extrusionOk="0" h="1" w="1">
                  <a:moveTo>
                    <a:pt x="0" y="0"/>
                  </a:moveTo>
                  <a:lnTo>
                    <a:pt x="0" y="0"/>
                  </a:lnTo>
                  <a:cubicBezTo>
                    <a:pt x="0" y="0"/>
                    <a:pt x="0"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28"/>
            <p:cNvSpPr/>
            <p:nvPr/>
          </p:nvSpPr>
          <p:spPr>
            <a:xfrm>
              <a:off x="5386975" y="2353100"/>
              <a:ext cx="4175" cy="4775"/>
            </a:xfrm>
            <a:custGeom>
              <a:rect b="b" l="l" r="r" t="t"/>
              <a:pathLst>
                <a:path extrusionOk="0" h="191" w="167">
                  <a:moveTo>
                    <a:pt x="72" y="0"/>
                  </a:moveTo>
                  <a:lnTo>
                    <a:pt x="72" y="0"/>
                  </a:lnTo>
                  <a:cubicBezTo>
                    <a:pt x="60" y="48"/>
                    <a:pt x="0" y="84"/>
                    <a:pt x="96" y="108"/>
                  </a:cubicBezTo>
                  <a:lnTo>
                    <a:pt x="96" y="96"/>
                  </a:lnTo>
                  <a:cubicBezTo>
                    <a:pt x="96" y="131"/>
                    <a:pt x="131" y="167"/>
                    <a:pt x="155" y="191"/>
                  </a:cubicBezTo>
                  <a:cubicBezTo>
                    <a:pt x="155" y="191"/>
                    <a:pt x="155" y="179"/>
                    <a:pt x="167" y="179"/>
                  </a:cubicBezTo>
                  <a:cubicBezTo>
                    <a:pt x="155" y="155"/>
                    <a:pt x="143" y="131"/>
                    <a:pt x="143" y="96"/>
                  </a:cubicBezTo>
                  <a:cubicBezTo>
                    <a:pt x="143" y="60"/>
                    <a:pt x="96" y="36"/>
                    <a:pt x="7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28"/>
            <p:cNvSpPr/>
            <p:nvPr/>
          </p:nvSpPr>
          <p:spPr>
            <a:xfrm>
              <a:off x="5457225" y="2392550"/>
              <a:ext cx="600" cy="150"/>
            </a:xfrm>
            <a:custGeom>
              <a:rect b="b" l="l" r="r" t="t"/>
              <a:pathLst>
                <a:path extrusionOk="0" h="6" w="24">
                  <a:moveTo>
                    <a:pt x="11" y="1"/>
                  </a:moveTo>
                  <a:cubicBezTo>
                    <a:pt x="3" y="1"/>
                    <a:pt x="0" y="6"/>
                    <a:pt x="24" y="6"/>
                  </a:cubicBezTo>
                  <a:cubicBezTo>
                    <a:pt x="20" y="2"/>
                    <a:pt x="15" y="1"/>
                    <a:pt x="1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28"/>
            <p:cNvSpPr/>
            <p:nvPr/>
          </p:nvSpPr>
          <p:spPr>
            <a:xfrm>
              <a:off x="5416150" y="2380475"/>
              <a:ext cx="325" cy="25"/>
            </a:xfrm>
            <a:custGeom>
              <a:rect b="b" l="l" r="r" t="t"/>
              <a:pathLst>
                <a:path extrusionOk="0" h="1" w="13">
                  <a:moveTo>
                    <a:pt x="0" y="1"/>
                  </a:moveTo>
                  <a:lnTo>
                    <a:pt x="0" y="1"/>
                  </a:lnTo>
                  <a:cubicBezTo>
                    <a:pt x="12" y="1"/>
                    <a:pt x="0" y="1"/>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28"/>
            <p:cNvSpPr/>
            <p:nvPr/>
          </p:nvSpPr>
          <p:spPr>
            <a:xfrm>
              <a:off x="5449175" y="2393875"/>
              <a:ext cx="925" cy="25"/>
            </a:xfrm>
            <a:custGeom>
              <a:rect b="b" l="l" r="r" t="t"/>
              <a:pathLst>
                <a:path extrusionOk="0" h="1" w="37">
                  <a:moveTo>
                    <a:pt x="36" y="1"/>
                  </a:moveTo>
                  <a:lnTo>
                    <a:pt x="1" y="1"/>
                  </a:lnTo>
                  <a:cubicBezTo>
                    <a:pt x="13" y="1"/>
                    <a:pt x="25" y="1"/>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28"/>
            <p:cNvSpPr/>
            <p:nvPr/>
          </p:nvSpPr>
          <p:spPr>
            <a:xfrm>
              <a:off x="5331300" y="2278500"/>
              <a:ext cx="2825" cy="2000"/>
            </a:xfrm>
            <a:custGeom>
              <a:rect b="b" l="l" r="r" t="t"/>
              <a:pathLst>
                <a:path extrusionOk="0" h="80" w="113">
                  <a:moveTo>
                    <a:pt x="106" y="0"/>
                  </a:moveTo>
                  <a:cubicBezTo>
                    <a:pt x="93" y="0"/>
                    <a:pt x="52" y="40"/>
                    <a:pt x="41" y="40"/>
                  </a:cubicBezTo>
                  <a:cubicBezTo>
                    <a:pt x="36" y="40"/>
                    <a:pt x="37" y="32"/>
                    <a:pt x="48" y="8"/>
                  </a:cubicBezTo>
                  <a:lnTo>
                    <a:pt x="48" y="8"/>
                  </a:lnTo>
                  <a:cubicBezTo>
                    <a:pt x="25" y="32"/>
                    <a:pt x="13" y="55"/>
                    <a:pt x="1" y="67"/>
                  </a:cubicBezTo>
                  <a:lnTo>
                    <a:pt x="60" y="79"/>
                  </a:lnTo>
                  <a:cubicBezTo>
                    <a:pt x="72" y="64"/>
                    <a:pt x="72" y="60"/>
                    <a:pt x="68" y="60"/>
                  </a:cubicBezTo>
                  <a:cubicBezTo>
                    <a:pt x="63" y="60"/>
                    <a:pt x="49" y="68"/>
                    <a:pt x="41" y="68"/>
                  </a:cubicBezTo>
                  <a:cubicBezTo>
                    <a:pt x="36" y="68"/>
                    <a:pt x="33" y="65"/>
                    <a:pt x="37" y="55"/>
                  </a:cubicBezTo>
                  <a:cubicBezTo>
                    <a:pt x="60" y="32"/>
                    <a:pt x="84" y="44"/>
                    <a:pt x="108" y="20"/>
                  </a:cubicBezTo>
                  <a:cubicBezTo>
                    <a:pt x="113" y="5"/>
                    <a:pt x="111" y="0"/>
                    <a:pt x="10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28"/>
            <p:cNvSpPr/>
            <p:nvPr/>
          </p:nvSpPr>
          <p:spPr>
            <a:xfrm>
              <a:off x="5471500" y="2255175"/>
              <a:ext cx="3300" cy="2700"/>
            </a:xfrm>
            <a:custGeom>
              <a:rect b="b" l="l" r="r" t="t"/>
              <a:pathLst>
                <a:path extrusionOk="0" h="108" w="132">
                  <a:moveTo>
                    <a:pt x="84" y="0"/>
                  </a:moveTo>
                  <a:cubicBezTo>
                    <a:pt x="36" y="12"/>
                    <a:pt x="84" y="84"/>
                    <a:pt x="1" y="84"/>
                  </a:cubicBezTo>
                  <a:cubicBezTo>
                    <a:pt x="13" y="96"/>
                    <a:pt x="36" y="96"/>
                    <a:pt x="48" y="107"/>
                  </a:cubicBezTo>
                  <a:cubicBezTo>
                    <a:pt x="36" y="72"/>
                    <a:pt x="72" y="60"/>
                    <a:pt x="108" y="48"/>
                  </a:cubicBezTo>
                  <a:lnTo>
                    <a:pt x="120" y="60"/>
                  </a:lnTo>
                  <a:cubicBezTo>
                    <a:pt x="120" y="36"/>
                    <a:pt x="132" y="36"/>
                    <a:pt x="8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28"/>
            <p:cNvSpPr/>
            <p:nvPr/>
          </p:nvSpPr>
          <p:spPr>
            <a:xfrm>
              <a:off x="5472700" y="2257850"/>
              <a:ext cx="925" cy="925"/>
            </a:xfrm>
            <a:custGeom>
              <a:rect b="b" l="l" r="r" t="t"/>
              <a:pathLst>
                <a:path extrusionOk="0" h="37" w="37">
                  <a:moveTo>
                    <a:pt x="0" y="0"/>
                  </a:moveTo>
                  <a:cubicBezTo>
                    <a:pt x="0" y="12"/>
                    <a:pt x="0" y="12"/>
                    <a:pt x="0" y="12"/>
                  </a:cubicBezTo>
                  <a:cubicBezTo>
                    <a:pt x="0" y="12"/>
                    <a:pt x="0" y="24"/>
                    <a:pt x="12" y="24"/>
                  </a:cubicBezTo>
                  <a:cubicBezTo>
                    <a:pt x="24" y="24"/>
                    <a:pt x="24" y="36"/>
                    <a:pt x="36" y="36"/>
                  </a:cubicBezTo>
                  <a:cubicBezTo>
                    <a:pt x="24" y="24"/>
                    <a:pt x="12"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28"/>
            <p:cNvSpPr/>
            <p:nvPr/>
          </p:nvSpPr>
          <p:spPr>
            <a:xfrm>
              <a:off x="5354225" y="2265875"/>
              <a:ext cx="925" cy="325"/>
            </a:xfrm>
            <a:custGeom>
              <a:rect b="b" l="l" r="r" t="t"/>
              <a:pathLst>
                <a:path extrusionOk="0" h="13" w="37">
                  <a:moveTo>
                    <a:pt x="36" y="1"/>
                  </a:moveTo>
                  <a:cubicBezTo>
                    <a:pt x="13" y="1"/>
                    <a:pt x="1" y="1"/>
                    <a:pt x="1" y="13"/>
                  </a:cubicBezTo>
                  <a:cubicBezTo>
                    <a:pt x="13" y="1"/>
                    <a:pt x="24" y="1"/>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28"/>
            <p:cNvSpPr/>
            <p:nvPr/>
          </p:nvSpPr>
          <p:spPr>
            <a:xfrm>
              <a:off x="5517650" y="2368875"/>
              <a:ext cx="325" cy="1225"/>
            </a:xfrm>
            <a:custGeom>
              <a:rect b="b" l="l" r="r" t="t"/>
              <a:pathLst>
                <a:path extrusionOk="0" h="49" w="13">
                  <a:moveTo>
                    <a:pt x="12" y="0"/>
                  </a:moveTo>
                  <a:cubicBezTo>
                    <a:pt x="12" y="24"/>
                    <a:pt x="0" y="36"/>
                    <a:pt x="0" y="48"/>
                  </a:cubicBezTo>
                  <a:cubicBezTo>
                    <a:pt x="12" y="24"/>
                    <a:pt x="12" y="12"/>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28"/>
            <p:cNvSpPr/>
            <p:nvPr/>
          </p:nvSpPr>
          <p:spPr>
            <a:xfrm>
              <a:off x="5489950" y="2266175"/>
              <a:ext cx="1225" cy="1225"/>
            </a:xfrm>
            <a:custGeom>
              <a:rect b="b" l="l" r="r" t="t"/>
              <a:pathLst>
                <a:path extrusionOk="0" h="49" w="49">
                  <a:moveTo>
                    <a:pt x="1" y="1"/>
                  </a:moveTo>
                  <a:lnTo>
                    <a:pt x="1" y="1"/>
                  </a:lnTo>
                  <a:cubicBezTo>
                    <a:pt x="13" y="13"/>
                    <a:pt x="13" y="25"/>
                    <a:pt x="25" y="37"/>
                  </a:cubicBezTo>
                  <a:cubicBezTo>
                    <a:pt x="37" y="37"/>
                    <a:pt x="37" y="37"/>
                    <a:pt x="49" y="48"/>
                  </a:cubicBezTo>
                  <a:lnTo>
                    <a:pt x="1"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28"/>
            <p:cNvSpPr/>
            <p:nvPr/>
          </p:nvSpPr>
          <p:spPr>
            <a:xfrm>
              <a:off x="5429525" y="2259550"/>
              <a:ext cx="2925" cy="825"/>
            </a:xfrm>
            <a:custGeom>
              <a:rect b="b" l="l" r="r" t="t"/>
              <a:pathLst>
                <a:path extrusionOk="0" h="33" w="117">
                  <a:moveTo>
                    <a:pt x="109" y="0"/>
                  </a:moveTo>
                  <a:cubicBezTo>
                    <a:pt x="101" y="0"/>
                    <a:pt x="83" y="10"/>
                    <a:pt x="62" y="10"/>
                  </a:cubicBezTo>
                  <a:cubicBezTo>
                    <a:pt x="54" y="10"/>
                    <a:pt x="45" y="8"/>
                    <a:pt x="37" y="4"/>
                  </a:cubicBezTo>
                  <a:lnTo>
                    <a:pt x="1" y="28"/>
                  </a:lnTo>
                  <a:cubicBezTo>
                    <a:pt x="13" y="32"/>
                    <a:pt x="25" y="33"/>
                    <a:pt x="37" y="33"/>
                  </a:cubicBezTo>
                  <a:cubicBezTo>
                    <a:pt x="60" y="33"/>
                    <a:pt x="84" y="28"/>
                    <a:pt x="108" y="28"/>
                  </a:cubicBezTo>
                  <a:cubicBezTo>
                    <a:pt x="117" y="6"/>
                    <a:pt x="116" y="0"/>
                    <a:pt x="10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28"/>
            <p:cNvSpPr/>
            <p:nvPr/>
          </p:nvSpPr>
          <p:spPr>
            <a:xfrm>
              <a:off x="5331300" y="2280175"/>
              <a:ext cx="25" cy="25"/>
            </a:xfrm>
            <a:custGeom>
              <a:rect b="b" l="l" r="r" t="t"/>
              <a:pathLst>
                <a:path extrusionOk="0" h="1" w="1">
                  <a:moveTo>
                    <a:pt x="1" y="0"/>
                  </a:moveTo>
                  <a:cubicBezTo>
                    <a:pt x="1" y="0"/>
                    <a:pt x="1" y="0"/>
                    <a:pt x="1" y="0"/>
                  </a:cubicBezTo>
                  <a:cubicBezTo>
                    <a:pt x="1" y="0"/>
                    <a:pt x="1"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28"/>
            <p:cNvSpPr/>
            <p:nvPr/>
          </p:nvSpPr>
          <p:spPr>
            <a:xfrm>
              <a:off x="5478950" y="2261375"/>
              <a:ext cx="3900" cy="2450"/>
            </a:xfrm>
            <a:custGeom>
              <a:rect b="b" l="l" r="r" t="t"/>
              <a:pathLst>
                <a:path extrusionOk="0" h="98" w="156">
                  <a:moveTo>
                    <a:pt x="9" y="1"/>
                  </a:moveTo>
                  <a:cubicBezTo>
                    <a:pt x="6" y="1"/>
                    <a:pt x="3" y="1"/>
                    <a:pt x="0" y="2"/>
                  </a:cubicBezTo>
                  <a:cubicBezTo>
                    <a:pt x="60" y="38"/>
                    <a:pt x="108" y="62"/>
                    <a:pt x="155" y="98"/>
                  </a:cubicBezTo>
                  <a:lnTo>
                    <a:pt x="119" y="62"/>
                  </a:lnTo>
                  <a:cubicBezTo>
                    <a:pt x="86" y="62"/>
                    <a:pt x="43" y="1"/>
                    <a:pt x="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28"/>
            <p:cNvSpPr/>
            <p:nvPr/>
          </p:nvSpPr>
          <p:spPr>
            <a:xfrm>
              <a:off x="5389350" y="2321850"/>
              <a:ext cx="2100" cy="6275"/>
            </a:xfrm>
            <a:custGeom>
              <a:rect b="b" l="l" r="r" t="t"/>
              <a:pathLst>
                <a:path extrusionOk="0" h="251" w="84">
                  <a:moveTo>
                    <a:pt x="1" y="0"/>
                  </a:moveTo>
                  <a:lnTo>
                    <a:pt x="1" y="0"/>
                  </a:lnTo>
                  <a:cubicBezTo>
                    <a:pt x="24" y="84"/>
                    <a:pt x="1" y="131"/>
                    <a:pt x="12" y="250"/>
                  </a:cubicBezTo>
                  <a:lnTo>
                    <a:pt x="48" y="155"/>
                  </a:lnTo>
                  <a:lnTo>
                    <a:pt x="60" y="179"/>
                  </a:lnTo>
                  <a:cubicBezTo>
                    <a:pt x="60" y="167"/>
                    <a:pt x="72" y="143"/>
                    <a:pt x="84" y="131"/>
                  </a:cubicBezTo>
                  <a:cubicBezTo>
                    <a:pt x="72" y="36"/>
                    <a:pt x="36" y="24"/>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28"/>
            <p:cNvSpPr/>
            <p:nvPr/>
          </p:nvSpPr>
          <p:spPr>
            <a:xfrm>
              <a:off x="5383700" y="2326600"/>
              <a:ext cx="925" cy="1525"/>
            </a:xfrm>
            <a:custGeom>
              <a:rect b="b" l="l" r="r" t="t"/>
              <a:pathLst>
                <a:path extrusionOk="0" h="61" w="37">
                  <a:moveTo>
                    <a:pt x="36" y="1"/>
                  </a:moveTo>
                  <a:cubicBezTo>
                    <a:pt x="24" y="13"/>
                    <a:pt x="0" y="36"/>
                    <a:pt x="0" y="48"/>
                  </a:cubicBezTo>
                  <a:lnTo>
                    <a:pt x="24" y="60"/>
                  </a:lnTo>
                  <a:lnTo>
                    <a:pt x="36"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28"/>
            <p:cNvSpPr/>
            <p:nvPr/>
          </p:nvSpPr>
          <p:spPr>
            <a:xfrm>
              <a:off x="5385825" y="2354525"/>
              <a:ext cx="1175" cy="2775"/>
            </a:xfrm>
            <a:custGeom>
              <a:rect b="b" l="l" r="r" t="t"/>
              <a:pathLst>
                <a:path extrusionOk="0" h="111" w="47">
                  <a:moveTo>
                    <a:pt x="26" y="0"/>
                  </a:moveTo>
                  <a:cubicBezTo>
                    <a:pt x="1" y="0"/>
                    <a:pt x="14" y="110"/>
                    <a:pt x="46" y="110"/>
                  </a:cubicBezTo>
                  <a:lnTo>
                    <a:pt x="34" y="3"/>
                  </a:lnTo>
                  <a:cubicBezTo>
                    <a:pt x="31" y="1"/>
                    <a:pt x="29" y="0"/>
                    <a:pt x="2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28"/>
            <p:cNvSpPr/>
            <p:nvPr/>
          </p:nvSpPr>
          <p:spPr>
            <a:xfrm>
              <a:off x="5392025" y="2343575"/>
              <a:ext cx="1225" cy="2400"/>
            </a:xfrm>
            <a:custGeom>
              <a:rect b="b" l="l" r="r" t="t"/>
              <a:pathLst>
                <a:path extrusionOk="0" h="96" w="49">
                  <a:moveTo>
                    <a:pt x="13" y="0"/>
                  </a:moveTo>
                  <a:lnTo>
                    <a:pt x="13" y="0"/>
                  </a:lnTo>
                  <a:cubicBezTo>
                    <a:pt x="1" y="36"/>
                    <a:pt x="13" y="96"/>
                    <a:pt x="36" y="96"/>
                  </a:cubicBezTo>
                  <a:cubicBezTo>
                    <a:pt x="13" y="48"/>
                    <a:pt x="48" y="84"/>
                    <a:pt x="36" y="36"/>
                  </a:cubicBezTo>
                  <a:lnTo>
                    <a:pt x="13"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28"/>
            <p:cNvSpPr/>
            <p:nvPr/>
          </p:nvSpPr>
          <p:spPr>
            <a:xfrm>
              <a:off x="5389650" y="2363500"/>
              <a:ext cx="1800" cy="2425"/>
            </a:xfrm>
            <a:custGeom>
              <a:rect b="b" l="l" r="r" t="t"/>
              <a:pathLst>
                <a:path extrusionOk="0" h="97" w="72">
                  <a:moveTo>
                    <a:pt x="7" y="0"/>
                  </a:moveTo>
                  <a:cubicBezTo>
                    <a:pt x="5" y="0"/>
                    <a:pt x="3" y="0"/>
                    <a:pt x="0" y="1"/>
                  </a:cubicBezTo>
                  <a:cubicBezTo>
                    <a:pt x="48" y="13"/>
                    <a:pt x="24" y="96"/>
                    <a:pt x="72" y="96"/>
                  </a:cubicBezTo>
                  <a:cubicBezTo>
                    <a:pt x="49" y="85"/>
                    <a:pt x="38" y="0"/>
                    <a:pt x="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28"/>
            <p:cNvSpPr/>
            <p:nvPr/>
          </p:nvSpPr>
          <p:spPr>
            <a:xfrm>
              <a:off x="5397100" y="2354575"/>
              <a:ext cx="1750" cy="3000"/>
            </a:xfrm>
            <a:custGeom>
              <a:rect b="b" l="l" r="r" t="t"/>
              <a:pathLst>
                <a:path extrusionOk="0" h="120" w="70">
                  <a:moveTo>
                    <a:pt x="0" y="1"/>
                  </a:moveTo>
                  <a:cubicBezTo>
                    <a:pt x="2" y="4"/>
                    <a:pt x="3" y="7"/>
                    <a:pt x="5" y="10"/>
                  </a:cubicBezTo>
                  <a:lnTo>
                    <a:pt x="5" y="10"/>
                  </a:lnTo>
                  <a:cubicBezTo>
                    <a:pt x="4" y="7"/>
                    <a:pt x="2" y="4"/>
                    <a:pt x="0" y="1"/>
                  </a:cubicBezTo>
                  <a:close/>
                  <a:moveTo>
                    <a:pt x="5" y="10"/>
                  </a:moveTo>
                  <a:cubicBezTo>
                    <a:pt x="22" y="49"/>
                    <a:pt x="15" y="120"/>
                    <a:pt x="48" y="120"/>
                  </a:cubicBezTo>
                  <a:cubicBezTo>
                    <a:pt x="70" y="87"/>
                    <a:pt x="30" y="53"/>
                    <a:pt x="5" y="1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28"/>
            <p:cNvSpPr/>
            <p:nvPr/>
          </p:nvSpPr>
          <p:spPr>
            <a:xfrm>
              <a:off x="5395900" y="2369775"/>
              <a:ext cx="3450" cy="4525"/>
            </a:xfrm>
            <a:custGeom>
              <a:rect b="b" l="l" r="r" t="t"/>
              <a:pathLst>
                <a:path extrusionOk="0" h="181" w="138">
                  <a:moveTo>
                    <a:pt x="103" y="92"/>
                  </a:moveTo>
                  <a:cubicBezTo>
                    <a:pt x="104" y="93"/>
                    <a:pt x="106" y="94"/>
                    <a:pt x="108" y="95"/>
                  </a:cubicBezTo>
                  <a:cubicBezTo>
                    <a:pt x="106" y="94"/>
                    <a:pt x="105" y="93"/>
                    <a:pt x="103" y="92"/>
                  </a:cubicBezTo>
                  <a:close/>
                  <a:moveTo>
                    <a:pt x="1" y="0"/>
                  </a:moveTo>
                  <a:lnTo>
                    <a:pt x="1" y="0"/>
                  </a:lnTo>
                  <a:cubicBezTo>
                    <a:pt x="12" y="60"/>
                    <a:pt x="60" y="143"/>
                    <a:pt x="24" y="155"/>
                  </a:cubicBezTo>
                  <a:cubicBezTo>
                    <a:pt x="50" y="168"/>
                    <a:pt x="82" y="180"/>
                    <a:pt x="105" y="180"/>
                  </a:cubicBezTo>
                  <a:cubicBezTo>
                    <a:pt x="125" y="180"/>
                    <a:pt x="137" y="171"/>
                    <a:pt x="131" y="143"/>
                  </a:cubicBezTo>
                  <a:lnTo>
                    <a:pt x="131" y="143"/>
                  </a:lnTo>
                  <a:cubicBezTo>
                    <a:pt x="127" y="145"/>
                    <a:pt x="122" y="145"/>
                    <a:pt x="119" y="145"/>
                  </a:cubicBezTo>
                  <a:cubicBezTo>
                    <a:pt x="92" y="145"/>
                    <a:pt x="81" y="113"/>
                    <a:pt x="60" y="72"/>
                  </a:cubicBezTo>
                  <a:lnTo>
                    <a:pt x="60" y="72"/>
                  </a:lnTo>
                  <a:cubicBezTo>
                    <a:pt x="71" y="82"/>
                    <a:pt x="90" y="83"/>
                    <a:pt x="103" y="92"/>
                  </a:cubicBezTo>
                  <a:lnTo>
                    <a:pt x="103" y="92"/>
                  </a:lnTo>
                  <a:cubicBezTo>
                    <a:pt x="48" y="48"/>
                    <a:pt x="47" y="46"/>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28"/>
            <p:cNvSpPr/>
            <p:nvPr/>
          </p:nvSpPr>
          <p:spPr>
            <a:xfrm>
              <a:off x="5397975" y="2357275"/>
              <a:ext cx="1825" cy="3300"/>
            </a:xfrm>
            <a:custGeom>
              <a:rect b="b" l="l" r="r" t="t"/>
              <a:pathLst>
                <a:path extrusionOk="0" h="132" w="73">
                  <a:moveTo>
                    <a:pt x="48" y="0"/>
                  </a:moveTo>
                  <a:cubicBezTo>
                    <a:pt x="37" y="12"/>
                    <a:pt x="13" y="47"/>
                    <a:pt x="47" y="105"/>
                  </a:cubicBezTo>
                  <a:lnTo>
                    <a:pt x="47" y="105"/>
                  </a:lnTo>
                  <a:cubicBezTo>
                    <a:pt x="47" y="105"/>
                    <a:pt x="46" y="105"/>
                    <a:pt x="45" y="105"/>
                  </a:cubicBezTo>
                  <a:cubicBezTo>
                    <a:pt x="44" y="105"/>
                    <a:pt x="43" y="105"/>
                    <a:pt x="42" y="106"/>
                  </a:cubicBezTo>
                  <a:lnTo>
                    <a:pt x="42" y="106"/>
                  </a:lnTo>
                  <a:lnTo>
                    <a:pt x="1" y="95"/>
                  </a:lnTo>
                  <a:lnTo>
                    <a:pt x="1" y="95"/>
                  </a:lnTo>
                  <a:cubicBezTo>
                    <a:pt x="4" y="115"/>
                    <a:pt x="8" y="121"/>
                    <a:pt x="13" y="121"/>
                  </a:cubicBezTo>
                  <a:cubicBezTo>
                    <a:pt x="21" y="121"/>
                    <a:pt x="30" y="108"/>
                    <a:pt x="42" y="106"/>
                  </a:cubicBezTo>
                  <a:lnTo>
                    <a:pt x="42" y="106"/>
                  </a:lnTo>
                  <a:lnTo>
                    <a:pt x="48" y="107"/>
                  </a:lnTo>
                  <a:cubicBezTo>
                    <a:pt x="48" y="107"/>
                    <a:pt x="48" y="106"/>
                    <a:pt x="47" y="105"/>
                  </a:cubicBezTo>
                  <a:lnTo>
                    <a:pt x="47" y="105"/>
                  </a:lnTo>
                  <a:cubicBezTo>
                    <a:pt x="55" y="106"/>
                    <a:pt x="63" y="113"/>
                    <a:pt x="72" y="131"/>
                  </a:cubicBezTo>
                  <a:cubicBezTo>
                    <a:pt x="60" y="83"/>
                    <a:pt x="72" y="48"/>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28"/>
            <p:cNvSpPr/>
            <p:nvPr/>
          </p:nvSpPr>
          <p:spPr>
            <a:xfrm>
              <a:off x="5397400" y="2376025"/>
              <a:ext cx="4775" cy="4175"/>
            </a:xfrm>
            <a:custGeom>
              <a:rect b="b" l="l" r="r" t="t"/>
              <a:pathLst>
                <a:path extrusionOk="0" h="167" w="191">
                  <a:moveTo>
                    <a:pt x="0" y="0"/>
                  </a:moveTo>
                  <a:lnTo>
                    <a:pt x="0" y="0"/>
                  </a:lnTo>
                  <a:cubicBezTo>
                    <a:pt x="48" y="72"/>
                    <a:pt x="143" y="143"/>
                    <a:pt x="191" y="167"/>
                  </a:cubicBezTo>
                  <a:lnTo>
                    <a:pt x="179" y="131"/>
                  </a:lnTo>
                  <a:cubicBezTo>
                    <a:pt x="107" y="95"/>
                    <a:pt x="60"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28"/>
            <p:cNvSpPr/>
            <p:nvPr/>
          </p:nvSpPr>
          <p:spPr>
            <a:xfrm>
              <a:off x="5400075" y="2364400"/>
              <a:ext cx="2400" cy="1825"/>
            </a:xfrm>
            <a:custGeom>
              <a:rect b="b" l="l" r="r" t="t"/>
              <a:pathLst>
                <a:path extrusionOk="0" h="73" w="96">
                  <a:moveTo>
                    <a:pt x="24" y="1"/>
                  </a:moveTo>
                  <a:lnTo>
                    <a:pt x="24" y="1"/>
                  </a:lnTo>
                  <a:cubicBezTo>
                    <a:pt x="72" y="60"/>
                    <a:pt x="0" y="25"/>
                    <a:pt x="48" y="72"/>
                  </a:cubicBezTo>
                  <a:lnTo>
                    <a:pt x="95" y="60"/>
                  </a:lnTo>
                  <a:cubicBezTo>
                    <a:pt x="85" y="42"/>
                    <a:pt x="79" y="36"/>
                    <a:pt x="76" y="36"/>
                  </a:cubicBezTo>
                  <a:cubicBezTo>
                    <a:pt x="71" y="36"/>
                    <a:pt x="75" y="62"/>
                    <a:pt x="65" y="62"/>
                  </a:cubicBezTo>
                  <a:cubicBezTo>
                    <a:pt x="63" y="62"/>
                    <a:pt x="62" y="61"/>
                    <a:pt x="60" y="60"/>
                  </a:cubicBezTo>
                  <a:cubicBezTo>
                    <a:pt x="48" y="37"/>
                    <a:pt x="48" y="13"/>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28"/>
            <p:cNvSpPr/>
            <p:nvPr/>
          </p:nvSpPr>
          <p:spPr>
            <a:xfrm>
              <a:off x="5405425" y="2368450"/>
              <a:ext cx="1800" cy="2825"/>
            </a:xfrm>
            <a:custGeom>
              <a:rect b="b" l="l" r="r" t="t"/>
              <a:pathLst>
                <a:path extrusionOk="0" h="113" w="72">
                  <a:moveTo>
                    <a:pt x="32" y="1"/>
                  </a:moveTo>
                  <a:cubicBezTo>
                    <a:pt x="15" y="1"/>
                    <a:pt x="26" y="45"/>
                    <a:pt x="1" y="53"/>
                  </a:cubicBezTo>
                  <a:cubicBezTo>
                    <a:pt x="24" y="77"/>
                    <a:pt x="36" y="89"/>
                    <a:pt x="60" y="113"/>
                  </a:cubicBezTo>
                  <a:cubicBezTo>
                    <a:pt x="60" y="77"/>
                    <a:pt x="60" y="53"/>
                    <a:pt x="72" y="29"/>
                  </a:cubicBezTo>
                  <a:cubicBezTo>
                    <a:pt x="51" y="8"/>
                    <a:pt x="39" y="1"/>
                    <a:pt x="3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28"/>
            <p:cNvSpPr/>
            <p:nvPr/>
          </p:nvSpPr>
          <p:spPr>
            <a:xfrm>
              <a:off x="5406325" y="2372450"/>
              <a:ext cx="3300" cy="1500"/>
            </a:xfrm>
            <a:custGeom>
              <a:rect b="b" l="l" r="r" t="t"/>
              <a:pathLst>
                <a:path extrusionOk="0" h="60" w="132">
                  <a:moveTo>
                    <a:pt x="0" y="0"/>
                  </a:moveTo>
                  <a:lnTo>
                    <a:pt x="0" y="12"/>
                  </a:lnTo>
                  <a:cubicBezTo>
                    <a:pt x="48" y="24"/>
                    <a:pt x="84" y="36"/>
                    <a:pt x="131" y="60"/>
                  </a:cubicBezTo>
                  <a:cubicBezTo>
                    <a:pt x="60" y="24"/>
                    <a:pt x="60"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28"/>
            <p:cNvSpPr/>
            <p:nvPr/>
          </p:nvSpPr>
          <p:spPr>
            <a:xfrm>
              <a:off x="5434750" y="2399200"/>
              <a:ext cx="1500" cy="1275"/>
            </a:xfrm>
            <a:custGeom>
              <a:rect b="b" l="l" r="r" t="t"/>
              <a:pathLst>
                <a:path extrusionOk="0" h="51" w="60">
                  <a:moveTo>
                    <a:pt x="16" y="1"/>
                  </a:moveTo>
                  <a:cubicBezTo>
                    <a:pt x="12" y="1"/>
                    <a:pt x="12" y="4"/>
                    <a:pt x="18" y="14"/>
                  </a:cubicBezTo>
                  <a:cubicBezTo>
                    <a:pt x="1" y="23"/>
                    <a:pt x="48" y="51"/>
                    <a:pt x="55" y="51"/>
                  </a:cubicBezTo>
                  <a:cubicBezTo>
                    <a:pt x="57" y="51"/>
                    <a:pt x="55" y="47"/>
                    <a:pt x="42" y="38"/>
                  </a:cubicBezTo>
                  <a:cubicBezTo>
                    <a:pt x="59" y="29"/>
                    <a:pt x="25" y="1"/>
                    <a:pt x="1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28"/>
            <p:cNvSpPr/>
            <p:nvPr/>
          </p:nvSpPr>
          <p:spPr>
            <a:xfrm>
              <a:off x="5431625" y="2387875"/>
              <a:ext cx="4775" cy="1275"/>
            </a:xfrm>
            <a:custGeom>
              <a:rect b="b" l="l" r="r" t="t"/>
              <a:pathLst>
                <a:path extrusionOk="0" h="51" w="191">
                  <a:moveTo>
                    <a:pt x="13" y="1"/>
                  </a:moveTo>
                  <a:cubicBezTo>
                    <a:pt x="5" y="1"/>
                    <a:pt x="0" y="4"/>
                    <a:pt x="0" y="14"/>
                  </a:cubicBezTo>
                  <a:cubicBezTo>
                    <a:pt x="24" y="38"/>
                    <a:pt x="143" y="50"/>
                    <a:pt x="191" y="50"/>
                  </a:cubicBezTo>
                  <a:cubicBezTo>
                    <a:pt x="155" y="50"/>
                    <a:pt x="107" y="26"/>
                    <a:pt x="72" y="14"/>
                  </a:cubicBezTo>
                  <a:cubicBezTo>
                    <a:pt x="44" y="7"/>
                    <a:pt x="25" y="1"/>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28"/>
            <p:cNvSpPr/>
            <p:nvPr/>
          </p:nvSpPr>
          <p:spPr>
            <a:xfrm>
              <a:off x="5482525" y="2381375"/>
              <a:ext cx="2700" cy="2700"/>
            </a:xfrm>
            <a:custGeom>
              <a:rect b="b" l="l" r="r" t="t"/>
              <a:pathLst>
                <a:path extrusionOk="0" h="108" w="108">
                  <a:moveTo>
                    <a:pt x="107" y="0"/>
                  </a:moveTo>
                  <a:cubicBezTo>
                    <a:pt x="95" y="12"/>
                    <a:pt x="60" y="12"/>
                    <a:pt x="72" y="36"/>
                  </a:cubicBezTo>
                  <a:cubicBezTo>
                    <a:pt x="48" y="36"/>
                    <a:pt x="0" y="84"/>
                    <a:pt x="0" y="108"/>
                  </a:cubicBezTo>
                  <a:cubicBezTo>
                    <a:pt x="36" y="72"/>
                    <a:pt x="72" y="48"/>
                    <a:pt x="10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28"/>
            <p:cNvSpPr/>
            <p:nvPr/>
          </p:nvSpPr>
          <p:spPr>
            <a:xfrm>
              <a:off x="5492650" y="2375725"/>
              <a:ext cx="1800" cy="1500"/>
            </a:xfrm>
            <a:custGeom>
              <a:rect b="b" l="l" r="r" t="t"/>
              <a:pathLst>
                <a:path extrusionOk="0" h="60" w="72">
                  <a:moveTo>
                    <a:pt x="48" y="0"/>
                  </a:moveTo>
                  <a:cubicBezTo>
                    <a:pt x="36" y="36"/>
                    <a:pt x="0" y="48"/>
                    <a:pt x="24" y="60"/>
                  </a:cubicBezTo>
                  <a:cubicBezTo>
                    <a:pt x="48" y="60"/>
                    <a:pt x="71" y="0"/>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28"/>
            <p:cNvSpPr/>
            <p:nvPr/>
          </p:nvSpPr>
          <p:spPr>
            <a:xfrm>
              <a:off x="5522400" y="2297600"/>
              <a:ext cx="1525" cy="1650"/>
            </a:xfrm>
            <a:custGeom>
              <a:rect b="b" l="l" r="r" t="t"/>
              <a:pathLst>
                <a:path extrusionOk="0" h="66" w="61">
                  <a:moveTo>
                    <a:pt x="21" y="1"/>
                  </a:moveTo>
                  <a:cubicBezTo>
                    <a:pt x="15" y="1"/>
                    <a:pt x="8" y="6"/>
                    <a:pt x="1" y="18"/>
                  </a:cubicBezTo>
                  <a:cubicBezTo>
                    <a:pt x="24" y="65"/>
                    <a:pt x="24" y="30"/>
                    <a:pt x="60" y="65"/>
                  </a:cubicBezTo>
                  <a:cubicBezTo>
                    <a:pt x="44" y="25"/>
                    <a:pt x="33" y="1"/>
                    <a:pt x="2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28"/>
            <p:cNvSpPr/>
            <p:nvPr/>
          </p:nvSpPr>
          <p:spPr>
            <a:xfrm>
              <a:off x="5521500" y="2295050"/>
              <a:ext cx="325" cy="1525"/>
            </a:xfrm>
            <a:custGeom>
              <a:rect b="b" l="l" r="r" t="t"/>
              <a:pathLst>
                <a:path extrusionOk="0" h="61" w="13">
                  <a:moveTo>
                    <a:pt x="13" y="1"/>
                  </a:moveTo>
                  <a:lnTo>
                    <a:pt x="1" y="60"/>
                  </a:lnTo>
                  <a:lnTo>
                    <a:pt x="13" y="36"/>
                  </a:lnTo>
                  <a:lnTo>
                    <a:pt x="13"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28"/>
            <p:cNvSpPr/>
            <p:nvPr/>
          </p:nvSpPr>
          <p:spPr>
            <a:xfrm>
              <a:off x="5517650" y="2287500"/>
              <a:ext cx="600" cy="425"/>
            </a:xfrm>
            <a:custGeom>
              <a:rect b="b" l="l" r="r" t="t"/>
              <a:pathLst>
                <a:path extrusionOk="0" h="17" w="24">
                  <a:moveTo>
                    <a:pt x="3" y="0"/>
                  </a:moveTo>
                  <a:cubicBezTo>
                    <a:pt x="1" y="0"/>
                    <a:pt x="0" y="2"/>
                    <a:pt x="0" y="5"/>
                  </a:cubicBezTo>
                  <a:cubicBezTo>
                    <a:pt x="12" y="5"/>
                    <a:pt x="12" y="17"/>
                    <a:pt x="24" y="17"/>
                  </a:cubicBezTo>
                  <a:cubicBezTo>
                    <a:pt x="16" y="9"/>
                    <a:pt x="7" y="0"/>
                    <a:pt x="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28"/>
            <p:cNvSpPr/>
            <p:nvPr/>
          </p:nvSpPr>
          <p:spPr>
            <a:xfrm>
              <a:off x="5518525" y="2288225"/>
              <a:ext cx="625" cy="600"/>
            </a:xfrm>
            <a:custGeom>
              <a:rect b="b" l="l" r="r" t="t"/>
              <a:pathLst>
                <a:path extrusionOk="0" h="24" w="25">
                  <a:moveTo>
                    <a:pt x="1" y="0"/>
                  </a:moveTo>
                  <a:cubicBezTo>
                    <a:pt x="1" y="12"/>
                    <a:pt x="13" y="12"/>
                    <a:pt x="1" y="24"/>
                  </a:cubicBezTo>
                  <a:lnTo>
                    <a:pt x="25" y="24"/>
                  </a:lnTo>
                  <a:cubicBezTo>
                    <a:pt x="13" y="12"/>
                    <a:pt x="1"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28"/>
            <p:cNvSpPr/>
            <p:nvPr/>
          </p:nvSpPr>
          <p:spPr>
            <a:xfrm>
              <a:off x="5516150" y="2285225"/>
              <a:ext cx="1525" cy="2375"/>
            </a:xfrm>
            <a:custGeom>
              <a:rect b="b" l="l" r="r" t="t"/>
              <a:pathLst>
                <a:path extrusionOk="0" h="95" w="61">
                  <a:moveTo>
                    <a:pt x="1" y="1"/>
                  </a:moveTo>
                  <a:lnTo>
                    <a:pt x="1" y="84"/>
                  </a:lnTo>
                  <a:cubicBezTo>
                    <a:pt x="10" y="92"/>
                    <a:pt x="16" y="95"/>
                    <a:pt x="19" y="95"/>
                  </a:cubicBezTo>
                  <a:cubicBezTo>
                    <a:pt x="35" y="95"/>
                    <a:pt x="3" y="30"/>
                    <a:pt x="36" y="30"/>
                  </a:cubicBezTo>
                  <a:cubicBezTo>
                    <a:pt x="42" y="30"/>
                    <a:pt x="50" y="32"/>
                    <a:pt x="60" y="37"/>
                  </a:cubicBezTo>
                  <a:lnTo>
                    <a:pt x="1"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28"/>
            <p:cNvSpPr/>
            <p:nvPr/>
          </p:nvSpPr>
          <p:spPr>
            <a:xfrm>
              <a:off x="5509300" y="2280475"/>
              <a:ext cx="2125" cy="2100"/>
            </a:xfrm>
            <a:custGeom>
              <a:rect b="b" l="l" r="r" t="t"/>
              <a:pathLst>
                <a:path extrusionOk="0" h="84" w="85">
                  <a:moveTo>
                    <a:pt x="1" y="0"/>
                  </a:moveTo>
                  <a:lnTo>
                    <a:pt x="1" y="0"/>
                  </a:lnTo>
                  <a:cubicBezTo>
                    <a:pt x="25" y="24"/>
                    <a:pt x="13" y="84"/>
                    <a:pt x="60" y="84"/>
                  </a:cubicBezTo>
                  <a:cubicBezTo>
                    <a:pt x="84" y="84"/>
                    <a:pt x="37"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28"/>
            <p:cNvSpPr/>
            <p:nvPr/>
          </p:nvSpPr>
          <p:spPr>
            <a:xfrm>
              <a:off x="5494075" y="2263725"/>
              <a:ext cx="2150" cy="1600"/>
            </a:xfrm>
            <a:custGeom>
              <a:rect b="b" l="l" r="r" t="t"/>
              <a:pathLst>
                <a:path extrusionOk="0" h="64" w="86">
                  <a:moveTo>
                    <a:pt x="49" y="1"/>
                  </a:moveTo>
                  <a:cubicBezTo>
                    <a:pt x="22" y="1"/>
                    <a:pt x="0" y="22"/>
                    <a:pt x="39" y="50"/>
                  </a:cubicBezTo>
                  <a:lnTo>
                    <a:pt x="39" y="50"/>
                  </a:lnTo>
                  <a:cubicBezTo>
                    <a:pt x="46" y="39"/>
                    <a:pt x="36" y="4"/>
                    <a:pt x="57" y="4"/>
                  </a:cubicBezTo>
                  <a:cubicBezTo>
                    <a:pt x="63" y="4"/>
                    <a:pt x="72" y="7"/>
                    <a:pt x="86" y="15"/>
                  </a:cubicBezTo>
                  <a:cubicBezTo>
                    <a:pt x="76" y="5"/>
                    <a:pt x="62" y="1"/>
                    <a:pt x="49" y="1"/>
                  </a:cubicBezTo>
                  <a:close/>
                  <a:moveTo>
                    <a:pt x="39" y="50"/>
                  </a:moveTo>
                  <a:cubicBezTo>
                    <a:pt x="39" y="50"/>
                    <a:pt x="39" y="51"/>
                    <a:pt x="38" y="51"/>
                  </a:cubicBezTo>
                  <a:lnTo>
                    <a:pt x="62" y="63"/>
                  </a:lnTo>
                  <a:cubicBezTo>
                    <a:pt x="53" y="59"/>
                    <a:pt x="45" y="54"/>
                    <a:pt x="39" y="5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28"/>
            <p:cNvSpPr/>
            <p:nvPr/>
          </p:nvSpPr>
          <p:spPr>
            <a:xfrm>
              <a:off x="5478950" y="2256950"/>
              <a:ext cx="2400" cy="1050"/>
            </a:xfrm>
            <a:custGeom>
              <a:rect b="b" l="l" r="r" t="t"/>
              <a:pathLst>
                <a:path extrusionOk="0" h="42" w="96">
                  <a:moveTo>
                    <a:pt x="0" y="1"/>
                  </a:moveTo>
                  <a:lnTo>
                    <a:pt x="12" y="25"/>
                  </a:lnTo>
                  <a:cubicBezTo>
                    <a:pt x="38" y="33"/>
                    <a:pt x="69" y="41"/>
                    <a:pt x="85" y="41"/>
                  </a:cubicBezTo>
                  <a:cubicBezTo>
                    <a:pt x="92" y="41"/>
                    <a:pt x="96" y="40"/>
                    <a:pt x="96" y="36"/>
                  </a:cubicBez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28"/>
            <p:cNvSpPr/>
            <p:nvPr/>
          </p:nvSpPr>
          <p:spPr>
            <a:xfrm>
              <a:off x="5477750" y="2261725"/>
              <a:ext cx="3000" cy="2100"/>
            </a:xfrm>
            <a:custGeom>
              <a:rect b="b" l="l" r="r" t="t"/>
              <a:pathLst>
                <a:path extrusionOk="0" h="84" w="120">
                  <a:moveTo>
                    <a:pt x="1" y="0"/>
                  </a:moveTo>
                  <a:cubicBezTo>
                    <a:pt x="1" y="60"/>
                    <a:pt x="72" y="36"/>
                    <a:pt x="120" y="84"/>
                  </a:cubicBezTo>
                  <a:cubicBezTo>
                    <a:pt x="72" y="36"/>
                    <a:pt x="72" y="36"/>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28"/>
            <p:cNvSpPr/>
            <p:nvPr/>
          </p:nvSpPr>
          <p:spPr>
            <a:xfrm>
              <a:off x="5477450" y="2254500"/>
              <a:ext cx="2350" cy="1300"/>
            </a:xfrm>
            <a:custGeom>
              <a:rect b="b" l="l" r="r" t="t"/>
              <a:pathLst>
                <a:path extrusionOk="0" h="52" w="94">
                  <a:moveTo>
                    <a:pt x="17" y="0"/>
                  </a:moveTo>
                  <a:cubicBezTo>
                    <a:pt x="11" y="0"/>
                    <a:pt x="5" y="1"/>
                    <a:pt x="1" y="3"/>
                  </a:cubicBezTo>
                  <a:cubicBezTo>
                    <a:pt x="37" y="3"/>
                    <a:pt x="72" y="27"/>
                    <a:pt x="84" y="51"/>
                  </a:cubicBezTo>
                  <a:cubicBezTo>
                    <a:pt x="94" y="22"/>
                    <a:pt x="47" y="0"/>
                    <a:pt x="1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28"/>
            <p:cNvSpPr/>
            <p:nvPr/>
          </p:nvSpPr>
          <p:spPr>
            <a:xfrm>
              <a:off x="5468825" y="2250925"/>
              <a:ext cx="8350" cy="3675"/>
            </a:xfrm>
            <a:custGeom>
              <a:rect b="b" l="l" r="r" t="t"/>
              <a:pathLst>
                <a:path extrusionOk="0" h="147" w="334">
                  <a:moveTo>
                    <a:pt x="39" y="1"/>
                  </a:moveTo>
                  <a:cubicBezTo>
                    <a:pt x="29" y="1"/>
                    <a:pt x="21" y="2"/>
                    <a:pt x="12" y="4"/>
                  </a:cubicBezTo>
                  <a:cubicBezTo>
                    <a:pt x="24" y="27"/>
                    <a:pt x="36" y="87"/>
                    <a:pt x="1" y="99"/>
                  </a:cubicBezTo>
                  <a:cubicBezTo>
                    <a:pt x="21" y="103"/>
                    <a:pt x="41" y="105"/>
                    <a:pt x="60" y="105"/>
                  </a:cubicBezTo>
                  <a:cubicBezTo>
                    <a:pt x="94" y="105"/>
                    <a:pt x="124" y="100"/>
                    <a:pt x="148" y="100"/>
                  </a:cubicBezTo>
                  <a:cubicBezTo>
                    <a:pt x="181" y="100"/>
                    <a:pt x="204" y="108"/>
                    <a:pt x="215" y="146"/>
                  </a:cubicBezTo>
                  <a:lnTo>
                    <a:pt x="334" y="111"/>
                  </a:lnTo>
                  <a:cubicBezTo>
                    <a:pt x="312" y="98"/>
                    <a:pt x="295" y="94"/>
                    <a:pt x="282" y="94"/>
                  </a:cubicBezTo>
                  <a:cubicBezTo>
                    <a:pt x="257" y="94"/>
                    <a:pt x="244" y="109"/>
                    <a:pt x="223" y="109"/>
                  </a:cubicBezTo>
                  <a:cubicBezTo>
                    <a:pt x="214" y="109"/>
                    <a:pt x="204" y="107"/>
                    <a:pt x="191" y="99"/>
                  </a:cubicBezTo>
                  <a:cubicBezTo>
                    <a:pt x="167" y="75"/>
                    <a:pt x="215" y="87"/>
                    <a:pt x="191" y="63"/>
                  </a:cubicBezTo>
                  <a:cubicBezTo>
                    <a:pt x="142" y="24"/>
                    <a:pt x="84" y="1"/>
                    <a:pt x="3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28"/>
            <p:cNvSpPr/>
            <p:nvPr/>
          </p:nvSpPr>
          <p:spPr>
            <a:xfrm>
              <a:off x="5474175" y="2258150"/>
              <a:ext cx="3000" cy="1200"/>
            </a:xfrm>
            <a:custGeom>
              <a:rect b="b" l="l" r="r" t="t"/>
              <a:pathLst>
                <a:path extrusionOk="0" h="48" w="120">
                  <a:moveTo>
                    <a:pt x="84" y="0"/>
                  </a:moveTo>
                  <a:cubicBezTo>
                    <a:pt x="84" y="10"/>
                    <a:pt x="76" y="14"/>
                    <a:pt x="63" y="14"/>
                  </a:cubicBezTo>
                  <a:cubicBezTo>
                    <a:pt x="46" y="14"/>
                    <a:pt x="21" y="7"/>
                    <a:pt x="1" y="0"/>
                  </a:cubicBezTo>
                  <a:lnTo>
                    <a:pt x="1" y="0"/>
                  </a:lnTo>
                  <a:cubicBezTo>
                    <a:pt x="1" y="40"/>
                    <a:pt x="31" y="47"/>
                    <a:pt x="61" y="47"/>
                  </a:cubicBezTo>
                  <a:cubicBezTo>
                    <a:pt x="76" y="47"/>
                    <a:pt x="90" y="45"/>
                    <a:pt x="102" y="45"/>
                  </a:cubicBezTo>
                  <a:cubicBezTo>
                    <a:pt x="109" y="45"/>
                    <a:pt x="116" y="46"/>
                    <a:pt x="120" y="48"/>
                  </a:cubicBezTo>
                  <a:cubicBezTo>
                    <a:pt x="108" y="24"/>
                    <a:pt x="96" y="12"/>
                    <a:pt x="8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28"/>
            <p:cNvSpPr/>
            <p:nvPr/>
          </p:nvSpPr>
          <p:spPr>
            <a:xfrm>
              <a:off x="5455425" y="2249225"/>
              <a:ext cx="3300" cy="325"/>
            </a:xfrm>
            <a:custGeom>
              <a:rect b="b" l="l" r="r" t="t"/>
              <a:pathLst>
                <a:path extrusionOk="0" h="13" w="132">
                  <a:moveTo>
                    <a:pt x="1" y="0"/>
                  </a:moveTo>
                  <a:lnTo>
                    <a:pt x="48" y="12"/>
                  </a:lnTo>
                  <a:lnTo>
                    <a:pt x="132" y="12"/>
                  </a:lnTo>
                  <a:cubicBezTo>
                    <a:pt x="84" y="12"/>
                    <a:pt x="48"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28"/>
            <p:cNvSpPr/>
            <p:nvPr/>
          </p:nvSpPr>
          <p:spPr>
            <a:xfrm>
              <a:off x="5454250" y="2248325"/>
              <a:ext cx="2700" cy="325"/>
            </a:xfrm>
            <a:custGeom>
              <a:rect b="b" l="l" r="r" t="t"/>
              <a:pathLst>
                <a:path extrusionOk="0" h="13" w="108">
                  <a:moveTo>
                    <a:pt x="107" y="0"/>
                  </a:moveTo>
                  <a:cubicBezTo>
                    <a:pt x="72" y="0"/>
                    <a:pt x="36" y="12"/>
                    <a:pt x="0" y="12"/>
                  </a:cubicBezTo>
                  <a:lnTo>
                    <a:pt x="107" y="12"/>
                  </a:lnTo>
                  <a:lnTo>
                    <a:pt x="107"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28"/>
            <p:cNvSpPr/>
            <p:nvPr/>
          </p:nvSpPr>
          <p:spPr>
            <a:xfrm>
              <a:off x="5453650" y="2247725"/>
              <a:ext cx="2400" cy="25"/>
            </a:xfrm>
            <a:custGeom>
              <a:rect b="b" l="l" r="r" t="t"/>
              <a:pathLst>
                <a:path extrusionOk="0" h="1" w="96">
                  <a:moveTo>
                    <a:pt x="0" y="1"/>
                  </a:moveTo>
                  <a:lnTo>
                    <a:pt x="12" y="1"/>
                  </a:lnTo>
                  <a:lnTo>
                    <a:pt x="96"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28"/>
            <p:cNvSpPr/>
            <p:nvPr/>
          </p:nvSpPr>
          <p:spPr>
            <a:xfrm>
              <a:off x="5447100" y="2246250"/>
              <a:ext cx="3000" cy="1000"/>
            </a:xfrm>
            <a:custGeom>
              <a:rect b="b" l="l" r="r" t="t"/>
              <a:pathLst>
                <a:path extrusionOk="0" h="40" w="120">
                  <a:moveTo>
                    <a:pt x="0" y="0"/>
                  </a:moveTo>
                  <a:lnTo>
                    <a:pt x="24" y="24"/>
                  </a:lnTo>
                  <a:cubicBezTo>
                    <a:pt x="48" y="24"/>
                    <a:pt x="82" y="40"/>
                    <a:pt x="103" y="40"/>
                  </a:cubicBezTo>
                  <a:cubicBezTo>
                    <a:pt x="113" y="40"/>
                    <a:pt x="119" y="36"/>
                    <a:pt x="119" y="24"/>
                  </a:cubicBezTo>
                  <a:lnTo>
                    <a:pt x="119" y="24"/>
                  </a:lnTo>
                  <a:cubicBezTo>
                    <a:pt x="110" y="27"/>
                    <a:pt x="99" y="29"/>
                    <a:pt x="87" y="29"/>
                  </a:cubicBezTo>
                  <a:cubicBezTo>
                    <a:pt x="54" y="29"/>
                    <a:pt x="18" y="18"/>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28"/>
            <p:cNvSpPr/>
            <p:nvPr/>
          </p:nvSpPr>
          <p:spPr>
            <a:xfrm>
              <a:off x="5425375" y="2259925"/>
              <a:ext cx="1200" cy="1225"/>
            </a:xfrm>
            <a:custGeom>
              <a:rect b="b" l="l" r="r" t="t"/>
              <a:pathLst>
                <a:path extrusionOk="0" h="49" w="48">
                  <a:moveTo>
                    <a:pt x="3" y="42"/>
                  </a:moveTo>
                  <a:cubicBezTo>
                    <a:pt x="1" y="44"/>
                    <a:pt x="0" y="46"/>
                    <a:pt x="0" y="48"/>
                  </a:cubicBezTo>
                  <a:lnTo>
                    <a:pt x="3" y="42"/>
                  </a:lnTo>
                  <a:close/>
                  <a:moveTo>
                    <a:pt x="24" y="1"/>
                  </a:moveTo>
                  <a:lnTo>
                    <a:pt x="3" y="42"/>
                  </a:lnTo>
                  <a:lnTo>
                    <a:pt x="3" y="42"/>
                  </a:lnTo>
                  <a:cubicBezTo>
                    <a:pt x="6" y="40"/>
                    <a:pt x="9" y="39"/>
                    <a:pt x="14" y="39"/>
                  </a:cubicBezTo>
                  <a:cubicBezTo>
                    <a:pt x="21" y="39"/>
                    <a:pt x="30" y="42"/>
                    <a:pt x="36" y="48"/>
                  </a:cubicBezTo>
                  <a:cubicBezTo>
                    <a:pt x="48" y="25"/>
                    <a:pt x="36" y="13"/>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28"/>
            <p:cNvSpPr/>
            <p:nvPr/>
          </p:nvSpPr>
          <p:spPr>
            <a:xfrm>
              <a:off x="5420600" y="2259575"/>
              <a:ext cx="4800" cy="1275"/>
            </a:xfrm>
            <a:custGeom>
              <a:rect b="b" l="l" r="r" t="t"/>
              <a:pathLst>
                <a:path extrusionOk="0" h="51" w="192">
                  <a:moveTo>
                    <a:pt x="84" y="3"/>
                  </a:moveTo>
                  <a:lnTo>
                    <a:pt x="60" y="15"/>
                  </a:lnTo>
                  <a:cubicBezTo>
                    <a:pt x="61" y="15"/>
                    <a:pt x="62" y="15"/>
                    <a:pt x="62" y="15"/>
                  </a:cubicBezTo>
                  <a:lnTo>
                    <a:pt x="62" y="15"/>
                  </a:lnTo>
                  <a:lnTo>
                    <a:pt x="84" y="3"/>
                  </a:lnTo>
                  <a:close/>
                  <a:moveTo>
                    <a:pt x="175" y="0"/>
                  </a:moveTo>
                  <a:cubicBezTo>
                    <a:pt x="147" y="0"/>
                    <a:pt x="115" y="17"/>
                    <a:pt x="81" y="17"/>
                  </a:cubicBezTo>
                  <a:cubicBezTo>
                    <a:pt x="75" y="17"/>
                    <a:pt x="69" y="17"/>
                    <a:pt x="62" y="15"/>
                  </a:cubicBezTo>
                  <a:lnTo>
                    <a:pt x="62" y="15"/>
                  </a:lnTo>
                  <a:lnTo>
                    <a:pt x="1" y="50"/>
                  </a:lnTo>
                  <a:cubicBezTo>
                    <a:pt x="96" y="50"/>
                    <a:pt x="108" y="15"/>
                    <a:pt x="191" y="3"/>
                  </a:cubicBezTo>
                  <a:cubicBezTo>
                    <a:pt x="186" y="1"/>
                    <a:pt x="181" y="0"/>
                    <a:pt x="17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28"/>
            <p:cNvSpPr/>
            <p:nvPr/>
          </p:nvSpPr>
          <p:spPr>
            <a:xfrm>
              <a:off x="5375850" y="2266475"/>
              <a:ext cx="6375" cy="4225"/>
            </a:xfrm>
            <a:custGeom>
              <a:rect b="b" l="l" r="r" t="t"/>
              <a:pathLst>
                <a:path extrusionOk="0" h="169" w="255">
                  <a:moveTo>
                    <a:pt x="255" y="1"/>
                  </a:moveTo>
                  <a:lnTo>
                    <a:pt x="255" y="1"/>
                  </a:lnTo>
                  <a:cubicBezTo>
                    <a:pt x="183" y="48"/>
                    <a:pt x="112" y="72"/>
                    <a:pt x="17" y="108"/>
                  </a:cubicBezTo>
                  <a:cubicBezTo>
                    <a:pt x="38" y="119"/>
                    <a:pt x="1" y="169"/>
                    <a:pt x="12" y="169"/>
                  </a:cubicBezTo>
                  <a:cubicBezTo>
                    <a:pt x="13" y="169"/>
                    <a:pt x="15" y="168"/>
                    <a:pt x="17" y="167"/>
                  </a:cubicBezTo>
                  <a:lnTo>
                    <a:pt x="112" y="96"/>
                  </a:lnTo>
                  <a:lnTo>
                    <a:pt x="112" y="132"/>
                  </a:lnTo>
                  <a:cubicBezTo>
                    <a:pt x="183" y="120"/>
                    <a:pt x="136" y="72"/>
                    <a:pt x="219" y="60"/>
                  </a:cubicBezTo>
                  <a:cubicBezTo>
                    <a:pt x="219" y="25"/>
                    <a:pt x="207" y="36"/>
                    <a:pt x="25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28"/>
            <p:cNvSpPr/>
            <p:nvPr/>
          </p:nvSpPr>
          <p:spPr>
            <a:xfrm>
              <a:off x="5290825" y="2334350"/>
              <a:ext cx="325" cy="25"/>
            </a:xfrm>
            <a:custGeom>
              <a:rect b="b" l="l" r="r" t="t"/>
              <a:pathLst>
                <a:path extrusionOk="0" h="1" w="13">
                  <a:moveTo>
                    <a:pt x="1" y="0"/>
                  </a:moveTo>
                  <a:cubicBezTo>
                    <a:pt x="13" y="0"/>
                    <a:pt x="13" y="0"/>
                    <a:pt x="13" y="0"/>
                  </a:cubicBezTo>
                  <a:cubicBezTo>
                    <a:pt x="13" y="0"/>
                    <a:pt x="13"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28"/>
            <p:cNvSpPr/>
            <p:nvPr/>
          </p:nvSpPr>
          <p:spPr>
            <a:xfrm>
              <a:off x="5289725" y="2334125"/>
              <a:ext cx="1125" cy="975"/>
            </a:xfrm>
            <a:custGeom>
              <a:rect b="b" l="l" r="r" t="t"/>
              <a:pathLst>
                <a:path extrusionOk="0" h="39" w="45">
                  <a:moveTo>
                    <a:pt x="31" y="0"/>
                  </a:moveTo>
                  <a:cubicBezTo>
                    <a:pt x="24" y="0"/>
                    <a:pt x="15" y="3"/>
                    <a:pt x="9" y="9"/>
                  </a:cubicBezTo>
                  <a:cubicBezTo>
                    <a:pt x="0" y="31"/>
                    <a:pt x="3" y="39"/>
                    <a:pt x="9" y="39"/>
                  </a:cubicBezTo>
                  <a:cubicBezTo>
                    <a:pt x="21" y="39"/>
                    <a:pt x="45" y="17"/>
                    <a:pt x="45" y="9"/>
                  </a:cubicBezTo>
                  <a:cubicBezTo>
                    <a:pt x="45" y="3"/>
                    <a:pt x="39" y="0"/>
                    <a:pt x="3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28"/>
            <p:cNvSpPr/>
            <p:nvPr/>
          </p:nvSpPr>
          <p:spPr>
            <a:xfrm>
              <a:off x="5534025" y="2189500"/>
              <a:ext cx="450" cy="500"/>
            </a:xfrm>
            <a:custGeom>
              <a:rect b="b" l="l" r="r" t="t"/>
              <a:pathLst>
                <a:path extrusionOk="0" h="20" w="18">
                  <a:moveTo>
                    <a:pt x="16" y="1"/>
                  </a:moveTo>
                  <a:cubicBezTo>
                    <a:pt x="14" y="1"/>
                    <a:pt x="7" y="13"/>
                    <a:pt x="0" y="20"/>
                  </a:cubicBezTo>
                  <a:lnTo>
                    <a:pt x="12" y="20"/>
                  </a:lnTo>
                  <a:cubicBezTo>
                    <a:pt x="17" y="6"/>
                    <a:pt x="18" y="1"/>
                    <a:pt x="1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28"/>
            <p:cNvSpPr/>
            <p:nvPr/>
          </p:nvSpPr>
          <p:spPr>
            <a:xfrm>
              <a:off x="5533725" y="2189675"/>
              <a:ext cx="300" cy="325"/>
            </a:xfrm>
            <a:custGeom>
              <a:rect b="b" l="l" r="r" t="t"/>
              <a:pathLst>
                <a:path extrusionOk="0" h="13" w="12">
                  <a:moveTo>
                    <a:pt x="0" y="1"/>
                  </a:moveTo>
                  <a:cubicBezTo>
                    <a:pt x="0" y="13"/>
                    <a:pt x="12" y="13"/>
                    <a:pt x="12" y="13"/>
                  </a:cubicBez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28"/>
            <p:cNvSpPr/>
            <p:nvPr/>
          </p:nvSpPr>
          <p:spPr>
            <a:xfrm>
              <a:off x="5503650" y="2201300"/>
              <a:ext cx="25" cy="325"/>
            </a:xfrm>
            <a:custGeom>
              <a:rect b="b" l="l" r="r" t="t"/>
              <a:pathLst>
                <a:path extrusionOk="0" h="13" w="1">
                  <a:moveTo>
                    <a:pt x="1" y="0"/>
                  </a:moveTo>
                  <a:cubicBezTo>
                    <a:pt x="1" y="0"/>
                    <a:pt x="1" y="0"/>
                    <a:pt x="1" y="0"/>
                  </a:cubicBezTo>
                  <a:cubicBezTo>
                    <a:pt x="1" y="0"/>
                    <a:pt x="1"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28"/>
            <p:cNvSpPr/>
            <p:nvPr/>
          </p:nvSpPr>
          <p:spPr>
            <a:xfrm>
              <a:off x="5496200" y="2204275"/>
              <a:ext cx="325" cy="325"/>
            </a:xfrm>
            <a:custGeom>
              <a:rect b="b" l="l" r="r" t="t"/>
              <a:pathLst>
                <a:path extrusionOk="0" h="13" w="13">
                  <a:moveTo>
                    <a:pt x="1" y="0"/>
                  </a:moveTo>
                  <a:cubicBezTo>
                    <a:pt x="1" y="12"/>
                    <a:pt x="13" y="12"/>
                    <a:pt x="13" y="12"/>
                  </a:cubicBezTo>
                  <a:cubicBezTo>
                    <a:pt x="13" y="12"/>
                    <a:pt x="13"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28"/>
            <p:cNvSpPr/>
            <p:nvPr/>
          </p:nvSpPr>
          <p:spPr>
            <a:xfrm>
              <a:off x="5507525" y="2197725"/>
              <a:ext cx="625" cy="325"/>
            </a:xfrm>
            <a:custGeom>
              <a:rect b="b" l="l" r="r" t="t"/>
              <a:pathLst>
                <a:path extrusionOk="0" h="13" w="25">
                  <a:moveTo>
                    <a:pt x="0" y="0"/>
                  </a:moveTo>
                  <a:cubicBezTo>
                    <a:pt x="12" y="12"/>
                    <a:pt x="12" y="12"/>
                    <a:pt x="24" y="12"/>
                  </a:cubicBezTo>
                  <a:cubicBezTo>
                    <a:pt x="12" y="0"/>
                    <a:pt x="12"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28"/>
            <p:cNvSpPr/>
            <p:nvPr/>
          </p:nvSpPr>
          <p:spPr>
            <a:xfrm>
              <a:off x="5459600" y="2212600"/>
              <a:ext cx="325" cy="325"/>
            </a:xfrm>
            <a:custGeom>
              <a:rect b="b" l="l" r="r" t="t"/>
              <a:pathLst>
                <a:path extrusionOk="0" h="13" w="13">
                  <a:moveTo>
                    <a:pt x="12" y="13"/>
                  </a:moveTo>
                  <a:cubicBezTo>
                    <a:pt x="12" y="13"/>
                    <a:pt x="12" y="13"/>
                    <a:pt x="0" y="1"/>
                  </a:cubicBezTo>
                  <a:lnTo>
                    <a:pt x="0" y="1"/>
                  </a:lnTo>
                  <a:lnTo>
                    <a:pt x="12" y="13"/>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28"/>
            <p:cNvSpPr/>
            <p:nvPr/>
          </p:nvSpPr>
          <p:spPr>
            <a:xfrm>
              <a:off x="5519725" y="2189100"/>
              <a:ext cx="25" cy="25"/>
            </a:xfrm>
            <a:custGeom>
              <a:rect b="b" l="l" r="r" t="t"/>
              <a:pathLst>
                <a:path extrusionOk="0" h="1" w="1">
                  <a:moveTo>
                    <a:pt x="1" y="0"/>
                  </a:moveTo>
                  <a:lnTo>
                    <a:pt x="1" y="0"/>
                  </a:lnTo>
                  <a:cubicBezTo>
                    <a:pt x="1" y="0"/>
                    <a:pt x="1"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28"/>
            <p:cNvSpPr/>
            <p:nvPr/>
          </p:nvSpPr>
          <p:spPr>
            <a:xfrm>
              <a:off x="5517950" y="2189100"/>
              <a:ext cx="25" cy="300"/>
            </a:xfrm>
            <a:custGeom>
              <a:rect b="b" l="l" r="r" t="t"/>
              <a:pathLst>
                <a:path extrusionOk="0" h="12" w="1">
                  <a:moveTo>
                    <a:pt x="0" y="12"/>
                  </a:moveTo>
                  <a:cubicBezTo>
                    <a:pt x="0" y="12"/>
                    <a:pt x="0" y="12"/>
                    <a:pt x="0" y="12"/>
                  </a:cubicBezTo>
                  <a:cubicBezTo>
                    <a:pt x="0" y="0"/>
                    <a:pt x="0" y="0"/>
                    <a:pt x="0"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28"/>
            <p:cNvSpPr/>
            <p:nvPr/>
          </p:nvSpPr>
          <p:spPr>
            <a:xfrm>
              <a:off x="5514075" y="2197425"/>
              <a:ext cx="325" cy="250"/>
            </a:xfrm>
            <a:custGeom>
              <a:rect b="b" l="l" r="r" t="t"/>
              <a:pathLst>
                <a:path extrusionOk="0" h="10" w="13">
                  <a:moveTo>
                    <a:pt x="0" y="0"/>
                  </a:moveTo>
                  <a:cubicBezTo>
                    <a:pt x="6" y="6"/>
                    <a:pt x="9" y="9"/>
                    <a:pt x="11" y="9"/>
                  </a:cubicBezTo>
                  <a:cubicBezTo>
                    <a:pt x="12" y="9"/>
                    <a:pt x="12" y="6"/>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28"/>
            <p:cNvSpPr/>
            <p:nvPr/>
          </p:nvSpPr>
          <p:spPr>
            <a:xfrm>
              <a:off x="5505150" y="2198900"/>
              <a:ext cx="25" cy="325"/>
            </a:xfrm>
            <a:custGeom>
              <a:rect b="b" l="l" r="r" t="t"/>
              <a:pathLst>
                <a:path extrusionOk="0" h="13" w="1">
                  <a:moveTo>
                    <a:pt x="0" y="13"/>
                  </a:moveTo>
                  <a:cubicBezTo>
                    <a:pt x="0" y="13"/>
                    <a:pt x="0" y="13"/>
                    <a:pt x="0" y="13"/>
                  </a:cubicBezTo>
                  <a:cubicBezTo>
                    <a:pt x="0" y="13"/>
                    <a:pt x="0" y="1"/>
                    <a:pt x="0" y="13"/>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28"/>
            <p:cNvSpPr/>
            <p:nvPr/>
          </p:nvSpPr>
          <p:spPr>
            <a:xfrm>
              <a:off x="5425675" y="2231950"/>
              <a:ext cx="900" cy="1225"/>
            </a:xfrm>
            <a:custGeom>
              <a:rect b="b" l="l" r="r" t="t"/>
              <a:pathLst>
                <a:path extrusionOk="0" h="49" w="36">
                  <a:moveTo>
                    <a:pt x="0" y="1"/>
                  </a:moveTo>
                  <a:cubicBezTo>
                    <a:pt x="0" y="1"/>
                    <a:pt x="0" y="12"/>
                    <a:pt x="0" y="24"/>
                  </a:cubicBezTo>
                  <a:lnTo>
                    <a:pt x="36" y="48"/>
                  </a:lnTo>
                  <a:cubicBezTo>
                    <a:pt x="36" y="36"/>
                    <a:pt x="33" y="36"/>
                    <a:pt x="28" y="36"/>
                  </a:cubicBezTo>
                  <a:cubicBezTo>
                    <a:pt x="24" y="36"/>
                    <a:pt x="18" y="36"/>
                    <a:pt x="12" y="24"/>
                  </a:cubicBezTo>
                  <a:cubicBezTo>
                    <a:pt x="12" y="20"/>
                    <a:pt x="13" y="19"/>
                    <a:pt x="16" y="19"/>
                  </a:cubicBezTo>
                  <a:cubicBezTo>
                    <a:pt x="20" y="19"/>
                    <a:pt x="28" y="24"/>
                    <a:pt x="36" y="24"/>
                  </a:cubicBezTo>
                  <a:cubicBezTo>
                    <a:pt x="29" y="11"/>
                    <a:pt x="25" y="7"/>
                    <a:pt x="21" y="7"/>
                  </a:cubicBezTo>
                  <a:cubicBezTo>
                    <a:pt x="15" y="7"/>
                    <a:pt x="12" y="18"/>
                    <a:pt x="8" y="18"/>
                  </a:cubicBezTo>
                  <a:cubicBezTo>
                    <a:pt x="6" y="18"/>
                    <a:pt x="3" y="14"/>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28"/>
            <p:cNvSpPr/>
            <p:nvPr/>
          </p:nvSpPr>
          <p:spPr>
            <a:xfrm>
              <a:off x="5456025" y="2211700"/>
              <a:ext cx="1525" cy="2425"/>
            </a:xfrm>
            <a:custGeom>
              <a:rect b="b" l="l" r="r" t="t"/>
              <a:pathLst>
                <a:path extrusionOk="0" h="97" w="61">
                  <a:moveTo>
                    <a:pt x="1" y="1"/>
                  </a:moveTo>
                  <a:cubicBezTo>
                    <a:pt x="1" y="37"/>
                    <a:pt x="48" y="60"/>
                    <a:pt x="48" y="96"/>
                  </a:cubicBezTo>
                  <a:lnTo>
                    <a:pt x="60" y="96"/>
                  </a:lnTo>
                  <a:cubicBezTo>
                    <a:pt x="36" y="72"/>
                    <a:pt x="36" y="49"/>
                    <a:pt x="24" y="25"/>
                  </a:cubicBezTo>
                  <a:cubicBezTo>
                    <a:pt x="12" y="13"/>
                    <a:pt x="12"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28"/>
            <p:cNvSpPr/>
            <p:nvPr/>
          </p:nvSpPr>
          <p:spPr>
            <a:xfrm>
              <a:off x="5457525" y="2214100"/>
              <a:ext cx="600" cy="325"/>
            </a:xfrm>
            <a:custGeom>
              <a:rect b="b" l="l" r="r" t="t"/>
              <a:pathLst>
                <a:path extrusionOk="0" h="13" w="24">
                  <a:moveTo>
                    <a:pt x="0" y="0"/>
                  </a:moveTo>
                  <a:cubicBezTo>
                    <a:pt x="12" y="0"/>
                    <a:pt x="12" y="12"/>
                    <a:pt x="12" y="12"/>
                  </a:cubicBezTo>
                  <a:lnTo>
                    <a:pt x="24" y="12"/>
                  </a:lnTo>
                  <a:cubicBezTo>
                    <a:pt x="12" y="0"/>
                    <a:pt x="12"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28"/>
            <p:cNvSpPr/>
            <p:nvPr/>
          </p:nvSpPr>
          <p:spPr>
            <a:xfrm>
              <a:off x="5430725" y="2228375"/>
              <a:ext cx="325" cy="25"/>
            </a:xfrm>
            <a:custGeom>
              <a:rect b="b" l="l" r="r" t="t"/>
              <a:pathLst>
                <a:path extrusionOk="0" h="1" w="13">
                  <a:moveTo>
                    <a:pt x="1" y="1"/>
                  </a:moveTo>
                  <a:cubicBezTo>
                    <a:pt x="12" y="1"/>
                    <a:pt x="12" y="1"/>
                    <a:pt x="12" y="1"/>
                  </a:cubicBezTo>
                  <a:cubicBezTo>
                    <a:pt x="1" y="1"/>
                    <a:pt x="1"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28"/>
            <p:cNvSpPr/>
            <p:nvPr/>
          </p:nvSpPr>
          <p:spPr>
            <a:xfrm>
              <a:off x="5461075" y="2210825"/>
              <a:ext cx="325" cy="25"/>
            </a:xfrm>
            <a:custGeom>
              <a:rect b="b" l="l" r="r" t="t"/>
              <a:pathLst>
                <a:path extrusionOk="0" h="1" w="13">
                  <a:moveTo>
                    <a:pt x="1" y="0"/>
                  </a:moveTo>
                  <a:cubicBezTo>
                    <a:pt x="1" y="0"/>
                    <a:pt x="1" y="0"/>
                    <a:pt x="13" y="0"/>
                  </a:cubicBezTo>
                  <a:cubicBezTo>
                    <a:pt x="13" y="0"/>
                    <a:pt x="13" y="0"/>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28"/>
            <p:cNvSpPr/>
            <p:nvPr/>
          </p:nvSpPr>
          <p:spPr>
            <a:xfrm>
              <a:off x="5454550" y="2227550"/>
              <a:ext cx="600" cy="850"/>
            </a:xfrm>
            <a:custGeom>
              <a:rect b="b" l="l" r="r" t="t"/>
              <a:pathLst>
                <a:path extrusionOk="0" h="34" w="24">
                  <a:moveTo>
                    <a:pt x="12" y="0"/>
                  </a:moveTo>
                  <a:cubicBezTo>
                    <a:pt x="11" y="0"/>
                    <a:pt x="14" y="12"/>
                    <a:pt x="7" y="12"/>
                  </a:cubicBezTo>
                  <a:cubicBezTo>
                    <a:pt x="5" y="12"/>
                    <a:pt x="3" y="11"/>
                    <a:pt x="0" y="10"/>
                  </a:cubicBezTo>
                  <a:lnTo>
                    <a:pt x="0" y="10"/>
                  </a:lnTo>
                  <a:lnTo>
                    <a:pt x="12" y="34"/>
                  </a:lnTo>
                  <a:cubicBezTo>
                    <a:pt x="24" y="34"/>
                    <a:pt x="24" y="22"/>
                    <a:pt x="24" y="22"/>
                  </a:cubicBezTo>
                  <a:cubicBezTo>
                    <a:pt x="16" y="5"/>
                    <a:pt x="13"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28"/>
            <p:cNvSpPr/>
            <p:nvPr/>
          </p:nvSpPr>
          <p:spPr>
            <a:xfrm>
              <a:off x="5425375" y="2232550"/>
              <a:ext cx="325" cy="25"/>
            </a:xfrm>
            <a:custGeom>
              <a:rect b="b" l="l" r="r" t="t"/>
              <a:pathLst>
                <a:path extrusionOk="0" h="1" w="13">
                  <a:moveTo>
                    <a:pt x="0" y="0"/>
                  </a:moveTo>
                  <a:lnTo>
                    <a:pt x="12" y="0"/>
                  </a:lnTo>
                  <a:lnTo>
                    <a:pt x="12"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28"/>
            <p:cNvSpPr/>
            <p:nvPr/>
          </p:nvSpPr>
          <p:spPr>
            <a:xfrm>
              <a:off x="5459150" y="2212900"/>
              <a:ext cx="1075" cy="625"/>
            </a:xfrm>
            <a:custGeom>
              <a:rect b="b" l="l" r="r" t="t"/>
              <a:pathLst>
                <a:path extrusionOk="0" h="25" w="43">
                  <a:moveTo>
                    <a:pt x="30" y="1"/>
                  </a:moveTo>
                  <a:cubicBezTo>
                    <a:pt x="36" y="12"/>
                    <a:pt x="27" y="12"/>
                    <a:pt x="18" y="12"/>
                  </a:cubicBezTo>
                  <a:cubicBezTo>
                    <a:pt x="10" y="12"/>
                    <a:pt x="1" y="12"/>
                    <a:pt x="7" y="24"/>
                  </a:cubicBezTo>
                  <a:lnTo>
                    <a:pt x="42" y="12"/>
                  </a:lnTo>
                  <a:lnTo>
                    <a:pt x="3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28"/>
            <p:cNvSpPr/>
            <p:nvPr/>
          </p:nvSpPr>
          <p:spPr>
            <a:xfrm>
              <a:off x="5528950" y="2191775"/>
              <a:ext cx="1525" cy="2400"/>
            </a:xfrm>
            <a:custGeom>
              <a:rect b="b" l="l" r="r" t="t"/>
              <a:pathLst>
                <a:path extrusionOk="0" h="96" w="61">
                  <a:moveTo>
                    <a:pt x="60" y="0"/>
                  </a:moveTo>
                  <a:cubicBezTo>
                    <a:pt x="36" y="36"/>
                    <a:pt x="24" y="24"/>
                    <a:pt x="1" y="36"/>
                  </a:cubicBezTo>
                  <a:lnTo>
                    <a:pt x="24" y="72"/>
                  </a:lnTo>
                  <a:lnTo>
                    <a:pt x="24" y="84"/>
                  </a:lnTo>
                  <a:lnTo>
                    <a:pt x="36" y="95"/>
                  </a:lnTo>
                  <a:cubicBezTo>
                    <a:pt x="60" y="72"/>
                    <a:pt x="60" y="36"/>
                    <a:pt x="6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28"/>
            <p:cNvSpPr/>
            <p:nvPr/>
          </p:nvSpPr>
          <p:spPr>
            <a:xfrm>
              <a:off x="5521225" y="2185575"/>
              <a:ext cx="600" cy="850"/>
            </a:xfrm>
            <a:custGeom>
              <a:rect b="b" l="l" r="r" t="t"/>
              <a:pathLst>
                <a:path extrusionOk="0" h="34" w="24">
                  <a:moveTo>
                    <a:pt x="5" y="0"/>
                  </a:moveTo>
                  <a:cubicBezTo>
                    <a:pt x="2" y="0"/>
                    <a:pt x="0" y="3"/>
                    <a:pt x="0" y="10"/>
                  </a:cubicBezTo>
                  <a:lnTo>
                    <a:pt x="24" y="34"/>
                  </a:lnTo>
                  <a:cubicBezTo>
                    <a:pt x="24" y="17"/>
                    <a:pt x="12" y="0"/>
                    <a:pt x="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28"/>
            <p:cNvSpPr/>
            <p:nvPr/>
          </p:nvSpPr>
          <p:spPr>
            <a:xfrm>
              <a:off x="5524500" y="2193975"/>
              <a:ext cx="600" cy="1100"/>
            </a:xfrm>
            <a:custGeom>
              <a:rect b="b" l="l" r="r" t="t"/>
              <a:pathLst>
                <a:path extrusionOk="0" h="44" w="24">
                  <a:moveTo>
                    <a:pt x="11" y="0"/>
                  </a:moveTo>
                  <a:cubicBezTo>
                    <a:pt x="5" y="0"/>
                    <a:pt x="0" y="9"/>
                    <a:pt x="0" y="31"/>
                  </a:cubicBezTo>
                  <a:cubicBezTo>
                    <a:pt x="3" y="25"/>
                    <a:pt x="5" y="23"/>
                    <a:pt x="7" y="23"/>
                  </a:cubicBezTo>
                  <a:cubicBezTo>
                    <a:pt x="13" y="23"/>
                    <a:pt x="15" y="43"/>
                    <a:pt x="24" y="43"/>
                  </a:cubicBezTo>
                  <a:lnTo>
                    <a:pt x="24" y="7"/>
                  </a:lnTo>
                  <a:cubicBezTo>
                    <a:pt x="19" y="3"/>
                    <a:pt x="15" y="0"/>
                    <a:pt x="1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28"/>
            <p:cNvSpPr/>
            <p:nvPr/>
          </p:nvSpPr>
          <p:spPr>
            <a:xfrm>
              <a:off x="5518825" y="2186125"/>
              <a:ext cx="775" cy="600"/>
            </a:xfrm>
            <a:custGeom>
              <a:rect b="b" l="l" r="r" t="t"/>
              <a:pathLst>
                <a:path extrusionOk="0" h="24" w="31">
                  <a:moveTo>
                    <a:pt x="25" y="0"/>
                  </a:moveTo>
                  <a:cubicBezTo>
                    <a:pt x="25" y="9"/>
                    <a:pt x="23" y="12"/>
                    <a:pt x="21" y="12"/>
                  </a:cubicBezTo>
                  <a:cubicBezTo>
                    <a:pt x="17" y="12"/>
                    <a:pt x="11" y="4"/>
                    <a:pt x="6" y="4"/>
                  </a:cubicBezTo>
                  <a:cubicBezTo>
                    <a:pt x="3" y="4"/>
                    <a:pt x="1" y="9"/>
                    <a:pt x="1" y="24"/>
                  </a:cubicBezTo>
                  <a:cubicBezTo>
                    <a:pt x="4" y="21"/>
                    <a:pt x="7" y="20"/>
                    <a:pt x="11" y="20"/>
                  </a:cubicBezTo>
                  <a:cubicBezTo>
                    <a:pt x="15" y="20"/>
                    <a:pt x="19" y="21"/>
                    <a:pt x="22" y="21"/>
                  </a:cubicBezTo>
                  <a:cubicBezTo>
                    <a:pt x="28" y="21"/>
                    <a:pt x="31" y="18"/>
                    <a:pt x="2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28"/>
            <p:cNvSpPr/>
            <p:nvPr/>
          </p:nvSpPr>
          <p:spPr>
            <a:xfrm>
              <a:off x="5521500" y="2195900"/>
              <a:ext cx="925" cy="750"/>
            </a:xfrm>
            <a:custGeom>
              <a:rect b="b" l="l" r="r" t="t"/>
              <a:pathLst>
                <a:path extrusionOk="0" h="30" w="37">
                  <a:moveTo>
                    <a:pt x="6" y="0"/>
                  </a:moveTo>
                  <a:cubicBezTo>
                    <a:pt x="3" y="0"/>
                    <a:pt x="1" y="4"/>
                    <a:pt x="1" y="14"/>
                  </a:cubicBezTo>
                  <a:cubicBezTo>
                    <a:pt x="5" y="26"/>
                    <a:pt x="9" y="30"/>
                    <a:pt x="13" y="30"/>
                  </a:cubicBezTo>
                  <a:cubicBezTo>
                    <a:pt x="19" y="30"/>
                    <a:pt x="25" y="20"/>
                    <a:pt x="31" y="16"/>
                  </a:cubicBezTo>
                  <a:lnTo>
                    <a:pt x="31" y="16"/>
                  </a:lnTo>
                  <a:cubicBezTo>
                    <a:pt x="32" y="16"/>
                    <a:pt x="32" y="16"/>
                    <a:pt x="32" y="16"/>
                  </a:cubicBezTo>
                  <a:cubicBezTo>
                    <a:pt x="34" y="16"/>
                    <a:pt x="35" y="15"/>
                    <a:pt x="37" y="14"/>
                  </a:cubicBezTo>
                  <a:lnTo>
                    <a:pt x="37" y="14"/>
                  </a:lnTo>
                  <a:cubicBezTo>
                    <a:pt x="35" y="14"/>
                    <a:pt x="33" y="15"/>
                    <a:pt x="31" y="16"/>
                  </a:cubicBezTo>
                  <a:lnTo>
                    <a:pt x="31" y="16"/>
                  </a:lnTo>
                  <a:cubicBezTo>
                    <a:pt x="23" y="15"/>
                    <a:pt x="12" y="0"/>
                    <a:pt x="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28"/>
            <p:cNvSpPr/>
            <p:nvPr/>
          </p:nvSpPr>
          <p:spPr>
            <a:xfrm>
              <a:off x="5516450" y="2187000"/>
              <a:ext cx="1525" cy="2700"/>
            </a:xfrm>
            <a:custGeom>
              <a:rect b="b" l="l" r="r" t="t"/>
              <a:pathLst>
                <a:path extrusionOk="0" h="108" w="61">
                  <a:moveTo>
                    <a:pt x="12" y="1"/>
                  </a:moveTo>
                  <a:cubicBezTo>
                    <a:pt x="12" y="36"/>
                    <a:pt x="1" y="72"/>
                    <a:pt x="24" y="108"/>
                  </a:cubicBezTo>
                  <a:cubicBezTo>
                    <a:pt x="12" y="72"/>
                    <a:pt x="24" y="72"/>
                    <a:pt x="36" y="72"/>
                  </a:cubicBezTo>
                  <a:cubicBezTo>
                    <a:pt x="36" y="84"/>
                    <a:pt x="36" y="96"/>
                    <a:pt x="36" y="108"/>
                  </a:cubicBezTo>
                  <a:cubicBezTo>
                    <a:pt x="48" y="84"/>
                    <a:pt x="48" y="84"/>
                    <a:pt x="60" y="72"/>
                  </a:cubicBezTo>
                  <a:cubicBezTo>
                    <a:pt x="48" y="48"/>
                    <a:pt x="24" y="36"/>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28"/>
            <p:cNvSpPr/>
            <p:nvPr/>
          </p:nvSpPr>
          <p:spPr>
            <a:xfrm>
              <a:off x="5520800" y="2194925"/>
              <a:ext cx="1025" cy="2275"/>
            </a:xfrm>
            <a:custGeom>
              <a:rect b="b" l="l" r="r" t="t"/>
              <a:pathLst>
                <a:path extrusionOk="0" h="91" w="41">
                  <a:moveTo>
                    <a:pt x="2" y="0"/>
                  </a:moveTo>
                  <a:lnTo>
                    <a:pt x="2" y="0"/>
                  </a:lnTo>
                  <a:cubicBezTo>
                    <a:pt x="1" y="0"/>
                    <a:pt x="3" y="9"/>
                    <a:pt x="5" y="20"/>
                  </a:cubicBezTo>
                  <a:lnTo>
                    <a:pt x="5" y="20"/>
                  </a:lnTo>
                  <a:lnTo>
                    <a:pt x="5" y="5"/>
                  </a:lnTo>
                  <a:cubicBezTo>
                    <a:pt x="3" y="2"/>
                    <a:pt x="2" y="0"/>
                    <a:pt x="2" y="0"/>
                  </a:cubicBezTo>
                  <a:close/>
                  <a:moveTo>
                    <a:pt x="5" y="20"/>
                  </a:moveTo>
                  <a:lnTo>
                    <a:pt x="5" y="53"/>
                  </a:lnTo>
                  <a:cubicBezTo>
                    <a:pt x="6" y="52"/>
                    <a:pt x="7" y="51"/>
                    <a:pt x="8" y="51"/>
                  </a:cubicBezTo>
                  <a:lnTo>
                    <a:pt x="8" y="51"/>
                  </a:lnTo>
                  <a:cubicBezTo>
                    <a:pt x="7" y="52"/>
                    <a:pt x="6" y="53"/>
                    <a:pt x="5" y="53"/>
                  </a:cubicBezTo>
                  <a:cubicBezTo>
                    <a:pt x="15" y="63"/>
                    <a:pt x="26" y="91"/>
                    <a:pt x="36" y="91"/>
                  </a:cubicBezTo>
                  <a:cubicBezTo>
                    <a:pt x="38" y="91"/>
                    <a:pt x="39" y="90"/>
                    <a:pt x="41" y="89"/>
                  </a:cubicBezTo>
                  <a:cubicBezTo>
                    <a:pt x="31" y="69"/>
                    <a:pt x="21" y="50"/>
                    <a:pt x="12" y="50"/>
                  </a:cubicBezTo>
                  <a:cubicBezTo>
                    <a:pt x="10" y="50"/>
                    <a:pt x="9" y="50"/>
                    <a:pt x="8" y="51"/>
                  </a:cubicBezTo>
                  <a:lnTo>
                    <a:pt x="8" y="51"/>
                  </a:lnTo>
                  <a:cubicBezTo>
                    <a:pt x="10" y="46"/>
                    <a:pt x="8" y="32"/>
                    <a:pt x="5" y="2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28"/>
            <p:cNvSpPr/>
            <p:nvPr/>
          </p:nvSpPr>
          <p:spPr>
            <a:xfrm>
              <a:off x="5514975" y="2186400"/>
              <a:ext cx="1200" cy="1825"/>
            </a:xfrm>
            <a:custGeom>
              <a:rect b="b" l="l" r="r" t="t"/>
              <a:pathLst>
                <a:path extrusionOk="0" h="73" w="48">
                  <a:moveTo>
                    <a:pt x="48" y="1"/>
                  </a:moveTo>
                  <a:cubicBezTo>
                    <a:pt x="24" y="13"/>
                    <a:pt x="0" y="37"/>
                    <a:pt x="0" y="60"/>
                  </a:cubicBezTo>
                  <a:lnTo>
                    <a:pt x="12" y="72"/>
                  </a:lnTo>
                  <a:cubicBezTo>
                    <a:pt x="24" y="37"/>
                    <a:pt x="48" y="49"/>
                    <a:pt x="4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28"/>
            <p:cNvSpPr/>
            <p:nvPr/>
          </p:nvSpPr>
          <p:spPr>
            <a:xfrm>
              <a:off x="5519125" y="2194875"/>
              <a:ext cx="625" cy="1375"/>
            </a:xfrm>
            <a:custGeom>
              <a:rect b="b" l="l" r="r" t="t"/>
              <a:pathLst>
                <a:path extrusionOk="0" h="55" w="25">
                  <a:moveTo>
                    <a:pt x="6" y="0"/>
                  </a:moveTo>
                  <a:cubicBezTo>
                    <a:pt x="5" y="0"/>
                    <a:pt x="3" y="2"/>
                    <a:pt x="1" y="7"/>
                  </a:cubicBezTo>
                  <a:lnTo>
                    <a:pt x="1" y="55"/>
                  </a:lnTo>
                  <a:cubicBezTo>
                    <a:pt x="25" y="55"/>
                    <a:pt x="1" y="31"/>
                    <a:pt x="1" y="19"/>
                  </a:cubicBezTo>
                  <a:lnTo>
                    <a:pt x="1" y="19"/>
                  </a:lnTo>
                  <a:cubicBezTo>
                    <a:pt x="7" y="25"/>
                    <a:pt x="10" y="28"/>
                    <a:pt x="13" y="28"/>
                  </a:cubicBezTo>
                  <a:cubicBezTo>
                    <a:pt x="16" y="28"/>
                    <a:pt x="19" y="25"/>
                    <a:pt x="25" y="19"/>
                  </a:cubicBezTo>
                  <a:lnTo>
                    <a:pt x="25" y="19"/>
                  </a:lnTo>
                  <a:cubicBezTo>
                    <a:pt x="22" y="20"/>
                    <a:pt x="20" y="21"/>
                    <a:pt x="18" y="21"/>
                  </a:cubicBezTo>
                  <a:cubicBezTo>
                    <a:pt x="6" y="21"/>
                    <a:pt x="9" y="0"/>
                    <a:pt x="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28"/>
            <p:cNvSpPr/>
            <p:nvPr/>
          </p:nvSpPr>
          <p:spPr>
            <a:xfrm>
              <a:off x="5517650" y="2196525"/>
              <a:ext cx="1200" cy="1825"/>
            </a:xfrm>
            <a:custGeom>
              <a:rect b="b" l="l" r="r" t="t"/>
              <a:pathLst>
                <a:path extrusionOk="0" h="73" w="48">
                  <a:moveTo>
                    <a:pt x="12" y="1"/>
                  </a:moveTo>
                  <a:lnTo>
                    <a:pt x="0" y="25"/>
                  </a:lnTo>
                  <a:lnTo>
                    <a:pt x="24" y="72"/>
                  </a:lnTo>
                  <a:cubicBezTo>
                    <a:pt x="48" y="48"/>
                    <a:pt x="24" y="48"/>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28"/>
            <p:cNvSpPr/>
            <p:nvPr/>
          </p:nvSpPr>
          <p:spPr>
            <a:xfrm>
              <a:off x="5516750" y="2195650"/>
              <a:ext cx="625" cy="2100"/>
            </a:xfrm>
            <a:custGeom>
              <a:rect b="b" l="l" r="r" t="t"/>
              <a:pathLst>
                <a:path extrusionOk="0" h="84" w="25">
                  <a:moveTo>
                    <a:pt x="12" y="0"/>
                  </a:moveTo>
                  <a:lnTo>
                    <a:pt x="0" y="83"/>
                  </a:lnTo>
                  <a:cubicBezTo>
                    <a:pt x="12" y="48"/>
                    <a:pt x="12" y="48"/>
                    <a:pt x="24" y="12"/>
                  </a:cubicBezTo>
                  <a:lnTo>
                    <a:pt x="12"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28"/>
            <p:cNvSpPr/>
            <p:nvPr/>
          </p:nvSpPr>
          <p:spPr>
            <a:xfrm>
              <a:off x="5505825" y="2189875"/>
              <a:ext cx="625" cy="975"/>
            </a:xfrm>
            <a:custGeom>
              <a:rect b="b" l="l" r="r" t="t"/>
              <a:pathLst>
                <a:path extrusionOk="0" h="39" w="25">
                  <a:moveTo>
                    <a:pt x="1" y="0"/>
                  </a:moveTo>
                  <a:lnTo>
                    <a:pt x="1" y="0"/>
                  </a:lnTo>
                  <a:cubicBezTo>
                    <a:pt x="0" y="0"/>
                    <a:pt x="2" y="1"/>
                    <a:pt x="6" y="3"/>
                  </a:cubicBezTo>
                  <a:lnTo>
                    <a:pt x="6" y="3"/>
                  </a:lnTo>
                  <a:cubicBezTo>
                    <a:pt x="3" y="1"/>
                    <a:pt x="1" y="0"/>
                    <a:pt x="1" y="0"/>
                  </a:cubicBezTo>
                  <a:close/>
                  <a:moveTo>
                    <a:pt x="6" y="3"/>
                  </a:moveTo>
                  <a:cubicBezTo>
                    <a:pt x="7" y="4"/>
                    <a:pt x="8" y="5"/>
                    <a:pt x="9" y="6"/>
                  </a:cubicBezTo>
                  <a:lnTo>
                    <a:pt x="9" y="6"/>
                  </a:lnTo>
                  <a:cubicBezTo>
                    <a:pt x="9" y="5"/>
                    <a:pt x="9" y="5"/>
                    <a:pt x="9" y="5"/>
                  </a:cubicBezTo>
                  <a:cubicBezTo>
                    <a:pt x="8" y="4"/>
                    <a:pt x="7" y="4"/>
                    <a:pt x="6" y="3"/>
                  </a:cubicBezTo>
                  <a:close/>
                  <a:moveTo>
                    <a:pt x="9" y="6"/>
                  </a:moveTo>
                  <a:lnTo>
                    <a:pt x="9" y="6"/>
                  </a:lnTo>
                  <a:cubicBezTo>
                    <a:pt x="9" y="22"/>
                    <a:pt x="21" y="38"/>
                    <a:pt x="23" y="38"/>
                  </a:cubicBezTo>
                  <a:cubicBezTo>
                    <a:pt x="25" y="38"/>
                    <a:pt x="24" y="36"/>
                    <a:pt x="21" y="29"/>
                  </a:cubicBezTo>
                  <a:cubicBezTo>
                    <a:pt x="21" y="19"/>
                    <a:pt x="14" y="11"/>
                    <a:pt x="9" y="6"/>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28"/>
            <p:cNvSpPr/>
            <p:nvPr/>
          </p:nvSpPr>
          <p:spPr>
            <a:xfrm>
              <a:off x="5509000" y="2199150"/>
              <a:ext cx="1525" cy="1275"/>
            </a:xfrm>
            <a:custGeom>
              <a:rect b="b" l="l" r="r" t="t"/>
              <a:pathLst>
                <a:path extrusionOk="0" h="51" w="61">
                  <a:moveTo>
                    <a:pt x="43" y="1"/>
                  </a:moveTo>
                  <a:cubicBezTo>
                    <a:pt x="30" y="1"/>
                    <a:pt x="11" y="30"/>
                    <a:pt x="1" y="51"/>
                  </a:cubicBezTo>
                  <a:cubicBezTo>
                    <a:pt x="13" y="27"/>
                    <a:pt x="60" y="27"/>
                    <a:pt x="49" y="3"/>
                  </a:cubicBezTo>
                  <a:cubicBezTo>
                    <a:pt x="47" y="1"/>
                    <a:pt x="45" y="1"/>
                    <a:pt x="4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28"/>
            <p:cNvSpPr/>
            <p:nvPr/>
          </p:nvSpPr>
          <p:spPr>
            <a:xfrm>
              <a:off x="5497100" y="2205450"/>
              <a:ext cx="875" cy="1525"/>
            </a:xfrm>
            <a:custGeom>
              <a:rect b="b" l="l" r="r" t="t"/>
              <a:pathLst>
                <a:path extrusionOk="0" h="61" w="35">
                  <a:moveTo>
                    <a:pt x="24" y="1"/>
                  </a:moveTo>
                  <a:cubicBezTo>
                    <a:pt x="24" y="25"/>
                    <a:pt x="13" y="25"/>
                    <a:pt x="1" y="60"/>
                  </a:cubicBezTo>
                  <a:cubicBezTo>
                    <a:pt x="13" y="49"/>
                    <a:pt x="24" y="60"/>
                    <a:pt x="13" y="37"/>
                  </a:cubicBezTo>
                  <a:lnTo>
                    <a:pt x="13" y="37"/>
                  </a:lnTo>
                  <a:cubicBezTo>
                    <a:pt x="15" y="39"/>
                    <a:pt x="17" y="40"/>
                    <a:pt x="19" y="40"/>
                  </a:cubicBezTo>
                  <a:cubicBezTo>
                    <a:pt x="28" y="40"/>
                    <a:pt x="34" y="20"/>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28"/>
            <p:cNvSpPr/>
            <p:nvPr/>
          </p:nvSpPr>
          <p:spPr>
            <a:xfrm>
              <a:off x="5494125" y="2206350"/>
              <a:ext cx="625" cy="925"/>
            </a:xfrm>
            <a:custGeom>
              <a:rect b="b" l="l" r="r" t="t"/>
              <a:pathLst>
                <a:path extrusionOk="0" h="37" w="25">
                  <a:moveTo>
                    <a:pt x="12" y="1"/>
                  </a:moveTo>
                  <a:cubicBezTo>
                    <a:pt x="12" y="1"/>
                    <a:pt x="1" y="24"/>
                    <a:pt x="12" y="36"/>
                  </a:cubicBezTo>
                  <a:cubicBezTo>
                    <a:pt x="12" y="24"/>
                    <a:pt x="24" y="24"/>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28"/>
            <p:cNvSpPr/>
            <p:nvPr/>
          </p:nvSpPr>
          <p:spPr>
            <a:xfrm>
              <a:off x="5468225" y="2201300"/>
              <a:ext cx="625" cy="900"/>
            </a:xfrm>
            <a:custGeom>
              <a:rect b="b" l="l" r="r" t="t"/>
              <a:pathLst>
                <a:path extrusionOk="0" h="36" w="25">
                  <a:moveTo>
                    <a:pt x="13" y="0"/>
                  </a:moveTo>
                  <a:cubicBezTo>
                    <a:pt x="1" y="0"/>
                    <a:pt x="1" y="12"/>
                    <a:pt x="13" y="36"/>
                  </a:cubicBezTo>
                  <a:cubicBezTo>
                    <a:pt x="25" y="24"/>
                    <a:pt x="13" y="12"/>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28"/>
            <p:cNvSpPr/>
            <p:nvPr/>
          </p:nvSpPr>
          <p:spPr>
            <a:xfrm>
              <a:off x="5467625" y="2201900"/>
              <a:ext cx="625" cy="600"/>
            </a:xfrm>
            <a:custGeom>
              <a:rect b="b" l="l" r="r" t="t"/>
              <a:pathLst>
                <a:path extrusionOk="0" h="24" w="25">
                  <a:moveTo>
                    <a:pt x="13" y="12"/>
                  </a:moveTo>
                  <a:lnTo>
                    <a:pt x="1" y="0"/>
                  </a:lnTo>
                  <a:lnTo>
                    <a:pt x="25" y="24"/>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28"/>
            <p:cNvSpPr/>
            <p:nvPr/>
          </p:nvSpPr>
          <p:spPr>
            <a:xfrm>
              <a:off x="5465550" y="2202175"/>
              <a:ext cx="325" cy="325"/>
            </a:xfrm>
            <a:custGeom>
              <a:rect b="b" l="l" r="r" t="t"/>
              <a:pathLst>
                <a:path extrusionOk="0" h="13" w="13">
                  <a:moveTo>
                    <a:pt x="12" y="1"/>
                  </a:moveTo>
                  <a:cubicBezTo>
                    <a:pt x="1" y="1"/>
                    <a:pt x="1" y="13"/>
                    <a:pt x="12" y="13"/>
                  </a:cubicBezTo>
                  <a:cubicBezTo>
                    <a:pt x="12" y="13"/>
                    <a:pt x="12"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28"/>
            <p:cNvSpPr/>
            <p:nvPr/>
          </p:nvSpPr>
          <p:spPr>
            <a:xfrm>
              <a:off x="5465850" y="2201900"/>
              <a:ext cx="325" cy="300"/>
            </a:xfrm>
            <a:custGeom>
              <a:rect b="b" l="l" r="r" t="t"/>
              <a:pathLst>
                <a:path extrusionOk="0" h="12" w="13">
                  <a:moveTo>
                    <a:pt x="0" y="0"/>
                  </a:moveTo>
                  <a:cubicBezTo>
                    <a:pt x="0" y="0"/>
                    <a:pt x="0" y="0"/>
                    <a:pt x="0" y="12"/>
                  </a:cubicBezTo>
                  <a:cubicBezTo>
                    <a:pt x="0" y="8"/>
                    <a:pt x="0" y="7"/>
                    <a:pt x="1" y="7"/>
                  </a:cubicBezTo>
                  <a:cubicBezTo>
                    <a:pt x="2" y="7"/>
                    <a:pt x="4" y="12"/>
                    <a:pt x="12" y="12"/>
                  </a:cubicBez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28"/>
            <p:cNvSpPr/>
            <p:nvPr/>
          </p:nvSpPr>
          <p:spPr>
            <a:xfrm>
              <a:off x="5465250" y="2201900"/>
              <a:ext cx="925" cy="1800"/>
            </a:xfrm>
            <a:custGeom>
              <a:rect b="b" l="l" r="r" t="t"/>
              <a:pathLst>
                <a:path extrusionOk="0" h="72" w="37">
                  <a:moveTo>
                    <a:pt x="1" y="0"/>
                  </a:moveTo>
                  <a:lnTo>
                    <a:pt x="1" y="36"/>
                  </a:lnTo>
                  <a:lnTo>
                    <a:pt x="36" y="71"/>
                  </a:lnTo>
                  <a:cubicBezTo>
                    <a:pt x="36" y="36"/>
                    <a:pt x="1" y="6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28"/>
            <p:cNvSpPr/>
            <p:nvPr/>
          </p:nvSpPr>
          <p:spPr>
            <a:xfrm>
              <a:off x="5462275" y="2203675"/>
              <a:ext cx="2700" cy="3900"/>
            </a:xfrm>
            <a:custGeom>
              <a:rect b="b" l="l" r="r" t="t"/>
              <a:pathLst>
                <a:path extrusionOk="0" h="156" w="108">
                  <a:moveTo>
                    <a:pt x="72" y="0"/>
                  </a:moveTo>
                  <a:cubicBezTo>
                    <a:pt x="54" y="0"/>
                    <a:pt x="56" y="41"/>
                    <a:pt x="49" y="41"/>
                  </a:cubicBezTo>
                  <a:cubicBezTo>
                    <a:pt x="46" y="41"/>
                    <a:pt x="42" y="36"/>
                    <a:pt x="36" y="24"/>
                  </a:cubicBezTo>
                  <a:lnTo>
                    <a:pt x="36" y="24"/>
                  </a:lnTo>
                  <a:cubicBezTo>
                    <a:pt x="1" y="84"/>
                    <a:pt x="84" y="108"/>
                    <a:pt x="48" y="155"/>
                  </a:cubicBezTo>
                  <a:cubicBezTo>
                    <a:pt x="108" y="155"/>
                    <a:pt x="24" y="48"/>
                    <a:pt x="72" y="48"/>
                  </a:cubicBezTo>
                  <a:cubicBezTo>
                    <a:pt x="36" y="24"/>
                    <a:pt x="72" y="24"/>
                    <a:pt x="7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28"/>
            <p:cNvSpPr/>
            <p:nvPr/>
          </p:nvSpPr>
          <p:spPr>
            <a:xfrm>
              <a:off x="5464650" y="2205300"/>
              <a:ext cx="725" cy="750"/>
            </a:xfrm>
            <a:custGeom>
              <a:rect b="b" l="l" r="r" t="t"/>
              <a:pathLst>
                <a:path extrusionOk="0" h="30" w="29">
                  <a:moveTo>
                    <a:pt x="8" y="1"/>
                  </a:moveTo>
                  <a:cubicBezTo>
                    <a:pt x="4" y="1"/>
                    <a:pt x="1" y="7"/>
                    <a:pt x="1" y="19"/>
                  </a:cubicBezTo>
                  <a:cubicBezTo>
                    <a:pt x="9" y="19"/>
                    <a:pt x="22" y="29"/>
                    <a:pt x="26" y="29"/>
                  </a:cubicBezTo>
                  <a:cubicBezTo>
                    <a:pt x="29" y="29"/>
                    <a:pt x="29" y="27"/>
                    <a:pt x="25" y="19"/>
                  </a:cubicBezTo>
                  <a:cubicBezTo>
                    <a:pt x="19" y="7"/>
                    <a:pt x="13" y="1"/>
                    <a:pt x="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28"/>
            <p:cNvSpPr/>
            <p:nvPr/>
          </p:nvSpPr>
          <p:spPr>
            <a:xfrm>
              <a:off x="5461975" y="2205175"/>
              <a:ext cx="325" cy="300"/>
            </a:xfrm>
            <a:custGeom>
              <a:rect b="b" l="l" r="r" t="t"/>
              <a:pathLst>
                <a:path extrusionOk="0" h="12" w="13">
                  <a:moveTo>
                    <a:pt x="1" y="0"/>
                  </a:moveTo>
                  <a:lnTo>
                    <a:pt x="1" y="12"/>
                  </a:lnTo>
                  <a:lnTo>
                    <a:pt x="13" y="12"/>
                  </a:lnTo>
                  <a:lnTo>
                    <a:pt x="1"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28"/>
            <p:cNvSpPr/>
            <p:nvPr/>
          </p:nvSpPr>
          <p:spPr>
            <a:xfrm>
              <a:off x="5460500" y="2204875"/>
              <a:ext cx="600" cy="900"/>
            </a:xfrm>
            <a:custGeom>
              <a:rect b="b" l="l" r="r" t="t"/>
              <a:pathLst>
                <a:path extrusionOk="0" h="36" w="24">
                  <a:moveTo>
                    <a:pt x="24" y="0"/>
                  </a:moveTo>
                  <a:cubicBezTo>
                    <a:pt x="24" y="12"/>
                    <a:pt x="0" y="24"/>
                    <a:pt x="24" y="36"/>
                  </a:cubicBezTo>
                  <a:lnTo>
                    <a:pt x="24"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28"/>
            <p:cNvSpPr/>
            <p:nvPr/>
          </p:nvSpPr>
          <p:spPr>
            <a:xfrm>
              <a:off x="5458925" y="2205750"/>
              <a:ext cx="700" cy="1350"/>
            </a:xfrm>
            <a:custGeom>
              <a:rect b="b" l="l" r="r" t="t"/>
              <a:pathLst>
                <a:path extrusionOk="0" h="54" w="28">
                  <a:moveTo>
                    <a:pt x="4" y="1"/>
                  </a:moveTo>
                  <a:lnTo>
                    <a:pt x="4" y="1"/>
                  </a:lnTo>
                  <a:cubicBezTo>
                    <a:pt x="1" y="1"/>
                    <a:pt x="0" y="4"/>
                    <a:pt x="0" y="8"/>
                  </a:cubicBezTo>
                  <a:lnTo>
                    <a:pt x="0" y="8"/>
                  </a:lnTo>
                  <a:cubicBezTo>
                    <a:pt x="1" y="5"/>
                    <a:pt x="1" y="3"/>
                    <a:pt x="4" y="1"/>
                  </a:cubicBezTo>
                  <a:close/>
                  <a:moveTo>
                    <a:pt x="0" y="8"/>
                  </a:moveTo>
                  <a:lnTo>
                    <a:pt x="0" y="8"/>
                  </a:lnTo>
                  <a:cubicBezTo>
                    <a:pt x="0" y="9"/>
                    <a:pt x="0" y="10"/>
                    <a:pt x="1" y="12"/>
                  </a:cubicBezTo>
                  <a:lnTo>
                    <a:pt x="1" y="12"/>
                  </a:lnTo>
                  <a:cubicBezTo>
                    <a:pt x="1" y="10"/>
                    <a:pt x="0" y="9"/>
                    <a:pt x="0" y="8"/>
                  </a:cubicBezTo>
                  <a:close/>
                  <a:moveTo>
                    <a:pt x="1" y="12"/>
                  </a:moveTo>
                  <a:cubicBezTo>
                    <a:pt x="2" y="27"/>
                    <a:pt x="13" y="53"/>
                    <a:pt x="22" y="53"/>
                  </a:cubicBezTo>
                  <a:cubicBezTo>
                    <a:pt x="24" y="53"/>
                    <a:pt x="26" y="52"/>
                    <a:pt x="27" y="48"/>
                  </a:cubicBezTo>
                  <a:cubicBezTo>
                    <a:pt x="19" y="40"/>
                    <a:pt x="3" y="24"/>
                    <a:pt x="1"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28"/>
            <p:cNvSpPr/>
            <p:nvPr/>
          </p:nvSpPr>
          <p:spPr>
            <a:xfrm>
              <a:off x="5456625" y="2209925"/>
              <a:ext cx="625" cy="625"/>
            </a:xfrm>
            <a:custGeom>
              <a:rect b="b" l="l" r="r" t="t"/>
              <a:pathLst>
                <a:path extrusionOk="0" h="25" w="25">
                  <a:moveTo>
                    <a:pt x="12" y="1"/>
                  </a:moveTo>
                  <a:lnTo>
                    <a:pt x="0" y="24"/>
                  </a:lnTo>
                  <a:lnTo>
                    <a:pt x="12" y="24"/>
                  </a:lnTo>
                  <a:cubicBezTo>
                    <a:pt x="24" y="24"/>
                    <a:pt x="24" y="12"/>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28"/>
            <p:cNvSpPr/>
            <p:nvPr/>
          </p:nvSpPr>
          <p:spPr>
            <a:xfrm>
              <a:off x="5459600" y="2214100"/>
              <a:ext cx="925" cy="650"/>
            </a:xfrm>
            <a:custGeom>
              <a:rect b="b" l="l" r="r" t="t"/>
              <a:pathLst>
                <a:path extrusionOk="0" h="26" w="37">
                  <a:moveTo>
                    <a:pt x="36" y="0"/>
                  </a:moveTo>
                  <a:cubicBezTo>
                    <a:pt x="32" y="0"/>
                    <a:pt x="28" y="2"/>
                    <a:pt x="26" y="4"/>
                  </a:cubicBezTo>
                  <a:lnTo>
                    <a:pt x="26" y="4"/>
                  </a:lnTo>
                  <a:cubicBezTo>
                    <a:pt x="29" y="4"/>
                    <a:pt x="32" y="2"/>
                    <a:pt x="36" y="0"/>
                  </a:cubicBezTo>
                  <a:close/>
                  <a:moveTo>
                    <a:pt x="26" y="4"/>
                  </a:moveTo>
                  <a:cubicBezTo>
                    <a:pt x="20" y="6"/>
                    <a:pt x="17" y="6"/>
                    <a:pt x="14" y="6"/>
                  </a:cubicBezTo>
                  <a:cubicBezTo>
                    <a:pt x="9" y="6"/>
                    <a:pt x="6" y="6"/>
                    <a:pt x="0" y="12"/>
                  </a:cubicBezTo>
                  <a:cubicBezTo>
                    <a:pt x="7" y="22"/>
                    <a:pt x="11" y="25"/>
                    <a:pt x="13" y="25"/>
                  </a:cubicBezTo>
                  <a:cubicBezTo>
                    <a:pt x="19" y="25"/>
                    <a:pt x="19" y="12"/>
                    <a:pt x="26" y="4"/>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28"/>
            <p:cNvSpPr/>
            <p:nvPr/>
          </p:nvSpPr>
          <p:spPr>
            <a:xfrm>
              <a:off x="5455425" y="2209000"/>
              <a:ext cx="625" cy="650"/>
            </a:xfrm>
            <a:custGeom>
              <a:rect b="b" l="l" r="r" t="t"/>
              <a:pathLst>
                <a:path extrusionOk="0" h="26" w="25">
                  <a:moveTo>
                    <a:pt x="6" y="1"/>
                  </a:moveTo>
                  <a:cubicBezTo>
                    <a:pt x="1" y="1"/>
                    <a:pt x="1" y="11"/>
                    <a:pt x="1" y="26"/>
                  </a:cubicBezTo>
                  <a:cubicBezTo>
                    <a:pt x="1" y="14"/>
                    <a:pt x="4" y="11"/>
                    <a:pt x="8" y="11"/>
                  </a:cubicBezTo>
                  <a:cubicBezTo>
                    <a:pt x="13" y="11"/>
                    <a:pt x="19" y="14"/>
                    <a:pt x="25" y="14"/>
                  </a:cubicBezTo>
                  <a:cubicBezTo>
                    <a:pt x="15" y="5"/>
                    <a:pt x="10" y="1"/>
                    <a:pt x="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28"/>
            <p:cNvSpPr/>
            <p:nvPr/>
          </p:nvSpPr>
          <p:spPr>
            <a:xfrm>
              <a:off x="5453425" y="2209025"/>
              <a:ext cx="2025" cy="3300"/>
            </a:xfrm>
            <a:custGeom>
              <a:rect b="b" l="l" r="r" t="t"/>
              <a:pathLst>
                <a:path extrusionOk="0" h="132" w="81">
                  <a:moveTo>
                    <a:pt x="57" y="1"/>
                  </a:moveTo>
                  <a:cubicBezTo>
                    <a:pt x="35" y="1"/>
                    <a:pt x="75" y="43"/>
                    <a:pt x="61" y="58"/>
                  </a:cubicBezTo>
                  <a:lnTo>
                    <a:pt x="61" y="58"/>
                  </a:lnTo>
                  <a:cubicBezTo>
                    <a:pt x="64" y="58"/>
                    <a:pt x="71" y="62"/>
                    <a:pt x="81" y="72"/>
                  </a:cubicBezTo>
                  <a:lnTo>
                    <a:pt x="57" y="1"/>
                  </a:lnTo>
                  <a:close/>
                  <a:moveTo>
                    <a:pt x="18" y="20"/>
                  </a:moveTo>
                  <a:cubicBezTo>
                    <a:pt x="5" y="20"/>
                    <a:pt x="0" y="34"/>
                    <a:pt x="9" y="60"/>
                  </a:cubicBezTo>
                  <a:cubicBezTo>
                    <a:pt x="21" y="72"/>
                    <a:pt x="57" y="108"/>
                    <a:pt x="57" y="132"/>
                  </a:cubicBezTo>
                  <a:cubicBezTo>
                    <a:pt x="65" y="115"/>
                    <a:pt x="51" y="70"/>
                    <a:pt x="57" y="60"/>
                  </a:cubicBezTo>
                  <a:lnTo>
                    <a:pt x="57" y="60"/>
                  </a:lnTo>
                  <a:cubicBezTo>
                    <a:pt x="57" y="60"/>
                    <a:pt x="57" y="60"/>
                    <a:pt x="57" y="60"/>
                  </a:cubicBezTo>
                  <a:cubicBezTo>
                    <a:pt x="58" y="60"/>
                    <a:pt x="60" y="59"/>
                    <a:pt x="61" y="58"/>
                  </a:cubicBezTo>
                  <a:lnTo>
                    <a:pt x="61" y="58"/>
                  </a:lnTo>
                  <a:cubicBezTo>
                    <a:pt x="60" y="58"/>
                    <a:pt x="60" y="58"/>
                    <a:pt x="60" y="58"/>
                  </a:cubicBezTo>
                  <a:cubicBezTo>
                    <a:pt x="59" y="58"/>
                    <a:pt x="57" y="59"/>
                    <a:pt x="57" y="60"/>
                  </a:cubicBezTo>
                  <a:lnTo>
                    <a:pt x="57" y="60"/>
                  </a:lnTo>
                  <a:cubicBezTo>
                    <a:pt x="45" y="48"/>
                    <a:pt x="45" y="36"/>
                    <a:pt x="33" y="25"/>
                  </a:cubicBezTo>
                  <a:cubicBezTo>
                    <a:pt x="27" y="22"/>
                    <a:pt x="22" y="20"/>
                    <a:pt x="18" y="2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28"/>
            <p:cNvSpPr/>
            <p:nvPr/>
          </p:nvSpPr>
          <p:spPr>
            <a:xfrm>
              <a:off x="5457525" y="2212600"/>
              <a:ext cx="925" cy="1375"/>
            </a:xfrm>
            <a:custGeom>
              <a:rect b="b" l="l" r="r" t="t"/>
              <a:pathLst>
                <a:path extrusionOk="0" h="55" w="37">
                  <a:moveTo>
                    <a:pt x="0" y="1"/>
                  </a:moveTo>
                  <a:cubicBezTo>
                    <a:pt x="12" y="24"/>
                    <a:pt x="12" y="24"/>
                    <a:pt x="12" y="36"/>
                  </a:cubicBezTo>
                  <a:cubicBezTo>
                    <a:pt x="22" y="50"/>
                    <a:pt x="27" y="55"/>
                    <a:pt x="30" y="55"/>
                  </a:cubicBezTo>
                  <a:cubicBezTo>
                    <a:pt x="36" y="55"/>
                    <a:pt x="24" y="21"/>
                    <a:pt x="24" y="13"/>
                  </a:cubicBez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28"/>
            <p:cNvSpPr/>
            <p:nvPr/>
          </p:nvSpPr>
          <p:spPr>
            <a:xfrm>
              <a:off x="5451850" y="2213200"/>
              <a:ext cx="625" cy="625"/>
            </a:xfrm>
            <a:custGeom>
              <a:rect b="b" l="l" r="r" t="t"/>
              <a:pathLst>
                <a:path extrusionOk="0" h="25" w="25">
                  <a:moveTo>
                    <a:pt x="25" y="0"/>
                  </a:moveTo>
                  <a:lnTo>
                    <a:pt x="1" y="24"/>
                  </a:lnTo>
                  <a:lnTo>
                    <a:pt x="13" y="24"/>
                  </a:lnTo>
                  <a:lnTo>
                    <a:pt x="25"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28"/>
            <p:cNvSpPr/>
            <p:nvPr/>
          </p:nvSpPr>
          <p:spPr>
            <a:xfrm>
              <a:off x="5451275" y="2212600"/>
              <a:ext cx="300" cy="1225"/>
            </a:xfrm>
            <a:custGeom>
              <a:rect b="b" l="l" r="r" t="t"/>
              <a:pathLst>
                <a:path extrusionOk="0" h="49" w="12">
                  <a:moveTo>
                    <a:pt x="12" y="1"/>
                  </a:moveTo>
                  <a:lnTo>
                    <a:pt x="0" y="48"/>
                  </a:lnTo>
                  <a:lnTo>
                    <a:pt x="12" y="13"/>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28"/>
            <p:cNvSpPr/>
            <p:nvPr/>
          </p:nvSpPr>
          <p:spPr>
            <a:xfrm>
              <a:off x="5450675" y="2212600"/>
              <a:ext cx="325" cy="625"/>
            </a:xfrm>
            <a:custGeom>
              <a:rect b="b" l="l" r="r" t="t"/>
              <a:pathLst>
                <a:path extrusionOk="0" h="25" w="13">
                  <a:moveTo>
                    <a:pt x="12" y="1"/>
                  </a:moveTo>
                  <a:lnTo>
                    <a:pt x="0" y="24"/>
                  </a:lnTo>
                  <a:lnTo>
                    <a:pt x="12" y="24"/>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28"/>
            <p:cNvSpPr/>
            <p:nvPr/>
          </p:nvSpPr>
          <p:spPr>
            <a:xfrm>
              <a:off x="5449175" y="2213500"/>
              <a:ext cx="1275" cy="675"/>
            </a:xfrm>
            <a:custGeom>
              <a:rect b="b" l="l" r="r" t="t"/>
              <a:pathLst>
                <a:path extrusionOk="0" h="27" w="51">
                  <a:moveTo>
                    <a:pt x="36" y="0"/>
                  </a:moveTo>
                  <a:cubicBezTo>
                    <a:pt x="36" y="14"/>
                    <a:pt x="32" y="20"/>
                    <a:pt x="24" y="20"/>
                  </a:cubicBezTo>
                  <a:cubicBezTo>
                    <a:pt x="18" y="20"/>
                    <a:pt x="11" y="17"/>
                    <a:pt x="1" y="12"/>
                  </a:cubicBezTo>
                  <a:lnTo>
                    <a:pt x="1" y="12"/>
                  </a:lnTo>
                  <a:lnTo>
                    <a:pt x="25" y="24"/>
                  </a:lnTo>
                  <a:cubicBezTo>
                    <a:pt x="25" y="24"/>
                    <a:pt x="30" y="26"/>
                    <a:pt x="36" y="26"/>
                  </a:cubicBezTo>
                  <a:cubicBezTo>
                    <a:pt x="44" y="26"/>
                    <a:pt x="51" y="22"/>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28"/>
            <p:cNvSpPr/>
            <p:nvPr/>
          </p:nvSpPr>
          <p:spPr>
            <a:xfrm>
              <a:off x="5453650" y="2228675"/>
              <a:ext cx="925" cy="925"/>
            </a:xfrm>
            <a:custGeom>
              <a:rect b="b" l="l" r="r" t="t"/>
              <a:pathLst>
                <a:path extrusionOk="0" h="37" w="37">
                  <a:moveTo>
                    <a:pt x="0" y="1"/>
                  </a:moveTo>
                  <a:lnTo>
                    <a:pt x="24" y="36"/>
                  </a:lnTo>
                  <a:cubicBezTo>
                    <a:pt x="24" y="36"/>
                    <a:pt x="24" y="31"/>
                    <a:pt x="28" y="31"/>
                  </a:cubicBezTo>
                  <a:cubicBezTo>
                    <a:pt x="29" y="31"/>
                    <a:pt x="32" y="32"/>
                    <a:pt x="36" y="36"/>
                  </a:cubicBezTo>
                  <a:cubicBezTo>
                    <a:pt x="24" y="13"/>
                    <a:pt x="12" y="1"/>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28"/>
            <p:cNvSpPr/>
            <p:nvPr/>
          </p:nvSpPr>
          <p:spPr>
            <a:xfrm>
              <a:off x="5452750" y="2228325"/>
              <a:ext cx="925" cy="1575"/>
            </a:xfrm>
            <a:custGeom>
              <a:rect b="b" l="l" r="r" t="t"/>
              <a:pathLst>
                <a:path extrusionOk="0" h="63" w="37">
                  <a:moveTo>
                    <a:pt x="21" y="0"/>
                  </a:moveTo>
                  <a:lnTo>
                    <a:pt x="21" y="0"/>
                  </a:lnTo>
                  <a:cubicBezTo>
                    <a:pt x="15" y="0"/>
                    <a:pt x="23" y="27"/>
                    <a:pt x="13" y="27"/>
                  </a:cubicBezTo>
                  <a:lnTo>
                    <a:pt x="1" y="15"/>
                  </a:lnTo>
                  <a:lnTo>
                    <a:pt x="13" y="62"/>
                  </a:lnTo>
                  <a:cubicBezTo>
                    <a:pt x="36" y="50"/>
                    <a:pt x="13" y="27"/>
                    <a:pt x="24" y="3"/>
                  </a:cubicBezTo>
                  <a:cubicBezTo>
                    <a:pt x="23" y="1"/>
                    <a:pt x="21" y="0"/>
                    <a:pt x="2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28"/>
            <p:cNvSpPr/>
            <p:nvPr/>
          </p:nvSpPr>
          <p:spPr>
            <a:xfrm>
              <a:off x="5442625" y="2233450"/>
              <a:ext cx="1650" cy="2150"/>
            </a:xfrm>
            <a:custGeom>
              <a:rect b="b" l="l" r="r" t="t"/>
              <a:pathLst>
                <a:path extrusionOk="0" h="86" w="66">
                  <a:moveTo>
                    <a:pt x="37" y="0"/>
                  </a:moveTo>
                  <a:cubicBezTo>
                    <a:pt x="37" y="24"/>
                    <a:pt x="13" y="36"/>
                    <a:pt x="1" y="48"/>
                  </a:cubicBezTo>
                  <a:cubicBezTo>
                    <a:pt x="21" y="58"/>
                    <a:pt x="24" y="86"/>
                    <a:pt x="25" y="86"/>
                  </a:cubicBezTo>
                  <a:cubicBezTo>
                    <a:pt x="25" y="86"/>
                    <a:pt x="25" y="85"/>
                    <a:pt x="25" y="83"/>
                  </a:cubicBezTo>
                  <a:lnTo>
                    <a:pt x="37" y="60"/>
                  </a:lnTo>
                  <a:lnTo>
                    <a:pt x="48" y="72"/>
                  </a:lnTo>
                  <a:cubicBezTo>
                    <a:pt x="51" y="73"/>
                    <a:pt x="53" y="73"/>
                    <a:pt x="54" y="73"/>
                  </a:cubicBezTo>
                  <a:cubicBezTo>
                    <a:pt x="65" y="73"/>
                    <a:pt x="39" y="36"/>
                    <a:pt x="60" y="36"/>
                  </a:cubicBezTo>
                  <a:cubicBezTo>
                    <a:pt x="37" y="12"/>
                    <a:pt x="37" y="24"/>
                    <a:pt x="3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28"/>
            <p:cNvSpPr/>
            <p:nvPr/>
          </p:nvSpPr>
          <p:spPr>
            <a:xfrm>
              <a:off x="5524200" y="2151275"/>
              <a:ext cx="900" cy="25"/>
            </a:xfrm>
            <a:custGeom>
              <a:rect b="b" l="l" r="r" t="t"/>
              <a:pathLst>
                <a:path extrusionOk="0" h="1" w="36">
                  <a:moveTo>
                    <a:pt x="36" y="1"/>
                  </a:moveTo>
                  <a:cubicBezTo>
                    <a:pt x="0" y="1"/>
                    <a:pt x="24" y="1"/>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28"/>
            <p:cNvSpPr/>
            <p:nvPr/>
          </p:nvSpPr>
          <p:spPr>
            <a:xfrm>
              <a:off x="5524775" y="2151275"/>
              <a:ext cx="25" cy="25"/>
            </a:xfrm>
            <a:custGeom>
              <a:rect b="b" l="l" r="r" t="t"/>
              <a:pathLst>
                <a:path extrusionOk="0" h="1" w="1">
                  <a:moveTo>
                    <a:pt x="1" y="1"/>
                  </a:moveTo>
                  <a:lnTo>
                    <a:pt x="1" y="1"/>
                  </a:lnTo>
                  <a:cubicBezTo>
                    <a:pt x="1" y="1"/>
                    <a:pt x="1"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28"/>
            <p:cNvSpPr/>
            <p:nvPr/>
          </p:nvSpPr>
          <p:spPr>
            <a:xfrm>
              <a:off x="5522875" y="2151575"/>
              <a:ext cx="1625" cy="450"/>
            </a:xfrm>
            <a:custGeom>
              <a:rect b="b" l="l" r="r" t="t"/>
              <a:pathLst>
                <a:path extrusionOk="0" h="18" w="65">
                  <a:moveTo>
                    <a:pt x="17" y="1"/>
                  </a:moveTo>
                  <a:cubicBezTo>
                    <a:pt x="1" y="9"/>
                    <a:pt x="2" y="18"/>
                    <a:pt x="20" y="18"/>
                  </a:cubicBezTo>
                  <a:cubicBezTo>
                    <a:pt x="28" y="18"/>
                    <a:pt x="39" y="16"/>
                    <a:pt x="53" y="13"/>
                  </a:cubicBezTo>
                  <a:cubicBezTo>
                    <a:pt x="29" y="13"/>
                    <a:pt x="65" y="1"/>
                    <a:pt x="1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28"/>
            <p:cNvSpPr/>
            <p:nvPr/>
          </p:nvSpPr>
          <p:spPr>
            <a:xfrm>
              <a:off x="5524500" y="2151575"/>
              <a:ext cx="900" cy="325"/>
            </a:xfrm>
            <a:custGeom>
              <a:rect b="b" l="l" r="r" t="t"/>
              <a:pathLst>
                <a:path extrusionOk="0" h="13" w="36">
                  <a:moveTo>
                    <a:pt x="24" y="1"/>
                  </a:moveTo>
                  <a:lnTo>
                    <a:pt x="0" y="13"/>
                  </a:lnTo>
                  <a:lnTo>
                    <a:pt x="36" y="13"/>
                  </a:ln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28"/>
            <p:cNvSpPr/>
            <p:nvPr/>
          </p:nvSpPr>
          <p:spPr>
            <a:xfrm>
              <a:off x="5525375" y="2151575"/>
              <a:ext cx="625" cy="25"/>
            </a:xfrm>
            <a:custGeom>
              <a:rect b="b" l="l" r="r" t="t"/>
              <a:pathLst>
                <a:path extrusionOk="0" h="1" w="25">
                  <a:moveTo>
                    <a:pt x="13" y="1"/>
                  </a:moveTo>
                  <a:lnTo>
                    <a:pt x="1" y="1"/>
                  </a:lnTo>
                  <a:lnTo>
                    <a:pt x="25"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28"/>
            <p:cNvSpPr/>
            <p:nvPr/>
          </p:nvSpPr>
          <p:spPr>
            <a:xfrm>
              <a:off x="5522500" y="2152175"/>
              <a:ext cx="2900" cy="450"/>
            </a:xfrm>
            <a:custGeom>
              <a:rect b="b" l="l" r="r" t="t"/>
              <a:pathLst>
                <a:path extrusionOk="0" h="18" w="116">
                  <a:moveTo>
                    <a:pt x="56" y="1"/>
                  </a:moveTo>
                  <a:cubicBezTo>
                    <a:pt x="20" y="1"/>
                    <a:pt x="56" y="13"/>
                    <a:pt x="9" y="13"/>
                  </a:cubicBezTo>
                  <a:cubicBezTo>
                    <a:pt x="1" y="17"/>
                    <a:pt x="1" y="18"/>
                    <a:pt x="5" y="18"/>
                  </a:cubicBezTo>
                  <a:cubicBezTo>
                    <a:pt x="14" y="18"/>
                    <a:pt x="40" y="13"/>
                    <a:pt x="56" y="13"/>
                  </a:cubicBezTo>
                  <a:lnTo>
                    <a:pt x="44" y="13"/>
                  </a:lnTo>
                  <a:cubicBezTo>
                    <a:pt x="62" y="7"/>
                    <a:pt x="74" y="7"/>
                    <a:pt x="84" y="7"/>
                  </a:cubicBezTo>
                  <a:cubicBezTo>
                    <a:pt x="95" y="7"/>
                    <a:pt x="104" y="7"/>
                    <a:pt x="116" y="1"/>
                  </a:cubicBezTo>
                  <a:lnTo>
                    <a:pt x="116" y="1"/>
                  </a:lnTo>
                  <a:cubicBezTo>
                    <a:pt x="116" y="1"/>
                    <a:pt x="84" y="6"/>
                    <a:pt x="66" y="6"/>
                  </a:cubicBezTo>
                  <a:cubicBezTo>
                    <a:pt x="58" y="6"/>
                    <a:pt x="52" y="5"/>
                    <a:pt x="5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28"/>
            <p:cNvSpPr/>
            <p:nvPr/>
          </p:nvSpPr>
          <p:spPr>
            <a:xfrm>
              <a:off x="5525975" y="2175100"/>
              <a:ext cx="625" cy="25"/>
            </a:xfrm>
            <a:custGeom>
              <a:rect b="b" l="l" r="r" t="t"/>
              <a:pathLst>
                <a:path extrusionOk="0" h="1" w="25">
                  <a:moveTo>
                    <a:pt x="24" y="0"/>
                  </a:moveTo>
                  <a:cubicBezTo>
                    <a:pt x="12" y="0"/>
                    <a:pt x="12" y="0"/>
                    <a:pt x="1" y="0"/>
                  </a:cubicBezTo>
                  <a:cubicBezTo>
                    <a:pt x="1" y="0"/>
                    <a:pt x="1" y="0"/>
                    <a:pt x="1" y="0"/>
                  </a:cubicBezTo>
                  <a:lnTo>
                    <a:pt x="12"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28"/>
            <p:cNvSpPr/>
            <p:nvPr/>
          </p:nvSpPr>
          <p:spPr>
            <a:xfrm>
              <a:off x="5522400" y="2154850"/>
              <a:ext cx="625" cy="325"/>
            </a:xfrm>
            <a:custGeom>
              <a:rect b="b" l="l" r="r" t="t"/>
              <a:pathLst>
                <a:path extrusionOk="0" h="13" w="25">
                  <a:moveTo>
                    <a:pt x="13" y="1"/>
                  </a:moveTo>
                  <a:cubicBezTo>
                    <a:pt x="1" y="13"/>
                    <a:pt x="13" y="13"/>
                    <a:pt x="13" y="13"/>
                  </a:cubicBezTo>
                  <a:cubicBezTo>
                    <a:pt x="24" y="13"/>
                    <a:pt x="24" y="1"/>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28"/>
            <p:cNvSpPr/>
            <p:nvPr/>
          </p:nvSpPr>
          <p:spPr>
            <a:xfrm>
              <a:off x="5522700" y="2155750"/>
              <a:ext cx="325" cy="25"/>
            </a:xfrm>
            <a:custGeom>
              <a:rect b="b" l="l" r="r" t="t"/>
              <a:pathLst>
                <a:path extrusionOk="0" h="1" w="13">
                  <a:moveTo>
                    <a:pt x="12" y="1"/>
                  </a:moveTo>
                  <a:cubicBezTo>
                    <a:pt x="12" y="1"/>
                    <a:pt x="12" y="1"/>
                    <a:pt x="12" y="1"/>
                  </a:cubicBezTo>
                  <a:cubicBezTo>
                    <a:pt x="1" y="1"/>
                    <a:pt x="1"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28"/>
            <p:cNvSpPr/>
            <p:nvPr/>
          </p:nvSpPr>
          <p:spPr>
            <a:xfrm>
              <a:off x="5522700" y="2156350"/>
              <a:ext cx="25" cy="25"/>
            </a:xfrm>
            <a:custGeom>
              <a:rect b="b" l="l" r="r" t="t"/>
              <a:pathLst>
                <a:path extrusionOk="0" h="1" w="1">
                  <a:moveTo>
                    <a:pt x="1" y="0"/>
                  </a:moveTo>
                  <a:cubicBezTo>
                    <a:pt x="1" y="0"/>
                    <a:pt x="1" y="0"/>
                    <a:pt x="1" y="0"/>
                  </a:cubicBezTo>
                  <a:cubicBezTo>
                    <a:pt x="1" y="0"/>
                    <a:pt x="1"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28"/>
            <p:cNvSpPr/>
            <p:nvPr/>
          </p:nvSpPr>
          <p:spPr>
            <a:xfrm>
              <a:off x="5521600" y="2155150"/>
              <a:ext cx="2025" cy="325"/>
            </a:xfrm>
            <a:custGeom>
              <a:rect b="b" l="l" r="r" t="t"/>
              <a:pathLst>
                <a:path extrusionOk="0" h="13" w="81">
                  <a:moveTo>
                    <a:pt x="33" y="1"/>
                  </a:moveTo>
                  <a:cubicBezTo>
                    <a:pt x="9" y="5"/>
                    <a:pt x="1" y="6"/>
                    <a:pt x="1" y="6"/>
                  </a:cubicBezTo>
                  <a:cubicBezTo>
                    <a:pt x="2" y="6"/>
                    <a:pt x="37" y="1"/>
                    <a:pt x="45" y="1"/>
                  </a:cubicBezTo>
                  <a:close/>
                  <a:moveTo>
                    <a:pt x="45" y="1"/>
                  </a:moveTo>
                  <a:cubicBezTo>
                    <a:pt x="33" y="13"/>
                    <a:pt x="56" y="13"/>
                    <a:pt x="56" y="13"/>
                  </a:cubicBezTo>
                  <a:lnTo>
                    <a:pt x="80" y="13"/>
                  </a:lnTo>
                  <a:cubicBezTo>
                    <a:pt x="80" y="1"/>
                    <a:pt x="80" y="1"/>
                    <a:pt x="8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28"/>
            <p:cNvSpPr/>
            <p:nvPr/>
          </p:nvSpPr>
          <p:spPr>
            <a:xfrm>
              <a:off x="5530150" y="2157250"/>
              <a:ext cx="325" cy="25"/>
            </a:xfrm>
            <a:custGeom>
              <a:rect b="b" l="l" r="r" t="t"/>
              <a:pathLst>
                <a:path extrusionOk="0" h="1" w="13">
                  <a:moveTo>
                    <a:pt x="12" y="0"/>
                  </a:moveTo>
                  <a:cubicBezTo>
                    <a:pt x="12" y="0"/>
                    <a:pt x="0" y="0"/>
                    <a:pt x="0" y="0"/>
                  </a:cubicBezTo>
                  <a:cubicBezTo>
                    <a:pt x="12" y="0"/>
                    <a:pt x="12"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28"/>
            <p:cNvSpPr/>
            <p:nvPr/>
          </p:nvSpPr>
          <p:spPr>
            <a:xfrm>
              <a:off x="5521225" y="2187000"/>
              <a:ext cx="1200" cy="325"/>
            </a:xfrm>
            <a:custGeom>
              <a:rect b="b" l="l" r="r" t="t"/>
              <a:pathLst>
                <a:path extrusionOk="0" h="13" w="48">
                  <a:moveTo>
                    <a:pt x="48" y="1"/>
                  </a:moveTo>
                  <a:cubicBezTo>
                    <a:pt x="0" y="13"/>
                    <a:pt x="48" y="13"/>
                    <a:pt x="0" y="13"/>
                  </a:cubicBezTo>
                  <a:lnTo>
                    <a:pt x="36" y="13"/>
                  </a:lnTo>
                  <a:cubicBezTo>
                    <a:pt x="24" y="13"/>
                    <a:pt x="48" y="13"/>
                    <a:pt x="4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28"/>
            <p:cNvSpPr/>
            <p:nvPr/>
          </p:nvSpPr>
          <p:spPr>
            <a:xfrm>
              <a:off x="5523300" y="2176000"/>
              <a:ext cx="3000" cy="325"/>
            </a:xfrm>
            <a:custGeom>
              <a:rect b="b" l="l" r="r" t="t"/>
              <a:pathLst>
                <a:path extrusionOk="0" h="13" w="120">
                  <a:moveTo>
                    <a:pt x="36" y="0"/>
                  </a:moveTo>
                  <a:cubicBezTo>
                    <a:pt x="17" y="10"/>
                    <a:pt x="13" y="12"/>
                    <a:pt x="7" y="12"/>
                  </a:cubicBezTo>
                  <a:lnTo>
                    <a:pt x="7" y="12"/>
                  </a:lnTo>
                  <a:cubicBezTo>
                    <a:pt x="42" y="11"/>
                    <a:pt x="86" y="0"/>
                    <a:pt x="119" y="0"/>
                  </a:cubicBezTo>
                  <a:close/>
                  <a:moveTo>
                    <a:pt x="7" y="12"/>
                  </a:moveTo>
                  <a:cubicBezTo>
                    <a:pt x="5" y="12"/>
                    <a:pt x="2" y="12"/>
                    <a:pt x="0" y="12"/>
                  </a:cubicBezTo>
                  <a:cubicBezTo>
                    <a:pt x="3" y="12"/>
                    <a:pt x="5" y="12"/>
                    <a:pt x="7"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28"/>
            <p:cNvSpPr/>
            <p:nvPr/>
          </p:nvSpPr>
          <p:spPr>
            <a:xfrm>
              <a:off x="5526275" y="2175700"/>
              <a:ext cx="325" cy="325"/>
            </a:xfrm>
            <a:custGeom>
              <a:rect b="b" l="l" r="r" t="t"/>
              <a:pathLst>
                <a:path extrusionOk="0" h="13" w="13">
                  <a:moveTo>
                    <a:pt x="12" y="0"/>
                  </a:moveTo>
                  <a:cubicBezTo>
                    <a:pt x="12" y="12"/>
                    <a:pt x="0" y="12"/>
                    <a:pt x="0" y="12"/>
                  </a:cubicBezTo>
                  <a:lnTo>
                    <a:pt x="12" y="12"/>
                  </a:lnTo>
                  <a:cubicBezTo>
                    <a:pt x="12" y="12"/>
                    <a:pt x="12" y="12"/>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28"/>
            <p:cNvSpPr/>
            <p:nvPr/>
          </p:nvSpPr>
          <p:spPr>
            <a:xfrm>
              <a:off x="5522100" y="2185225"/>
              <a:ext cx="325" cy="325"/>
            </a:xfrm>
            <a:custGeom>
              <a:rect b="b" l="l" r="r" t="t"/>
              <a:pathLst>
                <a:path extrusionOk="0" h="13" w="13">
                  <a:moveTo>
                    <a:pt x="13" y="0"/>
                  </a:moveTo>
                  <a:cubicBezTo>
                    <a:pt x="1" y="12"/>
                    <a:pt x="1" y="12"/>
                    <a:pt x="13" y="12"/>
                  </a:cubicBezTo>
                  <a:cubicBezTo>
                    <a:pt x="13" y="12"/>
                    <a:pt x="13" y="0"/>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28"/>
            <p:cNvSpPr/>
            <p:nvPr/>
          </p:nvSpPr>
          <p:spPr>
            <a:xfrm>
              <a:off x="5525075" y="2174500"/>
              <a:ext cx="325" cy="325"/>
            </a:xfrm>
            <a:custGeom>
              <a:rect b="b" l="l" r="r" t="t"/>
              <a:pathLst>
                <a:path extrusionOk="0" h="13" w="13">
                  <a:moveTo>
                    <a:pt x="13" y="1"/>
                  </a:moveTo>
                  <a:cubicBezTo>
                    <a:pt x="13" y="1"/>
                    <a:pt x="1" y="1"/>
                    <a:pt x="1" y="13"/>
                  </a:cubicBezTo>
                  <a:lnTo>
                    <a:pt x="13"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28"/>
            <p:cNvSpPr/>
            <p:nvPr/>
          </p:nvSpPr>
          <p:spPr>
            <a:xfrm>
              <a:off x="5535200" y="2177775"/>
              <a:ext cx="1825" cy="325"/>
            </a:xfrm>
            <a:custGeom>
              <a:rect b="b" l="l" r="r" t="t"/>
              <a:pathLst>
                <a:path extrusionOk="0" h="13" w="73">
                  <a:moveTo>
                    <a:pt x="60" y="1"/>
                  </a:moveTo>
                  <a:cubicBezTo>
                    <a:pt x="1" y="1"/>
                    <a:pt x="60" y="1"/>
                    <a:pt x="36" y="13"/>
                  </a:cubicBezTo>
                  <a:lnTo>
                    <a:pt x="60" y="13"/>
                  </a:lnTo>
                  <a:cubicBezTo>
                    <a:pt x="72" y="1"/>
                    <a:pt x="60" y="1"/>
                    <a:pt x="6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28"/>
            <p:cNvSpPr/>
            <p:nvPr/>
          </p:nvSpPr>
          <p:spPr>
            <a:xfrm>
              <a:off x="5521500" y="2187300"/>
              <a:ext cx="325" cy="25"/>
            </a:xfrm>
            <a:custGeom>
              <a:rect b="b" l="l" r="r" t="t"/>
              <a:pathLst>
                <a:path extrusionOk="0" h="1" w="13">
                  <a:moveTo>
                    <a:pt x="1" y="1"/>
                  </a:moveTo>
                  <a:cubicBezTo>
                    <a:pt x="1" y="1"/>
                    <a:pt x="13" y="1"/>
                    <a:pt x="13" y="1"/>
                  </a:cubicBezTo>
                  <a:cubicBezTo>
                    <a:pt x="13" y="1"/>
                    <a:pt x="13" y="1"/>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28"/>
            <p:cNvSpPr/>
            <p:nvPr/>
          </p:nvSpPr>
          <p:spPr>
            <a:xfrm>
              <a:off x="5525975" y="2175100"/>
              <a:ext cx="1225" cy="325"/>
            </a:xfrm>
            <a:custGeom>
              <a:rect b="b" l="l" r="r" t="t"/>
              <a:pathLst>
                <a:path extrusionOk="0" h="13" w="49">
                  <a:moveTo>
                    <a:pt x="24" y="0"/>
                  </a:moveTo>
                  <a:cubicBezTo>
                    <a:pt x="48" y="0"/>
                    <a:pt x="1" y="12"/>
                    <a:pt x="24" y="12"/>
                  </a:cubicBezTo>
                  <a:lnTo>
                    <a:pt x="36"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28"/>
            <p:cNvSpPr/>
            <p:nvPr/>
          </p:nvSpPr>
          <p:spPr>
            <a:xfrm>
              <a:off x="5526575" y="2152175"/>
              <a:ext cx="2400" cy="625"/>
            </a:xfrm>
            <a:custGeom>
              <a:rect b="b" l="l" r="r" t="t"/>
              <a:pathLst>
                <a:path extrusionOk="0" h="25" w="96">
                  <a:moveTo>
                    <a:pt x="0" y="1"/>
                  </a:moveTo>
                  <a:cubicBezTo>
                    <a:pt x="36" y="1"/>
                    <a:pt x="24" y="13"/>
                    <a:pt x="36" y="25"/>
                  </a:cubicBezTo>
                  <a:lnTo>
                    <a:pt x="60" y="13"/>
                  </a:lnTo>
                  <a:lnTo>
                    <a:pt x="72" y="13"/>
                  </a:lnTo>
                  <a:lnTo>
                    <a:pt x="96"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28"/>
            <p:cNvSpPr/>
            <p:nvPr/>
          </p:nvSpPr>
          <p:spPr>
            <a:xfrm>
              <a:off x="5521225" y="2153075"/>
              <a:ext cx="900" cy="325"/>
            </a:xfrm>
            <a:custGeom>
              <a:rect b="b" l="l" r="r" t="t"/>
              <a:pathLst>
                <a:path extrusionOk="0" h="13" w="36">
                  <a:moveTo>
                    <a:pt x="36" y="0"/>
                  </a:moveTo>
                  <a:cubicBezTo>
                    <a:pt x="36" y="0"/>
                    <a:pt x="12" y="12"/>
                    <a:pt x="0" y="12"/>
                  </a:cubicBezTo>
                  <a:lnTo>
                    <a:pt x="24" y="12"/>
                  </a:lnTo>
                  <a:lnTo>
                    <a:pt x="36"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28"/>
            <p:cNvSpPr/>
            <p:nvPr/>
          </p:nvSpPr>
          <p:spPr>
            <a:xfrm>
              <a:off x="5519125" y="2155450"/>
              <a:ext cx="1225" cy="325"/>
            </a:xfrm>
            <a:custGeom>
              <a:rect b="b" l="l" r="r" t="t"/>
              <a:pathLst>
                <a:path extrusionOk="0" h="13" w="49">
                  <a:moveTo>
                    <a:pt x="48" y="1"/>
                  </a:moveTo>
                  <a:cubicBezTo>
                    <a:pt x="25" y="1"/>
                    <a:pt x="1" y="13"/>
                    <a:pt x="36" y="13"/>
                  </a:cubicBezTo>
                  <a:lnTo>
                    <a:pt x="48"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28"/>
            <p:cNvSpPr/>
            <p:nvPr/>
          </p:nvSpPr>
          <p:spPr>
            <a:xfrm>
              <a:off x="5528050" y="2153675"/>
              <a:ext cx="1225" cy="325"/>
            </a:xfrm>
            <a:custGeom>
              <a:rect b="b" l="l" r="r" t="t"/>
              <a:pathLst>
                <a:path extrusionOk="0" h="13" w="49">
                  <a:moveTo>
                    <a:pt x="25" y="0"/>
                  </a:moveTo>
                  <a:cubicBezTo>
                    <a:pt x="1" y="12"/>
                    <a:pt x="13" y="12"/>
                    <a:pt x="37" y="12"/>
                  </a:cubicBezTo>
                  <a:cubicBezTo>
                    <a:pt x="13" y="12"/>
                    <a:pt x="49" y="12"/>
                    <a:pt x="4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28"/>
            <p:cNvSpPr/>
            <p:nvPr/>
          </p:nvSpPr>
          <p:spPr>
            <a:xfrm>
              <a:off x="5519425" y="2156050"/>
              <a:ext cx="1525" cy="325"/>
            </a:xfrm>
            <a:custGeom>
              <a:rect b="b" l="l" r="r" t="t"/>
              <a:pathLst>
                <a:path extrusionOk="0" h="13" w="61">
                  <a:moveTo>
                    <a:pt x="13" y="0"/>
                  </a:moveTo>
                  <a:cubicBezTo>
                    <a:pt x="60" y="0"/>
                    <a:pt x="1" y="12"/>
                    <a:pt x="36" y="12"/>
                  </a:cubicBezTo>
                  <a:cubicBezTo>
                    <a:pt x="24" y="12"/>
                    <a:pt x="60" y="0"/>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28"/>
            <p:cNvSpPr/>
            <p:nvPr/>
          </p:nvSpPr>
          <p:spPr>
            <a:xfrm>
              <a:off x="5529325" y="2154550"/>
              <a:ext cx="1475" cy="325"/>
            </a:xfrm>
            <a:custGeom>
              <a:rect b="b" l="l" r="r" t="t"/>
              <a:pathLst>
                <a:path extrusionOk="0" h="13" w="59">
                  <a:moveTo>
                    <a:pt x="45" y="1"/>
                  </a:moveTo>
                  <a:cubicBezTo>
                    <a:pt x="42" y="1"/>
                    <a:pt x="42" y="1"/>
                    <a:pt x="44" y="1"/>
                  </a:cubicBezTo>
                  <a:lnTo>
                    <a:pt x="44" y="1"/>
                  </a:lnTo>
                  <a:cubicBezTo>
                    <a:pt x="45" y="1"/>
                    <a:pt x="45" y="1"/>
                    <a:pt x="45" y="1"/>
                  </a:cubicBezTo>
                  <a:close/>
                  <a:moveTo>
                    <a:pt x="44" y="1"/>
                  </a:moveTo>
                  <a:lnTo>
                    <a:pt x="44" y="1"/>
                  </a:lnTo>
                  <a:cubicBezTo>
                    <a:pt x="37" y="3"/>
                    <a:pt x="1" y="13"/>
                    <a:pt x="33" y="13"/>
                  </a:cubicBezTo>
                  <a:cubicBezTo>
                    <a:pt x="58" y="4"/>
                    <a:pt x="48" y="2"/>
                    <a:pt x="4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28"/>
            <p:cNvSpPr/>
            <p:nvPr/>
          </p:nvSpPr>
          <p:spPr>
            <a:xfrm>
              <a:off x="5520625" y="2156350"/>
              <a:ext cx="2700" cy="625"/>
            </a:xfrm>
            <a:custGeom>
              <a:rect b="b" l="l" r="r" t="t"/>
              <a:pathLst>
                <a:path extrusionOk="0" h="25" w="108">
                  <a:moveTo>
                    <a:pt x="72" y="0"/>
                  </a:moveTo>
                  <a:cubicBezTo>
                    <a:pt x="48" y="12"/>
                    <a:pt x="36" y="24"/>
                    <a:pt x="0" y="24"/>
                  </a:cubicBezTo>
                  <a:cubicBezTo>
                    <a:pt x="24" y="24"/>
                    <a:pt x="72" y="24"/>
                    <a:pt x="95" y="12"/>
                  </a:cubicBezTo>
                  <a:lnTo>
                    <a:pt x="107" y="12"/>
                  </a:lnTo>
                  <a:cubicBezTo>
                    <a:pt x="72" y="12"/>
                    <a:pt x="84" y="0"/>
                    <a:pt x="7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28"/>
            <p:cNvSpPr/>
            <p:nvPr/>
          </p:nvSpPr>
          <p:spPr>
            <a:xfrm>
              <a:off x="5528675" y="2154550"/>
              <a:ext cx="2375" cy="625"/>
            </a:xfrm>
            <a:custGeom>
              <a:rect b="b" l="l" r="r" t="t"/>
              <a:pathLst>
                <a:path extrusionOk="0" h="25" w="95">
                  <a:moveTo>
                    <a:pt x="24" y="21"/>
                  </a:moveTo>
                  <a:cubicBezTo>
                    <a:pt x="10" y="22"/>
                    <a:pt x="0" y="25"/>
                    <a:pt x="12" y="25"/>
                  </a:cubicBezTo>
                  <a:lnTo>
                    <a:pt x="24" y="21"/>
                  </a:lnTo>
                  <a:close/>
                  <a:moveTo>
                    <a:pt x="95" y="1"/>
                  </a:moveTo>
                  <a:lnTo>
                    <a:pt x="95" y="1"/>
                  </a:lnTo>
                  <a:cubicBezTo>
                    <a:pt x="71" y="13"/>
                    <a:pt x="47" y="13"/>
                    <a:pt x="47" y="13"/>
                  </a:cubicBezTo>
                  <a:lnTo>
                    <a:pt x="24" y="21"/>
                  </a:lnTo>
                  <a:lnTo>
                    <a:pt x="24" y="21"/>
                  </a:lnTo>
                  <a:cubicBezTo>
                    <a:pt x="30" y="20"/>
                    <a:pt x="36" y="19"/>
                    <a:pt x="42" y="19"/>
                  </a:cubicBezTo>
                  <a:cubicBezTo>
                    <a:pt x="51" y="19"/>
                    <a:pt x="59" y="21"/>
                    <a:pt x="59" y="25"/>
                  </a:cubicBezTo>
                  <a:cubicBezTo>
                    <a:pt x="71" y="13"/>
                    <a:pt x="95" y="13"/>
                    <a:pt x="9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28"/>
            <p:cNvSpPr/>
            <p:nvPr/>
          </p:nvSpPr>
          <p:spPr>
            <a:xfrm>
              <a:off x="5519725" y="2157100"/>
              <a:ext cx="1800" cy="475"/>
            </a:xfrm>
            <a:custGeom>
              <a:rect b="b" l="l" r="r" t="t"/>
              <a:pathLst>
                <a:path extrusionOk="0" h="19" w="72">
                  <a:moveTo>
                    <a:pt x="32" y="1"/>
                  </a:moveTo>
                  <a:cubicBezTo>
                    <a:pt x="26" y="1"/>
                    <a:pt x="16" y="2"/>
                    <a:pt x="1" y="6"/>
                  </a:cubicBezTo>
                  <a:cubicBezTo>
                    <a:pt x="12" y="6"/>
                    <a:pt x="24" y="18"/>
                    <a:pt x="48" y="18"/>
                  </a:cubicBezTo>
                  <a:lnTo>
                    <a:pt x="72" y="6"/>
                  </a:lnTo>
                  <a:cubicBezTo>
                    <a:pt x="48" y="6"/>
                    <a:pt x="45" y="1"/>
                    <a:pt x="3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28"/>
            <p:cNvSpPr/>
            <p:nvPr/>
          </p:nvSpPr>
          <p:spPr>
            <a:xfrm>
              <a:off x="5528050" y="2155450"/>
              <a:ext cx="1825" cy="325"/>
            </a:xfrm>
            <a:custGeom>
              <a:rect b="b" l="l" r="r" t="t"/>
              <a:pathLst>
                <a:path extrusionOk="0" h="13" w="73">
                  <a:moveTo>
                    <a:pt x="49" y="1"/>
                  </a:moveTo>
                  <a:cubicBezTo>
                    <a:pt x="49" y="1"/>
                    <a:pt x="1" y="1"/>
                    <a:pt x="25" y="13"/>
                  </a:cubicBezTo>
                  <a:lnTo>
                    <a:pt x="7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28"/>
            <p:cNvSpPr/>
            <p:nvPr/>
          </p:nvSpPr>
          <p:spPr>
            <a:xfrm>
              <a:off x="5520925" y="2159925"/>
              <a:ext cx="1800" cy="325"/>
            </a:xfrm>
            <a:custGeom>
              <a:rect b="b" l="l" r="r" t="t"/>
              <a:pathLst>
                <a:path extrusionOk="0" h="13" w="72">
                  <a:moveTo>
                    <a:pt x="48" y="0"/>
                  </a:moveTo>
                  <a:cubicBezTo>
                    <a:pt x="24" y="0"/>
                    <a:pt x="0" y="12"/>
                    <a:pt x="24" y="12"/>
                  </a:cubicBezTo>
                  <a:cubicBezTo>
                    <a:pt x="36" y="12"/>
                    <a:pt x="72" y="0"/>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28"/>
            <p:cNvSpPr/>
            <p:nvPr/>
          </p:nvSpPr>
          <p:spPr>
            <a:xfrm>
              <a:off x="5520100" y="2171825"/>
              <a:ext cx="850" cy="250"/>
            </a:xfrm>
            <a:custGeom>
              <a:rect b="b" l="l" r="r" t="t"/>
              <a:pathLst>
                <a:path extrusionOk="0" h="10" w="34">
                  <a:moveTo>
                    <a:pt x="9" y="1"/>
                  </a:moveTo>
                  <a:cubicBezTo>
                    <a:pt x="3" y="6"/>
                    <a:pt x="0" y="9"/>
                    <a:pt x="3" y="9"/>
                  </a:cubicBezTo>
                  <a:cubicBezTo>
                    <a:pt x="6" y="9"/>
                    <a:pt x="15" y="6"/>
                    <a:pt x="3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28"/>
            <p:cNvSpPr/>
            <p:nvPr/>
          </p:nvSpPr>
          <p:spPr>
            <a:xfrm>
              <a:off x="5520025" y="2172125"/>
              <a:ext cx="1225" cy="25"/>
            </a:xfrm>
            <a:custGeom>
              <a:rect b="b" l="l" r="r" t="t"/>
              <a:pathLst>
                <a:path extrusionOk="0" h="1" w="49">
                  <a:moveTo>
                    <a:pt x="48" y="0"/>
                  </a:moveTo>
                  <a:lnTo>
                    <a:pt x="24" y="0"/>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28"/>
            <p:cNvSpPr/>
            <p:nvPr/>
          </p:nvSpPr>
          <p:spPr>
            <a:xfrm>
              <a:off x="5519425" y="2172725"/>
              <a:ext cx="625" cy="25"/>
            </a:xfrm>
            <a:custGeom>
              <a:rect b="b" l="l" r="r" t="t"/>
              <a:pathLst>
                <a:path extrusionOk="0" h="1" w="25">
                  <a:moveTo>
                    <a:pt x="24" y="0"/>
                  </a:moveTo>
                  <a:lnTo>
                    <a:pt x="1" y="0"/>
                  </a:lnTo>
                  <a:cubicBezTo>
                    <a:pt x="1" y="0"/>
                    <a:pt x="13" y="0"/>
                    <a:pt x="13" y="0"/>
                  </a:cubicBezTo>
                  <a:cubicBezTo>
                    <a:pt x="13" y="0"/>
                    <a:pt x="13" y="0"/>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28"/>
            <p:cNvSpPr/>
            <p:nvPr/>
          </p:nvSpPr>
          <p:spPr>
            <a:xfrm>
              <a:off x="5519125" y="2172725"/>
              <a:ext cx="2125" cy="325"/>
            </a:xfrm>
            <a:custGeom>
              <a:rect b="b" l="l" r="r" t="t"/>
              <a:pathLst>
                <a:path extrusionOk="0" h="13" w="85">
                  <a:moveTo>
                    <a:pt x="84" y="0"/>
                  </a:moveTo>
                  <a:cubicBezTo>
                    <a:pt x="60" y="0"/>
                    <a:pt x="60" y="12"/>
                    <a:pt x="1" y="12"/>
                  </a:cubicBezTo>
                  <a:lnTo>
                    <a:pt x="36" y="12"/>
                  </a:lnTo>
                  <a:lnTo>
                    <a:pt x="84"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28"/>
            <p:cNvSpPr/>
            <p:nvPr/>
          </p:nvSpPr>
          <p:spPr>
            <a:xfrm>
              <a:off x="5520025" y="2173325"/>
              <a:ext cx="3425" cy="400"/>
            </a:xfrm>
            <a:custGeom>
              <a:rect b="b" l="l" r="r" t="t"/>
              <a:pathLst>
                <a:path extrusionOk="0" h="16" w="137">
                  <a:moveTo>
                    <a:pt x="127" y="8"/>
                  </a:moveTo>
                  <a:cubicBezTo>
                    <a:pt x="125" y="8"/>
                    <a:pt x="121" y="9"/>
                    <a:pt x="118" y="9"/>
                  </a:cubicBezTo>
                  <a:lnTo>
                    <a:pt x="118" y="9"/>
                  </a:lnTo>
                  <a:cubicBezTo>
                    <a:pt x="116" y="9"/>
                    <a:pt x="114" y="9"/>
                    <a:pt x="112" y="9"/>
                  </a:cubicBezTo>
                  <a:cubicBezTo>
                    <a:pt x="104" y="9"/>
                    <a:pt x="95" y="9"/>
                    <a:pt x="86" y="11"/>
                  </a:cubicBezTo>
                  <a:lnTo>
                    <a:pt x="86" y="11"/>
                  </a:lnTo>
                  <a:cubicBezTo>
                    <a:pt x="97" y="10"/>
                    <a:pt x="109" y="9"/>
                    <a:pt x="118" y="9"/>
                  </a:cubicBezTo>
                  <a:lnTo>
                    <a:pt x="118" y="9"/>
                  </a:lnTo>
                  <a:cubicBezTo>
                    <a:pt x="123" y="9"/>
                    <a:pt x="128" y="10"/>
                    <a:pt x="131" y="12"/>
                  </a:cubicBezTo>
                  <a:cubicBezTo>
                    <a:pt x="137" y="9"/>
                    <a:pt x="134" y="8"/>
                    <a:pt x="127" y="8"/>
                  </a:cubicBezTo>
                  <a:close/>
                  <a:moveTo>
                    <a:pt x="12" y="0"/>
                  </a:moveTo>
                  <a:cubicBezTo>
                    <a:pt x="0" y="12"/>
                    <a:pt x="72" y="12"/>
                    <a:pt x="12" y="12"/>
                  </a:cubicBezTo>
                  <a:cubicBezTo>
                    <a:pt x="20" y="14"/>
                    <a:pt x="28" y="15"/>
                    <a:pt x="38" y="15"/>
                  </a:cubicBezTo>
                  <a:cubicBezTo>
                    <a:pt x="53" y="15"/>
                    <a:pt x="70" y="13"/>
                    <a:pt x="86" y="11"/>
                  </a:cubicBezTo>
                  <a:lnTo>
                    <a:pt x="86" y="11"/>
                  </a:lnTo>
                  <a:cubicBezTo>
                    <a:pt x="80" y="11"/>
                    <a:pt x="75" y="11"/>
                    <a:pt x="69" y="11"/>
                  </a:cubicBezTo>
                  <a:cubicBezTo>
                    <a:pt x="52" y="11"/>
                    <a:pt x="39" y="9"/>
                    <a:pt x="48" y="0"/>
                  </a:cubicBezTo>
                  <a:lnTo>
                    <a:pt x="48" y="0"/>
                  </a:lnTo>
                  <a:cubicBezTo>
                    <a:pt x="40" y="4"/>
                    <a:pt x="35" y="5"/>
                    <a:pt x="31" y="5"/>
                  </a:cubicBezTo>
                  <a:cubicBezTo>
                    <a:pt x="23" y="5"/>
                    <a:pt x="20"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28"/>
            <p:cNvSpPr/>
            <p:nvPr/>
          </p:nvSpPr>
          <p:spPr>
            <a:xfrm>
              <a:off x="5521800" y="2173025"/>
              <a:ext cx="1525" cy="325"/>
            </a:xfrm>
            <a:custGeom>
              <a:rect b="b" l="l" r="r" t="t"/>
              <a:pathLst>
                <a:path extrusionOk="0" h="13" w="61">
                  <a:moveTo>
                    <a:pt x="37" y="0"/>
                  </a:moveTo>
                  <a:cubicBezTo>
                    <a:pt x="1" y="0"/>
                    <a:pt x="1" y="12"/>
                    <a:pt x="25" y="12"/>
                  </a:cubicBezTo>
                  <a:cubicBezTo>
                    <a:pt x="25" y="12"/>
                    <a:pt x="60" y="0"/>
                    <a:pt x="3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28"/>
            <p:cNvSpPr/>
            <p:nvPr/>
          </p:nvSpPr>
          <p:spPr>
            <a:xfrm>
              <a:off x="5520625" y="2173900"/>
              <a:ext cx="325" cy="325"/>
            </a:xfrm>
            <a:custGeom>
              <a:rect b="b" l="l" r="r" t="t"/>
              <a:pathLst>
                <a:path extrusionOk="0" h="13" w="13">
                  <a:moveTo>
                    <a:pt x="12" y="1"/>
                  </a:moveTo>
                  <a:lnTo>
                    <a:pt x="0" y="13"/>
                  </a:lnTo>
                  <a:lnTo>
                    <a:pt x="12" y="13"/>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28"/>
            <p:cNvSpPr/>
            <p:nvPr/>
          </p:nvSpPr>
          <p:spPr>
            <a:xfrm>
              <a:off x="5520025" y="2174500"/>
              <a:ext cx="925" cy="25"/>
            </a:xfrm>
            <a:custGeom>
              <a:rect b="b" l="l" r="r" t="t"/>
              <a:pathLst>
                <a:path extrusionOk="0" h="1" w="37">
                  <a:moveTo>
                    <a:pt x="36" y="1"/>
                  </a:moveTo>
                  <a:lnTo>
                    <a:pt x="0" y="1"/>
                  </a:lnTo>
                  <a:cubicBezTo>
                    <a:pt x="12" y="1"/>
                    <a:pt x="12" y="1"/>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28"/>
            <p:cNvSpPr/>
            <p:nvPr/>
          </p:nvSpPr>
          <p:spPr>
            <a:xfrm>
              <a:off x="5519600" y="2174800"/>
              <a:ext cx="1700" cy="325"/>
            </a:xfrm>
            <a:custGeom>
              <a:rect b="b" l="l" r="r" t="t"/>
              <a:pathLst>
                <a:path extrusionOk="0" h="13" w="68">
                  <a:moveTo>
                    <a:pt x="53" y="1"/>
                  </a:moveTo>
                  <a:cubicBezTo>
                    <a:pt x="46" y="8"/>
                    <a:pt x="35" y="11"/>
                    <a:pt x="24" y="12"/>
                  </a:cubicBezTo>
                  <a:lnTo>
                    <a:pt x="24" y="12"/>
                  </a:lnTo>
                  <a:cubicBezTo>
                    <a:pt x="43" y="11"/>
                    <a:pt x="67" y="8"/>
                    <a:pt x="53" y="1"/>
                  </a:cubicBezTo>
                  <a:close/>
                  <a:moveTo>
                    <a:pt x="24" y="12"/>
                  </a:moveTo>
                  <a:cubicBezTo>
                    <a:pt x="11" y="12"/>
                    <a:pt x="1" y="12"/>
                    <a:pt x="6" y="12"/>
                  </a:cubicBezTo>
                  <a:cubicBezTo>
                    <a:pt x="10" y="12"/>
                    <a:pt x="17" y="12"/>
                    <a:pt x="24"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28"/>
            <p:cNvSpPr/>
            <p:nvPr/>
          </p:nvSpPr>
          <p:spPr>
            <a:xfrm>
              <a:off x="5522400" y="2175850"/>
              <a:ext cx="625" cy="175"/>
            </a:xfrm>
            <a:custGeom>
              <a:rect b="b" l="l" r="r" t="t"/>
              <a:pathLst>
                <a:path extrusionOk="0" h="7" w="25">
                  <a:moveTo>
                    <a:pt x="12" y="1"/>
                  </a:moveTo>
                  <a:cubicBezTo>
                    <a:pt x="9" y="1"/>
                    <a:pt x="5" y="2"/>
                    <a:pt x="1" y="6"/>
                  </a:cubicBezTo>
                  <a:lnTo>
                    <a:pt x="24" y="6"/>
                  </a:lnTo>
                  <a:cubicBezTo>
                    <a:pt x="24" y="6"/>
                    <a:pt x="19"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28"/>
            <p:cNvSpPr/>
            <p:nvPr/>
          </p:nvSpPr>
          <p:spPr>
            <a:xfrm>
              <a:off x="5527475" y="2175100"/>
              <a:ext cx="1200" cy="325"/>
            </a:xfrm>
            <a:custGeom>
              <a:rect b="b" l="l" r="r" t="t"/>
              <a:pathLst>
                <a:path extrusionOk="0" h="13" w="48">
                  <a:moveTo>
                    <a:pt x="12" y="0"/>
                  </a:moveTo>
                  <a:cubicBezTo>
                    <a:pt x="0" y="0"/>
                    <a:pt x="0" y="0"/>
                    <a:pt x="0" y="12"/>
                  </a:cubicBezTo>
                  <a:cubicBezTo>
                    <a:pt x="48" y="0"/>
                    <a:pt x="0"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28"/>
            <p:cNvSpPr/>
            <p:nvPr/>
          </p:nvSpPr>
          <p:spPr>
            <a:xfrm>
              <a:off x="5520625" y="2176300"/>
              <a:ext cx="625" cy="25"/>
            </a:xfrm>
            <a:custGeom>
              <a:rect b="b" l="l" r="r" t="t"/>
              <a:pathLst>
                <a:path extrusionOk="0" h="1" w="25">
                  <a:moveTo>
                    <a:pt x="24" y="0"/>
                  </a:moveTo>
                  <a:cubicBezTo>
                    <a:pt x="12" y="0"/>
                    <a:pt x="24" y="0"/>
                    <a:pt x="24" y="0"/>
                  </a:cubicBezTo>
                  <a:cubicBezTo>
                    <a:pt x="0" y="0"/>
                    <a:pt x="0" y="0"/>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28"/>
            <p:cNvSpPr/>
            <p:nvPr/>
          </p:nvSpPr>
          <p:spPr>
            <a:xfrm>
              <a:off x="5520150" y="2176300"/>
              <a:ext cx="3175" cy="600"/>
            </a:xfrm>
            <a:custGeom>
              <a:rect b="b" l="l" r="r" t="t"/>
              <a:pathLst>
                <a:path extrusionOk="0" h="24" w="127">
                  <a:moveTo>
                    <a:pt x="44" y="7"/>
                  </a:moveTo>
                  <a:cubicBezTo>
                    <a:pt x="24" y="8"/>
                    <a:pt x="0" y="12"/>
                    <a:pt x="7" y="12"/>
                  </a:cubicBezTo>
                  <a:lnTo>
                    <a:pt x="44" y="7"/>
                  </a:lnTo>
                  <a:close/>
                  <a:moveTo>
                    <a:pt x="91" y="0"/>
                  </a:moveTo>
                  <a:lnTo>
                    <a:pt x="44" y="7"/>
                  </a:lnTo>
                  <a:lnTo>
                    <a:pt x="44" y="7"/>
                  </a:lnTo>
                  <a:cubicBezTo>
                    <a:pt x="45" y="7"/>
                    <a:pt x="47" y="7"/>
                    <a:pt x="49" y="7"/>
                  </a:cubicBezTo>
                  <a:cubicBezTo>
                    <a:pt x="59" y="7"/>
                    <a:pt x="67" y="8"/>
                    <a:pt x="67" y="12"/>
                  </a:cubicBezTo>
                  <a:lnTo>
                    <a:pt x="31" y="12"/>
                  </a:lnTo>
                  <a:cubicBezTo>
                    <a:pt x="7" y="24"/>
                    <a:pt x="7" y="24"/>
                    <a:pt x="31" y="24"/>
                  </a:cubicBezTo>
                  <a:cubicBezTo>
                    <a:pt x="55" y="24"/>
                    <a:pt x="103" y="12"/>
                    <a:pt x="126" y="12"/>
                  </a:cubicBezTo>
                  <a:cubicBezTo>
                    <a:pt x="114" y="12"/>
                    <a:pt x="31" y="12"/>
                    <a:pt x="9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28"/>
            <p:cNvSpPr/>
            <p:nvPr/>
          </p:nvSpPr>
          <p:spPr>
            <a:xfrm>
              <a:off x="5524775" y="2175700"/>
              <a:ext cx="2425" cy="325"/>
            </a:xfrm>
            <a:custGeom>
              <a:rect b="b" l="l" r="r" t="t"/>
              <a:pathLst>
                <a:path extrusionOk="0" h="13" w="97">
                  <a:moveTo>
                    <a:pt x="25" y="0"/>
                  </a:moveTo>
                  <a:lnTo>
                    <a:pt x="1" y="12"/>
                  </a:lnTo>
                  <a:cubicBezTo>
                    <a:pt x="9" y="8"/>
                    <a:pt x="15" y="7"/>
                    <a:pt x="21" y="7"/>
                  </a:cubicBezTo>
                  <a:cubicBezTo>
                    <a:pt x="33" y="7"/>
                    <a:pt x="41" y="12"/>
                    <a:pt x="49" y="12"/>
                  </a:cubicBezTo>
                  <a:cubicBezTo>
                    <a:pt x="96" y="0"/>
                    <a:pt x="37" y="0"/>
                    <a:pt x="2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28"/>
            <p:cNvSpPr/>
            <p:nvPr/>
          </p:nvSpPr>
          <p:spPr>
            <a:xfrm>
              <a:off x="5522700" y="2177475"/>
              <a:ext cx="625" cy="325"/>
            </a:xfrm>
            <a:custGeom>
              <a:rect b="b" l="l" r="r" t="t"/>
              <a:pathLst>
                <a:path extrusionOk="0" h="13" w="25">
                  <a:moveTo>
                    <a:pt x="1" y="1"/>
                  </a:moveTo>
                  <a:lnTo>
                    <a:pt x="12" y="13"/>
                  </a:ln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28"/>
            <p:cNvSpPr/>
            <p:nvPr/>
          </p:nvSpPr>
          <p:spPr>
            <a:xfrm>
              <a:off x="5521800" y="2177775"/>
              <a:ext cx="925" cy="25"/>
            </a:xfrm>
            <a:custGeom>
              <a:rect b="b" l="l" r="r" t="t"/>
              <a:pathLst>
                <a:path extrusionOk="0" h="1" w="37">
                  <a:moveTo>
                    <a:pt x="25" y="1"/>
                  </a:moveTo>
                  <a:lnTo>
                    <a:pt x="1" y="1"/>
                  </a:lnTo>
                  <a:lnTo>
                    <a:pt x="37"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28"/>
            <p:cNvSpPr/>
            <p:nvPr/>
          </p:nvSpPr>
          <p:spPr>
            <a:xfrm>
              <a:off x="5521500" y="2177775"/>
              <a:ext cx="325" cy="325"/>
            </a:xfrm>
            <a:custGeom>
              <a:rect b="b" l="l" r="r" t="t"/>
              <a:pathLst>
                <a:path extrusionOk="0" h="13" w="13">
                  <a:moveTo>
                    <a:pt x="13" y="13"/>
                  </a:moveTo>
                  <a:lnTo>
                    <a:pt x="13" y="13"/>
                  </a:lnTo>
                  <a:lnTo>
                    <a:pt x="1"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28"/>
            <p:cNvSpPr/>
            <p:nvPr/>
          </p:nvSpPr>
          <p:spPr>
            <a:xfrm>
              <a:off x="5521800" y="2178250"/>
              <a:ext cx="600" cy="150"/>
            </a:xfrm>
            <a:custGeom>
              <a:rect b="b" l="l" r="r" t="t"/>
              <a:pathLst>
                <a:path extrusionOk="0" h="6" w="24">
                  <a:moveTo>
                    <a:pt x="20" y="0"/>
                  </a:moveTo>
                  <a:cubicBezTo>
                    <a:pt x="18" y="0"/>
                    <a:pt x="13" y="1"/>
                    <a:pt x="1" y="5"/>
                  </a:cubicBezTo>
                  <a:lnTo>
                    <a:pt x="13" y="5"/>
                  </a:lnTo>
                  <a:cubicBezTo>
                    <a:pt x="13" y="5"/>
                    <a:pt x="23" y="0"/>
                    <a:pt x="2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28"/>
            <p:cNvSpPr/>
            <p:nvPr/>
          </p:nvSpPr>
          <p:spPr>
            <a:xfrm>
              <a:off x="5536400" y="2178075"/>
              <a:ext cx="1200" cy="325"/>
            </a:xfrm>
            <a:custGeom>
              <a:rect b="b" l="l" r="r" t="t"/>
              <a:pathLst>
                <a:path extrusionOk="0" h="13" w="48">
                  <a:moveTo>
                    <a:pt x="48" y="1"/>
                  </a:moveTo>
                  <a:cubicBezTo>
                    <a:pt x="24" y="1"/>
                    <a:pt x="12" y="12"/>
                    <a:pt x="0" y="12"/>
                  </a:cubicBezTo>
                  <a:lnTo>
                    <a:pt x="36" y="12"/>
                  </a:lnTo>
                  <a:cubicBezTo>
                    <a:pt x="36" y="12"/>
                    <a:pt x="36" y="1"/>
                    <a:pt x="4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28"/>
            <p:cNvSpPr/>
            <p:nvPr/>
          </p:nvSpPr>
          <p:spPr>
            <a:xfrm>
              <a:off x="5535500" y="2178375"/>
              <a:ext cx="1675" cy="325"/>
            </a:xfrm>
            <a:custGeom>
              <a:rect b="b" l="l" r="r" t="t"/>
              <a:pathLst>
                <a:path extrusionOk="0" h="13" w="67">
                  <a:moveTo>
                    <a:pt x="24" y="0"/>
                  </a:moveTo>
                  <a:cubicBezTo>
                    <a:pt x="1" y="0"/>
                    <a:pt x="36" y="0"/>
                    <a:pt x="24" y="12"/>
                  </a:cubicBezTo>
                  <a:lnTo>
                    <a:pt x="60" y="12"/>
                  </a:lnTo>
                  <a:cubicBezTo>
                    <a:pt x="66" y="6"/>
                    <a:pt x="57" y="6"/>
                    <a:pt x="47" y="6"/>
                  </a:cubicBezTo>
                  <a:cubicBezTo>
                    <a:pt x="36" y="6"/>
                    <a:pt x="24" y="6"/>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28"/>
            <p:cNvSpPr/>
            <p:nvPr/>
          </p:nvSpPr>
          <p:spPr>
            <a:xfrm>
              <a:off x="5534025" y="2181950"/>
              <a:ext cx="2100" cy="625"/>
            </a:xfrm>
            <a:custGeom>
              <a:rect b="b" l="l" r="r" t="t"/>
              <a:pathLst>
                <a:path extrusionOk="0" h="25" w="84">
                  <a:moveTo>
                    <a:pt x="48" y="0"/>
                  </a:moveTo>
                  <a:cubicBezTo>
                    <a:pt x="36" y="6"/>
                    <a:pt x="30" y="9"/>
                    <a:pt x="24" y="9"/>
                  </a:cubicBezTo>
                  <a:cubicBezTo>
                    <a:pt x="18" y="9"/>
                    <a:pt x="12" y="6"/>
                    <a:pt x="0" y="0"/>
                  </a:cubicBezTo>
                  <a:lnTo>
                    <a:pt x="0" y="0"/>
                  </a:lnTo>
                  <a:cubicBezTo>
                    <a:pt x="24" y="12"/>
                    <a:pt x="12" y="12"/>
                    <a:pt x="24" y="24"/>
                  </a:cubicBezTo>
                  <a:lnTo>
                    <a:pt x="71" y="24"/>
                  </a:lnTo>
                  <a:lnTo>
                    <a:pt x="48" y="12"/>
                  </a:lnTo>
                  <a:lnTo>
                    <a:pt x="71" y="12"/>
                  </a:lnTo>
                  <a:cubicBezTo>
                    <a:pt x="83" y="6"/>
                    <a:pt x="74" y="6"/>
                    <a:pt x="64" y="6"/>
                  </a:cubicBezTo>
                  <a:cubicBezTo>
                    <a:pt x="54" y="6"/>
                    <a:pt x="42" y="6"/>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28"/>
            <p:cNvSpPr/>
            <p:nvPr/>
          </p:nvSpPr>
          <p:spPr>
            <a:xfrm>
              <a:off x="5564675" y="2174500"/>
              <a:ext cx="25" cy="325"/>
            </a:xfrm>
            <a:custGeom>
              <a:rect b="b" l="l" r="r" t="t"/>
              <a:pathLst>
                <a:path extrusionOk="0" h="13" w="1">
                  <a:moveTo>
                    <a:pt x="0" y="13"/>
                  </a:moveTo>
                  <a:cubicBezTo>
                    <a:pt x="0" y="13"/>
                    <a:pt x="0" y="13"/>
                    <a:pt x="0" y="1"/>
                  </a:cubicBezTo>
                  <a:lnTo>
                    <a:pt x="0" y="1"/>
                  </a:lnTo>
                  <a:lnTo>
                    <a:pt x="0" y="13"/>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28"/>
            <p:cNvSpPr/>
            <p:nvPr/>
          </p:nvSpPr>
          <p:spPr>
            <a:xfrm>
              <a:off x="5540550" y="2156225"/>
              <a:ext cx="1225" cy="1350"/>
            </a:xfrm>
            <a:custGeom>
              <a:rect b="b" l="l" r="r" t="t"/>
              <a:pathLst>
                <a:path extrusionOk="0" h="54" w="49">
                  <a:moveTo>
                    <a:pt x="28" y="0"/>
                  </a:moveTo>
                  <a:cubicBezTo>
                    <a:pt x="23" y="0"/>
                    <a:pt x="21" y="5"/>
                    <a:pt x="13" y="5"/>
                  </a:cubicBezTo>
                  <a:lnTo>
                    <a:pt x="1" y="53"/>
                  </a:lnTo>
                  <a:cubicBezTo>
                    <a:pt x="25" y="41"/>
                    <a:pt x="1" y="41"/>
                    <a:pt x="13" y="17"/>
                  </a:cubicBezTo>
                  <a:lnTo>
                    <a:pt x="13" y="17"/>
                  </a:lnTo>
                  <a:cubicBezTo>
                    <a:pt x="25" y="17"/>
                    <a:pt x="25" y="41"/>
                    <a:pt x="25" y="41"/>
                  </a:cubicBezTo>
                  <a:cubicBezTo>
                    <a:pt x="49" y="5"/>
                    <a:pt x="1" y="29"/>
                    <a:pt x="37" y="5"/>
                  </a:cubicBezTo>
                  <a:cubicBezTo>
                    <a:pt x="33" y="1"/>
                    <a:pt x="30" y="0"/>
                    <a:pt x="2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28"/>
            <p:cNvSpPr/>
            <p:nvPr/>
          </p:nvSpPr>
          <p:spPr>
            <a:xfrm>
              <a:off x="5562875" y="2170925"/>
              <a:ext cx="1525" cy="2700"/>
            </a:xfrm>
            <a:custGeom>
              <a:rect b="b" l="l" r="r" t="t"/>
              <a:pathLst>
                <a:path extrusionOk="0" h="108" w="61">
                  <a:moveTo>
                    <a:pt x="60" y="1"/>
                  </a:moveTo>
                  <a:cubicBezTo>
                    <a:pt x="38" y="34"/>
                    <a:pt x="26" y="78"/>
                    <a:pt x="5" y="103"/>
                  </a:cubicBezTo>
                  <a:lnTo>
                    <a:pt x="5" y="103"/>
                  </a:lnTo>
                  <a:cubicBezTo>
                    <a:pt x="5" y="103"/>
                    <a:pt x="4" y="103"/>
                    <a:pt x="4" y="103"/>
                  </a:cubicBezTo>
                  <a:cubicBezTo>
                    <a:pt x="2" y="103"/>
                    <a:pt x="1" y="104"/>
                    <a:pt x="1" y="108"/>
                  </a:cubicBezTo>
                  <a:cubicBezTo>
                    <a:pt x="2" y="106"/>
                    <a:pt x="4" y="105"/>
                    <a:pt x="5" y="103"/>
                  </a:cubicBezTo>
                  <a:lnTo>
                    <a:pt x="5" y="103"/>
                  </a:lnTo>
                  <a:cubicBezTo>
                    <a:pt x="9" y="104"/>
                    <a:pt x="13" y="108"/>
                    <a:pt x="13" y="108"/>
                  </a:cubicBezTo>
                  <a:cubicBezTo>
                    <a:pt x="13" y="84"/>
                    <a:pt x="37" y="60"/>
                    <a:pt x="49" y="37"/>
                  </a:cubicBezTo>
                  <a:lnTo>
                    <a:pt x="49" y="48"/>
                  </a:lnTo>
                  <a:cubicBezTo>
                    <a:pt x="60" y="25"/>
                    <a:pt x="60" y="25"/>
                    <a:pt x="6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28"/>
            <p:cNvSpPr/>
            <p:nvPr/>
          </p:nvSpPr>
          <p:spPr>
            <a:xfrm>
              <a:off x="5562875" y="2173600"/>
              <a:ext cx="325" cy="625"/>
            </a:xfrm>
            <a:custGeom>
              <a:rect b="b" l="l" r="r" t="t"/>
              <a:pathLst>
                <a:path extrusionOk="0" h="25" w="13">
                  <a:moveTo>
                    <a:pt x="13" y="1"/>
                  </a:moveTo>
                  <a:cubicBezTo>
                    <a:pt x="1" y="13"/>
                    <a:pt x="1" y="13"/>
                    <a:pt x="1" y="13"/>
                  </a:cubicBezTo>
                  <a:cubicBezTo>
                    <a:pt x="1" y="13"/>
                    <a:pt x="1" y="25"/>
                    <a:pt x="1" y="25"/>
                  </a:cubicBezTo>
                  <a:cubicBezTo>
                    <a:pt x="13" y="13"/>
                    <a:pt x="13" y="13"/>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28"/>
            <p:cNvSpPr/>
            <p:nvPr/>
          </p:nvSpPr>
          <p:spPr>
            <a:xfrm>
              <a:off x="5545025" y="2159025"/>
              <a:ext cx="325" cy="325"/>
            </a:xfrm>
            <a:custGeom>
              <a:rect b="b" l="l" r="r" t="t"/>
              <a:pathLst>
                <a:path extrusionOk="0" h="13" w="13">
                  <a:moveTo>
                    <a:pt x="1" y="1"/>
                  </a:moveTo>
                  <a:lnTo>
                    <a:pt x="12" y="12"/>
                  </a:lnTo>
                  <a:cubicBezTo>
                    <a:pt x="12" y="1"/>
                    <a:pt x="12"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28"/>
            <p:cNvSpPr/>
            <p:nvPr/>
          </p:nvSpPr>
          <p:spPr>
            <a:xfrm>
              <a:off x="5566450" y="2174500"/>
              <a:ext cx="325" cy="325"/>
            </a:xfrm>
            <a:custGeom>
              <a:rect b="b" l="l" r="r" t="t"/>
              <a:pathLst>
                <a:path extrusionOk="0" h="13" w="13">
                  <a:moveTo>
                    <a:pt x="1" y="1"/>
                  </a:moveTo>
                  <a:cubicBezTo>
                    <a:pt x="1" y="1"/>
                    <a:pt x="13" y="13"/>
                    <a:pt x="13" y="13"/>
                  </a:cubicBezTo>
                  <a:cubicBezTo>
                    <a:pt x="13" y="13"/>
                    <a:pt x="13" y="13"/>
                    <a:pt x="13" y="13"/>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28"/>
            <p:cNvSpPr/>
            <p:nvPr/>
          </p:nvSpPr>
          <p:spPr>
            <a:xfrm>
              <a:off x="5551275" y="2178375"/>
              <a:ext cx="725" cy="750"/>
            </a:xfrm>
            <a:custGeom>
              <a:rect b="b" l="l" r="r" t="t"/>
              <a:pathLst>
                <a:path extrusionOk="0" h="30" w="29">
                  <a:moveTo>
                    <a:pt x="28" y="10"/>
                  </a:moveTo>
                  <a:cubicBezTo>
                    <a:pt x="28" y="10"/>
                    <a:pt x="27" y="11"/>
                    <a:pt x="24" y="14"/>
                  </a:cubicBezTo>
                  <a:lnTo>
                    <a:pt x="24" y="14"/>
                  </a:lnTo>
                  <a:cubicBezTo>
                    <a:pt x="27" y="12"/>
                    <a:pt x="29" y="10"/>
                    <a:pt x="28" y="10"/>
                  </a:cubicBezTo>
                  <a:close/>
                  <a:moveTo>
                    <a:pt x="12" y="0"/>
                  </a:moveTo>
                  <a:lnTo>
                    <a:pt x="1" y="24"/>
                  </a:lnTo>
                  <a:cubicBezTo>
                    <a:pt x="1" y="28"/>
                    <a:pt x="2" y="30"/>
                    <a:pt x="4" y="30"/>
                  </a:cubicBezTo>
                  <a:cubicBezTo>
                    <a:pt x="7" y="30"/>
                    <a:pt x="12" y="24"/>
                    <a:pt x="12" y="24"/>
                  </a:cubicBezTo>
                  <a:cubicBezTo>
                    <a:pt x="18" y="19"/>
                    <a:pt x="21" y="16"/>
                    <a:pt x="24" y="14"/>
                  </a:cubicBezTo>
                  <a:lnTo>
                    <a:pt x="24" y="14"/>
                  </a:lnTo>
                  <a:cubicBezTo>
                    <a:pt x="22" y="14"/>
                    <a:pt x="21" y="15"/>
                    <a:pt x="20" y="15"/>
                  </a:cubicBezTo>
                  <a:cubicBezTo>
                    <a:pt x="16" y="15"/>
                    <a:pt x="12" y="12"/>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28"/>
            <p:cNvSpPr/>
            <p:nvPr/>
          </p:nvSpPr>
          <p:spPr>
            <a:xfrm>
              <a:off x="5540850" y="2156350"/>
              <a:ext cx="25" cy="25"/>
            </a:xfrm>
            <a:custGeom>
              <a:rect b="b" l="l" r="r" t="t"/>
              <a:pathLst>
                <a:path extrusionOk="0" h="1" w="1">
                  <a:moveTo>
                    <a:pt x="1" y="0"/>
                  </a:moveTo>
                  <a:lnTo>
                    <a:pt x="1" y="0"/>
                  </a:lnTo>
                  <a:lnTo>
                    <a:pt x="1"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28"/>
            <p:cNvSpPr/>
            <p:nvPr/>
          </p:nvSpPr>
          <p:spPr>
            <a:xfrm>
              <a:off x="5564075" y="2174625"/>
              <a:ext cx="625" cy="500"/>
            </a:xfrm>
            <a:custGeom>
              <a:rect b="b" l="l" r="r" t="t"/>
              <a:pathLst>
                <a:path extrusionOk="0" h="20" w="25">
                  <a:moveTo>
                    <a:pt x="5" y="1"/>
                  </a:moveTo>
                  <a:cubicBezTo>
                    <a:pt x="5" y="1"/>
                    <a:pt x="3" y="3"/>
                    <a:pt x="1" y="8"/>
                  </a:cubicBezTo>
                  <a:lnTo>
                    <a:pt x="10" y="12"/>
                  </a:lnTo>
                  <a:lnTo>
                    <a:pt x="10" y="12"/>
                  </a:lnTo>
                  <a:cubicBezTo>
                    <a:pt x="7" y="8"/>
                    <a:pt x="7" y="1"/>
                    <a:pt x="5" y="1"/>
                  </a:cubicBezTo>
                  <a:close/>
                  <a:moveTo>
                    <a:pt x="24" y="8"/>
                  </a:moveTo>
                  <a:cubicBezTo>
                    <a:pt x="20" y="12"/>
                    <a:pt x="17" y="14"/>
                    <a:pt x="14" y="14"/>
                  </a:cubicBezTo>
                  <a:lnTo>
                    <a:pt x="14" y="14"/>
                  </a:lnTo>
                  <a:lnTo>
                    <a:pt x="10" y="12"/>
                  </a:lnTo>
                  <a:lnTo>
                    <a:pt x="10" y="12"/>
                  </a:lnTo>
                  <a:cubicBezTo>
                    <a:pt x="11" y="14"/>
                    <a:pt x="12" y="14"/>
                    <a:pt x="13" y="14"/>
                  </a:cubicBezTo>
                  <a:cubicBezTo>
                    <a:pt x="14" y="14"/>
                    <a:pt x="14" y="14"/>
                    <a:pt x="14" y="14"/>
                  </a:cubicBezTo>
                  <a:lnTo>
                    <a:pt x="14" y="14"/>
                  </a:lnTo>
                  <a:lnTo>
                    <a:pt x="24" y="19"/>
                  </a:lnTo>
                  <a:lnTo>
                    <a:pt x="24" y="8"/>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28"/>
            <p:cNvSpPr/>
            <p:nvPr/>
          </p:nvSpPr>
          <p:spPr>
            <a:xfrm>
              <a:off x="5284275" y="2152475"/>
              <a:ext cx="327450" cy="249875"/>
            </a:xfrm>
            <a:custGeom>
              <a:rect b="b" l="l" r="r" t="t"/>
              <a:pathLst>
                <a:path extrusionOk="0" h="9995" w="13098">
                  <a:moveTo>
                    <a:pt x="9680" y="1"/>
                  </a:moveTo>
                  <a:cubicBezTo>
                    <a:pt x="9671" y="1"/>
                    <a:pt x="9648" y="1"/>
                    <a:pt x="9628" y="6"/>
                  </a:cubicBezTo>
                  <a:lnTo>
                    <a:pt x="9628" y="6"/>
                  </a:lnTo>
                  <a:cubicBezTo>
                    <a:pt x="9652" y="6"/>
                    <a:pt x="9688" y="1"/>
                    <a:pt x="9680" y="1"/>
                  </a:cubicBezTo>
                  <a:close/>
                  <a:moveTo>
                    <a:pt x="9609" y="13"/>
                  </a:moveTo>
                  <a:cubicBezTo>
                    <a:pt x="9601" y="13"/>
                    <a:pt x="9603" y="13"/>
                    <a:pt x="9609" y="13"/>
                  </a:cubicBezTo>
                  <a:lnTo>
                    <a:pt x="9609" y="13"/>
                  </a:lnTo>
                  <a:cubicBezTo>
                    <a:pt x="9609" y="13"/>
                    <a:pt x="9609" y="13"/>
                    <a:pt x="9609" y="13"/>
                  </a:cubicBezTo>
                  <a:close/>
                  <a:moveTo>
                    <a:pt x="9609" y="1"/>
                  </a:moveTo>
                  <a:lnTo>
                    <a:pt x="9609" y="1"/>
                  </a:lnTo>
                  <a:cubicBezTo>
                    <a:pt x="9597" y="13"/>
                    <a:pt x="9573" y="13"/>
                    <a:pt x="9549" y="13"/>
                  </a:cubicBezTo>
                  <a:cubicBezTo>
                    <a:pt x="9549" y="13"/>
                    <a:pt x="9538" y="24"/>
                    <a:pt x="9561" y="24"/>
                  </a:cubicBezTo>
                  <a:lnTo>
                    <a:pt x="9573" y="13"/>
                  </a:lnTo>
                  <a:lnTo>
                    <a:pt x="9609" y="13"/>
                  </a:lnTo>
                  <a:cubicBezTo>
                    <a:pt x="9615" y="10"/>
                    <a:pt x="9621" y="8"/>
                    <a:pt x="9628" y="6"/>
                  </a:cubicBezTo>
                  <a:lnTo>
                    <a:pt x="9628" y="6"/>
                  </a:lnTo>
                  <a:cubicBezTo>
                    <a:pt x="9627" y="6"/>
                    <a:pt x="9626" y="6"/>
                    <a:pt x="9625" y="6"/>
                  </a:cubicBezTo>
                  <a:cubicBezTo>
                    <a:pt x="9613" y="6"/>
                    <a:pt x="9605" y="5"/>
                    <a:pt x="9609" y="1"/>
                  </a:cubicBezTo>
                  <a:close/>
                  <a:moveTo>
                    <a:pt x="9692" y="9"/>
                  </a:moveTo>
                  <a:cubicBezTo>
                    <a:pt x="9683" y="9"/>
                    <a:pt x="9672" y="10"/>
                    <a:pt x="9657" y="13"/>
                  </a:cubicBezTo>
                  <a:lnTo>
                    <a:pt x="9657" y="24"/>
                  </a:lnTo>
                  <a:cubicBezTo>
                    <a:pt x="9649" y="17"/>
                    <a:pt x="9621" y="14"/>
                    <a:pt x="9609" y="13"/>
                  </a:cubicBezTo>
                  <a:lnTo>
                    <a:pt x="9609" y="13"/>
                  </a:lnTo>
                  <a:cubicBezTo>
                    <a:pt x="9608" y="24"/>
                    <a:pt x="9573" y="24"/>
                    <a:pt x="9561" y="24"/>
                  </a:cubicBezTo>
                  <a:cubicBezTo>
                    <a:pt x="9559" y="27"/>
                    <a:pt x="9561" y="28"/>
                    <a:pt x="9565" y="28"/>
                  </a:cubicBezTo>
                  <a:cubicBezTo>
                    <a:pt x="9577" y="28"/>
                    <a:pt x="9608" y="21"/>
                    <a:pt x="9623" y="21"/>
                  </a:cubicBezTo>
                  <a:cubicBezTo>
                    <a:pt x="9629" y="21"/>
                    <a:pt x="9633" y="22"/>
                    <a:pt x="9633" y="24"/>
                  </a:cubicBezTo>
                  <a:lnTo>
                    <a:pt x="9621" y="24"/>
                  </a:lnTo>
                  <a:cubicBezTo>
                    <a:pt x="9645" y="36"/>
                    <a:pt x="9645" y="36"/>
                    <a:pt x="9692" y="36"/>
                  </a:cubicBezTo>
                  <a:cubicBezTo>
                    <a:pt x="9700" y="32"/>
                    <a:pt x="9708" y="31"/>
                    <a:pt x="9716" y="31"/>
                  </a:cubicBezTo>
                  <a:cubicBezTo>
                    <a:pt x="9732" y="31"/>
                    <a:pt x="9748" y="36"/>
                    <a:pt x="9764" y="36"/>
                  </a:cubicBezTo>
                  <a:cubicBezTo>
                    <a:pt x="9776" y="30"/>
                    <a:pt x="9761" y="30"/>
                    <a:pt x="9750" y="30"/>
                  </a:cubicBezTo>
                  <a:cubicBezTo>
                    <a:pt x="9740" y="30"/>
                    <a:pt x="9734" y="30"/>
                    <a:pt x="9764" y="24"/>
                  </a:cubicBezTo>
                  <a:lnTo>
                    <a:pt x="9788" y="13"/>
                  </a:lnTo>
                  <a:lnTo>
                    <a:pt x="9788" y="13"/>
                  </a:lnTo>
                  <a:cubicBezTo>
                    <a:pt x="9773" y="15"/>
                    <a:pt x="9761" y="16"/>
                    <a:pt x="9752" y="16"/>
                  </a:cubicBezTo>
                  <a:cubicBezTo>
                    <a:pt x="9727" y="16"/>
                    <a:pt x="9718" y="9"/>
                    <a:pt x="9692" y="9"/>
                  </a:cubicBezTo>
                  <a:close/>
                  <a:moveTo>
                    <a:pt x="9692" y="36"/>
                  </a:moveTo>
                  <a:cubicBezTo>
                    <a:pt x="9645" y="36"/>
                    <a:pt x="9704" y="36"/>
                    <a:pt x="9680" y="48"/>
                  </a:cubicBezTo>
                  <a:lnTo>
                    <a:pt x="9728" y="36"/>
                  </a:lnTo>
                  <a:close/>
                  <a:moveTo>
                    <a:pt x="9823" y="84"/>
                  </a:moveTo>
                  <a:cubicBezTo>
                    <a:pt x="9817" y="84"/>
                    <a:pt x="9812" y="84"/>
                    <a:pt x="9807" y="85"/>
                  </a:cubicBezTo>
                  <a:lnTo>
                    <a:pt x="9807" y="85"/>
                  </a:lnTo>
                  <a:cubicBezTo>
                    <a:pt x="9795" y="88"/>
                    <a:pt x="9793" y="89"/>
                    <a:pt x="9796" y="89"/>
                  </a:cubicBezTo>
                  <a:cubicBezTo>
                    <a:pt x="9802" y="89"/>
                    <a:pt x="9831" y="84"/>
                    <a:pt x="9823" y="84"/>
                  </a:cubicBezTo>
                  <a:close/>
                  <a:moveTo>
                    <a:pt x="9728" y="84"/>
                  </a:moveTo>
                  <a:cubicBezTo>
                    <a:pt x="9716" y="90"/>
                    <a:pt x="9695" y="90"/>
                    <a:pt x="9672" y="90"/>
                  </a:cubicBezTo>
                  <a:cubicBezTo>
                    <a:pt x="9648" y="90"/>
                    <a:pt x="9621" y="90"/>
                    <a:pt x="9597" y="96"/>
                  </a:cubicBezTo>
                  <a:lnTo>
                    <a:pt x="9597" y="85"/>
                  </a:lnTo>
                  <a:lnTo>
                    <a:pt x="9597" y="85"/>
                  </a:lnTo>
                  <a:cubicBezTo>
                    <a:pt x="9617" y="87"/>
                    <a:pt x="9634" y="89"/>
                    <a:pt x="9650" y="89"/>
                  </a:cubicBezTo>
                  <a:cubicBezTo>
                    <a:pt x="9663" y="89"/>
                    <a:pt x="9676" y="88"/>
                    <a:pt x="9692" y="84"/>
                  </a:cubicBezTo>
                  <a:close/>
                  <a:moveTo>
                    <a:pt x="9990" y="132"/>
                  </a:moveTo>
                  <a:cubicBezTo>
                    <a:pt x="9988" y="134"/>
                    <a:pt x="9986" y="137"/>
                    <a:pt x="9984" y="140"/>
                  </a:cubicBezTo>
                  <a:lnTo>
                    <a:pt x="9984" y="140"/>
                  </a:lnTo>
                  <a:cubicBezTo>
                    <a:pt x="9986" y="137"/>
                    <a:pt x="9988" y="135"/>
                    <a:pt x="9990" y="132"/>
                  </a:cubicBezTo>
                  <a:close/>
                  <a:moveTo>
                    <a:pt x="9657" y="137"/>
                  </a:moveTo>
                  <a:cubicBezTo>
                    <a:pt x="9657" y="139"/>
                    <a:pt x="9657" y="141"/>
                    <a:pt x="9657" y="143"/>
                  </a:cubicBezTo>
                  <a:lnTo>
                    <a:pt x="9645" y="143"/>
                  </a:lnTo>
                  <a:cubicBezTo>
                    <a:pt x="9647" y="141"/>
                    <a:pt x="9651" y="139"/>
                    <a:pt x="9657" y="137"/>
                  </a:cubicBezTo>
                  <a:close/>
                  <a:moveTo>
                    <a:pt x="9752" y="155"/>
                  </a:moveTo>
                  <a:cubicBezTo>
                    <a:pt x="9752" y="155"/>
                    <a:pt x="9752" y="155"/>
                    <a:pt x="9752" y="167"/>
                  </a:cubicBezTo>
                  <a:cubicBezTo>
                    <a:pt x="9740" y="167"/>
                    <a:pt x="9740" y="167"/>
                    <a:pt x="9740" y="155"/>
                  </a:cubicBezTo>
                  <a:close/>
                  <a:moveTo>
                    <a:pt x="9800" y="143"/>
                  </a:moveTo>
                  <a:cubicBezTo>
                    <a:pt x="9800" y="143"/>
                    <a:pt x="9788" y="143"/>
                    <a:pt x="9788" y="155"/>
                  </a:cubicBezTo>
                  <a:cubicBezTo>
                    <a:pt x="9788" y="155"/>
                    <a:pt x="9788" y="155"/>
                    <a:pt x="9788" y="167"/>
                  </a:cubicBezTo>
                  <a:lnTo>
                    <a:pt x="9776" y="167"/>
                  </a:lnTo>
                  <a:cubicBezTo>
                    <a:pt x="9776" y="155"/>
                    <a:pt x="9776" y="155"/>
                    <a:pt x="9776" y="155"/>
                  </a:cubicBezTo>
                  <a:cubicBezTo>
                    <a:pt x="9776" y="143"/>
                    <a:pt x="9788" y="143"/>
                    <a:pt x="9800" y="143"/>
                  </a:cubicBezTo>
                  <a:close/>
                  <a:moveTo>
                    <a:pt x="9859" y="179"/>
                  </a:moveTo>
                  <a:cubicBezTo>
                    <a:pt x="9847" y="191"/>
                    <a:pt x="9847" y="191"/>
                    <a:pt x="9835" y="203"/>
                  </a:cubicBezTo>
                  <a:cubicBezTo>
                    <a:pt x="9835" y="203"/>
                    <a:pt x="9835" y="191"/>
                    <a:pt x="9835" y="191"/>
                  </a:cubicBezTo>
                  <a:lnTo>
                    <a:pt x="9847" y="191"/>
                  </a:lnTo>
                  <a:cubicBezTo>
                    <a:pt x="9847" y="179"/>
                    <a:pt x="9847" y="179"/>
                    <a:pt x="9859" y="179"/>
                  </a:cubicBezTo>
                  <a:close/>
                  <a:moveTo>
                    <a:pt x="9514" y="288"/>
                  </a:moveTo>
                  <a:cubicBezTo>
                    <a:pt x="9507" y="290"/>
                    <a:pt x="9501" y="293"/>
                    <a:pt x="9490" y="298"/>
                  </a:cubicBezTo>
                  <a:cubicBezTo>
                    <a:pt x="9500" y="295"/>
                    <a:pt x="9508" y="291"/>
                    <a:pt x="9514" y="288"/>
                  </a:cubicBezTo>
                  <a:close/>
                  <a:moveTo>
                    <a:pt x="9573" y="286"/>
                  </a:moveTo>
                  <a:cubicBezTo>
                    <a:pt x="9573" y="286"/>
                    <a:pt x="9549" y="286"/>
                    <a:pt x="9538" y="298"/>
                  </a:cubicBezTo>
                  <a:cubicBezTo>
                    <a:pt x="9557" y="289"/>
                    <a:pt x="9560" y="287"/>
                    <a:pt x="9573" y="286"/>
                  </a:cubicBezTo>
                  <a:lnTo>
                    <a:pt x="9573" y="286"/>
                  </a:lnTo>
                  <a:cubicBezTo>
                    <a:pt x="9573" y="286"/>
                    <a:pt x="9573" y="286"/>
                    <a:pt x="9573" y="286"/>
                  </a:cubicBezTo>
                  <a:close/>
                  <a:moveTo>
                    <a:pt x="11193" y="608"/>
                  </a:moveTo>
                  <a:cubicBezTo>
                    <a:pt x="11193" y="627"/>
                    <a:pt x="11185" y="661"/>
                    <a:pt x="11170" y="680"/>
                  </a:cubicBezTo>
                  <a:lnTo>
                    <a:pt x="11170" y="680"/>
                  </a:lnTo>
                  <a:cubicBezTo>
                    <a:pt x="11170" y="680"/>
                    <a:pt x="11169" y="679"/>
                    <a:pt x="11169" y="679"/>
                  </a:cubicBezTo>
                  <a:lnTo>
                    <a:pt x="11169" y="679"/>
                  </a:lnTo>
                  <a:lnTo>
                    <a:pt x="11169" y="681"/>
                  </a:lnTo>
                  <a:lnTo>
                    <a:pt x="11169" y="681"/>
                  </a:lnTo>
                  <a:cubicBezTo>
                    <a:pt x="11170" y="680"/>
                    <a:pt x="11170" y="680"/>
                    <a:pt x="11170" y="680"/>
                  </a:cubicBezTo>
                  <a:lnTo>
                    <a:pt x="11170" y="680"/>
                  </a:lnTo>
                  <a:cubicBezTo>
                    <a:pt x="11172" y="680"/>
                    <a:pt x="11174" y="681"/>
                    <a:pt x="11176" y="681"/>
                  </a:cubicBezTo>
                  <a:cubicBezTo>
                    <a:pt x="11205" y="681"/>
                    <a:pt x="11206" y="620"/>
                    <a:pt x="11228" y="620"/>
                  </a:cubicBezTo>
                  <a:cubicBezTo>
                    <a:pt x="11228" y="615"/>
                    <a:pt x="11227" y="614"/>
                    <a:pt x="11225" y="614"/>
                  </a:cubicBezTo>
                  <a:cubicBezTo>
                    <a:pt x="11220" y="614"/>
                    <a:pt x="11208" y="627"/>
                    <a:pt x="11200" y="627"/>
                  </a:cubicBezTo>
                  <a:cubicBezTo>
                    <a:pt x="11196" y="627"/>
                    <a:pt x="11193" y="622"/>
                    <a:pt x="11193" y="608"/>
                  </a:cubicBezTo>
                  <a:close/>
                  <a:moveTo>
                    <a:pt x="9526" y="727"/>
                  </a:moveTo>
                  <a:cubicBezTo>
                    <a:pt x="9526" y="727"/>
                    <a:pt x="9371" y="751"/>
                    <a:pt x="9407" y="751"/>
                  </a:cubicBezTo>
                  <a:lnTo>
                    <a:pt x="9549" y="727"/>
                  </a:lnTo>
                  <a:close/>
                  <a:moveTo>
                    <a:pt x="10335" y="751"/>
                  </a:moveTo>
                  <a:lnTo>
                    <a:pt x="10311" y="763"/>
                  </a:lnTo>
                  <a:lnTo>
                    <a:pt x="10335" y="763"/>
                  </a:lnTo>
                  <a:cubicBezTo>
                    <a:pt x="10335" y="759"/>
                    <a:pt x="10335" y="756"/>
                    <a:pt x="10335" y="754"/>
                  </a:cubicBezTo>
                  <a:cubicBezTo>
                    <a:pt x="10335" y="754"/>
                    <a:pt x="10335" y="753"/>
                    <a:pt x="10335" y="751"/>
                  </a:cubicBezTo>
                  <a:close/>
                  <a:moveTo>
                    <a:pt x="11443" y="751"/>
                  </a:moveTo>
                  <a:cubicBezTo>
                    <a:pt x="11437" y="751"/>
                    <a:pt x="11426" y="767"/>
                    <a:pt x="11416" y="779"/>
                  </a:cubicBezTo>
                  <a:lnTo>
                    <a:pt x="11416" y="779"/>
                  </a:lnTo>
                  <a:cubicBezTo>
                    <a:pt x="11424" y="773"/>
                    <a:pt x="11433" y="764"/>
                    <a:pt x="11443" y="751"/>
                  </a:cubicBezTo>
                  <a:close/>
                  <a:moveTo>
                    <a:pt x="11443" y="834"/>
                  </a:moveTo>
                  <a:cubicBezTo>
                    <a:pt x="11433" y="839"/>
                    <a:pt x="11427" y="846"/>
                    <a:pt x="11425" y="851"/>
                  </a:cubicBezTo>
                  <a:lnTo>
                    <a:pt x="11425" y="851"/>
                  </a:lnTo>
                  <a:cubicBezTo>
                    <a:pt x="11431" y="848"/>
                    <a:pt x="11437" y="843"/>
                    <a:pt x="11443" y="834"/>
                  </a:cubicBezTo>
                  <a:close/>
                  <a:moveTo>
                    <a:pt x="9728" y="894"/>
                  </a:moveTo>
                  <a:cubicBezTo>
                    <a:pt x="9726" y="894"/>
                    <a:pt x="9724" y="894"/>
                    <a:pt x="9722" y="894"/>
                  </a:cubicBezTo>
                  <a:lnTo>
                    <a:pt x="9722" y="894"/>
                  </a:lnTo>
                  <a:cubicBezTo>
                    <a:pt x="9717" y="895"/>
                    <a:pt x="9712" y="897"/>
                    <a:pt x="9715" y="897"/>
                  </a:cubicBezTo>
                  <a:cubicBezTo>
                    <a:pt x="9718" y="897"/>
                    <a:pt x="9725" y="896"/>
                    <a:pt x="9740" y="894"/>
                  </a:cubicBezTo>
                  <a:close/>
                  <a:moveTo>
                    <a:pt x="9538" y="870"/>
                  </a:moveTo>
                  <a:cubicBezTo>
                    <a:pt x="9454" y="882"/>
                    <a:pt x="9549" y="882"/>
                    <a:pt x="9514" y="882"/>
                  </a:cubicBezTo>
                  <a:cubicBezTo>
                    <a:pt x="9514" y="894"/>
                    <a:pt x="9514" y="894"/>
                    <a:pt x="9514" y="894"/>
                  </a:cubicBezTo>
                  <a:cubicBezTo>
                    <a:pt x="9502" y="882"/>
                    <a:pt x="9478" y="882"/>
                    <a:pt x="9442" y="882"/>
                  </a:cubicBezTo>
                  <a:cubicBezTo>
                    <a:pt x="9442" y="888"/>
                    <a:pt x="9463" y="888"/>
                    <a:pt x="9480" y="888"/>
                  </a:cubicBezTo>
                  <a:cubicBezTo>
                    <a:pt x="9496" y="888"/>
                    <a:pt x="9508" y="888"/>
                    <a:pt x="9490" y="894"/>
                  </a:cubicBezTo>
                  <a:cubicBezTo>
                    <a:pt x="9514" y="894"/>
                    <a:pt x="9442" y="905"/>
                    <a:pt x="9442" y="917"/>
                  </a:cubicBezTo>
                  <a:cubicBezTo>
                    <a:pt x="9466" y="917"/>
                    <a:pt x="9506" y="912"/>
                    <a:pt x="9526" y="912"/>
                  </a:cubicBezTo>
                  <a:cubicBezTo>
                    <a:pt x="9536" y="912"/>
                    <a:pt x="9542" y="913"/>
                    <a:pt x="9538" y="917"/>
                  </a:cubicBezTo>
                  <a:lnTo>
                    <a:pt x="9478" y="917"/>
                  </a:lnTo>
                  <a:cubicBezTo>
                    <a:pt x="9478" y="923"/>
                    <a:pt x="9496" y="923"/>
                    <a:pt x="9514" y="923"/>
                  </a:cubicBezTo>
                  <a:cubicBezTo>
                    <a:pt x="9532" y="923"/>
                    <a:pt x="9549" y="923"/>
                    <a:pt x="9549" y="929"/>
                  </a:cubicBezTo>
                  <a:cubicBezTo>
                    <a:pt x="9561" y="917"/>
                    <a:pt x="9597" y="917"/>
                    <a:pt x="9609" y="917"/>
                  </a:cubicBezTo>
                  <a:cubicBezTo>
                    <a:pt x="9633" y="917"/>
                    <a:pt x="9633" y="917"/>
                    <a:pt x="9621" y="929"/>
                  </a:cubicBezTo>
                  <a:lnTo>
                    <a:pt x="9657" y="929"/>
                  </a:lnTo>
                  <a:cubicBezTo>
                    <a:pt x="9692" y="917"/>
                    <a:pt x="9621" y="917"/>
                    <a:pt x="9668" y="905"/>
                  </a:cubicBezTo>
                  <a:lnTo>
                    <a:pt x="9668" y="905"/>
                  </a:lnTo>
                  <a:lnTo>
                    <a:pt x="9621" y="917"/>
                  </a:lnTo>
                  <a:cubicBezTo>
                    <a:pt x="9626" y="912"/>
                    <a:pt x="9639" y="907"/>
                    <a:pt x="9653" y="902"/>
                  </a:cubicBezTo>
                  <a:lnTo>
                    <a:pt x="9653" y="902"/>
                  </a:lnTo>
                  <a:cubicBezTo>
                    <a:pt x="9640" y="904"/>
                    <a:pt x="9625" y="905"/>
                    <a:pt x="9609" y="905"/>
                  </a:cubicBezTo>
                  <a:cubicBezTo>
                    <a:pt x="9633" y="894"/>
                    <a:pt x="9621" y="894"/>
                    <a:pt x="9633" y="894"/>
                  </a:cubicBezTo>
                  <a:cubicBezTo>
                    <a:pt x="9597" y="882"/>
                    <a:pt x="9526" y="882"/>
                    <a:pt x="9538" y="870"/>
                  </a:cubicBezTo>
                  <a:close/>
                  <a:moveTo>
                    <a:pt x="9692" y="917"/>
                  </a:moveTo>
                  <a:lnTo>
                    <a:pt x="9692" y="917"/>
                  </a:lnTo>
                  <a:cubicBezTo>
                    <a:pt x="9657" y="929"/>
                    <a:pt x="9704" y="929"/>
                    <a:pt x="9704" y="929"/>
                  </a:cubicBezTo>
                  <a:lnTo>
                    <a:pt x="9692" y="917"/>
                  </a:lnTo>
                  <a:close/>
                  <a:moveTo>
                    <a:pt x="9764" y="929"/>
                  </a:moveTo>
                  <a:lnTo>
                    <a:pt x="9764" y="929"/>
                  </a:lnTo>
                  <a:cubicBezTo>
                    <a:pt x="9785" y="940"/>
                    <a:pt x="9741" y="950"/>
                    <a:pt x="9706" y="953"/>
                  </a:cubicBezTo>
                  <a:lnTo>
                    <a:pt x="9706" y="953"/>
                  </a:lnTo>
                  <a:lnTo>
                    <a:pt x="9740" y="941"/>
                  </a:lnTo>
                  <a:lnTo>
                    <a:pt x="9716" y="941"/>
                  </a:lnTo>
                  <a:cubicBezTo>
                    <a:pt x="9716" y="941"/>
                    <a:pt x="9740" y="941"/>
                    <a:pt x="9764" y="929"/>
                  </a:cubicBezTo>
                  <a:close/>
                  <a:moveTo>
                    <a:pt x="10663" y="985"/>
                  </a:moveTo>
                  <a:cubicBezTo>
                    <a:pt x="10661" y="986"/>
                    <a:pt x="10659" y="987"/>
                    <a:pt x="10657" y="989"/>
                  </a:cubicBezTo>
                  <a:cubicBezTo>
                    <a:pt x="10659" y="988"/>
                    <a:pt x="10661" y="986"/>
                    <a:pt x="10663" y="985"/>
                  </a:cubicBezTo>
                  <a:close/>
                  <a:moveTo>
                    <a:pt x="9524" y="984"/>
                  </a:moveTo>
                  <a:cubicBezTo>
                    <a:pt x="9533" y="984"/>
                    <a:pt x="9543" y="985"/>
                    <a:pt x="9549" y="989"/>
                  </a:cubicBezTo>
                  <a:lnTo>
                    <a:pt x="9526" y="989"/>
                  </a:lnTo>
                  <a:cubicBezTo>
                    <a:pt x="9514" y="995"/>
                    <a:pt x="9499" y="995"/>
                    <a:pt x="9484" y="995"/>
                  </a:cubicBezTo>
                  <a:cubicBezTo>
                    <a:pt x="9478" y="995"/>
                    <a:pt x="9473" y="995"/>
                    <a:pt x="9467" y="995"/>
                  </a:cubicBezTo>
                  <a:lnTo>
                    <a:pt x="9467" y="995"/>
                  </a:lnTo>
                  <a:cubicBezTo>
                    <a:pt x="9484" y="989"/>
                    <a:pt x="9505" y="984"/>
                    <a:pt x="9524" y="984"/>
                  </a:cubicBezTo>
                  <a:close/>
                  <a:moveTo>
                    <a:pt x="9585" y="1036"/>
                  </a:moveTo>
                  <a:lnTo>
                    <a:pt x="9585" y="1036"/>
                  </a:lnTo>
                  <a:cubicBezTo>
                    <a:pt x="9585" y="1036"/>
                    <a:pt x="9585" y="1037"/>
                    <a:pt x="9585" y="1037"/>
                  </a:cubicBezTo>
                  <a:lnTo>
                    <a:pt x="9585" y="1037"/>
                  </a:lnTo>
                  <a:cubicBezTo>
                    <a:pt x="9585" y="1037"/>
                    <a:pt x="9585" y="1037"/>
                    <a:pt x="9585" y="1037"/>
                  </a:cubicBezTo>
                  <a:lnTo>
                    <a:pt x="9585" y="1037"/>
                  </a:lnTo>
                  <a:cubicBezTo>
                    <a:pt x="9585" y="1037"/>
                    <a:pt x="9585" y="1036"/>
                    <a:pt x="9585" y="1036"/>
                  </a:cubicBezTo>
                  <a:close/>
                  <a:moveTo>
                    <a:pt x="9585" y="1037"/>
                  </a:moveTo>
                  <a:cubicBezTo>
                    <a:pt x="9565" y="1037"/>
                    <a:pt x="9530" y="1039"/>
                    <a:pt x="9502" y="1048"/>
                  </a:cubicBezTo>
                  <a:cubicBezTo>
                    <a:pt x="9514" y="1048"/>
                    <a:pt x="9561" y="1048"/>
                    <a:pt x="9585" y="1037"/>
                  </a:cubicBezTo>
                  <a:close/>
                  <a:moveTo>
                    <a:pt x="10133" y="1057"/>
                  </a:moveTo>
                  <a:cubicBezTo>
                    <a:pt x="10127" y="1057"/>
                    <a:pt x="10115" y="1059"/>
                    <a:pt x="10103" y="1060"/>
                  </a:cubicBezTo>
                  <a:lnTo>
                    <a:pt x="10133" y="1060"/>
                  </a:lnTo>
                  <a:cubicBezTo>
                    <a:pt x="10138" y="1058"/>
                    <a:pt x="10137" y="1057"/>
                    <a:pt x="10133" y="1057"/>
                  </a:cubicBezTo>
                  <a:close/>
                  <a:moveTo>
                    <a:pt x="10097" y="1060"/>
                  </a:moveTo>
                  <a:cubicBezTo>
                    <a:pt x="10097" y="1061"/>
                    <a:pt x="10097" y="1061"/>
                    <a:pt x="10096" y="1061"/>
                  </a:cubicBezTo>
                  <a:lnTo>
                    <a:pt x="10096" y="1061"/>
                  </a:lnTo>
                  <a:cubicBezTo>
                    <a:pt x="10099" y="1061"/>
                    <a:pt x="10101" y="1061"/>
                    <a:pt x="10103" y="1060"/>
                  </a:cubicBezTo>
                  <a:close/>
                  <a:moveTo>
                    <a:pt x="10736" y="1058"/>
                  </a:moveTo>
                  <a:cubicBezTo>
                    <a:pt x="10733" y="1059"/>
                    <a:pt x="10731" y="1059"/>
                    <a:pt x="10728" y="1060"/>
                  </a:cubicBezTo>
                  <a:cubicBezTo>
                    <a:pt x="10728" y="1064"/>
                    <a:pt x="10726" y="1069"/>
                    <a:pt x="10724" y="1074"/>
                  </a:cubicBezTo>
                  <a:lnTo>
                    <a:pt x="10724" y="1074"/>
                  </a:lnTo>
                  <a:lnTo>
                    <a:pt x="10736" y="1058"/>
                  </a:lnTo>
                  <a:close/>
                  <a:moveTo>
                    <a:pt x="10724" y="1074"/>
                  </a:moveTo>
                  <a:lnTo>
                    <a:pt x="10716" y="1084"/>
                  </a:lnTo>
                  <a:cubicBezTo>
                    <a:pt x="10713" y="1090"/>
                    <a:pt x="10713" y="1092"/>
                    <a:pt x="10713" y="1092"/>
                  </a:cubicBezTo>
                  <a:cubicBezTo>
                    <a:pt x="10714" y="1092"/>
                    <a:pt x="10720" y="1083"/>
                    <a:pt x="10724" y="1074"/>
                  </a:cubicBezTo>
                  <a:close/>
                  <a:moveTo>
                    <a:pt x="9585" y="1084"/>
                  </a:moveTo>
                  <a:cubicBezTo>
                    <a:pt x="9621" y="1084"/>
                    <a:pt x="9597" y="1096"/>
                    <a:pt x="9585" y="1096"/>
                  </a:cubicBezTo>
                  <a:cubicBezTo>
                    <a:pt x="9585" y="1096"/>
                    <a:pt x="9563" y="1096"/>
                    <a:pt x="9572" y="1085"/>
                  </a:cubicBezTo>
                  <a:lnTo>
                    <a:pt x="9572" y="1085"/>
                  </a:lnTo>
                  <a:cubicBezTo>
                    <a:pt x="9576" y="1085"/>
                    <a:pt x="9580" y="1084"/>
                    <a:pt x="9585" y="1084"/>
                  </a:cubicBezTo>
                  <a:close/>
                  <a:moveTo>
                    <a:pt x="10097" y="1167"/>
                  </a:moveTo>
                  <a:lnTo>
                    <a:pt x="10062" y="1179"/>
                  </a:lnTo>
                  <a:lnTo>
                    <a:pt x="10062" y="1179"/>
                  </a:lnTo>
                  <a:cubicBezTo>
                    <a:pt x="10062" y="1179"/>
                    <a:pt x="10062" y="1179"/>
                    <a:pt x="10062" y="1179"/>
                  </a:cubicBezTo>
                  <a:lnTo>
                    <a:pt x="10062" y="1179"/>
                  </a:lnTo>
                  <a:lnTo>
                    <a:pt x="10061" y="1179"/>
                  </a:lnTo>
                  <a:lnTo>
                    <a:pt x="10061" y="1179"/>
                  </a:lnTo>
                  <a:lnTo>
                    <a:pt x="10062" y="1179"/>
                  </a:lnTo>
                  <a:lnTo>
                    <a:pt x="10062" y="1179"/>
                  </a:lnTo>
                  <a:cubicBezTo>
                    <a:pt x="10065" y="1179"/>
                    <a:pt x="10069" y="1179"/>
                    <a:pt x="10073" y="1179"/>
                  </a:cubicBezTo>
                  <a:lnTo>
                    <a:pt x="10097" y="1167"/>
                  </a:lnTo>
                  <a:close/>
                  <a:moveTo>
                    <a:pt x="10966" y="1191"/>
                  </a:moveTo>
                  <a:lnTo>
                    <a:pt x="10966" y="1203"/>
                  </a:lnTo>
                  <a:cubicBezTo>
                    <a:pt x="10967" y="1199"/>
                    <a:pt x="10967" y="1195"/>
                    <a:pt x="10967" y="1192"/>
                  </a:cubicBezTo>
                  <a:lnTo>
                    <a:pt x="10967" y="1192"/>
                  </a:lnTo>
                  <a:cubicBezTo>
                    <a:pt x="10967" y="1192"/>
                    <a:pt x="10967" y="1191"/>
                    <a:pt x="10966" y="1191"/>
                  </a:cubicBezTo>
                  <a:close/>
                  <a:moveTo>
                    <a:pt x="9371" y="1441"/>
                  </a:moveTo>
                  <a:cubicBezTo>
                    <a:pt x="9359" y="1441"/>
                    <a:pt x="9359" y="1453"/>
                    <a:pt x="9359" y="1465"/>
                  </a:cubicBezTo>
                  <a:lnTo>
                    <a:pt x="9371" y="1441"/>
                  </a:lnTo>
                  <a:close/>
                  <a:moveTo>
                    <a:pt x="9657" y="1477"/>
                  </a:moveTo>
                  <a:cubicBezTo>
                    <a:pt x="9657" y="1477"/>
                    <a:pt x="9645" y="1489"/>
                    <a:pt x="9645" y="1489"/>
                  </a:cubicBezTo>
                  <a:cubicBezTo>
                    <a:pt x="9645" y="1489"/>
                    <a:pt x="9645" y="1477"/>
                    <a:pt x="9645" y="1477"/>
                  </a:cubicBezTo>
                  <a:close/>
                  <a:moveTo>
                    <a:pt x="9502" y="1417"/>
                  </a:moveTo>
                  <a:cubicBezTo>
                    <a:pt x="9502" y="1417"/>
                    <a:pt x="9490" y="1429"/>
                    <a:pt x="9490" y="1441"/>
                  </a:cubicBezTo>
                  <a:lnTo>
                    <a:pt x="9494" y="1445"/>
                  </a:lnTo>
                  <a:lnTo>
                    <a:pt x="9494" y="1445"/>
                  </a:lnTo>
                  <a:cubicBezTo>
                    <a:pt x="9494" y="1445"/>
                    <a:pt x="9493" y="1445"/>
                    <a:pt x="9493" y="1445"/>
                  </a:cubicBezTo>
                  <a:cubicBezTo>
                    <a:pt x="9485" y="1445"/>
                    <a:pt x="9478" y="1465"/>
                    <a:pt x="9478" y="1465"/>
                  </a:cubicBezTo>
                  <a:cubicBezTo>
                    <a:pt x="9478" y="1477"/>
                    <a:pt x="9478" y="1477"/>
                    <a:pt x="9478" y="1489"/>
                  </a:cubicBezTo>
                  <a:lnTo>
                    <a:pt x="9502" y="1489"/>
                  </a:lnTo>
                  <a:cubicBezTo>
                    <a:pt x="9504" y="1491"/>
                    <a:pt x="9505" y="1491"/>
                    <a:pt x="9506" y="1491"/>
                  </a:cubicBezTo>
                  <a:cubicBezTo>
                    <a:pt x="9514" y="1491"/>
                    <a:pt x="9515" y="1463"/>
                    <a:pt x="9526" y="1453"/>
                  </a:cubicBezTo>
                  <a:cubicBezTo>
                    <a:pt x="9514" y="1441"/>
                    <a:pt x="9514" y="1429"/>
                    <a:pt x="9502" y="1417"/>
                  </a:cubicBezTo>
                  <a:close/>
                  <a:moveTo>
                    <a:pt x="9633" y="1477"/>
                  </a:moveTo>
                  <a:cubicBezTo>
                    <a:pt x="9633" y="1489"/>
                    <a:pt x="9633" y="1489"/>
                    <a:pt x="9633" y="1489"/>
                  </a:cubicBezTo>
                  <a:lnTo>
                    <a:pt x="9621" y="1489"/>
                  </a:lnTo>
                  <a:cubicBezTo>
                    <a:pt x="9621" y="1489"/>
                    <a:pt x="9633" y="1489"/>
                    <a:pt x="9633" y="1501"/>
                  </a:cubicBezTo>
                  <a:cubicBezTo>
                    <a:pt x="9633" y="1513"/>
                    <a:pt x="9633" y="1513"/>
                    <a:pt x="9621" y="1513"/>
                  </a:cubicBezTo>
                  <a:cubicBezTo>
                    <a:pt x="9621" y="1501"/>
                    <a:pt x="9621" y="1501"/>
                    <a:pt x="9621" y="1489"/>
                  </a:cubicBezTo>
                  <a:cubicBezTo>
                    <a:pt x="9621" y="1489"/>
                    <a:pt x="9621" y="1477"/>
                    <a:pt x="9621" y="1477"/>
                  </a:cubicBezTo>
                  <a:close/>
                  <a:moveTo>
                    <a:pt x="9657" y="1501"/>
                  </a:moveTo>
                  <a:cubicBezTo>
                    <a:pt x="9657" y="1513"/>
                    <a:pt x="9657" y="1513"/>
                    <a:pt x="9645" y="1513"/>
                  </a:cubicBezTo>
                  <a:cubicBezTo>
                    <a:pt x="9657" y="1513"/>
                    <a:pt x="9657" y="1501"/>
                    <a:pt x="9645" y="1501"/>
                  </a:cubicBezTo>
                  <a:close/>
                  <a:moveTo>
                    <a:pt x="8907" y="1549"/>
                  </a:moveTo>
                  <a:cubicBezTo>
                    <a:pt x="8915" y="1557"/>
                    <a:pt x="8911" y="1560"/>
                    <a:pt x="8913" y="1575"/>
                  </a:cubicBezTo>
                  <a:lnTo>
                    <a:pt x="8913" y="1575"/>
                  </a:lnTo>
                  <a:cubicBezTo>
                    <a:pt x="8918" y="1566"/>
                    <a:pt x="8916" y="1558"/>
                    <a:pt x="8907" y="1549"/>
                  </a:cubicBezTo>
                  <a:close/>
                  <a:moveTo>
                    <a:pt x="12477" y="1608"/>
                  </a:moveTo>
                  <a:lnTo>
                    <a:pt x="12477" y="1608"/>
                  </a:lnTo>
                  <a:cubicBezTo>
                    <a:pt x="12467" y="1615"/>
                    <a:pt x="12458" y="1620"/>
                    <a:pt x="12455" y="1620"/>
                  </a:cubicBezTo>
                  <a:cubicBezTo>
                    <a:pt x="12466" y="1608"/>
                    <a:pt x="12466" y="1608"/>
                    <a:pt x="12477" y="1608"/>
                  </a:cubicBezTo>
                  <a:close/>
                  <a:moveTo>
                    <a:pt x="9586" y="1660"/>
                  </a:moveTo>
                  <a:cubicBezTo>
                    <a:pt x="9589" y="1665"/>
                    <a:pt x="9593" y="1667"/>
                    <a:pt x="9597" y="1667"/>
                  </a:cubicBezTo>
                  <a:cubicBezTo>
                    <a:pt x="9597" y="1667"/>
                    <a:pt x="9592" y="1662"/>
                    <a:pt x="9586" y="1660"/>
                  </a:cubicBezTo>
                  <a:close/>
                  <a:moveTo>
                    <a:pt x="12571" y="1661"/>
                  </a:moveTo>
                  <a:lnTo>
                    <a:pt x="12571" y="1661"/>
                  </a:lnTo>
                  <a:cubicBezTo>
                    <a:pt x="12568" y="1665"/>
                    <a:pt x="12566" y="1667"/>
                    <a:pt x="12562" y="1667"/>
                  </a:cubicBezTo>
                  <a:cubicBezTo>
                    <a:pt x="12568" y="1667"/>
                    <a:pt x="12571" y="1664"/>
                    <a:pt x="12571" y="1661"/>
                  </a:cubicBezTo>
                  <a:close/>
                  <a:moveTo>
                    <a:pt x="12086" y="1787"/>
                  </a:moveTo>
                  <a:cubicBezTo>
                    <a:pt x="12088" y="1794"/>
                    <a:pt x="12089" y="1798"/>
                    <a:pt x="12089" y="1801"/>
                  </a:cubicBezTo>
                  <a:lnTo>
                    <a:pt x="12089" y="1801"/>
                  </a:lnTo>
                  <a:cubicBezTo>
                    <a:pt x="12095" y="1798"/>
                    <a:pt x="12102" y="1794"/>
                    <a:pt x="12109" y="1787"/>
                  </a:cubicBezTo>
                  <a:close/>
                  <a:moveTo>
                    <a:pt x="12089" y="1801"/>
                  </a:moveTo>
                  <a:cubicBezTo>
                    <a:pt x="12085" y="1802"/>
                    <a:pt x="12082" y="1803"/>
                    <a:pt x="12080" y="1804"/>
                  </a:cubicBezTo>
                  <a:lnTo>
                    <a:pt x="12080" y="1804"/>
                  </a:lnTo>
                  <a:cubicBezTo>
                    <a:pt x="12085" y="1804"/>
                    <a:pt x="12088" y="1804"/>
                    <a:pt x="12089" y="1801"/>
                  </a:cubicBezTo>
                  <a:close/>
                  <a:moveTo>
                    <a:pt x="12871" y="1894"/>
                  </a:moveTo>
                  <a:cubicBezTo>
                    <a:pt x="12865" y="1894"/>
                    <a:pt x="12862" y="1897"/>
                    <a:pt x="12859" y="1900"/>
                  </a:cubicBezTo>
                  <a:lnTo>
                    <a:pt x="12871" y="1894"/>
                  </a:lnTo>
                  <a:close/>
                  <a:moveTo>
                    <a:pt x="12859" y="1900"/>
                  </a:moveTo>
                  <a:lnTo>
                    <a:pt x="12848" y="1906"/>
                  </a:lnTo>
                  <a:cubicBezTo>
                    <a:pt x="12853" y="1906"/>
                    <a:pt x="12856" y="1903"/>
                    <a:pt x="12859" y="1900"/>
                  </a:cubicBezTo>
                  <a:close/>
                  <a:moveTo>
                    <a:pt x="8692" y="1882"/>
                  </a:moveTo>
                  <a:cubicBezTo>
                    <a:pt x="8723" y="1892"/>
                    <a:pt x="8710" y="1928"/>
                    <a:pt x="8728" y="1953"/>
                  </a:cubicBezTo>
                  <a:lnTo>
                    <a:pt x="8728" y="1953"/>
                  </a:lnTo>
                  <a:cubicBezTo>
                    <a:pt x="8692" y="1953"/>
                    <a:pt x="8692" y="1929"/>
                    <a:pt x="8657" y="1906"/>
                  </a:cubicBezTo>
                  <a:cubicBezTo>
                    <a:pt x="8652" y="1893"/>
                    <a:pt x="8653" y="1889"/>
                    <a:pt x="8655" y="1889"/>
                  </a:cubicBezTo>
                  <a:lnTo>
                    <a:pt x="8655" y="1889"/>
                  </a:lnTo>
                  <a:cubicBezTo>
                    <a:pt x="8659" y="1889"/>
                    <a:pt x="8667" y="1896"/>
                    <a:pt x="8674" y="1896"/>
                  </a:cubicBezTo>
                  <a:cubicBezTo>
                    <a:pt x="8676" y="1896"/>
                    <a:pt x="8678" y="1896"/>
                    <a:pt x="8680" y="1894"/>
                  </a:cubicBezTo>
                  <a:cubicBezTo>
                    <a:pt x="8680" y="1894"/>
                    <a:pt x="8680" y="1894"/>
                    <a:pt x="8680" y="1906"/>
                  </a:cubicBezTo>
                  <a:lnTo>
                    <a:pt x="8692" y="1882"/>
                  </a:lnTo>
                  <a:close/>
                  <a:moveTo>
                    <a:pt x="8766" y="1947"/>
                  </a:moveTo>
                  <a:cubicBezTo>
                    <a:pt x="8766" y="1947"/>
                    <a:pt x="8766" y="1948"/>
                    <a:pt x="8765" y="1948"/>
                  </a:cubicBezTo>
                  <a:lnTo>
                    <a:pt x="8765" y="1948"/>
                  </a:lnTo>
                  <a:cubicBezTo>
                    <a:pt x="8767" y="1950"/>
                    <a:pt x="8770" y="1953"/>
                    <a:pt x="8776" y="1953"/>
                  </a:cubicBezTo>
                  <a:cubicBezTo>
                    <a:pt x="8771" y="1949"/>
                    <a:pt x="8768" y="1947"/>
                    <a:pt x="8766" y="1947"/>
                  </a:cubicBezTo>
                  <a:close/>
                  <a:moveTo>
                    <a:pt x="12725" y="2134"/>
                  </a:moveTo>
                  <a:cubicBezTo>
                    <a:pt x="12718" y="2134"/>
                    <a:pt x="12706" y="2154"/>
                    <a:pt x="12698" y="2164"/>
                  </a:cubicBezTo>
                  <a:lnTo>
                    <a:pt x="12698" y="2164"/>
                  </a:lnTo>
                  <a:lnTo>
                    <a:pt x="12728" y="2144"/>
                  </a:lnTo>
                  <a:cubicBezTo>
                    <a:pt x="12728" y="2136"/>
                    <a:pt x="12727" y="2134"/>
                    <a:pt x="12725" y="2134"/>
                  </a:cubicBezTo>
                  <a:close/>
                  <a:moveTo>
                    <a:pt x="7121" y="2168"/>
                  </a:moveTo>
                  <a:lnTo>
                    <a:pt x="7121" y="2168"/>
                  </a:lnTo>
                  <a:cubicBezTo>
                    <a:pt x="7122" y="2170"/>
                    <a:pt x="7123" y="2173"/>
                    <a:pt x="7125" y="2175"/>
                  </a:cubicBezTo>
                  <a:lnTo>
                    <a:pt x="7125" y="2175"/>
                  </a:lnTo>
                  <a:cubicBezTo>
                    <a:pt x="7124" y="2173"/>
                    <a:pt x="7122" y="2170"/>
                    <a:pt x="7121" y="2168"/>
                  </a:cubicBezTo>
                  <a:close/>
                  <a:moveTo>
                    <a:pt x="12754" y="2169"/>
                  </a:moveTo>
                  <a:cubicBezTo>
                    <a:pt x="12752" y="2169"/>
                    <a:pt x="12748" y="2172"/>
                    <a:pt x="12740" y="2179"/>
                  </a:cubicBezTo>
                  <a:cubicBezTo>
                    <a:pt x="12748" y="2179"/>
                    <a:pt x="12756" y="2169"/>
                    <a:pt x="12754" y="2169"/>
                  </a:cubicBezTo>
                  <a:close/>
                  <a:moveTo>
                    <a:pt x="12955" y="2037"/>
                  </a:moveTo>
                  <a:lnTo>
                    <a:pt x="12955" y="2037"/>
                  </a:lnTo>
                  <a:cubicBezTo>
                    <a:pt x="12919" y="2084"/>
                    <a:pt x="12871" y="2072"/>
                    <a:pt x="12848" y="2120"/>
                  </a:cubicBezTo>
                  <a:lnTo>
                    <a:pt x="12800" y="2144"/>
                  </a:lnTo>
                  <a:cubicBezTo>
                    <a:pt x="12788" y="2168"/>
                    <a:pt x="12776" y="2168"/>
                    <a:pt x="12776" y="2179"/>
                  </a:cubicBezTo>
                  <a:cubicBezTo>
                    <a:pt x="12781" y="2175"/>
                    <a:pt x="12788" y="2172"/>
                    <a:pt x="12794" y="2172"/>
                  </a:cubicBezTo>
                  <a:cubicBezTo>
                    <a:pt x="12802" y="2172"/>
                    <a:pt x="12807" y="2177"/>
                    <a:pt x="12800" y="2191"/>
                  </a:cubicBezTo>
                  <a:cubicBezTo>
                    <a:pt x="12808" y="2179"/>
                    <a:pt x="12812" y="2175"/>
                    <a:pt x="12814" y="2175"/>
                  </a:cubicBezTo>
                  <a:lnTo>
                    <a:pt x="12814" y="2175"/>
                  </a:lnTo>
                  <a:cubicBezTo>
                    <a:pt x="12817" y="2175"/>
                    <a:pt x="12812" y="2191"/>
                    <a:pt x="12812" y="2191"/>
                  </a:cubicBezTo>
                  <a:cubicBezTo>
                    <a:pt x="12812" y="2191"/>
                    <a:pt x="12824" y="2156"/>
                    <a:pt x="12848" y="2144"/>
                  </a:cubicBezTo>
                  <a:cubicBezTo>
                    <a:pt x="12853" y="2138"/>
                    <a:pt x="12859" y="2135"/>
                    <a:pt x="12864" y="2135"/>
                  </a:cubicBezTo>
                  <a:cubicBezTo>
                    <a:pt x="12868" y="2135"/>
                    <a:pt x="12871" y="2138"/>
                    <a:pt x="12871" y="2144"/>
                  </a:cubicBezTo>
                  <a:lnTo>
                    <a:pt x="12883" y="2120"/>
                  </a:lnTo>
                  <a:cubicBezTo>
                    <a:pt x="12890" y="2114"/>
                    <a:pt x="12893" y="2111"/>
                    <a:pt x="12895" y="2111"/>
                  </a:cubicBezTo>
                  <a:lnTo>
                    <a:pt x="12895" y="2111"/>
                  </a:lnTo>
                  <a:cubicBezTo>
                    <a:pt x="12904" y="2111"/>
                    <a:pt x="12876" y="2168"/>
                    <a:pt x="12895" y="2168"/>
                  </a:cubicBezTo>
                  <a:cubicBezTo>
                    <a:pt x="12871" y="2179"/>
                    <a:pt x="12871" y="2168"/>
                    <a:pt x="12848" y="2191"/>
                  </a:cubicBezTo>
                  <a:cubicBezTo>
                    <a:pt x="12871" y="2179"/>
                    <a:pt x="12895" y="2168"/>
                    <a:pt x="12919" y="2168"/>
                  </a:cubicBezTo>
                  <a:lnTo>
                    <a:pt x="12919" y="2168"/>
                  </a:lnTo>
                  <a:lnTo>
                    <a:pt x="12919" y="2168"/>
                  </a:lnTo>
                  <a:cubicBezTo>
                    <a:pt x="12938" y="2145"/>
                    <a:pt x="12949" y="2137"/>
                    <a:pt x="12955" y="2137"/>
                  </a:cubicBezTo>
                  <a:cubicBezTo>
                    <a:pt x="12968" y="2137"/>
                    <a:pt x="12960" y="2174"/>
                    <a:pt x="12976" y="2174"/>
                  </a:cubicBezTo>
                  <a:cubicBezTo>
                    <a:pt x="12979" y="2174"/>
                    <a:pt x="12984" y="2172"/>
                    <a:pt x="12990" y="2168"/>
                  </a:cubicBezTo>
                  <a:cubicBezTo>
                    <a:pt x="12990" y="2144"/>
                    <a:pt x="13026" y="2132"/>
                    <a:pt x="13050" y="2108"/>
                  </a:cubicBezTo>
                  <a:lnTo>
                    <a:pt x="13050" y="2108"/>
                  </a:lnTo>
                  <a:lnTo>
                    <a:pt x="12990" y="2120"/>
                  </a:lnTo>
                  <a:cubicBezTo>
                    <a:pt x="12999" y="2111"/>
                    <a:pt x="13014" y="2083"/>
                    <a:pt x="13008" y="2083"/>
                  </a:cubicBezTo>
                  <a:lnTo>
                    <a:pt x="13008" y="2083"/>
                  </a:lnTo>
                  <a:cubicBezTo>
                    <a:pt x="13005" y="2083"/>
                    <a:pt x="13000" y="2087"/>
                    <a:pt x="12990" y="2096"/>
                  </a:cubicBezTo>
                  <a:cubicBezTo>
                    <a:pt x="12981" y="2096"/>
                    <a:pt x="12966" y="2116"/>
                    <a:pt x="12959" y="2116"/>
                  </a:cubicBezTo>
                  <a:cubicBezTo>
                    <a:pt x="12956" y="2116"/>
                    <a:pt x="12955" y="2114"/>
                    <a:pt x="12955" y="2108"/>
                  </a:cubicBezTo>
                  <a:cubicBezTo>
                    <a:pt x="12955" y="2108"/>
                    <a:pt x="12967" y="2096"/>
                    <a:pt x="12978" y="2084"/>
                  </a:cubicBezTo>
                  <a:cubicBezTo>
                    <a:pt x="12976" y="2082"/>
                    <a:pt x="12974" y="2081"/>
                    <a:pt x="12972" y="2081"/>
                  </a:cubicBezTo>
                  <a:cubicBezTo>
                    <a:pt x="12962" y="2081"/>
                    <a:pt x="12952" y="2098"/>
                    <a:pt x="12943" y="2108"/>
                  </a:cubicBezTo>
                  <a:cubicBezTo>
                    <a:pt x="12943" y="2084"/>
                    <a:pt x="12967" y="2072"/>
                    <a:pt x="12967" y="2060"/>
                  </a:cubicBezTo>
                  <a:lnTo>
                    <a:pt x="12967" y="2060"/>
                  </a:lnTo>
                  <a:cubicBezTo>
                    <a:pt x="12959" y="2065"/>
                    <a:pt x="12955" y="2067"/>
                    <a:pt x="12953" y="2067"/>
                  </a:cubicBezTo>
                  <a:cubicBezTo>
                    <a:pt x="12943" y="2067"/>
                    <a:pt x="12964" y="2037"/>
                    <a:pt x="12955" y="2037"/>
                  </a:cubicBezTo>
                  <a:close/>
                  <a:moveTo>
                    <a:pt x="12931" y="2203"/>
                  </a:moveTo>
                  <a:cubicBezTo>
                    <a:pt x="12931" y="2215"/>
                    <a:pt x="12919" y="2215"/>
                    <a:pt x="12907" y="2227"/>
                  </a:cubicBezTo>
                  <a:lnTo>
                    <a:pt x="12907" y="2215"/>
                  </a:lnTo>
                  <a:lnTo>
                    <a:pt x="12895" y="2215"/>
                  </a:lnTo>
                  <a:cubicBezTo>
                    <a:pt x="12898" y="2212"/>
                    <a:pt x="12900" y="2212"/>
                    <a:pt x="12902" y="2212"/>
                  </a:cubicBezTo>
                  <a:cubicBezTo>
                    <a:pt x="12905" y="2212"/>
                    <a:pt x="12908" y="2214"/>
                    <a:pt x="12912" y="2214"/>
                  </a:cubicBezTo>
                  <a:cubicBezTo>
                    <a:pt x="12917" y="2214"/>
                    <a:pt x="12922" y="2212"/>
                    <a:pt x="12931" y="2203"/>
                  </a:cubicBezTo>
                  <a:close/>
                  <a:moveTo>
                    <a:pt x="13049" y="2204"/>
                  </a:moveTo>
                  <a:cubicBezTo>
                    <a:pt x="13040" y="2209"/>
                    <a:pt x="13028" y="2220"/>
                    <a:pt x="13016" y="2229"/>
                  </a:cubicBezTo>
                  <a:lnTo>
                    <a:pt x="13016" y="2229"/>
                  </a:lnTo>
                  <a:cubicBezTo>
                    <a:pt x="13030" y="2224"/>
                    <a:pt x="13042" y="2218"/>
                    <a:pt x="13049" y="2204"/>
                  </a:cubicBezTo>
                  <a:close/>
                  <a:moveTo>
                    <a:pt x="13016" y="2229"/>
                  </a:moveTo>
                  <a:lnTo>
                    <a:pt x="13016" y="2229"/>
                  </a:lnTo>
                  <a:cubicBezTo>
                    <a:pt x="13008" y="2232"/>
                    <a:pt x="12999" y="2235"/>
                    <a:pt x="12990" y="2239"/>
                  </a:cubicBezTo>
                  <a:cubicBezTo>
                    <a:pt x="12991" y="2240"/>
                    <a:pt x="12993" y="2241"/>
                    <a:pt x="12995" y="2241"/>
                  </a:cubicBezTo>
                  <a:cubicBezTo>
                    <a:pt x="13000" y="2241"/>
                    <a:pt x="13008" y="2235"/>
                    <a:pt x="13016" y="2229"/>
                  </a:cubicBezTo>
                  <a:close/>
                  <a:moveTo>
                    <a:pt x="8302" y="2249"/>
                  </a:moveTo>
                  <a:cubicBezTo>
                    <a:pt x="8301" y="2253"/>
                    <a:pt x="8300" y="2257"/>
                    <a:pt x="8299" y="2263"/>
                  </a:cubicBezTo>
                  <a:cubicBezTo>
                    <a:pt x="8303" y="2259"/>
                    <a:pt x="8303" y="2254"/>
                    <a:pt x="8302" y="2249"/>
                  </a:cubicBezTo>
                  <a:close/>
                  <a:moveTo>
                    <a:pt x="6746" y="2297"/>
                  </a:moveTo>
                  <a:cubicBezTo>
                    <a:pt x="6736" y="2297"/>
                    <a:pt x="6752" y="2328"/>
                    <a:pt x="6740" y="2328"/>
                  </a:cubicBezTo>
                  <a:cubicBezTo>
                    <a:pt x="6738" y="2328"/>
                    <a:pt x="6734" y="2326"/>
                    <a:pt x="6728" y="2322"/>
                  </a:cubicBezTo>
                  <a:lnTo>
                    <a:pt x="6728" y="2322"/>
                  </a:lnTo>
                  <a:cubicBezTo>
                    <a:pt x="6737" y="2342"/>
                    <a:pt x="6771" y="2361"/>
                    <a:pt x="6777" y="2381"/>
                  </a:cubicBezTo>
                  <a:lnTo>
                    <a:pt x="6777" y="2381"/>
                  </a:lnTo>
                  <a:cubicBezTo>
                    <a:pt x="6809" y="2357"/>
                    <a:pt x="6740" y="2322"/>
                    <a:pt x="6752" y="2299"/>
                  </a:cubicBezTo>
                  <a:cubicBezTo>
                    <a:pt x="6749" y="2297"/>
                    <a:pt x="6748" y="2297"/>
                    <a:pt x="6746" y="2297"/>
                  </a:cubicBezTo>
                  <a:close/>
                  <a:moveTo>
                    <a:pt x="6777" y="2381"/>
                  </a:moveTo>
                  <a:cubicBezTo>
                    <a:pt x="6776" y="2381"/>
                    <a:pt x="6776" y="2382"/>
                    <a:pt x="6775" y="2382"/>
                  </a:cubicBezTo>
                  <a:lnTo>
                    <a:pt x="6777" y="2382"/>
                  </a:lnTo>
                  <a:cubicBezTo>
                    <a:pt x="6777" y="2382"/>
                    <a:pt x="6777" y="2381"/>
                    <a:pt x="6777" y="2381"/>
                  </a:cubicBezTo>
                  <a:close/>
                  <a:moveTo>
                    <a:pt x="12856" y="2534"/>
                  </a:moveTo>
                  <a:cubicBezTo>
                    <a:pt x="12857" y="2535"/>
                    <a:pt x="12858" y="2536"/>
                    <a:pt x="12859" y="2537"/>
                  </a:cubicBezTo>
                  <a:cubicBezTo>
                    <a:pt x="12859" y="2536"/>
                    <a:pt x="12858" y="2535"/>
                    <a:pt x="12856" y="2534"/>
                  </a:cubicBezTo>
                  <a:close/>
                  <a:moveTo>
                    <a:pt x="12214" y="2692"/>
                  </a:moveTo>
                  <a:cubicBezTo>
                    <a:pt x="12215" y="2696"/>
                    <a:pt x="12216" y="2699"/>
                    <a:pt x="12216" y="2703"/>
                  </a:cubicBezTo>
                  <a:cubicBezTo>
                    <a:pt x="12216" y="2696"/>
                    <a:pt x="12216" y="2693"/>
                    <a:pt x="12214" y="2692"/>
                  </a:cubicBezTo>
                  <a:close/>
                  <a:moveTo>
                    <a:pt x="12205" y="2691"/>
                  </a:moveTo>
                  <a:cubicBezTo>
                    <a:pt x="12205" y="2703"/>
                    <a:pt x="12205" y="2703"/>
                    <a:pt x="12193" y="2715"/>
                  </a:cubicBezTo>
                  <a:cubicBezTo>
                    <a:pt x="12209" y="2715"/>
                    <a:pt x="12203" y="2710"/>
                    <a:pt x="12205" y="2710"/>
                  </a:cubicBezTo>
                  <a:lnTo>
                    <a:pt x="12205" y="2710"/>
                  </a:lnTo>
                  <a:cubicBezTo>
                    <a:pt x="12206" y="2710"/>
                    <a:pt x="12209" y="2711"/>
                    <a:pt x="12216" y="2715"/>
                  </a:cubicBezTo>
                  <a:lnTo>
                    <a:pt x="12205" y="2691"/>
                  </a:lnTo>
                  <a:close/>
                  <a:moveTo>
                    <a:pt x="12086" y="2727"/>
                  </a:moveTo>
                  <a:cubicBezTo>
                    <a:pt x="12086" y="2732"/>
                    <a:pt x="12088" y="2735"/>
                    <a:pt x="12090" y="2737"/>
                  </a:cubicBezTo>
                  <a:lnTo>
                    <a:pt x="12090" y="2737"/>
                  </a:lnTo>
                  <a:lnTo>
                    <a:pt x="12086" y="2727"/>
                  </a:lnTo>
                  <a:close/>
                  <a:moveTo>
                    <a:pt x="11943" y="2965"/>
                  </a:moveTo>
                  <a:cubicBezTo>
                    <a:pt x="11944" y="2968"/>
                    <a:pt x="11946" y="2971"/>
                    <a:pt x="11948" y="2974"/>
                  </a:cubicBezTo>
                  <a:lnTo>
                    <a:pt x="11948" y="2974"/>
                  </a:lnTo>
                  <a:cubicBezTo>
                    <a:pt x="11947" y="2972"/>
                    <a:pt x="11945" y="2969"/>
                    <a:pt x="11943" y="2965"/>
                  </a:cubicBezTo>
                  <a:close/>
                  <a:moveTo>
                    <a:pt x="11840" y="2998"/>
                  </a:moveTo>
                  <a:lnTo>
                    <a:pt x="11840" y="2998"/>
                  </a:lnTo>
                  <a:cubicBezTo>
                    <a:pt x="11836" y="2998"/>
                    <a:pt x="11862" y="3015"/>
                    <a:pt x="11871" y="3025"/>
                  </a:cubicBezTo>
                  <a:lnTo>
                    <a:pt x="11847" y="3001"/>
                  </a:lnTo>
                  <a:cubicBezTo>
                    <a:pt x="11843" y="2999"/>
                    <a:pt x="11840" y="2998"/>
                    <a:pt x="11840" y="2998"/>
                  </a:cubicBezTo>
                  <a:close/>
                  <a:moveTo>
                    <a:pt x="12380" y="3259"/>
                  </a:moveTo>
                  <a:cubicBezTo>
                    <a:pt x="12381" y="3260"/>
                    <a:pt x="12382" y="3262"/>
                    <a:pt x="12383" y="3263"/>
                  </a:cubicBezTo>
                  <a:cubicBezTo>
                    <a:pt x="12382" y="3262"/>
                    <a:pt x="12381" y="3260"/>
                    <a:pt x="12380" y="3259"/>
                  </a:cubicBezTo>
                  <a:close/>
                  <a:moveTo>
                    <a:pt x="6299" y="3287"/>
                  </a:moveTo>
                  <a:lnTo>
                    <a:pt x="6299" y="3322"/>
                  </a:lnTo>
                  <a:cubicBezTo>
                    <a:pt x="6299" y="3311"/>
                    <a:pt x="6299" y="3311"/>
                    <a:pt x="6311" y="3299"/>
                  </a:cubicBezTo>
                  <a:cubicBezTo>
                    <a:pt x="6308" y="3296"/>
                    <a:pt x="6307" y="3295"/>
                    <a:pt x="6306" y="3295"/>
                  </a:cubicBezTo>
                  <a:cubicBezTo>
                    <a:pt x="6305" y="3295"/>
                    <a:pt x="6305" y="3298"/>
                    <a:pt x="6305" y="3298"/>
                  </a:cubicBezTo>
                  <a:cubicBezTo>
                    <a:pt x="6305" y="3298"/>
                    <a:pt x="6303" y="3296"/>
                    <a:pt x="6299" y="3287"/>
                  </a:cubicBezTo>
                  <a:close/>
                  <a:moveTo>
                    <a:pt x="12231" y="3477"/>
                  </a:moveTo>
                  <a:cubicBezTo>
                    <a:pt x="12231" y="3477"/>
                    <a:pt x="12230" y="3477"/>
                    <a:pt x="12228" y="3477"/>
                  </a:cubicBezTo>
                  <a:cubicBezTo>
                    <a:pt x="12232" y="3481"/>
                    <a:pt x="12235" y="3483"/>
                    <a:pt x="12239" y="3485"/>
                  </a:cubicBezTo>
                  <a:lnTo>
                    <a:pt x="12239" y="3485"/>
                  </a:lnTo>
                  <a:cubicBezTo>
                    <a:pt x="12236" y="3482"/>
                    <a:pt x="12234" y="3479"/>
                    <a:pt x="12231" y="3477"/>
                  </a:cubicBezTo>
                  <a:close/>
                  <a:moveTo>
                    <a:pt x="5466" y="3513"/>
                  </a:moveTo>
                  <a:cubicBezTo>
                    <a:pt x="5467" y="3516"/>
                    <a:pt x="5469" y="3518"/>
                    <a:pt x="5470" y="3521"/>
                  </a:cubicBezTo>
                  <a:lnTo>
                    <a:pt x="5470" y="3521"/>
                  </a:lnTo>
                  <a:cubicBezTo>
                    <a:pt x="5469" y="3518"/>
                    <a:pt x="5467" y="3516"/>
                    <a:pt x="5466" y="3513"/>
                  </a:cubicBezTo>
                  <a:close/>
                  <a:moveTo>
                    <a:pt x="12239" y="3485"/>
                  </a:moveTo>
                  <a:lnTo>
                    <a:pt x="12239" y="3485"/>
                  </a:lnTo>
                  <a:cubicBezTo>
                    <a:pt x="12250" y="3500"/>
                    <a:pt x="12261" y="3517"/>
                    <a:pt x="12276" y="3525"/>
                  </a:cubicBezTo>
                  <a:lnTo>
                    <a:pt x="12264" y="3501"/>
                  </a:lnTo>
                  <a:cubicBezTo>
                    <a:pt x="12256" y="3493"/>
                    <a:pt x="12247" y="3490"/>
                    <a:pt x="12239" y="3485"/>
                  </a:cubicBezTo>
                  <a:close/>
                  <a:moveTo>
                    <a:pt x="5466" y="3763"/>
                  </a:moveTo>
                  <a:cubicBezTo>
                    <a:pt x="5478" y="3763"/>
                    <a:pt x="5478" y="3775"/>
                    <a:pt x="5466" y="3787"/>
                  </a:cubicBezTo>
                  <a:lnTo>
                    <a:pt x="5454" y="3787"/>
                  </a:lnTo>
                  <a:cubicBezTo>
                    <a:pt x="5454" y="3775"/>
                    <a:pt x="5454" y="3763"/>
                    <a:pt x="5466" y="3763"/>
                  </a:cubicBezTo>
                  <a:close/>
                  <a:moveTo>
                    <a:pt x="5692" y="3787"/>
                  </a:moveTo>
                  <a:cubicBezTo>
                    <a:pt x="5692" y="3799"/>
                    <a:pt x="5704" y="3811"/>
                    <a:pt x="5716" y="3811"/>
                  </a:cubicBezTo>
                  <a:lnTo>
                    <a:pt x="5680" y="3811"/>
                  </a:lnTo>
                  <a:cubicBezTo>
                    <a:pt x="5680" y="3811"/>
                    <a:pt x="5692" y="3811"/>
                    <a:pt x="5692" y="3787"/>
                  </a:cubicBezTo>
                  <a:close/>
                  <a:moveTo>
                    <a:pt x="5811" y="3787"/>
                  </a:moveTo>
                  <a:cubicBezTo>
                    <a:pt x="5823" y="3787"/>
                    <a:pt x="5835" y="3787"/>
                    <a:pt x="5823" y="3799"/>
                  </a:cubicBezTo>
                  <a:cubicBezTo>
                    <a:pt x="5799" y="3811"/>
                    <a:pt x="5775" y="3811"/>
                    <a:pt x="5739" y="3811"/>
                  </a:cubicBezTo>
                  <a:cubicBezTo>
                    <a:pt x="5739" y="3799"/>
                    <a:pt x="5739" y="3799"/>
                    <a:pt x="5739" y="3787"/>
                  </a:cubicBezTo>
                  <a:cubicBezTo>
                    <a:pt x="5753" y="3794"/>
                    <a:pt x="5775" y="3801"/>
                    <a:pt x="5791" y="3801"/>
                  </a:cubicBezTo>
                  <a:cubicBezTo>
                    <a:pt x="5802" y="3801"/>
                    <a:pt x="5811" y="3797"/>
                    <a:pt x="5811" y="3787"/>
                  </a:cubicBezTo>
                  <a:close/>
                  <a:moveTo>
                    <a:pt x="5430" y="3811"/>
                  </a:moveTo>
                  <a:cubicBezTo>
                    <a:pt x="5430" y="3823"/>
                    <a:pt x="5430" y="3823"/>
                    <a:pt x="5430" y="3823"/>
                  </a:cubicBezTo>
                  <a:lnTo>
                    <a:pt x="5418" y="3823"/>
                  </a:lnTo>
                  <a:cubicBezTo>
                    <a:pt x="5418" y="3811"/>
                    <a:pt x="5430" y="3811"/>
                    <a:pt x="5430" y="3811"/>
                  </a:cubicBezTo>
                  <a:close/>
                  <a:moveTo>
                    <a:pt x="10550" y="3834"/>
                  </a:moveTo>
                  <a:cubicBezTo>
                    <a:pt x="10550" y="3834"/>
                    <a:pt x="10550" y="3834"/>
                    <a:pt x="10550" y="3834"/>
                  </a:cubicBezTo>
                  <a:cubicBezTo>
                    <a:pt x="10550" y="3834"/>
                    <a:pt x="10550" y="3834"/>
                    <a:pt x="10550" y="3834"/>
                  </a:cubicBezTo>
                  <a:close/>
                  <a:moveTo>
                    <a:pt x="10655" y="3868"/>
                  </a:moveTo>
                  <a:lnTo>
                    <a:pt x="10655" y="3868"/>
                  </a:lnTo>
                  <a:cubicBezTo>
                    <a:pt x="10657" y="3881"/>
                    <a:pt x="10664" y="3903"/>
                    <a:pt x="10668" y="3917"/>
                  </a:cubicBezTo>
                  <a:lnTo>
                    <a:pt x="10668" y="3917"/>
                  </a:lnTo>
                  <a:cubicBezTo>
                    <a:pt x="10668" y="3902"/>
                    <a:pt x="10666" y="3879"/>
                    <a:pt x="10657" y="3870"/>
                  </a:cubicBezTo>
                  <a:cubicBezTo>
                    <a:pt x="10656" y="3869"/>
                    <a:pt x="10655" y="3869"/>
                    <a:pt x="10655" y="3868"/>
                  </a:cubicBezTo>
                  <a:close/>
                  <a:moveTo>
                    <a:pt x="10204" y="3906"/>
                  </a:moveTo>
                  <a:cubicBezTo>
                    <a:pt x="10209" y="3915"/>
                    <a:pt x="10212" y="3921"/>
                    <a:pt x="10214" y="3926"/>
                  </a:cubicBezTo>
                  <a:lnTo>
                    <a:pt x="10214" y="3926"/>
                  </a:lnTo>
                  <a:cubicBezTo>
                    <a:pt x="10213" y="3919"/>
                    <a:pt x="10210" y="3911"/>
                    <a:pt x="10204" y="3906"/>
                  </a:cubicBezTo>
                  <a:close/>
                  <a:moveTo>
                    <a:pt x="10668" y="3917"/>
                  </a:moveTo>
                  <a:cubicBezTo>
                    <a:pt x="10669" y="3922"/>
                    <a:pt x="10669" y="3927"/>
                    <a:pt x="10669" y="3930"/>
                  </a:cubicBezTo>
                  <a:cubicBezTo>
                    <a:pt x="10669" y="3930"/>
                    <a:pt x="10670" y="3931"/>
                    <a:pt x="10670" y="3931"/>
                  </a:cubicBezTo>
                  <a:cubicBezTo>
                    <a:pt x="10672" y="3931"/>
                    <a:pt x="10671" y="3925"/>
                    <a:pt x="10668" y="3917"/>
                  </a:cubicBezTo>
                  <a:close/>
                  <a:moveTo>
                    <a:pt x="10131" y="3942"/>
                  </a:moveTo>
                  <a:cubicBezTo>
                    <a:pt x="10132" y="3949"/>
                    <a:pt x="10133" y="3953"/>
                    <a:pt x="10133" y="3953"/>
                  </a:cubicBezTo>
                  <a:cubicBezTo>
                    <a:pt x="10124" y="3944"/>
                    <a:pt x="10129" y="3942"/>
                    <a:pt x="10131" y="3942"/>
                  </a:cubicBezTo>
                  <a:close/>
                  <a:moveTo>
                    <a:pt x="10597" y="3897"/>
                  </a:moveTo>
                  <a:cubicBezTo>
                    <a:pt x="10600" y="3897"/>
                    <a:pt x="10609" y="3908"/>
                    <a:pt x="10615" y="3908"/>
                  </a:cubicBezTo>
                  <a:cubicBezTo>
                    <a:pt x="10616" y="3908"/>
                    <a:pt x="10616" y="3908"/>
                    <a:pt x="10616" y="3908"/>
                  </a:cubicBezTo>
                  <a:lnTo>
                    <a:pt x="10616" y="3908"/>
                  </a:lnTo>
                  <a:cubicBezTo>
                    <a:pt x="10615" y="3918"/>
                    <a:pt x="10616" y="3932"/>
                    <a:pt x="10621" y="3953"/>
                  </a:cubicBezTo>
                  <a:cubicBezTo>
                    <a:pt x="10617" y="3939"/>
                    <a:pt x="10616" y="3934"/>
                    <a:pt x="10615" y="3934"/>
                  </a:cubicBezTo>
                  <a:lnTo>
                    <a:pt x="10615" y="3934"/>
                  </a:lnTo>
                  <a:cubicBezTo>
                    <a:pt x="10615" y="3934"/>
                    <a:pt x="10616" y="3947"/>
                    <a:pt x="10614" y="3947"/>
                  </a:cubicBezTo>
                  <a:cubicBezTo>
                    <a:pt x="10613" y="3947"/>
                    <a:pt x="10611" y="3946"/>
                    <a:pt x="10609" y="3942"/>
                  </a:cubicBezTo>
                  <a:cubicBezTo>
                    <a:pt x="10596" y="3906"/>
                    <a:pt x="10594" y="3897"/>
                    <a:pt x="10597" y="3897"/>
                  </a:cubicBezTo>
                  <a:close/>
                  <a:moveTo>
                    <a:pt x="11157" y="3953"/>
                  </a:moveTo>
                  <a:cubicBezTo>
                    <a:pt x="11157" y="3956"/>
                    <a:pt x="11159" y="3959"/>
                    <a:pt x="11162" y="3962"/>
                  </a:cubicBezTo>
                  <a:lnTo>
                    <a:pt x="11162" y="3962"/>
                  </a:lnTo>
                  <a:cubicBezTo>
                    <a:pt x="11161" y="3960"/>
                    <a:pt x="11159" y="3957"/>
                    <a:pt x="11157" y="3953"/>
                  </a:cubicBezTo>
                  <a:close/>
                  <a:moveTo>
                    <a:pt x="9737" y="4015"/>
                  </a:moveTo>
                  <a:lnTo>
                    <a:pt x="9737" y="4015"/>
                  </a:lnTo>
                  <a:cubicBezTo>
                    <a:pt x="9736" y="4015"/>
                    <a:pt x="9737" y="4018"/>
                    <a:pt x="9740" y="4025"/>
                  </a:cubicBezTo>
                  <a:cubicBezTo>
                    <a:pt x="9739" y="4021"/>
                    <a:pt x="9738" y="4018"/>
                    <a:pt x="9737" y="4015"/>
                  </a:cubicBezTo>
                  <a:close/>
                  <a:moveTo>
                    <a:pt x="10675" y="4033"/>
                  </a:moveTo>
                  <a:cubicBezTo>
                    <a:pt x="10673" y="4033"/>
                    <a:pt x="10672" y="4035"/>
                    <a:pt x="10671" y="4037"/>
                  </a:cubicBezTo>
                  <a:lnTo>
                    <a:pt x="10681" y="4037"/>
                  </a:lnTo>
                  <a:cubicBezTo>
                    <a:pt x="10678" y="4034"/>
                    <a:pt x="10676" y="4033"/>
                    <a:pt x="10675" y="4033"/>
                  </a:cubicBezTo>
                  <a:close/>
                  <a:moveTo>
                    <a:pt x="10632" y="3797"/>
                  </a:moveTo>
                  <a:cubicBezTo>
                    <a:pt x="10627" y="3797"/>
                    <a:pt x="10626" y="3801"/>
                    <a:pt x="10633" y="3823"/>
                  </a:cubicBezTo>
                  <a:cubicBezTo>
                    <a:pt x="10645" y="3846"/>
                    <a:pt x="10633" y="3858"/>
                    <a:pt x="10645" y="3858"/>
                  </a:cubicBezTo>
                  <a:cubicBezTo>
                    <a:pt x="10643" y="3860"/>
                    <a:pt x="10642" y="3861"/>
                    <a:pt x="10640" y="3861"/>
                  </a:cubicBezTo>
                  <a:cubicBezTo>
                    <a:pt x="10630" y="3861"/>
                    <a:pt x="10621" y="3833"/>
                    <a:pt x="10621" y="3823"/>
                  </a:cubicBezTo>
                  <a:cubicBezTo>
                    <a:pt x="10619" y="3822"/>
                    <a:pt x="10618" y="3821"/>
                    <a:pt x="10617" y="3821"/>
                  </a:cubicBezTo>
                  <a:lnTo>
                    <a:pt x="10617" y="3821"/>
                  </a:lnTo>
                  <a:cubicBezTo>
                    <a:pt x="10603" y="3821"/>
                    <a:pt x="10644" y="3894"/>
                    <a:pt x="10633" y="3894"/>
                  </a:cubicBezTo>
                  <a:lnTo>
                    <a:pt x="10621" y="3882"/>
                  </a:lnTo>
                  <a:cubicBezTo>
                    <a:pt x="10621" y="3885"/>
                    <a:pt x="10620" y="3888"/>
                    <a:pt x="10619" y="3892"/>
                  </a:cubicBezTo>
                  <a:lnTo>
                    <a:pt x="10619" y="3892"/>
                  </a:lnTo>
                  <a:cubicBezTo>
                    <a:pt x="10598" y="3868"/>
                    <a:pt x="10609" y="3834"/>
                    <a:pt x="10597" y="3811"/>
                  </a:cubicBezTo>
                  <a:lnTo>
                    <a:pt x="10597" y="3870"/>
                  </a:lnTo>
                  <a:cubicBezTo>
                    <a:pt x="10589" y="3862"/>
                    <a:pt x="10574" y="3828"/>
                    <a:pt x="10571" y="3828"/>
                  </a:cubicBezTo>
                  <a:lnTo>
                    <a:pt x="10571" y="3828"/>
                  </a:lnTo>
                  <a:cubicBezTo>
                    <a:pt x="10570" y="3828"/>
                    <a:pt x="10570" y="3833"/>
                    <a:pt x="10573" y="3846"/>
                  </a:cubicBezTo>
                  <a:cubicBezTo>
                    <a:pt x="10573" y="3857"/>
                    <a:pt x="10582" y="3884"/>
                    <a:pt x="10577" y="3884"/>
                  </a:cubicBezTo>
                  <a:cubicBezTo>
                    <a:pt x="10576" y="3884"/>
                    <a:pt x="10575" y="3884"/>
                    <a:pt x="10573" y="3882"/>
                  </a:cubicBezTo>
                  <a:cubicBezTo>
                    <a:pt x="10573" y="3882"/>
                    <a:pt x="10562" y="3858"/>
                    <a:pt x="10562" y="3858"/>
                  </a:cubicBezTo>
                  <a:cubicBezTo>
                    <a:pt x="10560" y="3857"/>
                    <a:pt x="10559" y="3856"/>
                    <a:pt x="10558" y="3856"/>
                  </a:cubicBezTo>
                  <a:lnTo>
                    <a:pt x="10558" y="3856"/>
                  </a:lnTo>
                  <a:cubicBezTo>
                    <a:pt x="10553" y="3856"/>
                    <a:pt x="10561" y="3884"/>
                    <a:pt x="10562" y="3894"/>
                  </a:cubicBezTo>
                  <a:lnTo>
                    <a:pt x="10562" y="3894"/>
                  </a:lnTo>
                  <a:cubicBezTo>
                    <a:pt x="10561" y="3882"/>
                    <a:pt x="10550" y="3846"/>
                    <a:pt x="10550" y="3834"/>
                  </a:cubicBezTo>
                  <a:cubicBezTo>
                    <a:pt x="10550" y="3850"/>
                    <a:pt x="10547" y="3856"/>
                    <a:pt x="10543" y="3856"/>
                  </a:cubicBezTo>
                  <a:cubicBezTo>
                    <a:pt x="10536" y="3856"/>
                    <a:pt x="10526" y="3834"/>
                    <a:pt x="10526" y="3834"/>
                  </a:cubicBezTo>
                  <a:lnTo>
                    <a:pt x="10526" y="3834"/>
                  </a:lnTo>
                  <a:cubicBezTo>
                    <a:pt x="10550" y="3894"/>
                    <a:pt x="10526" y="3930"/>
                    <a:pt x="10562" y="3965"/>
                  </a:cubicBezTo>
                  <a:lnTo>
                    <a:pt x="10550" y="4013"/>
                  </a:lnTo>
                  <a:cubicBezTo>
                    <a:pt x="10562" y="4049"/>
                    <a:pt x="10562" y="4049"/>
                    <a:pt x="10573" y="4061"/>
                  </a:cubicBezTo>
                  <a:cubicBezTo>
                    <a:pt x="10573" y="4052"/>
                    <a:pt x="10573" y="4039"/>
                    <a:pt x="10577" y="4039"/>
                  </a:cubicBezTo>
                  <a:cubicBezTo>
                    <a:pt x="10579" y="4039"/>
                    <a:pt x="10582" y="4041"/>
                    <a:pt x="10585" y="4049"/>
                  </a:cubicBezTo>
                  <a:cubicBezTo>
                    <a:pt x="10580" y="4033"/>
                    <a:pt x="10579" y="4029"/>
                    <a:pt x="10581" y="4029"/>
                  </a:cubicBezTo>
                  <a:lnTo>
                    <a:pt x="10581" y="4029"/>
                  </a:lnTo>
                  <a:cubicBezTo>
                    <a:pt x="10584" y="4029"/>
                    <a:pt x="10590" y="4037"/>
                    <a:pt x="10597" y="4037"/>
                  </a:cubicBezTo>
                  <a:lnTo>
                    <a:pt x="10597" y="4037"/>
                  </a:lnTo>
                  <a:cubicBezTo>
                    <a:pt x="10585" y="4037"/>
                    <a:pt x="10573" y="4013"/>
                    <a:pt x="10562" y="3977"/>
                  </a:cubicBezTo>
                  <a:cubicBezTo>
                    <a:pt x="10562" y="3965"/>
                    <a:pt x="10562" y="3965"/>
                    <a:pt x="10573" y="3965"/>
                  </a:cubicBezTo>
                  <a:lnTo>
                    <a:pt x="10562" y="3953"/>
                  </a:lnTo>
                  <a:cubicBezTo>
                    <a:pt x="10558" y="3938"/>
                    <a:pt x="10559" y="3932"/>
                    <a:pt x="10561" y="3932"/>
                  </a:cubicBezTo>
                  <a:lnTo>
                    <a:pt x="10561" y="3932"/>
                  </a:lnTo>
                  <a:cubicBezTo>
                    <a:pt x="10566" y="3932"/>
                    <a:pt x="10582" y="3967"/>
                    <a:pt x="10585" y="3967"/>
                  </a:cubicBezTo>
                  <a:cubicBezTo>
                    <a:pt x="10585" y="3967"/>
                    <a:pt x="10585" y="3966"/>
                    <a:pt x="10585" y="3965"/>
                  </a:cubicBezTo>
                  <a:cubicBezTo>
                    <a:pt x="10597" y="3977"/>
                    <a:pt x="10585" y="3977"/>
                    <a:pt x="10597" y="4013"/>
                  </a:cubicBezTo>
                  <a:cubicBezTo>
                    <a:pt x="10597" y="3989"/>
                    <a:pt x="10597" y="3965"/>
                    <a:pt x="10597" y="3942"/>
                  </a:cubicBezTo>
                  <a:lnTo>
                    <a:pt x="10621" y="3989"/>
                  </a:lnTo>
                  <a:cubicBezTo>
                    <a:pt x="10621" y="3965"/>
                    <a:pt x="10633" y="3989"/>
                    <a:pt x="10621" y="3953"/>
                  </a:cubicBezTo>
                  <a:lnTo>
                    <a:pt x="10621" y="3953"/>
                  </a:lnTo>
                  <a:cubicBezTo>
                    <a:pt x="10645" y="3977"/>
                    <a:pt x="10633" y="4001"/>
                    <a:pt x="10633" y="4025"/>
                  </a:cubicBezTo>
                  <a:cubicBezTo>
                    <a:pt x="10636" y="4028"/>
                    <a:pt x="10638" y="4029"/>
                    <a:pt x="10639" y="4029"/>
                  </a:cubicBezTo>
                  <a:cubicBezTo>
                    <a:pt x="10646" y="4029"/>
                    <a:pt x="10636" y="3998"/>
                    <a:pt x="10642" y="3998"/>
                  </a:cubicBezTo>
                  <a:lnTo>
                    <a:pt x="10642" y="3998"/>
                  </a:lnTo>
                  <a:cubicBezTo>
                    <a:pt x="10644" y="3998"/>
                    <a:pt x="10649" y="4002"/>
                    <a:pt x="10657" y="4013"/>
                  </a:cubicBezTo>
                  <a:lnTo>
                    <a:pt x="10669" y="4049"/>
                  </a:lnTo>
                  <a:cubicBezTo>
                    <a:pt x="10669" y="4049"/>
                    <a:pt x="10669" y="4041"/>
                    <a:pt x="10671" y="4037"/>
                  </a:cubicBezTo>
                  <a:lnTo>
                    <a:pt x="10669" y="4037"/>
                  </a:lnTo>
                  <a:cubicBezTo>
                    <a:pt x="10645" y="3965"/>
                    <a:pt x="10669" y="3977"/>
                    <a:pt x="10645" y="3918"/>
                  </a:cubicBezTo>
                  <a:lnTo>
                    <a:pt x="10645" y="3906"/>
                  </a:lnTo>
                  <a:cubicBezTo>
                    <a:pt x="10645" y="3896"/>
                    <a:pt x="10637" y="3864"/>
                    <a:pt x="10647" y="3864"/>
                  </a:cubicBezTo>
                  <a:cubicBezTo>
                    <a:pt x="10648" y="3864"/>
                    <a:pt x="10651" y="3865"/>
                    <a:pt x="10655" y="3868"/>
                  </a:cubicBezTo>
                  <a:lnTo>
                    <a:pt x="10655" y="3868"/>
                  </a:lnTo>
                  <a:cubicBezTo>
                    <a:pt x="10654" y="3862"/>
                    <a:pt x="10654" y="3858"/>
                    <a:pt x="10657" y="3858"/>
                  </a:cubicBezTo>
                  <a:cubicBezTo>
                    <a:pt x="10657" y="3846"/>
                    <a:pt x="10645" y="3823"/>
                    <a:pt x="10645" y="3799"/>
                  </a:cubicBezTo>
                  <a:cubicBezTo>
                    <a:pt x="10640" y="3799"/>
                    <a:pt x="10635" y="3797"/>
                    <a:pt x="10632" y="3797"/>
                  </a:cubicBezTo>
                  <a:close/>
                  <a:moveTo>
                    <a:pt x="10454" y="4061"/>
                  </a:moveTo>
                  <a:cubicBezTo>
                    <a:pt x="10448" y="4067"/>
                    <a:pt x="10445" y="4070"/>
                    <a:pt x="10444" y="4070"/>
                  </a:cubicBezTo>
                  <a:cubicBezTo>
                    <a:pt x="10442" y="4070"/>
                    <a:pt x="10442" y="4067"/>
                    <a:pt x="10442" y="4061"/>
                  </a:cubicBezTo>
                  <a:close/>
                  <a:moveTo>
                    <a:pt x="10526" y="4073"/>
                  </a:moveTo>
                  <a:cubicBezTo>
                    <a:pt x="10522" y="4073"/>
                    <a:pt x="10523" y="4073"/>
                    <a:pt x="10525" y="4073"/>
                  </a:cubicBezTo>
                  <a:lnTo>
                    <a:pt x="10525" y="4073"/>
                  </a:lnTo>
                  <a:cubicBezTo>
                    <a:pt x="10526" y="4073"/>
                    <a:pt x="10526" y="4073"/>
                    <a:pt x="10526" y="4073"/>
                  </a:cubicBezTo>
                  <a:close/>
                  <a:moveTo>
                    <a:pt x="10490" y="4073"/>
                  </a:moveTo>
                  <a:cubicBezTo>
                    <a:pt x="10478" y="4073"/>
                    <a:pt x="10478" y="4073"/>
                    <a:pt x="10478" y="4084"/>
                  </a:cubicBezTo>
                  <a:cubicBezTo>
                    <a:pt x="10478" y="4084"/>
                    <a:pt x="10478" y="4084"/>
                    <a:pt x="10490" y="4073"/>
                  </a:cubicBezTo>
                  <a:close/>
                  <a:moveTo>
                    <a:pt x="10493" y="4068"/>
                  </a:moveTo>
                  <a:cubicBezTo>
                    <a:pt x="10491" y="4068"/>
                    <a:pt x="10490" y="4069"/>
                    <a:pt x="10490" y="4073"/>
                  </a:cubicBezTo>
                  <a:lnTo>
                    <a:pt x="10502" y="4084"/>
                  </a:lnTo>
                  <a:cubicBezTo>
                    <a:pt x="10502" y="4076"/>
                    <a:pt x="10496" y="4068"/>
                    <a:pt x="10493" y="4068"/>
                  </a:cubicBezTo>
                  <a:close/>
                  <a:moveTo>
                    <a:pt x="10538" y="4073"/>
                  </a:moveTo>
                  <a:cubicBezTo>
                    <a:pt x="10532" y="4073"/>
                    <a:pt x="10529" y="4073"/>
                    <a:pt x="10529" y="4074"/>
                  </a:cubicBezTo>
                  <a:cubicBezTo>
                    <a:pt x="10528" y="4074"/>
                    <a:pt x="10526" y="4073"/>
                    <a:pt x="10525" y="4073"/>
                  </a:cubicBezTo>
                  <a:lnTo>
                    <a:pt x="10525" y="4073"/>
                  </a:lnTo>
                  <a:cubicBezTo>
                    <a:pt x="10523" y="4075"/>
                    <a:pt x="10513" y="4084"/>
                    <a:pt x="10502" y="4084"/>
                  </a:cubicBezTo>
                  <a:lnTo>
                    <a:pt x="10514" y="4084"/>
                  </a:lnTo>
                  <a:cubicBezTo>
                    <a:pt x="10525" y="4081"/>
                    <a:pt x="10529" y="4078"/>
                    <a:pt x="10530" y="4076"/>
                  </a:cubicBezTo>
                  <a:lnTo>
                    <a:pt x="10530" y="4076"/>
                  </a:lnTo>
                  <a:cubicBezTo>
                    <a:pt x="10531" y="4078"/>
                    <a:pt x="10534" y="4081"/>
                    <a:pt x="10538" y="4084"/>
                  </a:cubicBezTo>
                  <a:lnTo>
                    <a:pt x="10538" y="4073"/>
                  </a:lnTo>
                  <a:close/>
                  <a:moveTo>
                    <a:pt x="10550" y="4073"/>
                  </a:moveTo>
                  <a:cubicBezTo>
                    <a:pt x="10550" y="4084"/>
                    <a:pt x="10538" y="4084"/>
                    <a:pt x="10538" y="4084"/>
                  </a:cubicBezTo>
                  <a:cubicBezTo>
                    <a:pt x="10550" y="4084"/>
                    <a:pt x="10562" y="4084"/>
                    <a:pt x="10550" y="4073"/>
                  </a:cubicBezTo>
                  <a:close/>
                  <a:moveTo>
                    <a:pt x="10502" y="4084"/>
                  </a:moveTo>
                  <a:cubicBezTo>
                    <a:pt x="10502" y="4084"/>
                    <a:pt x="10502" y="4096"/>
                    <a:pt x="10502" y="4096"/>
                  </a:cubicBezTo>
                  <a:lnTo>
                    <a:pt x="10514" y="4096"/>
                  </a:lnTo>
                  <a:cubicBezTo>
                    <a:pt x="10526" y="4096"/>
                    <a:pt x="10526" y="4084"/>
                    <a:pt x="10538" y="4084"/>
                  </a:cubicBezTo>
                  <a:lnTo>
                    <a:pt x="10514" y="4084"/>
                  </a:lnTo>
                  <a:cubicBezTo>
                    <a:pt x="10514" y="4088"/>
                    <a:pt x="10513" y="4090"/>
                    <a:pt x="10511" y="4090"/>
                  </a:cubicBezTo>
                  <a:cubicBezTo>
                    <a:pt x="10507" y="4090"/>
                    <a:pt x="10502" y="4084"/>
                    <a:pt x="10502" y="4084"/>
                  </a:cubicBezTo>
                  <a:close/>
                  <a:moveTo>
                    <a:pt x="10478" y="4096"/>
                  </a:moveTo>
                  <a:cubicBezTo>
                    <a:pt x="10478" y="4102"/>
                    <a:pt x="10478" y="4105"/>
                    <a:pt x="10480" y="4108"/>
                  </a:cubicBezTo>
                  <a:lnTo>
                    <a:pt x="10480" y="4108"/>
                  </a:lnTo>
                  <a:cubicBezTo>
                    <a:pt x="10479" y="4108"/>
                    <a:pt x="10479" y="4108"/>
                    <a:pt x="10478" y="4108"/>
                  </a:cubicBezTo>
                  <a:cubicBezTo>
                    <a:pt x="10478" y="4108"/>
                    <a:pt x="10478" y="4120"/>
                    <a:pt x="10466" y="4120"/>
                  </a:cubicBezTo>
                  <a:lnTo>
                    <a:pt x="10478" y="4120"/>
                  </a:lnTo>
                  <a:cubicBezTo>
                    <a:pt x="10478" y="4120"/>
                    <a:pt x="10482" y="4116"/>
                    <a:pt x="10483" y="4113"/>
                  </a:cubicBezTo>
                  <a:lnTo>
                    <a:pt x="10483" y="4113"/>
                  </a:lnTo>
                  <a:cubicBezTo>
                    <a:pt x="10485" y="4115"/>
                    <a:pt x="10487" y="4117"/>
                    <a:pt x="10490" y="4120"/>
                  </a:cubicBezTo>
                  <a:cubicBezTo>
                    <a:pt x="10490" y="4132"/>
                    <a:pt x="10478" y="4132"/>
                    <a:pt x="10466" y="4132"/>
                  </a:cubicBezTo>
                  <a:lnTo>
                    <a:pt x="10502" y="4132"/>
                  </a:lnTo>
                  <a:cubicBezTo>
                    <a:pt x="10514" y="4120"/>
                    <a:pt x="10526" y="4120"/>
                    <a:pt x="10538" y="4120"/>
                  </a:cubicBezTo>
                  <a:lnTo>
                    <a:pt x="10514" y="4120"/>
                  </a:lnTo>
                  <a:lnTo>
                    <a:pt x="10502" y="4096"/>
                  </a:lnTo>
                  <a:lnTo>
                    <a:pt x="10502" y="4096"/>
                  </a:lnTo>
                  <a:cubicBezTo>
                    <a:pt x="10502" y="4108"/>
                    <a:pt x="10514" y="4120"/>
                    <a:pt x="10514" y="4120"/>
                  </a:cubicBezTo>
                  <a:lnTo>
                    <a:pt x="10502" y="4120"/>
                  </a:lnTo>
                  <a:lnTo>
                    <a:pt x="10502" y="4108"/>
                  </a:lnTo>
                  <a:cubicBezTo>
                    <a:pt x="10490" y="4108"/>
                    <a:pt x="10490" y="4108"/>
                    <a:pt x="10478" y="4096"/>
                  </a:cubicBezTo>
                  <a:close/>
                  <a:moveTo>
                    <a:pt x="10538" y="4084"/>
                  </a:moveTo>
                  <a:cubicBezTo>
                    <a:pt x="10538" y="4096"/>
                    <a:pt x="10538" y="4108"/>
                    <a:pt x="10538" y="4120"/>
                  </a:cubicBezTo>
                  <a:lnTo>
                    <a:pt x="10550" y="4120"/>
                  </a:lnTo>
                  <a:cubicBezTo>
                    <a:pt x="10538" y="4120"/>
                    <a:pt x="10526" y="4132"/>
                    <a:pt x="10514" y="4132"/>
                  </a:cubicBezTo>
                  <a:lnTo>
                    <a:pt x="10550" y="4132"/>
                  </a:lnTo>
                  <a:cubicBezTo>
                    <a:pt x="10562" y="4144"/>
                    <a:pt x="10562" y="4156"/>
                    <a:pt x="10573" y="4156"/>
                  </a:cubicBezTo>
                  <a:cubicBezTo>
                    <a:pt x="10562" y="4144"/>
                    <a:pt x="10562" y="4132"/>
                    <a:pt x="10562" y="4120"/>
                  </a:cubicBezTo>
                  <a:lnTo>
                    <a:pt x="10562" y="4120"/>
                  </a:lnTo>
                  <a:cubicBezTo>
                    <a:pt x="10567" y="4126"/>
                    <a:pt x="10570" y="4129"/>
                    <a:pt x="10572" y="4129"/>
                  </a:cubicBezTo>
                  <a:cubicBezTo>
                    <a:pt x="10573" y="4129"/>
                    <a:pt x="10573" y="4126"/>
                    <a:pt x="10573" y="4120"/>
                  </a:cubicBezTo>
                  <a:cubicBezTo>
                    <a:pt x="10565" y="4112"/>
                    <a:pt x="10557" y="4098"/>
                    <a:pt x="10557" y="4098"/>
                  </a:cubicBezTo>
                  <a:lnTo>
                    <a:pt x="10557" y="4098"/>
                  </a:lnTo>
                  <a:cubicBezTo>
                    <a:pt x="10556" y="4098"/>
                    <a:pt x="10558" y="4101"/>
                    <a:pt x="10562" y="4108"/>
                  </a:cubicBezTo>
                  <a:lnTo>
                    <a:pt x="10550" y="4108"/>
                  </a:lnTo>
                  <a:lnTo>
                    <a:pt x="10538" y="4084"/>
                  </a:lnTo>
                  <a:close/>
                  <a:moveTo>
                    <a:pt x="10252" y="4192"/>
                  </a:moveTo>
                  <a:cubicBezTo>
                    <a:pt x="10252" y="4192"/>
                    <a:pt x="10252" y="4204"/>
                    <a:pt x="10252" y="4204"/>
                  </a:cubicBezTo>
                  <a:lnTo>
                    <a:pt x="10240" y="4204"/>
                  </a:lnTo>
                  <a:cubicBezTo>
                    <a:pt x="10252" y="4204"/>
                    <a:pt x="10252" y="4204"/>
                    <a:pt x="10252" y="4215"/>
                  </a:cubicBezTo>
                  <a:lnTo>
                    <a:pt x="10240" y="4215"/>
                  </a:lnTo>
                  <a:cubicBezTo>
                    <a:pt x="10240" y="4215"/>
                    <a:pt x="10240" y="4215"/>
                    <a:pt x="10240" y="4204"/>
                  </a:cubicBezTo>
                  <a:cubicBezTo>
                    <a:pt x="10252" y="4204"/>
                    <a:pt x="10252" y="4192"/>
                    <a:pt x="10240" y="4192"/>
                  </a:cubicBezTo>
                  <a:close/>
                  <a:moveTo>
                    <a:pt x="9347" y="4215"/>
                  </a:moveTo>
                  <a:lnTo>
                    <a:pt x="9347" y="4215"/>
                  </a:lnTo>
                  <a:cubicBezTo>
                    <a:pt x="9349" y="4219"/>
                    <a:pt x="9351" y="4222"/>
                    <a:pt x="9353" y="4225"/>
                  </a:cubicBezTo>
                  <a:lnTo>
                    <a:pt x="9353" y="4225"/>
                  </a:lnTo>
                  <a:cubicBezTo>
                    <a:pt x="9351" y="4222"/>
                    <a:pt x="9349" y="4219"/>
                    <a:pt x="9347" y="4215"/>
                  </a:cubicBezTo>
                  <a:close/>
                  <a:moveTo>
                    <a:pt x="11038" y="4168"/>
                  </a:moveTo>
                  <a:cubicBezTo>
                    <a:pt x="11014" y="4168"/>
                    <a:pt x="10978" y="4168"/>
                    <a:pt x="10990" y="4192"/>
                  </a:cubicBezTo>
                  <a:lnTo>
                    <a:pt x="11050" y="4227"/>
                  </a:lnTo>
                  <a:cubicBezTo>
                    <a:pt x="11062" y="4215"/>
                    <a:pt x="11026" y="4180"/>
                    <a:pt x="11038" y="4168"/>
                  </a:cubicBezTo>
                  <a:close/>
                  <a:moveTo>
                    <a:pt x="10526" y="4227"/>
                  </a:moveTo>
                  <a:lnTo>
                    <a:pt x="10502" y="4239"/>
                  </a:lnTo>
                  <a:lnTo>
                    <a:pt x="10514" y="4239"/>
                  </a:lnTo>
                  <a:cubicBezTo>
                    <a:pt x="10502" y="4239"/>
                    <a:pt x="10514" y="4239"/>
                    <a:pt x="10502" y="4251"/>
                  </a:cubicBezTo>
                  <a:lnTo>
                    <a:pt x="10538" y="4251"/>
                  </a:lnTo>
                  <a:cubicBezTo>
                    <a:pt x="10562" y="4239"/>
                    <a:pt x="10538" y="4227"/>
                    <a:pt x="10526" y="4227"/>
                  </a:cubicBezTo>
                  <a:close/>
                  <a:moveTo>
                    <a:pt x="10145" y="4263"/>
                  </a:moveTo>
                  <a:cubicBezTo>
                    <a:pt x="10145" y="4264"/>
                    <a:pt x="10145" y="4265"/>
                    <a:pt x="10145" y="4266"/>
                  </a:cubicBezTo>
                  <a:lnTo>
                    <a:pt x="10145" y="4266"/>
                  </a:lnTo>
                  <a:cubicBezTo>
                    <a:pt x="10145" y="4265"/>
                    <a:pt x="10145" y="4264"/>
                    <a:pt x="10145" y="4263"/>
                  </a:cubicBezTo>
                  <a:close/>
                  <a:moveTo>
                    <a:pt x="10252" y="4263"/>
                  </a:moveTo>
                  <a:cubicBezTo>
                    <a:pt x="10240" y="4263"/>
                    <a:pt x="10240" y="4275"/>
                    <a:pt x="10228" y="4275"/>
                  </a:cubicBezTo>
                  <a:cubicBezTo>
                    <a:pt x="10228" y="4275"/>
                    <a:pt x="10240" y="4263"/>
                    <a:pt x="10240" y="4263"/>
                  </a:cubicBezTo>
                  <a:close/>
                  <a:moveTo>
                    <a:pt x="10204" y="4263"/>
                  </a:moveTo>
                  <a:cubicBezTo>
                    <a:pt x="10204" y="4275"/>
                    <a:pt x="10216" y="4275"/>
                    <a:pt x="10216" y="4275"/>
                  </a:cubicBezTo>
                  <a:cubicBezTo>
                    <a:pt x="10216" y="4275"/>
                    <a:pt x="10204" y="4287"/>
                    <a:pt x="10204" y="4287"/>
                  </a:cubicBezTo>
                  <a:cubicBezTo>
                    <a:pt x="10204" y="4275"/>
                    <a:pt x="10192" y="4275"/>
                    <a:pt x="10192" y="4263"/>
                  </a:cubicBezTo>
                  <a:lnTo>
                    <a:pt x="10192" y="4263"/>
                  </a:lnTo>
                  <a:cubicBezTo>
                    <a:pt x="10192" y="4263"/>
                    <a:pt x="10204" y="4275"/>
                    <a:pt x="10204" y="4275"/>
                  </a:cubicBezTo>
                  <a:cubicBezTo>
                    <a:pt x="10204" y="4275"/>
                    <a:pt x="10204" y="4263"/>
                    <a:pt x="10204" y="4263"/>
                  </a:cubicBezTo>
                  <a:close/>
                  <a:moveTo>
                    <a:pt x="10238" y="4285"/>
                  </a:moveTo>
                  <a:lnTo>
                    <a:pt x="10238" y="4285"/>
                  </a:lnTo>
                  <a:cubicBezTo>
                    <a:pt x="10235" y="4285"/>
                    <a:pt x="10231" y="4286"/>
                    <a:pt x="10228" y="4287"/>
                  </a:cubicBezTo>
                  <a:lnTo>
                    <a:pt x="10240" y="4287"/>
                  </a:lnTo>
                  <a:cubicBezTo>
                    <a:pt x="10239" y="4286"/>
                    <a:pt x="10238" y="4285"/>
                    <a:pt x="10238" y="4285"/>
                  </a:cubicBezTo>
                  <a:close/>
                  <a:moveTo>
                    <a:pt x="10216" y="4287"/>
                  </a:moveTo>
                  <a:cubicBezTo>
                    <a:pt x="10228" y="4299"/>
                    <a:pt x="10228" y="4299"/>
                    <a:pt x="10228" y="4299"/>
                  </a:cubicBezTo>
                  <a:lnTo>
                    <a:pt x="10216" y="4299"/>
                  </a:lnTo>
                  <a:cubicBezTo>
                    <a:pt x="10216" y="4299"/>
                    <a:pt x="10216" y="4287"/>
                    <a:pt x="10216" y="4287"/>
                  </a:cubicBezTo>
                  <a:close/>
                  <a:moveTo>
                    <a:pt x="10274" y="4278"/>
                  </a:moveTo>
                  <a:cubicBezTo>
                    <a:pt x="10282" y="4278"/>
                    <a:pt x="10282" y="4281"/>
                    <a:pt x="10276" y="4287"/>
                  </a:cubicBezTo>
                  <a:lnTo>
                    <a:pt x="10264" y="4287"/>
                  </a:lnTo>
                  <a:cubicBezTo>
                    <a:pt x="10252" y="4287"/>
                    <a:pt x="10240" y="4299"/>
                    <a:pt x="10228" y="4299"/>
                  </a:cubicBezTo>
                  <a:cubicBezTo>
                    <a:pt x="10228" y="4299"/>
                    <a:pt x="10228" y="4299"/>
                    <a:pt x="10228" y="4287"/>
                  </a:cubicBezTo>
                  <a:cubicBezTo>
                    <a:pt x="10228" y="4281"/>
                    <a:pt x="10228" y="4278"/>
                    <a:pt x="10230" y="4278"/>
                  </a:cubicBezTo>
                  <a:cubicBezTo>
                    <a:pt x="10231" y="4278"/>
                    <a:pt x="10233" y="4280"/>
                    <a:pt x="10238" y="4285"/>
                  </a:cubicBezTo>
                  <a:lnTo>
                    <a:pt x="10238" y="4285"/>
                  </a:lnTo>
                  <a:cubicBezTo>
                    <a:pt x="10256" y="4280"/>
                    <a:pt x="10268" y="4278"/>
                    <a:pt x="10274" y="4278"/>
                  </a:cubicBezTo>
                  <a:close/>
                  <a:moveTo>
                    <a:pt x="10133" y="4227"/>
                  </a:moveTo>
                  <a:cubicBezTo>
                    <a:pt x="10145" y="4227"/>
                    <a:pt x="10145" y="4239"/>
                    <a:pt x="10145" y="4239"/>
                  </a:cubicBezTo>
                  <a:cubicBezTo>
                    <a:pt x="10145" y="4239"/>
                    <a:pt x="10145" y="4251"/>
                    <a:pt x="10145" y="4251"/>
                  </a:cubicBezTo>
                  <a:cubicBezTo>
                    <a:pt x="10157" y="4251"/>
                    <a:pt x="10157" y="4251"/>
                    <a:pt x="10157" y="4263"/>
                  </a:cubicBezTo>
                  <a:lnTo>
                    <a:pt x="10181" y="4263"/>
                  </a:lnTo>
                  <a:cubicBezTo>
                    <a:pt x="10181" y="4275"/>
                    <a:pt x="10192" y="4287"/>
                    <a:pt x="10192" y="4287"/>
                  </a:cubicBezTo>
                  <a:cubicBezTo>
                    <a:pt x="10192" y="4299"/>
                    <a:pt x="10192" y="4299"/>
                    <a:pt x="10192" y="4299"/>
                  </a:cubicBezTo>
                  <a:cubicBezTo>
                    <a:pt x="10181" y="4299"/>
                    <a:pt x="10157" y="4311"/>
                    <a:pt x="10169" y="4311"/>
                  </a:cubicBezTo>
                  <a:cubicBezTo>
                    <a:pt x="10180" y="4311"/>
                    <a:pt x="10192" y="4299"/>
                    <a:pt x="10192" y="4299"/>
                  </a:cubicBezTo>
                  <a:lnTo>
                    <a:pt x="10192" y="4299"/>
                  </a:lnTo>
                  <a:cubicBezTo>
                    <a:pt x="10192" y="4299"/>
                    <a:pt x="10181" y="4311"/>
                    <a:pt x="10181" y="4311"/>
                  </a:cubicBezTo>
                  <a:cubicBezTo>
                    <a:pt x="10169" y="4317"/>
                    <a:pt x="10160" y="4317"/>
                    <a:pt x="10152" y="4317"/>
                  </a:cubicBezTo>
                  <a:cubicBezTo>
                    <a:pt x="10145" y="4317"/>
                    <a:pt x="10139" y="4317"/>
                    <a:pt x="10133" y="4323"/>
                  </a:cubicBezTo>
                  <a:cubicBezTo>
                    <a:pt x="10133" y="4288"/>
                    <a:pt x="10144" y="4310"/>
                    <a:pt x="10145" y="4266"/>
                  </a:cubicBezTo>
                  <a:lnTo>
                    <a:pt x="10145" y="4266"/>
                  </a:lnTo>
                  <a:cubicBezTo>
                    <a:pt x="10145" y="4266"/>
                    <a:pt x="10145" y="4266"/>
                    <a:pt x="10145" y="4266"/>
                  </a:cubicBezTo>
                  <a:cubicBezTo>
                    <a:pt x="10144" y="4266"/>
                    <a:pt x="10143" y="4247"/>
                    <a:pt x="10133" y="4227"/>
                  </a:cubicBezTo>
                  <a:close/>
                  <a:moveTo>
                    <a:pt x="11050" y="4227"/>
                  </a:moveTo>
                  <a:lnTo>
                    <a:pt x="11050" y="4227"/>
                  </a:lnTo>
                  <a:cubicBezTo>
                    <a:pt x="11038" y="4239"/>
                    <a:pt x="11073" y="4263"/>
                    <a:pt x="11062" y="4275"/>
                  </a:cubicBezTo>
                  <a:cubicBezTo>
                    <a:pt x="11055" y="4261"/>
                    <a:pt x="11044" y="4255"/>
                    <a:pt x="11036" y="4255"/>
                  </a:cubicBezTo>
                  <a:cubicBezTo>
                    <a:pt x="11030" y="4255"/>
                    <a:pt x="11026" y="4258"/>
                    <a:pt x="11026" y="4263"/>
                  </a:cubicBezTo>
                  <a:cubicBezTo>
                    <a:pt x="11034" y="4263"/>
                    <a:pt x="11036" y="4258"/>
                    <a:pt x="11041" y="4258"/>
                  </a:cubicBezTo>
                  <a:cubicBezTo>
                    <a:pt x="11043" y="4258"/>
                    <a:pt x="11046" y="4259"/>
                    <a:pt x="11050" y="4263"/>
                  </a:cubicBezTo>
                  <a:cubicBezTo>
                    <a:pt x="11038" y="4275"/>
                    <a:pt x="11073" y="4311"/>
                    <a:pt x="11073" y="4334"/>
                  </a:cubicBezTo>
                  <a:cubicBezTo>
                    <a:pt x="11081" y="4331"/>
                    <a:pt x="11089" y="4329"/>
                    <a:pt x="11097" y="4329"/>
                  </a:cubicBezTo>
                  <a:cubicBezTo>
                    <a:pt x="11113" y="4329"/>
                    <a:pt x="11129" y="4334"/>
                    <a:pt x="11145" y="4334"/>
                  </a:cubicBezTo>
                  <a:cubicBezTo>
                    <a:pt x="11121" y="4334"/>
                    <a:pt x="11109" y="4311"/>
                    <a:pt x="11085" y="4299"/>
                  </a:cubicBezTo>
                  <a:cubicBezTo>
                    <a:pt x="11062" y="4275"/>
                    <a:pt x="11157" y="4287"/>
                    <a:pt x="11050" y="4227"/>
                  </a:cubicBezTo>
                  <a:close/>
                  <a:moveTo>
                    <a:pt x="10232" y="4335"/>
                  </a:moveTo>
                  <a:cubicBezTo>
                    <a:pt x="10242" y="4336"/>
                    <a:pt x="10252" y="4339"/>
                    <a:pt x="10252" y="4346"/>
                  </a:cubicBezTo>
                  <a:cubicBezTo>
                    <a:pt x="10231" y="4346"/>
                    <a:pt x="10238" y="4337"/>
                    <a:pt x="10232" y="4335"/>
                  </a:cubicBezTo>
                  <a:close/>
                  <a:moveTo>
                    <a:pt x="10740" y="4323"/>
                  </a:moveTo>
                  <a:lnTo>
                    <a:pt x="10669" y="4334"/>
                  </a:lnTo>
                  <a:cubicBezTo>
                    <a:pt x="10669" y="4346"/>
                    <a:pt x="10716" y="4346"/>
                    <a:pt x="10716" y="4346"/>
                  </a:cubicBezTo>
                  <a:cubicBezTo>
                    <a:pt x="10728" y="4334"/>
                    <a:pt x="10764" y="4323"/>
                    <a:pt x="10740" y="4323"/>
                  </a:cubicBezTo>
                  <a:close/>
                  <a:moveTo>
                    <a:pt x="10216" y="4334"/>
                  </a:moveTo>
                  <a:cubicBezTo>
                    <a:pt x="10220" y="4334"/>
                    <a:pt x="10224" y="4334"/>
                    <a:pt x="10228" y="4335"/>
                  </a:cubicBezTo>
                  <a:lnTo>
                    <a:pt x="10228" y="4335"/>
                  </a:lnTo>
                  <a:cubicBezTo>
                    <a:pt x="10228" y="4347"/>
                    <a:pt x="10216" y="4358"/>
                    <a:pt x="10216" y="4358"/>
                  </a:cubicBezTo>
                  <a:cubicBezTo>
                    <a:pt x="10216" y="4346"/>
                    <a:pt x="10216" y="4346"/>
                    <a:pt x="10216" y="4334"/>
                  </a:cubicBezTo>
                  <a:close/>
                  <a:moveTo>
                    <a:pt x="10669" y="4358"/>
                  </a:moveTo>
                  <a:cubicBezTo>
                    <a:pt x="10654" y="4366"/>
                    <a:pt x="10627" y="4368"/>
                    <a:pt x="10610" y="4369"/>
                  </a:cubicBezTo>
                  <a:lnTo>
                    <a:pt x="10610" y="4369"/>
                  </a:lnTo>
                  <a:cubicBezTo>
                    <a:pt x="10618" y="4361"/>
                    <a:pt x="10622" y="4359"/>
                    <a:pt x="10626" y="4359"/>
                  </a:cubicBezTo>
                  <a:cubicBezTo>
                    <a:pt x="10630" y="4359"/>
                    <a:pt x="10634" y="4362"/>
                    <a:pt x="10644" y="4362"/>
                  </a:cubicBezTo>
                  <a:cubicBezTo>
                    <a:pt x="10650" y="4362"/>
                    <a:pt x="10658" y="4361"/>
                    <a:pt x="10669" y="4358"/>
                  </a:cubicBezTo>
                  <a:close/>
                  <a:moveTo>
                    <a:pt x="10204" y="4334"/>
                  </a:moveTo>
                  <a:cubicBezTo>
                    <a:pt x="10204" y="4346"/>
                    <a:pt x="10204" y="4358"/>
                    <a:pt x="10216" y="4370"/>
                  </a:cubicBezTo>
                  <a:cubicBezTo>
                    <a:pt x="10216" y="4370"/>
                    <a:pt x="10204" y="4370"/>
                    <a:pt x="10204" y="4382"/>
                  </a:cubicBezTo>
                  <a:cubicBezTo>
                    <a:pt x="10204" y="4370"/>
                    <a:pt x="10192" y="4346"/>
                    <a:pt x="10204" y="4334"/>
                  </a:cubicBezTo>
                  <a:close/>
                  <a:moveTo>
                    <a:pt x="10670" y="4377"/>
                  </a:moveTo>
                  <a:cubicBezTo>
                    <a:pt x="10666" y="4377"/>
                    <a:pt x="10645" y="4382"/>
                    <a:pt x="10645" y="4382"/>
                  </a:cubicBezTo>
                  <a:lnTo>
                    <a:pt x="10657" y="4382"/>
                  </a:lnTo>
                  <a:cubicBezTo>
                    <a:pt x="10669" y="4378"/>
                    <a:pt x="10671" y="4377"/>
                    <a:pt x="10670" y="4377"/>
                  </a:cubicBezTo>
                  <a:close/>
                  <a:moveTo>
                    <a:pt x="10157" y="4323"/>
                  </a:moveTo>
                  <a:lnTo>
                    <a:pt x="10145" y="4334"/>
                  </a:lnTo>
                  <a:cubicBezTo>
                    <a:pt x="10169" y="4346"/>
                    <a:pt x="10145" y="4346"/>
                    <a:pt x="10169" y="4394"/>
                  </a:cubicBezTo>
                  <a:cubicBezTo>
                    <a:pt x="10149" y="4375"/>
                    <a:pt x="10146" y="4331"/>
                    <a:pt x="10138" y="4323"/>
                  </a:cubicBezTo>
                  <a:close/>
                  <a:moveTo>
                    <a:pt x="10181" y="4323"/>
                  </a:moveTo>
                  <a:cubicBezTo>
                    <a:pt x="10181" y="4323"/>
                    <a:pt x="10181" y="4323"/>
                    <a:pt x="10181" y="4334"/>
                  </a:cubicBezTo>
                  <a:cubicBezTo>
                    <a:pt x="10181" y="4346"/>
                    <a:pt x="10181" y="4358"/>
                    <a:pt x="10192" y="4382"/>
                  </a:cubicBezTo>
                  <a:cubicBezTo>
                    <a:pt x="10192" y="4394"/>
                    <a:pt x="10181" y="4394"/>
                    <a:pt x="10181" y="4394"/>
                  </a:cubicBezTo>
                  <a:cubicBezTo>
                    <a:pt x="10181" y="4394"/>
                    <a:pt x="10181" y="4394"/>
                    <a:pt x="10181" y="4382"/>
                  </a:cubicBezTo>
                  <a:cubicBezTo>
                    <a:pt x="10157" y="4358"/>
                    <a:pt x="10169" y="4346"/>
                    <a:pt x="10157" y="4323"/>
                  </a:cubicBezTo>
                  <a:close/>
                  <a:moveTo>
                    <a:pt x="9073" y="4383"/>
                  </a:moveTo>
                  <a:cubicBezTo>
                    <a:pt x="9080" y="4396"/>
                    <a:pt x="9084" y="4406"/>
                    <a:pt x="9073" y="4406"/>
                  </a:cubicBezTo>
                  <a:cubicBezTo>
                    <a:pt x="9073" y="4394"/>
                    <a:pt x="9073" y="4394"/>
                    <a:pt x="9073" y="4383"/>
                  </a:cubicBezTo>
                  <a:close/>
                  <a:moveTo>
                    <a:pt x="10049" y="4518"/>
                  </a:moveTo>
                  <a:cubicBezTo>
                    <a:pt x="10049" y="4520"/>
                    <a:pt x="10049" y="4522"/>
                    <a:pt x="10050" y="4525"/>
                  </a:cubicBezTo>
                  <a:cubicBezTo>
                    <a:pt x="10050" y="4523"/>
                    <a:pt x="10049" y="4521"/>
                    <a:pt x="10049" y="4518"/>
                  </a:cubicBezTo>
                  <a:close/>
                  <a:moveTo>
                    <a:pt x="10994" y="4499"/>
                  </a:moveTo>
                  <a:cubicBezTo>
                    <a:pt x="10978" y="4499"/>
                    <a:pt x="10980" y="4528"/>
                    <a:pt x="10990" y="4549"/>
                  </a:cubicBezTo>
                  <a:lnTo>
                    <a:pt x="11002" y="4549"/>
                  </a:lnTo>
                  <a:cubicBezTo>
                    <a:pt x="11014" y="4537"/>
                    <a:pt x="11014" y="4525"/>
                    <a:pt x="11038" y="4525"/>
                  </a:cubicBezTo>
                  <a:cubicBezTo>
                    <a:pt x="11026" y="4513"/>
                    <a:pt x="11014" y="4513"/>
                    <a:pt x="11002" y="4501"/>
                  </a:cubicBezTo>
                  <a:cubicBezTo>
                    <a:pt x="10999" y="4500"/>
                    <a:pt x="10996" y="4499"/>
                    <a:pt x="10994" y="4499"/>
                  </a:cubicBezTo>
                  <a:close/>
                  <a:moveTo>
                    <a:pt x="8489" y="4584"/>
                  </a:moveTo>
                  <a:cubicBezTo>
                    <a:pt x="8496" y="4588"/>
                    <a:pt x="8502" y="4591"/>
                    <a:pt x="8509" y="4593"/>
                  </a:cubicBezTo>
                  <a:lnTo>
                    <a:pt x="8509" y="4593"/>
                  </a:lnTo>
                  <a:cubicBezTo>
                    <a:pt x="8502" y="4590"/>
                    <a:pt x="8496" y="4587"/>
                    <a:pt x="8489" y="4584"/>
                  </a:cubicBezTo>
                  <a:close/>
                  <a:moveTo>
                    <a:pt x="11312" y="4573"/>
                  </a:moveTo>
                  <a:cubicBezTo>
                    <a:pt x="11321" y="4582"/>
                    <a:pt x="11316" y="4591"/>
                    <a:pt x="11313" y="4594"/>
                  </a:cubicBezTo>
                  <a:lnTo>
                    <a:pt x="11313" y="4594"/>
                  </a:lnTo>
                  <a:cubicBezTo>
                    <a:pt x="11310" y="4586"/>
                    <a:pt x="11309" y="4578"/>
                    <a:pt x="11312" y="4573"/>
                  </a:cubicBezTo>
                  <a:close/>
                  <a:moveTo>
                    <a:pt x="4066" y="4593"/>
                  </a:moveTo>
                  <a:lnTo>
                    <a:pt x="4061" y="4596"/>
                  </a:lnTo>
                  <a:cubicBezTo>
                    <a:pt x="4065" y="4596"/>
                    <a:pt x="4066" y="4595"/>
                    <a:pt x="4066" y="4593"/>
                  </a:cubicBezTo>
                  <a:close/>
                  <a:moveTo>
                    <a:pt x="8597" y="4620"/>
                  </a:moveTo>
                  <a:cubicBezTo>
                    <a:pt x="8597" y="4632"/>
                    <a:pt x="8609" y="4632"/>
                    <a:pt x="8609" y="4632"/>
                  </a:cubicBezTo>
                  <a:cubicBezTo>
                    <a:pt x="8609" y="4632"/>
                    <a:pt x="8609" y="4632"/>
                    <a:pt x="8597" y="4620"/>
                  </a:cubicBezTo>
                  <a:close/>
                  <a:moveTo>
                    <a:pt x="8592" y="4631"/>
                  </a:moveTo>
                  <a:lnTo>
                    <a:pt x="8609" y="4656"/>
                  </a:lnTo>
                  <a:cubicBezTo>
                    <a:pt x="8609" y="4637"/>
                    <a:pt x="8601" y="4641"/>
                    <a:pt x="8592" y="4631"/>
                  </a:cubicBezTo>
                  <a:close/>
                  <a:moveTo>
                    <a:pt x="11338" y="4656"/>
                  </a:moveTo>
                  <a:lnTo>
                    <a:pt x="11338" y="4656"/>
                  </a:lnTo>
                  <a:cubicBezTo>
                    <a:pt x="11337" y="4656"/>
                    <a:pt x="11336" y="4656"/>
                    <a:pt x="11335" y="4656"/>
                  </a:cubicBezTo>
                  <a:cubicBezTo>
                    <a:pt x="11339" y="4658"/>
                    <a:pt x="11340" y="4658"/>
                    <a:pt x="11341" y="4658"/>
                  </a:cubicBezTo>
                  <a:cubicBezTo>
                    <a:pt x="11341" y="4658"/>
                    <a:pt x="11340" y="4657"/>
                    <a:pt x="11338" y="4656"/>
                  </a:cubicBezTo>
                  <a:close/>
                  <a:moveTo>
                    <a:pt x="8609" y="4620"/>
                  </a:moveTo>
                  <a:cubicBezTo>
                    <a:pt x="8621" y="4656"/>
                    <a:pt x="8633" y="4692"/>
                    <a:pt x="8621" y="4692"/>
                  </a:cubicBezTo>
                  <a:lnTo>
                    <a:pt x="8609" y="4692"/>
                  </a:lnTo>
                  <a:cubicBezTo>
                    <a:pt x="8573" y="4632"/>
                    <a:pt x="8609" y="4668"/>
                    <a:pt x="8585" y="4620"/>
                  </a:cubicBezTo>
                  <a:lnTo>
                    <a:pt x="8585" y="4620"/>
                  </a:lnTo>
                  <a:cubicBezTo>
                    <a:pt x="8587" y="4625"/>
                    <a:pt x="8590" y="4628"/>
                    <a:pt x="8592" y="4631"/>
                  </a:cubicBezTo>
                  <a:lnTo>
                    <a:pt x="8592" y="4631"/>
                  </a:lnTo>
                  <a:lnTo>
                    <a:pt x="8585" y="4620"/>
                  </a:lnTo>
                  <a:lnTo>
                    <a:pt x="8585" y="4620"/>
                  </a:lnTo>
                  <a:cubicBezTo>
                    <a:pt x="8585" y="4620"/>
                    <a:pt x="8585" y="4620"/>
                    <a:pt x="8585" y="4620"/>
                  </a:cubicBezTo>
                  <a:lnTo>
                    <a:pt x="8585" y="4620"/>
                  </a:lnTo>
                  <a:cubicBezTo>
                    <a:pt x="8585" y="4629"/>
                    <a:pt x="8585" y="4637"/>
                    <a:pt x="8581" y="4637"/>
                  </a:cubicBezTo>
                  <a:cubicBezTo>
                    <a:pt x="8579" y="4637"/>
                    <a:pt x="8577" y="4636"/>
                    <a:pt x="8573" y="4632"/>
                  </a:cubicBezTo>
                  <a:cubicBezTo>
                    <a:pt x="8561" y="4620"/>
                    <a:pt x="8561" y="4620"/>
                    <a:pt x="8561" y="4620"/>
                  </a:cubicBezTo>
                  <a:close/>
                  <a:moveTo>
                    <a:pt x="10258" y="4710"/>
                  </a:moveTo>
                  <a:lnTo>
                    <a:pt x="10258" y="4710"/>
                  </a:lnTo>
                  <a:cubicBezTo>
                    <a:pt x="10259" y="4710"/>
                    <a:pt x="10256" y="4715"/>
                    <a:pt x="10264" y="4715"/>
                  </a:cubicBezTo>
                  <a:cubicBezTo>
                    <a:pt x="10240" y="4715"/>
                    <a:pt x="10204" y="4727"/>
                    <a:pt x="10204" y="4727"/>
                  </a:cubicBezTo>
                  <a:cubicBezTo>
                    <a:pt x="10192" y="4731"/>
                    <a:pt x="10186" y="4733"/>
                    <a:pt x="10182" y="4733"/>
                  </a:cubicBezTo>
                  <a:cubicBezTo>
                    <a:pt x="10175" y="4733"/>
                    <a:pt x="10181" y="4727"/>
                    <a:pt x="10181" y="4727"/>
                  </a:cubicBezTo>
                  <a:lnTo>
                    <a:pt x="10181" y="4727"/>
                  </a:lnTo>
                  <a:lnTo>
                    <a:pt x="10252" y="4715"/>
                  </a:lnTo>
                  <a:cubicBezTo>
                    <a:pt x="10256" y="4712"/>
                    <a:pt x="10257" y="4710"/>
                    <a:pt x="10258" y="4710"/>
                  </a:cubicBezTo>
                  <a:close/>
                  <a:moveTo>
                    <a:pt x="10788" y="4692"/>
                  </a:moveTo>
                  <a:lnTo>
                    <a:pt x="10788" y="4692"/>
                  </a:lnTo>
                  <a:cubicBezTo>
                    <a:pt x="10800" y="4715"/>
                    <a:pt x="10812" y="4715"/>
                    <a:pt x="10847" y="4739"/>
                  </a:cubicBezTo>
                  <a:lnTo>
                    <a:pt x="10835" y="4715"/>
                  </a:lnTo>
                  <a:lnTo>
                    <a:pt x="10788" y="4692"/>
                  </a:lnTo>
                  <a:close/>
                  <a:moveTo>
                    <a:pt x="8097" y="4442"/>
                  </a:moveTo>
                  <a:cubicBezTo>
                    <a:pt x="8109" y="4477"/>
                    <a:pt x="8156" y="4501"/>
                    <a:pt x="8204" y="4537"/>
                  </a:cubicBezTo>
                  <a:cubicBezTo>
                    <a:pt x="8276" y="4561"/>
                    <a:pt x="8335" y="4573"/>
                    <a:pt x="8406" y="4596"/>
                  </a:cubicBezTo>
                  <a:cubicBezTo>
                    <a:pt x="8466" y="4620"/>
                    <a:pt x="8537" y="4656"/>
                    <a:pt x="8585" y="4715"/>
                  </a:cubicBezTo>
                  <a:lnTo>
                    <a:pt x="8573" y="4715"/>
                  </a:lnTo>
                  <a:cubicBezTo>
                    <a:pt x="8585" y="4715"/>
                    <a:pt x="8597" y="4727"/>
                    <a:pt x="8621" y="4751"/>
                  </a:cubicBezTo>
                  <a:cubicBezTo>
                    <a:pt x="8609" y="4751"/>
                    <a:pt x="8609" y="4763"/>
                    <a:pt x="8609" y="4763"/>
                  </a:cubicBezTo>
                  <a:cubicBezTo>
                    <a:pt x="8597" y="4751"/>
                    <a:pt x="8585" y="4739"/>
                    <a:pt x="8561" y="4727"/>
                  </a:cubicBezTo>
                  <a:cubicBezTo>
                    <a:pt x="8549" y="4715"/>
                    <a:pt x="8537" y="4692"/>
                    <a:pt x="8526" y="4680"/>
                  </a:cubicBezTo>
                  <a:cubicBezTo>
                    <a:pt x="8526" y="4680"/>
                    <a:pt x="8526" y="4692"/>
                    <a:pt x="8526" y="4704"/>
                  </a:cubicBezTo>
                  <a:cubicBezTo>
                    <a:pt x="8514" y="4692"/>
                    <a:pt x="8490" y="4680"/>
                    <a:pt x="8478" y="4680"/>
                  </a:cubicBezTo>
                  <a:lnTo>
                    <a:pt x="8478" y="4715"/>
                  </a:lnTo>
                  <a:cubicBezTo>
                    <a:pt x="8406" y="4680"/>
                    <a:pt x="8311" y="4632"/>
                    <a:pt x="8252" y="4585"/>
                  </a:cubicBezTo>
                  <a:cubicBezTo>
                    <a:pt x="8210" y="4559"/>
                    <a:pt x="8187" y="4553"/>
                    <a:pt x="8166" y="4553"/>
                  </a:cubicBezTo>
                  <a:cubicBezTo>
                    <a:pt x="8150" y="4553"/>
                    <a:pt x="8135" y="4556"/>
                    <a:pt x="8115" y="4556"/>
                  </a:cubicBezTo>
                  <a:cubicBezTo>
                    <a:pt x="8101" y="4556"/>
                    <a:pt x="8084" y="4554"/>
                    <a:pt x="8061" y="4549"/>
                  </a:cubicBezTo>
                  <a:cubicBezTo>
                    <a:pt x="8037" y="4501"/>
                    <a:pt x="8061" y="4465"/>
                    <a:pt x="8097" y="4442"/>
                  </a:cubicBezTo>
                  <a:close/>
                  <a:moveTo>
                    <a:pt x="10133" y="4775"/>
                  </a:moveTo>
                  <a:lnTo>
                    <a:pt x="10121" y="4787"/>
                  </a:lnTo>
                  <a:cubicBezTo>
                    <a:pt x="10131" y="4782"/>
                    <a:pt x="10142" y="4779"/>
                    <a:pt x="10152" y="4777"/>
                  </a:cubicBezTo>
                  <a:lnTo>
                    <a:pt x="10152" y="4777"/>
                  </a:lnTo>
                  <a:cubicBezTo>
                    <a:pt x="10154" y="4779"/>
                    <a:pt x="10149" y="4780"/>
                    <a:pt x="10149" y="4780"/>
                  </a:cubicBezTo>
                  <a:cubicBezTo>
                    <a:pt x="10149" y="4780"/>
                    <a:pt x="10152" y="4779"/>
                    <a:pt x="10166" y="4776"/>
                  </a:cubicBezTo>
                  <a:lnTo>
                    <a:pt x="10166" y="4776"/>
                  </a:lnTo>
                  <a:cubicBezTo>
                    <a:pt x="10162" y="4776"/>
                    <a:pt x="10157" y="4776"/>
                    <a:pt x="10152" y="4777"/>
                  </a:cubicBezTo>
                  <a:lnTo>
                    <a:pt x="10152" y="4777"/>
                  </a:lnTo>
                  <a:cubicBezTo>
                    <a:pt x="10151" y="4776"/>
                    <a:pt x="10146" y="4775"/>
                    <a:pt x="10133" y="4775"/>
                  </a:cubicBezTo>
                  <a:close/>
                  <a:moveTo>
                    <a:pt x="9273" y="4828"/>
                  </a:moveTo>
                  <a:lnTo>
                    <a:pt x="9273" y="4828"/>
                  </a:lnTo>
                  <a:cubicBezTo>
                    <a:pt x="9272" y="4832"/>
                    <a:pt x="9273" y="4838"/>
                    <a:pt x="9276" y="4846"/>
                  </a:cubicBezTo>
                  <a:cubicBezTo>
                    <a:pt x="9276" y="4841"/>
                    <a:pt x="9274" y="4835"/>
                    <a:pt x="9273" y="4828"/>
                  </a:cubicBezTo>
                  <a:close/>
                  <a:moveTo>
                    <a:pt x="10407" y="4858"/>
                  </a:moveTo>
                  <a:cubicBezTo>
                    <a:pt x="10400" y="4858"/>
                    <a:pt x="10401" y="4858"/>
                    <a:pt x="10403" y="4860"/>
                  </a:cubicBezTo>
                  <a:lnTo>
                    <a:pt x="10403" y="4860"/>
                  </a:lnTo>
                  <a:cubicBezTo>
                    <a:pt x="10410" y="4859"/>
                    <a:pt x="10417" y="4859"/>
                    <a:pt x="10424" y="4858"/>
                  </a:cubicBezTo>
                  <a:lnTo>
                    <a:pt x="10424" y="4858"/>
                  </a:lnTo>
                  <a:cubicBezTo>
                    <a:pt x="10424" y="4858"/>
                    <a:pt x="10424" y="4858"/>
                    <a:pt x="10425" y="4858"/>
                  </a:cubicBezTo>
                  <a:close/>
                  <a:moveTo>
                    <a:pt x="9347" y="4846"/>
                  </a:moveTo>
                  <a:lnTo>
                    <a:pt x="9359" y="4870"/>
                  </a:lnTo>
                  <a:cubicBezTo>
                    <a:pt x="9361" y="4872"/>
                    <a:pt x="9362" y="4873"/>
                    <a:pt x="9362" y="4873"/>
                  </a:cubicBezTo>
                  <a:cubicBezTo>
                    <a:pt x="9365" y="4873"/>
                    <a:pt x="9347" y="4847"/>
                    <a:pt x="9347" y="4846"/>
                  </a:cubicBezTo>
                  <a:close/>
                  <a:moveTo>
                    <a:pt x="10395" y="4882"/>
                  </a:moveTo>
                  <a:cubicBezTo>
                    <a:pt x="10379" y="4890"/>
                    <a:pt x="10394" y="4893"/>
                    <a:pt x="10406" y="4894"/>
                  </a:cubicBezTo>
                  <a:lnTo>
                    <a:pt x="10406" y="4894"/>
                  </a:lnTo>
                  <a:lnTo>
                    <a:pt x="10395" y="4882"/>
                  </a:lnTo>
                  <a:close/>
                  <a:moveTo>
                    <a:pt x="10241" y="4892"/>
                  </a:moveTo>
                  <a:lnTo>
                    <a:pt x="10241" y="4892"/>
                  </a:lnTo>
                  <a:cubicBezTo>
                    <a:pt x="10237" y="4893"/>
                    <a:pt x="10233" y="4893"/>
                    <a:pt x="10228" y="4894"/>
                  </a:cubicBezTo>
                  <a:lnTo>
                    <a:pt x="10240" y="4894"/>
                  </a:lnTo>
                  <a:cubicBezTo>
                    <a:pt x="10241" y="4893"/>
                    <a:pt x="10241" y="4893"/>
                    <a:pt x="10241" y="4892"/>
                  </a:cubicBezTo>
                  <a:close/>
                  <a:moveTo>
                    <a:pt x="10240" y="4846"/>
                  </a:moveTo>
                  <a:cubicBezTo>
                    <a:pt x="10198" y="4852"/>
                    <a:pt x="10201" y="4852"/>
                    <a:pt x="10212" y="4852"/>
                  </a:cubicBezTo>
                  <a:cubicBezTo>
                    <a:pt x="10222" y="4852"/>
                    <a:pt x="10240" y="4852"/>
                    <a:pt x="10228" y="4858"/>
                  </a:cubicBezTo>
                  <a:lnTo>
                    <a:pt x="10145" y="4858"/>
                  </a:lnTo>
                  <a:cubicBezTo>
                    <a:pt x="10151" y="4864"/>
                    <a:pt x="10172" y="4864"/>
                    <a:pt x="10186" y="4864"/>
                  </a:cubicBezTo>
                  <a:cubicBezTo>
                    <a:pt x="10201" y="4864"/>
                    <a:pt x="10210" y="4864"/>
                    <a:pt x="10192" y="4870"/>
                  </a:cubicBezTo>
                  <a:cubicBezTo>
                    <a:pt x="10216" y="4870"/>
                    <a:pt x="10157" y="4882"/>
                    <a:pt x="10145" y="4894"/>
                  </a:cubicBezTo>
                  <a:cubicBezTo>
                    <a:pt x="10163" y="4888"/>
                    <a:pt x="10189" y="4885"/>
                    <a:pt x="10210" y="4885"/>
                  </a:cubicBezTo>
                  <a:cubicBezTo>
                    <a:pt x="10228" y="4885"/>
                    <a:pt x="10242" y="4887"/>
                    <a:pt x="10241" y="4892"/>
                  </a:cubicBezTo>
                  <a:lnTo>
                    <a:pt x="10241" y="4892"/>
                  </a:lnTo>
                  <a:cubicBezTo>
                    <a:pt x="10247" y="4891"/>
                    <a:pt x="10252" y="4891"/>
                    <a:pt x="10256" y="4891"/>
                  </a:cubicBezTo>
                  <a:cubicBezTo>
                    <a:pt x="10261" y="4891"/>
                    <a:pt x="10264" y="4892"/>
                    <a:pt x="10264" y="4894"/>
                  </a:cubicBezTo>
                  <a:cubicBezTo>
                    <a:pt x="10264" y="4894"/>
                    <a:pt x="10311" y="4894"/>
                    <a:pt x="10311" y="4882"/>
                  </a:cubicBezTo>
                  <a:cubicBezTo>
                    <a:pt x="10335" y="4882"/>
                    <a:pt x="10347" y="4894"/>
                    <a:pt x="10323" y="4894"/>
                  </a:cubicBezTo>
                  <a:lnTo>
                    <a:pt x="10359" y="4894"/>
                  </a:lnTo>
                  <a:cubicBezTo>
                    <a:pt x="10377" y="4888"/>
                    <a:pt x="10368" y="4888"/>
                    <a:pt x="10361" y="4888"/>
                  </a:cubicBezTo>
                  <a:cubicBezTo>
                    <a:pt x="10353" y="4888"/>
                    <a:pt x="10347" y="4888"/>
                    <a:pt x="10371" y="4882"/>
                  </a:cubicBezTo>
                  <a:lnTo>
                    <a:pt x="10323" y="4882"/>
                  </a:lnTo>
                  <a:cubicBezTo>
                    <a:pt x="10335" y="4870"/>
                    <a:pt x="10383" y="4870"/>
                    <a:pt x="10407" y="4870"/>
                  </a:cubicBezTo>
                  <a:cubicBezTo>
                    <a:pt x="10407" y="4865"/>
                    <a:pt x="10404" y="4862"/>
                    <a:pt x="10403" y="4860"/>
                  </a:cubicBezTo>
                  <a:lnTo>
                    <a:pt x="10403" y="4860"/>
                  </a:lnTo>
                  <a:cubicBezTo>
                    <a:pt x="10378" y="4864"/>
                    <a:pt x="10353" y="4870"/>
                    <a:pt x="10328" y="4870"/>
                  </a:cubicBezTo>
                  <a:lnTo>
                    <a:pt x="10328" y="4870"/>
                  </a:lnTo>
                  <a:cubicBezTo>
                    <a:pt x="10332" y="4870"/>
                    <a:pt x="10325" y="4868"/>
                    <a:pt x="10335" y="4858"/>
                  </a:cubicBezTo>
                  <a:cubicBezTo>
                    <a:pt x="10300" y="4858"/>
                    <a:pt x="10228" y="4858"/>
                    <a:pt x="10240" y="4846"/>
                  </a:cubicBezTo>
                  <a:close/>
                  <a:moveTo>
                    <a:pt x="10192" y="4894"/>
                  </a:moveTo>
                  <a:cubicBezTo>
                    <a:pt x="10192" y="4897"/>
                    <a:pt x="10196" y="4898"/>
                    <a:pt x="10201" y="4898"/>
                  </a:cubicBezTo>
                  <a:cubicBezTo>
                    <a:pt x="10208" y="4898"/>
                    <a:pt x="10218" y="4896"/>
                    <a:pt x="10228" y="4894"/>
                  </a:cubicBezTo>
                  <a:close/>
                  <a:moveTo>
                    <a:pt x="10466" y="4894"/>
                  </a:moveTo>
                  <a:cubicBezTo>
                    <a:pt x="10487" y="4905"/>
                    <a:pt x="10443" y="4915"/>
                    <a:pt x="10408" y="4917"/>
                  </a:cubicBezTo>
                  <a:lnTo>
                    <a:pt x="10408" y="4917"/>
                  </a:lnTo>
                  <a:lnTo>
                    <a:pt x="10442" y="4906"/>
                  </a:lnTo>
                  <a:lnTo>
                    <a:pt x="10419" y="4906"/>
                  </a:lnTo>
                  <a:cubicBezTo>
                    <a:pt x="10419" y="4906"/>
                    <a:pt x="10442" y="4894"/>
                    <a:pt x="10466" y="4894"/>
                  </a:cubicBezTo>
                  <a:close/>
                  <a:moveTo>
                    <a:pt x="9038" y="4918"/>
                  </a:moveTo>
                  <a:cubicBezTo>
                    <a:pt x="9038" y="4924"/>
                    <a:pt x="9035" y="4924"/>
                    <a:pt x="9035" y="4924"/>
                  </a:cubicBezTo>
                  <a:cubicBezTo>
                    <a:pt x="9035" y="4924"/>
                    <a:pt x="9035" y="4924"/>
                    <a:pt x="9038" y="4925"/>
                  </a:cubicBezTo>
                  <a:lnTo>
                    <a:pt x="9038" y="4918"/>
                  </a:lnTo>
                  <a:close/>
                  <a:moveTo>
                    <a:pt x="9038" y="4925"/>
                  </a:moveTo>
                  <a:lnTo>
                    <a:pt x="9038" y="4942"/>
                  </a:lnTo>
                  <a:cubicBezTo>
                    <a:pt x="9038" y="4930"/>
                    <a:pt x="9038" y="4930"/>
                    <a:pt x="9049" y="4930"/>
                  </a:cubicBezTo>
                  <a:cubicBezTo>
                    <a:pt x="9043" y="4927"/>
                    <a:pt x="9040" y="4925"/>
                    <a:pt x="9038" y="4925"/>
                  </a:cubicBezTo>
                  <a:close/>
                  <a:moveTo>
                    <a:pt x="10816" y="4948"/>
                  </a:moveTo>
                  <a:cubicBezTo>
                    <a:pt x="10809" y="4948"/>
                    <a:pt x="10788" y="4954"/>
                    <a:pt x="10788" y="4954"/>
                  </a:cubicBezTo>
                  <a:lnTo>
                    <a:pt x="10812" y="4954"/>
                  </a:lnTo>
                  <a:cubicBezTo>
                    <a:pt x="10819" y="4950"/>
                    <a:pt x="10819" y="4948"/>
                    <a:pt x="10816" y="4948"/>
                  </a:cubicBezTo>
                  <a:close/>
                  <a:moveTo>
                    <a:pt x="9124" y="4954"/>
                  </a:moveTo>
                  <a:cubicBezTo>
                    <a:pt x="9126" y="4957"/>
                    <a:pt x="9128" y="4961"/>
                    <a:pt x="9133" y="4966"/>
                  </a:cubicBezTo>
                  <a:cubicBezTo>
                    <a:pt x="9133" y="4955"/>
                    <a:pt x="9133" y="4954"/>
                    <a:pt x="9124" y="4954"/>
                  </a:cubicBezTo>
                  <a:close/>
                  <a:moveTo>
                    <a:pt x="11062" y="4942"/>
                  </a:moveTo>
                  <a:lnTo>
                    <a:pt x="11073" y="4966"/>
                  </a:lnTo>
                  <a:cubicBezTo>
                    <a:pt x="11073" y="4954"/>
                    <a:pt x="11073" y="4942"/>
                    <a:pt x="11062" y="4942"/>
                  </a:cubicBezTo>
                  <a:close/>
                  <a:moveTo>
                    <a:pt x="10216" y="4966"/>
                  </a:moveTo>
                  <a:cubicBezTo>
                    <a:pt x="10214" y="4966"/>
                    <a:pt x="10211" y="4966"/>
                    <a:pt x="10209" y="4966"/>
                  </a:cubicBezTo>
                  <a:lnTo>
                    <a:pt x="10209" y="4966"/>
                  </a:lnTo>
                  <a:cubicBezTo>
                    <a:pt x="10212" y="4966"/>
                    <a:pt x="10214" y="4966"/>
                    <a:pt x="10216" y="4966"/>
                  </a:cubicBezTo>
                  <a:lnTo>
                    <a:pt x="10216" y="4966"/>
                  </a:lnTo>
                  <a:cubicBezTo>
                    <a:pt x="10216" y="4966"/>
                    <a:pt x="10216" y="4966"/>
                    <a:pt x="10216" y="4966"/>
                  </a:cubicBezTo>
                  <a:close/>
                  <a:moveTo>
                    <a:pt x="10209" y="4966"/>
                  </a:moveTo>
                  <a:cubicBezTo>
                    <a:pt x="10189" y="4967"/>
                    <a:pt x="10173" y="4969"/>
                    <a:pt x="10157" y="4977"/>
                  </a:cubicBezTo>
                  <a:lnTo>
                    <a:pt x="10169" y="4977"/>
                  </a:lnTo>
                  <a:cubicBezTo>
                    <a:pt x="10190" y="4977"/>
                    <a:pt x="10192" y="4968"/>
                    <a:pt x="10209" y="4966"/>
                  </a:cubicBezTo>
                  <a:close/>
                  <a:moveTo>
                    <a:pt x="10800" y="4966"/>
                  </a:moveTo>
                  <a:cubicBezTo>
                    <a:pt x="10812" y="4977"/>
                    <a:pt x="10812" y="4977"/>
                    <a:pt x="10812" y="4977"/>
                  </a:cubicBezTo>
                  <a:cubicBezTo>
                    <a:pt x="10812" y="4977"/>
                    <a:pt x="10812" y="4966"/>
                    <a:pt x="10812" y="4966"/>
                  </a:cubicBezTo>
                  <a:close/>
                  <a:moveTo>
                    <a:pt x="10812" y="4977"/>
                  </a:moveTo>
                  <a:cubicBezTo>
                    <a:pt x="10812" y="4989"/>
                    <a:pt x="10812" y="4989"/>
                    <a:pt x="10812" y="4989"/>
                  </a:cubicBezTo>
                  <a:lnTo>
                    <a:pt x="10823" y="4989"/>
                  </a:lnTo>
                  <a:cubicBezTo>
                    <a:pt x="10823" y="4989"/>
                    <a:pt x="10823" y="4977"/>
                    <a:pt x="10812" y="4977"/>
                  </a:cubicBezTo>
                  <a:close/>
                  <a:moveTo>
                    <a:pt x="10822" y="4930"/>
                  </a:moveTo>
                  <a:cubicBezTo>
                    <a:pt x="10831" y="4931"/>
                    <a:pt x="10839" y="4933"/>
                    <a:pt x="10847" y="4942"/>
                  </a:cubicBezTo>
                  <a:cubicBezTo>
                    <a:pt x="10847" y="4954"/>
                    <a:pt x="10859" y="4966"/>
                    <a:pt x="10847" y="4977"/>
                  </a:cubicBezTo>
                  <a:lnTo>
                    <a:pt x="10859" y="4977"/>
                  </a:lnTo>
                  <a:cubicBezTo>
                    <a:pt x="10870" y="4988"/>
                    <a:pt x="10871" y="4991"/>
                    <a:pt x="10867" y="4991"/>
                  </a:cubicBezTo>
                  <a:cubicBezTo>
                    <a:pt x="10862" y="4991"/>
                    <a:pt x="10843" y="4982"/>
                    <a:pt x="10832" y="4982"/>
                  </a:cubicBezTo>
                  <a:cubicBezTo>
                    <a:pt x="10827" y="4982"/>
                    <a:pt x="10823" y="4984"/>
                    <a:pt x="10823" y="4989"/>
                  </a:cubicBezTo>
                  <a:cubicBezTo>
                    <a:pt x="10823" y="5001"/>
                    <a:pt x="10823" y="5001"/>
                    <a:pt x="10823" y="5001"/>
                  </a:cubicBezTo>
                  <a:lnTo>
                    <a:pt x="10812" y="5001"/>
                  </a:lnTo>
                  <a:lnTo>
                    <a:pt x="10776" y="4989"/>
                  </a:lnTo>
                  <a:lnTo>
                    <a:pt x="10776" y="4989"/>
                  </a:lnTo>
                  <a:cubicBezTo>
                    <a:pt x="10776" y="5001"/>
                    <a:pt x="10788" y="5001"/>
                    <a:pt x="10788" y="5001"/>
                  </a:cubicBezTo>
                  <a:lnTo>
                    <a:pt x="10764" y="5001"/>
                  </a:lnTo>
                  <a:cubicBezTo>
                    <a:pt x="10764" y="5001"/>
                    <a:pt x="10764" y="5001"/>
                    <a:pt x="10764" y="4989"/>
                  </a:cubicBezTo>
                  <a:cubicBezTo>
                    <a:pt x="10764" y="4989"/>
                    <a:pt x="10752" y="4989"/>
                    <a:pt x="10752" y="4977"/>
                  </a:cubicBezTo>
                  <a:lnTo>
                    <a:pt x="10776" y="4977"/>
                  </a:lnTo>
                  <a:lnTo>
                    <a:pt x="10776" y="4966"/>
                  </a:lnTo>
                  <a:cubicBezTo>
                    <a:pt x="10740" y="4966"/>
                    <a:pt x="10740" y="4966"/>
                    <a:pt x="10764" y="4954"/>
                  </a:cubicBezTo>
                  <a:lnTo>
                    <a:pt x="10788" y="4954"/>
                  </a:lnTo>
                  <a:cubicBezTo>
                    <a:pt x="10752" y="4954"/>
                    <a:pt x="10787" y="4942"/>
                    <a:pt x="10822" y="4930"/>
                  </a:cubicBezTo>
                  <a:close/>
                  <a:moveTo>
                    <a:pt x="10752" y="4989"/>
                  </a:moveTo>
                  <a:cubicBezTo>
                    <a:pt x="10752" y="4998"/>
                    <a:pt x="10752" y="5006"/>
                    <a:pt x="10744" y="5006"/>
                  </a:cubicBezTo>
                  <a:cubicBezTo>
                    <a:pt x="10740" y="5006"/>
                    <a:pt x="10735" y="5005"/>
                    <a:pt x="10728" y="5001"/>
                  </a:cubicBezTo>
                  <a:lnTo>
                    <a:pt x="10716" y="5001"/>
                  </a:lnTo>
                  <a:cubicBezTo>
                    <a:pt x="10728" y="5001"/>
                    <a:pt x="10740" y="5001"/>
                    <a:pt x="10752" y="4989"/>
                  </a:cubicBezTo>
                  <a:close/>
                  <a:moveTo>
                    <a:pt x="10217" y="5013"/>
                  </a:moveTo>
                  <a:cubicBezTo>
                    <a:pt x="10216" y="5013"/>
                    <a:pt x="10216" y="5013"/>
                    <a:pt x="10216" y="5013"/>
                  </a:cubicBezTo>
                  <a:cubicBezTo>
                    <a:pt x="10216" y="5013"/>
                    <a:pt x="10217" y="5013"/>
                    <a:pt x="10217" y="5013"/>
                  </a:cubicBezTo>
                  <a:close/>
                  <a:moveTo>
                    <a:pt x="10713" y="5004"/>
                  </a:moveTo>
                  <a:lnTo>
                    <a:pt x="10713" y="5004"/>
                  </a:lnTo>
                  <a:cubicBezTo>
                    <a:pt x="10715" y="5005"/>
                    <a:pt x="10716" y="5007"/>
                    <a:pt x="10717" y="5008"/>
                  </a:cubicBezTo>
                  <a:lnTo>
                    <a:pt x="10717" y="5008"/>
                  </a:lnTo>
                  <a:cubicBezTo>
                    <a:pt x="10715" y="5009"/>
                    <a:pt x="10710" y="5010"/>
                    <a:pt x="10704" y="5013"/>
                  </a:cubicBezTo>
                  <a:cubicBezTo>
                    <a:pt x="10683" y="5013"/>
                    <a:pt x="10701" y="5013"/>
                    <a:pt x="10713" y="5004"/>
                  </a:cubicBezTo>
                  <a:close/>
                  <a:moveTo>
                    <a:pt x="10719" y="5010"/>
                  </a:moveTo>
                  <a:cubicBezTo>
                    <a:pt x="10722" y="5012"/>
                    <a:pt x="10724" y="5013"/>
                    <a:pt x="10728" y="5013"/>
                  </a:cubicBezTo>
                  <a:cubicBezTo>
                    <a:pt x="10716" y="5013"/>
                    <a:pt x="10704" y="5025"/>
                    <a:pt x="10681" y="5025"/>
                  </a:cubicBezTo>
                  <a:cubicBezTo>
                    <a:pt x="10705" y="5019"/>
                    <a:pt x="10717" y="5013"/>
                    <a:pt x="10719" y="5010"/>
                  </a:cubicBezTo>
                  <a:close/>
                  <a:moveTo>
                    <a:pt x="10300" y="5049"/>
                  </a:moveTo>
                  <a:cubicBezTo>
                    <a:pt x="10323" y="5049"/>
                    <a:pt x="10300" y="5061"/>
                    <a:pt x="10300" y="5061"/>
                  </a:cubicBezTo>
                  <a:cubicBezTo>
                    <a:pt x="10288" y="5061"/>
                    <a:pt x="10276" y="5061"/>
                    <a:pt x="10287" y="5050"/>
                  </a:cubicBezTo>
                  <a:lnTo>
                    <a:pt x="10287" y="5050"/>
                  </a:lnTo>
                  <a:cubicBezTo>
                    <a:pt x="10291" y="5049"/>
                    <a:pt x="10295" y="5049"/>
                    <a:pt x="10300" y="5049"/>
                  </a:cubicBezTo>
                  <a:close/>
                  <a:moveTo>
                    <a:pt x="9049" y="5064"/>
                  </a:moveTo>
                  <a:lnTo>
                    <a:pt x="9049" y="5064"/>
                  </a:lnTo>
                  <a:cubicBezTo>
                    <a:pt x="9070" y="5085"/>
                    <a:pt x="9098" y="5115"/>
                    <a:pt x="9109" y="5120"/>
                  </a:cubicBezTo>
                  <a:cubicBezTo>
                    <a:pt x="9098" y="5098"/>
                    <a:pt x="9074" y="5081"/>
                    <a:pt x="9049" y="5064"/>
                  </a:cubicBezTo>
                  <a:close/>
                  <a:moveTo>
                    <a:pt x="10716" y="5120"/>
                  </a:moveTo>
                  <a:cubicBezTo>
                    <a:pt x="10732" y="5120"/>
                    <a:pt x="10740" y="5122"/>
                    <a:pt x="10745" y="5123"/>
                  </a:cubicBezTo>
                  <a:lnTo>
                    <a:pt x="10745" y="5123"/>
                  </a:lnTo>
                  <a:cubicBezTo>
                    <a:pt x="10718" y="5132"/>
                    <a:pt x="10726" y="5132"/>
                    <a:pt x="10704" y="5132"/>
                  </a:cubicBezTo>
                  <a:cubicBezTo>
                    <a:pt x="10708" y="5132"/>
                    <a:pt x="10711" y="5132"/>
                    <a:pt x="10713" y="5133"/>
                  </a:cubicBezTo>
                  <a:lnTo>
                    <a:pt x="10713" y="5133"/>
                  </a:lnTo>
                  <a:cubicBezTo>
                    <a:pt x="10703" y="5135"/>
                    <a:pt x="10697" y="5136"/>
                    <a:pt x="10693" y="5136"/>
                  </a:cubicBezTo>
                  <a:cubicBezTo>
                    <a:pt x="10678" y="5136"/>
                    <a:pt x="10716" y="5120"/>
                    <a:pt x="10716" y="5120"/>
                  </a:cubicBezTo>
                  <a:close/>
                  <a:moveTo>
                    <a:pt x="10329" y="5440"/>
                  </a:moveTo>
                  <a:lnTo>
                    <a:pt x="10329" y="5440"/>
                  </a:lnTo>
                  <a:cubicBezTo>
                    <a:pt x="10324" y="5440"/>
                    <a:pt x="10318" y="5441"/>
                    <a:pt x="10311" y="5442"/>
                  </a:cubicBezTo>
                  <a:cubicBezTo>
                    <a:pt x="10318" y="5442"/>
                    <a:pt x="10324" y="5441"/>
                    <a:pt x="10329" y="5440"/>
                  </a:cubicBezTo>
                  <a:close/>
                  <a:moveTo>
                    <a:pt x="10359" y="5454"/>
                  </a:moveTo>
                  <a:cubicBezTo>
                    <a:pt x="10359" y="5454"/>
                    <a:pt x="10335" y="5466"/>
                    <a:pt x="10323" y="5466"/>
                  </a:cubicBezTo>
                  <a:lnTo>
                    <a:pt x="10371" y="5466"/>
                  </a:lnTo>
                  <a:cubicBezTo>
                    <a:pt x="10371" y="5454"/>
                    <a:pt x="10395" y="5454"/>
                    <a:pt x="10359" y="5454"/>
                  </a:cubicBezTo>
                  <a:close/>
                  <a:moveTo>
                    <a:pt x="870" y="6168"/>
                  </a:moveTo>
                  <a:cubicBezTo>
                    <a:pt x="870" y="6171"/>
                    <a:pt x="870" y="6173"/>
                    <a:pt x="871" y="6175"/>
                  </a:cubicBezTo>
                  <a:lnTo>
                    <a:pt x="871" y="6175"/>
                  </a:lnTo>
                  <a:cubicBezTo>
                    <a:pt x="871" y="6173"/>
                    <a:pt x="870" y="6170"/>
                    <a:pt x="870" y="6168"/>
                  </a:cubicBezTo>
                  <a:close/>
                  <a:moveTo>
                    <a:pt x="96" y="7549"/>
                  </a:moveTo>
                  <a:cubicBezTo>
                    <a:pt x="93" y="7552"/>
                    <a:pt x="91" y="7555"/>
                    <a:pt x="89" y="7558"/>
                  </a:cubicBezTo>
                  <a:lnTo>
                    <a:pt x="89" y="7558"/>
                  </a:lnTo>
                  <a:cubicBezTo>
                    <a:pt x="91" y="7555"/>
                    <a:pt x="94" y="7552"/>
                    <a:pt x="96" y="7549"/>
                  </a:cubicBezTo>
                  <a:close/>
                  <a:moveTo>
                    <a:pt x="9502" y="8335"/>
                  </a:moveTo>
                  <a:lnTo>
                    <a:pt x="9502" y="8335"/>
                  </a:lnTo>
                  <a:cubicBezTo>
                    <a:pt x="9501" y="8340"/>
                    <a:pt x="9500" y="8345"/>
                    <a:pt x="9500" y="8350"/>
                  </a:cubicBezTo>
                  <a:lnTo>
                    <a:pt x="9500" y="8350"/>
                  </a:lnTo>
                  <a:cubicBezTo>
                    <a:pt x="9501" y="8346"/>
                    <a:pt x="9502" y="8340"/>
                    <a:pt x="9502" y="8335"/>
                  </a:cubicBezTo>
                  <a:close/>
                  <a:moveTo>
                    <a:pt x="8668" y="8573"/>
                  </a:moveTo>
                  <a:cubicBezTo>
                    <a:pt x="8667" y="8576"/>
                    <a:pt x="8667" y="8578"/>
                    <a:pt x="8667" y="8580"/>
                  </a:cubicBezTo>
                  <a:lnTo>
                    <a:pt x="8667" y="8580"/>
                  </a:lnTo>
                  <a:cubicBezTo>
                    <a:pt x="8667" y="8578"/>
                    <a:pt x="8668" y="8576"/>
                    <a:pt x="8668" y="8573"/>
                  </a:cubicBezTo>
                  <a:close/>
                  <a:moveTo>
                    <a:pt x="5287" y="9156"/>
                  </a:moveTo>
                  <a:lnTo>
                    <a:pt x="5287" y="9168"/>
                  </a:lnTo>
                  <a:cubicBezTo>
                    <a:pt x="5263" y="9168"/>
                    <a:pt x="5239" y="9156"/>
                    <a:pt x="5287" y="9156"/>
                  </a:cubicBezTo>
                  <a:close/>
                  <a:moveTo>
                    <a:pt x="5466" y="9264"/>
                  </a:moveTo>
                  <a:lnTo>
                    <a:pt x="5478" y="9270"/>
                  </a:lnTo>
                  <a:cubicBezTo>
                    <a:pt x="5475" y="9267"/>
                    <a:pt x="5472" y="9264"/>
                    <a:pt x="5466" y="9264"/>
                  </a:cubicBezTo>
                  <a:close/>
                  <a:moveTo>
                    <a:pt x="5478" y="9270"/>
                  </a:moveTo>
                  <a:cubicBezTo>
                    <a:pt x="5481" y="9273"/>
                    <a:pt x="5483" y="9276"/>
                    <a:pt x="5489" y="9276"/>
                  </a:cubicBezTo>
                  <a:lnTo>
                    <a:pt x="5478" y="9270"/>
                  </a:lnTo>
                  <a:close/>
                  <a:moveTo>
                    <a:pt x="5775" y="9478"/>
                  </a:moveTo>
                  <a:cubicBezTo>
                    <a:pt x="5777" y="9479"/>
                    <a:pt x="5780" y="9480"/>
                    <a:pt x="5782" y="9481"/>
                  </a:cubicBezTo>
                  <a:lnTo>
                    <a:pt x="5782" y="9481"/>
                  </a:lnTo>
                  <a:cubicBezTo>
                    <a:pt x="5784" y="9481"/>
                    <a:pt x="5781" y="9478"/>
                    <a:pt x="5775" y="9478"/>
                  </a:cubicBezTo>
                  <a:close/>
                  <a:moveTo>
                    <a:pt x="5918" y="9502"/>
                  </a:moveTo>
                  <a:lnTo>
                    <a:pt x="5918" y="9502"/>
                  </a:lnTo>
                  <a:cubicBezTo>
                    <a:pt x="6001" y="9549"/>
                    <a:pt x="6061" y="9549"/>
                    <a:pt x="6132" y="9585"/>
                  </a:cubicBezTo>
                  <a:cubicBezTo>
                    <a:pt x="6120" y="9573"/>
                    <a:pt x="6132" y="9561"/>
                    <a:pt x="6120" y="9549"/>
                  </a:cubicBezTo>
                  <a:lnTo>
                    <a:pt x="6120" y="9549"/>
                  </a:lnTo>
                  <a:cubicBezTo>
                    <a:pt x="6156" y="9561"/>
                    <a:pt x="6192" y="9573"/>
                    <a:pt x="6192" y="9609"/>
                  </a:cubicBezTo>
                  <a:cubicBezTo>
                    <a:pt x="6184" y="9615"/>
                    <a:pt x="6174" y="9618"/>
                    <a:pt x="6162" y="9618"/>
                  </a:cubicBezTo>
                  <a:cubicBezTo>
                    <a:pt x="6097" y="9618"/>
                    <a:pt x="5988" y="9532"/>
                    <a:pt x="5976" y="9532"/>
                  </a:cubicBezTo>
                  <a:lnTo>
                    <a:pt x="5976" y="9532"/>
                  </a:lnTo>
                  <a:cubicBezTo>
                    <a:pt x="5975" y="9532"/>
                    <a:pt x="5975" y="9534"/>
                    <a:pt x="5978" y="9537"/>
                  </a:cubicBezTo>
                  <a:cubicBezTo>
                    <a:pt x="5882" y="9537"/>
                    <a:pt x="5918" y="9514"/>
                    <a:pt x="5918" y="9502"/>
                  </a:cubicBezTo>
                  <a:close/>
                  <a:moveTo>
                    <a:pt x="6430" y="9990"/>
                  </a:moveTo>
                  <a:cubicBezTo>
                    <a:pt x="6430" y="9991"/>
                    <a:pt x="6430" y="9991"/>
                    <a:pt x="6430" y="9991"/>
                  </a:cubicBezTo>
                  <a:cubicBezTo>
                    <a:pt x="6430" y="9991"/>
                    <a:pt x="6431" y="9991"/>
                    <a:pt x="6431" y="9990"/>
                  </a:cubicBezTo>
                  <a:lnTo>
                    <a:pt x="6431" y="9990"/>
                  </a:lnTo>
                  <a:cubicBezTo>
                    <a:pt x="6431" y="9990"/>
                    <a:pt x="6430" y="9990"/>
                    <a:pt x="6430" y="9990"/>
                  </a:cubicBezTo>
                  <a:close/>
                  <a:moveTo>
                    <a:pt x="9549" y="36"/>
                  </a:moveTo>
                  <a:lnTo>
                    <a:pt x="9597" y="48"/>
                  </a:lnTo>
                  <a:cubicBezTo>
                    <a:pt x="9585" y="48"/>
                    <a:pt x="9538" y="60"/>
                    <a:pt x="9573" y="60"/>
                  </a:cubicBezTo>
                  <a:lnTo>
                    <a:pt x="9585" y="60"/>
                  </a:lnTo>
                  <a:cubicBezTo>
                    <a:pt x="9579" y="66"/>
                    <a:pt x="9585" y="66"/>
                    <a:pt x="9594" y="66"/>
                  </a:cubicBezTo>
                  <a:cubicBezTo>
                    <a:pt x="9603" y="66"/>
                    <a:pt x="9615" y="66"/>
                    <a:pt x="9621" y="72"/>
                  </a:cubicBezTo>
                  <a:lnTo>
                    <a:pt x="9561" y="72"/>
                  </a:lnTo>
                  <a:cubicBezTo>
                    <a:pt x="9609" y="72"/>
                    <a:pt x="9549" y="84"/>
                    <a:pt x="9561" y="84"/>
                  </a:cubicBezTo>
                  <a:cubicBezTo>
                    <a:pt x="9572" y="84"/>
                    <a:pt x="9582" y="84"/>
                    <a:pt x="9591" y="85"/>
                  </a:cubicBezTo>
                  <a:lnTo>
                    <a:pt x="9591" y="85"/>
                  </a:lnTo>
                  <a:cubicBezTo>
                    <a:pt x="9533" y="96"/>
                    <a:pt x="9654" y="97"/>
                    <a:pt x="9573" y="120"/>
                  </a:cubicBezTo>
                  <a:cubicBezTo>
                    <a:pt x="9561" y="120"/>
                    <a:pt x="9573" y="120"/>
                    <a:pt x="9538" y="132"/>
                  </a:cubicBezTo>
                  <a:lnTo>
                    <a:pt x="9609" y="120"/>
                  </a:lnTo>
                  <a:lnTo>
                    <a:pt x="9609" y="120"/>
                  </a:lnTo>
                  <a:cubicBezTo>
                    <a:pt x="9597" y="132"/>
                    <a:pt x="9561" y="132"/>
                    <a:pt x="9549" y="132"/>
                  </a:cubicBezTo>
                  <a:cubicBezTo>
                    <a:pt x="9549" y="132"/>
                    <a:pt x="9549" y="143"/>
                    <a:pt x="9549" y="143"/>
                  </a:cubicBezTo>
                  <a:lnTo>
                    <a:pt x="9514" y="143"/>
                  </a:lnTo>
                  <a:cubicBezTo>
                    <a:pt x="9538" y="143"/>
                    <a:pt x="9538" y="155"/>
                    <a:pt x="9538" y="155"/>
                  </a:cubicBezTo>
                  <a:cubicBezTo>
                    <a:pt x="9549" y="155"/>
                    <a:pt x="9585" y="143"/>
                    <a:pt x="9609" y="143"/>
                  </a:cubicBezTo>
                  <a:cubicBezTo>
                    <a:pt x="9585" y="155"/>
                    <a:pt x="9597" y="167"/>
                    <a:pt x="9549" y="179"/>
                  </a:cubicBezTo>
                  <a:lnTo>
                    <a:pt x="9502" y="179"/>
                  </a:lnTo>
                  <a:cubicBezTo>
                    <a:pt x="9496" y="185"/>
                    <a:pt x="9502" y="188"/>
                    <a:pt x="9512" y="188"/>
                  </a:cubicBezTo>
                  <a:cubicBezTo>
                    <a:pt x="9523" y="188"/>
                    <a:pt x="9538" y="185"/>
                    <a:pt x="9549" y="179"/>
                  </a:cubicBezTo>
                  <a:lnTo>
                    <a:pt x="9549" y="179"/>
                  </a:lnTo>
                  <a:cubicBezTo>
                    <a:pt x="9538" y="191"/>
                    <a:pt x="9526" y="191"/>
                    <a:pt x="9514" y="191"/>
                  </a:cubicBezTo>
                  <a:lnTo>
                    <a:pt x="9502" y="191"/>
                  </a:lnTo>
                  <a:cubicBezTo>
                    <a:pt x="9561" y="191"/>
                    <a:pt x="9538" y="203"/>
                    <a:pt x="9561" y="203"/>
                  </a:cubicBezTo>
                  <a:cubicBezTo>
                    <a:pt x="9561" y="203"/>
                    <a:pt x="9561" y="203"/>
                    <a:pt x="9561" y="191"/>
                  </a:cubicBezTo>
                  <a:cubicBezTo>
                    <a:pt x="9597" y="191"/>
                    <a:pt x="9633" y="191"/>
                    <a:pt x="9609" y="203"/>
                  </a:cubicBezTo>
                  <a:cubicBezTo>
                    <a:pt x="9601" y="201"/>
                    <a:pt x="9594" y="200"/>
                    <a:pt x="9588" y="200"/>
                  </a:cubicBezTo>
                  <a:cubicBezTo>
                    <a:pt x="9570" y="200"/>
                    <a:pt x="9556" y="206"/>
                    <a:pt x="9547" y="206"/>
                  </a:cubicBezTo>
                  <a:cubicBezTo>
                    <a:pt x="9543" y="206"/>
                    <a:pt x="9540" y="206"/>
                    <a:pt x="9538" y="203"/>
                  </a:cubicBezTo>
                  <a:cubicBezTo>
                    <a:pt x="9508" y="209"/>
                    <a:pt x="9520" y="209"/>
                    <a:pt x="9536" y="209"/>
                  </a:cubicBezTo>
                  <a:cubicBezTo>
                    <a:pt x="9552" y="209"/>
                    <a:pt x="9573" y="209"/>
                    <a:pt x="9561" y="215"/>
                  </a:cubicBezTo>
                  <a:lnTo>
                    <a:pt x="9538" y="215"/>
                  </a:lnTo>
                  <a:cubicBezTo>
                    <a:pt x="9526" y="219"/>
                    <a:pt x="9519" y="220"/>
                    <a:pt x="9515" y="220"/>
                  </a:cubicBezTo>
                  <a:cubicBezTo>
                    <a:pt x="9507" y="220"/>
                    <a:pt x="9510" y="215"/>
                    <a:pt x="9502" y="215"/>
                  </a:cubicBezTo>
                  <a:lnTo>
                    <a:pt x="9514" y="215"/>
                  </a:lnTo>
                  <a:cubicBezTo>
                    <a:pt x="9478" y="215"/>
                    <a:pt x="9502" y="203"/>
                    <a:pt x="9454" y="203"/>
                  </a:cubicBezTo>
                  <a:lnTo>
                    <a:pt x="9430" y="227"/>
                  </a:lnTo>
                  <a:cubicBezTo>
                    <a:pt x="9478" y="239"/>
                    <a:pt x="9430" y="263"/>
                    <a:pt x="9514" y="274"/>
                  </a:cubicBezTo>
                  <a:lnTo>
                    <a:pt x="9561" y="274"/>
                  </a:lnTo>
                  <a:cubicBezTo>
                    <a:pt x="9536" y="274"/>
                    <a:pt x="9529" y="280"/>
                    <a:pt x="9514" y="288"/>
                  </a:cubicBezTo>
                  <a:lnTo>
                    <a:pt x="9514" y="288"/>
                  </a:lnTo>
                  <a:cubicBezTo>
                    <a:pt x="9522" y="286"/>
                    <a:pt x="9530" y="286"/>
                    <a:pt x="9549" y="286"/>
                  </a:cubicBezTo>
                  <a:cubicBezTo>
                    <a:pt x="9573" y="286"/>
                    <a:pt x="9587" y="281"/>
                    <a:pt x="9589" y="281"/>
                  </a:cubicBezTo>
                  <a:lnTo>
                    <a:pt x="9589" y="281"/>
                  </a:lnTo>
                  <a:cubicBezTo>
                    <a:pt x="9590" y="281"/>
                    <a:pt x="9589" y="282"/>
                    <a:pt x="9585" y="286"/>
                  </a:cubicBezTo>
                  <a:cubicBezTo>
                    <a:pt x="9580" y="286"/>
                    <a:pt x="9576" y="286"/>
                    <a:pt x="9573" y="286"/>
                  </a:cubicBezTo>
                  <a:lnTo>
                    <a:pt x="9573" y="286"/>
                  </a:lnTo>
                  <a:cubicBezTo>
                    <a:pt x="9561" y="298"/>
                    <a:pt x="9549" y="298"/>
                    <a:pt x="9526" y="310"/>
                  </a:cubicBezTo>
                  <a:cubicBezTo>
                    <a:pt x="9514" y="310"/>
                    <a:pt x="9525" y="298"/>
                    <a:pt x="9537" y="298"/>
                  </a:cubicBezTo>
                  <a:lnTo>
                    <a:pt x="9537" y="298"/>
                  </a:lnTo>
                  <a:cubicBezTo>
                    <a:pt x="9525" y="298"/>
                    <a:pt x="9514" y="310"/>
                    <a:pt x="9490" y="310"/>
                  </a:cubicBezTo>
                  <a:cubicBezTo>
                    <a:pt x="9478" y="316"/>
                    <a:pt x="9469" y="316"/>
                    <a:pt x="9462" y="316"/>
                  </a:cubicBezTo>
                  <a:cubicBezTo>
                    <a:pt x="9454" y="316"/>
                    <a:pt x="9448" y="316"/>
                    <a:pt x="9442" y="322"/>
                  </a:cubicBezTo>
                  <a:cubicBezTo>
                    <a:pt x="9466" y="322"/>
                    <a:pt x="9526" y="322"/>
                    <a:pt x="9549" y="334"/>
                  </a:cubicBezTo>
                  <a:lnTo>
                    <a:pt x="9490" y="334"/>
                  </a:lnTo>
                  <a:cubicBezTo>
                    <a:pt x="9466" y="346"/>
                    <a:pt x="9561" y="346"/>
                    <a:pt x="9561" y="346"/>
                  </a:cubicBezTo>
                  <a:lnTo>
                    <a:pt x="9538" y="346"/>
                  </a:lnTo>
                  <a:cubicBezTo>
                    <a:pt x="9526" y="370"/>
                    <a:pt x="9526" y="382"/>
                    <a:pt x="9466" y="417"/>
                  </a:cubicBezTo>
                  <a:lnTo>
                    <a:pt x="9526" y="417"/>
                  </a:lnTo>
                  <a:lnTo>
                    <a:pt x="9490" y="429"/>
                  </a:lnTo>
                  <a:cubicBezTo>
                    <a:pt x="9454" y="453"/>
                    <a:pt x="9490" y="465"/>
                    <a:pt x="9514" y="477"/>
                  </a:cubicBezTo>
                  <a:cubicBezTo>
                    <a:pt x="9526" y="489"/>
                    <a:pt x="9478" y="489"/>
                    <a:pt x="9454" y="501"/>
                  </a:cubicBezTo>
                  <a:cubicBezTo>
                    <a:pt x="9454" y="507"/>
                    <a:pt x="9472" y="507"/>
                    <a:pt x="9491" y="507"/>
                  </a:cubicBezTo>
                  <a:cubicBezTo>
                    <a:pt x="9511" y="507"/>
                    <a:pt x="9532" y="507"/>
                    <a:pt x="9538" y="513"/>
                  </a:cubicBezTo>
                  <a:cubicBezTo>
                    <a:pt x="9514" y="524"/>
                    <a:pt x="9466" y="524"/>
                    <a:pt x="9466" y="524"/>
                  </a:cubicBezTo>
                  <a:lnTo>
                    <a:pt x="9478" y="524"/>
                  </a:lnTo>
                  <a:cubicBezTo>
                    <a:pt x="9454" y="536"/>
                    <a:pt x="9478" y="536"/>
                    <a:pt x="9466" y="548"/>
                  </a:cubicBezTo>
                  <a:cubicBezTo>
                    <a:pt x="9466" y="560"/>
                    <a:pt x="9514" y="560"/>
                    <a:pt x="9585" y="572"/>
                  </a:cubicBezTo>
                  <a:lnTo>
                    <a:pt x="9466" y="572"/>
                  </a:lnTo>
                  <a:cubicBezTo>
                    <a:pt x="9490" y="572"/>
                    <a:pt x="9502" y="584"/>
                    <a:pt x="9454" y="584"/>
                  </a:cubicBezTo>
                  <a:cubicBezTo>
                    <a:pt x="9454" y="596"/>
                    <a:pt x="9454" y="596"/>
                    <a:pt x="9490" y="596"/>
                  </a:cubicBezTo>
                  <a:lnTo>
                    <a:pt x="9514" y="596"/>
                  </a:lnTo>
                  <a:cubicBezTo>
                    <a:pt x="9502" y="596"/>
                    <a:pt x="9526" y="608"/>
                    <a:pt x="9466" y="608"/>
                  </a:cubicBezTo>
                  <a:cubicBezTo>
                    <a:pt x="9478" y="644"/>
                    <a:pt x="9466" y="667"/>
                    <a:pt x="9478" y="703"/>
                  </a:cubicBezTo>
                  <a:cubicBezTo>
                    <a:pt x="9502" y="703"/>
                    <a:pt x="9490" y="691"/>
                    <a:pt x="9502" y="691"/>
                  </a:cubicBezTo>
                  <a:cubicBezTo>
                    <a:pt x="9549" y="703"/>
                    <a:pt x="9490" y="703"/>
                    <a:pt x="9514" y="703"/>
                  </a:cubicBezTo>
                  <a:lnTo>
                    <a:pt x="9490" y="703"/>
                  </a:lnTo>
                  <a:cubicBezTo>
                    <a:pt x="9490" y="715"/>
                    <a:pt x="9538" y="715"/>
                    <a:pt x="9573" y="727"/>
                  </a:cubicBezTo>
                  <a:lnTo>
                    <a:pt x="9549" y="727"/>
                  </a:lnTo>
                  <a:cubicBezTo>
                    <a:pt x="9561" y="727"/>
                    <a:pt x="9561" y="739"/>
                    <a:pt x="9561" y="739"/>
                  </a:cubicBezTo>
                  <a:cubicBezTo>
                    <a:pt x="9538" y="739"/>
                    <a:pt x="9502" y="751"/>
                    <a:pt x="9502" y="751"/>
                  </a:cubicBezTo>
                  <a:cubicBezTo>
                    <a:pt x="9490" y="755"/>
                    <a:pt x="9483" y="756"/>
                    <a:pt x="9480" y="756"/>
                  </a:cubicBezTo>
                  <a:cubicBezTo>
                    <a:pt x="9473" y="756"/>
                    <a:pt x="9478" y="751"/>
                    <a:pt x="9478" y="751"/>
                  </a:cubicBezTo>
                  <a:cubicBezTo>
                    <a:pt x="9419" y="751"/>
                    <a:pt x="9442" y="763"/>
                    <a:pt x="9383" y="763"/>
                  </a:cubicBezTo>
                  <a:cubicBezTo>
                    <a:pt x="9387" y="767"/>
                    <a:pt x="9392" y="768"/>
                    <a:pt x="9398" y="768"/>
                  </a:cubicBezTo>
                  <a:cubicBezTo>
                    <a:pt x="9411" y="768"/>
                    <a:pt x="9426" y="763"/>
                    <a:pt x="9442" y="763"/>
                  </a:cubicBezTo>
                  <a:cubicBezTo>
                    <a:pt x="9466" y="763"/>
                    <a:pt x="9514" y="763"/>
                    <a:pt x="9478" y="775"/>
                  </a:cubicBezTo>
                  <a:lnTo>
                    <a:pt x="9538" y="775"/>
                  </a:lnTo>
                  <a:cubicBezTo>
                    <a:pt x="9490" y="775"/>
                    <a:pt x="9526" y="775"/>
                    <a:pt x="9514" y="786"/>
                  </a:cubicBezTo>
                  <a:lnTo>
                    <a:pt x="9490" y="786"/>
                  </a:lnTo>
                  <a:cubicBezTo>
                    <a:pt x="9490" y="786"/>
                    <a:pt x="9478" y="798"/>
                    <a:pt x="9466" y="798"/>
                  </a:cubicBezTo>
                  <a:lnTo>
                    <a:pt x="9430" y="798"/>
                  </a:lnTo>
                  <a:lnTo>
                    <a:pt x="9419" y="810"/>
                  </a:lnTo>
                  <a:cubicBezTo>
                    <a:pt x="9442" y="798"/>
                    <a:pt x="9466" y="798"/>
                    <a:pt x="9490" y="798"/>
                  </a:cubicBezTo>
                  <a:cubicBezTo>
                    <a:pt x="9538" y="798"/>
                    <a:pt x="9573" y="798"/>
                    <a:pt x="9573" y="810"/>
                  </a:cubicBezTo>
                  <a:cubicBezTo>
                    <a:pt x="9557" y="814"/>
                    <a:pt x="9548" y="816"/>
                    <a:pt x="9541" y="816"/>
                  </a:cubicBezTo>
                  <a:cubicBezTo>
                    <a:pt x="9527" y="816"/>
                    <a:pt x="9522" y="810"/>
                    <a:pt x="9490" y="810"/>
                  </a:cubicBezTo>
                  <a:cubicBezTo>
                    <a:pt x="9478" y="816"/>
                    <a:pt x="9508" y="816"/>
                    <a:pt x="9541" y="816"/>
                  </a:cubicBezTo>
                  <a:cubicBezTo>
                    <a:pt x="9573" y="816"/>
                    <a:pt x="9609" y="816"/>
                    <a:pt x="9609" y="822"/>
                  </a:cubicBezTo>
                  <a:cubicBezTo>
                    <a:pt x="9585" y="834"/>
                    <a:pt x="9633" y="834"/>
                    <a:pt x="9633" y="834"/>
                  </a:cubicBezTo>
                  <a:cubicBezTo>
                    <a:pt x="9609" y="834"/>
                    <a:pt x="9597" y="846"/>
                    <a:pt x="9573" y="858"/>
                  </a:cubicBezTo>
                  <a:lnTo>
                    <a:pt x="9514" y="858"/>
                  </a:lnTo>
                  <a:cubicBezTo>
                    <a:pt x="9561" y="858"/>
                    <a:pt x="9561" y="870"/>
                    <a:pt x="9573" y="870"/>
                  </a:cubicBezTo>
                  <a:lnTo>
                    <a:pt x="9609" y="870"/>
                  </a:lnTo>
                  <a:cubicBezTo>
                    <a:pt x="9621" y="870"/>
                    <a:pt x="9645" y="882"/>
                    <a:pt x="9645" y="882"/>
                  </a:cubicBezTo>
                  <a:cubicBezTo>
                    <a:pt x="9651" y="888"/>
                    <a:pt x="9660" y="888"/>
                    <a:pt x="9673" y="888"/>
                  </a:cubicBezTo>
                  <a:cubicBezTo>
                    <a:pt x="9684" y="888"/>
                    <a:pt x="9699" y="888"/>
                    <a:pt x="9718" y="891"/>
                  </a:cubicBezTo>
                  <a:lnTo>
                    <a:pt x="9718" y="891"/>
                  </a:lnTo>
                  <a:cubicBezTo>
                    <a:pt x="9724" y="890"/>
                    <a:pt x="9727" y="890"/>
                    <a:pt x="9729" y="890"/>
                  </a:cubicBezTo>
                  <a:cubicBezTo>
                    <a:pt x="9732" y="890"/>
                    <a:pt x="9729" y="891"/>
                    <a:pt x="9725" y="893"/>
                  </a:cubicBezTo>
                  <a:lnTo>
                    <a:pt x="9725" y="893"/>
                  </a:lnTo>
                  <a:cubicBezTo>
                    <a:pt x="9722" y="892"/>
                    <a:pt x="9720" y="892"/>
                    <a:pt x="9718" y="891"/>
                  </a:cubicBezTo>
                  <a:lnTo>
                    <a:pt x="9718" y="891"/>
                  </a:lnTo>
                  <a:cubicBezTo>
                    <a:pt x="9715" y="892"/>
                    <a:pt x="9710" y="893"/>
                    <a:pt x="9704" y="894"/>
                  </a:cubicBezTo>
                  <a:cubicBezTo>
                    <a:pt x="9691" y="894"/>
                    <a:pt x="9671" y="897"/>
                    <a:pt x="9653" y="902"/>
                  </a:cubicBezTo>
                  <a:lnTo>
                    <a:pt x="9653" y="902"/>
                  </a:lnTo>
                  <a:cubicBezTo>
                    <a:pt x="9678" y="899"/>
                    <a:pt x="9700" y="894"/>
                    <a:pt x="9722" y="894"/>
                  </a:cubicBezTo>
                  <a:lnTo>
                    <a:pt x="9722" y="894"/>
                  </a:lnTo>
                  <a:cubicBezTo>
                    <a:pt x="9723" y="893"/>
                    <a:pt x="9724" y="893"/>
                    <a:pt x="9725" y="893"/>
                  </a:cubicBezTo>
                  <a:lnTo>
                    <a:pt x="9725" y="893"/>
                  </a:lnTo>
                  <a:cubicBezTo>
                    <a:pt x="9726" y="893"/>
                    <a:pt x="9727" y="893"/>
                    <a:pt x="9728" y="894"/>
                  </a:cubicBezTo>
                  <a:cubicBezTo>
                    <a:pt x="9746" y="890"/>
                    <a:pt x="9757" y="889"/>
                    <a:pt x="9764" y="889"/>
                  </a:cubicBezTo>
                  <a:cubicBezTo>
                    <a:pt x="9782" y="889"/>
                    <a:pt x="9776" y="897"/>
                    <a:pt x="9776" y="905"/>
                  </a:cubicBezTo>
                  <a:cubicBezTo>
                    <a:pt x="9752" y="917"/>
                    <a:pt x="9740" y="917"/>
                    <a:pt x="9704" y="929"/>
                  </a:cubicBezTo>
                  <a:cubicBezTo>
                    <a:pt x="9704" y="929"/>
                    <a:pt x="9704" y="929"/>
                    <a:pt x="9692" y="941"/>
                  </a:cubicBezTo>
                  <a:cubicBezTo>
                    <a:pt x="9692" y="941"/>
                    <a:pt x="9716" y="941"/>
                    <a:pt x="9705" y="953"/>
                  </a:cubicBezTo>
                  <a:lnTo>
                    <a:pt x="9705" y="953"/>
                  </a:lnTo>
                  <a:cubicBezTo>
                    <a:pt x="9700" y="953"/>
                    <a:pt x="9696" y="953"/>
                    <a:pt x="9692" y="953"/>
                  </a:cubicBezTo>
                  <a:cubicBezTo>
                    <a:pt x="9678" y="957"/>
                    <a:pt x="9673" y="958"/>
                    <a:pt x="9671" y="958"/>
                  </a:cubicBezTo>
                  <a:cubicBezTo>
                    <a:pt x="9668" y="958"/>
                    <a:pt x="9689" y="950"/>
                    <a:pt x="9680" y="941"/>
                  </a:cubicBezTo>
                  <a:lnTo>
                    <a:pt x="9680" y="941"/>
                  </a:lnTo>
                  <a:cubicBezTo>
                    <a:pt x="9621" y="953"/>
                    <a:pt x="9669" y="953"/>
                    <a:pt x="9633" y="965"/>
                  </a:cubicBezTo>
                  <a:cubicBezTo>
                    <a:pt x="9601" y="965"/>
                    <a:pt x="9612" y="960"/>
                    <a:pt x="9608" y="960"/>
                  </a:cubicBezTo>
                  <a:lnTo>
                    <a:pt x="9608" y="960"/>
                  </a:lnTo>
                  <a:cubicBezTo>
                    <a:pt x="9606" y="960"/>
                    <a:pt x="9601" y="961"/>
                    <a:pt x="9585" y="965"/>
                  </a:cubicBezTo>
                  <a:cubicBezTo>
                    <a:pt x="9573" y="965"/>
                    <a:pt x="9621" y="965"/>
                    <a:pt x="9609" y="977"/>
                  </a:cubicBezTo>
                  <a:cubicBezTo>
                    <a:pt x="9585" y="977"/>
                    <a:pt x="9577" y="972"/>
                    <a:pt x="9564" y="972"/>
                  </a:cubicBezTo>
                  <a:cubicBezTo>
                    <a:pt x="9557" y="972"/>
                    <a:pt x="9549" y="973"/>
                    <a:pt x="9538" y="977"/>
                  </a:cubicBezTo>
                  <a:lnTo>
                    <a:pt x="9526" y="977"/>
                  </a:lnTo>
                  <a:cubicBezTo>
                    <a:pt x="9526" y="975"/>
                    <a:pt x="9523" y="974"/>
                    <a:pt x="9518" y="974"/>
                  </a:cubicBezTo>
                  <a:cubicBezTo>
                    <a:pt x="9499" y="974"/>
                    <a:pt x="9452" y="989"/>
                    <a:pt x="9442" y="989"/>
                  </a:cubicBezTo>
                  <a:cubicBezTo>
                    <a:pt x="9423" y="989"/>
                    <a:pt x="9467" y="989"/>
                    <a:pt x="9464" y="995"/>
                  </a:cubicBezTo>
                  <a:lnTo>
                    <a:pt x="9464" y="995"/>
                  </a:lnTo>
                  <a:cubicBezTo>
                    <a:pt x="9456" y="996"/>
                    <a:pt x="9449" y="997"/>
                    <a:pt x="9442" y="1001"/>
                  </a:cubicBezTo>
                  <a:lnTo>
                    <a:pt x="9454" y="1001"/>
                  </a:lnTo>
                  <a:cubicBezTo>
                    <a:pt x="9457" y="999"/>
                    <a:pt x="9460" y="998"/>
                    <a:pt x="9463" y="997"/>
                  </a:cubicBezTo>
                  <a:lnTo>
                    <a:pt x="9463" y="997"/>
                  </a:lnTo>
                  <a:cubicBezTo>
                    <a:pt x="9462" y="998"/>
                    <a:pt x="9459" y="999"/>
                    <a:pt x="9454" y="1001"/>
                  </a:cubicBezTo>
                  <a:lnTo>
                    <a:pt x="9609" y="1001"/>
                  </a:lnTo>
                  <a:cubicBezTo>
                    <a:pt x="9597" y="1001"/>
                    <a:pt x="9597" y="1001"/>
                    <a:pt x="9585" y="1013"/>
                  </a:cubicBezTo>
                  <a:cubicBezTo>
                    <a:pt x="9633" y="1013"/>
                    <a:pt x="9633" y="1025"/>
                    <a:pt x="9680" y="1025"/>
                  </a:cubicBezTo>
                  <a:cubicBezTo>
                    <a:pt x="9645" y="1025"/>
                    <a:pt x="9621" y="1036"/>
                    <a:pt x="9597" y="1036"/>
                  </a:cubicBezTo>
                  <a:cubicBezTo>
                    <a:pt x="9595" y="1036"/>
                    <a:pt x="9590" y="1036"/>
                    <a:pt x="9585" y="1037"/>
                  </a:cubicBezTo>
                  <a:lnTo>
                    <a:pt x="9585" y="1037"/>
                  </a:lnTo>
                  <a:cubicBezTo>
                    <a:pt x="9573" y="1042"/>
                    <a:pt x="9582" y="1042"/>
                    <a:pt x="9590" y="1042"/>
                  </a:cubicBezTo>
                  <a:cubicBezTo>
                    <a:pt x="9597" y="1042"/>
                    <a:pt x="9603" y="1042"/>
                    <a:pt x="9585" y="1048"/>
                  </a:cubicBezTo>
                  <a:cubicBezTo>
                    <a:pt x="9573" y="1054"/>
                    <a:pt x="9558" y="1054"/>
                    <a:pt x="9545" y="1054"/>
                  </a:cubicBezTo>
                  <a:cubicBezTo>
                    <a:pt x="9532" y="1054"/>
                    <a:pt x="9520" y="1054"/>
                    <a:pt x="9514" y="1060"/>
                  </a:cubicBezTo>
                  <a:cubicBezTo>
                    <a:pt x="9514" y="1060"/>
                    <a:pt x="9540" y="1055"/>
                    <a:pt x="9554" y="1055"/>
                  </a:cubicBezTo>
                  <a:cubicBezTo>
                    <a:pt x="9561" y="1055"/>
                    <a:pt x="9565" y="1056"/>
                    <a:pt x="9561" y="1060"/>
                  </a:cubicBezTo>
                  <a:lnTo>
                    <a:pt x="9549" y="1060"/>
                  </a:lnTo>
                  <a:cubicBezTo>
                    <a:pt x="9538" y="1072"/>
                    <a:pt x="9561" y="1072"/>
                    <a:pt x="9585" y="1072"/>
                  </a:cubicBezTo>
                  <a:cubicBezTo>
                    <a:pt x="9514" y="1084"/>
                    <a:pt x="9597" y="1084"/>
                    <a:pt x="9526" y="1084"/>
                  </a:cubicBezTo>
                  <a:cubicBezTo>
                    <a:pt x="9534" y="1088"/>
                    <a:pt x="9540" y="1089"/>
                    <a:pt x="9546" y="1089"/>
                  </a:cubicBezTo>
                  <a:cubicBezTo>
                    <a:pt x="9549" y="1089"/>
                    <a:pt x="9552" y="1089"/>
                    <a:pt x="9555" y="1089"/>
                  </a:cubicBezTo>
                  <a:lnTo>
                    <a:pt x="9555" y="1089"/>
                  </a:lnTo>
                  <a:lnTo>
                    <a:pt x="9526" y="1096"/>
                  </a:lnTo>
                  <a:cubicBezTo>
                    <a:pt x="9517" y="1105"/>
                    <a:pt x="9529" y="1107"/>
                    <a:pt x="9546" y="1107"/>
                  </a:cubicBezTo>
                  <a:cubicBezTo>
                    <a:pt x="9565" y="1107"/>
                    <a:pt x="9590" y="1104"/>
                    <a:pt x="9599" y="1104"/>
                  </a:cubicBezTo>
                  <a:cubicBezTo>
                    <a:pt x="9605" y="1104"/>
                    <a:pt x="9605" y="1105"/>
                    <a:pt x="9597" y="1108"/>
                  </a:cubicBezTo>
                  <a:lnTo>
                    <a:pt x="9526" y="1108"/>
                  </a:lnTo>
                  <a:cubicBezTo>
                    <a:pt x="9538" y="1108"/>
                    <a:pt x="9526" y="1120"/>
                    <a:pt x="9561" y="1120"/>
                  </a:cubicBezTo>
                  <a:cubicBezTo>
                    <a:pt x="9561" y="1120"/>
                    <a:pt x="9549" y="1120"/>
                    <a:pt x="9538" y="1132"/>
                  </a:cubicBezTo>
                  <a:lnTo>
                    <a:pt x="9609" y="1132"/>
                  </a:lnTo>
                  <a:cubicBezTo>
                    <a:pt x="9597" y="1144"/>
                    <a:pt x="9573" y="1144"/>
                    <a:pt x="9549" y="1156"/>
                  </a:cubicBezTo>
                  <a:cubicBezTo>
                    <a:pt x="9585" y="1167"/>
                    <a:pt x="9526" y="1179"/>
                    <a:pt x="9561" y="1191"/>
                  </a:cubicBezTo>
                  <a:lnTo>
                    <a:pt x="9573" y="1191"/>
                  </a:lnTo>
                  <a:cubicBezTo>
                    <a:pt x="9571" y="1194"/>
                    <a:pt x="9572" y="1195"/>
                    <a:pt x="9575" y="1195"/>
                  </a:cubicBezTo>
                  <a:cubicBezTo>
                    <a:pt x="9585" y="1195"/>
                    <a:pt x="9611" y="1188"/>
                    <a:pt x="9625" y="1188"/>
                  </a:cubicBezTo>
                  <a:cubicBezTo>
                    <a:pt x="9630" y="1188"/>
                    <a:pt x="9633" y="1189"/>
                    <a:pt x="9633" y="1191"/>
                  </a:cubicBezTo>
                  <a:cubicBezTo>
                    <a:pt x="9573" y="1191"/>
                    <a:pt x="9585" y="1203"/>
                    <a:pt x="9561" y="1215"/>
                  </a:cubicBezTo>
                  <a:cubicBezTo>
                    <a:pt x="9538" y="1227"/>
                    <a:pt x="9609" y="1227"/>
                    <a:pt x="9573" y="1251"/>
                  </a:cubicBezTo>
                  <a:lnTo>
                    <a:pt x="9538" y="1251"/>
                  </a:lnTo>
                  <a:cubicBezTo>
                    <a:pt x="9526" y="1263"/>
                    <a:pt x="9538" y="1263"/>
                    <a:pt x="9538" y="1275"/>
                  </a:cubicBezTo>
                  <a:lnTo>
                    <a:pt x="9526" y="1275"/>
                  </a:lnTo>
                  <a:cubicBezTo>
                    <a:pt x="9478" y="1298"/>
                    <a:pt x="9538" y="1298"/>
                    <a:pt x="9561" y="1310"/>
                  </a:cubicBezTo>
                  <a:cubicBezTo>
                    <a:pt x="9549" y="1310"/>
                    <a:pt x="9526" y="1322"/>
                    <a:pt x="9514" y="1322"/>
                  </a:cubicBezTo>
                  <a:cubicBezTo>
                    <a:pt x="9502" y="1322"/>
                    <a:pt x="9502" y="1334"/>
                    <a:pt x="9549" y="1334"/>
                  </a:cubicBezTo>
                  <a:cubicBezTo>
                    <a:pt x="9502" y="1358"/>
                    <a:pt x="9573" y="1346"/>
                    <a:pt x="9514" y="1358"/>
                  </a:cubicBezTo>
                  <a:lnTo>
                    <a:pt x="9502" y="1358"/>
                  </a:lnTo>
                  <a:cubicBezTo>
                    <a:pt x="9490" y="1370"/>
                    <a:pt x="9490" y="1370"/>
                    <a:pt x="9490" y="1382"/>
                  </a:cubicBezTo>
                  <a:cubicBezTo>
                    <a:pt x="9526" y="1382"/>
                    <a:pt x="9597" y="1382"/>
                    <a:pt x="9585" y="1394"/>
                  </a:cubicBezTo>
                  <a:cubicBezTo>
                    <a:pt x="9557" y="1398"/>
                    <a:pt x="9546" y="1399"/>
                    <a:pt x="9540" y="1399"/>
                  </a:cubicBezTo>
                  <a:cubicBezTo>
                    <a:pt x="9528" y="1399"/>
                    <a:pt x="9542" y="1394"/>
                    <a:pt x="9502" y="1394"/>
                  </a:cubicBezTo>
                  <a:cubicBezTo>
                    <a:pt x="9514" y="1406"/>
                    <a:pt x="9526" y="1406"/>
                    <a:pt x="9514" y="1406"/>
                  </a:cubicBezTo>
                  <a:lnTo>
                    <a:pt x="9466" y="1406"/>
                  </a:lnTo>
                  <a:cubicBezTo>
                    <a:pt x="9454" y="1417"/>
                    <a:pt x="9478" y="1417"/>
                    <a:pt x="9502" y="1417"/>
                  </a:cubicBezTo>
                  <a:lnTo>
                    <a:pt x="9538" y="1417"/>
                  </a:lnTo>
                  <a:cubicBezTo>
                    <a:pt x="9549" y="1417"/>
                    <a:pt x="9561" y="1406"/>
                    <a:pt x="9561" y="1406"/>
                  </a:cubicBezTo>
                  <a:cubicBezTo>
                    <a:pt x="9609" y="1406"/>
                    <a:pt x="9561" y="1417"/>
                    <a:pt x="9585" y="1429"/>
                  </a:cubicBezTo>
                  <a:cubicBezTo>
                    <a:pt x="9585" y="1429"/>
                    <a:pt x="9597" y="1417"/>
                    <a:pt x="9633" y="1417"/>
                  </a:cubicBezTo>
                  <a:cubicBezTo>
                    <a:pt x="9629" y="1421"/>
                    <a:pt x="9634" y="1423"/>
                    <a:pt x="9644" y="1423"/>
                  </a:cubicBezTo>
                  <a:cubicBezTo>
                    <a:pt x="9665" y="1423"/>
                    <a:pt x="9704" y="1417"/>
                    <a:pt x="9728" y="1417"/>
                  </a:cubicBezTo>
                  <a:cubicBezTo>
                    <a:pt x="9710" y="1429"/>
                    <a:pt x="9692" y="1432"/>
                    <a:pt x="9673" y="1432"/>
                  </a:cubicBezTo>
                  <a:cubicBezTo>
                    <a:pt x="9654" y="1432"/>
                    <a:pt x="9633" y="1429"/>
                    <a:pt x="9609" y="1429"/>
                  </a:cubicBezTo>
                  <a:cubicBezTo>
                    <a:pt x="9585" y="1429"/>
                    <a:pt x="9549" y="1441"/>
                    <a:pt x="9526" y="1441"/>
                  </a:cubicBezTo>
                  <a:cubicBezTo>
                    <a:pt x="9526" y="1441"/>
                    <a:pt x="9526" y="1441"/>
                    <a:pt x="9526" y="1453"/>
                  </a:cubicBezTo>
                  <a:lnTo>
                    <a:pt x="9573" y="1453"/>
                  </a:lnTo>
                  <a:lnTo>
                    <a:pt x="9561" y="1465"/>
                  </a:lnTo>
                  <a:lnTo>
                    <a:pt x="9573" y="1465"/>
                  </a:lnTo>
                  <a:cubicBezTo>
                    <a:pt x="9585" y="1525"/>
                    <a:pt x="9526" y="1548"/>
                    <a:pt x="9573" y="1596"/>
                  </a:cubicBezTo>
                  <a:lnTo>
                    <a:pt x="9538" y="1644"/>
                  </a:lnTo>
                  <a:cubicBezTo>
                    <a:pt x="9549" y="1679"/>
                    <a:pt x="9538" y="1679"/>
                    <a:pt x="9549" y="1703"/>
                  </a:cubicBezTo>
                  <a:cubicBezTo>
                    <a:pt x="9549" y="1686"/>
                    <a:pt x="9555" y="1670"/>
                    <a:pt x="9563" y="1670"/>
                  </a:cubicBezTo>
                  <a:cubicBezTo>
                    <a:pt x="9566" y="1670"/>
                    <a:pt x="9570" y="1672"/>
                    <a:pt x="9573" y="1679"/>
                  </a:cubicBezTo>
                  <a:cubicBezTo>
                    <a:pt x="9573" y="1664"/>
                    <a:pt x="9578" y="1660"/>
                    <a:pt x="9583" y="1660"/>
                  </a:cubicBezTo>
                  <a:cubicBezTo>
                    <a:pt x="9584" y="1660"/>
                    <a:pt x="9585" y="1660"/>
                    <a:pt x="9586" y="1660"/>
                  </a:cubicBezTo>
                  <a:lnTo>
                    <a:pt x="9586" y="1660"/>
                  </a:lnTo>
                  <a:cubicBezTo>
                    <a:pt x="9579" y="1651"/>
                    <a:pt x="9573" y="1632"/>
                    <a:pt x="9573" y="1608"/>
                  </a:cubicBezTo>
                  <a:cubicBezTo>
                    <a:pt x="9582" y="1600"/>
                    <a:pt x="9584" y="1591"/>
                    <a:pt x="9593" y="1591"/>
                  </a:cubicBezTo>
                  <a:cubicBezTo>
                    <a:pt x="9597" y="1591"/>
                    <a:pt x="9602" y="1593"/>
                    <a:pt x="9609" y="1596"/>
                  </a:cubicBezTo>
                  <a:lnTo>
                    <a:pt x="9585" y="1572"/>
                  </a:lnTo>
                  <a:cubicBezTo>
                    <a:pt x="9588" y="1561"/>
                    <a:pt x="9591" y="1557"/>
                    <a:pt x="9595" y="1557"/>
                  </a:cubicBezTo>
                  <a:cubicBezTo>
                    <a:pt x="9606" y="1557"/>
                    <a:pt x="9620" y="1589"/>
                    <a:pt x="9635" y="1589"/>
                  </a:cubicBezTo>
                  <a:cubicBezTo>
                    <a:pt x="9639" y="1589"/>
                    <a:pt x="9642" y="1587"/>
                    <a:pt x="9645" y="1584"/>
                  </a:cubicBezTo>
                  <a:lnTo>
                    <a:pt x="9645" y="1584"/>
                  </a:lnTo>
                  <a:cubicBezTo>
                    <a:pt x="9633" y="1608"/>
                    <a:pt x="9633" y="1608"/>
                    <a:pt x="9621" y="1644"/>
                  </a:cubicBezTo>
                  <a:cubicBezTo>
                    <a:pt x="9633" y="1620"/>
                    <a:pt x="9645" y="1596"/>
                    <a:pt x="9669" y="1572"/>
                  </a:cubicBezTo>
                  <a:cubicBezTo>
                    <a:pt x="9669" y="1560"/>
                    <a:pt x="9669" y="1560"/>
                    <a:pt x="9669" y="1548"/>
                  </a:cubicBezTo>
                  <a:cubicBezTo>
                    <a:pt x="9669" y="1548"/>
                    <a:pt x="9669" y="1548"/>
                    <a:pt x="9669" y="1537"/>
                  </a:cubicBezTo>
                  <a:cubicBezTo>
                    <a:pt x="9680" y="1525"/>
                    <a:pt x="9680" y="1525"/>
                    <a:pt x="9692" y="1525"/>
                  </a:cubicBezTo>
                  <a:cubicBezTo>
                    <a:pt x="9692" y="1537"/>
                    <a:pt x="9680" y="1537"/>
                    <a:pt x="9669" y="1537"/>
                  </a:cubicBezTo>
                  <a:lnTo>
                    <a:pt x="9728" y="1537"/>
                  </a:lnTo>
                  <a:cubicBezTo>
                    <a:pt x="9716" y="1537"/>
                    <a:pt x="9704" y="1537"/>
                    <a:pt x="9704" y="1548"/>
                  </a:cubicBezTo>
                  <a:lnTo>
                    <a:pt x="9716" y="1548"/>
                  </a:lnTo>
                  <a:cubicBezTo>
                    <a:pt x="9716" y="1548"/>
                    <a:pt x="9704" y="1548"/>
                    <a:pt x="9680" y="1560"/>
                  </a:cubicBezTo>
                  <a:lnTo>
                    <a:pt x="9716" y="1560"/>
                  </a:lnTo>
                  <a:cubicBezTo>
                    <a:pt x="9716" y="1560"/>
                    <a:pt x="9716" y="1572"/>
                    <a:pt x="9716" y="1572"/>
                  </a:cubicBezTo>
                  <a:cubicBezTo>
                    <a:pt x="9714" y="1567"/>
                    <a:pt x="9711" y="1565"/>
                    <a:pt x="9709" y="1565"/>
                  </a:cubicBezTo>
                  <a:cubicBezTo>
                    <a:pt x="9701" y="1565"/>
                    <a:pt x="9693" y="1579"/>
                    <a:pt x="9682" y="1579"/>
                  </a:cubicBezTo>
                  <a:cubicBezTo>
                    <a:pt x="9678" y="1579"/>
                    <a:pt x="9674" y="1577"/>
                    <a:pt x="9669" y="1572"/>
                  </a:cubicBezTo>
                  <a:lnTo>
                    <a:pt x="9669" y="1572"/>
                  </a:lnTo>
                  <a:lnTo>
                    <a:pt x="9692" y="1620"/>
                  </a:lnTo>
                  <a:cubicBezTo>
                    <a:pt x="9692" y="1596"/>
                    <a:pt x="9716" y="1620"/>
                    <a:pt x="9704" y="1584"/>
                  </a:cubicBezTo>
                  <a:lnTo>
                    <a:pt x="9704" y="1584"/>
                  </a:lnTo>
                  <a:cubicBezTo>
                    <a:pt x="9728" y="1608"/>
                    <a:pt x="9692" y="1632"/>
                    <a:pt x="9692" y="1656"/>
                  </a:cubicBezTo>
                  <a:cubicBezTo>
                    <a:pt x="9697" y="1659"/>
                    <a:pt x="9701" y="1660"/>
                    <a:pt x="9704" y="1660"/>
                  </a:cubicBezTo>
                  <a:cubicBezTo>
                    <a:pt x="9720" y="1660"/>
                    <a:pt x="9721" y="1629"/>
                    <a:pt x="9728" y="1629"/>
                  </a:cubicBezTo>
                  <a:cubicBezTo>
                    <a:pt x="9731" y="1629"/>
                    <a:pt x="9735" y="1633"/>
                    <a:pt x="9740" y="1644"/>
                  </a:cubicBezTo>
                  <a:lnTo>
                    <a:pt x="9740" y="1679"/>
                  </a:lnTo>
                  <a:cubicBezTo>
                    <a:pt x="9744" y="1679"/>
                    <a:pt x="9748" y="1678"/>
                    <a:pt x="9752" y="1677"/>
                  </a:cubicBezTo>
                  <a:lnTo>
                    <a:pt x="9752" y="1677"/>
                  </a:lnTo>
                  <a:cubicBezTo>
                    <a:pt x="9752" y="1677"/>
                    <a:pt x="9752" y="1678"/>
                    <a:pt x="9752" y="1679"/>
                  </a:cubicBezTo>
                  <a:cubicBezTo>
                    <a:pt x="9758" y="1679"/>
                    <a:pt x="9761" y="1676"/>
                    <a:pt x="9762" y="1675"/>
                  </a:cubicBezTo>
                  <a:lnTo>
                    <a:pt x="9762" y="1675"/>
                  </a:lnTo>
                  <a:cubicBezTo>
                    <a:pt x="9763" y="1676"/>
                    <a:pt x="9764" y="1677"/>
                    <a:pt x="9764" y="1679"/>
                  </a:cubicBezTo>
                  <a:cubicBezTo>
                    <a:pt x="9764" y="1675"/>
                    <a:pt x="9764" y="1674"/>
                    <a:pt x="9763" y="1674"/>
                  </a:cubicBezTo>
                  <a:cubicBezTo>
                    <a:pt x="9763" y="1674"/>
                    <a:pt x="9763" y="1674"/>
                    <a:pt x="9762" y="1675"/>
                  </a:cubicBezTo>
                  <a:lnTo>
                    <a:pt x="9762" y="1675"/>
                  </a:lnTo>
                  <a:cubicBezTo>
                    <a:pt x="9762" y="1674"/>
                    <a:pt x="9761" y="1674"/>
                    <a:pt x="9760" y="1674"/>
                  </a:cubicBezTo>
                  <a:cubicBezTo>
                    <a:pt x="9758" y="1674"/>
                    <a:pt x="9755" y="1675"/>
                    <a:pt x="9752" y="1677"/>
                  </a:cubicBezTo>
                  <a:lnTo>
                    <a:pt x="9752" y="1677"/>
                  </a:lnTo>
                  <a:cubicBezTo>
                    <a:pt x="9753" y="1620"/>
                    <a:pt x="9776" y="1619"/>
                    <a:pt x="9788" y="1584"/>
                  </a:cubicBezTo>
                  <a:cubicBezTo>
                    <a:pt x="9811" y="1584"/>
                    <a:pt x="9847" y="1572"/>
                    <a:pt x="9895" y="1572"/>
                  </a:cubicBezTo>
                  <a:lnTo>
                    <a:pt x="9871" y="1572"/>
                  </a:lnTo>
                  <a:cubicBezTo>
                    <a:pt x="9954" y="1548"/>
                    <a:pt x="9966" y="1525"/>
                    <a:pt x="9990" y="1501"/>
                  </a:cubicBezTo>
                  <a:cubicBezTo>
                    <a:pt x="9930" y="1501"/>
                    <a:pt x="10014" y="1489"/>
                    <a:pt x="9978" y="1477"/>
                  </a:cubicBezTo>
                  <a:cubicBezTo>
                    <a:pt x="9907" y="1477"/>
                    <a:pt x="9954" y="1477"/>
                    <a:pt x="9942" y="1465"/>
                  </a:cubicBezTo>
                  <a:lnTo>
                    <a:pt x="9942" y="1465"/>
                  </a:lnTo>
                  <a:cubicBezTo>
                    <a:pt x="9946" y="1469"/>
                    <a:pt x="9952" y="1470"/>
                    <a:pt x="9960" y="1470"/>
                  </a:cubicBezTo>
                  <a:cubicBezTo>
                    <a:pt x="9978" y="1470"/>
                    <a:pt x="10002" y="1462"/>
                    <a:pt x="10002" y="1453"/>
                  </a:cubicBezTo>
                  <a:lnTo>
                    <a:pt x="9978" y="1453"/>
                  </a:lnTo>
                  <a:cubicBezTo>
                    <a:pt x="10002" y="1453"/>
                    <a:pt x="10050" y="1429"/>
                    <a:pt x="10002" y="1429"/>
                  </a:cubicBezTo>
                  <a:cubicBezTo>
                    <a:pt x="10010" y="1425"/>
                    <a:pt x="10015" y="1424"/>
                    <a:pt x="10019" y="1424"/>
                  </a:cubicBezTo>
                  <a:cubicBezTo>
                    <a:pt x="10027" y="1424"/>
                    <a:pt x="10030" y="1429"/>
                    <a:pt x="10038" y="1429"/>
                  </a:cubicBezTo>
                  <a:cubicBezTo>
                    <a:pt x="10055" y="1423"/>
                    <a:pt x="10050" y="1423"/>
                    <a:pt x="10042" y="1423"/>
                  </a:cubicBezTo>
                  <a:cubicBezTo>
                    <a:pt x="10035" y="1423"/>
                    <a:pt x="10026" y="1423"/>
                    <a:pt x="10038" y="1417"/>
                  </a:cubicBezTo>
                  <a:lnTo>
                    <a:pt x="10050" y="1417"/>
                  </a:lnTo>
                  <a:cubicBezTo>
                    <a:pt x="10038" y="1417"/>
                    <a:pt x="10061" y="1406"/>
                    <a:pt x="10073" y="1394"/>
                  </a:cubicBezTo>
                  <a:lnTo>
                    <a:pt x="10073" y="1394"/>
                  </a:lnTo>
                  <a:cubicBezTo>
                    <a:pt x="10052" y="1397"/>
                    <a:pt x="10041" y="1399"/>
                    <a:pt x="10034" y="1399"/>
                  </a:cubicBezTo>
                  <a:cubicBezTo>
                    <a:pt x="10018" y="1399"/>
                    <a:pt x="10031" y="1390"/>
                    <a:pt x="10014" y="1382"/>
                  </a:cubicBezTo>
                  <a:cubicBezTo>
                    <a:pt x="10038" y="1382"/>
                    <a:pt x="10038" y="1382"/>
                    <a:pt x="10050" y="1370"/>
                  </a:cubicBezTo>
                  <a:lnTo>
                    <a:pt x="10002" y="1370"/>
                  </a:lnTo>
                  <a:cubicBezTo>
                    <a:pt x="9954" y="1370"/>
                    <a:pt x="10038" y="1370"/>
                    <a:pt x="10014" y="1358"/>
                  </a:cubicBezTo>
                  <a:lnTo>
                    <a:pt x="10002" y="1358"/>
                  </a:lnTo>
                  <a:cubicBezTo>
                    <a:pt x="9978" y="1358"/>
                    <a:pt x="10014" y="1346"/>
                    <a:pt x="10050" y="1334"/>
                  </a:cubicBezTo>
                  <a:cubicBezTo>
                    <a:pt x="9919" y="1310"/>
                    <a:pt x="10121" y="1251"/>
                    <a:pt x="10073" y="1215"/>
                  </a:cubicBezTo>
                  <a:lnTo>
                    <a:pt x="10014" y="1215"/>
                  </a:lnTo>
                  <a:cubicBezTo>
                    <a:pt x="10002" y="1215"/>
                    <a:pt x="10002" y="1215"/>
                    <a:pt x="9990" y="1227"/>
                  </a:cubicBezTo>
                  <a:lnTo>
                    <a:pt x="9978" y="1227"/>
                  </a:lnTo>
                  <a:cubicBezTo>
                    <a:pt x="9978" y="1221"/>
                    <a:pt x="9972" y="1221"/>
                    <a:pt x="9968" y="1221"/>
                  </a:cubicBezTo>
                  <a:cubicBezTo>
                    <a:pt x="9963" y="1221"/>
                    <a:pt x="9960" y="1221"/>
                    <a:pt x="9966" y="1215"/>
                  </a:cubicBezTo>
                  <a:lnTo>
                    <a:pt x="9978" y="1215"/>
                  </a:lnTo>
                  <a:lnTo>
                    <a:pt x="10002" y="1191"/>
                  </a:lnTo>
                  <a:cubicBezTo>
                    <a:pt x="9942" y="1191"/>
                    <a:pt x="10002" y="1179"/>
                    <a:pt x="10014" y="1179"/>
                  </a:cubicBezTo>
                  <a:cubicBezTo>
                    <a:pt x="10026" y="1175"/>
                    <a:pt x="10031" y="1174"/>
                    <a:pt x="10035" y="1174"/>
                  </a:cubicBezTo>
                  <a:cubicBezTo>
                    <a:pt x="10041" y="1174"/>
                    <a:pt x="10041" y="1178"/>
                    <a:pt x="10062" y="1179"/>
                  </a:cubicBezTo>
                  <a:lnTo>
                    <a:pt x="10062" y="1179"/>
                  </a:lnTo>
                  <a:lnTo>
                    <a:pt x="10073" y="1167"/>
                  </a:lnTo>
                  <a:lnTo>
                    <a:pt x="10061" y="1167"/>
                  </a:lnTo>
                  <a:cubicBezTo>
                    <a:pt x="10097" y="1156"/>
                    <a:pt x="10073" y="1156"/>
                    <a:pt x="10109" y="1156"/>
                  </a:cubicBezTo>
                  <a:cubicBezTo>
                    <a:pt x="10133" y="1132"/>
                    <a:pt x="10050" y="1144"/>
                    <a:pt x="10109" y="1120"/>
                  </a:cubicBezTo>
                  <a:lnTo>
                    <a:pt x="10050" y="1120"/>
                  </a:lnTo>
                  <a:cubicBezTo>
                    <a:pt x="10061" y="1108"/>
                    <a:pt x="10073" y="1108"/>
                    <a:pt x="10085" y="1108"/>
                  </a:cubicBezTo>
                  <a:lnTo>
                    <a:pt x="10061" y="1108"/>
                  </a:lnTo>
                  <a:cubicBezTo>
                    <a:pt x="10133" y="1096"/>
                    <a:pt x="10085" y="1096"/>
                    <a:pt x="10109" y="1072"/>
                  </a:cubicBezTo>
                  <a:lnTo>
                    <a:pt x="10121" y="1072"/>
                  </a:lnTo>
                  <a:cubicBezTo>
                    <a:pt x="10109" y="1072"/>
                    <a:pt x="10087" y="1072"/>
                    <a:pt x="10096" y="1061"/>
                  </a:cubicBezTo>
                  <a:lnTo>
                    <a:pt x="10096" y="1061"/>
                  </a:lnTo>
                  <a:cubicBezTo>
                    <a:pt x="10087" y="1063"/>
                    <a:pt x="10078" y="1064"/>
                    <a:pt x="10073" y="1064"/>
                  </a:cubicBezTo>
                  <a:cubicBezTo>
                    <a:pt x="10069" y="1064"/>
                    <a:pt x="10068" y="1063"/>
                    <a:pt x="10073" y="1060"/>
                  </a:cubicBezTo>
                  <a:cubicBezTo>
                    <a:pt x="10038" y="1060"/>
                    <a:pt x="10014" y="1072"/>
                    <a:pt x="9978" y="1072"/>
                  </a:cubicBezTo>
                  <a:cubicBezTo>
                    <a:pt x="10014" y="1072"/>
                    <a:pt x="10014" y="1060"/>
                    <a:pt x="9990" y="1060"/>
                  </a:cubicBezTo>
                  <a:lnTo>
                    <a:pt x="10002" y="1060"/>
                  </a:lnTo>
                  <a:lnTo>
                    <a:pt x="9978" y="1048"/>
                  </a:lnTo>
                  <a:lnTo>
                    <a:pt x="10050" y="1048"/>
                  </a:lnTo>
                  <a:cubicBezTo>
                    <a:pt x="10002" y="1048"/>
                    <a:pt x="10038" y="1036"/>
                    <a:pt x="10050" y="1025"/>
                  </a:cubicBezTo>
                  <a:lnTo>
                    <a:pt x="10073" y="1025"/>
                  </a:lnTo>
                  <a:cubicBezTo>
                    <a:pt x="10038" y="1025"/>
                    <a:pt x="10038" y="1013"/>
                    <a:pt x="10050" y="1001"/>
                  </a:cubicBezTo>
                  <a:lnTo>
                    <a:pt x="10073" y="1001"/>
                  </a:lnTo>
                  <a:cubicBezTo>
                    <a:pt x="10050" y="1001"/>
                    <a:pt x="10085" y="989"/>
                    <a:pt x="10109" y="989"/>
                  </a:cubicBezTo>
                  <a:cubicBezTo>
                    <a:pt x="10061" y="977"/>
                    <a:pt x="10192" y="953"/>
                    <a:pt x="10121" y="953"/>
                  </a:cubicBezTo>
                  <a:lnTo>
                    <a:pt x="10145" y="941"/>
                  </a:lnTo>
                  <a:cubicBezTo>
                    <a:pt x="10085" y="941"/>
                    <a:pt x="10169" y="917"/>
                    <a:pt x="10073" y="917"/>
                  </a:cubicBezTo>
                  <a:cubicBezTo>
                    <a:pt x="10120" y="904"/>
                    <a:pt x="10116" y="900"/>
                    <a:pt x="10099" y="900"/>
                  </a:cubicBezTo>
                  <a:cubicBezTo>
                    <a:pt x="10085" y="900"/>
                    <a:pt x="10064" y="902"/>
                    <a:pt x="10054" y="902"/>
                  </a:cubicBezTo>
                  <a:cubicBezTo>
                    <a:pt x="10044" y="902"/>
                    <a:pt x="10045" y="901"/>
                    <a:pt x="10073" y="894"/>
                  </a:cubicBezTo>
                  <a:lnTo>
                    <a:pt x="10061" y="894"/>
                  </a:lnTo>
                  <a:cubicBezTo>
                    <a:pt x="10073" y="846"/>
                    <a:pt x="10121" y="786"/>
                    <a:pt x="10061" y="739"/>
                  </a:cubicBezTo>
                  <a:lnTo>
                    <a:pt x="10085" y="739"/>
                  </a:lnTo>
                  <a:cubicBezTo>
                    <a:pt x="10097" y="715"/>
                    <a:pt x="10097" y="679"/>
                    <a:pt x="10085" y="655"/>
                  </a:cubicBezTo>
                  <a:cubicBezTo>
                    <a:pt x="10089" y="655"/>
                    <a:pt x="10093" y="655"/>
                    <a:pt x="10097" y="655"/>
                  </a:cubicBezTo>
                  <a:cubicBezTo>
                    <a:pt x="10192" y="655"/>
                    <a:pt x="10184" y="799"/>
                    <a:pt x="10288" y="822"/>
                  </a:cubicBezTo>
                  <a:cubicBezTo>
                    <a:pt x="10300" y="798"/>
                    <a:pt x="10300" y="786"/>
                    <a:pt x="10311" y="763"/>
                  </a:cubicBezTo>
                  <a:cubicBezTo>
                    <a:pt x="10323" y="751"/>
                    <a:pt x="10323" y="751"/>
                    <a:pt x="10323" y="739"/>
                  </a:cubicBezTo>
                  <a:lnTo>
                    <a:pt x="10323" y="739"/>
                  </a:lnTo>
                  <a:cubicBezTo>
                    <a:pt x="10311" y="751"/>
                    <a:pt x="10300" y="751"/>
                    <a:pt x="10300" y="751"/>
                  </a:cubicBezTo>
                  <a:cubicBezTo>
                    <a:pt x="10309" y="741"/>
                    <a:pt x="10326" y="708"/>
                    <a:pt x="10339" y="708"/>
                  </a:cubicBezTo>
                  <a:cubicBezTo>
                    <a:pt x="10342" y="708"/>
                    <a:pt x="10345" y="710"/>
                    <a:pt x="10347" y="715"/>
                  </a:cubicBezTo>
                  <a:cubicBezTo>
                    <a:pt x="10335" y="727"/>
                    <a:pt x="10335" y="727"/>
                    <a:pt x="10335" y="727"/>
                  </a:cubicBezTo>
                  <a:cubicBezTo>
                    <a:pt x="10338" y="729"/>
                    <a:pt x="10340" y="730"/>
                    <a:pt x="10341" y="730"/>
                  </a:cubicBezTo>
                  <a:cubicBezTo>
                    <a:pt x="10346" y="730"/>
                    <a:pt x="10348" y="723"/>
                    <a:pt x="10353" y="723"/>
                  </a:cubicBezTo>
                  <a:cubicBezTo>
                    <a:pt x="10355" y="723"/>
                    <a:pt x="10357" y="724"/>
                    <a:pt x="10359" y="727"/>
                  </a:cubicBezTo>
                  <a:cubicBezTo>
                    <a:pt x="10359" y="739"/>
                    <a:pt x="10359" y="727"/>
                    <a:pt x="10359" y="751"/>
                  </a:cubicBezTo>
                  <a:lnTo>
                    <a:pt x="10371" y="786"/>
                  </a:lnTo>
                  <a:cubicBezTo>
                    <a:pt x="10384" y="773"/>
                    <a:pt x="10393" y="768"/>
                    <a:pt x="10398" y="768"/>
                  </a:cubicBezTo>
                  <a:cubicBezTo>
                    <a:pt x="10413" y="768"/>
                    <a:pt x="10407" y="802"/>
                    <a:pt x="10407" y="810"/>
                  </a:cubicBezTo>
                  <a:cubicBezTo>
                    <a:pt x="10395" y="828"/>
                    <a:pt x="10389" y="828"/>
                    <a:pt x="10383" y="828"/>
                  </a:cubicBezTo>
                  <a:cubicBezTo>
                    <a:pt x="10377" y="828"/>
                    <a:pt x="10371" y="828"/>
                    <a:pt x="10359" y="846"/>
                  </a:cubicBezTo>
                  <a:lnTo>
                    <a:pt x="10359" y="882"/>
                  </a:lnTo>
                  <a:lnTo>
                    <a:pt x="10371" y="846"/>
                  </a:lnTo>
                  <a:lnTo>
                    <a:pt x="10383" y="870"/>
                  </a:lnTo>
                  <a:cubicBezTo>
                    <a:pt x="10383" y="861"/>
                    <a:pt x="10389" y="853"/>
                    <a:pt x="10392" y="853"/>
                  </a:cubicBezTo>
                  <a:cubicBezTo>
                    <a:pt x="10394" y="853"/>
                    <a:pt x="10395" y="854"/>
                    <a:pt x="10395" y="858"/>
                  </a:cubicBezTo>
                  <a:cubicBezTo>
                    <a:pt x="10395" y="870"/>
                    <a:pt x="10395" y="870"/>
                    <a:pt x="10383" y="882"/>
                  </a:cubicBezTo>
                  <a:lnTo>
                    <a:pt x="10383" y="882"/>
                  </a:lnTo>
                  <a:lnTo>
                    <a:pt x="10407" y="858"/>
                  </a:lnTo>
                  <a:lnTo>
                    <a:pt x="10407" y="858"/>
                  </a:lnTo>
                  <a:cubicBezTo>
                    <a:pt x="10383" y="894"/>
                    <a:pt x="10407" y="882"/>
                    <a:pt x="10395" y="917"/>
                  </a:cubicBezTo>
                  <a:cubicBezTo>
                    <a:pt x="10400" y="925"/>
                    <a:pt x="10407" y="928"/>
                    <a:pt x="10414" y="928"/>
                  </a:cubicBezTo>
                  <a:cubicBezTo>
                    <a:pt x="10426" y="928"/>
                    <a:pt x="10440" y="920"/>
                    <a:pt x="10450" y="920"/>
                  </a:cubicBezTo>
                  <a:cubicBezTo>
                    <a:pt x="10460" y="920"/>
                    <a:pt x="10466" y="927"/>
                    <a:pt x="10466" y="953"/>
                  </a:cubicBezTo>
                  <a:cubicBezTo>
                    <a:pt x="10466" y="933"/>
                    <a:pt x="10493" y="903"/>
                    <a:pt x="10508" y="903"/>
                  </a:cubicBezTo>
                  <a:cubicBezTo>
                    <a:pt x="10510" y="903"/>
                    <a:pt x="10512" y="904"/>
                    <a:pt x="10514" y="905"/>
                  </a:cubicBezTo>
                  <a:cubicBezTo>
                    <a:pt x="10514" y="917"/>
                    <a:pt x="10514" y="929"/>
                    <a:pt x="10502" y="941"/>
                  </a:cubicBezTo>
                  <a:lnTo>
                    <a:pt x="10526" y="929"/>
                  </a:lnTo>
                  <a:lnTo>
                    <a:pt x="10526" y="929"/>
                  </a:lnTo>
                  <a:cubicBezTo>
                    <a:pt x="10502" y="1001"/>
                    <a:pt x="10538" y="965"/>
                    <a:pt x="10550" y="1001"/>
                  </a:cubicBezTo>
                  <a:lnTo>
                    <a:pt x="10550" y="1013"/>
                  </a:lnTo>
                  <a:cubicBezTo>
                    <a:pt x="10558" y="1004"/>
                    <a:pt x="10566" y="996"/>
                    <a:pt x="10575" y="996"/>
                  </a:cubicBezTo>
                  <a:cubicBezTo>
                    <a:pt x="10578" y="996"/>
                    <a:pt x="10582" y="997"/>
                    <a:pt x="10585" y="1001"/>
                  </a:cubicBezTo>
                  <a:lnTo>
                    <a:pt x="10573" y="1036"/>
                  </a:lnTo>
                  <a:cubicBezTo>
                    <a:pt x="10573" y="1039"/>
                    <a:pt x="10574" y="1040"/>
                    <a:pt x="10575" y="1040"/>
                  </a:cubicBezTo>
                  <a:cubicBezTo>
                    <a:pt x="10582" y="1040"/>
                    <a:pt x="10608" y="993"/>
                    <a:pt x="10618" y="993"/>
                  </a:cubicBezTo>
                  <a:cubicBezTo>
                    <a:pt x="10620" y="993"/>
                    <a:pt x="10621" y="995"/>
                    <a:pt x="10621" y="1001"/>
                  </a:cubicBezTo>
                  <a:cubicBezTo>
                    <a:pt x="10645" y="965"/>
                    <a:pt x="10645" y="941"/>
                    <a:pt x="10657" y="906"/>
                  </a:cubicBezTo>
                  <a:lnTo>
                    <a:pt x="10657" y="906"/>
                  </a:lnTo>
                  <a:cubicBezTo>
                    <a:pt x="10649" y="929"/>
                    <a:pt x="10651" y="942"/>
                    <a:pt x="10657" y="942"/>
                  </a:cubicBezTo>
                  <a:cubicBezTo>
                    <a:pt x="10660" y="942"/>
                    <a:pt x="10664" y="938"/>
                    <a:pt x="10669" y="929"/>
                  </a:cubicBezTo>
                  <a:cubicBezTo>
                    <a:pt x="10676" y="926"/>
                    <a:pt x="10680" y="924"/>
                    <a:pt x="10681" y="924"/>
                  </a:cubicBezTo>
                  <a:lnTo>
                    <a:pt x="10681" y="924"/>
                  </a:lnTo>
                  <a:cubicBezTo>
                    <a:pt x="10686" y="924"/>
                    <a:pt x="10677" y="933"/>
                    <a:pt x="10669" y="941"/>
                  </a:cubicBezTo>
                  <a:lnTo>
                    <a:pt x="10692" y="929"/>
                  </a:lnTo>
                  <a:lnTo>
                    <a:pt x="10692" y="929"/>
                  </a:lnTo>
                  <a:cubicBezTo>
                    <a:pt x="10703" y="929"/>
                    <a:pt x="10684" y="969"/>
                    <a:pt x="10663" y="985"/>
                  </a:cubicBezTo>
                  <a:lnTo>
                    <a:pt x="10663" y="985"/>
                  </a:lnTo>
                  <a:cubicBezTo>
                    <a:pt x="10671" y="980"/>
                    <a:pt x="10677" y="979"/>
                    <a:pt x="10681" y="979"/>
                  </a:cubicBezTo>
                  <a:cubicBezTo>
                    <a:pt x="10694" y="979"/>
                    <a:pt x="10696" y="993"/>
                    <a:pt x="10704" y="1001"/>
                  </a:cubicBezTo>
                  <a:lnTo>
                    <a:pt x="10681" y="1025"/>
                  </a:lnTo>
                  <a:lnTo>
                    <a:pt x="10704" y="1036"/>
                  </a:lnTo>
                  <a:cubicBezTo>
                    <a:pt x="10716" y="1025"/>
                    <a:pt x="10725" y="1019"/>
                    <a:pt x="10733" y="1019"/>
                  </a:cubicBezTo>
                  <a:cubicBezTo>
                    <a:pt x="10740" y="1019"/>
                    <a:pt x="10746" y="1025"/>
                    <a:pt x="10752" y="1036"/>
                  </a:cubicBezTo>
                  <a:lnTo>
                    <a:pt x="10736" y="1058"/>
                  </a:lnTo>
                  <a:lnTo>
                    <a:pt x="10736" y="1058"/>
                  </a:lnTo>
                  <a:cubicBezTo>
                    <a:pt x="10737" y="1058"/>
                    <a:pt x="10739" y="1058"/>
                    <a:pt x="10740" y="1058"/>
                  </a:cubicBezTo>
                  <a:cubicBezTo>
                    <a:pt x="10761" y="1058"/>
                    <a:pt x="10750" y="1087"/>
                    <a:pt x="10740" y="1108"/>
                  </a:cubicBezTo>
                  <a:cubicBezTo>
                    <a:pt x="10746" y="1104"/>
                    <a:pt x="10750" y="1102"/>
                    <a:pt x="10753" y="1102"/>
                  </a:cubicBezTo>
                  <a:cubicBezTo>
                    <a:pt x="10775" y="1102"/>
                    <a:pt x="10766" y="1170"/>
                    <a:pt x="10788" y="1170"/>
                  </a:cubicBezTo>
                  <a:cubicBezTo>
                    <a:pt x="10794" y="1170"/>
                    <a:pt x="10801" y="1166"/>
                    <a:pt x="10812" y="1156"/>
                  </a:cubicBezTo>
                  <a:lnTo>
                    <a:pt x="10812" y="1156"/>
                  </a:lnTo>
                  <a:lnTo>
                    <a:pt x="10800" y="1179"/>
                  </a:lnTo>
                  <a:cubicBezTo>
                    <a:pt x="10810" y="1173"/>
                    <a:pt x="10818" y="1171"/>
                    <a:pt x="10824" y="1171"/>
                  </a:cubicBezTo>
                  <a:cubicBezTo>
                    <a:pt x="10846" y="1171"/>
                    <a:pt x="10853" y="1195"/>
                    <a:pt x="10870" y="1195"/>
                  </a:cubicBezTo>
                  <a:cubicBezTo>
                    <a:pt x="10878" y="1195"/>
                    <a:pt x="10890" y="1188"/>
                    <a:pt x="10907" y="1167"/>
                  </a:cubicBezTo>
                  <a:lnTo>
                    <a:pt x="10907" y="1167"/>
                  </a:lnTo>
                  <a:cubicBezTo>
                    <a:pt x="10904" y="1198"/>
                    <a:pt x="10907" y="1208"/>
                    <a:pt x="10913" y="1208"/>
                  </a:cubicBezTo>
                  <a:cubicBezTo>
                    <a:pt x="10926" y="1208"/>
                    <a:pt x="10950" y="1169"/>
                    <a:pt x="10961" y="1169"/>
                  </a:cubicBezTo>
                  <a:cubicBezTo>
                    <a:pt x="10966" y="1169"/>
                    <a:pt x="10968" y="1175"/>
                    <a:pt x="10967" y="1192"/>
                  </a:cubicBezTo>
                  <a:lnTo>
                    <a:pt x="10967" y="1192"/>
                  </a:lnTo>
                  <a:cubicBezTo>
                    <a:pt x="11062" y="1263"/>
                    <a:pt x="11145" y="1370"/>
                    <a:pt x="11276" y="1382"/>
                  </a:cubicBezTo>
                  <a:lnTo>
                    <a:pt x="11264" y="1406"/>
                  </a:lnTo>
                  <a:cubicBezTo>
                    <a:pt x="11395" y="1525"/>
                    <a:pt x="11562" y="1572"/>
                    <a:pt x="11705" y="1691"/>
                  </a:cubicBezTo>
                  <a:cubicBezTo>
                    <a:pt x="11728" y="1679"/>
                    <a:pt x="11752" y="1632"/>
                    <a:pt x="11776" y="1620"/>
                  </a:cubicBezTo>
                  <a:cubicBezTo>
                    <a:pt x="11776" y="1620"/>
                    <a:pt x="11788" y="1632"/>
                    <a:pt x="11776" y="1656"/>
                  </a:cubicBezTo>
                  <a:cubicBezTo>
                    <a:pt x="11752" y="1656"/>
                    <a:pt x="11752" y="1679"/>
                    <a:pt x="11740" y="1691"/>
                  </a:cubicBezTo>
                  <a:cubicBezTo>
                    <a:pt x="11758" y="1700"/>
                    <a:pt x="11763" y="1723"/>
                    <a:pt x="11779" y="1723"/>
                  </a:cubicBezTo>
                  <a:cubicBezTo>
                    <a:pt x="11785" y="1723"/>
                    <a:pt x="11791" y="1721"/>
                    <a:pt x="11800" y="1715"/>
                  </a:cubicBezTo>
                  <a:lnTo>
                    <a:pt x="11800" y="1679"/>
                  </a:lnTo>
                  <a:cubicBezTo>
                    <a:pt x="11812" y="1679"/>
                    <a:pt x="11824" y="1691"/>
                    <a:pt x="11824" y="1691"/>
                  </a:cubicBezTo>
                  <a:cubicBezTo>
                    <a:pt x="11812" y="1703"/>
                    <a:pt x="11800" y="1739"/>
                    <a:pt x="11788" y="1751"/>
                  </a:cubicBezTo>
                  <a:cubicBezTo>
                    <a:pt x="11806" y="1738"/>
                    <a:pt x="11816" y="1733"/>
                    <a:pt x="11822" y="1733"/>
                  </a:cubicBezTo>
                  <a:cubicBezTo>
                    <a:pt x="11840" y="1733"/>
                    <a:pt x="11804" y="1787"/>
                    <a:pt x="11829" y="1787"/>
                  </a:cubicBezTo>
                  <a:cubicBezTo>
                    <a:pt x="11831" y="1787"/>
                    <a:pt x="11833" y="1787"/>
                    <a:pt x="11835" y="1787"/>
                  </a:cubicBezTo>
                  <a:cubicBezTo>
                    <a:pt x="11883" y="1727"/>
                    <a:pt x="11955" y="1691"/>
                    <a:pt x="12002" y="1667"/>
                  </a:cubicBezTo>
                  <a:lnTo>
                    <a:pt x="12002" y="1691"/>
                  </a:lnTo>
                  <a:cubicBezTo>
                    <a:pt x="12001" y="1690"/>
                    <a:pt x="12000" y="1690"/>
                    <a:pt x="11999" y="1690"/>
                  </a:cubicBezTo>
                  <a:cubicBezTo>
                    <a:pt x="11989" y="1690"/>
                    <a:pt x="11979" y="1729"/>
                    <a:pt x="11961" y="1729"/>
                  </a:cubicBezTo>
                  <a:cubicBezTo>
                    <a:pt x="11959" y="1729"/>
                    <a:pt x="11957" y="1728"/>
                    <a:pt x="11955" y="1727"/>
                  </a:cubicBezTo>
                  <a:lnTo>
                    <a:pt x="11955" y="1727"/>
                  </a:lnTo>
                  <a:cubicBezTo>
                    <a:pt x="11966" y="1751"/>
                    <a:pt x="11990" y="1739"/>
                    <a:pt x="12002" y="1751"/>
                  </a:cubicBezTo>
                  <a:cubicBezTo>
                    <a:pt x="12014" y="1739"/>
                    <a:pt x="12026" y="1715"/>
                    <a:pt x="12038" y="1715"/>
                  </a:cubicBezTo>
                  <a:lnTo>
                    <a:pt x="12038" y="1715"/>
                  </a:lnTo>
                  <a:cubicBezTo>
                    <a:pt x="12038" y="1727"/>
                    <a:pt x="12014" y="1763"/>
                    <a:pt x="12026" y="1775"/>
                  </a:cubicBezTo>
                  <a:lnTo>
                    <a:pt x="12002" y="1787"/>
                  </a:lnTo>
                  <a:cubicBezTo>
                    <a:pt x="11998" y="1794"/>
                    <a:pt x="12000" y="1797"/>
                    <a:pt x="12003" y="1797"/>
                  </a:cubicBezTo>
                  <a:cubicBezTo>
                    <a:pt x="12010" y="1797"/>
                    <a:pt x="12026" y="1787"/>
                    <a:pt x="12026" y="1787"/>
                  </a:cubicBezTo>
                  <a:lnTo>
                    <a:pt x="12026" y="1787"/>
                  </a:lnTo>
                  <a:cubicBezTo>
                    <a:pt x="12014" y="1810"/>
                    <a:pt x="12026" y="1822"/>
                    <a:pt x="12002" y="1858"/>
                  </a:cubicBezTo>
                  <a:cubicBezTo>
                    <a:pt x="12038" y="1834"/>
                    <a:pt x="12038" y="1846"/>
                    <a:pt x="12062" y="1834"/>
                  </a:cubicBezTo>
                  <a:cubicBezTo>
                    <a:pt x="12062" y="1814"/>
                    <a:pt x="12069" y="1809"/>
                    <a:pt x="12080" y="1804"/>
                  </a:cubicBezTo>
                  <a:lnTo>
                    <a:pt x="12080" y="1804"/>
                  </a:lnTo>
                  <a:cubicBezTo>
                    <a:pt x="12080" y="1804"/>
                    <a:pt x="12080" y="1804"/>
                    <a:pt x="12080" y="1804"/>
                  </a:cubicBezTo>
                  <a:cubicBezTo>
                    <a:pt x="12071" y="1804"/>
                    <a:pt x="12056" y="1804"/>
                    <a:pt x="12038" y="1822"/>
                  </a:cubicBezTo>
                  <a:cubicBezTo>
                    <a:pt x="12038" y="1798"/>
                    <a:pt x="12109" y="1763"/>
                    <a:pt x="12086" y="1763"/>
                  </a:cubicBezTo>
                  <a:cubicBezTo>
                    <a:pt x="12093" y="1760"/>
                    <a:pt x="12098" y="1759"/>
                    <a:pt x="12103" y="1759"/>
                  </a:cubicBezTo>
                  <a:cubicBezTo>
                    <a:pt x="12115" y="1759"/>
                    <a:pt x="12118" y="1766"/>
                    <a:pt x="12134" y="1766"/>
                  </a:cubicBezTo>
                  <a:cubicBezTo>
                    <a:pt x="12139" y="1766"/>
                    <a:pt x="12147" y="1765"/>
                    <a:pt x="12157" y="1763"/>
                  </a:cubicBezTo>
                  <a:cubicBezTo>
                    <a:pt x="12145" y="1751"/>
                    <a:pt x="12181" y="1727"/>
                    <a:pt x="12181" y="1715"/>
                  </a:cubicBezTo>
                  <a:lnTo>
                    <a:pt x="12181" y="1715"/>
                  </a:lnTo>
                  <a:cubicBezTo>
                    <a:pt x="12205" y="1727"/>
                    <a:pt x="12181" y="1727"/>
                    <a:pt x="12169" y="1763"/>
                  </a:cubicBezTo>
                  <a:cubicBezTo>
                    <a:pt x="12177" y="1771"/>
                    <a:pt x="12168" y="1785"/>
                    <a:pt x="12174" y="1785"/>
                  </a:cubicBezTo>
                  <a:cubicBezTo>
                    <a:pt x="12176" y="1785"/>
                    <a:pt x="12182" y="1782"/>
                    <a:pt x="12193" y="1775"/>
                  </a:cubicBezTo>
                  <a:lnTo>
                    <a:pt x="12193" y="1775"/>
                  </a:lnTo>
                  <a:cubicBezTo>
                    <a:pt x="12205" y="1798"/>
                    <a:pt x="12169" y="1798"/>
                    <a:pt x="12169" y="1822"/>
                  </a:cubicBezTo>
                  <a:cubicBezTo>
                    <a:pt x="12165" y="1825"/>
                    <a:pt x="12161" y="1826"/>
                    <a:pt x="12158" y="1826"/>
                  </a:cubicBezTo>
                  <a:cubicBezTo>
                    <a:pt x="12145" y="1826"/>
                    <a:pt x="12140" y="1806"/>
                    <a:pt x="12129" y="1806"/>
                  </a:cubicBezTo>
                  <a:cubicBezTo>
                    <a:pt x="12120" y="1806"/>
                    <a:pt x="12108" y="1817"/>
                    <a:pt x="12086" y="1858"/>
                  </a:cubicBezTo>
                  <a:cubicBezTo>
                    <a:pt x="12084" y="1856"/>
                    <a:pt x="12082" y="1856"/>
                    <a:pt x="12079" y="1856"/>
                  </a:cubicBezTo>
                  <a:cubicBezTo>
                    <a:pt x="12066" y="1856"/>
                    <a:pt x="12045" y="1872"/>
                    <a:pt x="12033" y="1872"/>
                  </a:cubicBezTo>
                  <a:cubicBezTo>
                    <a:pt x="12030" y="1872"/>
                    <a:pt x="12028" y="1872"/>
                    <a:pt x="12026" y="1870"/>
                  </a:cubicBezTo>
                  <a:lnTo>
                    <a:pt x="12026" y="1870"/>
                  </a:lnTo>
                  <a:cubicBezTo>
                    <a:pt x="12026" y="1890"/>
                    <a:pt x="12026" y="1920"/>
                    <a:pt x="12041" y="1920"/>
                  </a:cubicBezTo>
                  <a:cubicBezTo>
                    <a:pt x="12044" y="1920"/>
                    <a:pt x="12047" y="1919"/>
                    <a:pt x="12050" y="1918"/>
                  </a:cubicBezTo>
                  <a:lnTo>
                    <a:pt x="12086" y="1870"/>
                  </a:lnTo>
                  <a:cubicBezTo>
                    <a:pt x="12096" y="1870"/>
                    <a:pt x="12123" y="1844"/>
                    <a:pt x="12131" y="1844"/>
                  </a:cubicBezTo>
                  <a:cubicBezTo>
                    <a:pt x="12132" y="1844"/>
                    <a:pt x="12133" y="1844"/>
                    <a:pt x="12133" y="1846"/>
                  </a:cubicBezTo>
                  <a:cubicBezTo>
                    <a:pt x="12121" y="1858"/>
                    <a:pt x="12109" y="1882"/>
                    <a:pt x="12121" y="1882"/>
                  </a:cubicBezTo>
                  <a:cubicBezTo>
                    <a:pt x="12121" y="1882"/>
                    <a:pt x="12121" y="1882"/>
                    <a:pt x="12121" y="1870"/>
                  </a:cubicBezTo>
                  <a:cubicBezTo>
                    <a:pt x="12142" y="1870"/>
                    <a:pt x="12162" y="1844"/>
                    <a:pt x="12182" y="1844"/>
                  </a:cubicBezTo>
                  <a:cubicBezTo>
                    <a:pt x="12186" y="1844"/>
                    <a:pt x="12189" y="1844"/>
                    <a:pt x="12193" y="1846"/>
                  </a:cubicBezTo>
                  <a:cubicBezTo>
                    <a:pt x="12193" y="1822"/>
                    <a:pt x="12205" y="1798"/>
                    <a:pt x="12205" y="1763"/>
                  </a:cubicBezTo>
                  <a:cubicBezTo>
                    <a:pt x="12212" y="1751"/>
                    <a:pt x="12216" y="1747"/>
                    <a:pt x="12218" y="1747"/>
                  </a:cubicBezTo>
                  <a:cubicBezTo>
                    <a:pt x="12223" y="1747"/>
                    <a:pt x="12220" y="1767"/>
                    <a:pt x="12228" y="1775"/>
                  </a:cubicBezTo>
                  <a:cubicBezTo>
                    <a:pt x="12216" y="1775"/>
                    <a:pt x="12216" y="1775"/>
                    <a:pt x="12216" y="1787"/>
                  </a:cubicBezTo>
                  <a:lnTo>
                    <a:pt x="12240" y="1775"/>
                  </a:lnTo>
                  <a:lnTo>
                    <a:pt x="12240" y="1775"/>
                  </a:lnTo>
                  <a:cubicBezTo>
                    <a:pt x="12240" y="1798"/>
                    <a:pt x="12193" y="1822"/>
                    <a:pt x="12193" y="1846"/>
                  </a:cubicBezTo>
                  <a:cubicBezTo>
                    <a:pt x="12188" y="1864"/>
                    <a:pt x="12192" y="1868"/>
                    <a:pt x="12198" y="1868"/>
                  </a:cubicBezTo>
                  <a:cubicBezTo>
                    <a:pt x="12204" y="1868"/>
                    <a:pt x="12213" y="1863"/>
                    <a:pt x="12217" y="1863"/>
                  </a:cubicBezTo>
                  <a:lnTo>
                    <a:pt x="12217" y="1863"/>
                  </a:lnTo>
                  <a:cubicBezTo>
                    <a:pt x="12219" y="1863"/>
                    <a:pt x="12219" y="1864"/>
                    <a:pt x="12216" y="1870"/>
                  </a:cubicBezTo>
                  <a:cubicBezTo>
                    <a:pt x="12216" y="1870"/>
                    <a:pt x="12228" y="1858"/>
                    <a:pt x="12228" y="1858"/>
                  </a:cubicBezTo>
                  <a:cubicBezTo>
                    <a:pt x="12234" y="1858"/>
                    <a:pt x="12240" y="1861"/>
                    <a:pt x="12248" y="1861"/>
                  </a:cubicBezTo>
                  <a:cubicBezTo>
                    <a:pt x="12255" y="1861"/>
                    <a:pt x="12264" y="1858"/>
                    <a:pt x="12276" y="1846"/>
                  </a:cubicBezTo>
                  <a:lnTo>
                    <a:pt x="12276" y="1846"/>
                  </a:lnTo>
                  <a:cubicBezTo>
                    <a:pt x="12272" y="1850"/>
                    <a:pt x="12272" y="1851"/>
                    <a:pt x="12274" y="1851"/>
                  </a:cubicBezTo>
                  <a:cubicBezTo>
                    <a:pt x="12279" y="1851"/>
                    <a:pt x="12292" y="1846"/>
                    <a:pt x="12300" y="1846"/>
                  </a:cubicBezTo>
                  <a:cubicBezTo>
                    <a:pt x="12306" y="1840"/>
                    <a:pt x="12320" y="1829"/>
                    <a:pt x="12327" y="1829"/>
                  </a:cubicBezTo>
                  <a:cubicBezTo>
                    <a:pt x="12333" y="1829"/>
                    <a:pt x="12334" y="1836"/>
                    <a:pt x="12324" y="1858"/>
                  </a:cubicBezTo>
                  <a:cubicBezTo>
                    <a:pt x="12324" y="1870"/>
                    <a:pt x="12324" y="1894"/>
                    <a:pt x="12312" y="1906"/>
                  </a:cubicBezTo>
                  <a:lnTo>
                    <a:pt x="12324" y="1929"/>
                  </a:lnTo>
                  <a:lnTo>
                    <a:pt x="12300" y="1965"/>
                  </a:lnTo>
                  <a:cubicBezTo>
                    <a:pt x="12304" y="1967"/>
                    <a:pt x="12308" y="1968"/>
                    <a:pt x="12312" y="1968"/>
                  </a:cubicBezTo>
                  <a:cubicBezTo>
                    <a:pt x="12329" y="1968"/>
                    <a:pt x="12342" y="1947"/>
                    <a:pt x="12371" y="1918"/>
                  </a:cubicBezTo>
                  <a:cubicBezTo>
                    <a:pt x="12371" y="1940"/>
                    <a:pt x="12386" y="1948"/>
                    <a:pt x="12399" y="1948"/>
                  </a:cubicBezTo>
                  <a:cubicBezTo>
                    <a:pt x="12407" y="1948"/>
                    <a:pt x="12415" y="1946"/>
                    <a:pt x="12419" y="1941"/>
                  </a:cubicBezTo>
                  <a:cubicBezTo>
                    <a:pt x="12419" y="1918"/>
                    <a:pt x="12395" y="1918"/>
                    <a:pt x="12395" y="1894"/>
                  </a:cubicBezTo>
                  <a:cubicBezTo>
                    <a:pt x="12395" y="1906"/>
                    <a:pt x="12383" y="1918"/>
                    <a:pt x="12383" y="1929"/>
                  </a:cubicBezTo>
                  <a:cubicBezTo>
                    <a:pt x="12371" y="1918"/>
                    <a:pt x="12383" y="1906"/>
                    <a:pt x="12395" y="1882"/>
                  </a:cubicBezTo>
                  <a:cubicBezTo>
                    <a:pt x="12401" y="1876"/>
                    <a:pt x="12405" y="1874"/>
                    <a:pt x="12408" y="1874"/>
                  </a:cubicBezTo>
                  <a:cubicBezTo>
                    <a:pt x="12422" y="1874"/>
                    <a:pt x="12412" y="1921"/>
                    <a:pt x="12416" y="1921"/>
                  </a:cubicBezTo>
                  <a:cubicBezTo>
                    <a:pt x="12417" y="1921"/>
                    <a:pt x="12418" y="1920"/>
                    <a:pt x="12419" y="1918"/>
                  </a:cubicBezTo>
                  <a:cubicBezTo>
                    <a:pt x="12426" y="1915"/>
                    <a:pt x="12430" y="1914"/>
                    <a:pt x="12433" y="1914"/>
                  </a:cubicBezTo>
                  <a:cubicBezTo>
                    <a:pt x="12446" y="1914"/>
                    <a:pt x="12429" y="1932"/>
                    <a:pt x="12419" y="1941"/>
                  </a:cubicBezTo>
                  <a:cubicBezTo>
                    <a:pt x="12419" y="1941"/>
                    <a:pt x="12419" y="1941"/>
                    <a:pt x="12431" y="1953"/>
                  </a:cubicBezTo>
                  <a:lnTo>
                    <a:pt x="12431" y="1929"/>
                  </a:lnTo>
                  <a:cubicBezTo>
                    <a:pt x="12433" y="1932"/>
                    <a:pt x="12436" y="1933"/>
                    <a:pt x="12438" y="1933"/>
                  </a:cubicBezTo>
                  <a:cubicBezTo>
                    <a:pt x="12445" y="1933"/>
                    <a:pt x="12452" y="1926"/>
                    <a:pt x="12459" y="1926"/>
                  </a:cubicBezTo>
                  <a:cubicBezTo>
                    <a:pt x="12461" y="1926"/>
                    <a:pt x="12464" y="1927"/>
                    <a:pt x="12467" y="1929"/>
                  </a:cubicBezTo>
                  <a:lnTo>
                    <a:pt x="12455" y="1941"/>
                  </a:lnTo>
                  <a:cubicBezTo>
                    <a:pt x="12450" y="1959"/>
                    <a:pt x="12454" y="1964"/>
                    <a:pt x="12460" y="1964"/>
                  </a:cubicBezTo>
                  <a:cubicBezTo>
                    <a:pt x="12467" y="1964"/>
                    <a:pt x="12478" y="1958"/>
                    <a:pt x="12484" y="1958"/>
                  </a:cubicBezTo>
                  <a:cubicBezTo>
                    <a:pt x="12488" y="1958"/>
                    <a:pt x="12490" y="1960"/>
                    <a:pt x="12490" y="1965"/>
                  </a:cubicBezTo>
                  <a:cubicBezTo>
                    <a:pt x="12490" y="1974"/>
                    <a:pt x="12469" y="2012"/>
                    <a:pt x="12470" y="2012"/>
                  </a:cubicBezTo>
                  <a:cubicBezTo>
                    <a:pt x="12471" y="2012"/>
                    <a:pt x="12473" y="2009"/>
                    <a:pt x="12478" y="2001"/>
                  </a:cubicBezTo>
                  <a:cubicBezTo>
                    <a:pt x="12478" y="2005"/>
                    <a:pt x="12480" y="2006"/>
                    <a:pt x="12482" y="2006"/>
                  </a:cubicBezTo>
                  <a:cubicBezTo>
                    <a:pt x="12485" y="2006"/>
                    <a:pt x="12490" y="2001"/>
                    <a:pt x="12490" y="2001"/>
                  </a:cubicBezTo>
                  <a:lnTo>
                    <a:pt x="12502" y="2013"/>
                  </a:lnTo>
                  <a:cubicBezTo>
                    <a:pt x="12490" y="2001"/>
                    <a:pt x="12490" y="2001"/>
                    <a:pt x="12502" y="2001"/>
                  </a:cubicBezTo>
                  <a:cubicBezTo>
                    <a:pt x="12502" y="1992"/>
                    <a:pt x="12508" y="1984"/>
                    <a:pt x="12512" y="1984"/>
                  </a:cubicBezTo>
                  <a:cubicBezTo>
                    <a:pt x="12513" y="1984"/>
                    <a:pt x="12514" y="1985"/>
                    <a:pt x="12514" y="1989"/>
                  </a:cubicBezTo>
                  <a:lnTo>
                    <a:pt x="12526" y="2001"/>
                  </a:lnTo>
                  <a:cubicBezTo>
                    <a:pt x="12526" y="2013"/>
                    <a:pt x="12538" y="2013"/>
                    <a:pt x="12538" y="2013"/>
                  </a:cubicBezTo>
                  <a:cubicBezTo>
                    <a:pt x="12544" y="2007"/>
                    <a:pt x="12550" y="2004"/>
                    <a:pt x="12551" y="2004"/>
                  </a:cubicBezTo>
                  <a:lnTo>
                    <a:pt x="12551" y="2004"/>
                  </a:lnTo>
                  <a:cubicBezTo>
                    <a:pt x="12553" y="2004"/>
                    <a:pt x="12550" y="2007"/>
                    <a:pt x="12538" y="2013"/>
                  </a:cubicBezTo>
                  <a:lnTo>
                    <a:pt x="12526" y="2025"/>
                  </a:lnTo>
                  <a:cubicBezTo>
                    <a:pt x="12538" y="2025"/>
                    <a:pt x="12538" y="2037"/>
                    <a:pt x="12526" y="2037"/>
                  </a:cubicBezTo>
                  <a:cubicBezTo>
                    <a:pt x="12521" y="2066"/>
                    <a:pt x="12531" y="2071"/>
                    <a:pt x="12542" y="2071"/>
                  </a:cubicBezTo>
                  <a:cubicBezTo>
                    <a:pt x="12548" y="2071"/>
                    <a:pt x="12555" y="2070"/>
                    <a:pt x="12561" y="2070"/>
                  </a:cubicBezTo>
                  <a:cubicBezTo>
                    <a:pt x="12571" y="2070"/>
                    <a:pt x="12578" y="2074"/>
                    <a:pt x="12574" y="2096"/>
                  </a:cubicBezTo>
                  <a:cubicBezTo>
                    <a:pt x="12597" y="2084"/>
                    <a:pt x="12597" y="2060"/>
                    <a:pt x="12597" y="2048"/>
                  </a:cubicBezTo>
                  <a:cubicBezTo>
                    <a:pt x="12621" y="2037"/>
                    <a:pt x="12645" y="2025"/>
                    <a:pt x="12657" y="2013"/>
                  </a:cubicBezTo>
                  <a:lnTo>
                    <a:pt x="12657" y="2013"/>
                  </a:lnTo>
                  <a:cubicBezTo>
                    <a:pt x="12645" y="2060"/>
                    <a:pt x="12657" y="2108"/>
                    <a:pt x="12609" y="2156"/>
                  </a:cubicBezTo>
                  <a:cubicBezTo>
                    <a:pt x="12611" y="2160"/>
                    <a:pt x="12613" y="2161"/>
                    <a:pt x="12615" y="2161"/>
                  </a:cubicBezTo>
                  <a:cubicBezTo>
                    <a:pt x="12625" y="2161"/>
                    <a:pt x="12635" y="2118"/>
                    <a:pt x="12645" y="2108"/>
                  </a:cubicBezTo>
                  <a:lnTo>
                    <a:pt x="12645" y="2120"/>
                  </a:lnTo>
                  <a:cubicBezTo>
                    <a:pt x="12645" y="2108"/>
                    <a:pt x="12657" y="2084"/>
                    <a:pt x="12669" y="2060"/>
                  </a:cubicBezTo>
                  <a:cubicBezTo>
                    <a:pt x="12683" y="2046"/>
                    <a:pt x="12693" y="2041"/>
                    <a:pt x="12699" y="2041"/>
                  </a:cubicBezTo>
                  <a:cubicBezTo>
                    <a:pt x="12703" y="2041"/>
                    <a:pt x="12705" y="2044"/>
                    <a:pt x="12705" y="2048"/>
                  </a:cubicBezTo>
                  <a:lnTo>
                    <a:pt x="12681" y="2084"/>
                  </a:lnTo>
                  <a:cubicBezTo>
                    <a:pt x="12705" y="2084"/>
                    <a:pt x="12740" y="2025"/>
                    <a:pt x="12788" y="2001"/>
                  </a:cubicBezTo>
                  <a:lnTo>
                    <a:pt x="12788" y="2001"/>
                  </a:lnTo>
                  <a:cubicBezTo>
                    <a:pt x="12788" y="2025"/>
                    <a:pt x="12752" y="2048"/>
                    <a:pt x="12728" y="2084"/>
                  </a:cubicBezTo>
                  <a:lnTo>
                    <a:pt x="12752" y="2084"/>
                  </a:lnTo>
                  <a:lnTo>
                    <a:pt x="12728" y="2120"/>
                  </a:lnTo>
                  <a:cubicBezTo>
                    <a:pt x="12736" y="2120"/>
                    <a:pt x="12750" y="2109"/>
                    <a:pt x="12758" y="2109"/>
                  </a:cubicBezTo>
                  <a:cubicBezTo>
                    <a:pt x="12762" y="2109"/>
                    <a:pt x="12764" y="2112"/>
                    <a:pt x="12764" y="2120"/>
                  </a:cubicBezTo>
                  <a:cubicBezTo>
                    <a:pt x="12740" y="2132"/>
                    <a:pt x="12764" y="2156"/>
                    <a:pt x="12728" y="2179"/>
                  </a:cubicBezTo>
                  <a:lnTo>
                    <a:pt x="12705" y="2179"/>
                  </a:lnTo>
                  <a:cubicBezTo>
                    <a:pt x="12705" y="2168"/>
                    <a:pt x="12705" y="2168"/>
                    <a:pt x="12695" y="2168"/>
                  </a:cubicBezTo>
                  <a:lnTo>
                    <a:pt x="12695" y="2168"/>
                  </a:lnTo>
                  <a:cubicBezTo>
                    <a:pt x="12694" y="2168"/>
                    <a:pt x="12694" y="2169"/>
                    <a:pt x="12693" y="2169"/>
                  </a:cubicBezTo>
                  <a:cubicBezTo>
                    <a:pt x="12693" y="2169"/>
                    <a:pt x="12693" y="2168"/>
                    <a:pt x="12693" y="2168"/>
                  </a:cubicBezTo>
                  <a:lnTo>
                    <a:pt x="12693" y="2168"/>
                  </a:lnTo>
                  <a:cubicBezTo>
                    <a:pt x="12694" y="2168"/>
                    <a:pt x="12694" y="2168"/>
                    <a:pt x="12695" y="2168"/>
                  </a:cubicBezTo>
                  <a:lnTo>
                    <a:pt x="12695" y="2168"/>
                  </a:lnTo>
                  <a:cubicBezTo>
                    <a:pt x="12696" y="2167"/>
                    <a:pt x="12697" y="2165"/>
                    <a:pt x="12698" y="2164"/>
                  </a:cubicBezTo>
                  <a:lnTo>
                    <a:pt x="12698" y="2164"/>
                  </a:lnTo>
                  <a:lnTo>
                    <a:pt x="12693" y="2168"/>
                  </a:lnTo>
                  <a:cubicBezTo>
                    <a:pt x="12693" y="2168"/>
                    <a:pt x="12681" y="2179"/>
                    <a:pt x="12681" y="2179"/>
                  </a:cubicBezTo>
                  <a:cubicBezTo>
                    <a:pt x="12657" y="2179"/>
                    <a:pt x="12633" y="2191"/>
                    <a:pt x="12609" y="2203"/>
                  </a:cubicBezTo>
                  <a:cubicBezTo>
                    <a:pt x="12645" y="2263"/>
                    <a:pt x="12562" y="2227"/>
                    <a:pt x="12586" y="2275"/>
                  </a:cubicBezTo>
                  <a:cubicBezTo>
                    <a:pt x="12633" y="2310"/>
                    <a:pt x="12586" y="2287"/>
                    <a:pt x="12586" y="2310"/>
                  </a:cubicBezTo>
                  <a:cubicBezTo>
                    <a:pt x="12586" y="2287"/>
                    <a:pt x="12550" y="2275"/>
                    <a:pt x="12538" y="2275"/>
                  </a:cubicBezTo>
                  <a:lnTo>
                    <a:pt x="12538" y="2275"/>
                  </a:lnTo>
                  <a:cubicBezTo>
                    <a:pt x="12550" y="2287"/>
                    <a:pt x="12550" y="2299"/>
                    <a:pt x="12550" y="2310"/>
                  </a:cubicBezTo>
                  <a:cubicBezTo>
                    <a:pt x="12538" y="2304"/>
                    <a:pt x="12517" y="2299"/>
                    <a:pt x="12504" y="2299"/>
                  </a:cubicBezTo>
                  <a:cubicBezTo>
                    <a:pt x="12490" y="2299"/>
                    <a:pt x="12484" y="2304"/>
                    <a:pt x="12502" y="2322"/>
                  </a:cubicBezTo>
                  <a:cubicBezTo>
                    <a:pt x="12467" y="2322"/>
                    <a:pt x="12478" y="2310"/>
                    <a:pt x="12467" y="2299"/>
                  </a:cubicBezTo>
                  <a:cubicBezTo>
                    <a:pt x="12463" y="2297"/>
                    <a:pt x="12461" y="2296"/>
                    <a:pt x="12460" y="2296"/>
                  </a:cubicBezTo>
                  <a:lnTo>
                    <a:pt x="12460" y="2296"/>
                  </a:lnTo>
                  <a:cubicBezTo>
                    <a:pt x="12456" y="2296"/>
                    <a:pt x="12477" y="2313"/>
                    <a:pt x="12473" y="2313"/>
                  </a:cubicBezTo>
                  <a:cubicBezTo>
                    <a:pt x="12472" y="2313"/>
                    <a:pt x="12470" y="2312"/>
                    <a:pt x="12467" y="2310"/>
                  </a:cubicBezTo>
                  <a:lnTo>
                    <a:pt x="12455" y="2310"/>
                  </a:lnTo>
                  <a:cubicBezTo>
                    <a:pt x="12443" y="2322"/>
                    <a:pt x="12431" y="2322"/>
                    <a:pt x="12407" y="2334"/>
                  </a:cubicBezTo>
                  <a:cubicBezTo>
                    <a:pt x="12467" y="2382"/>
                    <a:pt x="12419" y="2370"/>
                    <a:pt x="12431" y="2394"/>
                  </a:cubicBezTo>
                  <a:cubicBezTo>
                    <a:pt x="12419" y="2382"/>
                    <a:pt x="12407" y="2382"/>
                    <a:pt x="12383" y="2382"/>
                  </a:cubicBezTo>
                  <a:lnTo>
                    <a:pt x="12419" y="2418"/>
                  </a:lnTo>
                  <a:cubicBezTo>
                    <a:pt x="12433" y="2431"/>
                    <a:pt x="12430" y="2435"/>
                    <a:pt x="12423" y="2435"/>
                  </a:cubicBezTo>
                  <a:cubicBezTo>
                    <a:pt x="12417" y="2435"/>
                    <a:pt x="12408" y="2432"/>
                    <a:pt x="12402" y="2432"/>
                  </a:cubicBezTo>
                  <a:cubicBezTo>
                    <a:pt x="12395" y="2432"/>
                    <a:pt x="12392" y="2434"/>
                    <a:pt x="12395" y="2441"/>
                  </a:cubicBezTo>
                  <a:lnTo>
                    <a:pt x="12407" y="2453"/>
                  </a:lnTo>
                  <a:cubicBezTo>
                    <a:pt x="12413" y="2459"/>
                    <a:pt x="12404" y="2462"/>
                    <a:pt x="12389" y="2462"/>
                  </a:cubicBezTo>
                  <a:cubicBezTo>
                    <a:pt x="12374" y="2462"/>
                    <a:pt x="12353" y="2459"/>
                    <a:pt x="12336" y="2453"/>
                  </a:cubicBezTo>
                  <a:lnTo>
                    <a:pt x="12336" y="2453"/>
                  </a:lnTo>
                  <a:cubicBezTo>
                    <a:pt x="12383" y="2620"/>
                    <a:pt x="12181" y="2549"/>
                    <a:pt x="12157" y="2656"/>
                  </a:cubicBezTo>
                  <a:cubicBezTo>
                    <a:pt x="12169" y="2668"/>
                    <a:pt x="12181" y="2668"/>
                    <a:pt x="12205" y="2691"/>
                  </a:cubicBezTo>
                  <a:cubicBezTo>
                    <a:pt x="12209" y="2691"/>
                    <a:pt x="12212" y="2691"/>
                    <a:pt x="12214" y="2692"/>
                  </a:cubicBezTo>
                  <a:lnTo>
                    <a:pt x="12214" y="2692"/>
                  </a:lnTo>
                  <a:cubicBezTo>
                    <a:pt x="12211" y="2685"/>
                    <a:pt x="12208" y="2680"/>
                    <a:pt x="12216" y="2680"/>
                  </a:cubicBezTo>
                  <a:cubicBezTo>
                    <a:pt x="12228" y="2691"/>
                    <a:pt x="12264" y="2727"/>
                    <a:pt x="12240" y="2727"/>
                  </a:cubicBezTo>
                  <a:cubicBezTo>
                    <a:pt x="12240" y="2715"/>
                    <a:pt x="12240" y="2715"/>
                    <a:pt x="12240" y="2715"/>
                  </a:cubicBezTo>
                  <a:cubicBezTo>
                    <a:pt x="12228" y="2715"/>
                    <a:pt x="12240" y="2727"/>
                    <a:pt x="12228" y="2727"/>
                  </a:cubicBezTo>
                  <a:cubicBezTo>
                    <a:pt x="12222" y="2733"/>
                    <a:pt x="12222" y="2736"/>
                    <a:pt x="12222" y="2736"/>
                  </a:cubicBezTo>
                  <a:cubicBezTo>
                    <a:pt x="12222" y="2736"/>
                    <a:pt x="12222" y="2733"/>
                    <a:pt x="12216" y="2727"/>
                  </a:cubicBezTo>
                  <a:lnTo>
                    <a:pt x="12169" y="2739"/>
                  </a:lnTo>
                  <a:cubicBezTo>
                    <a:pt x="12193" y="2763"/>
                    <a:pt x="12190" y="2769"/>
                    <a:pt x="12179" y="2769"/>
                  </a:cubicBezTo>
                  <a:cubicBezTo>
                    <a:pt x="12169" y="2769"/>
                    <a:pt x="12151" y="2763"/>
                    <a:pt x="12145" y="2763"/>
                  </a:cubicBezTo>
                  <a:cubicBezTo>
                    <a:pt x="12109" y="2739"/>
                    <a:pt x="12145" y="2739"/>
                    <a:pt x="12109" y="2715"/>
                  </a:cubicBezTo>
                  <a:lnTo>
                    <a:pt x="12086" y="2703"/>
                  </a:lnTo>
                  <a:lnTo>
                    <a:pt x="12109" y="2727"/>
                  </a:lnTo>
                  <a:lnTo>
                    <a:pt x="12086" y="2727"/>
                  </a:lnTo>
                  <a:lnTo>
                    <a:pt x="12086" y="2727"/>
                  </a:lnTo>
                  <a:lnTo>
                    <a:pt x="12086" y="2727"/>
                  </a:lnTo>
                  <a:cubicBezTo>
                    <a:pt x="12086" y="2727"/>
                    <a:pt x="12086" y="2727"/>
                    <a:pt x="12086" y="2727"/>
                  </a:cubicBezTo>
                  <a:lnTo>
                    <a:pt x="12086" y="2727"/>
                  </a:lnTo>
                  <a:cubicBezTo>
                    <a:pt x="12090" y="2731"/>
                    <a:pt x="12094" y="2736"/>
                    <a:pt x="12097" y="2739"/>
                  </a:cubicBezTo>
                  <a:cubicBezTo>
                    <a:pt x="12097" y="2739"/>
                    <a:pt x="12094" y="2739"/>
                    <a:pt x="12090" y="2737"/>
                  </a:cubicBezTo>
                  <a:lnTo>
                    <a:pt x="12090" y="2737"/>
                  </a:lnTo>
                  <a:lnTo>
                    <a:pt x="12097" y="2751"/>
                  </a:lnTo>
                  <a:cubicBezTo>
                    <a:pt x="12080" y="2739"/>
                    <a:pt x="12074" y="2739"/>
                    <a:pt x="12069" y="2739"/>
                  </a:cubicBezTo>
                  <a:cubicBezTo>
                    <a:pt x="12065" y="2739"/>
                    <a:pt x="12062" y="2739"/>
                    <a:pt x="12050" y="2727"/>
                  </a:cubicBezTo>
                  <a:lnTo>
                    <a:pt x="12050" y="2727"/>
                  </a:lnTo>
                  <a:cubicBezTo>
                    <a:pt x="12007" y="2748"/>
                    <a:pt x="12050" y="2789"/>
                    <a:pt x="12018" y="2789"/>
                  </a:cubicBezTo>
                  <a:cubicBezTo>
                    <a:pt x="12014" y="2789"/>
                    <a:pt x="12009" y="2788"/>
                    <a:pt x="12002" y="2787"/>
                  </a:cubicBezTo>
                  <a:lnTo>
                    <a:pt x="12002" y="2787"/>
                  </a:lnTo>
                  <a:cubicBezTo>
                    <a:pt x="12014" y="2799"/>
                    <a:pt x="12050" y="2834"/>
                    <a:pt x="12038" y="2846"/>
                  </a:cubicBezTo>
                  <a:cubicBezTo>
                    <a:pt x="12026" y="2846"/>
                    <a:pt x="12014" y="2834"/>
                    <a:pt x="12002" y="2822"/>
                  </a:cubicBezTo>
                  <a:lnTo>
                    <a:pt x="12002" y="2822"/>
                  </a:lnTo>
                  <a:lnTo>
                    <a:pt x="12014" y="2846"/>
                  </a:lnTo>
                  <a:cubicBezTo>
                    <a:pt x="12000" y="2840"/>
                    <a:pt x="11990" y="2838"/>
                    <a:pt x="11984" y="2838"/>
                  </a:cubicBezTo>
                  <a:cubicBezTo>
                    <a:pt x="11963" y="2838"/>
                    <a:pt x="11970" y="2861"/>
                    <a:pt x="11943" y="2870"/>
                  </a:cubicBezTo>
                  <a:lnTo>
                    <a:pt x="11931" y="2858"/>
                  </a:lnTo>
                  <a:lnTo>
                    <a:pt x="11931" y="2858"/>
                  </a:lnTo>
                  <a:cubicBezTo>
                    <a:pt x="11943" y="2870"/>
                    <a:pt x="11955" y="2894"/>
                    <a:pt x="11943" y="2894"/>
                  </a:cubicBezTo>
                  <a:lnTo>
                    <a:pt x="11907" y="2870"/>
                  </a:lnTo>
                  <a:lnTo>
                    <a:pt x="11907" y="2870"/>
                  </a:lnTo>
                  <a:cubicBezTo>
                    <a:pt x="11883" y="2870"/>
                    <a:pt x="11966" y="2930"/>
                    <a:pt x="11943" y="2930"/>
                  </a:cubicBezTo>
                  <a:cubicBezTo>
                    <a:pt x="11978" y="2953"/>
                    <a:pt x="12002" y="2953"/>
                    <a:pt x="12026" y="2977"/>
                  </a:cubicBezTo>
                  <a:cubicBezTo>
                    <a:pt x="12011" y="2967"/>
                    <a:pt x="12000" y="2963"/>
                    <a:pt x="11994" y="2963"/>
                  </a:cubicBezTo>
                  <a:cubicBezTo>
                    <a:pt x="11987" y="2963"/>
                    <a:pt x="11988" y="2970"/>
                    <a:pt x="12002" y="2977"/>
                  </a:cubicBezTo>
                  <a:cubicBezTo>
                    <a:pt x="12002" y="2989"/>
                    <a:pt x="12002" y="2992"/>
                    <a:pt x="12001" y="2992"/>
                  </a:cubicBezTo>
                  <a:cubicBezTo>
                    <a:pt x="11999" y="2992"/>
                    <a:pt x="11996" y="2989"/>
                    <a:pt x="11990" y="2989"/>
                  </a:cubicBezTo>
                  <a:lnTo>
                    <a:pt x="12002" y="3013"/>
                  </a:lnTo>
                  <a:cubicBezTo>
                    <a:pt x="12001" y="3015"/>
                    <a:pt x="11998" y="3015"/>
                    <a:pt x="11996" y="3015"/>
                  </a:cubicBezTo>
                  <a:cubicBezTo>
                    <a:pt x="11983" y="3015"/>
                    <a:pt x="11961" y="2994"/>
                    <a:pt x="11948" y="2974"/>
                  </a:cubicBezTo>
                  <a:lnTo>
                    <a:pt x="11948" y="2974"/>
                  </a:lnTo>
                  <a:cubicBezTo>
                    <a:pt x="11960" y="2999"/>
                    <a:pt x="11930" y="2990"/>
                    <a:pt x="11919" y="3001"/>
                  </a:cubicBezTo>
                  <a:lnTo>
                    <a:pt x="11907" y="2989"/>
                  </a:lnTo>
                  <a:lnTo>
                    <a:pt x="11895" y="3001"/>
                  </a:lnTo>
                  <a:cubicBezTo>
                    <a:pt x="11919" y="3025"/>
                    <a:pt x="11907" y="3037"/>
                    <a:pt x="11883" y="3037"/>
                  </a:cubicBezTo>
                  <a:lnTo>
                    <a:pt x="11871" y="3025"/>
                  </a:lnTo>
                  <a:lnTo>
                    <a:pt x="11871" y="3025"/>
                  </a:lnTo>
                  <a:cubicBezTo>
                    <a:pt x="11876" y="3035"/>
                    <a:pt x="11873" y="3039"/>
                    <a:pt x="11864" y="3039"/>
                  </a:cubicBezTo>
                  <a:cubicBezTo>
                    <a:pt x="11853" y="3039"/>
                    <a:pt x="11832" y="3032"/>
                    <a:pt x="11812" y="3025"/>
                  </a:cubicBezTo>
                  <a:lnTo>
                    <a:pt x="11812" y="3025"/>
                  </a:lnTo>
                  <a:cubicBezTo>
                    <a:pt x="11826" y="3044"/>
                    <a:pt x="11814" y="3046"/>
                    <a:pt x="11797" y="3046"/>
                  </a:cubicBezTo>
                  <a:cubicBezTo>
                    <a:pt x="11792" y="3046"/>
                    <a:pt x="11788" y="3046"/>
                    <a:pt x="11783" y="3046"/>
                  </a:cubicBezTo>
                  <a:cubicBezTo>
                    <a:pt x="11761" y="3046"/>
                    <a:pt x="11740" y="3049"/>
                    <a:pt x="11764" y="3084"/>
                  </a:cubicBezTo>
                  <a:lnTo>
                    <a:pt x="11740" y="3061"/>
                  </a:lnTo>
                  <a:lnTo>
                    <a:pt x="11740" y="3061"/>
                  </a:lnTo>
                  <a:cubicBezTo>
                    <a:pt x="11776" y="3132"/>
                    <a:pt x="11681" y="3096"/>
                    <a:pt x="11740" y="3168"/>
                  </a:cubicBezTo>
                  <a:cubicBezTo>
                    <a:pt x="11729" y="3165"/>
                    <a:pt x="11721" y="3164"/>
                    <a:pt x="11716" y="3164"/>
                  </a:cubicBezTo>
                  <a:cubicBezTo>
                    <a:pt x="11675" y="3164"/>
                    <a:pt x="11763" y="3223"/>
                    <a:pt x="11742" y="3223"/>
                  </a:cubicBezTo>
                  <a:cubicBezTo>
                    <a:pt x="11738" y="3223"/>
                    <a:pt x="11730" y="3220"/>
                    <a:pt x="11716" y="3215"/>
                  </a:cubicBezTo>
                  <a:lnTo>
                    <a:pt x="11716" y="3215"/>
                  </a:lnTo>
                  <a:lnTo>
                    <a:pt x="11728" y="3227"/>
                  </a:lnTo>
                  <a:cubicBezTo>
                    <a:pt x="11645" y="3311"/>
                    <a:pt x="11538" y="3370"/>
                    <a:pt x="11514" y="3489"/>
                  </a:cubicBezTo>
                  <a:lnTo>
                    <a:pt x="11502" y="3477"/>
                  </a:lnTo>
                  <a:cubicBezTo>
                    <a:pt x="11371" y="3584"/>
                    <a:pt x="11324" y="3751"/>
                    <a:pt x="11216" y="3870"/>
                  </a:cubicBezTo>
                  <a:cubicBezTo>
                    <a:pt x="11216" y="3894"/>
                    <a:pt x="11264" y="3918"/>
                    <a:pt x="11276" y="3942"/>
                  </a:cubicBezTo>
                  <a:cubicBezTo>
                    <a:pt x="11276" y="3942"/>
                    <a:pt x="11271" y="3947"/>
                    <a:pt x="11260" y="3947"/>
                  </a:cubicBezTo>
                  <a:cubicBezTo>
                    <a:pt x="11255" y="3947"/>
                    <a:pt x="11248" y="3946"/>
                    <a:pt x="11240" y="3942"/>
                  </a:cubicBezTo>
                  <a:cubicBezTo>
                    <a:pt x="11240" y="3930"/>
                    <a:pt x="11216" y="3918"/>
                    <a:pt x="11204" y="3906"/>
                  </a:cubicBezTo>
                  <a:cubicBezTo>
                    <a:pt x="11204" y="3930"/>
                    <a:pt x="11157" y="3930"/>
                    <a:pt x="11181" y="3953"/>
                  </a:cubicBezTo>
                  <a:lnTo>
                    <a:pt x="11216" y="3965"/>
                  </a:lnTo>
                  <a:cubicBezTo>
                    <a:pt x="11228" y="3977"/>
                    <a:pt x="11216" y="3989"/>
                    <a:pt x="11204" y="3989"/>
                  </a:cubicBezTo>
                  <a:cubicBezTo>
                    <a:pt x="11195" y="3980"/>
                    <a:pt x="11173" y="3971"/>
                    <a:pt x="11162" y="3962"/>
                  </a:cubicBezTo>
                  <a:lnTo>
                    <a:pt x="11162" y="3962"/>
                  </a:lnTo>
                  <a:cubicBezTo>
                    <a:pt x="11175" y="3983"/>
                    <a:pt x="11171" y="3987"/>
                    <a:pt x="11162" y="3987"/>
                  </a:cubicBezTo>
                  <a:cubicBezTo>
                    <a:pt x="11154" y="3987"/>
                    <a:pt x="11142" y="3983"/>
                    <a:pt x="11132" y="3983"/>
                  </a:cubicBezTo>
                  <a:cubicBezTo>
                    <a:pt x="11123" y="3983"/>
                    <a:pt x="11118" y="3987"/>
                    <a:pt x="11121" y="4001"/>
                  </a:cubicBezTo>
                  <a:cubicBezTo>
                    <a:pt x="11181" y="4049"/>
                    <a:pt x="11204" y="4108"/>
                    <a:pt x="11240" y="4156"/>
                  </a:cubicBezTo>
                  <a:lnTo>
                    <a:pt x="11216" y="4156"/>
                  </a:lnTo>
                  <a:cubicBezTo>
                    <a:pt x="11216" y="4144"/>
                    <a:pt x="11169" y="4132"/>
                    <a:pt x="11181" y="4108"/>
                  </a:cubicBezTo>
                  <a:lnTo>
                    <a:pt x="11181" y="4108"/>
                  </a:lnTo>
                  <a:cubicBezTo>
                    <a:pt x="11157" y="4120"/>
                    <a:pt x="11169" y="4144"/>
                    <a:pt x="11157" y="4156"/>
                  </a:cubicBezTo>
                  <a:cubicBezTo>
                    <a:pt x="11169" y="4156"/>
                    <a:pt x="11193" y="4180"/>
                    <a:pt x="11193" y="4192"/>
                  </a:cubicBezTo>
                  <a:cubicBezTo>
                    <a:pt x="11183" y="4192"/>
                    <a:pt x="11158" y="4176"/>
                    <a:pt x="11143" y="4176"/>
                  </a:cubicBezTo>
                  <a:cubicBezTo>
                    <a:pt x="11139" y="4176"/>
                    <a:pt x="11135" y="4177"/>
                    <a:pt x="11133" y="4180"/>
                  </a:cubicBezTo>
                  <a:lnTo>
                    <a:pt x="11121" y="4156"/>
                  </a:lnTo>
                  <a:cubicBezTo>
                    <a:pt x="11117" y="4154"/>
                    <a:pt x="11114" y="4153"/>
                    <a:pt x="11112" y="4153"/>
                  </a:cubicBezTo>
                  <a:lnTo>
                    <a:pt x="11112" y="4153"/>
                  </a:lnTo>
                  <a:cubicBezTo>
                    <a:pt x="11106" y="4153"/>
                    <a:pt x="11121" y="4170"/>
                    <a:pt x="11121" y="4180"/>
                  </a:cubicBezTo>
                  <a:cubicBezTo>
                    <a:pt x="11097" y="4168"/>
                    <a:pt x="11085" y="4168"/>
                    <a:pt x="11050" y="4156"/>
                  </a:cubicBezTo>
                  <a:lnTo>
                    <a:pt x="11050" y="4156"/>
                  </a:lnTo>
                  <a:cubicBezTo>
                    <a:pt x="11085" y="4192"/>
                    <a:pt x="11062" y="4180"/>
                    <a:pt x="11073" y="4204"/>
                  </a:cubicBezTo>
                  <a:cubicBezTo>
                    <a:pt x="11109" y="4215"/>
                    <a:pt x="11097" y="4239"/>
                    <a:pt x="11121" y="4251"/>
                  </a:cubicBezTo>
                  <a:lnTo>
                    <a:pt x="11121" y="4227"/>
                  </a:lnTo>
                  <a:cubicBezTo>
                    <a:pt x="11117" y="4229"/>
                    <a:pt x="11114" y="4230"/>
                    <a:pt x="11112" y="4230"/>
                  </a:cubicBezTo>
                  <a:cubicBezTo>
                    <a:pt x="11104" y="4230"/>
                    <a:pt x="11115" y="4209"/>
                    <a:pt x="11085" y="4180"/>
                  </a:cubicBezTo>
                  <a:lnTo>
                    <a:pt x="11085" y="4180"/>
                  </a:lnTo>
                  <a:cubicBezTo>
                    <a:pt x="11105" y="4190"/>
                    <a:pt x="11134" y="4233"/>
                    <a:pt x="11142" y="4233"/>
                  </a:cubicBezTo>
                  <a:cubicBezTo>
                    <a:pt x="11144" y="4233"/>
                    <a:pt x="11145" y="4231"/>
                    <a:pt x="11145" y="4227"/>
                  </a:cubicBezTo>
                  <a:lnTo>
                    <a:pt x="11145" y="4227"/>
                  </a:lnTo>
                  <a:cubicBezTo>
                    <a:pt x="11157" y="4263"/>
                    <a:pt x="11133" y="4251"/>
                    <a:pt x="11157" y="4299"/>
                  </a:cubicBezTo>
                  <a:cubicBezTo>
                    <a:pt x="11157" y="4297"/>
                    <a:pt x="11157" y="4296"/>
                    <a:pt x="11158" y="4296"/>
                  </a:cubicBezTo>
                  <a:cubicBezTo>
                    <a:pt x="11164" y="4296"/>
                    <a:pt x="11184" y="4323"/>
                    <a:pt x="11204" y="4323"/>
                  </a:cubicBezTo>
                  <a:cubicBezTo>
                    <a:pt x="11201" y="4330"/>
                    <a:pt x="11197" y="4333"/>
                    <a:pt x="11193" y="4333"/>
                  </a:cubicBezTo>
                  <a:cubicBezTo>
                    <a:pt x="11183" y="4333"/>
                    <a:pt x="11170" y="4319"/>
                    <a:pt x="11145" y="4311"/>
                  </a:cubicBezTo>
                  <a:cubicBezTo>
                    <a:pt x="11145" y="4314"/>
                    <a:pt x="11143" y="4314"/>
                    <a:pt x="11142" y="4314"/>
                  </a:cubicBezTo>
                  <a:cubicBezTo>
                    <a:pt x="11140" y="4314"/>
                    <a:pt x="11137" y="4314"/>
                    <a:pt x="11136" y="4314"/>
                  </a:cubicBezTo>
                  <a:cubicBezTo>
                    <a:pt x="11133" y="4314"/>
                    <a:pt x="11133" y="4317"/>
                    <a:pt x="11145" y="4334"/>
                  </a:cubicBezTo>
                  <a:cubicBezTo>
                    <a:pt x="11166" y="4356"/>
                    <a:pt x="11162" y="4360"/>
                    <a:pt x="11155" y="4360"/>
                  </a:cubicBezTo>
                  <a:cubicBezTo>
                    <a:pt x="11151" y="4360"/>
                    <a:pt x="11145" y="4358"/>
                    <a:pt x="11145" y="4358"/>
                  </a:cubicBezTo>
                  <a:lnTo>
                    <a:pt x="11133" y="4358"/>
                  </a:lnTo>
                  <a:lnTo>
                    <a:pt x="11145" y="4370"/>
                  </a:lnTo>
                  <a:cubicBezTo>
                    <a:pt x="11142" y="4372"/>
                    <a:pt x="11140" y="4372"/>
                    <a:pt x="11137" y="4372"/>
                  </a:cubicBezTo>
                  <a:cubicBezTo>
                    <a:pt x="11116" y="4372"/>
                    <a:pt x="11093" y="4334"/>
                    <a:pt x="11062" y="4334"/>
                  </a:cubicBezTo>
                  <a:cubicBezTo>
                    <a:pt x="11056" y="4333"/>
                    <a:pt x="11053" y="4332"/>
                    <a:pt x="11051" y="4332"/>
                  </a:cubicBezTo>
                  <a:cubicBezTo>
                    <a:pt x="11038" y="4332"/>
                    <a:pt x="11070" y="4358"/>
                    <a:pt x="11050" y="4358"/>
                  </a:cubicBezTo>
                  <a:lnTo>
                    <a:pt x="11062" y="4358"/>
                  </a:lnTo>
                  <a:cubicBezTo>
                    <a:pt x="11062" y="4370"/>
                    <a:pt x="11050" y="4382"/>
                    <a:pt x="11073" y="4406"/>
                  </a:cubicBezTo>
                  <a:cubicBezTo>
                    <a:pt x="11071" y="4404"/>
                    <a:pt x="11070" y="4403"/>
                    <a:pt x="11069" y="4403"/>
                  </a:cubicBezTo>
                  <a:lnTo>
                    <a:pt x="11069" y="4403"/>
                  </a:lnTo>
                  <a:cubicBezTo>
                    <a:pt x="11066" y="4403"/>
                    <a:pt x="11076" y="4420"/>
                    <a:pt x="11085" y="4430"/>
                  </a:cubicBezTo>
                  <a:cubicBezTo>
                    <a:pt x="11085" y="4439"/>
                    <a:pt x="11099" y="4462"/>
                    <a:pt x="11085" y="4462"/>
                  </a:cubicBezTo>
                  <a:cubicBezTo>
                    <a:pt x="11080" y="4462"/>
                    <a:pt x="11073" y="4459"/>
                    <a:pt x="11062" y="4454"/>
                  </a:cubicBezTo>
                  <a:cubicBezTo>
                    <a:pt x="11050" y="4454"/>
                    <a:pt x="11026" y="4454"/>
                    <a:pt x="11014" y="4442"/>
                  </a:cubicBezTo>
                  <a:lnTo>
                    <a:pt x="10990" y="4454"/>
                  </a:lnTo>
                  <a:lnTo>
                    <a:pt x="10954" y="4418"/>
                  </a:lnTo>
                  <a:lnTo>
                    <a:pt x="10954" y="4418"/>
                  </a:lnTo>
                  <a:cubicBezTo>
                    <a:pt x="10954" y="4442"/>
                    <a:pt x="10978" y="4465"/>
                    <a:pt x="11002" y="4501"/>
                  </a:cubicBezTo>
                  <a:cubicBezTo>
                    <a:pt x="11014" y="4501"/>
                    <a:pt x="11026" y="4501"/>
                    <a:pt x="11050" y="4513"/>
                  </a:cubicBezTo>
                  <a:cubicBezTo>
                    <a:pt x="11085" y="4549"/>
                    <a:pt x="10990" y="4537"/>
                    <a:pt x="11026" y="4549"/>
                  </a:cubicBezTo>
                  <a:cubicBezTo>
                    <a:pt x="11026" y="4557"/>
                    <a:pt x="11025" y="4559"/>
                    <a:pt x="11022" y="4559"/>
                  </a:cubicBezTo>
                  <a:cubicBezTo>
                    <a:pt x="11018" y="4559"/>
                    <a:pt x="11010" y="4549"/>
                    <a:pt x="11002" y="4549"/>
                  </a:cubicBezTo>
                  <a:lnTo>
                    <a:pt x="11002" y="4549"/>
                  </a:lnTo>
                  <a:cubicBezTo>
                    <a:pt x="10990" y="4561"/>
                    <a:pt x="11014" y="4573"/>
                    <a:pt x="11014" y="4585"/>
                  </a:cubicBezTo>
                  <a:lnTo>
                    <a:pt x="10990" y="4585"/>
                  </a:lnTo>
                  <a:cubicBezTo>
                    <a:pt x="10981" y="4580"/>
                    <a:pt x="10975" y="4578"/>
                    <a:pt x="10973" y="4578"/>
                  </a:cubicBezTo>
                  <a:cubicBezTo>
                    <a:pt x="10963" y="4578"/>
                    <a:pt x="10997" y="4608"/>
                    <a:pt x="10978" y="4608"/>
                  </a:cubicBezTo>
                  <a:cubicBezTo>
                    <a:pt x="10969" y="4608"/>
                    <a:pt x="10934" y="4588"/>
                    <a:pt x="10926" y="4588"/>
                  </a:cubicBezTo>
                  <a:lnTo>
                    <a:pt x="10926" y="4588"/>
                  </a:lnTo>
                  <a:cubicBezTo>
                    <a:pt x="10924" y="4588"/>
                    <a:pt x="10925" y="4590"/>
                    <a:pt x="10931" y="4596"/>
                  </a:cubicBezTo>
                  <a:cubicBezTo>
                    <a:pt x="10931" y="4596"/>
                    <a:pt x="10931" y="4608"/>
                    <a:pt x="10943" y="4608"/>
                  </a:cubicBezTo>
                  <a:cubicBezTo>
                    <a:pt x="10954" y="4620"/>
                    <a:pt x="10966" y="4632"/>
                    <a:pt x="10954" y="4632"/>
                  </a:cubicBezTo>
                  <a:lnTo>
                    <a:pt x="10943" y="4644"/>
                  </a:lnTo>
                  <a:cubicBezTo>
                    <a:pt x="10931" y="4644"/>
                    <a:pt x="10931" y="4644"/>
                    <a:pt x="10931" y="4656"/>
                  </a:cubicBezTo>
                  <a:lnTo>
                    <a:pt x="10919" y="4644"/>
                  </a:lnTo>
                  <a:cubicBezTo>
                    <a:pt x="10919" y="4648"/>
                    <a:pt x="10917" y="4649"/>
                    <a:pt x="10916" y="4649"/>
                  </a:cubicBezTo>
                  <a:cubicBezTo>
                    <a:pt x="10912" y="4649"/>
                    <a:pt x="10907" y="4644"/>
                    <a:pt x="10907" y="4644"/>
                  </a:cubicBezTo>
                  <a:cubicBezTo>
                    <a:pt x="10900" y="4643"/>
                    <a:pt x="10895" y="4642"/>
                    <a:pt x="10891" y="4642"/>
                  </a:cubicBezTo>
                  <a:cubicBezTo>
                    <a:pt x="10852" y="4642"/>
                    <a:pt x="10891" y="4681"/>
                    <a:pt x="10861" y="4681"/>
                  </a:cubicBezTo>
                  <a:cubicBezTo>
                    <a:pt x="10857" y="4681"/>
                    <a:pt x="10853" y="4681"/>
                    <a:pt x="10847" y="4680"/>
                  </a:cubicBezTo>
                  <a:lnTo>
                    <a:pt x="10847" y="4680"/>
                  </a:lnTo>
                  <a:cubicBezTo>
                    <a:pt x="10871" y="4704"/>
                    <a:pt x="10883" y="4704"/>
                    <a:pt x="10907" y="4715"/>
                  </a:cubicBezTo>
                  <a:cubicBezTo>
                    <a:pt x="10919" y="4727"/>
                    <a:pt x="10931" y="4751"/>
                    <a:pt x="10943" y="4775"/>
                  </a:cubicBezTo>
                  <a:cubicBezTo>
                    <a:pt x="10895" y="4751"/>
                    <a:pt x="10847" y="4763"/>
                    <a:pt x="10800" y="4727"/>
                  </a:cubicBezTo>
                  <a:lnTo>
                    <a:pt x="10800" y="4727"/>
                  </a:lnTo>
                  <a:cubicBezTo>
                    <a:pt x="10788" y="4739"/>
                    <a:pt x="10835" y="4739"/>
                    <a:pt x="10847" y="4763"/>
                  </a:cubicBezTo>
                  <a:cubicBezTo>
                    <a:pt x="10847" y="4763"/>
                    <a:pt x="10871" y="4763"/>
                    <a:pt x="10895" y="4775"/>
                  </a:cubicBezTo>
                  <a:cubicBezTo>
                    <a:pt x="10919" y="4799"/>
                    <a:pt x="10919" y="4811"/>
                    <a:pt x="10907" y="4811"/>
                  </a:cubicBezTo>
                  <a:lnTo>
                    <a:pt x="10871" y="4787"/>
                  </a:lnTo>
                  <a:lnTo>
                    <a:pt x="10871" y="4787"/>
                  </a:lnTo>
                  <a:cubicBezTo>
                    <a:pt x="10871" y="4811"/>
                    <a:pt x="10931" y="4846"/>
                    <a:pt x="10966" y="4882"/>
                  </a:cubicBezTo>
                  <a:cubicBezTo>
                    <a:pt x="10943" y="4882"/>
                    <a:pt x="10919" y="4858"/>
                    <a:pt x="10871" y="4835"/>
                  </a:cubicBezTo>
                  <a:lnTo>
                    <a:pt x="10871" y="4846"/>
                  </a:lnTo>
                  <a:lnTo>
                    <a:pt x="10847" y="4835"/>
                  </a:lnTo>
                  <a:lnTo>
                    <a:pt x="10847" y="4835"/>
                  </a:lnTo>
                  <a:cubicBezTo>
                    <a:pt x="10847" y="4846"/>
                    <a:pt x="10871" y="4870"/>
                    <a:pt x="10859" y="4870"/>
                  </a:cubicBezTo>
                  <a:cubicBezTo>
                    <a:pt x="10835" y="4846"/>
                    <a:pt x="10812" y="4870"/>
                    <a:pt x="10788" y="4835"/>
                  </a:cubicBezTo>
                  <a:cubicBezTo>
                    <a:pt x="10776" y="4835"/>
                    <a:pt x="10788" y="4846"/>
                    <a:pt x="10800" y="4858"/>
                  </a:cubicBezTo>
                  <a:cubicBezTo>
                    <a:pt x="10804" y="4862"/>
                    <a:pt x="10806" y="4864"/>
                    <a:pt x="10808" y="4864"/>
                  </a:cubicBezTo>
                  <a:cubicBezTo>
                    <a:pt x="10813" y="4864"/>
                    <a:pt x="10816" y="4858"/>
                    <a:pt x="10823" y="4858"/>
                  </a:cubicBezTo>
                  <a:cubicBezTo>
                    <a:pt x="10847" y="4882"/>
                    <a:pt x="10847" y="4882"/>
                    <a:pt x="10835" y="4894"/>
                  </a:cubicBezTo>
                  <a:cubicBezTo>
                    <a:pt x="10816" y="4884"/>
                    <a:pt x="10851" y="4867"/>
                    <a:pt x="10821" y="4867"/>
                  </a:cubicBezTo>
                  <a:cubicBezTo>
                    <a:pt x="10815" y="4867"/>
                    <a:pt x="10805" y="4868"/>
                    <a:pt x="10791" y="4870"/>
                  </a:cubicBezTo>
                  <a:lnTo>
                    <a:pt x="10791" y="4870"/>
                  </a:lnTo>
                  <a:cubicBezTo>
                    <a:pt x="10794" y="4869"/>
                    <a:pt x="10800" y="4866"/>
                    <a:pt x="10800" y="4858"/>
                  </a:cubicBezTo>
                  <a:lnTo>
                    <a:pt x="10788" y="4858"/>
                  </a:lnTo>
                  <a:cubicBezTo>
                    <a:pt x="10764" y="4858"/>
                    <a:pt x="10728" y="4858"/>
                    <a:pt x="10776" y="4846"/>
                  </a:cubicBezTo>
                  <a:lnTo>
                    <a:pt x="10764" y="4846"/>
                  </a:lnTo>
                  <a:cubicBezTo>
                    <a:pt x="10764" y="4835"/>
                    <a:pt x="10764" y="4835"/>
                    <a:pt x="10776" y="4823"/>
                  </a:cubicBezTo>
                  <a:cubicBezTo>
                    <a:pt x="10784" y="4823"/>
                    <a:pt x="10792" y="4828"/>
                    <a:pt x="10793" y="4828"/>
                  </a:cubicBezTo>
                  <a:cubicBezTo>
                    <a:pt x="10793" y="4828"/>
                    <a:pt x="10792" y="4827"/>
                    <a:pt x="10788" y="4823"/>
                  </a:cubicBezTo>
                  <a:cubicBezTo>
                    <a:pt x="10776" y="4811"/>
                    <a:pt x="10776" y="4811"/>
                    <a:pt x="10776" y="4811"/>
                  </a:cubicBezTo>
                  <a:lnTo>
                    <a:pt x="10800" y="4811"/>
                  </a:lnTo>
                  <a:lnTo>
                    <a:pt x="10823" y="4835"/>
                  </a:lnTo>
                  <a:cubicBezTo>
                    <a:pt x="10847" y="4835"/>
                    <a:pt x="10788" y="4811"/>
                    <a:pt x="10800" y="4799"/>
                  </a:cubicBezTo>
                  <a:lnTo>
                    <a:pt x="10788" y="4799"/>
                  </a:lnTo>
                  <a:cubicBezTo>
                    <a:pt x="10800" y="4763"/>
                    <a:pt x="10812" y="4727"/>
                    <a:pt x="10764" y="4704"/>
                  </a:cubicBezTo>
                  <a:lnTo>
                    <a:pt x="10788" y="4704"/>
                  </a:lnTo>
                  <a:cubicBezTo>
                    <a:pt x="10788" y="4704"/>
                    <a:pt x="10788" y="4704"/>
                    <a:pt x="10788" y="4692"/>
                  </a:cubicBezTo>
                  <a:cubicBezTo>
                    <a:pt x="10812" y="4620"/>
                    <a:pt x="10764" y="4561"/>
                    <a:pt x="10764" y="4489"/>
                  </a:cubicBezTo>
                  <a:cubicBezTo>
                    <a:pt x="10748" y="4489"/>
                    <a:pt x="10722" y="4495"/>
                    <a:pt x="10699" y="4495"/>
                  </a:cubicBezTo>
                  <a:cubicBezTo>
                    <a:pt x="10687" y="4495"/>
                    <a:pt x="10677" y="4493"/>
                    <a:pt x="10669" y="4489"/>
                  </a:cubicBezTo>
                  <a:cubicBezTo>
                    <a:pt x="10669" y="4489"/>
                    <a:pt x="10669" y="4489"/>
                    <a:pt x="10692" y="4477"/>
                  </a:cubicBezTo>
                  <a:cubicBezTo>
                    <a:pt x="10700" y="4481"/>
                    <a:pt x="10708" y="4483"/>
                    <a:pt x="10715" y="4483"/>
                  </a:cubicBezTo>
                  <a:cubicBezTo>
                    <a:pt x="10730" y="4483"/>
                    <a:pt x="10740" y="4477"/>
                    <a:pt x="10740" y="4477"/>
                  </a:cubicBezTo>
                  <a:cubicBezTo>
                    <a:pt x="10740" y="4477"/>
                    <a:pt x="10776" y="4454"/>
                    <a:pt x="10740" y="4454"/>
                  </a:cubicBezTo>
                  <a:lnTo>
                    <a:pt x="10704" y="4465"/>
                  </a:lnTo>
                  <a:cubicBezTo>
                    <a:pt x="10692" y="4465"/>
                    <a:pt x="10692" y="4465"/>
                    <a:pt x="10692" y="4454"/>
                  </a:cubicBezTo>
                  <a:cubicBezTo>
                    <a:pt x="10716" y="4454"/>
                    <a:pt x="10752" y="4442"/>
                    <a:pt x="10764" y="4442"/>
                  </a:cubicBezTo>
                  <a:cubicBezTo>
                    <a:pt x="10669" y="4442"/>
                    <a:pt x="10800" y="4430"/>
                    <a:pt x="10764" y="4418"/>
                  </a:cubicBezTo>
                  <a:lnTo>
                    <a:pt x="10764" y="4418"/>
                  </a:lnTo>
                  <a:cubicBezTo>
                    <a:pt x="10728" y="4424"/>
                    <a:pt x="10692" y="4427"/>
                    <a:pt x="10660" y="4427"/>
                  </a:cubicBezTo>
                  <a:cubicBezTo>
                    <a:pt x="10627" y="4427"/>
                    <a:pt x="10597" y="4424"/>
                    <a:pt x="10573" y="4418"/>
                  </a:cubicBezTo>
                  <a:lnTo>
                    <a:pt x="10585" y="4418"/>
                  </a:lnTo>
                  <a:cubicBezTo>
                    <a:pt x="10585" y="4418"/>
                    <a:pt x="10612" y="4413"/>
                    <a:pt x="10629" y="4413"/>
                  </a:cubicBezTo>
                  <a:cubicBezTo>
                    <a:pt x="10638" y="4413"/>
                    <a:pt x="10645" y="4414"/>
                    <a:pt x="10645" y="4418"/>
                  </a:cubicBezTo>
                  <a:cubicBezTo>
                    <a:pt x="10657" y="4406"/>
                    <a:pt x="10633" y="4406"/>
                    <a:pt x="10633" y="4394"/>
                  </a:cubicBezTo>
                  <a:cubicBezTo>
                    <a:pt x="10625" y="4394"/>
                    <a:pt x="10612" y="4399"/>
                    <a:pt x="10600" y="4399"/>
                  </a:cubicBezTo>
                  <a:cubicBezTo>
                    <a:pt x="10595" y="4399"/>
                    <a:pt x="10589" y="4398"/>
                    <a:pt x="10585" y="4394"/>
                  </a:cubicBezTo>
                  <a:cubicBezTo>
                    <a:pt x="10597" y="4394"/>
                    <a:pt x="10633" y="4382"/>
                    <a:pt x="10633" y="4382"/>
                  </a:cubicBezTo>
                  <a:lnTo>
                    <a:pt x="10645" y="4382"/>
                  </a:lnTo>
                  <a:cubicBezTo>
                    <a:pt x="10681" y="4370"/>
                    <a:pt x="10681" y="4358"/>
                    <a:pt x="10716" y="4358"/>
                  </a:cubicBezTo>
                  <a:cubicBezTo>
                    <a:pt x="10669" y="4358"/>
                    <a:pt x="10692" y="4346"/>
                    <a:pt x="10669" y="4346"/>
                  </a:cubicBezTo>
                  <a:cubicBezTo>
                    <a:pt x="10633" y="4358"/>
                    <a:pt x="10621" y="4358"/>
                    <a:pt x="10597" y="4358"/>
                  </a:cubicBezTo>
                  <a:lnTo>
                    <a:pt x="10608" y="4370"/>
                  </a:lnTo>
                  <a:lnTo>
                    <a:pt x="10608" y="4370"/>
                  </a:lnTo>
                  <a:cubicBezTo>
                    <a:pt x="10601" y="4370"/>
                    <a:pt x="10596" y="4370"/>
                    <a:pt x="10596" y="4370"/>
                  </a:cubicBezTo>
                  <a:lnTo>
                    <a:pt x="10596" y="4370"/>
                  </a:lnTo>
                  <a:cubicBezTo>
                    <a:pt x="10562" y="4370"/>
                    <a:pt x="10585" y="4358"/>
                    <a:pt x="10550" y="4358"/>
                  </a:cubicBezTo>
                  <a:cubicBezTo>
                    <a:pt x="10550" y="4358"/>
                    <a:pt x="10514" y="4358"/>
                    <a:pt x="10490" y="4370"/>
                  </a:cubicBezTo>
                  <a:cubicBezTo>
                    <a:pt x="10490" y="4358"/>
                    <a:pt x="10514" y="4358"/>
                    <a:pt x="10550" y="4358"/>
                  </a:cubicBezTo>
                  <a:cubicBezTo>
                    <a:pt x="10538" y="4346"/>
                    <a:pt x="10573" y="4346"/>
                    <a:pt x="10538" y="4346"/>
                  </a:cubicBezTo>
                  <a:cubicBezTo>
                    <a:pt x="10550" y="4334"/>
                    <a:pt x="10573" y="4334"/>
                    <a:pt x="10597" y="4334"/>
                  </a:cubicBezTo>
                  <a:cubicBezTo>
                    <a:pt x="10603" y="4333"/>
                    <a:pt x="10605" y="4332"/>
                    <a:pt x="10606" y="4332"/>
                  </a:cubicBezTo>
                  <a:lnTo>
                    <a:pt x="10606" y="4332"/>
                  </a:lnTo>
                  <a:cubicBezTo>
                    <a:pt x="10611" y="4332"/>
                    <a:pt x="10590" y="4343"/>
                    <a:pt x="10611" y="4343"/>
                  </a:cubicBezTo>
                  <a:cubicBezTo>
                    <a:pt x="10620" y="4343"/>
                    <a:pt x="10638" y="4341"/>
                    <a:pt x="10669" y="4334"/>
                  </a:cubicBezTo>
                  <a:lnTo>
                    <a:pt x="10633" y="4334"/>
                  </a:lnTo>
                  <a:cubicBezTo>
                    <a:pt x="10645" y="4334"/>
                    <a:pt x="10681" y="4323"/>
                    <a:pt x="10669" y="4323"/>
                  </a:cubicBezTo>
                  <a:lnTo>
                    <a:pt x="10585" y="4323"/>
                  </a:lnTo>
                  <a:cubicBezTo>
                    <a:pt x="10573" y="4323"/>
                    <a:pt x="10550" y="4334"/>
                    <a:pt x="10526" y="4346"/>
                  </a:cubicBezTo>
                  <a:cubicBezTo>
                    <a:pt x="10478" y="4346"/>
                    <a:pt x="10514" y="4334"/>
                    <a:pt x="10514" y="4334"/>
                  </a:cubicBezTo>
                  <a:lnTo>
                    <a:pt x="10502" y="4334"/>
                  </a:lnTo>
                  <a:cubicBezTo>
                    <a:pt x="10526" y="4323"/>
                    <a:pt x="10573" y="4323"/>
                    <a:pt x="10597" y="4311"/>
                  </a:cubicBezTo>
                  <a:cubicBezTo>
                    <a:pt x="10615" y="4305"/>
                    <a:pt x="10609" y="4305"/>
                    <a:pt x="10602" y="4305"/>
                  </a:cubicBezTo>
                  <a:cubicBezTo>
                    <a:pt x="10594" y="4305"/>
                    <a:pt x="10585" y="4305"/>
                    <a:pt x="10597" y="4299"/>
                  </a:cubicBezTo>
                  <a:cubicBezTo>
                    <a:pt x="10585" y="4299"/>
                    <a:pt x="10585" y="4311"/>
                    <a:pt x="10585" y="4311"/>
                  </a:cubicBezTo>
                  <a:cubicBezTo>
                    <a:pt x="10585" y="4311"/>
                    <a:pt x="10585" y="4299"/>
                    <a:pt x="10585" y="4299"/>
                  </a:cubicBezTo>
                  <a:lnTo>
                    <a:pt x="10526" y="4299"/>
                  </a:lnTo>
                  <a:cubicBezTo>
                    <a:pt x="10514" y="4299"/>
                    <a:pt x="10466" y="4299"/>
                    <a:pt x="10526" y="4287"/>
                  </a:cubicBezTo>
                  <a:cubicBezTo>
                    <a:pt x="10526" y="4275"/>
                    <a:pt x="10550" y="4275"/>
                    <a:pt x="10562" y="4263"/>
                  </a:cubicBezTo>
                  <a:lnTo>
                    <a:pt x="10573" y="4251"/>
                  </a:lnTo>
                  <a:lnTo>
                    <a:pt x="10621" y="4251"/>
                  </a:lnTo>
                  <a:cubicBezTo>
                    <a:pt x="10617" y="4247"/>
                    <a:pt x="10612" y="4246"/>
                    <a:pt x="10605" y="4246"/>
                  </a:cubicBezTo>
                  <a:cubicBezTo>
                    <a:pt x="10591" y="4246"/>
                    <a:pt x="10569" y="4251"/>
                    <a:pt x="10538" y="4251"/>
                  </a:cubicBezTo>
                  <a:cubicBezTo>
                    <a:pt x="10538" y="4251"/>
                    <a:pt x="10526" y="4251"/>
                    <a:pt x="10490" y="4263"/>
                  </a:cubicBezTo>
                  <a:cubicBezTo>
                    <a:pt x="10442" y="4263"/>
                    <a:pt x="10526" y="4239"/>
                    <a:pt x="10502" y="4239"/>
                  </a:cubicBezTo>
                  <a:cubicBezTo>
                    <a:pt x="10502" y="4227"/>
                    <a:pt x="10478" y="4227"/>
                    <a:pt x="10478" y="4227"/>
                  </a:cubicBezTo>
                  <a:lnTo>
                    <a:pt x="10502" y="4227"/>
                  </a:lnTo>
                  <a:cubicBezTo>
                    <a:pt x="10550" y="4215"/>
                    <a:pt x="10478" y="4215"/>
                    <a:pt x="10490" y="4215"/>
                  </a:cubicBezTo>
                  <a:cubicBezTo>
                    <a:pt x="10502" y="4204"/>
                    <a:pt x="10562" y="4192"/>
                    <a:pt x="10526" y="4192"/>
                  </a:cubicBezTo>
                  <a:lnTo>
                    <a:pt x="10514" y="4192"/>
                  </a:lnTo>
                  <a:cubicBezTo>
                    <a:pt x="10506" y="4192"/>
                    <a:pt x="10498" y="4197"/>
                    <a:pt x="10494" y="4197"/>
                  </a:cubicBezTo>
                  <a:cubicBezTo>
                    <a:pt x="10491" y="4197"/>
                    <a:pt x="10490" y="4196"/>
                    <a:pt x="10490" y="4192"/>
                  </a:cubicBezTo>
                  <a:lnTo>
                    <a:pt x="10502" y="4192"/>
                  </a:lnTo>
                  <a:cubicBezTo>
                    <a:pt x="10502" y="4192"/>
                    <a:pt x="10502" y="4180"/>
                    <a:pt x="10502" y="4180"/>
                  </a:cubicBezTo>
                  <a:lnTo>
                    <a:pt x="10514" y="4192"/>
                  </a:lnTo>
                  <a:cubicBezTo>
                    <a:pt x="10514" y="4192"/>
                    <a:pt x="10514" y="4180"/>
                    <a:pt x="10514" y="4180"/>
                  </a:cubicBezTo>
                  <a:cubicBezTo>
                    <a:pt x="10514" y="4180"/>
                    <a:pt x="10526" y="4168"/>
                    <a:pt x="10526" y="4168"/>
                  </a:cubicBezTo>
                  <a:cubicBezTo>
                    <a:pt x="10585" y="4156"/>
                    <a:pt x="10490" y="4168"/>
                    <a:pt x="10550" y="4144"/>
                  </a:cubicBezTo>
                  <a:lnTo>
                    <a:pt x="10502" y="4144"/>
                  </a:lnTo>
                  <a:cubicBezTo>
                    <a:pt x="10502" y="4144"/>
                    <a:pt x="10502" y="4144"/>
                    <a:pt x="10502" y="4156"/>
                  </a:cubicBezTo>
                  <a:cubicBezTo>
                    <a:pt x="10502" y="4144"/>
                    <a:pt x="10490" y="4144"/>
                    <a:pt x="10490" y="4144"/>
                  </a:cubicBezTo>
                  <a:lnTo>
                    <a:pt x="10490" y="4156"/>
                  </a:lnTo>
                  <a:lnTo>
                    <a:pt x="10466" y="4156"/>
                  </a:lnTo>
                  <a:cubicBezTo>
                    <a:pt x="10466" y="4156"/>
                    <a:pt x="10466" y="4144"/>
                    <a:pt x="10454" y="4144"/>
                  </a:cubicBezTo>
                  <a:lnTo>
                    <a:pt x="10466" y="4144"/>
                  </a:lnTo>
                  <a:cubicBezTo>
                    <a:pt x="10466" y="4144"/>
                    <a:pt x="10466" y="4144"/>
                    <a:pt x="10466" y="4132"/>
                  </a:cubicBezTo>
                  <a:lnTo>
                    <a:pt x="10454" y="4132"/>
                  </a:lnTo>
                  <a:lnTo>
                    <a:pt x="10466" y="4120"/>
                  </a:lnTo>
                  <a:lnTo>
                    <a:pt x="10454" y="4120"/>
                  </a:lnTo>
                  <a:cubicBezTo>
                    <a:pt x="10454" y="4120"/>
                    <a:pt x="10442" y="4120"/>
                    <a:pt x="10442" y="4108"/>
                  </a:cubicBezTo>
                  <a:cubicBezTo>
                    <a:pt x="10442" y="4096"/>
                    <a:pt x="10442" y="4096"/>
                    <a:pt x="10442" y="4096"/>
                  </a:cubicBezTo>
                  <a:cubicBezTo>
                    <a:pt x="10454" y="4096"/>
                    <a:pt x="10454" y="4084"/>
                    <a:pt x="10466" y="4084"/>
                  </a:cubicBezTo>
                  <a:lnTo>
                    <a:pt x="10442" y="4084"/>
                  </a:lnTo>
                  <a:cubicBezTo>
                    <a:pt x="10442" y="4084"/>
                    <a:pt x="10442" y="4084"/>
                    <a:pt x="10442" y="4073"/>
                  </a:cubicBezTo>
                  <a:lnTo>
                    <a:pt x="10454" y="4073"/>
                  </a:lnTo>
                  <a:cubicBezTo>
                    <a:pt x="10466" y="4073"/>
                    <a:pt x="10466" y="4084"/>
                    <a:pt x="10466" y="4084"/>
                  </a:cubicBezTo>
                  <a:lnTo>
                    <a:pt x="10478" y="4096"/>
                  </a:lnTo>
                  <a:cubicBezTo>
                    <a:pt x="10478" y="4096"/>
                    <a:pt x="10478" y="4084"/>
                    <a:pt x="10478" y="4084"/>
                  </a:cubicBezTo>
                  <a:cubicBezTo>
                    <a:pt x="10478" y="4073"/>
                    <a:pt x="10466" y="4073"/>
                    <a:pt x="10466" y="4073"/>
                  </a:cubicBezTo>
                  <a:cubicBezTo>
                    <a:pt x="10466" y="4061"/>
                    <a:pt x="10466" y="4061"/>
                    <a:pt x="10466" y="4049"/>
                  </a:cubicBezTo>
                  <a:cubicBezTo>
                    <a:pt x="10466" y="4040"/>
                    <a:pt x="10466" y="4032"/>
                    <a:pt x="10470" y="4032"/>
                  </a:cubicBezTo>
                  <a:cubicBezTo>
                    <a:pt x="10472" y="4032"/>
                    <a:pt x="10475" y="4033"/>
                    <a:pt x="10478" y="4037"/>
                  </a:cubicBezTo>
                  <a:lnTo>
                    <a:pt x="10478" y="4049"/>
                  </a:lnTo>
                  <a:lnTo>
                    <a:pt x="10490" y="4073"/>
                  </a:lnTo>
                  <a:cubicBezTo>
                    <a:pt x="10490" y="4049"/>
                    <a:pt x="10466" y="3989"/>
                    <a:pt x="10466" y="3942"/>
                  </a:cubicBezTo>
                  <a:lnTo>
                    <a:pt x="10466" y="3942"/>
                  </a:lnTo>
                  <a:cubicBezTo>
                    <a:pt x="10478" y="3965"/>
                    <a:pt x="10490" y="4001"/>
                    <a:pt x="10502" y="4037"/>
                  </a:cubicBezTo>
                  <a:lnTo>
                    <a:pt x="10514" y="4025"/>
                  </a:lnTo>
                  <a:lnTo>
                    <a:pt x="10526" y="4061"/>
                  </a:lnTo>
                  <a:cubicBezTo>
                    <a:pt x="10526" y="4050"/>
                    <a:pt x="10517" y="4023"/>
                    <a:pt x="10522" y="4023"/>
                  </a:cubicBezTo>
                  <a:lnTo>
                    <a:pt x="10522" y="4023"/>
                  </a:lnTo>
                  <a:cubicBezTo>
                    <a:pt x="10523" y="4023"/>
                    <a:pt x="10524" y="4023"/>
                    <a:pt x="10526" y="4025"/>
                  </a:cubicBezTo>
                  <a:cubicBezTo>
                    <a:pt x="10538" y="4061"/>
                    <a:pt x="10550" y="4049"/>
                    <a:pt x="10562" y="4096"/>
                  </a:cubicBezTo>
                  <a:cubicBezTo>
                    <a:pt x="10563" y="4097"/>
                    <a:pt x="10563" y="4098"/>
                    <a:pt x="10564" y="4098"/>
                  </a:cubicBezTo>
                  <a:cubicBezTo>
                    <a:pt x="10566" y="4098"/>
                    <a:pt x="10564" y="4089"/>
                    <a:pt x="10562" y="4081"/>
                  </a:cubicBezTo>
                  <a:lnTo>
                    <a:pt x="10562" y="4081"/>
                  </a:lnTo>
                  <a:cubicBezTo>
                    <a:pt x="10562" y="4066"/>
                    <a:pt x="10561" y="4064"/>
                    <a:pt x="10560" y="4064"/>
                  </a:cubicBezTo>
                  <a:cubicBezTo>
                    <a:pt x="10559" y="4064"/>
                    <a:pt x="10558" y="4064"/>
                    <a:pt x="10556" y="4064"/>
                  </a:cubicBezTo>
                  <a:cubicBezTo>
                    <a:pt x="10555" y="4064"/>
                    <a:pt x="10553" y="4064"/>
                    <a:pt x="10550" y="4061"/>
                  </a:cubicBezTo>
                  <a:cubicBezTo>
                    <a:pt x="10526" y="4013"/>
                    <a:pt x="10550" y="4037"/>
                    <a:pt x="10550" y="4013"/>
                  </a:cubicBezTo>
                  <a:cubicBezTo>
                    <a:pt x="10538" y="3989"/>
                    <a:pt x="10538" y="3930"/>
                    <a:pt x="10514" y="3882"/>
                  </a:cubicBezTo>
                  <a:lnTo>
                    <a:pt x="10526" y="3882"/>
                  </a:lnTo>
                  <a:cubicBezTo>
                    <a:pt x="10520" y="3865"/>
                    <a:pt x="10517" y="3860"/>
                    <a:pt x="10514" y="3860"/>
                  </a:cubicBezTo>
                  <a:cubicBezTo>
                    <a:pt x="10508" y="3860"/>
                    <a:pt x="10508" y="3887"/>
                    <a:pt x="10503" y="3887"/>
                  </a:cubicBezTo>
                  <a:cubicBezTo>
                    <a:pt x="10500" y="3887"/>
                    <a:pt x="10496" y="3880"/>
                    <a:pt x="10490" y="3858"/>
                  </a:cubicBezTo>
                  <a:cubicBezTo>
                    <a:pt x="10485" y="3858"/>
                    <a:pt x="10482" y="3860"/>
                    <a:pt x="10479" y="3860"/>
                  </a:cubicBezTo>
                  <a:cubicBezTo>
                    <a:pt x="10474" y="3860"/>
                    <a:pt x="10469" y="3856"/>
                    <a:pt x="10454" y="3834"/>
                  </a:cubicBezTo>
                  <a:lnTo>
                    <a:pt x="10454" y="3834"/>
                  </a:lnTo>
                  <a:lnTo>
                    <a:pt x="10478" y="3906"/>
                  </a:lnTo>
                  <a:cubicBezTo>
                    <a:pt x="10466" y="3894"/>
                    <a:pt x="10454" y="3858"/>
                    <a:pt x="10454" y="3846"/>
                  </a:cubicBezTo>
                  <a:lnTo>
                    <a:pt x="10442" y="3846"/>
                  </a:lnTo>
                  <a:cubicBezTo>
                    <a:pt x="10442" y="3834"/>
                    <a:pt x="10431" y="3834"/>
                    <a:pt x="10442" y="3823"/>
                  </a:cubicBezTo>
                  <a:cubicBezTo>
                    <a:pt x="10432" y="3812"/>
                    <a:pt x="10427" y="3809"/>
                    <a:pt x="10424" y="3809"/>
                  </a:cubicBezTo>
                  <a:lnTo>
                    <a:pt x="10424" y="3809"/>
                  </a:lnTo>
                  <a:cubicBezTo>
                    <a:pt x="10421" y="3809"/>
                    <a:pt x="10424" y="3816"/>
                    <a:pt x="10431" y="3823"/>
                  </a:cubicBezTo>
                  <a:cubicBezTo>
                    <a:pt x="10431" y="3846"/>
                    <a:pt x="10431" y="3846"/>
                    <a:pt x="10419" y="3846"/>
                  </a:cubicBezTo>
                  <a:cubicBezTo>
                    <a:pt x="10419" y="3858"/>
                    <a:pt x="10442" y="3894"/>
                    <a:pt x="10442" y="3906"/>
                  </a:cubicBezTo>
                  <a:cubicBezTo>
                    <a:pt x="10419" y="3894"/>
                    <a:pt x="10419" y="3906"/>
                    <a:pt x="10383" y="3858"/>
                  </a:cubicBezTo>
                  <a:cubicBezTo>
                    <a:pt x="10383" y="3846"/>
                    <a:pt x="10371" y="3823"/>
                    <a:pt x="10371" y="3823"/>
                  </a:cubicBezTo>
                  <a:cubicBezTo>
                    <a:pt x="10369" y="3821"/>
                    <a:pt x="10368" y="3820"/>
                    <a:pt x="10367" y="3820"/>
                  </a:cubicBezTo>
                  <a:lnTo>
                    <a:pt x="10367" y="3820"/>
                  </a:lnTo>
                  <a:cubicBezTo>
                    <a:pt x="10362" y="3820"/>
                    <a:pt x="10373" y="3850"/>
                    <a:pt x="10383" y="3870"/>
                  </a:cubicBezTo>
                  <a:cubicBezTo>
                    <a:pt x="10383" y="3870"/>
                    <a:pt x="10383" y="3870"/>
                    <a:pt x="10371" y="3882"/>
                  </a:cubicBezTo>
                  <a:cubicBezTo>
                    <a:pt x="10371" y="3858"/>
                    <a:pt x="10359" y="3846"/>
                    <a:pt x="10359" y="3846"/>
                  </a:cubicBezTo>
                  <a:cubicBezTo>
                    <a:pt x="10359" y="3834"/>
                    <a:pt x="10347" y="3834"/>
                    <a:pt x="10347" y="3834"/>
                  </a:cubicBezTo>
                  <a:lnTo>
                    <a:pt x="10347" y="3834"/>
                  </a:lnTo>
                  <a:cubicBezTo>
                    <a:pt x="10359" y="3882"/>
                    <a:pt x="10347" y="3858"/>
                    <a:pt x="10347" y="3882"/>
                  </a:cubicBezTo>
                  <a:cubicBezTo>
                    <a:pt x="10353" y="3888"/>
                    <a:pt x="10356" y="3891"/>
                    <a:pt x="10358" y="3891"/>
                  </a:cubicBezTo>
                  <a:cubicBezTo>
                    <a:pt x="10359" y="3891"/>
                    <a:pt x="10359" y="3888"/>
                    <a:pt x="10359" y="3882"/>
                  </a:cubicBezTo>
                  <a:cubicBezTo>
                    <a:pt x="10368" y="3909"/>
                    <a:pt x="10370" y="3942"/>
                    <a:pt x="10366" y="3942"/>
                  </a:cubicBezTo>
                  <a:cubicBezTo>
                    <a:pt x="10364" y="3942"/>
                    <a:pt x="10362" y="3939"/>
                    <a:pt x="10359" y="3930"/>
                  </a:cubicBezTo>
                  <a:cubicBezTo>
                    <a:pt x="10359" y="3906"/>
                    <a:pt x="10335" y="3882"/>
                    <a:pt x="10347" y="3870"/>
                  </a:cubicBezTo>
                  <a:cubicBezTo>
                    <a:pt x="10339" y="3857"/>
                    <a:pt x="10335" y="3852"/>
                    <a:pt x="10334" y="3852"/>
                  </a:cubicBezTo>
                  <a:lnTo>
                    <a:pt x="10334" y="3852"/>
                  </a:lnTo>
                  <a:cubicBezTo>
                    <a:pt x="10330" y="3852"/>
                    <a:pt x="10348" y="3897"/>
                    <a:pt x="10341" y="3897"/>
                  </a:cubicBezTo>
                  <a:cubicBezTo>
                    <a:pt x="10339" y="3897"/>
                    <a:pt x="10338" y="3896"/>
                    <a:pt x="10335" y="3894"/>
                  </a:cubicBezTo>
                  <a:lnTo>
                    <a:pt x="10323" y="3870"/>
                  </a:lnTo>
                  <a:cubicBezTo>
                    <a:pt x="10312" y="3836"/>
                    <a:pt x="10322" y="3856"/>
                    <a:pt x="10313" y="3837"/>
                  </a:cubicBezTo>
                  <a:lnTo>
                    <a:pt x="10313" y="3837"/>
                  </a:lnTo>
                  <a:cubicBezTo>
                    <a:pt x="10318" y="3822"/>
                    <a:pt x="10335" y="3817"/>
                    <a:pt x="10335" y="3787"/>
                  </a:cubicBezTo>
                  <a:lnTo>
                    <a:pt x="10300" y="3775"/>
                  </a:lnTo>
                  <a:cubicBezTo>
                    <a:pt x="10288" y="3823"/>
                    <a:pt x="10228" y="3787"/>
                    <a:pt x="10240" y="3882"/>
                  </a:cubicBezTo>
                  <a:cubicBezTo>
                    <a:pt x="10240" y="3882"/>
                    <a:pt x="10240" y="3882"/>
                    <a:pt x="10240" y="3906"/>
                  </a:cubicBezTo>
                  <a:lnTo>
                    <a:pt x="10240" y="3918"/>
                  </a:lnTo>
                  <a:cubicBezTo>
                    <a:pt x="10228" y="3894"/>
                    <a:pt x="10216" y="3894"/>
                    <a:pt x="10192" y="3870"/>
                  </a:cubicBezTo>
                  <a:lnTo>
                    <a:pt x="10192" y="3870"/>
                  </a:lnTo>
                  <a:cubicBezTo>
                    <a:pt x="10204" y="3882"/>
                    <a:pt x="10204" y="3882"/>
                    <a:pt x="10216" y="3906"/>
                  </a:cubicBezTo>
                  <a:cubicBezTo>
                    <a:pt x="10225" y="3942"/>
                    <a:pt x="10234" y="3958"/>
                    <a:pt x="10233" y="3958"/>
                  </a:cubicBezTo>
                  <a:cubicBezTo>
                    <a:pt x="10232" y="3958"/>
                    <a:pt x="10231" y="3956"/>
                    <a:pt x="10228" y="3953"/>
                  </a:cubicBezTo>
                  <a:cubicBezTo>
                    <a:pt x="10221" y="3939"/>
                    <a:pt x="10218" y="3933"/>
                    <a:pt x="10214" y="3926"/>
                  </a:cubicBezTo>
                  <a:lnTo>
                    <a:pt x="10214" y="3926"/>
                  </a:lnTo>
                  <a:cubicBezTo>
                    <a:pt x="10216" y="3934"/>
                    <a:pt x="10216" y="3942"/>
                    <a:pt x="10216" y="3942"/>
                  </a:cubicBezTo>
                  <a:cubicBezTo>
                    <a:pt x="10204" y="3930"/>
                    <a:pt x="10192" y="3930"/>
                    <a:pt x="10181" y="3906"/>
                  </a:cubicBezTo>
                  <a:cubicBezTo>
                    <a:pt x="10181" y="3902"/>
                    <a:pt x="10182" y="3901"/>
                    <a:pt x="10184" y="3901"/>
                  </a:cubicBezTo>
                  <a:cubicBezTo>
                    <a:pt x="10187" y="3901"/>
                    <a:pt x="10192" y="3906"/>
                    <a:pt x="10192" y="3906"/>
                  </a:cubicBezTo>
                  <a:cubicBezTo>
                    <a:pt x="10192" y="3894"/>
                    <a:pt x="10181" y="3882"/>
                    <a:pt x="10169" y="3870"/>
                  </a:cubicBezTo>
                  <a:cubicBezTo>
                    <a:pt x="10157" y="3858"/>
                    <a:pt x="10157" y="3834"/>
                    <a:pt x="10157" y="3823"/>
                  </a:cubicBezTo>
                  <a:cubicBezTo>
                    <a:pt x="10145" y="3846"/>
                    <a:pt x="10157" y="3906"/>
                    <a:pt x="10157" y="3930"/>
                  </a:cubicBezTo>
                  <a:cubicBezTo>
                    <a:pt x="10149" y="3922"/>
                    <a:pt x="10135" y="3892"/>
                    <a:pt x="10131" y="3881"/>
                  </a:cubicBezTo>
                  <a:lnTo>
                    <a:pt x="10131" y="3881"/>
                  </a:lnTo>
                  <a:cubicBezTo>
                    <a:pt x="10132" y="3881"/>
                    <a:pt x="10132" y="3881"/>
                    <a:pt x="10133" y="3882"/>
                  </a:cubicBezTo>
                  <a:cubicBezTo>
                    <a:pt x="10131" y="3878"/>
                    <a:pt x="10130" y="3876"/>
                    <a:pt x="10130" y="3876"/>
                  </a:cubicBezTo>
                  <a:lnTo>
                    <a:pt x="10130" y="3876"/>
                  </a:lnTo>
                  <a:cubicBezTo>
                    <a:pt x="10129" y="3876"/>
                    <a:pt x="10130" y="3878"/>
                    <a:pt x="10131" y="3881"/>
                  </a:cubicBezTo>
                  <a:lnTo>
                    <a:pt x="10131" y="3881"/>
                  </a:lnTo>
                  <a:cubicBezTo>
                    <a:pt x="10131" y="3881"/>
                    <a:pt x="10131" y="3881"/>
                    <a:pt x="10131" y="3881"/>
                  </a:cubicBezTo>
                  <a:lnTo>
                    <a:pt x="10131" y="3881"/>
                  </a:lnTo>
                  <a:cubicBezTo>
                    <a:pt x="10125" y="3881"/>
                    <a:pt x="10129" y="3920"/>
                    <a:pt x="10131" y="3941"/>
                  </a:cubicBezTo>
                  <a:lnTo>
                    <a:pt x="10131" y="3941"/>
                  </a:lnTo>
                  <a:cubicBezTo>
                    <a:pt x="10085" y="3930"/>
                    <a:pt x="10061" y="3941"/>
                    <a:pt x="10002" y="3894"/>
                  </a:cubicBezTo>
                  <a:lnTo>
                    <a:pt x="10002" y="3894"/>
                  </a:lnTo>
                  <a:lnTo>
                    <a:pt x="10026" y="3965"/>
                  </a:lnTo>
                  <a:lnTo>
                    <a:pt x="10002" y="3930"/>
                  </a:lnTo>
                  <a:cubicBezTo>
                    <a:pt x="9993" y="3925"/>
                    <a:pt x="9985" y="3923"/>
                    <a:pt x="9978" y="3923"/>
                  </a:cubicBezTo>
                  <a:cubicBezTo>
                    <a:pt x="9949" y="3923"/>
                    <a:pt x="9938" y="3958"/>
                    <a:pt x="9919" y="3977"/>
                  </a:cubicBezTo>
                  <a:cubicBezTo>
                    <a:pt x="9917" y="3979"/>
                    <a:pt x="9916" y="3979"/>
                    <a:pt x="9915" y="3979"/>
                  </a:cubicBezTo>
                  <a:cubicBezTo>
                    <a:pt x="9904" y="3979"/>
                    <a:pt x="9893" y="3940"/>
                    <a:pt x="9883" y="3930"/>
                  </a:cubicBezTo>
                  <a:cubicBezTo>
                    <a:pt x="9859" y="3930"/>
                    <a:pt x="9883" y="4001"/>
                    <a:pt x="9871" y="4025"/>
                  </a:cubicBezTo>
                  <a:cubicBezTo>
                    <a:pt x="9859" y="4001"/>
                    <a:pt x="9847" y="3953"/>
                    <a:pt x="9835" y="3953"/>
                  </a:cubicBezTo>
                  <a:lnTo>
                    <a:pt x="9835" y="3953"/>
                  </a:lnTo>
                  <a:cubicBezTo>
                    <a:pt x="9835" y="3973"/>
                    <a:pt x="9843" y="3992"/>
                    <a:pt x="9840" y="3992"/>
                  </a:cubicBezTo>
                  <a:cubicBezTo>
                    <a:pt x="9839" y="3992"/>
                    <a:pt x="9837" y="3991"/>
                    <a:pt x="9835" y="3989"/>
                  </a:cubicBezTo>
                  <a:lnTo>
                    <a:pt x="9835" y="3977"/>
                  </a:lnTo>
                  <a:cubicBezTo>
                    <a:pt x="9831" y="3968"/>
                    <a:pt x="9828" y="3966"/>
                    <a:pt x="9826" y="3966"/>
                  </a:cubicBezTo>
                  <a:cubicBezTo>
                    <a:pt x="9823" y="3966"/>
                    <a:pt x="9821" y="3969"/>
                    <a:pt x="9818" y="3969"/>
                  </a:cubicBezTo>
                  <a:cubicBezTo>
                    <a:pt x="9816" y="3969"/>
                    <a:pt x="9814" y="3968"/>
                    <a:pt x="9811" y="3965"/>
                  </a:cubicBezTo>
                  <a:cubicBezTo>
                    <a:pt x="9788" y="3977"/>
                    <a:pt x="9788" y="4025"/>
                    <a:pt x="9811" y="4096"/>
                  </a:cubicBezTo>
                  <a:cubicBezTo>
                    <a:pt x="9788" y="4096"/>
                    <a:pt x="9776" y="4037"/>
                    <a:pt x="9776" y="4025"/>
                  </a:cubicBezTo>
                  <a:lnTo>
                    <a:pt x="9776" y="4025"/>
                  </a:lnTo>
                  <a:cubicBezTo>
                    <a:pt x="9778" y="4027"/>
                    <a:pt x="9779" y="4028"/>
                    <a:pt x="9780" y="4028"/>
                  </a:cubicBezTo>
                  <a:cubicBezTo>
                    <a:pt x="9783" y="4028"/>
                    <a:pt x="9774" y="4009"/>
                    <a:pt x="9764" y="3989"/>
                  </a:cubicBezTo>
                  <a:cubicBezTo>
                    <a:pt x="9764" y="4001"/>
                    <a:pt x="9764" y="4010"/>
                    <a:pt x="9761" y="4010"/>
                  </a:cubicBezTo>
                  <a:cubicBezTo>
                    <a:pt x="9758" y="4010"/>
                    <a:pt x="9752" y="4001"/>
                    <a:pt x="9740" y="3977"/>
                  </a:cubicBezTo>
                  <a:cubicBezTo>
                    <a:pt x="9740" y="3988"/>
                    <a:pt x="9730" y="3989"/>
                    <a:pt x="9737" y="4015"/>
                  </a:cubicBezTo>
                  <a:lnTo>
                    <a:pt x="9737" y="4015"/>
                  </a:lnTo>
                  <a:cubicBezTo>
                    <a:pt x="9737" y="4015"/>
                    <a:pt x="9737" y="4015"/>
                    <a:pt x="9737" y="4015"/>
                  </a:cubicBezTo>
                  <a:lnTo>
                    <a:pt x="9737" y="4015"/>
                  </a:lnTo>
                  <a:cubicBezTo>
                    <a:pt x="9740" y="4015"/>
                    <a:pt x="9752" y="4032"/>
                    <a:pt x="9752" y="4049"/>
                  </a:cubicBezTo>
                  <a:cubicBezTo>
                    <a:pt x="9748" y="4045"/>
                    <a:pt x="9744" y="4045"/>
                    <a:pt x="9740" y="4045"/>
                  </a:cubicBezTo>
                  <a:lnTo>
                    <a:pt x="9740" y="4045"/>
                  </a:lnTo>
                  <a:cubicBezTo>
                    <a:pt x="9731" y="4045"/>
                    <a:pt x="9720" y="4045"/>
                    <a:pt x="9704" y="4013"/>
                  </a:cubicBezTo>
                  <a:cubicBezTo>
                    <a:pt x="9669" y="4037"/>
                    <a:pt x="9621" y="4049"/>
                    <a:pt x="9573" y="4073"/>
                  </a:cubicBezTo>
                  <a:cubicBezTo>
                    <a:pt x="9585" y="4096"/>
                    <a:pt x="9585" y="4084"/>
                    <a:pt x="9597" y="4096"/>
                  </a:cubicBezTo>
                  <a:cubicBezTo>
                    <a:pt x="9597" y="4107"/>
                    <a:pt x="9595" y="4111"/>
                    <a:pt x="9592" y="4111"/>
                  </a:cubicBezTo>
                  <a:cubicBezTo>
                    <a:pt x="9589" y="4111"/>
                    <a:pt x="9584" y="4106"/>
                    <a:pt x="9583" y="4106"/>
                  </a:cubicBezTo>
                  <a:lnTo>
                    <a:pt x="9583" y="4106"/>
                  </a:lnTo>
                  <a:cubicBezTo>
                    <a:pt x="9581" y="4106"/>
                    <a:pt x="9581" y="4109"/>
                    <a:pt x="9585" y="4120"/>
                  </a:cubicBezTo>
                  <a:lnTo>
                    <a:pt x="9573" y="4084"/>
                  </a:lnTo>
                  <a:cubicBezTo>
                    <a:pt x="9561" y="4096"/>
                    <a:pt x="9573" y="4144"/>
                    <a:pt x="9573" y="4180"/>
                  </a:cubicBezTo>
                  <a:cubicBezTo>
                    <a:pt x="9561" y="4144"/>
                    <a:pt x="9549" y="4156"/>
                    <a:pt x="9549" y="4132"/>
                  </a:cubicBezTo>
                  <a:cubicBezTo>
                    <a:pt x="9549" y="4133"/>
                    <a:pt x="9549" y="4133"/>
                    <a:pt x="9549" y="4133"/>
                  </a:cubicBezTo>
                  <a:cubicBezTo>
                    <a:pt x="9543" y="4133"/>
                    <a:pt x="9479" y="4034"/>
                    <a:pt x="9477" y="4034"/>
                  </a:cubicBezTo>
                  <a:lnTo>
                    <a:pt x="9477" y="4034"/>
                  </a:lnTo>
                  <a:cubicBezTo>
                    <a:pt x="9477" y="4034"/>
                    <a:pt x="9477" y="4035"/>
                    <a:pt x="9478" y="4037"/>
                  </a:cubicBezTo>
                  <a:lnTo>
                    <a:pt x="9549" y="4168"/>
                  </a:lnTo>
                  <a:cubicBezTo>
                    <a:pt x="9555" y="4174"/>
                    <a:pt x="9555" y="4174"/>
                    <a:pt x="9554" y="4174"/>
                  </a:cubicBezTo>
                  <a:cubicBezTo>
                    <a:pt x="9552" y="4174"/>
                    <a:pt x="9549" y="4174"/>
                    <a:pt x="9549" y="4180"/>
                  </a:cubicBezTo>
                  <a:cubicBezTo>
                    <a:pt x="9538" y="4156"/>
                    <a:pt x="9514" y="4132"/>
                    <a:pt x="9502" y="4132"/>
                  </a:cubicBezTo>
                  <a:cubicBezTo>
                    <a:pt x="9490" y="4108"/>
                    <a:pt x="9502" y="4108"/>
                    <a:pt x="9502" y="4108"/>
                  </a:cubicBezTo>
                  <a:cubicBezTo>
                    <a:pt x="9478" y="4049"/>
                    <a:pt x="9466" y="4073"/>
                    <a:pt x="9454" y="4025"/>
                  </a:cubicBezTo>
                  <a:lnTo>
                    <a:pt x="9454" y="4025"/>
                  </a:lnTo>
                  <a:cubicBezTo>
                    <a:pt x="9442" y="4037"/>
                    <a:pt x="9466" y="4049"/>
                    <a:pt x="9478" y="4073"/>
                  </a:cubicBezTo>
                  <a:lnTo>
                    <a:pt x="9454" y="4073"/>
                  </a:lnTo>
                  <a:lnTo>
                    <a:pt x="9478" y="4084"/>
                  </a:lnTo>
                  <a:cubicBezTo>
                    <a:pt x="9478" y="4094"/>
                    <a:pt x="9486" y="4127"/>
                    <a:pt x="9476" y="4127"/>
                  </a:cubicBezTo>
                  <a:cubicBezTo>
                    <a:pt x="9474" y="4127"/>
                    <a:pt x="9471" y="4125"/>
                    <a:pt x="9466" y="4120"/>
                  </a:cubicBezTo>
                  <a:lnTo>
                    <a:pt x="9466" y="4120"/>
                  </a:lnTo>
                  <a:lnTo>
                    <a:pt x="9490" y="4180"/>
                  </a:lnTo>
                  <a:cubicBezTo>
                    <a:pt x="9482" y="4163"/>
                    <a:pt x="9478" y="4158"/>
                    <a:pt x="9476" y="4158"/>
                  </a:cubicBezTo>
                  <a:cubicBezTo>
                    <a:pt x="9472" y="4158"/>
                    <a:pt x="9473" y="4170"/>
                    <a:pt x="9469" y="4170"/>
                  </a:cubicBezTo>
                  <a:cubicBezTo>
                    <a:pt x="9469" y="4170"/>
                    <a:pt x="9468" y="4169"/>
                    <a:pt x="9466" y="4168"/>
                  </a:cubicBezTo>
                  <a:lnTo>
                    <a:pt x="9454" y="4144"/>
                  </a:lnTo>
                  <a:cubicBezTo>
                    <a:pt x="9442" y="4144"/>
                    <a:pt x="9442" y="4132"/>
                    <a:pt x="9430" y="4120"/>
                  </a:cubicBezTo>
                  <a:cubicBezTo>
                    <a:pt x="9423" y="4109"/>
                    <a:pt x="9421" y="4106"/>
                    <a:pt x="9422" y="4106"/>
                  </a:cubicBezTo>
                  <a:lnTo>
                    <a:pt x="9422" y="4106"/>
                  </a:lnTo>
                  <a:cubicBezTo>
                    <a:pt x="9423" y="4106"/>
                    <a:pt x="9426" y="4111"/>
                    <a:pt x="9427" y="4111"/>
                  </a:cubicBezTo>
                  <a:cubicBezTo>
                    <a:pt x="9428" y="4111"/>
                    <a:pt x="9426" y="4107"/>
                    <a:pt x="9419" y="4096"/>
                  </a:cubicBezTo>
                  <a:lnTo>
                    <a:pt x="9407" y="4084"/>
                  </a:lnTo>
                  <a:lnTo>
                    <a:pt x="9407" y="4084"/>
                  </a:lnTo>
                  <a:cubicBezTo>
                    <a:pt x="9419" y="4108"/>
                    <a:pt x="9419" y="4132"/>
                    <a:pt x="9442" y="4144"/>
                  </a:cubicBezTo>
                  <a:cubicBezTo>
                    <a:pt x="9454" y="4192"/>
                    <a:pt x="9466" y="4227"/>
                    <a:pt x="9454" y="4239"/>
                  </a:cubicBezTo>
                  <a:cubicBezTo>
                    <a:pt x="9419" y="4204"/>
                    <a:pt x="9442" y="4192"/>
                    <a:pt x="9419" y="4156"/>
                  </a:cubicBezTo>
                  <a:cubicBezTo>
                    <a:pt x="9417" y="4155"/>
                    <a:pt x="9416" y="4155"/>
                    <a:pt x="9414" y="4155"/>
                  </a:cubicBezTo>
                  <a:cubicBezTo>
                    <a:pt x="9389" y="4155"/>
                    <a:pt x="9453" y="4275"/>
                    <a:pt x="9430" y="4275"/>
                  </a:cubicBezTo>
                  <a:cubicBezTo>
                    <a:pt x="9429" y="4273"/>
                    <a:pt x="9428" y="4273"/>
                    <a:pt x="9427" y="4273"/>
                  </a:cubicBezTo>
                  <a:lnTo>
                    <a:pt x="9427" y="4273"/>
                  </a:lnTo>
                  <a:cubicBezTo>
                    <a:pt x="9421" y="4273"/>
                    <a:pt x="9429" y="4300"/>
                    <a:pt x="9419" y="4311"/>
                  </a:cubicBezTo>
                  <a:cubicBezTo>
                    <a:pt x="9407" y="4287"/>
                    <a:pt x="9395" y="4287"/>
                    <a:pt x="9383" y="4263"/>
                  </a:cubicBezTo>
                  <a:lnTo>
                    <a:pt x="9371" y="4239"/>
                  </a:lnTo>
                  <a:cubicBezTo>
                    <a:pt x="9371" y="4239"/>
                    <a:pt x="9362" y="4239"/>
                    <a:pt x="9353" y="4225"/>
                  </a:cubicBezTo>
                  <a:lnTo>
                    <a:pt x="9353" y="4225"/>
                  </a:lnTo>
                  <a:cubicBezTo>
                    <a:pt x="9367" y="4253"/>
                    <a:pt x="9347" y="4265"/>
                    <a:pt x="9347" y="4287"/>
                  </a:cubicBezTo>
                  <a:lnTo>
                    <a:pt x="9371" y="4311"/>
                  </a:lnTo>
                  <a:cubicBezTo>
                    <a:pt x="9371" y="4330"/>
                    <a:pt x="9371" y="4350"/>
                    <a:pt x="9364" y="4350"/>
                  </a:cubicBezTo>
                  <a:cubicBezTo>
                    <a:pt x="9363" y="4350"/>
                    <a:pt x="9361" y="4349"/>
                    <a:pt x="9359" y="4346"/>
                  </a:cubicBezTo>
                  <a:lnTo>
                    <a:pt x="9359" y="4346"/>
                  </a:lnTo>
                  <a:cubicBezTo>
                    <a:pt x="9347" y="4370"/>
                    <a:pt x="9371" y="4394"/>
                    <a:pt x="9383" y="4430"/>
                  </a:cubicBezTo>
                  <a:cubicBezTo>
                    <a:pt x="9359" y="4406"/>
                    <a:pt x="9335" y="4370"/>
                    <a:pt x="9323" y="4334"/>
                  </a:cubicBezTo>
                  <a:lnTo>
                    <a:pt x="9323" y="4334"/>
                  </a:lnTo>
                  <a:cubicBezTo>
                    <a:pt x="9329" y="4346"/>
                    <a:pt x="9332" y="4349"/>
                    <a:pt x="9335" y="4349"/>
                  </a:cubicBezTo>
                  <a:cubicBezTo>
                    <a:pt x="9338" y="4349"/>
                    <a:pt x="9341" y="4346"/>
                    <a:pt x="9347" y="4346"/>
                  </a:cubicBezTo>
                  <a:cubicBezTo>
                    <a:pt x="9347" y="4313"/>
                    <a:pt x="9327" y="4250"/>
                    <a:pt x="9342" y="4250"/>
                  </a:cubicBezTo>
                  <a:cubicBezTo>
                    <a:pt x="9344" y="4250"/>
                    <a:pt x="9345" y="4250"/>
                    <a:pt x="9347" y="4251"/>
                  </a:cubicBezTo>
                  <a:cubicBezTo>
                    <a:pt x="9332" y="4225"/>
                    <a:pt x="9325" y="4216"/>
                    <a:pt x="9322" y="4216"/>
                  </a:cubicBezTo>
                  <a:lnTo>
                    <a:pt x="9322" y="4216"/>
                  </a:lnTo>
                  <a:cubicBezTo>
                    <a:pt x="9317" y="4216"/>
                    <a:pt x="9324" y="4243"/>
                    <a:pt x="9317" y="4243"/>
                  </a:cubicBezTo>
                  <a:cubicBezTo>
                    <a:pt x="9316" y="4243"/>
                    <a:pt x="9314" y="4242"/>
                    <a:pt x="9311" y="4239"/>
                  </a:cubicBezTo>
                  <a:cubicBezTo>
                    <a:pt x="9311" y="4227"/>
                    <a:pt x="9311" y="4227"/>
                    <a:pt x="9311" y="4227"/>
                  </a:cubicBezTo>
                  <a:cubicBezTo>
                    <a:pt x="9311" y="4215"/>
                    <a:pt x="9311" y="4204"/>
                    <a:pt x="9288" y="4156"/>
                  </a:cubicBezTo>
                  <a:lnTo>
                    <a:pt x="9288" y="4156"/>
                  </a:lnTo>
                  <a:cubicBezTo>
                    <a:pt x="9288" y="4166"/>
                    <a:pt x="9314" y="4220"/>
                    <a:pt x="9306" y="4220"/>
                  </a:cubicBezTo>
                  <a:cubicBezTo>
                    <a:pt x="9305" y="4220"/>
                    <a:pt x="9303" y="4219"/>
                    <a:pt x="9299" y="4215"/>
                  </a:cubicBezTo>
                  <a:cubicBezTo>
                    <a:pt x="9299" y="4219"/>
                    <a:pt x="9298" y="4221"/>
                    <a:pt x="9297" y="4221"/>
                  </a:cubicBezTo>
                  <a:cubicBezTo>
                    <a:pt x="9288" y="4221"/>
                    <a:pt x="9262" y="4180"/>
                    <a:pt x="9252" y="4180"/>
                  </a:cubicBezTo>
                  <a:lnTo>
                    <a:pt x="9252" y="4180"/>
                  </a:lnTo>
                  <a:cubicBezTo>
                    <a:pt x="9264" y="4215"/>
                    <a:pt x="9299" y="4275"/>
                    <a:pt x="9276" y="4275"/>
                  </a:cubicBezTo>
                  <a:lnTo>
                    <a:pt x="9264" y="4227"/>
                  </a:lnTo>
                  <a:lnTo>
                    <a:pt x="9264" y="4227"/>
                  </a:lnTo>
                  <a:cubicBezTo>
                    <a:pt x="9240" y="4227"/>
                    <a:pt x="9288" y="4287"/>
                    <a:pt x="9276" y="4299"/>
                  </a:cubicBezTo>
                  <a:cubicBezTo>
                    <a:pt x="9276" y="4299"/>
                    <a:pt x="9285" y="4336"/>
                    <a:pt x="9295" y="4336"/>
                  </a:cubicBezTo>
                  <a:cubicBezTo>
                    <a:pt x="9297" y="4336"/>
                    <a:pt x="9298" y="4336"/>
                    <a:pt x="9299" y="4334"/>
                  </a:cubicBezTo>
                  <a:lnTo>
                    <a:pt x="9299" y="4334"/>
                  </a:lnTo>
                  <a:cubicBezTo>
                    <a:pt x="9311" y="4358"/>
                    <a:pt x="9299" y="4370"/>
                    <a:pt x="9288" y="4370"/>
                  </a:cubicBezTo>
                  <a:cubicBezTo>
                    <a:pt x="9288" y="4370"/>
                    <a:pt x="9299" y="4382"/>
                    <a:pt x="9299" y="4394"/>
                  </a:cubicBezTo>
                  <a:cubicBezTo>
                    <a:pt x="9306" y="4398"/>
                    <a:pt x="9310" y="4400"/>
                    <a:pt x="9312" y="4400"/>
                  </a:cubicBezTo>
                  <a:cubicBezTo>
                    <a:pt x="9321" y="4400"/>
                    <a:pt x="9314" y="4382"/>
                    <a:pt x="9320" y="4382"/>
                  </a:cubicBezTo>
                  <a:lnTo>
                    <a:pt x="9320" y="4382"/>
                  </a:lnTo>
                  <a:cubicBezTo>
                    <a:pt x="9322" y="4382"/>
                    <a:pt x="9326" y="4385"/>
                    <a:pt x="9335" y="4394"/>
                  </a:cubicBezTo>
                  <a:lnTo>
                    <a:pt x="9311" y="4346"/>
                  </a:lnTo>
                  <a:lnTo>
                    <a:pt x="9311" y="4346"/>
                  </a:lnTo>
                  <a:cubicBezTo>
                    <a:pt x="9323" y="4358"/>
                    <a:pt x="9347" y="4394"/>
                    <a:pt x="9359" y="4418"/>
                  </a:cubicBezTo>
                  <a:cubicBezTo>
                    <a:pt x="9373" y="4435"/>
                    <a:pt x="9377" y="4441"/>
                    <a:pt x="9376" y="4441"/>
                  </a:cubicBezTo>
                  <a:cubicBezTo>
                    <a:pt x="9375" y="4441"/>
                    <a:pt x="9365" y="4431"/>
                    <a:pt x="9361" y="4431"/>
                  </a:cubicBezTo>
                  <a:lnTo>
                    <a:pt x="9361" y="4431"/>
                  </a:lnTo>
                  <a:cubicBezTo>
                    <a:pt x="9359" y="4431"/>
                    <a:pt x="9360" y="4436"/>
                    <a:pt x="9371" y="4454"/>
                  </a:cubicBezTo>
                  <a:lnTo>
                    <a:pt x="9371" y="4442"/>
                  </a:lnTo>
                  <a:cubicBezTo>
                    <a:pt x="9407" y="4489"/>
                    <a:pt x="9383" y="4489"/>
                    <a:pt x="9371" y="4489"/>
                  </a:cubicBezTo>
                  <a:cubicBezTo>
                    <a:pt x="9359" y="4477"/>
                    <a:pt x="9347" y="4477"/>
                    <a:pt x="9323" y="4442"/>
                  </a:cubicBezTo>
                  <a:lnTo>
                    <a:pt x="9323" y="4418"/>
                  </a:lnTo>
                  <a:cubicBezTo>
                    <a:pt x="9319" y="4413"/>
                    <a:pt x="9316" y="4411"/>
                    <a:pt x="9314" y="4411"/>
                  </a:cubicBezTo>
                  <a:lnTo>
                    <a:pt x="9314" y="4411"/>
                  </a:lnTo>
                  <a:cubicBezTo>
                    <a:pt x="9307" y="4411"/>
                    <a:pt x="9321" y="4444"/>
                    <a:pt x="9311" y="4454"/>
                  </a:cubicBezTo>
                  <a:cubicBezTo>
                    <a:pt x="9311" y="4442"/>
                    <a:pt x="9311" y="4442"/>
                    <a:pt x="9311" y="4442"/>
                  </a:cubicBezTo>
                  <a:lnTo>
                    <a:pt x="9299" y="4442"/>
                  </a:lnTo>
                  <a:cubicBezTo>
                    <a:pt x="9299" y="4442"/>
                    <a:pt x="9299" y="4457"/>
                    <a:pt x="9293" y="4457"/>
                  </a:cubicBezTo>
                  <a:cubicBezTo>
                    <a:pt x="9292" y="4457"/>
                    <a:pt x="9290" y="4456"/>
                    <a:pt x="9288" y="4454"/>
                  </a:cubicBezTo>
                  <a:lnTo>
                    <a:pt x="9288" y="4454"/>
                  </a:lnTo>
                  <a:lnTo>
                    <a:pt x="9299" y="4477"/>
                  </a:lnTo>
                  <a:lnTo>
                    <a:pt x="9299" y="4465"/>
                  </a:lnTo>
                  <a:cubicBezTo>
                    <a:pt x="9299" y="4465"/>
                    <a:pt x="9323" y="4477"/>
                    <a:pt x="9323" y="4501"/>
                  </a:cubicBezTo>
                  <a:cubicBezTo>
                    <a:pt x="9323" y="4506"/>
                    <a:pt x="9322" y="4508"/>
                    <a:pt x="9320" y="4508"/>
                  </a:cubicBezTo>
                  <a:cubicBezTo>
                    <a:pt x="9310" y="4508"/>
                    <a:pt x="9285" y="4473"/>
                    <a:pt x="9276" y="4454"/>
                  </a:cubicBezTo>
                  <a:cubicBezTo>
                    <a:pt x="9265" y="4433"/>
                    <a:pt x="9266" y="4428"/>
                    <a:pt x="9270" y="4428"/>
                  </a:cubicBezTo>
                  <a:cubicBezTo>
                    <a:pt x="9274" y="4428"/>
                    <a:pt x="9282" y="4432"/>
                    <a:pt x="9285" y="4432"/>
                  </a:cubicBezTo>
                  <a:cubicBezTo>
                    <a:pt x="9287" y="4432"/>
                    <a:pt x="9288" y="4432"/>
                    <a:pt x="9288" y="4430"/>
                  </a:cubicBezTo>
                  <a:cubicBezTo>
                    <a:pt x="9274" y="4412"/>
                    <a:pt x="9268" y="4408"/>
                    <a:pt x="9263" y="4408"/>
                  </a:cubicBezTo>
                  <a:cubicBezTo>
                    <a:pt x="9258" y="4408"/>
                    <a:pt x="9256" y="4413"/>
                    <a:pt x="9252" y="4413"/>
                  </a:cubicBezTo>
                  <a:cubicBezTo>
                    <a:pt x="9249" y="4413"/>
                    <a:pt x="9245" y="4411"/>
                    <a:pt x="9240" y="4406"/>
                  </a:cubicBezTo>
                  <a:cubicBezTo>
                    <a:pt x="9216" y="4358"/>
                    <a:pt x="9252" y="4394"/>
                    <a:pt x="9228" y="4358"/>
                  </a:cubicBezTo>
                  <a:cubicBezTo>
                    <a:pt x="9226" y="4357"/>
                    <a:pt x="9225" y="4356"/>
                    <a:pt x="9224" y="4356"/>
                  </a:cubicBezTo>
                  <a:lnTo>
                    <a:pt x="9224" y="4356"/>
                  </a:lnTo>
                  <a:cubicBezTo>
                    <a:pt x="9219" y="4356"/>
                    <a:pt x="9226" y="4382"/>
                    <a:pt x="9216" y="4382"/>
                  </a:cubicBezTo>
                  <a:cubicBezTo>
                    <a:pt x="9204" y="4358"/>
                    <a:pt x="9216" y="4346"/>
                    <a:pt x="9192" y="4323"/>
                  </a:cubicBezTo>
                  <a:lnTo>
                    <a:pt x="9180" y="4311"/>
                  </a:lnTo>
                  <a:cubicBezTo>
                    <a:pt x="9192" y="4299"/>
                    <a:pt x="9145" y="4251"/>
                    <a:pt x="9145" y="4227"/>
                  </a:cubicBezTo>
                  <a:cubicBezTo>
                    <a:pt x="9144" y="4226"/>
                    <a:pt x="9143" y="4226"/>
                    <a:pt x="9142" y="4226"/>
                  </a:cubicBezTo>
                  <a:lnTo>
                    <a:pt x="9142" y="4226"/>
                  </a:lnTo>
                  <a:cubicBezTo>
                    <a:pt x="9138" y="4226"/>
                    <a:pt x="9149" y="4257"/>
                    <a:pt x="9141" y="4257"/>
                  </a:cubicBezTo>
                  <a:cubicBezTo>
                    <a:pt x="9139" y="4257"/>
                    <a:pt x="9137" y="4255"/>
                    <a:pt x="9133" y="4251"/>
                  </a:cubicBezTo>
                  <a:lnTo>
                    <a:pt x="9133" y="4251"/>
                  </a:lnTo>
                  <a:cubicBezTo>
                    <a:pt x="9145" y="4275"/>
                    <a:pt x="9180" y="4299"/>
                    <a:pt x="9180" y="4323"/>
                  </a:cubicBezTo>
                  <a:lnTo>
                    <a:pt x="9168" y="4323"/>
                  </a:lnTo>
                  <a:cubicBezTo>
                    <a:pt x="9145" y="4299"/>
                    <a:pt x="9145" y="4263"/>
                    <a:pt x="9121" y="4251"/>
                  </a:cubicBezTo>
                  <a:lnTo>
                    <a:pt x="9121" y="4263"/>
                  </a:lnTo>
                  <a:cubicBezTo>
                    <a:pt x="9133" y="4287"/>
                    <a:pt x="9145" y="4287"/>
                    <a:pt x="9157" y="4311"/>
                  </a:cubicBezTo>
                  <a:cubicBezTo>
                    <a:pt x="9155" y="4310"/>
                    <a:pt x="9153" y="4309"/>
                    <a:pt x="9152" y="4309"/>
                  </a:cubicBezTo>
                  <a:lnTo>
                    <a:pt x="9152" y="4309"/>
                  </a:lnTo>
                  <a:cubicBezTo>
                    <a:pt x="9140" y="4309"/>
                    <a:pt x="9180" y="4372"/>
                    <a:pt x="9180" y="4394"/>
                  </a:cubicBezTo>
                  <a:cubicBezTo>
                    <a:pt x="9180" y="4394"/>
                    <a:pt x="9168" y="4394"/>
                    <a:pt x="9157" y="4382"/>
                  </a:cubicBezTo>
                  <a:lnTo>
                    <a:pt x="9157" y="4382"/>
                  </a:lnTo>
                  <a:cubicBezTo>
                    <a:pt x="9168" y="4430"/>
                    <a:pt x="9157" y="4442"/>
                    <a:pt x="9168" y="4489"/>
                  </a:cubicBezTo>
                  <a:cubicBezTo>
                    <a:pt x="9157" y="4454"/>
                    <a:pt x="9145" y="4442"/>
                    <a:pt x="9121" y="4418"/>
                  </a:cubicBezTo>
                  <a:cubicBezTo>
                    <a:pt x="9133" y="4406"/>
                    <a:pt x="9097" y="4358"/>
                    <a:pt x="9085" y="4334"/>
                  </a:cubicBezTo>
                  <a:lnTo>
                    <a:pt x="9085" y="4334"/>
                  </a:lnTo>
                  <a:cubicBezTo>
                    <a:pt x="9073" y="4346"/>
                    <a:pt x="9109" y="4394"/>
                    <a:pt x="9121" y="4406"/>
                  </a:cubicBezTo>
                  <a:cubicBezTo>
                    <a:pt x="9118" y="4405"/>
                    <a:pt x="9116" y="4404"/>
                    <a:pt x="9115" y="4404"/>
                  </a:cubicBezTo>
                  <a:cubicBezTo>
                    <a:pt x="9107" y="4404"/>
                    <a:pt x="9119" y="4425"/>
                    <a:pt x="9111" y="4425"/>
                  </a:cubicBezTo>
                  <a:cubicBezTo>
                    <a:pt x="9109" y="4425"/>
                    <a:pt x="9104" y="4423"/>
                    <a:pt x="9097" y="4418"/>
                  </a:cubicBezTo>
                  <a:cubicBezTo>
                    <a:pt x="9085" y="4406"/>
                    <a:pt x="9073" y="4370"/>
                    <a:pt x="9061" y="4346"/>
                  </a:cubicBezTo>
                  <a:lnTo>
                    <a:pt x="9061" y="4346"/>
                  </a:lnTo>
                  <a:cubicBezTo>
                    <a:pt x="9055" y="4353"/>
                    <a:pt x="9065" y="4368"/>
                    <a:pt x="9073" y="4382"/>
                  </a:cubicBezTo>
                  <a:lnTo>
                    <a:pt x="9073" y="4382"/>
                  </a:lnTo>
                  <a:cubicBezTo>
                    <a:pt x="9061" y="4383"/>
                    <a:pt x="9062" y="4406"/>
                    <a:pt x="9073" y="4430"/>
                  </a:cubicBezTo>
                  <a:cubicBezTo>
                    <a:pt x="9061" y="4410"/>
                    <a:pt x="9056" y="4405"/>
                    <a:pt x="9053" y="4405"/>
                  </a:cubicBezTo>
                  <a:cubicBezTo>
                    <a:pt x="9049" y="4405"/>
                    <a:pt x="9049" y="4412"/>
                    <a:pt x="9044" y="4412"/>
                  </a:cubicBezTo>
                  <a:cubicBezTo>
                    <a:pt x="9041" y="4412"/>
                    <a:pt x="9036" y="4408"/>
                    <a:pt x="9026" y="4394"/>
                  </a:cubicBezTo>
                  <a:lnTo>
                    <a:pt x="9026" y="4394"/>
                  </a:lnTo>
                  <a:cubicBezTo>
                    <a:pt x="9026" y="4418"/>
                    <a:pt x="9049" y="4418"/>
                    <a:pt x="9061" y="4442"/>
                  </a:cubicBezTo>
                  <a:cubicBezTo>
                    <a:pt x="9067" y="4454"/>
                    <a:pt x="9064" y="4457"/>
                    <a:pt x="9058" y="4457"/>
                  </a:cubicBezTo>
                  <a:cubicBezTo>
                    <a:pt x="9052" y="4457"/>
                    <a:pt x="9043" y="4454"/>
                    <a:pt x="9038" y="4454"/>
                  </a:cubicBezTo>
                  <a:cubicBezTo>
                    <a:pt x="9038" y="4442"/>
                    <a:pt x="9038" y="4430"/>
                    <a:pt x="9038" y="4430"/>
                  </a:cubicBezTo>
                  <a:lnTo>
                    <a:pt x="9014" y="4394"/>
                  </a:lnTo>
                  <a:cubicBezTo>
                    <a:pt x="9012" y="4393"/>
                    <a:pt x="9010" y="4393"/>
                    <a:pt x="9009" y="4393"/>
                  </a:cubicBezTo>
                  <a:cubicBezTo>
                    <a:pt x="8989" y="4393"/>
                    <a:pt x="9045" y="4469"/>
                    <a:pt x="9033" y="4469"/>
                  </a:cubicBezTo>
                  <a:cubicBezTo>
                    <a:pt x="9032" y="4469"/>
                    <a:pt x="9029" y="4468"/>
                    <a:pt x="9026" y="4465"/>
                  </a:cubicBezTo>
                  <a:cubicBezTo>
                    <a:pt x="9014" y="4442"/>
                    <a:pt x="9002" y="4442"/>
                    <a:pt x="8990" y="4406"/>
                  </a:cubicBezTo>
                  <a:lnTo>
                    <a:pt x="8990" y="4406"/>
                  </a:lnTo>
                  <a:cubicBezTo>
                    <a:pt x="8990" y="4418"/>
                    <a:pt x="8978" y="4418"/>
                    <a:pt x="9002" y="4442"/>
                  </a:cubicBezTo>
                  <a:cubicBezTo>
                    <a:pt x="8990" y="4442"/>
                    <a:pt x="8990" y="4442"/>
                    <a:pt x="8978" y="4430"/>
                  </a:cubicBezTo>
                  <a:lnTo>
                    <a:pt x="8978" y="4430"/>
                  </a:lnTo>
                  <a:cubicBezTo>
                    <a:pt x="8978" y="4454"/>
                    <a:pt x="8978" y="4465"/>
                    <a:pt x="8990" y="4501"/>
                  </a:cubicBezTo>
                  <a:cubicBezTo>
                    <a:pt x="8978" y="4501"/>
                    <a:pt x="8954" y="4477"/>
                    <a:pt x="8942" y="4465"/>
                  </a:cubicBezTo>
                  <a:cubicBezTo>
                    <a:pt x="8942" y="4483"/>
                    <a:pt x="8930" y="4483"/>
                    <a:pt x="8918" y="4483"/>
                  </a:cubicBezTo>
                  <a:cubicBezTo>
                    <a:pt x="8907" y="4483"/>
                    <a:pt x="8895" y="4483"/>
                    <a:pt x="8895" y="4501"/>
                  </a:cubicBezTo>
                  <a:lnTo>
                    <a:pt x="8895" y="4513"/>
                  </a:lnTo>
                  <a:cubicBezTo>
                    <a:pt x="8871" y="4513"/>
                    <a:pt x="8942" y="4561"/>
                    <a:pt x="8918" y="4561"/>
                  </a:cubicBezTo>
                  <a:cubicBezTo>
                    <a:pt x="8895" y="4513"/>
                    <a:pt x="8895" y="4537"/>
                    <a:pt x="8871" y="4513"/>
                  </a:cubicBezTo>
                  <a:cubicBezTo>
                    <a:pt x="8868" y="4512"/>
                    <a:pt x="8866" y="4512"/>
                    <a:pt x="8864" y="4512"/>
                  </a:cubicBezTo>
                  <a:cubicBezTo>
                    <a:pt x="8841" y="4512"/>
                    <a:pt x="8853" y="4562"/>
                    <a:pt x="8830" y="4562"/>
                  </a:cubicBezTo>
                  <a:cubicBezTo>
                    <a:pt x="8828" y="4562"/>
                    <a:pt x="8826" y="4562"/>
                    <a:pt x="8823" y="4561"/>
                  </a:cubicBezTo>
                  <a:cubicBezTo>
                    <a:pt x="8811" y="4549"/>
                    <a:pt x="8799" y="4537"/>
                    <a:pt x="8811" y="4525"/>
                  </a:cubicBezTo>
                  <a:cubicBezTo>
                    <a:pt x="8787" y="4525"/>
                    <a:pt x="8776" y="4537"/>
                    <a:pt x="8764" y="4549"/>
                  </a:cubicBezTo>
                  <a:lnTo>
                    <a:pt x="8764" y="4537"/>
                  </a:lnTo>
                  <a:cubicBezTo>
                    <a:pt x="8756" y="4533"/>
                    <a:pt x="8750" y="4531"/>
                    <a:pt x="8745" y="4531"/>
                  </a:cubicBezTo>
                  <a:cubicBezTo>
                    <a:pt x="8719" y="4531"/>
                    <a:pt x="8726" y="4576"/>
                    <a:pt x="8716" y="4596"/>
                  </a:cubicBezTo>
                  <a:cubicBezTo>
                    <a:pt x="8716" y="4596"/>
                    <a:pt x="8704" y="4573"/>
                    <a:pt x="8704" y="4573"/>
                  </a:cubicBezTo>
                  <a:cubicBezTo>
                    <a:pt x="8699" y="4570"/>
                    <a:pt x="8693" y="4568"/>
                    <a:pt x="8688" y="4568"/>
                  </a:cubicBezTo>
                  <a:cubicBezTo>
                    <a:pt x="8672" y="4568"/>
                    <a:pt x="8662" y="4584"/>
                    <a:pt x="8680" y="4620"/>
                  </a:cubicBezTo>
                  <a:cubicBezTo>
                    <a:pt x="8670" y="4610"/>
                    <a:pt x="8666" y="4606"/>
                    <a:pt x="8666" y="4606"/>
                  </a:cubicBezTo>
                  <a:lnTo>
                    <a:pt x="8666" y="4606"/>
                  </a:lnTo>
                  <a:cubicBezTo>
                    <a:pt x="8665" y="4606"/>
                    <a:pt x="8671" y="4615"/>
                    <a:pt x="8664" y="4615"/>
                  </a:cubicBezTo>
                  <a:cubicBezTo>
                    <a:pt x="8661" y="4615"/>
                    <a:pt x="8655" y="4614"/>
                    <a:pt x="8645" y="4608"/>
                  </a:cubicBezTo>
                  <a:cubicBezTo>
                    <a:pt x="8633" y="4596"/>
                    <a:pt x="8633" y="4596"/>
                    <a:pt x="8633" y="4596"/>
                  </a:cubicBezTo>
                  <a:cubicBezTo>
                    <a:pt x="8629" y="4592"/>
                    <a:pt x="8625" y="4591"/>
                    <a:pt x="8621" y="4591"/>
                  </a:cubicBezTo>
                  <a:cubicBezTo>
                    <a:pt x="8614" y="4591"/>
                    <a:pt x="8609" y="4596"/>
                    <a:pt x="8609" y="4596"/>
                  </a:cubicBezTo>
                  <a:cubicBezTo>
                    <a:pt x="8609" y="4596"/>
                    <a:pt x="8609" y="4596"/>
                    <a:pt x="8609" y="4608"/>
                  </a:cubicBezTo>
                  <a:cubicBezTo>
                    <a:pt x="8585" y="4596"/>
                    <a:pt x="8561" y="4596"/>
                    <a:pt x="8549" y="4596"/>
                  </a:cubicBezTo>
                  <a:cubicBezTo>
                    <a:pt x="8534" y="4596"/>
                    <a:pt x="8521" y="4596"/>
                    <a:pt x="8509" y="4593"/>
                  </a:cubicBezTo>
                  <a:lnTo>
                    <a:pt x="8509" y="4593"/>
                  </a:lnTo>
                  <a:cubicBezTo>
                    <a:pt x="8521" y="4598"/>
                    <a:pt x="8534" y="4603"/>
                    <a:pt x="8549" y="4608"/>
                  </a:cubicBezTo>
                  <a:cubicBezTo>
                    <a:pt x="8559" y="4628"/>
                    <a:pt x="8561" y="4649"/>
                    <a:pt x="8568" y="4654"/>
                  </a:cubicBezTo>
                  <a:lnTo>
                    <a:pt x="8568" y="4654"/>
                  </a:lnTo>
                  <a:cubicBezTo>
                    <a:pt x="8532" y="4642"/>
                    <a:pt x="8477" y="4619"/>
                    <a:pt x="8466" y="4585"/>
                  </a:cubicBezTo>
                  <a:lnTo>
                    <a:pt x="8478" y="4585"/>
                  </a:lnTo>
                  <a:cubicBezTo>
                    <a:pt x="8466" y="4585"/>
                    <a:pt x="8466" y="4585"/>
                    <a:pt x="8466" y="4573"/>
                  </a:cubicBezTo>
                  <a:lnTo>
                    <a:pt x="8466" y="4573"/>
                  </a:lnTo>
                  <a:cubicBezTo>
                    <a:pt x="8474" y="4576"/>
                    <a:pt x="8481" y="4580"/>
                    <a:pt x="8489" y="4584"/>
                  </a:cubicBezTo>
                  <a:lnTo>
                    <a:pt x="8489" y="4584"/>
                  </a:lnTo>
                  <a:cubicBezTo>
                    <a:pt x="8479" y="4577"/>
                    <a:pt x="8467" y="4566"/>
                    <a:pt x="8454" y="4549"/>
                  </a:cubicBezTo>
                  <a:cubicBezTo>
                    <a:pt x="8383" y="4513"/>
                    <a:pt x="8359" y="4418"/>
                    <a:pt x="8323" y="4382"/>
                  </a:cubicBezTo>
                  <a:cubicBezTo>
                    <a:pt x="8285" y="4382"/>
                    <a:pt x="8257" y="4396"/>
                    <a:pt x="8223" y="4396"/>
                  </a:cubicBezTo>
                  <a:cubicBezTo>
                    <a:pt x="8193" y="4396"/>
                    <a:pt x="8159" y="4385"/>
                    <a:pt x="8109" y="4346"/>
                  </a:cubicBezTo>
                  <a:lnTo>
                    <a:pt x="8180" y="4334"/>
                  </a:lnTo>
                  <a:cubicBezTo>
                    <a:pt x="8143" y="4314"/>
                    <a:pt x="8120" y="4308"/>
                    <a:pt x="8102" y="4308"/>
                  </a:cubicBezTo>
                  <a:cubicBezTo>
                    <a:pt x="8077" y="4308"/>
                    <a:pt x="8064" y="4320"/>
                    <a:pt x="8042" y="4320"/>
                  </a:cubicBezTo>
                  <a:cubicBezTo>
                    <a:pt x="8026" y="4320"/>
                    <a:pt x="8003" y="4313"/>
                    <a:pt x="7966" y="4287"/>
                  </a:cubicBezTo>
                  <a:lnTo>
                    <a:pt x="7966" y="4287"/>
                  </a:lnTo>
                  <a:cubicBezTo>
                    <a:pt x="8002" y="4323"/>
                    <a:pt x="7895" y="4311"/>
                    <a:pt x="7978" y="4358"/>
                  </a:cubicBezTo>
                  <a:cubicBezTo>
                    <a:pt x="7930" y="4358"/>
                    <a:pt x="7835" y="4311"/>
                    <a:pt x="7775" y="4263"/>
                  </a:cubicBezTo>
                  <a:cubicBezTo>
                    <a:pt x="7752" y="4263"/>
                    <a:pt x="7764" y="4275"/>
                    <a:pt x="7752" y="4299"/>
                  </a:cubicBezTo>
                  <a:cubicBezTo>
                    <a:pt x="7811" y="4358"/>
                    <a:pt x="7883" y="4323"/>
                    <a:pt x="7918" y="4406"/>
                  </a:cubicBezTo>
                  <a:lnTo>
                    <a:pt x="8002" y="4382"/>
                  </a:lnTo>
                  <a:lnTo>
                    <a:pt x="8002" y="4382"/>
                  </a:lnTo>
                  <a:cubicBezTo>
                    <a:pt x="8049" y="4442"/>
                    <a:pt x="8037" y="4477"/>
                    <a:pt x="7990" y="4477"/>
                  </a:cubicBezTo>
                  <a:cubicBezTo>
                    <a:pt x="8002" y="4489"/>
                    <a:pt x="8025" y="4489"/>
                    <a:pt x="8037" y="4501"/>
                  </a:cubicBezTo>
                  <a:cubicBezTo>
                    <a:pt x="8030" y="4519"/>
                    <a:pt x="8022" y="4526"/>
                    <a:pt x="8014" y="4526"/>
                  </a:cubicBezTo>
                  <a:cubicBezTo>
                    <a:pt x="7990" y="4526"/>
                    <a:pt x="7966" y="4468"/>
                    <a:pt x="7937" y="4468"/>
                  </a:cubicBezTo>
                  <a:cubicBezTo>
                    <a:pt x="7931" y="4468"/>
                    <a:pt x="7925" y="4471"/>
                    <a:pt x="7918" y="4477"/>
                  </a:cubicBezTo>
                  <a:lnTo>
                    <a:pt x="7966" y="4501"/>
                  </a:lnTo>
                  <a:cubicBezTo>
                    <a:pt x="7963" y="4516"/>
                    <a:pt x="7953" y="4522"/>
                    <a:pt x="7940" y="4522"/>
                  </a:cubicBezTo>
                  <a:cubicBezTo>
                    <a:pt x="7898" y="4522"/>
                    <a:pt x="7820" y="4468"/>
                    <a:pt x="7775" y="4442"/>
                  </a:cubicBezTo>
                  <a:cubicBezTo>
                    <a:pt x="7716" y="4382"/>
                    <a:pt x="7656" y="4346"/>
                    <a:pt x="7668" y="4311"/>
                  </a:cubicBezTo>
                  <a:lnTo>
                    <a:pt x="7668" y="4311"/>
                  </a:lnTo>
                  <a:lnTo>
                    <a:pt x="7764" y="4346"/>
                  </a:lnTo>
                  <a:cubicBezTo>
                    <a:pt x="7728" y="4287"/>
                    <a:pt x="7633" y="4299"/>
                    <a:pt x="7585" y="4275"/>
                  </a:cubicBezTo>
                  <a:cubicBezTo>
                    <a:pt x="7585" y="4263"/>
                    <a:pt x="7573" y="4263"/>
                    <a:pt x="7573" y="4251"/>
                  </a:cubicBezTo>
                  <a:cubicBezTo>
                    <a:pt x="7573" y="4263"/>
                    <a:pt x="7573" y="4263"/>
                    <a:pt x="7573" y="4263"/>
                  </a:cubicBezTo>
                  <a:cubicBezTo>
                    <a:pt x="7561" y="4263"/>
                    <a:pt x="7549" y="4251"/>
                    <a:pt x="7549" y="4239"/>
                  </a:cubicBezTo>
                  <a:cubicBezTo>
                    <a:pt x="7502" y="4215"/>
                    <a:pt x="7418" y="4204"/>
                    <a:pt x="7371" y="4180"/>
                  </a:cubicBezTo>
                  <a:lnTo>
                    <a:pt x="7371" y="4215"/>
                  </a:lnTo>
                  <a:lnTo>
                    <a:pt x="7383" y="4204"/>
                  </a:lnTo>
                  <a:cubicBezTo>
                    <a:pt x="7418" y="4215"/>
                    <a:pt x="7478" y="4263"/>
                    <a:pt x="7430" y="4275"/>
                  </a:cubicBezTo>
                  <a:cubicBezTo>
                    <a:pt x="7323" y="4251"/>
                    <a:pt x="7323" y="4180"/>
                    <a:pt x="7311" y="4144"/>
                  </a:cubicBezTo>
                  <a:cubicBezTo>
                    <a:pt x="7317" y="4138"/>
                    <a:pt x="7324" y="4135"/>
                    <a:pt x="7332" y="4135"/>
                  </a:cubicBezTo>
                  <a:cubicBezTo>
                    <a:pt x="7368" y="4135"/>
                    <a:pt x="7417" y="4192"/>
                    <a:pt x="7466" y="4192"/>
                  </a:cubicBezTo>
                  <a:cubicBezTo>
                    <a:pt x="7454" y="4132"/>
                    <a:pt x="7371" y="4144"/>
                    <a:pt x="7263" y="4073"/>
                  </a:cubicBezTo>
                  <a:cubicBezTo>
                    <a:pt x="7277" y="4066"/>
                    <a:pt x="7289" y="4063"/>
                    <a:pt x="7302" y="4063"/>
                  </a:cubicBezTo>
                  <a:cubicBezTo>
                    <a:pt x="7344" y="4063"/>
                    <a:pt x="7382" y="4094"/>
                    <a:pt x="7415" y="4094"/>
                  </a:cubicBezTo>
                  <a:cubicBezTo>
                    <a:pt x="7424" y="4094"/>
                    <a:pt x="7433" y="4091"/>
                    <a:pt x="7442" y="4084"/>
                  </a:cubicBezTo>
                  <a:cubicBezTo>
                    <a:pt x="7347" y="4037"/>
                    <a:pt x="7311" y="4061"/>
                    <a:pt x="7228" y="4025"/>
                  </a:cubicBezTo>
                  <a:cubicBezTo>
                    <a:pt x="7234" y="4013"/>
                    <a:pt x="7261" y="4013"/>
                    <a:pt x="7287" y="4013"/>
                  </a:cubicBezTo>
                  <a:cubicBezTo>
                    <a:pt x="7314" y="4013"/>
                    <a:pt x="7341" y="4013"/>
                    <a:pt x="7347" y="4001"/>
                  </a:cubicBezTo>
                  <a:cubicBezTo>
                    <a:pt x="7323" y="3989"/>
                    <a:pt x="7299" y="3977"/>
                    <a:pt x="7287" y="3965"/>
                  </a:cubicBezTo>
                  <a:lnTo>
                    <a:pt x="7287" y="3965"/>
                  </a:lnTo>
                  <a:cubicBezTo>
                    <a:pt x="7312" y="3973"/>
                    <a:pt x="7328" y="3976"/>
                    <a:pt x="7339" y="3976"/>
                  </a:cubicBezTo>
                  <a:cubicBezTo>
                    <a:pt x="7389" y="3976"/>
                    <a:pt x="7322" y="3912"/>
                    <a:pt x="7370" y="3912"/>
                  </a:cubicBezTo>
                  <a:cubicBezTo>
                    <a:pt x="7379" y="3912"/>
                    <a:pt x="7390" y="3913"/>
                    <a:pt x="7406" y="3918"/>
                  </a:cubicBezTo>
                  <a:cubicBezTo>
                    <a:pt x="7389" y="3901"/>
                    <a:pt x="7372" y="3897"/>
                    <a:pt x="7354" y="3897"/>
                  </a:cubicBezTo>
                  <a:cubicBezTo>
                    <a:pt x="7342" y="3897"/>
                    <a:pt x="7330" y="3899"/>
                    <a:pt x="7317" y="3899"/>
                  </a:cubicBezTo>
                  <a:cubicBezTo>
                    <a:pt x="7294" y="3899"/>
                    <a:pt x="7269" y="3894"/>
                    <a:pt x="7240" y="3870"/>
                  </a:cubicBezTo>
                  <a:lnTo>
                    <a:pt x="7240" y="3870"/>
                  </a:lnTo>
                  <a:cubicBezTo>
                    <a:pt x="7252" y="3906"/>
                    <a:pt x="7311" y="3965"/>
                    <a:pt x="7228" y="3965"/>
                  </a:cubicBezTo>
                  <a:lnTo>
                    <a:pt x="7144" y="3918"/>
                  </a:lnTo>
                  <a:cubicBezTo>
                    <a:pt x="7109" y="3882"/>
                    <a:pt x="7252" y="3894"/>
                    <a:pt x="7192" y="3846"/>
                  </a:cubicBezTo>
                  <a:lnTo>
                    <a:pt x="7097" y="3846"/>
                  </a:lnTo>
                  <a:cubicBezTo>
                    <a:pt x="7097" y="3858"/>
                    <a:pt x="7144" y="3882"/>
                    <a:pt x="7109" y="3894"/>
                  </a:cubicBezTo>
                  <a:cubicBezTo>
                    <a:pt x="7099" y="3887"/>
                    <a:pt x="7089" y="3884"/>
                    <a:pt x="7079" y="3884"/>
                  </a:cubicBezTo>
                  <a:cubicBezTo>
                    <a:pt x="7037" y="3884"/>
                    <a:pt x="6987" y="3932"/>
                    <a:pt x="6930" y="3942"/>
                  </a:cubicBezTo>
                  <a:cubicBezTo>
                    <a:pt x="6882" y="3930"/>
                    <a:pt x="6847" y="3918"/>
                    <a:pt x="6835" y="3894"/>
                  </a:cubicBezTo>
                  <a:cubicBezTo>
                    <a:pt x="6693" y="3918"/>
                    <a:pt x="6540" y="3894"/>
                    <a:pt x="6421" y="3929"/>
                  </a:cubicBezTo>
                  <a:lnTo>
                    <a:pt x="6421" y="3929"/>
                  </a:lnTo>
                  <a:cubicBezTo>
                    <a:pt x="6499" y="3905"/>
                    <a:pt x="6418" y="3870"/>
                    <a:pt x="6382" y="3834"/>
                  </a:cubicBezTo>
                  <a:cubicBezTo>
                    <a:pt x="6466" y="3834"/>
                    <a:pt x="6478" y="3787"/>
                    <a:pt x="6478" y="3751"/>
                  </a:cubicBezTo>
                  <a:cubicBezTo>
                    <a:pt x="6418" y="3751"/>
                    <a:pt x="6371" y="3799"/>
                    <a:pt x="6406" y="3823"/>
                  </a:cubicBezTo>
                  <a:cubicBezTo>
                    <a:pt x="6389" y="3818"/>
                    <a:pt x="6376" y="3817"/>
                    <a:pt x="6365" y="3817"/>
                  </a:cubicBezTo>
                  <a:cubicBezTo>
                    <a:pt x="6334" y="3817"/>
                    <a:pt x="6324" y="3830"/>
                    <a:pt x="6304" y="3830"/>
                  </a:cubicBezTo>
                  <a:cubicBezTo>
                    <a:pt x="6292" y="3830"/>
                    <a:pt x="6277" y="3825"/>
                    <a:pt x="6251" y="3811"/>
                  </a:cubicBezTo>
                  <a:cubicBezTo>
                    <a:pt x="6204" y="3787"/>
                    <a:pt x="6287" y="3763"/>
                    <a:pt x="6263" y="3739"/>
                  </a:cubicBezTo>
                  <a:cubicBezTo>
                    <a:pt x="6256" y="3738"/>
                    <a:pt x="6250" y="3738"/>
                    <a:pt x="6244" y="3738"/>
                  </a:cubicBezTo>
                  <a:cubicBezTo>
                    <a:pt x="6184" y="3738"/>
                    <a:pt x="6222" y="3788"/>
                    <a:pt x="6145" y="3788"/>
                  </a:cubicBezTo>
                  <a:cubicBezTo>
                    <a:pt x="6138" y="3788"/>
                    <a:pt x="6130" y="3788"/>
                    <a:pt x="6120" y="3787"/>
                  </a:cubicBezTo>
                  <a:cubicBezTo>
                    <a:pt x="6132" y="3775"/>
                    <a:pt x="6144" y="3775"/>
                    <a:pt x="6132" y="3763"/>
                  </a:cubicBezTo>
                  <a:cubicBezTo>
                    <a:pt x="6121" y="3761"/>
                    <a:pt x="6111" y="3760"/>
                    <a:pt x="6100" y="3760"/>
                  </a:cubicBezTo>
                  <a:cubicBezTo>
                    <a:pt x="6052" y="3760"/>
                    <a:pt x="6009" y="3779"/>
                    <a:pt x="5990" y="3799"/>
                  </a:cubicBezTo>
                  <a:cubicBezTo>
                    <a:pt x="5954" y="3763"/>
                    <a:pt x="5906" y="3763"/>
                    <a:pt x="5870" y="3763"/>
                  </a:cubicBezTo>
                  <a:cubicBezTo>
                    <a:pt x="5882" y="3763"/>
                    <a:pt x="5906" y="3751"/>
                    <a:pt x="5918" y="3751"/>
                  </a:cubicBezTo>
                  <a:cubicBezTo>
                    <a:pt x="5870" y="3692"/>
                    <a:pt x="5918" y="3703"/>
                    <a:pt x="5906" y="3680"/>
                  </a:cubicBezTo>
                  <a:lnTo>
                    <a:pt x="5906" y="3680"/>
                  </a:lnTo>
                  <a:cubicBezTo>
                    <a:pt x="5912" y="3686"/>
                    <a:pt x="5921" y="3686"/>
                    <a:pt x="5930" y="3686"/>
                  </a:cubicBezTo>
                  <a:cubicBezTo>
                    <a:pt x="5939" y="3686"/>
                    <a:pt x="5948" y="3686"/>
                    <a:pt x="5954" y="3692"/>
                  </a:cubicBezTo>
                  <a:lnTo>
                    <a:pt x="5930" y="3644"/>
                  </a:lnTo>
                  <a:cubicBezTo>
                    <a:pt x="5920" y="3625"/>
                    <a:pt x="5924" y="3621"/>
                    <a:pt x="5932" y="3621"/>
                  </a:cubicBezTo>
                  <a:cubicBezTo>
                    <a:pt x="5938" y="3621"/>
                    <a:pt x="5945" y="3623"/>
                    <a:pt x="5951" y="3623"/>
                  </a:cubicBezTo>
                  <a:cubicBezTo>
                    <a:pt x="5959" y="3623"/>
                    <a:pt x="5966" y="3620"/>
                    <a:pt x="5966" y="3608"/>
                  </a:cubicBezTo>
                  <a:lnTo>
                    <a:pt x="5954" y="3608"/>
                  </a:lnTo>
                  <a:cubicBezTo>
                    <a:pt x="5954" y="3594"/>
                    <a:pt x="5974" y="3588"/>
                    <a:pt x="5998" y="3588"/>
                  </a:cubicBezTo>
                  <a:cubicBezTo>
                    <a:pt x="6015" y="3588"/>
                    <a:pt x="6034" y="3591"/>
                    <a:pt x="6049" y="3596"/>
                  </a:cubicBezTo>
                  <a:cubicBezTo>
                    <a:pt x="6049" y="3406"/>
                    <a:pt x="6251" y="3489"/>
                    <a:pt x="6335" y="3370"/>
                  </a:cubicBezTo>
                  <a:cubicBezTo>
                    <a:pt x="6335" y="3346"/>
                    <a:pt x="6311" y="3346"/>
                    <a:pt x="6299" y="3322"/>
                  </a:cubicBezTo>
                  <a:cubicBezTo>
                    <a:pt x="6287" y="3322"/>
                    <a:pt x="6287" y="3311"/>
                    <a:pt x="6287" y="3311"/>
                  </a:cubicBezTo>
                  <a:cubicBezTo>
                    <a:pt x="6287" y="3322"/>
                    <a:pt x="6287" y="3334"/>
                    <a:pt x="6275" y="3334"/>
                  </a:cubicBezTo>
                  <a:cubicBezTo>
                    <a:pt x="6275" y="3311"/>
                    <a:pt x="6240" y="3275"/>
                    <a:pt x="6275" y="3275"/>
                  </a:cubicBezTo>
                  <a:cubicBezTo>
                    <a:pt x="6275" y="3287"/>
                    <a:pt x="6275" y="3287"/>
                    <a:pt x="6275" y="3299"/>
                  </a:cubicBezTo>
                  <a:cubicBezTo>
                    <a:pt x="6285" y="3289"/>
                    <a:pt x="6279" y="3272"/>
                    <a:pt x="6283" y="3272"/>
                  </a:cubicBezTo>
                  <a:lnTo>
                    <a:pt x="6283" y="3272"/>
                  </a:lnTo>
                  <a:cubicBezTo>
                    <a:pt x="6283" y="3272"/>
                    <a:pt x="6285" y="3273"/>
                    <a:pt x="6287" y="3275"/>
                  </a:cubicBezTo>
                  <a:cubicBezTo>
                    <a:pt x="6303" y="3275"/>
                    <a:pt x="6298" y="3270"/>
                    <a:pt x="6300" y="3270"/>
                  </a:cubicBezTo>
                  <a:lnTo>
                    <a:pt x="6300" y="3270"/>
                  </a:lnTo>
                  <a:cubicBezTo>
                    <a:pt x="6300" y="3270"/>
                    <a:pt x="6303" y="3271"/>
                    <a:pt x="6311" y="3275"/>
                  </a:cubicBezTo>
                  <a:lnTo>
                    <a:pt x="6359" y="3263"/>
                  </a:lnTo>
                  <a:cubicBezTo>
                    <a:pt x="6348" y="3236"/>
                    <a:pt x="6354" y="3228"/>
                    <a:pt x="6364" y="3228"/>
                  </a:cubicBezTo>
                  <a:cubicBezTo>
                    <a:pt x="6377" y="3228"/>
                    <a:pt x="6394" y="3239"/>
                    <a:pt x="6394" y="3239"/>
                  </a:cubicBezTo>
                  <a:cubicBezTo>
                    <a:pt x="6430" y="3275"/>
                    <a:pt x="6382" y="3263"/>
                    <a:pt x="6406" y="3299"/>
                  </a:cubicBezTo>
                  <a:lnTo>
                    <a:pt x="6442" y="3322"/>
                  </a:lnTo>
                  <a:lnTo>
                    <a:pt x="6418" y="3287"/>
                  </a:lnTo>
                  <a:lnTo>
                    <a:pt x="6442" y="3287"/>
                  </a:lnTo>
                  <a:cubicBezTo>
                    <a:pt x="6442" y="3278"/>
                    <a:pt x="6436" y="3270"/>
                    <a:pt x="6437" y="3270"/>
                  </a:cubicBezTo>
                  <a:lnTo>
                    <a:pt x="6437" y="3270"/>
                  </a:lnTo>
                  <a:cubicBezTo>
                    <a:pt x="6437" y="3270"/>
                    <a:pt x="6438" y="3271"/>
                    <a:pt x="6442" y="3275"/>
                  </a:cubicBezTo>
                  <a:cubicBezTo>
                    <a:pt x="6442" y="3275"/>
                    <a:pt x="6454" y="3275"/>
                    <a:pt x="6454" y="3287"/>
                  </a:cubicBezTo>
                  <a:lnTo>
                    <a:pt x="6454" y="3263"/>
                  </a:lnTo>
                  <a:cubicBezTo>
                    <a:pt x="6460" y="3275"/>
                    <a:pt x="6463" y="3275"/>
                    <a:pt x="6469" y="3275"/>
                  </a:cubicBezTo>
                  <a:cubicBezTo>
                    <a:pt x="6475" y="3275"/>
                    <a:pt x="6484" y="3275"/>
                    <a:pt x="6501" y="3287"/>
                  </a:cubicBezTo>
                  <a:cubicBezTo>
                    <a:pt x="6542" y="3277"/>
                    <a:pt x="6522" y="3222"/>
                    <a:pt x="6560" y="3222"/>
                  </a:cubicBezTo>
                  <a:cubicBezTo>
                    <a:pt x="6567" y="3222"/>
                    <a:pt x="6575" y="3224"/>
                    <a:pt x="6585" y="3227"/>
                  </a:cubicBezTo>
                  <a:cubicBezTo>
                    <a:pt x="6561" y="3215"/>
                    <a:pt x="6549" y="3168"/>
                    <a:pt x="6561" y="3156"/>
                  </a:cubicBezTo>
                  <a:lnTo>
                    <a:pt x="6561" y="3156"/>
                  </a:lnTo>
                  <a:cubicBezTo>
                    <a:pt x="6573" y="3168"/>
                    <a:pt x="6585" y="3168"/>
                    <a:pt x="6597" y="3191"/>
                  </a:cubicBezTo>
                  <a:lnTo>
                    <a:pt x="6597" y="3156"/>
                  </a:lnTo>
                  <a:cubicBezTo>
                    <a:pt x="6610" y="3166"/>
                    <a:pt x="6619" y="3169"/>
                    <a:pt x="6627" y="3169"/>
                  </a:cubicBezTo>
                  <a:cubicBezTo>
                    <a:pt x="6647" y="3169"/>
                    <a:pt x="6654" y="3144"/>
                    <a:pt x="6680" y="3144"/>
                  </a:cubicBezTo>
                  <a:lnTo>
                    <a:pt x="6692" y="3168"/>
                  </a:lnTo>
                  <a:cubicBezTo>
                    <a:pt x="6680" y="3132"/>
                    <a:pt x="6680" y="3120"/>
                    <a:pt x="6704" y="3108"/>
                  </a:cubicBezTo>
                  <a:lnTo>
                    <a:pt x="6728" y="3144"/>
                  </a:lnTo>
                  <a:cubicBezTo>
                    <a:pt x="6752" y="3144"/>
                    <a:pt x="6692" y="3072"/>
                    <a:pt x="6728" y="3072"/>
                  </a:cubicBezTo>
                  <a:cubicBezTo>
                    <a:pt x="6692" y="3037"/>
                    <a:pt x="6668" y="3037"/>
                    <a:pt x="6644" y="3001"/>
                  </a:cubicBezTo>
                  <a:lnTo>
                    <a:pt x="6644" y="3001"/>
                  </a:lnTo>
                  <a:cubicBezTo>
                    <a:pt x="6660" y="3017"/>
                    <a:pt x="6674" y="3024"/>
                    <a:pt x="6682" y="3024"/>
                  </a:cubicBezTo>
                  <a:cubicBezTo>
                    <a:pt x="6692" y="3024"/>
                    <a:pt x="6693" y="3014"/>
                    <a:pt x="6680" y="3001"/>
                  </a:cubicBezTo>
                  <a:cubicBezTo>
                    <a:pt x="6685" y="2991"/>
                    <a:pt x="6688" y="2987"/>
                    <a:pt x="6691" y="2987"/>
                  </a:cubicBezTo>
                  <a:cubicBezTo>
                    <a:pt x="6694" y="2987"/>
                    <a:pt x="6697" y="2994"/>
                    <a:pt x="6704" y="3001"/>
                  </a:cubicBezTo>
                  <a:lnTo>
                    <a:pt x="6692" y="2965"/>
                  </a:lnTo>
                  <a:cubicBezTo>
                    <a:pt x="6716" y="2965"/>
                    <a:pt x="6728" y="3013"/>
                    <a:pt x="6740" y="3037"/>
                  </a:cubicBezTo>
                  <a:cubicBezTo>
                    <a:pt x="6732" y="3005"/>
                    <a:pt x="6745" y="3000"/>
                    <a:pt x="6758" y="3000"/>
                  </a:cubicBezTo>
                  <a:cubicBezTo>
                    <a:pt x="6765" y="3000"/>
                    <a:pt x="6771" y="3001"/>
                    <a:pt x="6775" y="3001"/>
                  </a:cubicBezTo>
                  <a:lnTo>
                    <a:pt x="6787" y="3013"/>
                  </a:lnTo>
                  <a:lnTo>
                    <a:pt x="6811" y="3013"/>
                  </a:lnTo>
                  <a:cubicBezTo>
                    <a:pt x="6801" y="2983"/>
                    <a:pt x="6816" y="2962"/>
                    <a:pt x="6834" y="2962"/>
                  </a:cubicBezTo>
                  <a:cubicBezTo>
                    <a:pt x="6838" y="2962"/>
                    <a:pt x="6843" y="2963"/>
                    <a:pt x="6847" y="2965"/>
                  </a:cubicBezTo>
                  <a:lnTo>
                    <a:pt x="6871" y="3013"/>
                  </a:lnTo>
                  <a:cubicBezTo>
                    <a:pt x="6874" y="3015"/>
                    <a:pt x="6876" y="3015"/>
                    <a:pt x="6877" y="3015"/>
                  </a:cubicBezTo>
                  <a:cubicBezTo>
                    <a:pt x="6885" y="3015"/>
                    <a:pt x="6859" y="2987"/>
                    <a:pt x="6859" y="2977"/>
                  </a:cubicBezTo>
                  <a:cubicBezTo>
                    <a:pt x="6859" y="2970"/>
                    <a:pt x="6861" y="2967"/>
                    <a:pt x="6865" y="2967"/>
                  </a:cubicBezTo>
                  <a:cubicBezTo>
                    <a:pt x="6875" y="2967"/>
                    <a:pt x="6894" y="2981"/>
                    <a:pt x="6918" y="2989"/>
                  </a:cubicBezTo>
                  <a:cubicBezTo>
                    <a:pt x="6915" y="2973"/>
                    <a:pt x="6921" y="2968"/>
                    <a:pt x="6932" y="2968"/>
                  </a:cubicBezTo>
                  <a:cubicBezTo>
                    <a:pt x="6947" y="2968"/>
                    <a:pt x="6970" y="2978"/>
                    <a:pt x="6987" y="2978"/>
                  </a:cubicBezTo>
                  <a:cubicBezTo>
                    <a:pt x="7001" y="2978"/>
                    <a:pt x="7010" y="2970"/>
                    <a:pt x="7002" y="2941"/>
                  </a:cubicBezTo>
                  <a:lnTo>
                    <a:pt x="7002" y="2941"/>
                  </a:lnTo>
                  <a:lnTo>
                    <a:pt x="7025" y="2965"/>
                  </a:lnTo>
                  <a:cubicBezTo>
                    <a:pt x="7013" y="2882"/>
                    <a:pt x="7109" y="2941"/>
                    <a:pt x="7085" y="2846"/>
                  </a:cubicBezTo>
                  <a:lnTo>
                    <a:pt x="7085" y="2846"/>
                  </a:lnTo>
                  <a:cubicBezTo>
                    <a:pt x="7102" y="2855"/>
                    <a:pt x="7113" y="2859"/>
                    <a:pt x="7119" y="2859"/>
                  </a:cubicBezTo>
                  <a:cubicBezTo>
                    <a:pt x="7150" y="2859"/>
                    <a:pt x="7102" y="2786"/>
                    <a:pt x="7127" y="2786"/>
                  </a:cubicBezTo>
                  <a:cubicBezTo>
                    <a:pt x="7132" y="2786"/>
                    <a:pt x="7141" y="2789"/>
                    <a:pt x="7156" y="2799"/>
                  </a:cubicBezTo>
                  <a:lnTo>
                    <a:pt x="7144" y="2787"/>
                  </a:lnTo>
                  <a:cubicBezTo>
                    <a:pt x="7287" y="2715"/>
                    <a:pt x="7454" y="2691"/>
                    <a:pt x="7549" y="2572"/>
                  </a:cubicBezTo>
                  <a:lnTo>
                    <a:pt x="7561" y="2596"/>
                  </a:lnTo>
                  <a:cubicBezTo>
                    <a:pt x="7668" y="2549"/>
                    <a:pt x="7764" y="2501"/>
                    <a:pt x="7871" y="2453"/>
                  </a:cubicBezTo>
                  <a:cubicBezTo>
                    <a:pt x="7966" y="2394"/>
                    <a:pt x="8073" y="2346"/>
                    <a:pt x="8180" y="2310"/>
                  </a:cubicBezTo>
                  <a:cubicBezTo>
                    <a:pt x="8192" y="2287"/>
                    <a:pt x="8156" y="2239"/>
                    <a:pt x="8168" y="2215"/>
                  </a:cubicBezTo>
                  <a:cubicBezTo>
                    <a:pt x="8168" y="2215"/>
                    <a:pt x="8174" y="2212"/>
                    <a:pt x="8182" y="2212"/>
                  </a:cubicBezTo>
                  <a:cubicBezTo>
                    <a:pt x="8189" y="2212"/>
                    <a:pt x="8198" y="2215"/>
                    <a:pt x="8204" y="2227"/>
                  </a:cubicBezTo>
                  <a:cubicBezTo>
                    <a:pt x="8192" y="2251"/>
                    <a:pt x="8204" y="2263"/>
                    <a:pt x="8204" y="2275"/>
                  </a:cubicBezTo>
                  <a:cubicBezTo>
                    <a:pt x="8212" y="2271"/>
                    <a:pt x="8223" y="2271"/>
                    <a:pt x="8233" y="2271"/>
                  </a:cubicBezTo>
                  <a:lnTo>
                    <a:pt x="8233" y="2271"/>
                  </a:lnTo>
                  <a:cubicBezTo>
                    <a:pt x="8254" y="2271"/>
                    <a:pt x="8276" y="2271"/>
                    <a:pt x="8276" y="2239"/>
                  </a:cubicBezTo>
                  <a:lnTo>
                    <a:pt x="8252" y="2215"/>
                  </a:lnTo>
                  <a:cubicBezTo>
                    <a:pt x="8252" y="2203"/>
                    <a:pt x="8276" y="2203"/>
                    <a:pt x="8276" y="2203"/>
                  </a:cubicBezTo>
                  <a:cubicBezTo>
                    <a:pt x="8284" y="2220"/>
                    <a:pt x="8298" y="2236"/>
                    <a:pt x="8302" y="2249"/>
                  </a:cubicBezTo>
                  <a:lnTo>
                    <a:pt x="8302" y="2249"/>
                  </a:lnTo>
                  <a:cubicBezTo>
                    <a:pt x="8305" y="2231"/>
                    <a:pt x="8310" y="2225"/>
                    <a:pt x="8316" y="2225"/>
                  </a:cubicBezTo>
                  <a:cubicBezTo>
                    <a:pt x="8329" y="2225"/>
                    <a:pt x="8346" y="2251"/>
                    <a:pt x="8364" y="2251"/>
                  </a:cubicBezTo>
                  <a:cubicBezTo>
                    <a:pt x="8370" y="2251"/>
                    <a:pt x="8376" y="2248"/>
                    <a:pt x="8383" y="2239"/>
                  </a:cubicBezTo>
                  <a:cubicBezTo>
                    <a:pt x="8359" y="2168"/>
                    <a:pt x="8383" y="2096"/>
                    <a:pt x="8395" y="2025"/>
                  </a:cubicBezTo>
                  <a:lnTo>
                    <a:pt x="8418" y="2037"/>
                  </a:lnTo>
                  <a:cubicBezTo>
                    <a:pt x="8395" y="2048"/>
                    <a:pt x="8442" y="2096"/>
                    <a:pt x="8418" y="2096"/>
                  </a:cubicBezTo>
                  <a:cubicBezTo>
                    <a:pt x="8422" y="2098"/>
                    <a:pt x="8425" y="2099"/>
                    <a:pt x="8428" y="2099"/>
                  </a:cubicBezTo>
                  <a:cubicBezTo>
                    <a:pt x="8446" y="2099"/>
                    <a:pt x="8458" y="2072"/>
                    <a:pt x="8478" y="2072"/>
                  </a:cubicBezTo>
                  <a:cubicBezTo>
                    <a:pt x="8466" y="2060"/>
                    <a:pt x="8466" y="2037"/>
                    <a:pt x="8466" y="2025"/>
                  </a:cubicBezTo>
                  <a:lnTo>
                    <a:pt x="8466" y="2025"/>
                  </a:lnTo>
                  <a:cubicBezTo>
                    <a:pt x="8486" y="2035"/>
                    <a:pt x="8498" y="2063"/>
                    <a:pt x="8509" y="2063"/>
                  </a:cubicBezTo>
                  <a:cubicBezTo>
                    <a:pt x="8510" y="2063"/>
                    <a:pt x="8512" y="2062"/>
                    <a:pt x="8514" y="2060"/>
                  </a:cubicBezTo>
                  <a:lnTo>
                    <a:pt x="8514" y="2060"/>
                  </a:lnTo>
                  <a:lnTo>
                    <a:pt x="8502" y="2096"/>
                  </a:lnTo>
                  <a:cubicBezTo>
                    <a:pt x="8506" y="2101"/>
                    <a:pt x="8510" y="2103"/>
                    <a:pt x="8513" y="2103"/>
                  </a:cubicBezTo>
                  <a:cubicBezTo>
                    <a:pt x="8526" y="2103"/>
                    <a:pt x="8528" y="2072"/>
                    <a:pt x="8537" y="2072"/>
                  </a:cubicBezTo>
                  <a:cubicBezTo>
                    <a:pt x="8549" y="2096"/>
                    <a:pt x="8573" y="2096"/>
                    <a:pt x="8573" y="2132"/>
                  </a:cubicBezTo>
                  <a:cubicBezTo>
                    <a:pt x="8585" y="2084"/>
                    <a:pt x="8597" y="2108"/>
                    <a:pt x="8609" y="2072"/>
                  </a:cubicBezTo>
                  <a:cubicBezTo>
                    <a:pt x="8573" y="2048"/>
                    <a:pt x="8609" y="2037"/>
                    <a:pt x="8597" y="2013"/>
                  </a:cubicBezTo>
                  <a:lnTo>
                    <a:pt x="8597" y="2013"/>
                  </a:lnTo>
                  <a:lnTo>
                    <a:pt x="8573" y="2025"/>
                  </a:lnTo>
                  <a:cubicBezTo>
                    <a:pt x="8621" y="2037"/>
                    <a:pt x="8561" y="2037"/>
                    <a:pt x="8585" y="2084"/>
                  </a:cubicBezTo>
                  <a:cubicBezTo>
                    <a:pt x="8564" y="2074"/>
                    <a:pt x="8571" y="2009"/>
                    <a:pt x="8557" y="2009"/>
                  </a:cubicBezTo>
                  <a:cubicBezTo>
                    <a:pt x="8555" y="2009"/>
                    <a:pt x="8552" y="2010"/>
                    <a:pt x="8549" y="2013"/>
                  </a:cubicBezTo>
                  <a:cubicBezTo>
                    <a:pt x="8573" y="1977"/>
                    <a:pt x="8597" y="2001"/>
                    <a:pt x="8621" y="1941"/>
                  </a:cubicBezTo>
                  <a:lnTo>
                    <a:pt x="8621" y="1941"/>
                  </a:lnTo>
                  <a:cubicBezTo>
                    <a:pt x="8618" y="1943"/>
                    <a:pt x="8616" y="1943"/>
                    <a:pt x="8614" y="1943"/>
                  </a:cubicBezTo>
                  <a:cubicBezTo>
                    <a:pt x="8599" y="1943"/>
                    <a:pt x="8608" y="1904"/>
                    <a:pt x="8597" y="1894"/>
                  </a:cubicBezTo>
                  <a:cubicBezTo>
                    <a:pt x="8601" y="1892"/>
                    <a:pt x="8604" y="1891"/>
                    <a:pt x="8607" y="1891"/>
                  </a:cubicBezTo>
                  <a:cubicBezTo>
                    <a:pt x="8617" y="1891"/>
                    <a:pt x="8611" y="1912"/>
                    <a:pt x="8621" y="1941"/>
                  </a:cubicBezTo>
                  <a:cubicBezTo>
                    <a:pt x="8625" y="1939"/>
                    <a:pt x="8628" y="1939"/>
                    <a:pt x="8631" y="1939"/>
                  </a:cubicBezTo>
                  <a:cubicBezTo>
                    <a:pt x="8639" y="1939"/>
                    <a:pt x="8646" y="1943"/>
                    <a:pt x="8650" y="1943"/>
                  </a:cubicBezTo>
                  <a:cubicBezTo>
                    <a:pt x="8654" y="1943"/>
                    <a:pt x="8657" y="1938"/>
                    <a:pt x="8657" y="1918"/>
                  </a:cubicBezTo>
                  <a:cubicBezTo>
                    <a:pt x="8680" y="1929"/>
                    <a:pt x="8668" y="1965"/>
                    <a:pt x="8680" y="1977"/>
                  </a:cubicBezTo>
                  <a:cubicBezTo>
                    <a:pt x="8680" y="2013"/>
                    <a:pt x="8597" y="1953"/>
                    <a:pt x="8645" y="2060"/>
                  </a:cubicBezTo>
                  <a:cubicBezTo>
                    <a:pt x="8633" y="2072"/>
                    <a:pt x="8633" y="2120"/>
                    <a:pt x="8609" y="2120"/>
                  </a:cubicBezTo>
                  <a:cubicBezTo>
                    <a:pt x="8625" y="2128"/>
                    <a:pt x="8647" y="2142"/>
                    <a:pt x="8663" y="2142"/>
                  </a:cubicBezTo>
                  <a:cubicBezTo>
                    <a:pt x="8671" y="2142"/>
                    <a:pt x="8677" y="2139"/>
                    <a:pt x="8680" y="2132"/>
                  </a:cubicBezTo>
                  <a:lnTo>
                    <a:pt x="8657" y="2060"/>
                  </a:lnTo>
                  <a:cubicBezTo>
                    <a:pt x="8668" y="2060"/>
                    <a:pt x="8657" y="2013"/>
                    <a:pt x="8668" y="2013"/>
                  </a:cubicBezTo>
                  <a:cubicBezTo>
                    <a:pt x="8668" y="2032"/>
                    <a:pt x="8684" y="2052"/>
                    <a:pt x="8697" y="2052"/>
                  </a:cubicBezTo>
                  <a:cubicBezTo>
                    <a:pt x="8699" y="2052"/>
                    <a:pt x="8702" y="2051"/>
                    <a:pt x="8704" y="2048"/>
                  </a:cubicBezTo>
                  <a:cubicBezTo>
                    <a:pt x="8692" y="2048"/>
                    <a:pt x="8692" y="2048"/>
                    <a:pt x="8692" y="2037"/>
                  </a:cubicBezTo>
                  <a:cubicBezTo>
                    <a:pt x="8716" y="2025"/>
                    <a:pt x="8704" y="1977"/>
                    <a:pt x="8728" y="1953"/>
                  </a:cubicBezTo>
                  <a:lnTo>
                    <a:pt x="8728" y="1953"/>
                  </a:lnTo>
                  <a:cubicBezTo>
                    <a:pt x="8731" y="1958"/>
                    <a:pt x="8735" y="1962"/>
                    <a:pt x="8740" y="1965"/>
                  </a:cubicBezTo>
                  <a:cubicBezTo>
                    <a:pt x="8744" y="1969"/>
                    <a:pt x="8747" y="1971"/>
                    <a:pt x="8749" y="1971"/>
                  </a:cubicBezTo>
                  <a:cubicBezTo>
                    <a:pt x="8758" y="1971"/>
                    <a:pt x="8757" y="1949"/>
                    <a:pt x="8765" y="1948"/>
                  </a:cubicBezTo>
                  <a:lnTo>
                    <a:pt x="8765" y="1948"/>
                  </a:lnTo>
                  <a:cubicBezTo>
                    <a:pt x="8764" y="1944"/>
                    <a:pt x="8764" y="1941"/>
                    <a:pt x="8764" y="1941"/>
                  </a:cubicBezTo>
                  <a:lnTo>
                    <a:pt x="8776" y="1941"/>
                  </a:lnTo>
                  <a:cubicBezTo>
                    <a:pt x="8787" y="1929"/>
                    <a:pt x="8799" y="1929"/>
                    <a:pt x="8799" y="1894"/>
                  </a:cubicBezTo>
                  <a:cubicBezTo>
                    <a:pt x="8799" y="1896"/>
                    <a:pt x="8800" y="1897"/>
                    <a:pt x="8801" y="1897"/>
                  </a:cubicBezTo>
                  <a:cubicBezTo>
                    <a:pt x="8803" y="1897"/>
                    <a:pt x="8811" y="1880"/>
                    <a:pt x="8811" y="1870"/>
                  </a:cubicBezTo>
                  <a:cubicBezTo>
                    <a:pt x="8811" y="1862"/>
                    <a:pt x="8816" y="1841"/>
                    <a:pt x="8826" y="1841"/>
                  </a:cubicBezTo>
                  <a:cubicBezTo>
                    <a:pt x="8831" y="1841"/>
                    <a:pt x="8838" y="1848"/>
                    <a:pt x="8847" y="1870"/>
                  </a:cubicBezTo>
                  <a:cubicBezTo>
                    <a:pt x="8871" y="1870"/>
                    <a:pt x="8883" y="1882"/>
                    <a:pt x="8883" y="1906"/>
                  </a:cubicBezTo>
                  <a:lnTo>
                    <a:pt x="8918" y="1906"/>
                  </a:lnTo>
                  <a:lnTo>
                    <a:pt x="8930" y="1953"/>
                  </a:lnTo>
                  <a:cubicBezTo>
                    <a:pt x="8954" y="1929"/>
                    <a:pt x="8942" y="1906"/>
                    <a:pt x="8954" y="1858"/>
                  </a:cubicBezTo>
                  <a:cubicBezTo>
                    <a:pt x="8960" y="1864"/>
                    <a:pt x="8965" y="1866"/>
                    <a:pt x="8971" y="1866"/>
                  </a:cubicBezTo>
                  <a:cubicBezTo>
                    <a:pt x="8988" y="1866"/>
                    <a:pt x="9005" y="1841"/>
                    <a:pt x="9014" y="1822"/>
                  </a:cubicBezTo>
                  <a:cubicBezTo>
                    <a:pt x="9006" y="1820"/>
                    <a:pt x="9000" y="1819"/>
                    <a:pt x="8995" y="1819"/>
                  </a:cubicBezTo>
                  <a:cubicBezTo>
                    <a:pt x="8982" y="1819"/>
                    <a:pt x="8976" y="1826"/>
                    <a:pt x="8967" y="1826"/>
                  </a:cubicBezTo>
                  <a:cubicBezTo>
                    <a:pt x="8963" y="1826"/>
                    <a:pt x="8959" y="1825"/>
                    <a:pt x="8954" y="1822"/>
                  </a:cubicBezTo>
                  <a:lnTo>
                    <a:pt x="8954" y="1822"/>
                  </a:lnTo>
                  <a:cubicBezTo>
                    <a:pt x="8954" y="1834"/>
                    <a:pt x="8954" y="1846"/>
                    <a:pt x="8966" y="1858"/>
                  </a:cubicBezTo>
                  <a:cubicBezTo>
                    <a:pt x="8954" y="1858"/>
                    <a:pt x="8942" y="1846"/>
                    <a:pt x="8930" y="1822"/>
                  </a:cubicBezTo>
                  <a:cubicBezTo>
                    <a:pt x="8930" y="1804"/>
                    <a:pt x="8937" y="1798"/>
                    <a:pt x="8946" y="1798"/>
                  </a:cubicBezTo>
                  <a:cubicBezTo>
                    <a:pt x="8962" y="1798"/>
                    <a:pt x="8985" y="1815"/>
                    <a:pt x="8990" y="1815"/>
                  </a:cubicBezTo>
                  <a:cubicBezTo>
                    <a:pt x="8992" y="1815"/>
                    <a:pt x="8992" y="1814"/>
                    <a:pt x="8990" y="1810"/>
                  </a:cubicBezTo>
                  <a:cubicBezTo>
                    <a:pt x="8994" y="1803"/>
                    <a:pt x="8996" y="1800"/>
                    <a:pt x="8998" y="1800"/>
                  </a:cubicBezTo>
                  <a:cubicBezTo>
                    <a:pt x="9003" y="1800"/>
                    <a:pt x="9005" y="1814"/>
                    <a:pt x="9014" y="1822"/>
                  </a:cubicBezTo>
                  <a:cubicBezTo>
                    <a:pt x="9014" y="1826"/>
                    <a:pt x="9014" y="1828"/>
                    <a:pt x="9014" y="1828"/>
                  </a:cubicBezTo>
                  <a:cubicBezTo>
                    <a:pt x="9015" y="1828"/>
                    <a:pt x="9018" y="1822"/>
                    <a:pt x="9026" y="1822"/>
                  </a:cubicBezTo>
                  <a:lnTo>
                    <a:pt x="9014" y="1810"/>
                  </a:lnTo>
                  <a:cubicBezTo>
                    <a:pt x="9026" y="1810"/>
                    <a:pt x="9026" y="1787"/>
                    <a:pt x="9038" y="1775"/>
                  </a:cubicBezTo>
                  <a:cubicBezTo>
                    <a:pt x="9049" y="1775"/>
                    <a:pt x="9049" y="1775"/>
                    <a:pt x="9049" y="1787"/>
                  </a:cubicBezTo>
                  <a:lnTo>
                    <a:pt x="9038" y="1787"/>
                  </a:lnTo>
                  <a:lnTo>
                    <a:pt x="9049" y="1798"/>
                  </a:lnTo>
                  <a:cubicBezTo>
                    <a:pt x="9055" y="1809"/>
                    <a:pt x="9059" y="1813"/>
                    <a:pt x="9062" y="1813"/>
                  </a:cubicBezTo>
                  <a:cubicBezTo>
                    <a:pt x="9073" y="1813"/>
                    <a:pt x="9078" y="1773"/>
                    <a:pt x="9092" y="1773"/>
                  </a:cubicBezTo>
                  <a:cubicBezTo>
                    <a:pt x="9094" y="1773"/>
                    <a:pt x="9095" y="1774"/>
                    <a:pt x="9097" y="1775"/>
                  </a:cubicBezTo>
                  <a:cubicBezTo>
                    <a:pt x="9085" y="1787"/>
                    <a:pt x="9085" y="1787"/>
                    <a:pt x="9085" y="1787"/>
                  </a:cubicBezTo>
                  <a:cubicBezTo>
                    <a:pt x="9094" y="1795"/>
                    <a:pt x="9115" y="1829"/>
                    <a:pt x="9121" y="1829"/>
                  </a:cubicBezTo>
                  <a:cubicBezTo>
                    <a:pt x="9124" y="1829"/>
                    <a:pt x="9124" y="1824"/>
                    <a:pt x="9121" y="1810"/>
                  </a:cubicBezTo>
                  <a:lnTo>
                    <a:pt x="9121" y="1810"/>
                  </a:lnTo>
                  <a:cubicBezTo>
                    <a:pt x="9124" y="1814"/>
                    <a:pt x="9127" y="1815"/>
                    <a:pt x="9129" y="1815"/>
                  </a:cubicBezTo>
                  <a:cubicBezTo>
                    <a:pt x="9133" y="1815"/>
                    <a:pt x="9133" y="1807"/>
                    <a:pt x="9133" y="1798"/>
                  </a:cubicBezTo>
                  <a:cubicBezTo>
                    <a:pt x="9133" y="1787"/>
                    <a:pt x="9133" y="1775"/>
                    <a:pt x="9133" y="1775"/>
                  </a:cubicBezTo>
                  <a:lnTo>
                    <a:pt x="9168" y="1787"/>
                  </a:lnTo>
                  <a:cubicBezTo>
                    <a:pt x="9168" y="1787"/>
                    <a:pt x="9180" y="1775"/>
                    <a:pt x="9180" y="1775"/>
                  </a:cubicBezTo>
                  <a:lnTo>
                    <a:pt x="9192" y="1787"/>
                  </a:lnTo>
                  <a:cubicBezTo>
                    <a:pt x="9192" y="1787"/>
                    <a:pt x="9204" y="1798"/>
                    <a:pt x="9204" y="1798"/>
                  </a:cubicBezTo>
                  <a:cubicBezTo>
                    <a:pt x="9216" y="1814"/>
                    <a:pt x="9225" y="1819"/>
                    <a:pt x="9231" y="1819"/>
                  </a:cubicBezTo>
                  <a:cubicBezTo>
                    <a:pt x="9244" y="1819"/>
                    <a:pt x="9249" y="1796"/>
                    <a:pt x="9264" y="1796"/>
                  </a:cubicBezTo>
                  <a:cubicBezTo>
                    <a:pt x="9270" y="1796"/>
                    <a:pt x="9277" y="1800"/>
                    <a:pt x="9288" y="1810"/>
                  </a:cubicBezTo>
                  <a:cubicBezTo>
                    <a:pt x="9288" y="1775"/>
                    <a:pt x="9276" y="1763"/>
                    <a:pt x="9276" y="1751"/>
                  </a:cubicBezTo>
                  <a:cubicBezTo>
                    <a:pt x="9276" y="1727"/>
                    <a:pt x="9288" y="1691"/>
                    <a:pt x="9299" y="1679"/>
                  </a:cubicBezTo>
                  <a:cubicBezTo>
                    <a:pt x="9323" y="1715"/>
                    <a:pt x="9371" y="1739"/>
                    <a:pt x="9383" y="1810"/>
                  </a:cubicBezTo>
                  <a:cubicBezTo>
                    <a:pt x="9407" y="1810"/>
                    <a:pt x="9359" y="1775"/>
                    <a:pt x="9371" y="1751"/>
                  </a:cubicBezTo>
                  <a:lnTo>
                    <a:pt x="9383" y="1751"/>
                  </a:lnTo>
                  <a:cubicBezTo>
                    <a:pt x="9371" y="1739"/>
                    <a:pt x="9359" y="1727"/>
                    <a:pt x="9347" y="1703"/>
                  </a:cubicBezTo>
                  <a:cubicBezTo>
                    <a:pt x="9338" y="1676"/>
                    <a:pt x="9349" y="1663"/>
                    <a:pt x="9360" y="1663"/>
                  </a:cubicBezTo>
                  <a:cubicBezTo>
                    <a:pt x="9364" y="1663"/>
                    <a:pt x="9368" y="1665"/>
                    <a:pt x="9371" y="1667"/>
                  </a:cubicBezTo>
                  <a:lnTo>
                    <a:pt x="9371" y="1715"/>
                  </a:lnTo>
                  <a:cubicBezTo>
                    <a:pt x="9395" y="1691"/>
                    <a:pt x="9383" y="1620"/>
                    <a:pt x="9395" y="1572"/>
                  </a:cubicBezTo>
                  <a:cubicBezTo>
                    <a:pt x="9419" y="1584"/>
                    <a:pt x="9407" y="1632"/>
                    <a:pt x="9419" y="1667"/>
                  </a:cubicBezTo>
                  <a:lnTo>
                    <a:pt x="9442" y="1656"/>
                  </a:lnTo>
                  <a:lnTo>
                    <a:pt x="9454" y="1691"/>
                  </a:lnTo>
                  <a:cubicBezTo>
                    <a:pt x="9464" y="1681"/>
                    <a:pt x="9466" y="1653"/>
                    <a:pt x="9474" y="1653"/>
                  </a:cubicBezTo>
                  <a:cubicBezTo>
                    <a:pt x="9475" y="1653"/>
                    <a:pt x="9476" y="1654"/>
                    <a:pt x="9478" y="1656"/>
                  </a:cubicBezTo>
                  <a:cubicBezTo>
                    <a:pt x="9478" y="1691"/>
                    <a:pt x="9526" y="1691"/>
                    <a:pt x="9502" y="1739"/>
                  </a:cubicBezTo>
                  <a:cubicBezTo>
                    <a:pt x="9519" y="1739"/>
                    <a:pt x="9518" y="1709"/>
                    <a:pt x="9520" y="1709"/>
                  </a:cubicBezTo>
                  <a:cubicBezTo>
                    <a:pt x="9521" y="1709"/>
                    <a:pt x="9522" y="1713"/>
                    <a:pt x="9526" y="1727"/>
                  </a:cubicBezTo>
                  <a:cubicBezTo>
                    <a:pt x="9526" y="1679"/>
                    <a:pt x="9514" y="1703"/>
                    <a:pt x="9502" y="1691"/>
                  </a:cubicBezTo>
                  <a:cubicBezTo>
                    <a:pt x="9490" y="1644"/>
                    <a:pt x="9526" y="1667"/>
                    <a:pt x="9538" y="1644"/>
                  </a:cubicBezTo>
                  <a:cubicBezTo>
                    <a:pt x="9526" y="1620"/>
                    <a:pt x="9549" y="1560"/>
                    <a:pt x="9538" y="1513"/>
                  </a:cubicBezTo>
                  <a:lnTo>
                    <a:pt x="9561" y="1513"/>
                  </a:lnTo>
                  <a:cubicBezTo>
                    <a:pt x="9558" y="1491"/>
                    <a:pt x="9554" y="1484"/>
                    <a:pt x="9548" y="1484"/>
                  </a:cubicBezTo>
                  <a:cubicBezTo>
                    <a:pt x="9536" y="1484"/>
                    <a:pt x="9520" y="1511"/>
                    <a:pt x="9503" y="1511"/>
                  </a:cubicBezTo>
                  <a:cubicBezTo>
                    <a:pt x="9495" y="1511"/>
                    <a:pt x="9486" y="1505"/>
                    <a:pt x="9478" y="1489"/>
                  </a:cubicBezTo>
                  <a:cubicBezTo>
                    <a:pt x="9466" y="1489"/>
                    <a:pt x="9466" y="1489"/>
                    <a:pt x="9442" y="1465"/>
                  </a:cubicBezTo>
                  <a:lnTo>
                    <a:pt x="9442" y="1465"/>
                  </a:lnTo>
                  <a:lnTo>
                    <a:pt x="9454" y="1525"/>
                  </a:lnTo>
                  <a:cubicBezTo>
                    <a:pt x="9430" y="1513"/>
                    <a:pt x="9430" y="1477"/>
                    <a:pt x="9419" y="1465"/>
                  </a:cubicBezTo>
                  <a:cubicBezTo>
                    <a:pt x="9419" y="1469"/>
                    <a:pt x="9417" y="1470"/>
                    <a:pt x="9415" y="1470"/>
                  </a:cubicBezTo>
                  <a:cubicBezTo>
                    <a:pt x="9411" y="1470"/>
                    <a:pt x="9403" y="1465"/>
                    <a:pt x="9395" y="1465"/>
                  </a:cubicBezTo>
                  <a:cubicBezTo>
                    <a:pt x="9395" y="1465"/>
                    <a:pt x="9395" y="1453"/>
                    <a:pt x="9407" y="1441"/>
                  </a:cubicBezTo>
                  <a:cubicBezTo>
                    <a:pt x="9397" y="1427"/>
                    <a:pt x="9392" y="1422"/>
                    <a:pt x="9388" y="1422"/>
                  </a:cubicBezTo>
                  <a:cubicBezTo>
                    <a:pt x="9383" y="1422"/>
                    <a:pt x="9383" y="1434"/>
                    <a:pt x="9383" y="1441"/>
                  </a:cubicBezTo>
                  <a:cubicBezTo>
                    <a:pt x="9383" y="1465"/>
                    <a:pt x="9371" y="1465"/>
                    <a:pt x="9359" y="1465"/>
                  </a:cubicBezTo>
                  <a:lnTo>
                    <a:pt x="9347" y="1465"/>
                  </a:lnTo>
                  <a:cubicBezTo>
                    <a:pt x="9359" y="1477"/>
                    <a:pt x="9371" y="1525"/>
                    <a:pt x="9383" y="1537"/>
                  </a:cubicBezTo>
                  <a:cubicBezTo>
                    <a:pt x="9347" y="1513"/>
                    <a:pt x="9323" y="1537"/>
                    <a:pt x="9288" y="1489"/>
                  </a:cubicBezTo>
                  <a:cubicBezTo>
                    <a:pt x="9276" y="1465"/>
                    <a:pt x="9288" y="1441"/>
                    <a:pt x="9288" y="1441"/>
                  </a:cubicBezTo>
                  <a:cubicBezTo>
                    <a:pt x="9284" y="1440"/>
                    <a:pt x="9281" y="1439"/>
                    <a:pt x="9279" y="1439"/>
                  </a:cubicBezTo>
                  <a:cubicBezTo>
                    <a:pt x="9264" y="1439"/>
                    <a:pt x="9264" y="1468"/>
                    <a:pt x="9264" y="1489"/>
                  </a:cubicBezTo>
                  <a:cubicBezTo>
                    <a:pt x="9264" y="1501"/>
                    <a:pt x="9264" y="1501"/>
                    <a:pt x="9252" y="1501"/>
                  </a:cubicBezTo>
                  <a:cubicBezTo>
                    <a:pt x="9252" y="1489"/>
                    <a:pt x="9240" y="1465"/>
                    <a:pt x="9240" y="1465"/>
                  </a:cubicBezTo>
                  <a:cubicBezTo>
                    <a:pt x="9240" y="1465"/>
                    <a:pt x="9228" y="1453"/>
                    <a:pt x="9228" y="1453"/>
                  </a:cubicBezTo>
                  <a:cubicBezTo>
                    <a:pt x="9228" y="1501"/>
                    <a:pt x="9204" y="1489"/>
                    <a:pt x="9192" y="1513"/>
                  </a:cubicBezTo>
                  <a:lnTo>
                    <a:pt x="9216" y="1513"/>
                  </a:lnTo>
                  <a:cubicBezTo>
                    <a:pt x="9216" y="1540"/>
                    <a:pt x="9216" y="1568"/>
                    <a:pt x="9211" y="1568"/>
                  </a:cubicBezTo>
                  <a:cubicBezTo>
                    <a:pt x="9209" y="1568"/>
                    <a:pt x="9207" y="1566"/>
                    <a:pt x="9204" y="1560"/>
                  </a:cubicBezTo>
                  <a:cubicBezTo>
                    <a:pt x="9216" y="1525"/>
                    <a:pt x="9168" y="1513"/>
                    <a:pt x="9192" y="1489"/>
                  </a:cubicBezTo>
                  <a:cubicBezTo>
                    <a:pt x="9184" y="1476"/>
                    <a:pt x="9180" y="1471"/>
                    <a:pt x="9178" y="1471"/>
                  </a:cubicBezTo>
                  <a:lnTo>
                    <a:pt x="9178" y="1471"/>
                  </a:lnTo>
                  <a:cubicBezTo>
                    <a:pt x="9170" y="1471"/>
                    <a:pt x="9185" y="1526"/>
                    <a:pt x="9172" y="1526"/>
                  </a:cubicBezTo>
                  <a:cubicBezTo>
                    <a:pt x="9171" y="1526"/>
                    <a:pt x="9170" y="1525"/>
                    <a:pt x="9168" y="1525"/>
                  </a:cubicBezTo>
                  <a:lnTo>
                    <a:pt x="9145" y="1501"/>
                  </a:lnTo>
                  <a:cubicBezTo>
                    <a:pt x="9133" y="1465"/>
                    <a:pt x="9168" y="1477"/>
                    <a:pt x="9157" y="1465"/>
                  </a:cubicBezTo>
                  <a:lnTo>
                    <a:pt x="9145" y="1465"/>
                  </a:lnTo>
                  <a:cubicBezTo>
                    <a:pt x="9157" y="1441"/>
                    <a:pt x="9192" y="1453"/>
                    <a:pt x="9216" y="1406"/>
                  </a:cubicBezTo>
                  <a:lnTo>
                    <a:pt x="9157" y="1394"/>
                  </a:lnTo>
                  <a:cubicBezTo>
                    <a:pt x="9109" y="1453"/>
                    <a:pt x="9014" y="1417"/>
                    <a:pt x="8978" y="1513"/>
                  </a:cubicBezTo>
                  <a:cubicBezTo>
                    <a:pt x="8978" y="1513"/>
                    <a:pt x="8978" y="1513"/>
                    <a:pt x="8978" y="1537"/>
                  </a:cubicBezTo>
                  <a:lnTo>
                    <a:pt x="8978" y="1548"/>
                  </a:lnTo>
                  <a:cubicBezTo>
                    <a:pt x="8954" y="1525"/>
                    <a:pt x="8930" y="1525"/>
                    <a:pt x="8907" y="1501"/>
                  </a:cubicBezTo>
                  <a:lnTo>
                    <a:pt x="8907" y="1501"/>
                  </a:lnTo>
                  <a:cubicBezTo>
                    <a:pt x="8918" y="1525"/>
                    <a:pt x="8918" y="1525"/>
                    <a:pt x="8930" y="1548"/>
                  </a:cubicBezTo>
                  <a:cubicBezTo>
                    <a:pt x="8942" y="1584"/>
                    <a:pt x="8942" y="1596"/>
                    <a:pt x="8918" y="1596"/>
                  </a:cubicBezTo>
                  <a:cubicBezTo>
                    <a:pt x="8915" y="1587"/>
                    <a:pt x="8914" y="1580"/>
                    <a:pt x="8913" y="1575"/>
                  </a:cubicBezTo>
                  <a:lnTo>
                    <a:pt x="8913" y="1575"/>
                  </a:lnTo>
                  <a:cubicBezTo>
                    <a:pt x="8912" y="1578"/>
                    <a:pt x="8910" y="1581"/>
                    <a:pt x="8907" y="1584"/>
                  </a:cubicBezTo>
                  <a:cubicBezTo>
                    <a:pt x="8895" y="1572"/>
                    <a:pt x="8871" y="1572"/>
                    <a:pt x="8871" y="1537"/>
                  </a:cubicBezTo>
                  <a:lnTo>
                    <a:pt x="8871" y="1537"/>
                  </a:lnTo>
                  <a:cubicBezTo>
                    <a:pt x="8871" y="1537"/>
                    <a:pt x="8871" y="1537"/>
                    <a:pt x="8883" y="1548"/>
                  </a:cubicBezTo>
                  <a:cubicBezTo>
                    <a:pt x="8883" y="1537"/>
                    <a:pt x="8859" y="1525"/>
                    <a:pt x="8859" y="1501"/>
                  </a:cubicBezTo>
                  <a:lnTo>
                    <a:pt x="8847" y="1513"/>
                  </a:lnTo>
                  <a:cubicBezTo>
                    <a:pt x="8835" y="1489"/>
                    <a:pt x="8847" y="1477"/>
                    <a:pt x="8835" y="1465"/>
                  </a:cubicBezTo>
                  <a:cubicBezTo>
                    <a:pt x="8811" y="1489"/>
                    <a:pt x="8811" y="1548"/>
                    <a:pt x="8787" y="1584"/>
                  </a:cubicBezTo>
                  <a:cubicBezTo>
                    <a:pt x="8787" y="1564"/>
                    <a:pt x="8779" y="1519"/>
                    <a:pt x="8776" y="1519"/>
                  </a:cubicBezTo>
                  <a:cubicBezTo>
                    <a:pt x="8776" y="1519"/>
                    <a:pt x="8776" y="1521"/>
                    <a:pt x="8776" y="1525"/>
                  </a:cubicBezTo>
                  <a:cubicBezTo>
                    <a:pt x="8774" y="1524"/>
                    <a:pt x="8773" y="1523"/>
                    <a:pt x="8771" y="1523"/>
                  </a:cubicBezTo>
                  <a:cubicBezTo>
                    <a:pt x="8752" y="1523"/>
                    <a:pt x="8750" y="1597"/>
                    <a:pt x="8728" y="1608"/>
                  </a:cubicBezTo>
                  <a:cubicBezTo>
                    <a:pt x="8728" y="1596"/>
                    <a:pt x="8740" y="1596"/>
                    <a:pt x="8740" y="1584"/>
                  </a:cubicBezTo>
                  <a:cubicBezTo>
                    <a:pt x="8707" y="1584"/>
                    <a:pt x="8677" y="1586"/>
                    <a:pt x="8648" y="1586"/>
                  </a:cubicBezTo>
                  <a:cubicBezTo>
                    <a:pt x="8605" y="1586"/>
                    <a:pt x="8564" y="1582"/>
                    <a:pt x="8514" y="1560"/>
                  </a:cubicBezTo>
                  <a:lnTo>
                    <a:pt x="8514" y="1632"/>
                  </a:lnTo>
                  <a:lnTo>
                    <a:pt x="8490" y="1596"/>
                  </a:lnTo>
                  <a:cubicBezTo>
                    <a:pt x="8482" y="1595"/>
                    <a:pt x="8475" y="1594"/>
                    <a:pt x="8468" y="1594"/>
                  </a:cubicBezTo>
                  <a:cubicBezTo>
                    <a:pt x="8398" y="1594"/>
                    <a:pt x="8354" y="1647"/>
                    <a:pt x="8299" y="1679"/>
                  </a:cubicBezTo>
                  <a:cubicBezTo>
                    <a:pt x="8297" y="1681"/>
                    <a:pt x="8294" y="1681"/>
                    <a:pt x="8292" y="1681"/>
                  </a:cubicBezTo>
                  <a:cubicBezTo>
                    <a:pt x="8275" y="1681"/>
                    <a:pt x="8273" y="1642"/>
                    <a:pt x="8252" y="1632"/>
                  </a:cubicBezTo>
                  <a:cubicBezTo>
                    <a:pt x="8204" y="1644"/>
                    <a:pt x="8216" y="1703"/>
                    <a:pt x="8180" y="1739"/>
                  </a:cubicBezTo>
                  <a:cubicBezTo>
                    <a:pt x="8180" y="1715"/>
                    <a:pt x="8180" y="1667"/>
                    <a:pt x="8156" y="1667"/>
                  </a:cubicBezTo>
                  <a:cubicBezTo>
                    <a:pt x="8156" y="1687"/>
                    <a:pt x="8164" y="1706"/>
                    <a:pt x="8154" y="1706"/>
                  </a:cubicBezTo>
                  <a:cubicBezTo>
                    <a:pt x="8152" y="1706"/>
                    <a:pt x="8149" y="1705"/>
                    <a:pt x="8145" y="1703"/>
                  </a:cubicBezTo>
                  <a:lnTo>
                    <a:pt x="8145" y="1691"/>
                  </a:lnTo>
                  <a:cubicBezTo>
                    <a:pt x="8141" y="1683"/>
                    <a:pt x="8138" y="1681"/>
                    <a:pt x="8135" y="1681"/>
                  </a:cubicBezTo>
                  <a:cubicBezTo>
                    <a:pt x="8129" y="1681"/>
                    <a:pt x="8121" y="1691"/>
                    <a:pt x="8097" y="1691"/>
                  </a:cubicBezTo>
                  <a:cubicBezTo>
                    <a:pt x="8061" y="1703"/>
                    <a:pt x="8037" y="1763"/>
                    <a:pt x="8037" y="1846"/>
                  </a:cubicBezTo>
                  <a:cubicBezTo>
                    <a:pt x="8002" y="1846"/>
                    <a:pt x="8014" y="1775"/>
                    <a:pt x="8002" y="1763"/>
                  </a:cubicBezTo>
                  <a:lnTo>
                    <a:pt x="8002" y="1763"/>
                  </a:lnTo>
                  <a:cubicBezTo>
                    <a:pt x="8008" y="1765"/>
                    <a:pt x="8013" y="1766"/>
                    <a:pt x="8016" y="1766"/>
                  </a:cubicBezTo>
                  <a:cubicBezTo>
                    <a:pt x="8029" y="1766"/>
                    <a:pt x="8014" y="1746"/>
                    <a:pt x="8014" y="1727"/>
                  </a:cubicBezTo>
                  <a:cubicBezTo>
                    <a:pt x="8007" y="1740"/>
                    <a:pt x="8001" y="1750"/>
                    <a:pt x="7992" y="1750"/>
                  </a:cubicBezTo>
                  <a:cubicBezTo>
                    <a:pt x="7985" y="1750"/>
                    <a:pt x="7977" y="1743"/>
                    <a:pt x="7966" y="1727"/>
                  </a:cubicBezTo>
                  <a:cubicBezTo>
                    <a:pt x="7954" y="1739"/>
                    <a:pt x="7942" y="1739"/>
                    <a:pt x="7930" y="1775"/>
                  </a:cubicBezTo>
                  <a:cubicBezTo>
                    <a:pt x="7934" y="1768"/>
                    <a:pt x="7937" y="1765"/>
                    <a:pt x="7940" y="1765"/>
                  </a:cubicBezTo>
                  <a:cubicBezTo>
                    <a:pt x="7948" y="1765"/>
                    <a:pt x="7954" y="1782"/>
                    <a:pt x="7954" y="1798"/>
                  </a:cubicBezTo>
                  <a:cubicBezTo>
                    <a:pt x="7950" y="1796"/>
                    <a:pt x="7946" y="1796"/>
                    <a:pt x="7942" y="1796"/>
                  </a:cubicBezTo>
                  <a:cubicBezTo>
                    <a:pt x="7934" y="1796"/>
                    <a:pt x="7926" y="1798"/>
                    <a:pt x="7918" y="1798"/>
                  </a:cubicBezTo>
                  <a:cubicBezTo>
                    <a:pt x="7906" y="1798"/>
                    <a:pt x="7895" y="1792"/>
                    <a:pt x="7883" y="1763"/>
                  </a:cubicBezTo>
                  <a:cubicBezTo>
                    <a:pt x="7799" y="1810"/>
                    <a:pt x="7704" y="1846"/>
                    <a:pt x="7621" y="1894"/>
                  </a:cubicBezTo>
                  <a:cubicBezTo>
                    <a:pt x="7615" y="1906"/>
                    <a:pt x="7618" y="1906"/>
                    <a:pt x="7622" y="1906"/>
                  </a:cubicBezTo>
                  <a:cubicBezTo>
                    <a:pt x="7627" y="1906"/>
                    <a:pt x="7633" y="1906"/>
                    <a:pt x="7633" y="1918"/>
                  </a:cubicBezTo>
                  <a:cubicBezTo>
                    <a:pt x="7629" y="1933"/>
                    <a:pt x="7625" y="1937"/>
                    <a:pt x="7621" y="1937"/>
                  </a:cubicBezTo>
                  <a:cubicBezTo>
                    <a:pt x="7616" y="1937"/>
                    <a:pt x="7611" y="1929"/>
                    <a:pt x="7606" y="1929"/>
                  </a:cubicBezTo>
                  <a:cubicBezTo>
                    <a:pt x="7603" y="1929"/>
                    <a:pt x="7600" y="1932"/>
                    <a:pt x="7597" y="1941"/>
                  </a:cubicBezTo>
                  <a:lnTo>
                    <a:pt x="7597" y="1906"/>
                  </a:lnTo>
                  <a:cubicBezTo>
                    <a:pt x="7573" y="1918"/>
                    <a:pt x="7561" y="1989"/>
                    <a:pt x="7549" y="2025"/>
                  </a:cubicBezTo>
                  <a:cubicBezTo>
                    <a:pt x="7537" y="1989"/>
                    <a:pt x="7525" y="2001"/>
                    <a:pt x="7537" y="1977"/>
                  </a:cubicBezTo>
                  <a:lnTo>
                    <a:pt x="7537" y="1977"/>
                  </a:lnTo>
                  <a:cubicBezTo>
                    <a:pt x="7537" y="1978"/>
                    <a:pt x="7536" y="1978"/>
                    <a:pt x="7535" y="1978"/>
                  </a:cubicBezTo>
                  <a:cubicBezTo>
                    <a:pt x="7520" y="1978"/>
                    <a:pt x="7460" y="1888"/>
                    <a:pt x="7445" y="1888"/>
                  </a:cubicBezTo>
                  <a:cubicBezTo>
                    <a:pt x="7443" y="1888"/>
                    <a:pt x="7442" y="1889"/>
                    <a:pt x="7442" y="1894"/>
                  </a:cubicBezTo>
                  <a:lnTo>
                    <a:pt x="7525" y="2013"/>
                  </a:lnTo>
                  <a:cubicBezTo>
                    <a:pt x="7525" y="2025"/>
                    <a:pt x="7502" y="2025"/>
                    <a:pt x="7514" y="2037"/>
                  </a:cubicBezTo>
                  <a:cubicBezTo>
                    <a:pt x="7490" y="2013"/>
                    <a:pt x="7466" y="1989"/>
                    <a:pt x="7454" y="1989"/>
                  </a:cubicBezTo>
                  <a:cubicBezTo>
                    <a:pt x="7430" y="1965"/>
                    <a:pt x="7454" y="1965"/>
                    <a:pt x="7466" y="1953"/>
                  </a:cubicBezTo>
                  <a:cubicBezTo>
                    <a:pt x="7442" y="1906"/>
                    <a:pt x="7418" y="1941"/>
                    <a:pt x="7406" y="1882"/>
                  </a:cubicBezTo>
                  <a:lnTo>
                    <a:pt x="7406" y="1882"/>
                  </a:lnTo>
                  <a:cubicBezTo>
                    <a:pt x="7383" y="1906"/>
                    <a:pt x="7418" y="1906"/>
                    <a:pt x="7418" y="1929"/>
                  </a:cubicBezTo>
                  <a:lnTo>
                    <a:pt x="7394" y="1929"/>
                  </a:lnTo>
                  <a:lnTo>
                    <a:pt x="7418" y="1941"/>
                  </a:lnTo>
                  <a:cubicBezTo>
                    <a:pt x="7409" y="1961"/>
                    <a:pt x="7422" y="1995"/>
                    <a:pt x="7403" y="1995"/>
                  </a:cubicBezTo>
                  <a:cubicBezTo>
                    <a:pt x="7398" y="1995"/>
                    <a:pt x="7392" y="1993"/>
                    <a:pt x="7383" y="1989"/>
                  </a:cubicBezTo>
                  <a:lnTo>
                    <a:pt x="7383" y="1989"/>
                  </a:lnTo>
                  <a:lnTo>
                    <a:pt x="7394" y="2060"/>
                  </a:lnTo>
                  <a:cubicBezTo>
                    <a:pt x="7386" y="2044"/>
                    <a:pt x="7381" y="2039"/>
                    <a:pt x="7377" y="2039"/>
                  </a:cubicBezTo>
                  <a:cubicBezTo>
                    <a:pt x="7371" y="2039"/>
                    <a:pt x="7368" y="2050"/>
                    <a:pt x="7363" y="2050"/>
                  </a:cubicBezTo>
                  <a:cubicBezTo>
                    <a:pt x="7361" y="2050"/>
                    <a:pt x="7360" y="2050"/>
                    <a:pt x="7359" y="2048"/>
                  </a:cubicBezTo>
                  <a:lnTo>
                    <a:pt x="7347" y="2025"/>
                  </a:lnTo>
                  <a:cubicBezTo>
                    <a:pt x="7343" y="2028"/>
                    <a:pt x="7340" y="2030"/>
                    <a:pt x="7336" y="2030"/>
                  </a:cubicBezTo>
                  <a:cubicBezTo>
                    <a:pt x="7328" y="2030"/>
                    <a:pt x="7320" y="2021"/>
                    <a:pt x="7311" y="2013"/>
                  </a:cubicBezTo>
                  <a:cubicBezTo>
                    <a:pt x="7305" y="1995"/>
                    <a:pt x="7308" y="1995"/>
                    <a:pt x="7311" y="1995"/>
                  </a:cubicBezTo>
                  <a:cubicBezTo>
                    <a:pt x="7314" y="1995"/>
                    <a:pt x="7317" y="1995"/>
                    <a:pt x="7311" y="1977"/>
                  </a:cubicBezTo>
                  <a:lnTo>
                    <a:pt x="7287" y="1977"/>
                  </a:lnTo>
                  <a:cubicBezTo>
                    <a:pt x="7299" y="2001"/>
                    <a:pt x="7299" y="2025"/>
                    <a:pt x="7323" y="2037"/>
                  </a:cubicBezTo>
                  <a:cubicBezTo>
                    <a:pt x="7323" y="2084"/>
                    <a:pt x="7335" y="2132"/>
                    <a:pt x="7299" y="2144"/>
                  </a:cubicBezTo>
                  <a:cubicBezTo>
                    <a:pt x="7263" y="2108"/>
                    <a:pt x="7299" y="2096"/>
                    <a:pt x="7275" y="2060"/>
                  </a:cubicBezTo>
                  <a:lnTo>
                    <a:pt x="7275" y="2060"/>
                  </a:lnTo>
                  <a:cubicBezTo>
                    <a:pt x="7228" y="2072"/>
                    <a:pt x="7287" y="2191"/>
                    <a:pt x="7252" y="2203"/>
                  </a:cubicBezTo>
                  <a:cubicBezTo>
                    <a:pt x="7216" y="2203"/>
                    <a:pt x="7240" y="2239"/>
                    <a:pt x="7216" y="2263"/>
                  </a:cubicBezTo>
                  <a:cubicBezTo>
                    <a:pt x="7204" y="2227"/>
                    <a:pt x="7180" y="2239"/>
                    <a:pt x="7156" y="2215"/>
                  </a:cubicBezTo>
                  <a:lnTo>
                    <a:pt x="7156" y="2179"/>
                  </a:lnTo>
                  <a:cubicBezTo>
                    <a:pt x="7151" y="2184"/>
                    <a:pt x="7146" y="2187"/>
                    <a:pt x="7142" y="2187"/>
                  </a:cubicBezTo>
                  <a:cubicBezTo>
                    <a:pt x="7136" y="2187"/>
                    <a:pt x="7130" y="2184"/>
                    <a:pt x="7125" y="2175"/>
                  </a:cubicBezTo>
                  <a:lnTo>
                    <a:pt x="7125" y="2175"/>
                  </a:lnTo>
                  <a:cubicBezTo>
                    <a:pt x="7139" y="2207"/>
                    <a:pt x="7108" y="2229"/>
                    <a:pt x="7097" y="2251"/>
                  </a:cubicBezTo>
                  <a:lnTo>
                    <a:pt x="7121" y="2287"/>
                  </a:lnTo>
                  <a:cubicBezTo>
                    <a:pt x="7109" y="2299"/>
                    <a:pt x="7097" y="2334"/>
                    <a:pt x="7073" y="2334"/>
                  </a:cubicBezTo>
                  <a:cubicBezTo>
                    <a:pt x="7061" y="2358"/>
                    <a:pt x="7085" y="2382"/>
                    <a:pt x="7085" y="2429"/>
                  </a:cubicBezTo>
                  <a:cubicBezTo>
                    <a:pt x="7061" y="2406"/>
                    <a:pt x="7037" y="2370"/>
                    <a:pt x="7025" y="2334"/>
                  </a:cubicBezTo>
                  <a:lnTo>
                    <a:pt x="7025" y="2334"/>
                  </a:lnTo>
                  <a:cubicBezTo>
                    <a:pt x="7029" y="2338"/>
                    <a:pt x="7032" y="2340"/>
                    <a:pt x="7035" y="2340"/>
                  </a:cubicBezTo>
                  <a:cubicBezTo>
                    <a:pt x="7040" y="2340"/>
                    <a:pt x="7045" y="2334"/>
                    <a:pt x="7061" y="2334"/>
                  </a:cubicBezTo>
                  <a:cubicBezTo>
                    <a:pt x="7073" y="2287"/>
                    <a:pt x="7061" y="2215"/>
                    <a:pt x="7097" y="2203"/>
                  </a:cubicBezTo>
                  <a:cubicBezTo>
                    <a:pt x="7090" y="2180"/>
                    <a:pt x="7086" y="2171"/>
                    <a:pt x="7083" y="2171"/>
                  </a:cubicBezTo>
                  <a:cubicBezTo>
                    <a:pt x="7076" y="2171"/>
                    <a:pt x="7075" y="2216"/>
                    <a:pt x="7055" y="2216"/>
                  </a:cubicBezTo>
                  <a:cubicBezTo>
                    <a:pt x="7053" y="2216"/>
                    <a:pt x="7051" y="2216"/>
                    <a:pt x="7049" y="2215"/>
                  </a:cubicBezTo>
                  <a:cubicBezTo>
                    <a:pt x="7049" y="2203"/>
                    <a:pt x="7049" y="2203"/>
                    <a:pt x="7049" y="2203"/>
                  </a:cubicBezTo>
                  <a:cubicBezTo>
                    <a:pt x="7049" y="2191"/>
                    <a:pt x="7061" y="2168"/>
                    <a:pt x="7037" y="2120"/>
                  </a:cubicBezTo>
                  <a:lnTo>
                    <a:pt x="7037" y="2120"/>
                  </a:lnTo>
                  <a:cubicBezTo>
                    <a:pt x="7026" y="2142"/>
                    <a:pt x="7065" y="2193"/>
                    <a:pt x="7036" y="2193"/>
                  </a:cubicBezTo>
                  <a:cubicBezTo>
                    <a:pt x="7033" y="2193"/>
                    <a:pt x="7030" y="2192"/>
                    <a:pt x="7025" y="2191"/>
                  </a:cubicBezTo>
                  <a:cubicBezTo>
                    <a:pt x="7025" y="2196"/>
                    <a:pt x="7023" y="2198"/>
                    <a:pt x="7020" y="2198"/>
                  </a:cubicBezTo>
                  <a:cubicBezTo>
                    <a:pt x="7008" y="2198"/>
                    <a:pt x="6975" y="2168"/>
                    <a:pt x="6966" y="2168"/>
                  </a:cubicBezTo>
                  <a:lnTo>
                    <a:pt x="6966" y="2168"/>
                  </a:lnTo>
                  <a:cubicBezTo>
                    <a:pt x="6966" y="2203"/>
                    <a:pt x="7002" y="2263"/>
                    <a:pt x="6966" y="2275"/>
                  </a:cubicBezTo>
                  <a:lnTo>
                    <a:pt x="6954" y="2227"/>
                  </a:lnTo>
                  <a:lnTo>
                    <a:pt x="6954" y="2227"/>
                  </a:lnTo>
                  <a:cubicBezTo>
                    <a:pt x="6930" y="2239"/>
                    <a:pt x="6978" y="2299"/>
                    <a:pt x="6954" y="2310"/>
                  </a:cubicBezTo>
                  <a:cubicBezTo>
                    <a:pt x="6964" y="2310"/>
                    <a:pt x="6966" y="2348"/>
                    <a:pt x="6983" y="2348"/>
                  </a:cubicBezTo>
                  <a:cubicBezTo>
                    <a:pt x="6985" y="2348"/>
                    <a:pt x="6987" y="2347"/>
                    <a:pt x="6990" y="2346"/>
                  </a:cubicBezTo>
                  <a:lnTo>
                    <a:pt x="6990" y="2346"/>
                  </a:lnTo>
                  <a:cubicBezTo>
                    <a:pt x="6990" y="2370"/>
                    <a:pt x="6978" y="2394"/>
                    <a:pt x="6954" y="2394"/>
                  </a:cubicBezTo>
                  <a:cubicBezTo>
                    <a:pt x="6954" y="2394"/>
                    <a:pt x="6954" y="2406"/>
                    <a:pt x="6966" y="2418"/>
                  </a:cubicBezTo>
                  <a:cubicBezTo>
                    <a:pt x="6971" y="2421"/>
                    <a:pt x="6975" y="2423"/>
                    <a:pt x="6978" y="2423"/>
                  </a:cubicBezTo>
                  <a:cubicBezTo>
                    <a:pt x="6991" y="2423"/>
                    <a:pt x="6987" y="2395"/>
                    <a:pt x="6998" y="2395"/>
                  </a:cubicBezTo>
                  <a:cubicBezTo>
                    <a:pt x="7001" y="2395"/>
                    <a:pt x="7006" y="2398"/>
                    <a:pt x="7013" y="2406"/>
                  </a:cubicBezTo>
                  <a:lnTo>
                    <a:pt x="7002" y="2358"/>
                  </a:lnTo>
                  <a:cubicBezTo>
                    <a:pt x="7025" y="2358"/>
                    <a:pt x="7049" y="2394"/>
                    <a:pt x="7049" y="2418"/>
                  </a:cubicBezTo>
                  <a:cubicBezTo>
                    <a:pt x="7049" y="2418"/>
                    <a:pt x="7049" y="2412"/>
                    <a:pt x="7053" y="2412"/>
                  </a:cubicBezTo>
                  <a:cubicBezTo>
                    <a:pt x="7054" y="2412"/>
                    <a:pt x="7057" y="2414"/>
                    <a:pt x="7061" y="2418"/>
                  </a:cubicBezTo>
                  <a:cubicBezTo>
                    <a:pt x="7078" y="2438"/>
                    <a:pt x="7078" y="2443"/>
                    <a:pt x="7074" y="2443"/>
                  </a:cubicBezTo>
                  <a:cubicBezTo>
                    <a:pt x="7070" y="2443"/>
                    <a:pt x="7062" y="2440"/>
                    <a:pt x="7057" y="2440"/>
                  </a:cubicBezTo>
                  <a:cubicBezTo>
                    <a:pt x="7051" y="2440"/>
                    <a:pt x="7049" y="2444"/>
                    <a:pt x="7061" y="2465"/>
                  </a:cubicBezTo>
                  <a:lnTo>
                    <a:pt x="7061" y="2453"/>
                  </a:lnTo>
                  <a:lnTo>
                    <a:pt x="7061" y="2453"/>
                  </a:lnTo>
                  <a:cubicBezTo>
                    <a:pt x="7097" y="2489"/>
                    <a:pt x="7061" y="2501"/>
                    <a:pt x="7049" y="2513"/>
                  </a:cubicBezTo>
                  <a:cubicBezTo>
                    <a:pt x="7025" y="2501"/>
                    <a:pt x="7002" y="2501"/>
                    <a:pt x="6978" y="2477"/>
                  </a:cubicBezTo>
                  <a:lnTo>
                    <a:pt x="6990" y="2441"/>
                  </a:lnTo>
                  <a:cubicBezTo>
                    <a:pt x="6987" y="2440"/>
                    <a:pt x="6985" y="2439"/>
                    <a:pt x="6983" y="2439"/>
                  </a:cubicBezTo>
                  <a:cubicBezTo>
                    <a:pt x="6968" y="2439"/>
                    <a:pt x="6976" y="2478"/>
                    <a:pt x="6966" y="2489"/>
                  </a:cubicBezTo>
                  <a:cubicBezTo>
                    <a:pt x="6954" y="2477"/>
                    <a:pt x="6954" y="2477"/>
                    <a:pt x="6954" y="2477"/>
                  </a:cubicBezTo>
                  <a:cubicBezTo>
                    <a:pt x="6954" y="2477"/>
                    <a:pt x="6954" y="2477"/>
                    <a:pt x="6954" y="2489"/>
                  </a:cubicBezTo>
                  <a:cubicBezTo>
                    <a:pt x="6954" y="2489"/>
                    <a:pt x="6954" y="2477"/>
                    <a:pt x="6942" y="2477"/>
                  </a:cubicBezTo>
                  <a:cubicBezTo>
                    <a:pt x="6930" y="2477"/>
                    <a:pt x="6930" y="2513"/>
                    <a:pt x="6906" y="2513"/>
                  </a:cubicBezTo>
                  <a:lnTo>
                    <a:pt x="6930" y="2537"/>
                  </a:lnTo>
                  <a:lnTo>
                    <a:pt x="6918" y="2513"/>
                  </a:lnTo>
                  <a:cubicBezTo>
                    <a:pt x="6930" y="2513"/>
                    <a:pt x="6954" y="2525"/>
                    <a:pt x="6966" y="2549"/>
                  </a:cubicBezTo>
                  <a:cubicBezTo>
                    <a:pt x="6963" y="2557"/>
                    <a:pt x="6959" y="2560"/>
                    <a:pt x="6953" y="2560"/>
                  </a:cubicBezTo>
                  <a:cubicBezTo>
                    <a:pt x="6934" y="2560"/>
                    <a:pt x="6904" y="2522"/>
                    <a:pt x="6894" y="2513"/>
                  </a:cubicBezTo>
                  <a:cubicBezTo>
                    <a:pt x="6879" y="2481"/>
                    <a:pt x="6894" y="2481"/>
                    <a:pt x="6907" y="2481"/>
                  </a:cubicBezTo>
                  <a:lnTo>
                    <a:pt x="6907" y="2481"/>
                  </a:lnTo>
                  <a:cubicBezTo>
                    <a:pt x="6913" y="2481"/>
                    <a:pt x="6918" y="2481"/>
                    <a:pt x="6918" y="2477"/>
                  </a:cubicBezTo>
                  <a:cubicBezTo>
                    <a:pt x="6906" y="2460"/>
                    <a:pt x="6899" y="2455"/>
                    <a:pt x="6894" y="2455"/>
                  </a:cubicBezTo>
                  <a:cubicBezTo>
                    <a:pt x="6885" y="2455"/>
                    <a:pt x="6880" y="2467"/>
                    <a:pt x="6861" y="2467"/>
                  </a:cubicBezTo>
                  <a:cubicBezTo>
                    <a:pt x="6857" y="2467"/>
                    <a:pt x="6852" y="2467"/>
                    <a:pt x="6847" y="2465"/>
                  </a:cubicBezTo>
                  <a:cubicBezTo>
                    <a:pt x="6823" y="2418"/>
                    <a:pt x="6871" y="2453"/>
                    <a:pt x="6847" y="2406"/>
                  </a:cubicBezTo>
                  <a:cubicBezTo>
                    <a:pt x="6823" y="2406"/>
                    <a:pt x="6847" y="2441"/>
                    <a:pt x="6811" y="2453"/>
                  </a:cubicBezTo>
                  <a:cubicBezTo>
                    <a:pt x="6799" y="2429"/>
                    <a:pt x="6823" y="2406"/>
                    <a:pt x="6799" y="2382"/>
                  </a:cubicBezTo>
                  <a:lnTo>
                    <a:pt x="6777" y="2382"/>
                  </a:lnTo>
                  <a:cubicBezTo>
                    <a:pt x="6778" y="2386"/>
                    <a:pt x="6777" y="2390"/>
                    <a:pt x="6775" y="2394"/>
                  </a:cubicBezTo>
                  <a:lnTo>
                    <a:pt x="6752" y="2394"/>
                  </a:lnTo>
                  <a:cubicBezTo>
                    <a:pt x="6728" y="2382"/>
                    <a:pt x="6740" y="2334"/>
                    <a:pt x="6716" y="2322"/>
                  </a:cubicBezTo>
                  <a:lnTo>
                    <a:pt x="6704" y="2358"/>
                  </a:lnTo>
                  <a:cubicBezTo>
                    <a:pt x="6716" y="2370"/>
                    <a:pt x="6728" y="2370"/>
                    <a:pt x="6740" y="2394"/>
                  </a:cubicBezTo>
                  <a:cubicBezTo>
                    <a:pt x="6738" y="2393"/>
                    <a:pt x="6736" y="2392"/>
                    <a:pt x="6735" y="2392"/>
                  </a:cubicBezTo>
                  <a:cubicBezTo>
                    <a:pt x="6721" y="2392"/>
                    <a:pt x="6752" y="2456"/>
                    <a:pt x="6752" y="2489"/>
                  </a:cubicBezTo>
                  <a:cubicBezTo>
                    <a:pt x="6740" y="2489"/>
                    <a:pt x="6728" y="2489"/>
                    <a:pt x="6716" y="2477"/>
                  </a:cubicBezTo>
                  <a:cubicBezTo>
                    <a:pt x="6716" y="2537"/>
                    <a:pt x="6692" y="2560"/>
                    <a:pt x="6692" y="2620"/>
                  </a:cubicBezTo>
                  <a:cubicBezTo>
                    <a:pt x="6692" y="2572"/>
                    <a:pt x="6656" y="2572"/>
                    <a:pt x="6632" y="2549"/>
                  </a:cubicBezTo>
                  <a:cubicBezTo>
                    <a:pt x="6644" y="2537"/>
                    <a:pt x="6621" y="2489"/>
                    <a:pt x="6597" y="2465"/>
                  </a:cubicBezTo>
                  <a:lnTo>
                    <a:pt x="6597" y="2465"/>
                  </a:lnTo>
                  <a:cubicBezTo>
                    <a:pt x="6585" y="2477"/>
                    <a:pt x="6609" y="2525"/>
                    <a:pt x="6632" y="2537"/>
                  </a:cubicBezTo>
                  <a:cubicBezTo>
                    <a:pt x="6602" y="2537"/>
                    <a:pt x="6624" y="2563"/>
                    <a:pt x="6608" y="2563"/>
                  </a:cubicBezTo>
                  <a:cubicBezTo>
                    <a:pt x="6605" y="2563"/>
                    <a:pt x="6602" y="2562"/>
                    <a:pt x="6597" y="2560"/>
                  </a:cubicBezTo>
                  <a:cubicBezTo>
                    <a:pt x="6585" y="2549"/>
                    <a:pt x="6573" y="2513"/>
                    <a:pt x="6561" y="2501"/>
                  </a:cubicBezTo>
                  <a:lnTo>
                    <a:pt x="6561" y="2501"/>
                  </a:lnTo>
                  <a:cubicBezTo>
                    <a:pt x="6537" y="2513"/>
                    <a:pt x="6597" y="2560"/>
                    <a:pt x="6561" y="2560"/>
                  </a:cubicBezTo>
                  <a:cubicBezTo>
                    <a:pt x="6561" y="2560"/>
                    <a:pt x="6561" y="2549"/>
                    <a:pt x="6549" y="2549"/>
                  </a:cubicBezTo>
                  <a:cubicBezTo>
                    <a:pt x="6537" y="2549"/>
                    <a:pt x="6537" y="2572"/>
                    <a:pt x="6549" y="2596"/>
                  </a:cubicBezTo>
                  <a:cubicBezTo>
                    <a:pt x="6537" y="2585"/>
                    <a:pt x="6529" y="2581"/>
                    <a:pt x="6523" y="2581"/>
                  </a:cubicBezTo>
                  <a:cubicBezTo>
                    <a:pt x="6512" y="2581"/>
                    <a:pt x="6507" y="2595"/>
                    <a:pt x="6499" y="2595"/>
                  </a:cubicBezTo>
                  <a:cubicBezTo>
                    <a:pt x="6494" y="2595"/>
                    <a:pt x="6488" y="2589"/>
                    <a:pt x="6478" y="2572"/>
                  </a:cubicBezTo>
                  <a:lnTo>
                    <a:pt x="6478" y="2572"/>
                  </a:lnTo>
                  <a:cubicBezTo>
                    <a:pt x="6466" y="2608"/>
                    <a:pt x="6513" y="2596"/>
                    <a:pt x="6513" y="2620"/>
                  </a:cubicBezTo>
                  <a:cubicBezTo>
                    <a:pt x="6521" y="2643"/>
                    <a:pt x="6509" y="2651"/>
                    <a:pt x="6497" y="2651"/>
                  </a:cubicBezTo>
                  <a:cubicBezTo>
                    <a:pt x="6490" y="2651"/>
                    <a:pt x="6482" y="2648"/>
                    <a:pt x="6478" y="2644"/>
                  </a:cubicBezTo>
                  <a:cubicBezTo>
                    <a:pt x="6478" y="2644"/>
                    <a:pt x="6478" y="2620"/>
                    <a:pt x="6490" y="2620"/>
                  </a:cubicBezTo>
                  <a:lnTo>
                    <a:pt x="6454" y="2596"/>
                  </a:lnTo>
                  <a:cubicBezTo>
                    <a:pt x="6398" y="2596"/>
                    <a:pt x="6479" y="2681"/>
                    <a:pt x="6449" y="2681"/>
                  </a:cubicBezTo>
                  <a:cubicBezTo>
                    <a:pt x="6447" y="2681"/>
                    <a:pt x="6445" y="2680"/>
                    <a:pt x="6442" y="2680"/>
                  </a:cubicBezTo>
                  <a:cubicBezTo>
                    <a:pt x="6442" y="2656"/>
                    <a:pt x="6418" y="2656"/>
                    <a:pt x="6406" y="2620"/>
                  </a:cubicBezTo>
                  <a:lnTo>
                    <a:pt x="6406" y="2620"/>
                  </a:lnTo>
                  <a:cubicBezTo>
                    <a:pt x="6406" y="2632"/>
                    <a:pt x="6382" y="2644"/>
                    <a:pt x="6418" y="2656"/>
                  </a:cubicBezTo>
                  <a:cubicBezTo>
                    <a:pt x="6406" y="2668"/>
                    <a:pt x="6382" y="2668"/>
                    <a:pt x="6371" y="2668"/>
                  </a:cubicBezTo>
                  <a:cubicBezTo>
                    <a:pt x="6371" y="2691"/>
                    <a:pt x="6371" y="2703"/>
                    <a:pt x="6382" y="2739"/>
                  </a:cubicBezTo>
                  <a:cubicBezTo>
                    <a:pt x="6378" y="2741"/>
                    <a:pt x="6372" y="2742"/>
                    <a:pt x="6367" y="2742"/>
                  </a:cubicBezTo>
                  <a:cubicBezTo>
                    <a:pt x="6345" y="2742"/>
                    <a:pt x="6321" y="2727"/>
                    <a:pt x="6311" y="2727"/>
                  </a:cubicBezTo>
                  <a:cubicBezTo>
                    <a:pt x="6287" y="2775"/>
                    <a:pt x="6228" y="2763"/>
                    <a:pt x="6204" y="2822"/>
                  </a:cubicBezTo>
                  <a:lnTo>
                    <a:pt x="6216" y="2822"/>
                  </a:lnTo>
                  <a:cubicBezTo>
                    <a:pt x="6180" y="2834"/>
                    <a:pt x="6263" y="2858"/>
                    <a:pt x="6228" y="2882"/>
                  </a:cubicBezTo>
                  <a:cubicBezTo>
                    <a:pt x="6216" y="2858"/>
                    <a:pt x="6207" y="2855"/>
                    <a:pt x="6196" y="2855"/>
                  </a:cubicBezTo>
                  <a:cubicBezTo>
                    <a:pt x="6193" y="2855"/>
                    <a:pt x="6189" y="2855"/>
                    <a:pt x="6185" y="2855"/>
                  </a:cubicBezTo>
                  <a:cubicBezTo>
                    <a:pt x="6177" y="2855"/>
                    <a:pt x="6168" y="2854"/>
                    <a:pt x="6156" y="2846"/>
                  </a:cubicBezTo>
                  <a:cubicBezTo>
                    <a:pt x="6109" y="2858"/>
                    <a:pt x="6120" y="2941"/>
                    <a:pt x="6061" y="2941"/>
                  </a:cubicBezTo>
                  <a:cubicBezTo>
                    <a:pt x="6061" y="2930"/>
                    <a:pt x="6049" y="2918"/>
                    <a:pt x="6061" y="2906"/>
                  </a:cubicBezTo>
                  <a:lnTo>
                    <a:pt x="6061" y="2906"/>
                  </a:lnTo>
                  <a:cubicBezTo>
                    <a:pt x="6013" y="2918"/>
                    <a:pt x="6001" y="2941"/>
                    <a:pt x="5978" y="2965"/>
                  </a:cubicBezTo>
                  <a:lnTo>
                    <a:pt x="5978" y="2953"/>
                  </a:lnTo>
                  <a:cubicBezTo>
                    <a:pt x="5906" y="2953"/>
                    <a:pt x="5906" y="3025"/>
                    <a:pt x="5882" y="3072"/>
                  </a:cubicBezTo>
                  <a:cubicBezTo>
                    <a:pt x="5882" y="3061"/>
                    <a:pt x="5870" y="3049"/>
                    <a:pt x="5859" y="3037"/>
                  </a:cubicBezTo>
                  <a:cubicBezTo>
                    <a:pt x="5835" y="3049"/>
                    <a:pt x="5799" y="3072"/>
                    <a:pt x="5823" y="3120"/>
                  </a:cubicBezTo>
                  <a:cubicBezTo>
                    <a:pt x="5814" y="3118"/>
                    <a:pt x="5808" y="3118"/>
                    <a:pt x="5804" y="3118"/>
                  </a:cubicBezTo>
                  <a:cubicBezTo>
                    <a:pt x="5782" y="3118"/>
                    <a:pt x="5802" y="3134"/>
                    <a:pt x="5775" y="3134"/>
                  </a:cubicBezTo>
                  <a:cubicBezTo>
                    <a:pt x="5769" y="3134"/>
                    <a:pt x="5762" y="3134"/>
                    <a:pt x="5751" y="3132"/>
                  </a:cubicBezTo>
                  <a:cubicBezTo>
                    <a:pt x="5751" y="3132"/>
                    <a:pt x="5751" y="3132"/>
                    <a:pt x="5751" y="3120"/>
                  </a:cubicBezTo>
                  <a:cubicBezTo>
                    <a:pt x="5728" y="3120"/>
                    <a:pt x="5716" y="3132"/>
                    <a:pt x="5704" y="3144"/>
                  </a:cubicBezTo>
                  <a:cubicBezTo>
                    <a:pt x="5692" y="3203"/>
                    <a:pt x="5739" y="3263"/>
                    <a:pt x="5692" y="3287"/>
                  </a:cubicBezTo>
                  <a:cubicBezTo>
                    <a:pt x="5632" y="3227"/>
                    <a:pt x="5692" y="3251"/>
                    <a:pt x="5656" y="3203"/>
                  </a:cubicBezTo>
                  <a:lnTo>
                    <a:pt x="5656" y="3203"/>
                  </a:lnTo>
                  <a:cubicBezTo>
                    <a:pt x="5656" y="3215"/>
                    <a:pt x="5656" y="3239"/>
                    <a:pt x="5632" y="3239"/>
                  </a:cubicBezTo>
                  <a:cubicBezTo>
                    <a:pt x="5620" y="3203"/>
                    <a:pt x="5620" y="3215"/>
                    <a:pt x="5609" y="3191"/>
                  </a:cubicBezTo>
                  <a:lnTo>
                    <a:pt x="5609" y="3191"/>
                  </a:lnTo>
                  <a:cubicBezTo>
                    <a:pt x="5586" y="3191"/>
                    <a:pt x="5627" y="3276"/>
                    <a:pt x="5632" y="3276"/>
                  </a:cubicBezTo>
                  <a:cubicBezTo>
                    <a:pt x="5632" y="3276"/>
                    <a:pt x="5632" y="3276"/>
                    <a:pt x="5632" y="3275"/>
                  </a:cubicBezTo>
                  <a:cubicBezTo>
                    <a:pt x="5644" y="3287"/>
                    <a:pt x="5644" y="3287"/>
                    <a:pt x="5656" y="3287"/>
                  </a:cubicBezTo>
                  <a:cubicBezTo>
                    <a:pt x="5680" y="3322"/>
                    <a:pt x="5620" y="3322"/>
                    <a:pt x="5620" y="3346"/>
                  </a:cubicBezTo>
                  <a:cubicBezTo>
                    <a:pt x="5620" y="3346"/>
                    <a:pt x="5626" y="3344"/>
                    <a:pt x="5634" y="3344"/>
                  </a:cubicBezTo>
                  <a:cubicBezTo>
                    <a:pt x="5645" y="3344"/>
                    <a:pt x="5661" y="3349"/>
                    <a:pt x="5668" y="3370"/>
                  </a:cubicBezTo>
                  <a:cubicBezTo>
                    <a:pt x="5644" y="3382"/>
                    <a:pt x="5692" y="3442"/>
                    <a:pt x="5692" y="3477"/>
                  </a:cubicBezTo>
                  <a:cubicBezTo>
                    <a:pt x="5644" y="3477"/>
                    <a:pt x="5656" y="3418"/>
                    <a:pt x="5620" y="3382"/>
                  </a:cubicBezTo>
                  <a:cubicBezTo>
                    <a:pt x="5597" y="3382"/>
                    <a:pt x="5561" y="3358"/>
                    <a:pt x="5549" y="3334"/>
                  </a:cubicBezTo>
                  <a:cubicBezTo>
                    <a:pt x="5525" y="3346"/>
                    <a:pt x="5549" y="3394"/>
                    <a:pt x="5537" y="3418"/>
                  </a:cubicBezTo>
                  <a:lnTo>
                    <a:pt x="5525" y="3406"/>
                  </a:lnTo>
                  <a:lnTo>
                    <a:pt x="5525" y="3406"/>
                  </a:lnTo>
                  <a:cubicBezTo>
                    <a:pt x="5513" y="3430"/>
                    <a:pt x="5537" y="3501"/>
                    <a:pt x="5489" y="3501"/>
                  </a:cubicBezTo>
                  <a:lnTo>
                    <a:pt x="5513" y="3513"/>
                  </a:lnTo>
                  <a:cubicBezTo>
                    <a:pt x="5525" y="3513"/>
                    <a:pt x="5501" y="3525"/>
                    <a:pt x="5525" y="3561"/>
                  </a:cubicBezTo>
                  <a:cubicBezTo>
                    <a:pt x="5504" y="3540"/>
                    <a:pt x="5483" y="3537"/>
                    <a:pt x="5470" y="3521"/>
                  </a:cubicBezTo>
                  <a:lnTo>
                    <a:pt x="5470" y="3521"/>
                  </a:lnTo>
                  <a:cubicBezTo>
                    <a:pt x="5509" y="3586"/>
                    <a:pt x="5455" y="3610"/>
                    <a:pt x="5501" y="3668"/>
                  </a:cubicBezTo>
                  <a:cubicBezTo>
                    <a:pt x="5478" y="3668"/>
                    <a:pt x="5454" y="3632"/>
                    <a:pt x="5442" y="3620"/>
                  </a:cubicBezTo>
                  <a:cubicBezTo>
                    <a:pt x="5466" y="3608"/>
                    <a:pt x="5478" y="3620"/>
                    <a:pt x="5466" y="3584"/>
                  </a:cubicBezTo>
                  <a:lnTo>
                    <a:pt x="5466" y="3584"/>
                  </a:lnTo>
                  <a:cubicBezTo>
                    <a:pt x="5460" y="3590"/>
                    <a:pt x="5451" y="3593"/>
                    <a:pt x="5442" y="3593"/>
                  </a:cubicBezTo>
                  <a:cubicBezTo>
                    <a:pt x="5433" y="3593"/>
                    <a:pt x="5424" y="3590"/>
                    <a:pt x="5418" y="3584"/>
                  </a:cubicBezTo>
                  <a:lnTo>
                    <a:pt x="5418" y="3584"/>
                  </a:lnTo>
                  <a:cubicBezTo>
                    <a:pt x="5442" y="3632"/>
                    <a:pt x="5430" y="3680"/>
                    <a:pt x="5466" y="3715"/>
                  </a:cubicBezTo>
                  <a:cubicBezTo>
                    <a:pt x="5430" y="3703"/>
                    <a:pt x="5418" y="3703"/>
                    <a:pt x="5382" y="3680"/>
                  </a:cubicBezTo>
                  <a:lnTo>
                    <a:pt x="5382" y="3680"/>
                  </a:lnTo>
                  <a:cubicBezTo>
                    <a:pt x="5382" y="3715"/>
                    <a:pt x="5442" y="3727"/>
                    <a:pt x="5466" y="3751"/>
                  </a:cubicBezTo>
                  <a:cubicBezTo>
                    <a:pt x="5454" y="3751"/>
                    <a:pt x="5442" y="3751"/>
                    <a:pt x="5430" y="3763"/>
                  </a:cubicBezTo>
                  <a:cubicBezTo>
                    <a:pt x="5430" y="3755"/>
                    <a:pt x="5424" y="3746"/>
                    <a:pt x="5416" y="3746"/>
                  </a:cubicBezTo>
                  <a:cubicBezTo>
                    <a:pt x="5413" y="3746"/>
                    <a:pt x="5410" y="3748"/>
                    <a:pt x="5406" y="3751"/>
                  </a:cubicBezTo>
                  <a:lnTo>
                    <a:pt x="5406" y="3739"/>
                  </a:lnTo>
                  <a:cubicBezTo>
                    <a:pt x="5389" y="3732"/>
                    <a:pt x="5378" y="3729"/>
                    <a:pt x="5373" y="3729"/>
                  </a:cubicBezTo>
                  <a:cubicBezTo>
                    <a:pt x="5361" y="3729"/>
                    <a:pt x="5377" y="3746"/>
                    <a:pt x="5394" y="3763"/>
                  </a:cubicBezTo>
                  <a:cubicBezTo>
                    <a:pt x="5382" y="3763"/>
                    <a:pt x="5370" y="3775"/>
                    <a:pt x="5370" y="3775"/>
                  </a:cubicBezTo>
                  <a:cubicBezTo>
                    <a:pt x="5358" y="3775"/>
                    <a:pt x="5358" y="3787"/>
                    <a:pt x="5370" y="3787"/>
                  </a:cubicBezTo>
                  <a:lnTo>
                    <a:pt x="5239" y="3787"/>
                  </a:lnTo>
                  <a:cubicBezTo>
                    <a:pt x="5180" y="3811"/>
                    <a:pt x="5120" y="3834"/>
                    <a:pt x="5097" y="3858"/>
                  </a:cubicBezTo>
                  <a:cubicBezTo>
                    <a:pt x="5078" y="3861"/>
                    <a:pt x="5061" y="3861"/>
                    <a:pt x="5045" y="3861"/>
                  </a:cubicBezTo>
                  <a:cubicBezTo>
                    <a:pt x="4975" y="3861"/>
                    <a:pt x="4921" y="3844"/>
                    <a:pt x="4882" y="3834"/>
                  </a:cubicBezTo>
                  <a:cubicBezTo>
                    <a:pt x="4704" y="3906"/>
                    <a:pt x="4525" y="3882"/>
                    <a:pt x="4335" y="3977"/>
                  </a:cubicBezTo>
                  <a:lnTo>
                    <a:pt x="4346" y="3977"/>
                  </a:lnTo>
                  <a:cubicBezTo>
                    <a:pt x="4204" y="4013"/>
                    <a:pt x="4430" y="4013"/>
                    <a:pt x="4275" y="4061"/>
                  </a:cubicBezTo>
                  <a:cubicBezTo>
                    <a:pt x="4280" y="4036"/>
                    <a:pt x="4265" y="4030"/>
                    <a:pt x="4242" y="4030"/>
                  </a:cubicBezTo>
                  <a:cubicBezTo>
                    <a:pt x="4215" y="4030"/>
                    <a:pt x="4176" y="4039"/>
                    <a:pt x="4143" y="4039"/>
                  </a:cubicBezTo>
                  <a:cubicBezTo>
                    <a:pt x="4135" y="4039"/>
                    <a:pt x="4127" y="4038"/>
                    <a:pt x="4120" y="4037"/>
                  </a:cubicBezTo>
                  <a:cubicBezTo>
                    <a:pt x="3918" y="4061"/>
                    <a:pt x="3811" y="4192"/>
                    <a:pt x="3620" y="4215"/>
                  </a:cubicBezTo>
                  <a:cubicBezTo>
                    <a:pt x="3620" y="4204"/>
                    <a:pt x="3620" y="4180"/>
                    <a:pt x="3656" y="4168"/>
                  </a:cubicBezTo>
                  <a:lnTo>
                    <a:pt x="3656" y="4168"/>
                  </a:lnTo>
                  <a:cubicBezTo>
                    <a:pt x="3525" y="4204"/>
                    <a:pt x="3418" y="4263"/>
                    <a:pt x="3299" y="4311"/>
                  </a:cubicBezTo>
                  <a:lnTo>
                    <a:pt x="3311" y="4299"/>
                  </a:lnTo>
                  <a:lnTo>
                    <a:pt x="3311" y="4299"/>
                  </a:lnTo>
                  <a:cubicBezTo>
                    <a:pt x="3108" y="4346"/>
                    <a:pt x="2965" y="4477"/>
                    <a:pt x="2787" y="4596"/>
                  </a:cubicBezTo>
                  <a:cubicBezTo>
                    <a:pt x="2799" y="4585"/>
                    <a:pt x="2787" y="4561"/>
                    <a:pt x="2799" y="4549"/>
                  </a:cubicBezTo>
                  <a:lnTo>
                    <a:pt x="2799" y="4549"/>
                  </a:lnTo>
                  <a:cubicBezTo>
                    <a:pt x="2703" y="4585"/>
                    <a:pt x="2549" y="4668"/>
                    <a:pt x="2513" y="4751"/>
                  </a:cubicBezTo>
                  <a:cubicBezTo>
                    <a:pt x="2382" y="4763"/>
                    <a:pt x="2453" y="4799"/>
                    <a:pt x="2287" y="4846"/>
                  </a:cubicBezTo>
                  <a:cubicBezTo>
                    <a:pt x="2275" y="4846"/>
                    <a:pt x="2299" y="4835"/>
                    <a:pt x="2299" y="4823"/>
                  </a:cubicBezTo>
                  <a:lnTo>
                    <a:pt x="2299" y="4823"/>
                  </a:lnTo>
                  <a:cubicBezTo>
                    <a:pt x="2227" y="4858"/>
                    <a:pt x="2180" y="4894"/>
                    <a:pt x="2120" y="4930"/>
                  </a:cubicBezTo>
                  <a:cubicBezTo>
                    <a:pt x="1989" y="5061"/>
                    <a:pt x="2001" y="5144"/>
                    <a:pt x="1822" y="5251"/>
                  </a:cubicBezTo>
                  <a:cubicBezTo>
                    <a:pt x="1763" y="5204"/>
                    <a:pt x="1918" y="5168"/>
                    <a:pt x="1882" y="5108"/>
                  </a:cubicBezTo>
                  <a:lnTo>
                    <a:pt x="1882" y="5108"/>
                  </a:lnTo>
                  <a:cubicBezTo>
                    <a:pt x="1858" y="5144"/>
                    <a:pt x="1834" y="5180"/>
                    <a:pt x="1775" y="5204"/>
                  </a:cubicBezTo>
                  <a:cubicBezTo>
                    <a:pt x="1787" y="5156"/>
                    <a:pt x="1775" y="5180"/>
                    <a:pt x="1775" y="5144"/>
                  </a:cubicBezTo>
                  <a:cubicBezTo>
                    <a:pt x="1729" y="5156"/>
                    <a:pt x="1694" y="5311"/>
                    <a:pt x="1691" y="5311"/>
                  </a:cubicBezTo>
                  <a:cubicBezTo>
                    <a:pt x="1691" y="5311"/>
                    <a:pt x="1691" y="5311"/>
                    <a:pt x="1691" y="5311"/>
                  </a:cubicBezTo>
                  <a:lnTo>
                    <a:pt x="1691" y="5311"/>
                  </a:lnTo>
                  <a:cubicBezTo>
                    <a:pt x="1691" y="5320"/>
                    <a:pt x="1695" y="5324"/>
                    <a:pt x="1700" y="5324"/>
                  </a:cubicBezTo>
                  <a:cubicBezTo>
                    <a:pt x="1710" y="5324"/>
                    <a:pt x="1724" y="5314"/>
                    <a:pt x="1739" y="5299"/>
                  </a:cubicBezTo>
                  <a:lnTo>
                    <a:pt x="1739" y="5299"/>
                  </a:lnTo>
                  <a:cubicBezTo>
                    <a:pt x="1739" y="5370"/>
                    <a:pt x="1584" y="5430"/>
                    <a:pt x="1525" y="5513"/>
                  </a:cubicBezTo>
                  <a:cubicBezTo>
                    <a:pt x="1541" y="5497"/>
                    <a:pt x="1591" y="5464"/>
                    <a:pt x="1617" y="5464"/>
                  </a:cubicBezTo>
                  <a:cubicBezTo>
                    <a:pt x="1629" y="5464"/>
                    <a:pt x="1636" y="5471"/>
                    <a:pt x="1632" y="5489"/>
                  </a:cubicBezTo>
                  <a:cubicBezTo>
                    <a:pt x="1525" y="5561"/>
                    <a:pt x="1537" y="5644"/>
                    <a:pt x="1501" y="5728"/>
                  </a:cubicBezTo>
                  <a:cubicBezTo>
                    <a:pt x="1483" y="5736"/>
                    <a:pt x="1471" y="5740"/>
                    <a:pt x="1463" y="5740"/>
                  </a:cubicBezTo>
                  <a:cubicBezTo>
                    <a:pt x="1417" y="5740"/>
                    <a:pt x="1506" y="5617"/>
                    <a:pt x="1465" y="5597"/>
                  </a:cubicBezTo>
                  <a:cubicBezTo>
                    <a:pt x="1441" y="5597"/>
                    <a:pt x="1370" y="5597"/>
                    <a:pt x="1394" y="5549"/>
                  </a:cubicBezTo>
                  <a:lnTo>
                    <a:pt x="1394" y="5549"/>
                  </a:lnTo>
                  <a:cubicBezTo>
                    <a:pt x="1298" y="5620"/>
                    <a:pt x="1275" y="5704"/>
                    <a:pt x="1215" y="5787"/>
                  </a:cubicBezTo>
                  <a:lnTo>
                    <a:pt x="1203" y="5775"/>
                  </a:lnTo>
                  <a:cubicBezTo>
                    <a:pt x="1120" y="5870"/>
                    <a:pt x="1060" y="6025"/>
                    <a:pt x="965" y="6097"/>
                  </a:cubicBezTo>
                  <a:lnTo>
                    <a:pt x="1025" y="6061"/>
                  </a:lnTo>
                  <a:lnTo>
                    <a:pt x="1025" y="6061"/>
                  </a:lnTo>
                  <a:cubicBezTo>
                    <a:pt x="1013" y="6085"/>
                    <a:pt x="965" y="6132"/>
                    <a:pt x="965" y="6180"/>
                  </a:cubicBezTo>
                  <a:cubicBezTo>
                    <a:pt x="960" y="6175"/>
                    <a:pt x="952" y="6173"/>
                    <a:pt x="944" y="6173"/>
                  </a:cubicBezTo>
                  <a:cubicBezTo>
                    <a:pt x="925" y="6173"/>
                    <a:pt x="901" y="6182"/>
                    <a:pt x="885" y="6182"/>
                  </a:cubicBezTo>
                  <a:cubicBezTo>
                    <a:pt x="879" y="6182"/>
                    <a:pt x="874" y="6180"/>
                    <a:pt x="871" y="6175"/>
                  </a:cubicBezTo>
                  <a:lnTo>
                    <a:pt x="871" y="6175"/>
                  </a:lnTo>
                  <a:cubicBezTo>
                    <a:pt x="885" y="6272"/>
                    <a:pt x="716" y="6444"/>
                    <a:pt x="739" y="6537"/>
                  </a:cubicBezTo>
                  <a:cubicBezTo>
                    <a:pt x="732" y="6539"/>
                    <a:pt x="727" y="6539"/>
                    <a:pt x="722" y="6539"/>
                  </a:cubicBezTo>
                  <a:cubicBezTo>
                    <a:pt x="691" y="6539"/>
                    <a:pt x="690" y="6510"/>
                    <a:pt x="679" y="6490"/>
                  </a:cubicBezTo>
                  <a:cubicBezTo>
                    <a:pt x="739" y="6430"/>
                    <a:pt x="775" y="6418"/>
                    <a:pt x="775" y="6359"/>
                  </a:cubicBezTo>
                  <a:lnTo>
                    <a:pt x="775" y="6359"/>
                  </a:lnTo>
                  <a:cubicBezTo>
                    <a:pt x="735" y="6408"/>
                    <a:pt x="695" y="6433"/>
                    <a:pt x="676" y="6433"/>
                  </a:cubicBezTo>
                  <a:cubicBezTo>
                    <a:pt x="672" y="6433"/>
                    <a:pt x="669" y="6432"/>
                    <a:pt x="667" y="6430"/>
                  </a:cubicBezTo>
                  <a:cubicBezTo>
                    <a:pt x="667" y="6513"/>
                    <a:pt x="584" y="6668"/>
                    <a:pt x="596" y="6716"/>
                  </a:cubicBezTo>
                  <a:cubicBezTo>
                    <a:pt x="565" y="6739"/>
                    <a:pt x="539" y="6757"/>
                    <a:pt x="518" y="6757"/>
                  </a:cubicBezTo>
                  <a:cubicBezTo>
                    <a:pt x="507" y="6757"/>
                    <a:pt x="497" y="6752"/>
                    <a:pt x="489" y="6740"/>
                  </a:cubicBezTo>
                  <a:lnTo>
                    <a:pt x="489" y="6740"/>
                  </a:lnTo>
                  <a:cubicBezTo>
                    <a:pt x="443" y="6822"/>
                    <a:pt x="467" y="6831"/>
                    <a:pt x="499" y="6831"/>
                  </a:cubicBezTo>
                  <a:cubicBezTo>
                    <a:pt x="508" y="6831"/>
                    <a:pt x="517" y="6830"/>
                    <a:pt x="526" y="6830"/>
                  </a:cubicBezTo>
                  <a:cubicBezTo>
                    <a:pt x="557" y="6830"/>
                    <a:pt x="576" y="6840"/>
                    <a:pt x="513" y="6930"/>
                  </a:cubicBezTo>
                  <a:cubicBezTo>
                    <a:pt x="497" y="6942"/>
                    <a:pt x="487" y="6947"/>
                    <a:pt x="480" y="6947"/>
                  </a:cubicBezTo>
                  <a:cubicBezTo>
                    <a:pt x="457" y="6947"/>
                    <a:pt x="480" y="6890"/>
                    <a:pt x="469" y="6890"/>
                  </a:cubicBezTo>
                  <a:lnTo>
                    <a:pt x="469" y="6890"/>
                  </a:lnTo>
                  <a:cubicBezTo>
                    <a:pt x="464" y="6890"/>
                    <a:pt x="453" y="6900"/>
                    <a:pt x="429" y="6930"/>
                  </a:cubicBezTo>
                  <a:lnTo>
                    <a:pt x="441" y="6894"/>
                  </a:lnTo>
                  <a:lnTo>
                    <a:pt x="441" y="6894"/>
                  </a:lnTo>
                  <a:cubicBezTo>
                    <a:pt x="286" y="6930"/>
                    <a:pt x="465" y="7013"/>
                    <a:pt x="394" y="7109"/>
                  </a:cubicBezTo>
                  <a:cubicBezTo>
                    <a:pt x="347" y="7099"/>
                    <a:pt x="380" y="7046"/>
                    <a:pt x="358" y="7046"/>
                  </a:cubicBezTo>
                  <a:cubicBezTo>
                    <a:pt x="351" y="7046"/>
                    <a:pt x="340" y="7051"/>
                    <a:pt x="322" y="7061"/>
                  </a:cubicBezTo>
                  <a:cubicBezTo>
                    <a:pt x="275" y="7168"/>
                    <a:pt x="322" y="7263"/>
                    <a:pt x="251" y="7347"/>
                  </a:cubicBezTo>
                  <a:lnTo>
                    <a:pt x="239" y="7323"/>
                  </a:lnTo>
                  <a:cubicBezTo>
                    <a:pt x="203" y="7382"/>
                    <a:pt x="120" y="7502"/>
                    <a:pt x="96" y="7573"/>
                  </a:cubicBezTo>
                  <a:cubicBezTo>
                    <a:pt x="87" y="7573"/>
                    <a:pt x="85" y="7566"/>
                    <a:pt x="89" y="7558"/>
                  </a:cubicBezTo>
                  <a:lnTo>
                    <a:pt x="89" y="7558"/>
                  </a:lnTo>
                  <a:cubicBezTo>
                    <a:pt x="17" y="7654"/>
                    <a:pt x="93" y="7611"/>
                    <a:pt x="1" y="7692"/>
                  </a:cubicBezTo>
                  <a:lnTo>
                    <a:pt x="13" y="7728"/>
                  </a:lnTo>
                  <a:cubicBezTo>
                    <a:pt x="60" y="7692"/>
                    <a:pt x="132" y="7609"/>
                    <a:pt x="132" y="7537"/>
                  </a:cubicBezTo>
                  <a:cubicBezTo>
                    <a:pt x="132" y="7552"/>
                    <a:pt x="137" y="7558"/>
                    <a:pt x="145" y="7558"/>
                  </a:cubicBezTo>
                  <a:cubicBezTo>
                    <a:pt x="170" y="7558"/>
                    <a:pt x="224" y="7510"/>
                    <a:pt x="260" y="7510"/>
                  </a:cubicBezTo>
                  <a:cubicBezTo>
                    <a:pt x="271" y="7510"/>
                    <a:pt x="280" y="7515"/>
                    <a:pt x="286" y="7525"/>
                  </a:cubicBezTo>
                  <a:lnTo>
                    <a:pt x="275" y="7502"/>
                  </a:lnTo>
                  <a:cubicBezTo>
                    <a:pt x="441" y="7394"/>
                    <a:pt x="560" y="7204"/>
                    <a:pt x="715" y="7037"/>
                  </a:cubicBezTo>
                  <a:cubicBezTo>
                    <a:pt x="751" y="6882"/>
                    <a:pt x="882" y="6847"/>
                    <a:pt x="929" y="6704"/>
                  </a:cubicBezTo>
                  <a:cubicBezTo>
                    <a:pt x="894" y="6644"/>
                    <a:pt x="941" y="6668"/>
                    <a:pt x="1013" y="6561"/>
                  </a:cubicBezTo>
                  <a:lnTo>
                    <a:pt x="1013" y="6561"/>
                  </a:lnTo>
                  <a:cubicBezTo>
                    <a:pt x="996" y="6589"/>
                    <a:pt x="1003" y="6598"/>
                    <a:pt x="1018" y="6598"/>
                  </a:cubicBezTo>
                  <a:cubicBezTo>
                    <a:pt x="1036" y="6598"/>
                    <a:pt x="1065" y="6586"/>
                    <a:pt x="1084" y="6573"/>
                  </a:cubicBezTo>
                  <a:cubicBezTo>
                    <a:pt x="1084" y="6537"/>
                    <a:pt x="1096" y="6513"/>
                    <a:pt x="1120" y="6490"/>
                  </a:cubicBezTo>
                  <a:cubicBezTo>
                    <a:pt x="1144" y="6478"/>
                    <a:pt x="1298" y="6394"/>
                    <a:pt x="1310" y="6311"/>
                  </a:cubicBezTo>
                  <a:cubicBezTo>
                    <a:pt x="1322" y="6304"/>
                    <a:pt x="1329" y="6301"/>
                    <a:pt x="1333" y="6301"/>
                  </a:cubicBezTo>
                  <a:cubicBezTo>
                    <a:pt x="1349" y="6301"/>
                    <a:pt x="1310" y="6351"/>
                    <a:pt x="1310" y="6370"/>
                  </a:cubicBezTo>
                  <a:cubicBezTo>
                    <a:pt x="1358" y="6370"/>
                    <a:pt x="1334" y="6299"/>
                    <a:pt x="1370" y="6299"/>
                  </a:cubicBezTo>
                  <a:cubicBezTo>
                    <a:pt x="1370" y="6299"/>
                    <a:pt x="1370" y="6299"/>
                    <a:pt x="1370" y="6311"/>
                  </a:cubicBezTo>
                  <a:cubicBezTo>
                    <a:pt x="1441" y="6216"/>
                    <a:pt x="1513" y="6180"/>
                    <a:pt x="1608" y="6097"/>
                  </a:cubicBezTo>
                  <a:cubicBezTo>
                    <a:pt x="1560" y="6049"/>
                    <a:pt x="1679" y="5989"/>
                    <a:pt x="1703" y="5942"/>
                  </a:cubicBezTo>
                  <a:cubicBezTo>
                    <a:pt x="1703" y="5946"/>
                    <a:pt x="1705" y="5947"/>
                    <a:pt x="1709" y="5947"/>
                  </a:cubicBezTo>
                  <a:cubicBezTo>
                    <a:pt x="1726" y="5947"/>
                    <a:pt x="1781" y="5904"/>
                    <a:pt x="1810" y="5894"/>
                  </a:cubicBezTo>
                  <a:lnTo>
                    <a:pt x="1822" y="5811"/>
                  </a:lnTo>
                  <a:cubicBezTo>
                    <a:pt x="1846" y="5739"/>
                    <a:pt x="1918" y="5775"/>
                    <a:pt x="1965" y="5704"/>
                  </a:cubicBezTo>
                  <a:lnTo>
                    <a:pt x="1941" y="5704"/>
                  </a:lnTo>
                  <a:cubicBezTo>
                    <a:pt x="1977" y="5644"/>
                    <a:pt x="2132" y="5573"/>
                    <a:pt x="2203" y="5561"/>
                  </a:cubicBezTo>
                  <a:cubicBezTo>
                    <a:pt x="2299" y="5454"/>
                    <a:pt x="2394" y="5358"/>
                    <a:pt x="2489" y="5299"/>
                  </a:cubicBezTo>
                  <a:cubicBezTo>
                    <a:pt x="2596" y="5227"/>
                    <a:pt x="2691" y="5180"/>
                    <a:pt x="2799" y="5132"/>
                  </a:cubicBezTo>
                  <a:cubicBezTo>
                    <a:pt x="2906" y="5085"/>
                    <a:pt x="3013" y="5037"/>
                    <a:pt x="3132" y="4989"/>
                  </a:cubicBezTo>
                  <a:cubicBezTo>
                    <a:pt x="3251" y="4942"/>
                    <a:pt x="3370" y="4894"/>
                    <a:pt x="3501" y="4823"/>
                  </a:cubicBezTo>
                  <a:cubicBezTo>
                    <a:pt x="3525" y="4787"/>
                    <a:pt x="3465" y="4799"/>
                    <a:pt x="3477" y="4763"/>
                  </a:cubicBezTo>
                  <a:cubicBezTo>
                    <a:pt x="3525" y="4727"/>
                    <a:pt x="3549" y="4715"/>
                    <a:pt x="3596" y="4704"/>
                  </a:cubicBezTo>
                  <a:cubicBezTo>
                    <a:pt x="3576" y="4704"/>
                    <a:pt x="3565" y="4705"/>
                    <a:pt x="3560" y="4706"/>
                  </a:cubicBezTo>
                  <a:lnTo>
                    <a:pt x="3560" y="4706"/>
                  </a:lnTo>
                  <a:cubicBezTo>
                    <a:pt x="3560" y="4706"/>
                    <a:pt x="3561" y="4705"/>
                    <a:pt x="3561" y="4704"/>
                  </a:cubicBezTo>
                  <a:lnTo>
                    <a:pt x="3561" y="4704"/>
                  </a:lnTo>
                  <a:cubicBezTo>
                    <a:pt x="3537" y="4715"/>
                    <a:pt x="3513" y="4727"/>
                    <a:pt x="3489" y="4751"/>
                  </a:cubicBezTo>
                  <a:cubicBezTo>
                    <a:pt x="3477" y="4751"/>
                    <a:pt x="3489" y="4739"/>
                    <a:pt x="3477" y="4739"/>
                  </a:cubicBezTo>
                  <a:cubicBezTo>
                    <a:pt x="3453" y="4751"/>
                    <a:pt x="3430" y="4787"/>
                    <a:pt x="3394" y="4799"/>
                  </a:cubicBezTo>
                  <a:cubicBezTo>
                    <a:pt x="3430" y="4751"/>
                    <a:pt x="3430" y="4704"/>
                    <a:pt x="3501" y="4692"/>
                  </a:cubicBezTo>
                  <a:lnTo>
                    <a:pt x="3501" y="4692"/>
                  </a:lnTo>
                  <a:cubicBezTo>
                    <a:pt x="3501" y="4704"/>
                    <a:pt x="3489" y="4704"/>
                    <a:pt x="3477" y="4715"/>
                  </a:cubicBezTo>
                  <a:cubicBezTo>
                    <a:pt x="3525" y="4692"/>
                    <a:pt x="3525" y="4668"/>
                    <a:pt x="3573" y="4668"/>
                  </a:cubicBezTo>
                  <a:cubicBezTo>
                    <a:pt x="3607" y="4661"/>
                    <a:pt x="3613" y="4654"/>
                    <a:pt x="3615" y="4654"/>
                  </a:cubicBezTo>
                  <a:lnTo>
                    <a:pt x="3615" y="4654"/>
                  </a:lnTo>
                  <a:cubicBezTo>
                    <a:pt x="3616" y="4654"/>
                    <a:pt x="3615" y="4658"/>
                    <a:pt x="3620" y="4668"/>
                  </a:cubicBezTo>
                  <a:lnTo>
                    <a:pt x="3799" y="4620"/>
                  </a:lnTo>
                  <a:cubicBezTo>
                    <a:pt x="3845" y="4555"/>
                    <a:pt x="3927" y="4548"/>
                    <a:pt x="3973" y="4548"/>
                  </a:cubicBezTo>
                  <a:cubicBezTo>
                    <a:pt x="3986" y="4548"/>
                    <a:pt x="3996" y="4549"/>
                    <a:pt x="4001" y="4549"/>
                  </a:cubicBezTo>
                  <a:cubicBezTo>
                    <a:pt x="4001" y="4596"/>
                    <a:pt x="3894" y="4596"/>
                    <a:pt x="3870" y="4656"/>
                  </a:cubicBezTo>
                  <a:lnTo>
                    <a:pt x="3942" y="4668"/>
                  </a:lnTo>
                  <a:lnTo>
                    <a:pt x="3942" y="4632"/>
                  </a:lnTo>
                  <a:lnTo>
                    <a:pt x="4025" y="4608"/>
                  </a:lnTo>
                  <a:lnTo>
                    <a:pt x="4025" y="4620"/>
                  </a:lnTo>
                  <a:cubicBezTo>
                    <a:pt x="4025" y="4596"/>
                    <a:pt x="4025" y="4585"/>
                    <a:pt x="4061" y="4585"/>
                  </a:cubicBezTo>
                  <a:cubicBezTo>
                    <a:pt x="4061" y="4585"/>
                    <a:pt x="4066" y="4590"/>
                    <a:pt x="4066" y="4593"/>
                  </a:cubicBezTo>
                  <a:lnTo>
                    <a:pt x="4066" y="4593"/>
                  </a:lnTo>
                  <a:lnTo>
                    <a:pt x="4120" y="4561"/>
                  </a:lnTo>
                  <a:lnTo>
                    <a:pt x="4120" y="4561"/>
                  </a:lnTo>
                  <a:cubicBezTo>
                    <a:pt x="4112" y="4577"/>
                    <a:pt x="4115" y="4581"/>
                    <a:pt x="4122" y="4581"/>
                  </a:cubicBezTo>
                  <a:cubicBezTo>
                    <a:pt x="4130" y="4581"/>
                    <a:pt x="4142" y="4577"/>
                    <a:pt x="4154" y="4577"/>
                  </a:cubicBezTo>
                  <a:cubicBezTo>
                    <a:pt x="4165" y="4577"/>
                    <a:pt x="4176" y="4581"/>
                    <a:pt x="4180" y="4596"/>
                  </a:cubicBezTo>
                  <a:cubicBezTo>
                    <a:pt x="4359" y="4563"/>
                    <a:pt x="4401" y="4476"/>
                    <a:pt x="4565" y="4476"/>
                  </a:cubicBezTo>
                  <a:cubicBezTo>
                    <a:pt x="4575" y="4476"/>
                    <a:pt x="4585" y="4477"/>
                    <a:pt x="4596" y="4477"/>
                  </a:cubicBezTo>
                  <a:cubicBezTo>
                    <a:pt x="4561" y="4465"/>
                    <a:pt x="4632" y="4394"/>
                    <a:pt x="4692" y="4394"/>
                  </a:cubicBezTo>
                  <a:cubicBezTo>
                    <a:pt x="4727" y="4394"/>
                    <a:pt x="4727" y="4406"/>
                    <a:pt x="4716" y="4418"/>
                  </a:cubicBezTo>
                  <a:cubicBezTo>
                    <a:pt x="4739" y="4406"/>
                    <a:pt x="4763" y="4394"/>
                    <a:pt x="4787" y="4382"/>
                  </a:cubicBezTo>
                  <a:cubicBezTo>
                    <a:pt x="4814" y="4396"/>
                    <a:pt x="4840" y="4401"/>
                    <a:pt x="4867" y="4401"/>
                  </a:cubicBezTo>
                  <a:cubicBezTo>
                    <a:pt x="4934" y="4401"/>
                    <a:pt x="5003" y="4370"/>
                    <a:pt x="5097" y="4370"/>
                  </a:cubicBezTo>
                  <a:lnTo>
                    <a:pt x="5097" y="4394"/>
                  </a:lnTo>
                  <a:cubicBezTo>
                    <a:pt x="5132" y="4370"/>
                    <a:pt x="5192" y="4334"/>
                    <a:pt x="5263" y="4334"/>
                  </a:cubicBezTo>
                  <a:lnTo>
                    <a:pt x="5251" y="4382"/>
                  </a:lnTo>
                  <a:cubicBezTo>
                    <a:pt x="5256" y="4383"/>
                    <a:pt x="5261" y="4383"/>
                    <a:pt x="5265" y="4383"/>
                  </a:cubicBezTo>
                  <a:cubicBezTo>
                    <a:pt x="5339" y="4383"/>
                    <a:pt x="5319" y="4298"/>
                    <a:pt x="5392" y="4298"/>
                  </a:cubicBezTo>
                  <a:cubicBezTo>
                    <a:pt x="5396" y="4298"/>
                    <a:pt x="5401" y="4298"/>
                    <a:pt x="5406" y="4299"/>
                  </a:cubicBezTo>
                  <a:cubicBezTo>
                    <a:pt x="5406" y="4263"/>
                    <a:pt x="5347" y="4251"/>
                    <a:pt x="5323" y="4215"/>
                  </a:cubicBezTo>
                  <a:lnTo>
                    <a:pt x="5323" y="4215"/>
                  </a:lnTo>
                  <a:cubicBezTo>
                    <a:pt x="5341" y="4233"/>
                    <a:pt x="5376" y="4242"/>
                    <a:pt x="5405" y="4242"/>
                  </a:cubicBezTo>
                  <a:cubicBezTo>
                    <a:pt x="5433" y="4242"/>
                    <a:pt x="5454" y="4233"/>
                    <a:pt x="5442" y="4215"/>
                  </a:cubicBezTo>
                  <a:cubicBezTo>
                    <a:pt x="5471" y="4208"/>
                    <a:pt x="5488" y="4205"/>
                    <a:pt x="5498" y="4205"/>
                  </a:cubicBezTo>
                  <a:cubicBezTo>
                    <a:pt x="5519" y="4205"/>
                    <a:pt x="5505" y="4219"/>
                    <a:pt x="5513" y="4227"/>
                  </a:cubicBezTo>
                  <a:lnTo>
                    <a:pt x="5573" y="4192"/>
                  </a:lnTo>
                  <a:cubicBezTo>
                    <a:pt x="5644" y="4192"/>
                    <a:pt x="5597" y="4251"/>
                    <a:pt x="5573" y="4275"/>
                  </a:cubicBezTo>
                  <a:cubicBezTo>
                    <a:pt x="5603" y="4251"/>
                    <a:pt x="5635" y="4245"/>
                    <a:pt x="5671" y="4245"/>
                  </a:cubicBezTo>
                  <a:cubicBezTo>
                    <a:pt x="5707" y="4245"/>
                    <a:pt x="5745" y="4251"/>
                    <a:pt x="5787" y="4251"/>
                  </a:cubicBezTo>
                  <a:lnTo>
                    <a:pt x="5751" y="4275"/>
                  </a:lnTo>
                  <a:cubicBezTo>
                    <a:pt x="5787" y="4275"/>
                    <a:pt x="5811" y="4275"/>
                    <a:pt x="5847" y="4287"/>
                  </a:cubicBezTo>
                  <a:cubicBezTo>
                    <a:pt x="5879" y="4267"/>
                    <a:pt x="5923" y="4258"/>
                    <a:pt x="5969" y="4258"/>
                  </a:cubicBezTo>
                  <a:cubicBezTo>
                    <a:pt x="6007" y="4258"/>
                    <a:pt x="6047" y="4264"/>
                    <a:pt x="6085" y="4275"/>
                  </a:cubicBezTo>
                  <a:lnTo>
                    <a:pt x="6025" y="4323"/>
                  </a:lnTo>
                  <a:cubicBezTo>
                    <a:pt x="6035" y="4327"/>
                    <a:pt x="6041" y="4329"/>
                    <a:pt x="6046" y="4329"/>
                  </a:cubicBezTo>
                  <a:cubicBezTo>
                    <a:pt x="6065" y="4329"/>
                    <a:pt x="6054" y="4299"/>
                    <a:pt x="6073" y="4299"/>
                  </a:cubicBezTo>
                  <a:cubicBezTo>
                    <a:pt x="6092" y="4293"/>
                    <a:pt x="6107" y="4291"/>
                    <a:pt x="6121" y="4291"/>
                  </a:cubicBezTo>
                  <a:cubicBezTo>
                    <a:pt x="6168" y="4291"/>
                    <a:pt x="6188" y="4319"/>
                    <a:pt x="6216" y="4346"/>
                  </a:cubicBezTo>
                  <a:cubicBezTo>
                    <a:pt x="6236" y="4340"/>
                    <a:pt x="6255" y="4338"/>
                    <a:pt x="6273" y="4338"/>
                  </a:cubicBezTo>
                  <a:cubicBezTo>
                    <a:pt x="6378" y="4338"/>
                    <a:pt x="6468" y="4419"/>
                    <a:pt x="6560" y="4419"/>
                  </a:cubicBezTo>
                  <a:cubicBezTo>
                    <a:pt x="6580" y="4419"/>
                    <a:pt x="6600" y="4415"/>
                    <a:pt x="6621" y="4406"/>
                  </a:cubicBezTo>
                  <a:lnTo>
                    <a:pt x="6621" y="4442"/>
                  </a:lnTo>
                  <a:cubicBezTo>
                    <a:pt x="6647" y="4435"/>
                    <a:pt x="6672" y="4432"/>
                    <a:pt x="6698" y="4432"/>
                  </a:cubicBezTo>
                  <a:cubicBezTo>
                    <a:pt x="6819" y="4432"/>
                    <a:pt x="6931" y="4499"/>
                    <a:pt x="7041" y="4499"/>
                  </a:cubicBezTo>
                  <a:cubicBezTo>
                    <a:pt x="7063" y="4499"/>
                    <a:pt x="7086" y="4496"/>
                    <a:pt x="7109" y="4489"/>
                  </a:cubicBezTo>
                  <a:cubicBezTo>
                    <a:pt x="7152" y="4540"/>
                    <a:pt x="7184" y="4554"/>
                    <a:pt x="7210" y="4554"/>
                  </a:cubicBezTo>
                  <a:cubicBezTo>
                    <a:pt x="7244" y="4554"/>
                    <a:pt x="7271" y="4531"/>
                    <a:pt x="7305" y="4531"/>
                  </a:cubicBezTo>
                  <a:cubicBezTo>
                    <a:pt x="7331" y="4531"/>
                    <a:pt x="7363" y="4546"/>
                    <a:pt x="7406" y="4596"/>
                  </a:cubicBezTo>
                  <a:lnTo>
                    <a:pt x="7406" y="4585"/>
                  </a:lnTo>
                  <a:cubicBezTo>
                    <a:pt x="7668" y="4704"/>
                    <a:pt x="7930" y="4882"/>
                    <a:pt x="8156" y="5073"/>
                  </a:cubicBezTo>
                  <a:cubicBezTo>
                    <a:pt x="8383" y="5275"/>
                    <a:pt x="8585" y="5489"/>
                    <a:pt x="8764" y="5704"/>
                  </a:cubicBezTo>
                  <a:lnTo>
                    <a:pt x="8740" y="5716"/>
                  </a:lnTo>
                  <a:cubicBezTo>
                    <a:pt x="8978" y="6085"/>
                    <a:pt x="9133" y="6490"/>
                    <a:pt x="9180" y="6906"/>
                  </a:cubicBezTo>
                  <a:cubicBezTo>
                    <a:pt x="9228" y="7323"/>
                    <a:pt x="9145" y="7752"/>
                    <a:pt x="8942" y="8144"/>
                  </a:cubicBezTo>
                  <a:cubicBezTo>
                    <a:pt x="8930" y="8216"/>
                    <a:pt x="8990" y="8204"/>
                    <a:pt x="8978" y="8275"/>
                  </a:cubicBezTo>
                  <a:cubicBezTo>
                    <a:pt x="8967" y="8297"/>
                    <a:pt x="8937" y="8348"/>
                    <a:pt x="8913" y="8348"/>
                  </a:cubicBezTo>
                  <a:cubicBezTo>
                    <a:pt x="8911" y="8348"/>
                    <a:pt x="8909" y="8348"/>
                    <a:pt x="8907" y="8347"/>
                  </a:cubicBezTo>
                  <a:cubicBezTo>
                    <a:pt x="8930" y="8287"/>
                    <a:pt x="8883" y="8311"/>
                    <a:pt x="8883" y="8287"/>
                  </a:cubicBezTo>
                  <a:cubicBezTo>
                    <a:pt x="8847" y="8371"/>
                    <a:pt x="8752" y="8454"/>
                    <a:pt x="8728" y="8549"/>
                  </a:cubicBezTo>
                  <a:lnTo>
                    <a:pt x="8799" y="8502"/>
                  </a:lnTo>
                  <a:lnTo>
                    <a:pt x="8799" y="8502"/>
                  </a:lnTo>
                  <a:cubicBezTo>
                    <a:pt x="8787" y="8549"/>
                    <a:pt x="8752" y="8585"/>
                    <a:pt x="8728" y="8609"/>
                  </a:cubicBezTo>
                  <a:cubicBezTo>
                    <a:pt x="8717" y="8588"/>
                    <a:pt x="8670" y="8595"/>
                    <a:pt x="8667" y="8580"/>
                  </a:cubicBezTo>
                  <a:lnTo>
                    <a:pt x="8667" y="8580"/>
                  </a:lnTo>
                  <a:cubicBezTo>
                    <a:pt x="8631" y="8761"/>
                    <a:pt x="8548" y="8658"/>
                    <a:pt x="8478" y="8787"/>
                  </a:cubicBezTo>
                  <a:cubicBezTo>
                    <a:pt x="8514" y="8859"/>
                    <a:pt x="8406" y="9037"/>
                    <a:pt x="8335" y="9168"/>
                  </a:cubicBezTo>
                  <a:cubicBezTo>
                    <a:pt x="8311" y="9180"/>
                    <a:pt x="8287" y="9180"/>
                    <a:pt x="8264" y="9192"/>
                  </a:cubicBezTo>
                  <a:cubicBezTo>
                    <a:pt x="8335" y="9145"/>
                    <a:pt x="8228" y="9145"/>
                    <a:pt x="8323" y="9085"/>
                  </a:cubicBezTo>
                  <a:lnTo>
                    <a:pt x="8323" y="9085"/>
                  </a:lnTo>
                  <a:cubicBezTo>
                    <a:pt x="8240" y="9121"/>
                    <a:pt x="8180" y="9192"/>
                    <a:pt x="8097" y="9240"/>
                  </a:cubicBezTo>
                  <a:cubicBezTo>
                    <a:pt x="8121" y="9240"/>
                    <a:pt x="8133" y="9264"/>
                    <a:pt x="8109" y="9287"/>
                  </a:cubicBezTo>
                  <a:cubicBezTo>
                    <a:pt x="8091" y="9295"/>
                    <a:pt x="8077" y="9296"/>
                    <a:pt x="8064" y="9296"/>
                  </a:cubicBezTo>
                  <a:cubicBezTo>
                    <a:pt x="8050" y="9296"/>
                    <a:pt x="8038" y="9294"/>
                    <a:pt x="8026" y="9294"/>
                  </a:cubicBezTo>
                  <a:cubicBezTo>
                    <a:pt x="8011" y="9294"/>
                    <a:pt x="7996" y="9297"/>
                    <a:pt x="7978" y="9311"/>
                  </a:cubicBezTo>
                  <a:lnTo>
                    <a:pt x="8014" y="9252"/>
                  </a:lnTo>
                  <a:cubicBezTo>
                    <a:pt x="7966" y="9252"/>
                    <a:pt x="7954" y="9299"/>
                    <a:pt x="7918" y="9323"/>
                  </a:cubicBezTo>
                  <a:cubicBezTo>
                    <a:pt x="7910" y="9315"/>
                    <a:pt x="7896" y="9314"/>
                    <a:pt x="7880" y="9314"/>
                  </a:cubicBezTo>
                  <a:cubicBezTo>
                    <a:pt x="7872" y="9314"/>
                    <a:pt x="7864" y="9314"/>
                    <a:pt x="7856" y="9314"/>
                  </a:cubicBezTo>
                  <a:cubicBezTo>
                    <a:pt x="7832" y="9314"/>
                    <a:pt x="7811" y="9311"/>
                    <a:pt x="7811" y="9287"/>
                  </a:cubicBezTo>
                  <a:cubicBezTo>
                    <a:pt x="7752" y="9371"/>
                    <a:pt x="7716" y="9347"/>
                    <a:pt x="7644" y="9407"/>
                  </a:cubicBezTo>
                  <a:cubicBezTo>
                    <a:pt x="7740" y="9407"/>
                    <a:pt x="7633" y="9454"/>
                    <a:pt x="7656" y="9478"/>
                  </a:cubicBezTo>
                  <a:lnTo>
                    <a:pt x="7752" y="9430"/>
                  </a:lnTo>
                  <a:lnTo>
                    <a:pt x="7752" y="9430"/>
                  </a:lnTo>
                  <a:cubicBezTo>
                    <a:pt x="7723" y="9435"/>
                    <a:pt x="7707" y="9437"/>
                    <a:pt x="7699" y="9437"/>
                  </a:cubicBezTo>
                  <a:cubicBezTo>
                    <a:pt x="7663" y="9437"/>
                    <a:pt x="7793" y="9398"/>
                    <a:pt x="7764" y="9359"/>
                  </a:cubicBezTo>
                  <a:cubicBezTo>
                    <a:pt x="7823" y="9359"/>
                    <a:pt x="7742" y="9442"/>
                    <a:pt x="7775" y="9442"/>
                  </a:cubicBezTo>
                  <a:cubicBezTo>
                    <a:pt x="7782" y="9442"/>
                    <a:pt x="7793" y="9438"/>
                    <a:pt x="7811" y="9430"/>
                  </a:cubicBezTo>
                  <a:lnTo>
                    <a:pt x="7811" y="9430"/>
                  </a:lnTo>
                  <a:cubicBezTo>
                    <a:pt x="7692" y="9502"/>
                    <a:pt x="7656" y="9490"/>
                    <a:pt x="7525" y="9573"/>
                  </a:cubicBezTo>
                  <a:cubicBezTo>
                    <a:pt x="7542" y="9566"/>
                    <a:pt x="7552" y="9563"/>
                    <a:pt x="7557" y="9563"/>
                  </a:cubicBezTo>
                  <a:cubicBezTo>
                    <a:pt x="7576" y="9563"/>
                    <a:pt x="7523" y="9609"/>
                    <a:pt x="7561" y="9609"/>
                  </a:cubicBezTo>
                  <a:cubicBezTo>
                    <a:pt x="7529" y="9620"/>
                    <a:pt x="7514" y="9624"/>
                    <a:pt x="7507" y="9624"/>
                  </a:cubicBezTo>
                  <a:cubicBezTo>
                    <a:pt x="7493" y="9624"/>
                    <a:pt x="7523" y="9602"/>
                    <a:pt x="7490" y="9585"/>
                  </a:cubicBezTo>
                  <a:cubicBezTo>
                    <a:pt x="7470" y="9589"/>
                    <a:pt x="7453" y="9589"/>
                    <a:pt x="7437" y="9589"/>
                  </a:cubicBezTo>
                  <a:lnTo>
                    <a:pt x="7437" y="9589"/>
                  </a:lnTo>
                  <a:cubicBezTo>
                    <a:pt x="7405" y="9589"/>
                    <a:pt x="7379" y="9589"/>
                    <a:pt x="7347" y="9621"/>
                  </a:cubicBezTo>
                  <a:cubicBezTo>
                    <a:pt x="7252" y="9621"/>
                    <a:pt x="7359" y="9573"/>
                    <a:pt x="7311" y="9561"/>
                  </a:cubicBezTo>
                  <a:cubicBezTo>
                    <a:pt x="7323" y="9549"/>
                    <a:pt x="7394" y="9537"/>
                    <a:pt x="7454" y="9526"/>
                  </a:cubicBezTo>
                  <a:cubicBezTo>
                    <a:pt x="7514" y="9514"/>
                    <a:pt x="7561" y="9490"/>
                    <a:pt x="7525" y="9442"/>
                  </a:cubicBezTo>
                  <a:cubicBezTo>
                    <a:pt x="7573" y="9430"/>
                    <a:pt x="7621" y="9371"/>
                    <a:pt x="7692" y="9347"/>
                  </a:cubicBezTo>
                  <a:cubicBezTo>
                    <a:pt x="7668" y="9347"/>
                    <a:pt x="7642" y="9346"/>
                    <a:pt x="7615" y="9346"/>
                  </a:cubicBezTo>
                  <a:cubicBezTo>
                    <a:pt x="7561" y="9346"/>
                    <a:pt x="7506" y="9351"/>
                    <a:pt x="7466" y="9383"/>
                  </a:cubicBezTo>
                  <a:lnTo>
                    <a:pt x="7478" y="9454"/>
                  </a:lnTo>
                  <a:cubicBezTo>
                    <a:pt x="7418" y="9466"/>
                    <a:pt x="7418" y="9514"/>
                    <a:pt x="7371" y="9514"/>
                  </a:cubicBezTo>
                  <a:cubicBezTo>
                    <a:pt x="7388" y="9496"/>
                    <a:pt x="7367" y="9485"/>
                    <a:pt x="7336" y="9485"/>
                  </a:cubicBezTo>
                  <a:cubicBezTo>
                    <a:pt x="7325" y="9485"/>
                    <a:pt x="7312" y="9487"/>
                    <a:pt x="7299" y="9490"/>
                  </a:cubicBezTo>
                  <a:cubicBezTo>
                    <a:pt x="7311" y="9490"/>
                    <a:pt x="7335" y="9490"/>
                    <a:pt x="7335" y="9502"/>
                  </a:cubicBezTo>
                  <a:cubicBezTo>
                    <a:pt x="7252" y="9526"/>
                    <a:pt x="7240" y="9561"/>
                    <a:pt x="7133" y="9597"/>
                  </a:cubicBezTo>
                  <a:cubicBezTo>
                    <a:pt x="7228" y="9597"/>
                    <a:pt x="7252" y="9621"/>
                    <a:pt x="7335" y="9633"/>
                  </a:cubicBezTo>
                  <a:cubicBezTo>
                    <a:pt x="7330" y="9653"/>
                    <a:pt x="7318" y="9658"/>
                    <a:pt x="7302" y="9658"/>
                  </a:cubicBezTo>
                  <a:cubicBezTo>
                    <a:pt x="7288" y="9658"/>
                    <a:pt x="7270" y="9654"/>
                    <a:pt x="7251" y="9654"/>
                  </a:cubicBezTo>
                  <a:cubicBezTo>
                    <a:pt x="7244" y="9654"/>
                    <a:pt x="7238" y="9654"/>
                    <a:pt x="7231" y="9656"/>
                  </a:cubicBezTo>
                  <a:lnTo>
                    <a:pt x="7231" y="9656"/>
                  </a:lnTo>
                  <a:cubicBezTo>
                    <a:pt x="7233" y="9655"/>
                    <a:pt x="7235" y="9652"/>
                    <a:pt x="7228" y="9645"/>
                  </a:cubicBezTo>
                  <a:lnTo>
                    <a:pt x="7180" y="9668"/>
                  </a:lnTo>
                  <a:cubicBezTo>
                    <a:pt x="7061" y="9668"/>
                    <a:pt x="7180" y="9609"/>
                    <a:pt x="7085" y="9597"/>
                  </a:cubicBezTo>
                  <a:cubicBezTo>
                    <a:pt x="7070" y="9588"/>
                    <a:pt x="7058" y="9585"/>
                    <a:pt x="7047" y="9585"/>
                  </a:cubicBezTo>
                  <a:cubicBezTo>
                    <a:pt x="7020" y="9585"/>
                    <a:pt x="7001" y="9603"/>
                    <a:pt x="6977" y="9603"/>
                  </a:cubicBezTo>
                  <a:cubicBezTo>
                    <a:pt x="6970" y="9603"/>
                    <a:pt x="6962" y="9601"/>
                    <a:pt x="6954" y="9597"/>
                  </a:cubicBezTo>
                  <a:lnTo>
                    <a:pt x="6954" y="9597"/>
                  </a:lnTo>
                  <a:cubicBezTo>
                    <a:pt x="6954" y="9609"/>
                    <a:pt x="6966" y="9609"/>
                    <a:pt x="6966" y="9609"/>
                  </a:cubicBezTo>
                  <a:lnTo>
                    <a:pt x="6942" y="9609"/>
                  </a:lnTo>
                  <a:cubicBezTo>
                    <a:pt x="6882" y="9621"/>
                    <a:pt x="6811" y="9609"/>
                    <a:pt x="6799" y="9645"/>
                  </a:cubicBezTo>
                  <a:cubicBezTo>
                    <a:pt x="6797" y="9642"/>
                    <a:pt x="6793" y="9641"/>
                    <a:pt x="6789" y="9641"/>
                  </a:cubicBezTo>
                  <a:cubicBezTo>
                    <a:pt x="6770" y="9641"/>
                    <a:pt x="6737" y="9659"/>
                    <a:pt x="6728" y="9668"/>
                  </a:cubicBezTo>
                  <a:cubicBezTo>
                    <a:pt x="6710" y="9674"/>
                    <a:pt x="6680" y="9683"/>
                    <a:pt x="6649" y="9683"/>
                  </a:cubicBezTo>
                  <a:cubicBezTo>
                    <a:pt x="6618" y="9683"/>
                    <a:pt x="6585" y="9674"/>
                    <a:pt x="6561" y="9645"/>
                  </a:cubicBezTo>
                  <a:cubicBezTo>
                    <a:pt x="6490" y="9633"/>
                    <a:pt x="6430" y="9609"/>
                    <a:pt x="6454" y="9585"/>
                  </a:cubicBezTo>
                  <a:lnTo>
                    <a:pt x="6335" y="9561"/>
                  </a:lnTo>
                  <a:lnTo>
                    <a:pt x="6359" y="9514"/>
                  </a:lnTo>
                  <a:cubicBezTo>
                    <a:pt x="6340" y="9512"/>
                    <a:pt x="6324" y="9511"/>
                    <a:pt x="6311" y="9511"/>
                  </a:cubicBezTo>
                  <a:cubicBezTo>
                    <a:pt x="6249" y="9511"/>
                    <a:pt x="6237" y="9532"/>
                    <a:pt x="6168" y="9561"/>
                  </a:cubicBezTo>
                  <a:cubicBezTo>
                    <a:pt x="6097" y="9514"/>
                    <a:pt x="5966" y="9490"/>
                    <a:pt x="5906" y="9490"/>
                  </a:cubicBezTo>
                  <a:cubicBezTo>
                    <a:pt x="5906" y="9478"/>
                    <a:pt x="5894" y="9478"/>
                    <a:pt x="5870" y="9466"/>
                  </a:cubicBezTo>
                  <a:lnTo>
                    <a:pt x="5870" y="9466"/>
                  </a:lnTo>
                  <a:lnTo>
                    <a:pt x="5906" y="9502"/>
                  </a:lnTo>
                  <a:cubicBezTo>
                    <a:pt x="5874" y="9488"/>
                    <a:pt x="5854" y="9485"/>
                    <a:pt x="5839" y="9485"/>
                  </a:cubicBezTo>
                  <a:cubicBezTo>
                    <a:pt x="5827" y="9485"/>
                    <a:pt x="5818" y="9487"/>
                    <a:pt x="5808" y="9487"/>
                  </a:cubicBezTo>
                  <a:cubicBezTo>
                    <a:pt x="5801" y="9487"/>
                    <a:pt x="5792" y="9486"/>
                    <a:pt x="5782" y="9481"/>
                  </a:cubicBezTo>
                  <a:lnTo>
                    <a:pt x="5782" y="9481"/>
                  </a:lnTo>
                  <a:cubicBezTo>
                    <a:pt x="5781" y="9481"/>
                    <a:pt x="5781" y="9481"/>
                    <a:pt x="5781" y="9481"/>
                  </a:cubicBezTo>
                  <a:cubicBezTo>
                    <a:pt x="5778" y="9481"/>
                    <a:pt x="5769" y="9478"/>
                    <a:pt x="5751" y="9466"/>
                  </a:cubicBezTo>
                  <a:cubicBezTo>
                    <a:pt x="5751" y="9466"/>
                    <a:pt x="5739" y="9454"/>
                    <a:pt x="5728" y="9454"/>
                  </a:cubicBezTo>
                  <a:cubicBezTo>
                    <a:pt x="5728" y="9451"/>
                    <a:pt x="5729" y="9449"/>
                    <a:pt x="5730" y="9449"/>
                  </a:cubicBezTo>
                  <a:cubicBezTo>
                    <a:pt x="5735" y="9449"/>
                    <a:pt x="5743" y="9458"/>
                    <a:pt x="5751" y="9466"/>
                  </a:cubicBezTo>
                  <a:lnTo>
                    <a:pt x="5751" y="9442"/>
                  </a:lnTo>
                  <a:cubicBezTo>
                    <a:pt x="5704" y="9371"/>
                    <a:pt x="5644" y="9418"/>
                    <a:pt x="5585" y="9371"/>
                  </a:cubicBezTo>
                  <a:lnTo>
                    <a:pt x="5585" y="9371"/>
                  </a:lnTo>
                  <a:cubicBezTo>
                    <a:pt x="5585" y="9371"/>
                    <a:pt x="5597" y="9371"/>
                    <a:pt x="5609" y="9383"/>
                  </a:cubicBezTo>
                  <a:cubicBezTo>
                    <a:pt x="5577" y="9351"/>
                    <a:pt x="5564" y="9283"/>
                    <a:pt x="5537" y="9283"/>
                  </a:cubicBezTo>
                  <a:cubicBezTo>
                    <a:pt x="5534" y="9283"/>
                    <a:pt x="5530" y="9285"/>
                    <a:pt x="5525" y="9287"/>
                  </a:cubicBezTo>
                  <a:cubicBezTo>
                    <a:pt x="5513" y="9276"/>
                    <a:pt x="5501" y="9276"/>
                    <a:pt x="5489" y="9276"/>
                  </a:cubicBezTo>
                  <a:cubicBezTo>
                    <a:pt x="5474" y="9276"/>
                    <a:pt x="5458" y="9281"/>
                    <a:pt x="5449" y="9281"/>
                  </a:cubicBezTo>
                  <a:cubicBezTo>
                    <a:pt x="5444" y="9281"/>
                    <a:pt x="5442" y="9280"/>
                    <a:pt x="5442" y="9276"/>
                  </a:cubicBezTo>
                  <a:cubicBezTo>
                    <a:pt x="5406" y="9252"/>
                    <a:pt x="5382" y="9228"/>
                    <a:pt x="5358" y="9204"/>
                  </a:cubicBezTo>
                  <a:cubicBezTo>
                    <a:pt x="5347" y="9192"/>
                    <a:pt x="5323" y="9180"/>
                    <a:pt x="5299" y="9168"/>
                  </a:cubicBezTo>
                  <a:lnTo>
                    <a:pt x="5287" y="9145"/>
                  </a:lnTo>
                  <a:cubicBezTo>
                    <a:pt x="5263" y="9133"/>
                    <a:pt x="5263" y="9121"/>
                    <a:pt x="5275" y="9121"/>
                  </a:cubicBezTo>
                  <a:cubicBezTo>
                    <a:pt x="5239" y="9049"/>
                    <a:pt x="5204" y="9026"/>
                    <a:pt x="5156" y="9002"/>
                  </a:cubicBezTo>
                  <a:cubicBezTo>
                    <a:pt x="5108" y="8966"/>
                    <a:pt x="5061" y="8942"/>
                    <a:pt x="5037" y="8871"/>
                  </a:cubicBezTo>
                  <a:cubicBezTo>
                    <a:pt x="4989" y="8871"/>
                    <a:pt x="5025" y="8918"/>
                    <a:pt x="5013" y="8942"/>
                  </a:cubicBezTo>
                  <a:cubicBezTo>
                    <a:pt x="4977" y="8942"/>
                    <a:pt x="4906" y="8895"/>
                    <a:pt x="4870" y="8871"/>
                  </a:cubicBezTo>
                  <a:cubicBezTo>
                    <a:pt x="4847" y="8787"/>
                    <a:pt x="4763" y="8609"/>
                    <a:pt x="4835" y="8597"/>
                  </a:cubicBezTo>
                  <a:cubicBezTo>
                    <a:pt x="4816" y="8573"/>
                    <a:pt x="4807" y="8564"/>
                    <a:pt x="4802" y="8564"/>
                  </a:cubicBezTo>
                  <a:cubicBezTo>
                    <a:pt x="4788" y="8564"/>
                    <a:pt x="4806" y="8623"/>
                    <a:pt x="4784" y="8623"/>
                  </a:cubicBezTo>
                  <a:cubicBezTo>
                    <a:pt x="4782" y="8623"/>
                    <a:pt x="4779" y="8623"/>
                    <a:pt x="4775" y="8621"/>
                  </a:cubicBezTo>
                  <a:lnTo>
                    <a:pt x="4763" y="8597"/>
                  </a:lnTo>
                  <a:lnTo>
                    <a:pt x="4763" y="8597"/>
                  </a:lnTo>
                  <a:cubicBezTo>
                    <a:pt x="4787" y="8645"/>
                    <a:pt x="4787" y="8680"/>
                    <a:pt x="4775" y="8716"/>
                  </a:cubicBezTo>
                  <a:cubicBezTo>
                    <a:pt x="4774" y="8719"/>
                    <a:pt x="4771" y="8720"/>
                    <a:pt x="4768" y="8720"/>
                  </a:cubicBezTo>
                  <a:cubicBezTo>
                    <a:pt x="4747" y="8720"/>
                    <a:pt x="4690" y="8652"/>
                    <a:pt x="4680" y="8621"/>
                  </a:cubicBezTo>
                  <a:lnTo>
                    <a:pt x="4727" y="8621"/>
                  </a:lnTo>
                  <a:cubicBezTo>
                    <a:pt x="4656" y="8537"/>
                    <a:pt x="4608" y="8585"/>
                    <a:pt x="4525" y="8549"/>
                  </a:cubicBezTo>
                  <a:cubicBezTo>
                    <a:pt x="4489" y="8466"/>
                    <a:pt x="4561" y="8490"/>
                    <a:pt x="4585" y="8454"/>
                  </a:cubicBezTo>
                  <a:lnTo>
                    <a:pt x="4537" y="8371"/>
                  </a:lnTo>
                  <a:lnTo>
                    <a:pt x="4561" y="8359"/>
                  </a:lnTo>
                  <a:cubicBezTo>
                    <a:pt x="4525" y="8311"/>
                    <a:pt x="4489" y="8311"/>
                    <a:pt x="4466" y="8228"/>
                  </a:cubicBezTo>
                  <a:lnTo>
                    <a:pt x="4466" y="8228"/>
                  </a:lnTo>
                  <a:cubicBezTo>
                    <a:pt x="4471" y="8231"/>
                    <a:pt x="4476" y="8233"/>
                    <a:pt x="4479" y="8233"/>
                  </a:cubicBezTo>
                  <a:cubicBezTo>
                    <a:pt x="4505" y="8233"/>
                    <a:pt x="4468" y="8143"/>
                    <a:pt x="4497" y="8143"/>
                  </a:cubicBezTo>
                  <a:cubicBezTo>
                    <a:pt x="4503" y="8143"/>
                    <a:pt x="4512" y="8147"/>
                    <a:pt x="4525" y="8156"/>
                  </a:cubicBezTo>
                  <a:cubicBezTo>
                    <a:pt x="4513" y="8109"/>
                    <a:pt x="4442" y="8121"/>
                    <a:pt x="4477" y="8085"/>
                  </a:cubicBezTo>
                  <a:cubicBezTo>
                    <a:pt x="4470" y="8081"/>
                    <a:pt x="4465" y="8079"/>
                    <a:pt x="4461" y="8079"/>
                  </a:cubicBezTo>
                  <a:cubicBezTo>
                    <a:pt x="4444" y="8079"/>
                    <a:pt x="4477" y="8126"/>
                    <a:pt x="4477" y="8156"/>
                  </a:cubicBezTo>
                  <a:cubicBezTo>
                    <a:pt x="4471" y="8161"/>
                    <a:pt x="4466" y="8163"/>
                    <a:pt x="4460" y="8163"/>
                  </a:cubicBezTo>
                  <a:cubicBezTo>
                    <a:pt x="4424" y="8163"/>
                    <a:pt x="4403" y="8066"/>
                    <a:pt x="4382" y="8014"/>
                  </a:cubicBezTo>
                  <a:cubicBezTo>
                    <a:pt x="4386" y="8012"/>
                    <a:pt x="4390" y="8011"/>
                    <a:pt x="4394" y="8011"/>
                  </a:cubicBezTo>
                  <a:cubicBezTo>
                    <a:pt x="4402" y="8011"/>
                    <a:pt x="4408" y="8014"/>
                    <a:pt x="4413" y="8014"/>
                  </a:cubicBezTo>
                  <a:cubicBezTo>
                    <a:pt x="4421" y="8014"/>
                    <a:pt x="4424" y="8008"/>
                    <a:pt x="4418" y="7978"/>
                  </a:cubicBezTo>
                  <a:cubicBezTo>
                    <a:pt x="4394" y="7966"/>
                    <a:pt x="4370" y="7930"/>
                    <a:pt x="4382" y="7894"/>
                  </a:cubicBezTo>
                  <a:cubicBezTo>
                    <a:pt x="4346" y="7894"/>
                    <a:pt x="4358" y="7823"/>
                    <a:pt x="4346" y="7787"/>
                  </a:cubicBezTo>
                  <a:cubicBezTo>
                    <a:pt x="4346" y="7818"/>
                    <a:pt x="4338" y="7875"/>
                    <a:pt x="4312" y="7875"/>
                  </a:cubicBezTo>
                  <a:cubicBezTo>
                    <a:pt x="4308" y="7875"/>
                    <a:pt x="4304" y="7874"/>
                    <a:pt x="4299" y="7871"/>
                  </a:cubicBezTo>
                  <a:cubicBezTo>
                    <a:pt x="4275" y="7847"/>
                    <a:pt x="4263" y="7823"/>
                    <a:pt x="4251" y="7740"/>
                  </a:cubicBezTo>
                  <a:lnTo>
                    <a:pt x="4251" y="7799"/>
                  </a:lnTo>
                  <a:cubicBezTo>
                    <a:pt x="4180" y="7740"/>
                    <a:pt x="4263" y="7680"/>
                    <a:pt x="4227" y="7597"/>
                  </a:cubicBezTo>
                  <a:lnTo>
                    <a:pt x="4227" y="7597"/>
                  </a:lnTo>
                  <a:cubicBezTo>
                    <a:pt x="4251" y="7633"/>
                    <a:pt x="4263" y="7656"/>
                    <a:pt x="4287" y="7680"/>
                  </a:cubicBezTo>
                  <a:cubicBezTo>
                    <a:pt x="4263" y="7644"/>
                    <a:pt x="4227" y="7561"/>
                    <a:pt x="4192" y="7502"/>
                  </a:cubicBezTo>
                  <a:lnTo>
                    <a:pt x="4239" y="7418"/>
                  </a:lnTo>
                  <a:cubicBezTo>
                    <a:pt x="4215" y="7406"/>
                    <a:pt x="4227" y="7335"/>
                    <a:pt x="4192" y="7335"/>
                  </a:cubicBezTo>
                  <a:cubicBezTo>
                    <a:pt x="4197" y="7314"/>
                    <a:pt x="4203" y="7306"/>
                    <a:pt x="4209" y="7306"/>
                  </a:cubicBezTo>
                  <a:cubicBezTo>
                    <a:pt x="4231" y="7306"/>
                    <a:pt x="4256" y="7409"/>
                    <a:pt x="4275" y="7418"/>
                  </a:cubicBezTo>
                  <a:cubicBezTo>
                    <a:pt x="4287" y="7299"/>
                    <a:pt x="4204" y="7323"/>
                    <a:pt x="4251" y="7204"/>
                  </a:cubicBezTo>
                  <a:lnTo>
                    <a:pt x="4251" y="7204"/>
                  </a:lnTo>
                  <a:lnTo>
                    <a:pt x="4287" y="7240"/>
                  </a:lnTo>
                  <a:cubicBezTo>
                    <a:pt x="4287" y="7204"/>
                    <a:pt x="4263" y="7132"/>
                    <a:pt x="4287" y="7132"/>
                  </a:cubicBezTo>
                  <a:lnTo>
                    <a:pt x="4287" y="7132"/>
                  </a:lnTo>
                  <a:cubicBezTo>
                    <a:pt x="4275" y="7132"/>
                    <a:pt x="4275" y="7144"/>
                    <a:pt x="4275" y="7168"/>
                  </a:cubicBezTo>
                  <a:cubicBezTo>
                    <a:pt x="4206" y="7145"/>
                    <a:pt x="4226" y="7001"/>
                    <a:pt x="4163" y="7001"/>
                  </a:cubicBezTo>
                  <a:cubicBezTo>
                    <a:pt x="4161" y="7001"/>
                    <a:pt x="4159" y="7001"/>
                    <a:pt x="4156" y="7001"/>
                  </a:cubicBezTo>
                  <a:lnTo>
                    <a:pt x="4144" y="7061"/>
                  </a:lnTo>
                  <a:cubicBezTo>
                    <a:pt x="4132" y="6978"/>
                    <a:pt x="4085" y="6918"/>
                    <a:pt x="4120" y="6859"/>
                  </a:cubicBezTo>
                  <a:cubicBezTo>
                    <a:pt x="4125" y="6848"/>
                    <a:pt x="4130" y="6844"/>
                    <a:pt x="4136" y="6844"/>
                  </a:cubicBezTo>
                  <a:cubicBezTo>
                    <a:pt x="4154" y="6844"/>
                    <a:pt x="4170" y="6899"/>
                    <a:pt x="4180" y="6918"/>
                  </a:cubicBezTo>
                  <a:cubicBezTo>
                    <a:pt x="4192" y="6847"/>
                    <a:pt x="4108" y="6847"/>
                    <a:pt x="4120" y="6763"/>
                  </a:cubicBezTo>
                  <a:lnTo>
                    <a:pt x="4120" y="6763"/>
                  </a:lnTo>
                  <a:cubicBezTo>
                    <a:pt x="4115" y="6785"/>
                    <a:pt x="4107" y="6795"/>
                    <a:pt x="4097" y="6795"/>
                  </a:cubicBezTo>
                  <a:cubicBezTo>
                    <a:pt x="4086" y="6795"/>
                    <a:pt x="4073" y="6782"/>
                    <a:pt x="4061" y="6763"/>
                  </a:cubicBezTo>
                  <a:cubicBezTo>
                    <a:pt x="4049" y="6820"/>
                    <a:pt x="4027" y="6919"/>
                    <a:pt x="4056" y="6919"/>
                  </a:cubicBezTo>
                  <a:cubicBezTo>
                    <a:pt x="4057" y="6919"/>
                    <a:pt x="4059" y="6919"/>
                    <a:pt x="4061" y="6918"/>
                  </a:cubicBezTo>
                  <a:cubicBezTo>
                    <a:pt x="4061" y="6906"/>
                    <a:pt x="4073" y="6906"/>
                    <a:pt x="4073" y="6894"/>
                  </a:cubicBezTo>
                  <a:cubicBezTo>
                    <a:pt x="4085" y="6906"/>
                    <a:pt x="4096" y="6930"/>
                    <a:pt x="4108" y="6942"/>
                  </a:cubicBezTo>
                  <a:cubicBezTo>
                    <a:pt x="4102" y="6984"/>
                    <a:pt x="4093" y="6993"/>
                    <a:pt x="4085" y="6993"/>
                  </a:cubicBezTo>
                  <a:cubicBezTo>
                    <a:pt x="4078" y="6993"/>
                    <a:pt x="4071" y="6988"/>
                    <a:pt x="4066" y="6988"/>
                  </a:cubicBezTo>
                  <a:cubicBezTo>
                    <a:pt x="4064" y="6988"/>
                    <a:pt x="4062" y="6988"/>
                    <a:pt x="4061" y="6990"/>
                  </a:cubicBezTo>
                  <a:cubicBezTo>
                    <a:pt x="4037" y="7121"/>
                    <a:pt x="4132" y="7001"/>
                    <a:pt x="4120" y="7121"/>
                  </a:cubicBezTo>
                  <a:lnTo>
                    <a:pt x="4108" y="7132"/>
                  </a:lnTo>
                  <a:cubicBezTo>
                    <a:pt x="4132" y="7192"/>
                    <a:pt x="4144" y="7275"/>
                    <a:pt x="4180" y="7287"/>
                  </a:cubicBezTo>
                  <a:cubicBezTo>
                    <a:pt x="4132" y="7335"/>
                    <a:pt x="4215" y="7406"/>
                    <a:pt x="4192" y="7466"/>
                  </a:cubicBezTo>
                  <a:cubicBezTo>
                    <a:pt x="4186" y="7467"/>
                    <a:pt x="4181" y="7468"/>
                    <a:pt x="4176" y="7468"/>
                  </a:cubicBezTo>
                  <a:cubicBezTo>
                    <a:pt x="4094" y="7468"/>
                    <a:pt x="4177" y="7272"/>
                    <a:pt x="4120" y="7216"/>
                  </a:cubicBezTo>
                  <a:lnTo>
                    <a:pt x="4120" y="7216"/>
                  </a:lnTo>
                  <a:cubicBezTo>
                    <a:pt x="4115" y="7230"/>
                    <a:pt x="4109" y="7235"/>
                    <a:pt x="4104" y="7235"/>
                  </a:cubicBezTo>
                  <a:cubicBezTo>
                    <a:pt x="4085" y="7235"/>
                    <a:pt x="4067" y="7175"/>
                    <a:pt x="4049" y="7156"/>
                  </a:cubicBezTo>
                  <a:lnTo>
                    <a:pt x="4049" y="7156"/>
                  </a:lnTo>
                  <a:cubicBezTo>
                    <a:pt x="4061" y="7216"/>
                    <a:pt x="4085" y="7287"/>
                    <a:pt x="4096" y="7347"/>
                  </a:cubicBezTo>
                  <a:cubicBezTo>
                    <a:pt x="4085" y="7359"/>
                    <a:pt x="4037" y="7418"/>
                    <a:pt x="4085" y="7454"/>
                  </a:cubicBezTo>
                  <a:lnTo>
                    <a:pt x="4085" y="7442"/>
                  </a:lnTo>
                  <a:cubicBezTo>
                    <a:pt x="4108" y="7513"/>
                    <a:pt x="4144" y="7490"/>
                    <a:pt x="4144" y="7549"/>
                  </a:cubicBezTo>
                  <a:cubicBezTo>
                    <a:pt x="4141" y="7553"/>
                    <a:pt x="4136" y="7554"/>
                    <a:pt x="4131" y="7554"/>
                  </a:cubicBezTo>
                  <a:cubicBezTo>
                    <a:pt x="4120" y="7554"/>
                    <a:pt x="4108" y="7546"/>
                    <a:pt x="4108" y="7537"/>
                  </a:cubicBezTo>
                  <a:lnTo>
                    <a:pt x="4108" y="7537"/>
                  </a:lnTo>
                  <a:cubicBezTo>
                    <a:pt x="4108" y="7597"/>
                    <a:pt x="4132" y="7585"/>
                    <a:pt x="4156" y="7621"/>
                  </a:cubicBezTo>
                  <a:cubicBezTo>
                    <a:pt x="4156" y="7638"/>
                    <a:pt x="4152" y="7643"/>
                    <a:pt x="4146" y="7643"/>
                  </a:cubicBezTo>
                  <a:cubicBezTo>
                    <a:pt x="4138" y="7643"/>
                    <a:pt x="4126" y="7634"/>
                    <a:pt x="4118" y="7634"/>
                  </a:cubicBezTo>
                  <a:cubicBezTo>
                    <a:pt x="4112" y="7634"/>
                    <a:pt x="4108" y="7639"/>
                    <a:pt x="4108" y="7656"/>
                  </a:cubicBezTo>
                  <a:cubicBezTo>
                    <a:pt x="4156" y="7716"/>
                    <a:pt x="4120" y="7763"/>
                    <a:pt x="4132" y="7823"/>
                  </a:cubicBezTo>
                  <a:cubicBezTo>
                    <a:pt x="4136" y="7820"/>
                    <a:pt x="4141" y="7819"/>
                    <a:pt x="4145" y="7819"/>
                  </a:cubicBezTo>
                  <a:cubicBezTo>
                    <a:pt x="4189" y="7819"/>
                    <a:pt x="4242" y="7934"/>
                    <a:pt x="4270" y="7934"/>
                  </a:cubicBezTo>
                  <a:cubicBezTo>
                    <a:pt x="4278" y="7934"/>
                    <a:pt x="4284" y="7923"/>
                    <a:pt x="4287" y="7894"/>
                  </a:cubicBezTo>
                  <a:cubicBezTo>
                    <a:pt x="4323" y="7930"/>
                    <a:pt x="4346" y="7966"/>
                    <a:pt x="4370" y="8014"/>
                  </a:cubicBezTo>
                  <a:cubicBezTo>
                    <a:pt x="4368" y="8022"/>
                    <a:pt x="4364" y="8025"/>
                    <a:pt x="4357" y="8025"/>
                  </a:cubicBezTo>
                  <a:cubicBezTo>
                    <a:pt x="4335" y="8025"/>
                    <a:pt x="4290" y="7985"/>
                    <a:pt x="4256" y="7985"/>
                  </a:cubicBezTo>
                  <a:cubicBezTo>
                    <a:pt x="4245" y="7985"/>
                    <a:pt x="4235" y="7989"/>
                    <a:pt x="4227" y="8002"/>
                  </a:cubicBezTo>
                  <a:cubicBezTo>
                    <a:pt x="4215" y="7966"/>
                    <a:pt x="4204" y="7930"/>
                    <a:pt x="4192" y="7883"/>
                  </a:cubicBezTo>
                  <a:lnTo>
                    <a:pt x="4192" y="7883"/>
                  </a:lnTo>
                  <a:cubicBezTo>
                    <a:pt x="4132" y="7930"/>
                    <a:pt x="4311" y="8097"/>
                    <a:pt x="4275" y="8204"/>
                  </a:cubicBezTo>
                  <a:cubicBezTo>
                    <a:pt x="4287" y="8264"/>
                    <a:pt x="4299" y="8240"/>
                    <a:pt x="4311" y="8359"/>
                  </a:cubicBezTo>
                  <a:lnTo>
                    <a:pt x="4358" y="8311"/>
                  </a:lnTo>
                  <a:lnTo>
                    <a:pt x="4358" y="8311"/>
                  </a:lnTo>
                  <a:cubicBezTo>
                    <a:pt x="4370" y="8383"/>
                    <a:pt x="4346" y="8406"/>
                    <a:pt x="4335" y="8418"/>
                  </a:cubicBezTo>
                  <a:cubicBezTo>
                    <a:pt x="4358" y="8454"/>
                    <a:pt x="4370" y="8478"/>
                    <a:pt x="4382" y="8514"/>
                  </a:cubicBezTo>
                  <a:cubicBezTo>
                    <a:pt x="4370" y="8502"/>
                    <a:pt x="4358" y="8502"/>
                    <a:pt x="4346" y="8478"/>
                  </a:cubicBezTo>
                  <a:lnTo>
                    <a:pt x="4346" y="8478"/>
                  </a:lnTo>
                  <a:cubicBezTo>
                    <a:pt x="4335" y="8537"/>
                    <a:pt x="4358" y="8549"/>
                    <a:pt x="4382" y="8549"/>
                  </a:cubicBezTo>
                  <a:cubicBezTo>
                    <a:pt x="4406" y="8561"/>
                    <a:pt x="4430" y="8597"/>
                    <a:pt x="4442" y="8633"/>
                  </a:cubicBezTo>
                  <a:lnTo>
                    <a:pt x="4406" y="8621"/>
                  </a:lnTo>
                  <a:lnTo>
                    <a:pt x="4406" y="8621"/>
                  </a:lnTo>
                  <a:cubicBezTo>
                    <a:pt x="4416" y="8630"/>
                    <a:pt x="4433" y="8648"/>
                    <a:pt x="4446" y="8648"/>
                  </a:cubicBezTo>
                  <a:cubicBezTo>
                    <a:pt x="4449" y="8648"/>
                    <a:pt x="4451" y="8647"/>
                    <a:pt x="4454" y="8645"/>
                  </a:cubicBezTo>
                  <a:cubicBezTo>
                    <a:pt x="4466" y="8668"/>
                    <a:pt x="4477" y="8680"/>
                    <a:pt x="4489" y="8680"/>
                  </a:cubicBezTo>
                  <a:cubicBezTo>
                    <a:pt x="4489" y="8668"/>
                    <a:pt x="4513" y="8633"/>
                    <a:pt x="4489" y="8573"/>
                  </a:cubicBezTo>
                  <a:lnTo>
                    <a:pt x="4489" y="8573"/>
                  </a:lnTo>
                  <a:cubicBezTo>
                    <a:pt x="4549" y="8704"/>
                    <a:pt x="4620" y="8787"/>
                    <a:pt x="4656" y="8918"/>
                  </a:cubicBezTo>
                  <a:cubicBezTo>
                    <a:pt x="4652" y="8920"/>
                    <a:pt x="4648" y="8921"/>
                    <a:pt x="4644" y="8921"/>
                  </a:cubicBezTo>
                  <a:cubicBezTo>
                    <a:pt x="4627" y="8921"/>
                    <a:pt x="4606" y="8910"/>
                    <a:pt x="4598" y="8910"/>
                  </a:cubicBezTo>
                  <a:cubicBezTo>
                    <a:pt x="4594" y="8910"/>
                    <a:pt x="4593" y="8912"/>
                    <a:pt x="4596" y="8918"/>
                  </a:cubicBezTo>
                  <a:cubicBezTo>
                    <a:pt x="4615" y="8956"/>
                    <a:pt x="4663" y="8985"/>
                    <a:pt x="4694" y="8985"/>
                  </a:cubicBezTo>
                  <a:cubicBezTo>
                    <a:pt x="4703" y="8985"/>
                    <a:pt x="4710" y="8983"/>
                    <a:pt x="4716" y="8978"/>
                  </a:cubicBezTo>
                  <a:cubicBezTo>
                    <a:pt x="4727" y="8990"/>
                    <a:pt x="4727" y="8990"/>
                    <a:pt x="4739" y="9002"/>
                  </a:cubicBezTo>
                  <a:cubicBezTo>
                    <a:pt x="4727" y="9014"/>
                    <a:pt x="4727" y="9037"/>
                    <a:pt x="4739" y="9061"/>
                  </a:cubicBezTo>
                  <a:cubicBezTo>
                    <a:pt x="4739" y="9073"/>
                    <a:pt x="4751" y="9085"/>
                    <a:pt x="4763" y="9109"/>
                  </a:cubicBezTo>
                  <a:cubicBezTo>
                    <a:pt x="4768" y="9106"/>
                    <a:pt x="4774" y="9105"/>
                    <a:pt x="4780" y="9105"/>
                  </a:cubicBezTo>
                  <a:cubicBezTo>
                    <a:pt x="4826" y="9105"/>
                    <a:pt x="4886" y="9180"/>
                    <a:pt x="4918" y="9180"/>
                  </a:cubicBezTo>
                  <a:cubicBezTo>
                    <a:pt x="4894" y="9156"/>
                    <a:pt x="4870" y="9133"/>
                    <a:pt x="4847" y="9121"/>
                  </a:cubicBezTo>
                  <a:cubicBezTo>
                    <a:pt x="4906" y="9121"/>
                    <a:pt x="4966" y="9121"/>
                    <a:pt x="4977" y="9168"/>
                  </a:cubicBezTo>
                  <a:cubicBezTo>
                    <a:pt x="4967" y="9164"/>
                    <a:pt x="4959" y="9163"/>
                    <a:pt x="4953" y="9163"/>
                  </a:cubicBezTo>
                  <a:cubicBezTo>
                    <a:pt x="4921" y="9163"/>
                    <a:pt x="4961" y="9219"/>
                    <a:pt x="4943" y="9219"/>
                  </a:cubicBezTo>
                  <a:cubicBezTo>
                    <a:pt x="4936" y="9219"/>
                    <a:pt x="4922" y="9212"/>
                    <a:pt x="4894" y="9192"/>
                  </a:cubicBezTo>
                  <a:lnTo>
                    <a:pt x="4894" y="9192"/>
                  </a:lnTo>
                  <a:cubicBezTo>
                    <a:pt x="4908" y="9239"/>
                    <a:pt x="4922" y="9249"/>
                    <a:pt x="4938" y="9249"/>
                  </a:cubicBezTo>
                  <a:cubicBezTo>
                    <a:pt x="4949" y="9249"/>
                    <a:pt x="4962" y="9243"/>
                    <a:pt x="4976" y="9243"/>
                  </a:cubicBezTo>
                  <a:cubicBezTo>
                    <a:pt x="4990" y="9243"/>
                    <a:pt x="5007" y="9250"/>
                    <a:pt x="5025" y="9276"/>
                  </a:cubicBezTo>
                  <a:lnTo>
                    <a:pt x="5061" y="9347"/>
                  </a:lnTo>
                  <a:cubicBezTo>
                    <a:pt x="5058" y="9350"/>
                    <a:pt x="5054" y="9351"/>
                    <a:pt x="5050" y="9351"/>
                  </a:cubicBezTo>
                  <a:cubicBezTo>
                    <a:pt x="5024" y="9351"/>
                    <a:pt x="4982" y="9307"/>
                    <a:pt x="4977" y="9307"/>
                  </a:cubicBezTo>
                  <a:lnTo>
                    <a:pt x="4977" y="9307"/>
                  </a:lnTo>
                  <a:cubicBezTo>
                    <a:pt x="4976" y="9307"/>
                    <a:pt x="4976" y="9308"/>
                    <a:pt x="4977" y="9311"/>
                  </a:cubicBezTo>
                  <a:lnTo>
                    <a:pt x="5013" y="9335"/>
                  </a:lnTo>
                  <a:cubicBezTo>
                    <a:pt x="4989" y="9335"/>
                    <a:pt x="4942" y="9299"/>
                    <a:pt x="4882" y="9252"/>
                  </a:cubicBezTo>
                  <a:cubicBezTo>
                    <a:pt x="4835" y="9216"/>
                    <a:pt x="4787" y="9168"/>
                    <a:pt x="4727" y="9145"/>
                  </a:cubicBezTo>
                  <a:lnTo>
                    <a:pt x="4727" y="9145"/>
                  </a:lnTo>
                  <a:cubicBezTo>
                    <a:pt x="4775" y="9204"/>
                    <a:pt x="4823" y="9264"/>
                    <a:pt x="4870" y="9311"/>
                  </a:cubicBezTo>
                  <a:cubicBezTo>
                    <a:pt x="5108" y="9478"/>
                    <a:pt x="5382" y="9704"/>
                    <a:pt x="5632" y="9716"/>
                  </a:cubicBezTo>
                  <a:cubicBezTo>
                    <a:pt x="5632" y="9716"/>
                    <a:pt x="5644" y="9704"/>
                    <a:pt x="5644" y="9692"/>
                  </a:cubicBezTo>
                  <a:lnTo>
                    <a:pt x="5656" y="9704"/>
                  </a:lnTo>
                  <a:lnTo>
                    <a:pt x="5704" y="9704"/>
                  </a:lnTo>
                  <a:cubicBezTo>
                    <a:pt x="5739" y="9752"/>
                    <a:pt x="5823" y="9799"/>
                    <a:pt x="5894" y="9847"/>
                  </a:cubicBezTo>
                  <a:cubicBezTo>
                    <a:pt x="5859" y="9811"/>
                    <a:pt x="5859" y="9811"/>
                    <a:pt x="5859" y="9776"/>
                  </a:cubicBezTo>
                  <a:cubicBezTo>
                    <a:pt x="5872" y="9763"/>
                    <a:pt x="5881" y="9753"/>
                    <a:pt x="5899" y="9753"/>
                  </a:cubicBezTo>
                  <a:cubicBezTo>
                    <a:pt x="5913" y="9753"/>
                    <a:pt x="5933" y="9759"/>
                    <a:pt x="5966" y="9776"/>
                  </a:cubicBezTo>
                  <a:cubicBezTo>
                    <a:pt x="5954" y="9799"/>
                    <a:pt x="5918" y="9788"/>
                    <a:pt x="5966" y="9823"/>
                  </a:cubicBezTo>
                  <a:cubicBezTo>
                    <a:pt x="5948" y="9806"/>
                    <a:pt x="5956" y="9795"/>
                    <a:pt x="5976" y="9795"/>
                  </a:cubicBezTo>
                  <a:cubicBezTo>
                    <a:pt x="5983" y="9795"/>
                    <a:pt x="5992" y="9796"/>
                    <a:pt x="6001" y="9799"/>
                  </a:cubicBezTo>
                  <a:cubicBezTo>
                    <a:pt x="6037" y="9823"/>
                    <a:pt x="6109" y="9847"/>
                    <a:pt x="6097" y="9871"/>
                  </a:cubicBezTo>
                  <a:cubicBezTo>
                    <a:pt x="6073" y="9871"/>
                    <a:pt x="6061" y="9859"/>
                    <a:pt x="6049" y="9859"/>
                  </a:cubicBezTo>
                  <a:cubicBezTo>
                    <a:pt x="6025" y="9859"/>
                    <a:pt x="6120" y="9895"/>
                    <a:pt x="6061" y="9907"/>
                  </a:cubicBezTo>
                  <a:lnTo>
                    <a:pt x="6144" y="9918"/>
                  </a:lnTo>
                  <a:cubicBezTo>
                    <a:pt x="6180" y="9954"/>
                    <a:pt x="6097" y="9942"/>
                    <a:pt x="6120" y="9966"/>
                  </a:cubicBezTo>
                  <a:cubicBezTo>
                    <a:pt x="6135" y="9967"/>
                    <a:pt x="6149" y="9968"/>
                    <a:pt x="6162" y="9968"/>
                  </a:cubicBezTo>
                  <a:cubicBezTo>
                    <a:pt x="6270" y="9968"/>
                    <a:pt x="6348" y="9930"/>
                    <a:pt x="6454" y="9930"/>
                  </a:cubicBezTo>
                  <a:cubicBezTo>
                    <a:pt x="6444" y="9940"/>
                    <a:pt x="6434" y="9982"/>
                    <a:pt x="6431" y="9990"/>
                  </a:cubicBezTo>
                  <a:lnTo>
                    <a:pt x="6431" y="9990"/>
                  </a:lnTo>
                  <a:cubicBezTo>
                    <a:pt x="6444" y="9993"/>
                    <a:pt x="6458" y="9995"/>
                    <a:pt x="6472" y="9995"/>
                  </a:cubicBezTo>
                  <a:cubicBezTo>
                    <a:pt x="6556" y="9995"/>
                    <a:pt x="6648" y="9942"/>
                    <a:pt x="6740" y="9942"/>
                  </a:cubicBezTo>
                  <a:cubicBezTo>
                    <a:pt x="6728" y="9954"/>
                    <a:pt x="6680" y="9954"/>
                    <a:pt x="6656" y="9954"/>
                  </a:cubicBezTo>
                  <a:cubicBezTo>
                    <a:pt x="6797" y="9976"/>
                    <a:pt x="6927" y="9983"/>
                    <a:pt x="7057" y="9983"/>
                  </a:cubicBezTo>
                  <a:cubicBezTo>
                    <a:pt x="7213" y="9983"/>
                    <a:pt x="7368" y="9973"/>
                    <a:pt x="7537" y="9966"/>
                  </a:cubicBezTo>
                  <a:lnTo>
                    <a:pt x="7597" y="9883"/>
                  </a:lnTo>
                  <a:lnTo>
                    <a:pt x="7692" y="9907"/>
                  </a:lnTo>
                  <a:cubicBezTo>
                    <a:pt x="8014" y="9847"/>
                    <a:pt x="8228" y="9704"/>
                    <a:pt x="8466" y="9514"/>
                  </a:cubicBezTo>
                  <a:cubicBezTo>
                    <a:pt x="8488" y="9495"/>
                    <a:pt x="8503" y="9489"/>
                    <a:pt x="8515" y="9489"/>
                  </a:cubicBezTo>
                  <a:cubicBezTo>
                    <a:pt x="8536" y="9489"/>
                    <a:pt x="8547" y="9507"/>
                    <a:pt x="8566" y="9507"/>
                  </a:cubicBezTo>
                  <a:cubicBezTo>
                    <a:pt x="8572" y="9507"/>
                    <a:pt x="8578" y="9505"/>
                    <a:pt x="8585" y="9502"/>
                  </a:cubicBezTo>
                  <a:cubicBezTo>
                    <a:pt x="8752" y="9383"/>
                    <a:pt x="8752" y="9287"/>
                    <a:pt x="8883" y="9145"/>
                  </a:cubicBezTo>
                  <a:lnTo>
                    <a:pt x="8883" y="9145"/>
                  </a:lnTo>
                  <a:cubicBezTo>
                    <a:pt x="8874" y="9170"/>
                    <a:pt x="8878" y="9215"/>
                    <a:pt x="8903" y="9215"/>
                  </a:cubicBezTo>
                  <a:cubicBezTo>
                    <a:pt x="8913" y="9215"/>
                    <a:pt x="8926" y="9209"/>
                    <a:pt x="8942" y="9192"/>
                  </a:cubicBezTo>
                  <a:cubicBezTo>
                    <a:pt x="8942" y="9168"/>
                    <a:pt x="8918" y="9145"/>
                    <a:pt x="8966" y="9109"/>
                  </a:cubicBezTo>
                  <a:lnTo>
                    <a:pt x="8966" y="9145"/>
                  </a:lnTo>
                  <a:cubicBezTo>
                    <a:pt x="9014" y="9121"/>
                    <a:pt x="9038" y="9073"/>
                    <a:pt x="9109" y="9002"/>
                  </a:cubicBezTo>
                  <a:cubicBezTo>
                    <a:pt x="9168" y="8930"/>
                    <a:pt x="9204" y="8847"/>
                    <a:pt x="9240" y="8764"/>
                  </a:cubicBezTo>
                  <a:cubicBezTo>
                    <a:pt x="9264" y="8692"/>
                    <a:pt x="9288" y="8609"/>
                    <a:pt x="9288" y="8525"/>
                  </a:cubicBezTo>
                  <a:cubicBezTo>
                    <a:pt x="9310" y="8490"/>
                    <a:pt x="9325" y="8477"/>
                    <a:pt x="9335" y="8477"/>
                  </a:cubicBezTo>
                  <a:cubicBezTo>
                    <a:pt x="9359" y="8477"/>
                    <a:pt x="9355" y="8551"/>
                    <a:pt x="9367" y="8551"/>
                  </a:cubicBezTo>
                  <a:cubicBezTo>
                    <a:pt x="9368" y="8551"/>
                    <a:pt x="9369" y="8551"/>
                    <a:pt x="9371" y="8549"/>
                  </a:cubicBezTo>
                  <a:lnTo>
                    <a:pt x="9371" y="8549"/>
                  </a:lnTo>
                  <a:cubicBezTo>
                    <a:pt x="9288" y="8633"/>
                    <a:pt x="9335" y="8621"/>
                    <a:pt x="9347" y="8656"/>
                  </a:cubicBezTo>
                  <a:cubicBezTo>
                    <a:pt x="9359" y="8597"/>
                    <a:pt x="9383" y="8525"/>
                    <a:pt x="9442" y="8525"/>
                  </a:cubicBezTo>
                  <a:cubicBezTo>
                    <a:pt x="9476" y="8459"/>
                    <a:pt x="9488" y="8423"/>
                    <a:pt x="9500" y="8350"/>
                  </a:cubicBezTo>
                  <a:lnTo>
                    <a:pt x="9500" y="8350"/>
                  </a:lnTo>
                  <a:cubicBezTo>
                    <a:pt x="9495" y="8364"/>
                    <a:pt x="9486" y="8374"/>
                    <a:pt x="9479" y="8374"/>
                  </a:cubicBezTo>
                  <a:cubicBezTo>
                    <a:pt x="9472" y="8374"/>
                    <a:pt x="9466" y="8366"/>
                    <a:pt x="9466" y="8347"/>
                  </a:cubicBezTo>
                  <a:cubicBezTo>
                    <a:pt x="9499" y="8302"/>
                    <a:pt x="9543" y="8154"/>
                    <a:pt x="9588" y="8154"/>
                  </a:cubicBezTo>
                  <a:cubicBezTo>
                    <a:pt x="9591" y="8154"/>
                    <a:pt x="9594" y="8155"/>
                    <a:pt x="9597" y="8156"/>
                  </a:cubicBezTo>
                  <a:cubicBezTo>
                    <a:pt x="9728" y="7787"/>
                    <a:pt x="9835" y="7347"/>
                    <a:pt x="9800" y="6906"/>
                  </a:cubicBezTo>
                  <a:cubicBezTo>
                    <a:pt x="9792" y="6894"/>
                    <a:pt x="9787" y="6889"/>
                    <a:pt x="9784" y="6889"/>
                  </a:cubicBezTo>
                  <a:cubicBezTo>
                    <a:pt x="9774" y="6889"/>
                    <a:pt x="9780" y="6937"/>
                    <a:pt x="9771" y="6937"/>
                  </a:cubicBezTo>
                  <a:cubicBezTo>
                    <a:pt x="9769" y="6937"/>
                    <a:pt x="9767" y="6935"/>
                    <a:pt x="9764" y="6930"/>
                  </a:cubicBezTo>
                  <a:cubicBezTo>
                    <a:pt x="9716" y="6823"/>
                    <a:pt x="9776" y="6847"/>
                    <a:pt x="9740" y="6763"/>
                  </a:cubicBezTo>
                  <a:lnTo>
                    <a:pt x="9740" y="6763"/>
                  </a:lnTo>
                  <a:lnTo>
                    <a:pt x="9776" y="6799"/>
                  </a:lnTo>
                  <a:cubicBezTo>
                    <a:pt x="9764" y="6668"/>
                    <a:pt x="9692" y="6549"/>
                    <a:pt x="9633" y="6442"/>
                  </a:cubicBezTo>
                  <a:lnTo>
                    <a:pt x="9633" y="6442"/>
                  </a:lnTo>
                  <a:cubicBezTo>
                    <a:pt x="9635" y="6443"/>
                    <a:pt x="9636" y="6443"/>
                    <a:pt x="9638" y="6443"/>
                  </a:cubicBezTo>
                  <a:cubicBezTo>
                    <a:pt x="9657" y="6443"/>
                    <a:pt x="9648" y="6398"/>
                    <a:pt x="9656" y="6398"/>
                  </a:cubicBezTo>
                  <a:lnTo>
                    <a:pt x="9656" y="6398"/>
                  </a:lnTo>
                  <a:cubicBezTo>
                    <a:pt x="9660" y="6398"/>
                    <a:pt x="9667" y="6406"/>
                    <a:pt x="9680" y="6430"/>
                  </a:cubicBezTo>
                  <a:cubicBezTo>
                    <a:pt x="9657" y="6382"/>
                    <a:pt x="9788" y="6263"/>
                    <a:pt x="9740" y="6228"/>
                  </a:cubicBezTo>
                  <a:lnTo>
                    <a:pt x="9740" y="6228"/>
                  </a:lnTo>
                  <a:lnTo>
                    <a:pt x="9621" y="6335"/>
                  </a:lnTo>
                  <a:cubicBezTo>
                    <a:pt x="9609" y="6335"/>
                    <a:pt x="9597" y="6263"/>
                    <a:pt x="9585" y="6263"/>
                  </a:cubicBezTo>
                  <a:cubicBezTo>
                    <a:pt x="9597" y="6216"/>
                    <a:pt x="9609" y="6144"/>
                    <a:pt x="9597" y="6109"/>
                  </a:cubicBezTo>
                  <a:cubicBezTo>
                    <a:pt x="9603" y="6103"/>
                    <a:pt x="9607" y="6101"/>
                    <a:pt x="9612" y="6101"/>
                  </a:cubicBezTo>
                  <a:cubicBezTo>
                    <a:pt x="9637" y="6101"/>
                    <a:pt x="9648" y="6175"/>
                    <a:pt x="9669" y="6216"/>
                  </a:cubicBezTo>
                  <a:cubicBezTo>
                    <a:pt x="9719" y="6206"/>
                    <a:pt x="9667" y="6084"/>
                    <a:pt x="9701" y="6084"/>
                  </a:cubicBezTo>
                  <a:cubicBezTo>
                    <a:pt x="9707" y="6084"/>
                    <a:pt x="9716" y="6088"/>
                    <a:pt x="9728" y="6097"/>
                  </a:cubicBezTo>
                  <a:cubicBezTo>
                    <a:pt x="9713" y="6063"/>
                    <a:pt x="9705" y="6053"/>
                    <a:pt x="9700" y="6053"/>
                  </a:cubicBezTo>
                  <a:cubicBezTo>
                    <a:pt x="9692" y="6053"/>
                    <a:pt x="9690" y="6077"/>
                    <a:pt x="9678" y="6077"/>
                  </a:cubicBezTo>
                  <a:cubicBezTo>
                    <a:pt x="9673" y="6077"/>
                    <a:pt x="9666" y="6073"/>
                    <a:pt x="9657" y="6061"/>
                  </a:cubicBezTo>
                  <a:lnTo>
                    <a:pt x="9633" y="5978"/>
                  </a:lnTo>
                  <a:lnTo>
                    <a:pt x="9645" y="6049"/>
                  </a:lnTo>
                  <a:cubicBezTo>
                    <a:pt x="9597" y="5978"/>
                    <a:pt x="9549" y="5978"/>
                    <a:pt x="9538" y="5870"/>
                  </a:cubicBezTo>
                  <a:lnTo>
                    <a:pt x="9430" y="5799"/>
                  </a:lnTo>
                  <a:cubicBezTo>
                    <a:pt x="9466" y="5775"/>
                    <a:pt x="9407" y="5728"/>
                    <a:pt x="9395" y="5680"/>
                  </a:cubicBezTo>
                  <a:lnTo>
                    <a:pt x="9395" y="5680"/>
                  </a:lnTo>
                  <a:lnTo>
                    <a:pt x="9430" y="5692"/>
                  </a:lnTo>
                  <a:cubicBezTo>
                    <a:pt x="9395" y="5632"/>
                    <a:pt x="9395" y="5608"/>
                    <a:pt x="9383" y="5561"/>
                  </a:cubicBezTo>
                  <a:lnTo>
                    <a:pt x="9383" y="5561"/>
                  </a:lnTo>
                  <a:cubicBezTo>
                    <a:pt x="9436" y="5571"/>
                    <a:pt x="9413" y="5610"/>
                    <a:pt x="9441" y="5610"/>
                  </a:cubicBezTo>
                  <a:cubicBezTo>
                    <a:pt x="9445" y="5610"/>
                    <a:pt x="9449" y="5610"/>
                    <a:pt x="9454" y="5608"/>
                  </a:cubicBezTo>
                  <a:lnTo>
                    <a:pt x="9419" y="5537"/>
                  </a:lnTo>
                  <a:cubicBezTo>
                    <a:pt x="9417" y="5539"/>
                    <a:pt x="9414" y="5540"/>
                    <a:pt x="9410" y="5540"/>
                  </a:cubicBezTo>
                  <a:cubicBezTo>
                    <a:pt x="9403" y="5540"/>
                    <a:pt x="9394" y="5537"/>
                    <a:pt x="9386" y="5537"/>
                  </a:cubicBezTo>
                  <a:cubicBezTo>
                    <a:pt x="9374" y="5537"/>
                    <a:pt x="9365" y="5543"/>
                    <a:pt x="9371" y="5573"/>
                  </a:cubicBezTo>
                  <a:cubicBezTo>
                    <a:pt x="9288" y="5537"/>
                    <a:pt x="9240" y="5525"/>
                    <a:pt x="9133" y="5382"/>
                  </a:cubicBezTo>
                  <a:cubicBezTo>
                    <a:pt x="9133" y="5357"/>
                    <a:pt x="9139" y="5348"/>
                    <a:pt x="9148" y="5348"/>
                  </a:cubicBezTo>
                  <a:cubicBezTo>
                    <a:pt x="9166" y="5348"/>
                    <a:pt x="9199" y="5385"/>
                    <a:pt x="9222" y="5385"/>
                  </a:cubicBezTo>
                  <a:cubicBezTo>
                    <a:pt x="9229" y="5385"/>
                    <a:pt x="9236" y="5381"/>
                    <a:pt x="9240" y="5370"/>
                  </a:cubicBezTo>
                  <a:cubicBezTo>
                    <a:pt x="9145" y="5204"/>
                    <a:pt x="9002" y="5263"/>
                    <a:pt x="8942" y="5180"/>
                  </a:cubicBezTo>
                  <a:cubicBezTo>
                    <a:pt x="8895" y="5108"/>
                    <a:pt x="8871" y="5096"/>
                    <a:pt x="8847" y="5073"/>
                  </a:cubicBezTo>
                  <a:lnTo>
                    <a:pt x="8835" y="5049"/>
                  </a:lnTo>
                  <a:cubicBezTo>
                    <a:pt x="8829" y="5040"/>
                    <a:pt x="8828" y="5037"/>
                    <a:pt x="8829" y="5037"/>
                  </a:cubicBezTo>
                  <a:lnTo>
                    <a:pt x="8829" y="5037"/>
                  </a:lnTo>
                  <a:cubicBezTo>
                    <a:pt x="8830" y="5037"/>
                    <a:pt x="8846" y="5055"/>
                    <a:pt x="8848" y="5055"/>
                  </a:cubicBezTo>
                  <a:cubicBezTo>
                    <a:pt x="8849" y="5055"/>
                    <a:pt x="8849" y="5053"/>
                    <a:pt x="8847" y="5049"/>
                  </a:cubicBezTo>
                  <a:lnTo>
                    <a:pt x="8847" y="5037"/>
                  </a:lnTo>
                  <a:cubicBezTo>
                    <a:pt x="8844" y="5030"/>
                    <a:pt x="8845" y="5027"/>
                    <a:pt x="8850" y="5027"/>
                  </a:cubicBezTo>
                  <a:cubicBezTo>
                    <a:pt x="8861" y="5027"/>
                    <a:pt x="8890" y="5044"/>
                    <a:pt x="8907" y="5061"/>
                  </a:cubicBezTo>
                  <a:cubicBezTo>
                    <a:pt x="8895" y="5025"/>
                    <a:pt x="8907" y="5013"/>
                    <a:pt x="8918" y="5001"/>
                  </a:cubicBezTo>
                  <a:cubicBezTo>
                    <a:pt x="8942" y="5001"/>
                    <a:pt x="8978" y="5001"/>
                    <a:pt x="9026" y="5073"/>
                  </a:cubicBezTo>
                  <a:cubicBezTo>
                    <a:pt x="9018" y="5055"/>
                    <a:pt x="9016" y="5046"/>
                    <a:pt x="9019" y="5044"/>
                  </a:cubicBezTo>
                  <a:lnTo>
                    <a:pt x="9019" y="5044"/>
                  </a:lnTo>
                  <a:cubicBezTo>
                    <a:pt x="9028" y="5051"/>
                    <a:pt x="9038" y="5057"/>
                    <a:pt x="9049" y="5064"/>
                  </a:cubicBezTo>
                  <a:lnTo>
                    <a:pt x="9049" y="5064"/>
                  </a:lnTo>
                  <a:cubicBezTo>
                    <a:pt x="9036" y="5052"/>
                    <a:pt x="9025" y="5043"/>
                    <a:pt x="9021" y="5043"/>
                  </a:cubicBezTo>
                  <a:lnTo>
                    <a:pt x="9021" y="5043"/>
                  </a:lnTo>
                  <a:cubicBezTo>
                    <a:pt x="9020" y="5043"/>
                    <a:pt x="9019" y="5043"/>
                    <a:pt x="9019" y="5044"/>
                  </a:cubicBezTo>
                  <a:lnTo>
                    <a:pt x="9019" y="5044"/>
                  </a:lnTo>
                  <a:cubicBezTo>
                    <a:pt x="9001" y="5031"/>
                    <a:pt x="8986" y="5018"/>
                    <a:pt x="8978" y="5001"/>
                  </a:cubicBezTo>
                  <a:lnTo>
                    <a:pt x="8978" y="5001"/>
                  </a:lnTo>
                  <a:cubicBezTo>
                    <a:pt x="8996" y="5007"/>
                    <a:pt x="9014" y="5013"/>
                    <a:pt x="9030" y="5013"/>
                  </a:cubicBezTo>
                  <a:cubicBezTo>
                    <a:pt x="9046" y="5013"/>
                    <a:pt x="9061" y="5007"/>
                    <a:pt x="9073" y="4989"/>
                  </a:cubicBezTo>
                  <a:cubicBezTo>
                    <a:pt x="9061" y="4977"/>
                    <a:pt x="9049" y="4966"/>
                    <a:pt x="9038" y="4942"/>
                  </a:cubicBezTo>
                  <a:cubicBezTo>
                    <a:pt x="9026" y="4930"/>
                    <a:pt x="9026" y="4930"/>
                    <a:pt x="9026" y="4918"/>
                  </a:cubicBezTo>
                  <a:cubicBezTo>
                    <a:pt x="9026" y="4930"/>
                    <a:pt x="9026" y="4942"/>
                    <a:pt x="9026" y="4942"/>
                  </a:cubicBezTo>
                  <a:cubicBezTo>
                    <a:pt x="9015" y="4931"/>
                    <a:pt x="8995" y="4892"/>
                    <a:pt x="9008" y="4892"/>
                  </a:cubicBezTo>
                  <a:cubicBezTo>
                    <a:pt x="9009" y="4892"/>
                    <a:pt x="9011" y="4893"/>
                    <a:pt x="9014" y="4894"/>
                  </a:cubicBezTo>
                  <a:cubicBezTo>
                    <a:pt x="9014" y="4906"/>
                    <a:pt x="9014" y="4906"/>
                    <a:pt x="9014" y="4906"/>
                  </a:cubicBezTo>
                  <a:cubicBezTo>
                    <a:pt x="9023" y="4906"/>
                    <a:pt x="9018" y="4891"/>
                    <a:pt x="9021" y="4891"/>
                  </a:cubicBezTo>
                  <a:lnTo>
                    <a:pt x="9021" y="4891"/>
                  </a:lnTo>
                  <a:cubicBezTo>
                    <a:pt x="9022" y="4891"/>
                    <a:pt x="9023" y="4892"/>
                    <a:pt x="9026" y="4894"/>
                  </a:cubicBezTo>
                  <a:cubicBezTo>
                    <a:pt x="9038" y="4894"/>
                    <a:pt x="9026" y="4894"/>
                    <a:pt x="9038" y="4906"/>
                  </a:cubicBezTo>
                  <a:lnTo>
                    <a:pt x="9073" y="4918"/>
                  </a:lnTo>
                  <a:cubicBezTo>
                    <a:pt x="9059" y="4895"/>
                    <a:pt x="9058" y="4888"/>
                    <a:pt x="9062" y="4888"/>
                  </a:cubicBezTo>
                  <a:lnTo>
                    <a:pt x="9062" y="4888"/>
                  </a:lnTo>
                  <a:cubicBezTo>
                    <a:pt x="9069" y="4888"/>
                    <a:pt x="9090" y="4906"/>
                    <a:pt x="9097" y="4906"/>
                  </a:cubicBezTo>
                  <a:cubicBezTo>
                    <a:pt x="9109" y="4942"/>
                    <a:pt x="9085" y="4918"/>
                    <a:pt x="9109" y="4966"/>
                  </a:cubicBezTo>
                  <a:lnTo>
                    <a:pt x="9133" y="4989"/>
                  </a:lnTo>
                  <a:lnTo>
                    <a:pt x="9109" y="4954"/>
                  </a:lnTo>
                  <a:lnTo>
                    <a:pt x="9121" y="4954"/>
                  </a:lnTo>
                  <a:cubicBezTo>
                    <a:pt x="9122" y="4954"/>
                    <a:pt x="9123" y="4954"/>
                    <a:pt x="9124" y="4954"/>
                  </a:cubicBezTo>
                  <a:lnTo>
                    <a:pt x="9124" y="4954"/>
                  </a:lnTo>
                  <a:cubicBezTo>
                    <a:pt x="9124" y="4954"/>
                    <a:pt x="9124" y="4954"/>
                    <a:pt x="9124" y="4954"/>
                  </a:cubicBezTo>
                  <a:lnTo>
                    <a:pt x="9133" y="4954"/>
                  </a:lnTo>
                  <a:lnTo>
                    <a:pt x="9133" y="4942"/>
                  </a:lnTo>
                  <a:cubicBezTo>
                    <a:pt x="9139" y="4960"/>
                    <a:pt x="9142" y="4960"/>
                    <a:pt x="9146" y="4960"/>
                  </a:cubicBezTo>
                  <a:cubicBezTo>
                    <a:pt x="9151" y="4960"/>
                    <a:pt x="9157" y="4960"/>
                    <a:pt x="9168" y="4977"/>
                  </a:cubicBezTo>
                  <a:cubicBezTo>
                    <a:pt x="9170" y="4978"/>
                    <a:pt x="9172" y="4979"/>
                    <a:pt x="9173" y="4979"/>
                  </a:cubicBezTo>
                  <a:cubicBezTo>
                    <a:pt x="9184" y="4979"/>
                    <a:pt x="9170" y="4944"/>
                    <a:pt x="9184" y="4944"/>
                  </a:cubicBezTo>
                  <a:cubicBezTo>
                    <a:pt x="9188" y="4944"/>
                    <a:pt x="9195" y="4946"/>
                    <a:pt x="9204" y="4954"/>
                  </a:cubicBezTo>
                  <a:cubicBezTo>
                    <a:pt x="9192" y="4942"/>
                    <a:pt x="9180" y="4894"/>
                    <a:pt x="9192" y="4894"/>
                  </a:cubicBezTo>
                  <a:lnTo>
                    <a:pt x="9192" y="4894"/>
                  </a:lnTo>
                  <a:cubicBezTo>
                    <a:pt x="9192" y="4906"/>
                    <a:pt x="9204" y="4906"/>
                    <a:pt x="9204" y="4930"/>
                  </a:cubicBezTo>
                  <a:lnTo>
                    <a:pt x="9204" y="4906"/>
                  </a:lnTo>
                  <a:cubicBezTo>
                    <a:pt x="9223" y="4925"/>
                    <a:pt x="9233" y="4931"/>
                    <a:pt x="9239" y="4931"/>
                  </a:cubicBezTo>
                  <a:cubicBezTo>
                    <a:pt x="9248" y="4931"/>
                    <a:pt x="9249" y="4918"/>
                    <a:pt x="9264" y="4918"/>
                  </a:cubicBezTo>
                  <a:lnTo>
                    <a:pt x="9276" y="4942"/>
                  </a:lnTo>
                  <a:cubicBezTo>
                    <a:pt x="9264" y="4918"/>
                    <a:pt x="9264" y="4894"/>
                    <a:pt x="9264" y="4894"/>
                  </a:cubicBezTo>
                  <a:lnTo>
                    <a:pt x="9264" y="4894"/>
                  </a:lnTo>
                  <a:lnTo>
                    <a:pt x="9288" y="4930"/>
                  </a:lnTo>
                  <a:cubicBezTo>
                    <a:pt x="9290" y="4932"/>
                    <a:pt x="9292" y="4934"/>
                    <a:pt x="9293" y="4934"/>
                  </a:cubicBezTo>
                  <a:cubicBezTo>
                    <a:pt x="9299" y="4934"/>
                    <a:pt x="9260" y="4869"/>
                    <a:pt x="9272" y="4869"/>
                  </a:cubicBezTo>
                  <a:lnTo>
                    <a:pt x="9272" y="4869"/>
                  </a:lnTo>
                  <a:cubicBezTo>
                    <a:pt x="9273" y="4869"/>
                    <a:pt x="9274" y="4870"/>
                    <a:pt x="9276" y="4870"/>
                  </a:cubicBezTo>
                  <a:cubicBezTo>
                    <a:pt x="9259" y="4853"/>
                    <a:pt x="9248" y="4836"/>
                    <a:pt x="9234" y="4820"/>
                  </a:cubicBezTo>
                  <a:lnTo>
                    <a:pt x="9234" y="4820"/>
                  </a:lnTo>
                  <a:cubicBezTo>
                    <a:pt x="9236" y="4821"/>
                    <a:pt x="9238" y="4821"/>
                    <a:pt x="9239" y="4821"/>
                  </a:cubicBezTo>
                  <a:cubicBezTo>
                    <a:pt x="9243" y="4821"/>
                    <a:pt x="9241" y="4812"/>
                    <a:pt x="9228" y="4799"/>
                  </a:cubicBezTo>
                  <a:cubicBezTo>
                    <a:pt x="9231" y="4795"/>
                    <a:pt x="9234" y="4794"/>
                    <a:pt x="9236" y="4794"/>
                  </a:cubicBezTo>
                  <a:cubicBezTo>
                    <a:pt x="9241" y="4794"/>
                    <a:pt x="9243" y="4802"/>
                    <a:pt x="9252" y="4811"/>
                  </a:cubicBezTo>
                  <a:lnTo>
                    <a:pt x="9240" y="4787"/>
                  </a:lnTo>
                  <a:cubicBezTo>
                    <a:pt x="9241" y="4786"/>
                    <a:pt x="9243" y="4785"/>
                    <a:pt x="9244" y="4785"/>
                  </a:cubicBezTo>
                  <a:cubicBezTo>
                    <a:pt x="9254" y="4785"/>
                    <a:pt x="9267" y="4808"/>
                    <a:pt x="9273" y="4828"/>
                  </a:cubicBezTo>
                  <a:lnTo>
                    <a:pt x="9273" y="4828"/>
                  </a:lnTo>
                  <a:cubicBezTo>
                    <a:pt x="9273" y="4824"/>
                    <a:pt x="9276" y="4823"/>
                    <a:pt x="9279" y="4823"/>
                  </a:cubicBezTo>
                  <a:cubicBezTo>
                    <a:pt x="9285" y="4823"/>
                    <a:pt x="9293" y="4829"/>
                    <a:pt x="9299" y="4835"/>
                  </a:cubicBezTo>
                  <a:lnTo>
                    <a:pt x="9311" y="4846"/>
                  </a:lnTo>
                  <a:lnTo>
                    <a:pt x="9323" y="4846"/>
                  </a:lnTo>
                  <a:cubicBezTo>
                    <a:pt x="9316" y="4824"/>
                    <a:pt x="9313" y="4816"/>
                    <a:pt x="9318" y="4816"/>
                  </a:cubicBezTo>
                  <a:cubicBezTo>
                    <a:pt x="9321" y="4816"/>
                    <a:pt x="9326" y="4818"/>
                    <a:pt x="9335" y="4823"/>
                  </a:cubicBezTo>
                  <a:lnTo>
                    <a:pt x="9347" y="4846"/>
                  </a:lnTo>
                  <a:cubicBezTo>
                    <a:pt x="9347" y="4836"/>
                    <a:pt x="9348" y="4831"/>
                    <a:pt x="9350" y="4831"/>
                  </a:cubicBezTo>
                  <a:cubicBezTo>
                    <a:pt x="9355" y="4831"/>
                    <a:pt x="9366" y="4854"/>
                    <a:pt x="9383" y="4870"/>
                  </a:cubicBezTo>
                  <a:cubicBezTo>
                    <a:pt x="9380" y="4856"/>
                    <a:pt x="9382" y="4851"/>
                    <a:pt x="9388" y="4851"/>
                  </a:cubicBezTo>
                  <a:cubicBezTo>
                    <a:pt x="9398" y="4851"/>
                    <a:pt x="9421" y="4872"/>
                    <a:pt x="9430" y="4872"/>
                  </a:cubicBezTo>
                  <a:cubicBezTo>
                    <a:pt x="9435" y="4872"/>
                    <a:pt x="9437" y="4866"/>
                    <a:pt x="9430" y="4846"/>
                  </a:cubicBezTo>
                  <a:lnTo>
                    <a:pt x="9430" y="4846"/>
                  </a:lnTo>
                  <a:lnTo>
                    <a:pt x="9442" y="4870"/>
                  </a:lnTo>
                  <a:cubicBezTo>
                    <a:pt x="9430" y="4799"/>
                    <a:pt x="9502" y="4870"/>
                    <a:pt x="9466" y="4787"/>
                  </a:cubicBezTo>
                  <a:lnTo>
                    <a:pt x="9466" y="4787"/>
                  </a:lnTo>
                  <a:cubicBezTo>
                    <a:pt x="9480" y="4803"/>
                    <a:pt x="9487" y="4810"/>
                    <a:pt x="9490" y="4810"/>
                  </a:cubicBezTo>
                  <a:cubicBezTo>
                    <a:pt x="9499" y="4810"/>
                    <a:pt x="9465" y="4746"/>
                    <a:pt x="9472" y="4746"/>
                  </a:cubicBezTo>
                  <a:lnTo>
                    <a:pt x="9472" y="4746"/>
                  </a:lnTo>
                  <a:cubicBezTo>
                    <a:pt x="9474" y="4746"/>
                    <a:pt x="9480" y="4751"/>
                    <a:pt x="9490" y="4763"/>
                  </a:cubicBezTo>
                  <a:lnTo>
                    <a:pt x="9490" y="4751"/>
                  </a:lnTo>
                  <a:cubicBezTo>
                    <a:pt x="9561" y="4727"/>
                    <a:pt x="9657" y="4739"/>
                    <a:pt x="9692" y="4668"/>
                  </a:cubicBezTo>
                  <a:lnTo>
                    <a:pt x="9704" y="4680"/>
                  </a:lnTo>
                  <a:cubicBezTo>
                    <a:pt x="9811" y="4668"/>
                    <a:pt x="9883" y="4573"/>
                    <a:pt x="9990" y="4549"/>
                  </a:cubicBezTo>
                  <a:cubicBezTo>
                    <a:pt x="9990" y="4525"/>
                    <a:pt x="9966" y="4477"/>
                    <a:pt x="9966" y="4454"/>
                  </a:cubicBezTo>
                  <a:cubicBezTo>
                    <a:pt x="9966" y="4454"/>
                    <a:pt x="9968" y="4452"/>
                    <a:pt x="9971" y="4452"/>
                  </a:cubicBezTo>
                  <a:cubicBezTo>
                    <a:pt x="9976" y="4452"/>
                    <a:pt x="9983" y="4456"/>
                    <a:pt x="9990" y="4477"/>
                  </a:cubicBezTo>
                  <a:cubicBezTo>
                    <a:pt x="9990" y="4489"/>
                    <a:pt x="10002" y="4513"/>
                    <a:pt x="10002" y="4525"/>
                  </a:cubicBezTo>
                  <a:cubicBezTo>
                    <a:pt x="10005" y="4522"/>
                    <a:pt x="10009" y="4521"/>
                    <a:pt x="10013" y="4521"/>
                  </a:cubicBezTo>
                  <a:cubicBezTo>
                    <a:pt x="10016" y="4521"/>
                    <a:pt x="10021" y="4522"/>
                    <a:pt x="10024" y="4522"/>
                  </a:cubicBezTo>
                  <a:cubicBezTo>
                    <a:pt x="10032" y="4522"/>
                    <a:pt x="10038" y="4519"/>
                    <a:pt x="10038" y="4501"/>
                  </a:cubicBezTo>
                  <a:lnTo>
                    <a:pt x="10014" y="4465"/>
                  </a:lnTo>
                  <a:cubicBezTo>
                    <a:pt x="10014" y="4461"/>
                    <a:pt x="10015" y="4460"/>
                    <a:pt x="10017" y="4460"/>
                  </a:cubicBezTo>
                  <a:cubicBezTo>
                    <a:pt x="10020" y="4460"/>
                    <a:pt x="10026" y="4465"/>
                    <a:pt x="10026" y="4465"/>
                  </a:cubicBezTo>
                  <a:cubicBezTo>
                    <a:pt x="10036" y="4475"/>
                    <a:pt x="10046" y="4503"/>
                    <a:pt x="10049" y="4518"/>
                  </a:cubicBezTo>
                  <a:lnTo>
                    <a:pt x="10049" y="4518"/>
                  </a:lnTo>
                  <a:cubicBezTo>
                    <a:pt x="10046" y="4495"/>
                    <a:pt x="10048" y="4487"/>
                    <a:pt x="10052" y="4487"/>
                  </a:cubicBezTo>
                  <a:cubicBezTo>
                    <a:pt x="10060" y="4487"/>
                    <a:pt x="10077" y="4520"/>
                    <a:pt x="10083" y="4520"/>
                  </a:cubicBezTo>
                  <a:cubicBezTo>
                    <a:pt x="10084" y="4520"/>
                    <a:pt x="10085" y="4518"/>
                    <a:pt x="10085" y="4513"/>
                  </a:cubicBezTo>
                  <a:cubicBezTo>
                    <a:pt x="10061" y="4442"/>
                    <a:pt x="10061" y="4370"/>
                    <a:pt x="10050" y="4311"/>
                  </a:cubicBezTo>
                  <a:lnTo>
                    <a:pt x="10050" y="4311"/>
                  </a:lnTo>
                  <a:lnTo>
                    <a:pt x="10061" y="4334"/>
                  </a:lnTo>
                  <a:cubicBezTo>
                    <a:pt x="10061" y="4334"/>
                    <a:pt x="10085" y="4382"/>
                    <a:pt x="10073" y="4382"/>
                  </a:cubicBezTo>
                  <a:cubicBezTo>
                    <a:pt x="10077" y="4384"/>
                    <a:pt x="10080" y="4385"/>
                    <a:pt x="10082" y="4385"/>
                  </a:cubicBezTo>
                  <a:cubicBezTo>
                    <a:pt x="10095" y="4385"/>
                    <a:pt x="10098" y="4368"/>
                    <a:pt x="10104" y="4368"/>
                  </a:cubicBezTo>
                  <a:cubicBezTo>
                    <a:pt x="10106" y="4368"/>
                    <a:pt x="10107" y="4368"/>
                    <a:pt x="10109" y="4370"/>
                  </a:cubicBezTo>
                  <a:cubicBezTo>
                    <a:pt x="10097" y="4358"/>
                    <a:pt x="10085" y="4334"/>
                    <a:pt x="10085" y="4323"/>
                  </a:cubicBezTo>
                  <a:lnTo>
                    <a:pt x="10085" y="4323"/>
                  </a:lnTo>
                  <a:cubicBezTo>
                    <a:pt x="10097" y="4323"/>
                    <a:pt x="10109" y="4358"/>
                    <a:pt x="10121" y="4358"/>
                  </a:cubicBezTo>
                  <a:lnTo>
                    <a:pt x="10121" y="4382"/>
                  </a:lnTo>
                  <a:cubicBezTo>
                    <a:pt x="10127" y="4388"/>
                    <a:pt x="10131" y="4390"/>
                    <a:pt x="10133" y="4390"/>
                  </a:cubicBezTo>
                  <a:cubicBezTo>
                    <a:pt x="10140" y="4390"/>
                    <a:pt x="10133" y="4370"/>
                    <a:pt x="10133" y="4370"/>
                  </a:cubicBezTo>
                  <a:lnTo>
                    <a:pt x="10133" y="4370"/>
                  </a:lnTo>
                  <a:cubicBezTo>
                    <a:pt x="10145" y="4382"/>
                    <a:pt x="10157" y="4394"/>
                    <a:pt x="10157" y="4406"/>
                  </a:cubicBezTo>
                  <a:cubicBezTo>
                    <a:pt x="10169" y="4418"/>
                    <a:pt x="10169" y="4418"/>
                    <a:pt x="10169" y="4430"/>
                  </a:cubicBezTo>
                  <a:cubicBezTo>
                    <a:pt x="10169" y="4418"/>
                    <a:pt x="10169" y="4418"/>
                    <a:pt x="10169" y="4406"/>
                  </a:cubicBezTo>
                  <a:lnTo>
                    <a:pt x="10192" y="4406"/>
                  </a:lnTo>
                  <a:cubicBezTo>
                    <a:pt x="10192" y="4406"/>
                    <a:pt x="10192" y="4418"/>
                    <a:pt x="10192" y="4418"/>
                  </a:cubicBezTo>
                  <a:lnTo>
                    <a:pt x="10181" y="4418"/>
                  </a:lnTo>
                  <a:cubicBezTo>
                    <a:pt x="10181" y="4418"/>
                    <a:pt x="10181" y="4430"/>
                    <a:pt x="10169" y="4430"/>
                  </a:cubicBezTo>
                  <a:cubicBezTo>
                    <a:pt x="10157" y="4442"/>
                    <a:pt x="10192" y="4454"/>
                    <a:pt x="10204" y="4465"/>
                  </a:cubicBezTo>
                  <a:cubicBezTo>
                    <a:pt x="10216" y="4477"/>
                    <a:pt x="10169" y="4477"/>
                    <a:pt x="10145" y="4489"/>
                  </a:cubicBezTo>
                  <a:cubicBezTo>
                    <a:pt x="10145" y="4495"/>
                    <a:pt x="10163" y="4495"/>
                    <a:pt x="10182" y="4495"/>
                  </a:cubicBezTo>
                  <a:cubicBezTo>
                    <a:pt x="10201" y="4495"/>
                    <a:pt x="10222" y="4495"/>
                    <a:pt x="10228" y="4501"/>
                  </a:cubicBezTo>
                  <a:cubicBezTo>
                    <a:pt x="10216" y="4501"/>
                    <a:pt x="10157" y="4513"/>
                    <a:pt x="10157" y="4513"/>
                  </a:cubicBezTo>
                  <a:lnTo>
                    <a:pt x="10169" y="4513"/>
                  </a:lnTo>
                  <a:cubicBezTo>
                    <a:pt x="10145" y="4525"/>
                    <a:pt x="10169" y="4525"/>
                    <a:pt x="10157" y="4537"/>
                  </a:cubicBezTo>
                  <a:cubicBezTo>
                    <a:pt x="10169" y="4549"/>
                    <a:pt x="10204" y="4549"/>
                    <a:pt x="10276" y="4549"/>
                  </a:cubicBezTo>
                  <a:cubicBezTo>
                    <a:pt x="10276" y="4561"/>
                    <a:pt x="10216" y="4561"/>
                    <a:pt x="10204" y="4561"/>
                  </a:cubicBezTo>
                  <a:cubicBezTo>
                    <a:pt x="10208" y="4557"/>
                    <a:pt x="10208" y="4555"/>
                    <a:pt x="10206" y="4555"/>
                  </a:cubicBezTo>
                  <a:cubicBezTo>
                    <a:pt x="10200" y="4555"/>
                    <a:pt x="10184" y="4561"/>
                    <a:pt x="10169" y="4561"/>
                  </a:cubicBezTo>
                  <a:cubicBezTo>
                    <a:pt x="10181" y="4561"/>
                    <a:pt x="10192" y="4561"/>
                    <a:pt x="10157" y="4573"/>
                  </a:cubicBezTo>
                  <a:cubicBezTo>
                    <a:pt x="10157" y="4585"/>
                    <a:pt x="10157" y="4585"/>
                    <a:pt x="10181" y="4585"/>
                  </a:cubicBezTo>
                  <a:cubicBezTo>
                    <a:pt x="10169" y="4585"/>
                    <a:pt x="10192" y="4573"/>
                    <a:pt x="10216" y="4573"/>
                  </a:cubicBezTo>
                  <a:cubicBezTo>
                    <a:pt x="10192" y="4585"/>
                    <a:pt x="10216" y="4596"/>
                    <a:pt x="10157" y="4596"/>
                  </a:cubicBezTo>
                  <a:cubicBezTo>
                    <a:pt x="10181" y="4620"/>
                    <a:pt x="10169" y="4656"/>
                    <a:pt x="10181" y="4680"/>
                  </a:cubicBezTo>
                  <a:lnTo>
                    <a:pt x="10216" y="4680"/>
                  </a:lnTo>
                  <a:lnTo>
                    <a:pt x="10192" y="4692"/>
                  </a:lnTo>
                  <a:cubicBezTo>
                    <a:pt x="10181" y="4692"/>
                    <a:pt x="10240" y="4692"/>
                    <a:pt x="10276" y="4704"/>
                  </a:cubicBezTo>
                  <a:cubicBezTo>
                    <a:pt x="10252" y="4704"/>
                    <a:pt x="10244" y="4709"/>
                    <a:pt x="10234" y="4709"/>
                  </a:cubicBezTo>
                  <a:cubicBezTo>
                    <a:pt x="10229" y="4709"/>
                    <a:pt x="10224" y="4708"/>
                    <a:pt x="10216" y="4704"/>
                  </a:cubicBezTo>
                  <a:lnTo>
                    <a:pt x="10216" y="4704"/>
                  </a:lnTo>
                  <a:cubicBezTo>
                    <a:pt x="10228" y="4715"/>
                    <a:pt x="10073" y="4739"/>
                    <a:pt x="10109" y="4739"/>
                  </a:cubicBezTo>
                  <a:lnTo>
                    <a:pt x="10181" y="4727"/>
                  </a:lnTo>
                  <a:lnTo>
                    <a:pt x="10181" y="4727"/>
                  </a:lnTo>
                  <a:cubicBezTo>
                    <a:pt x="10143" y="4735"/>
                    <a:pt x="10138" y="4743"/>
                    <a:pt x="10125" y="4747"/>
                  </a:cubicBezTo>
                  <a:lnTo>
                    <a:pt x="10125" y="4747"/>
                  </a:lnTo>
                  <a:lnTo>
                    <a:pt x="10133" y="4739"/>
                  </a:lnTo>
                  <a:cubicBezTo>
                    <a:pt x="10109" y="4739"/>
                    <a:pt x="10097" y="4751"/>
                    <a:pt x="10085" y="4751"/>
                  </a:cubicBezTo>
                  <a:cubicBezTo>
                    <a:pt x="10107" y="4751"/>
                    <a:pt x="10117" y="4750"/>
                    <a:pt x="10125" y="4747"/>
                  </a:cubicBezTo>
                  <a:lnTo>
                    <a:pt x="10125" y="4747"/>
                  </a:lnTo>
                  <a:lnTo>
                    <a:pt x="10121" y="4751"/>
                  </a:lnTo>
                  <a:lnTo>
                    <a:pt x="10145" y="4739"/>
                  </a:lnTo>
                  <a:cubicBezTo>
                    <a:pt x="10157" y="4745"/>
                    <a:pt x="10172" y="4745"/>
                    <a:pt x="10181" y="4745"/>
                  </a:cubicBezTo>
                  <a:cubicBezTo>
                    <a:pt x="10189" y="4745"/>
                    <a:pt x="10192" y="4745"/>
                    <a:pt x="10181" y="4751"/>
                  </a:cubicBezTo>
                  <a:lnTo>
                    <a:pt x="10240" y="4751"/>
                  </a:lnTo>
                  <a:cubicBezTo>
                    <a:pt x="10192" y="4763"/>
                    <a:pt x="10228" y="4763"/>
                    <a:pt x="10216" y="4763"/>
                  </a:cubicBezTo>
                  <a:lnTo>
                    <a:pt x="10192" y="4763"/>
                  </a:lnTo>
                  <a:cubicBezTo>
                    <a:pt x="10192" y="4775"/>
                    <a:pt x="10181" y="4775"/>
                    <a:pt x="10169" y="4775"/>
                  </a:cubicBezTo>
                  <a:cubicBezTo>
                    <a:pt x="10168" y="4775"/>
                    <a:pt x="10167" y="4775"/>
                    <a:pt x="10166" y="4776"/>
                  </a:cubicBezTo>
                  <a:lnTo>
                    <a:pt x="10166" y="4776"/>
                  </a:lnTo>
                  <a:cubicBezTo>
                    <a:pt x="10175" y="4775"/>
                    <a:pt x="10184" y="4775"/>
                    <a:pt x="10192" y="4775"/>
                  </a:cubicBezTo>
                  <a:cubicBezTo>
                    <a:pt x="10224" y="4775"/>
                    <a:pt x="10251" y="4770"/>
                    <a:pt x="10265" y="4770"/>
                  </a:cubicBezTo>
                  <a:cubicBezTo>
                    <a:pt x="10272" y="4770"/>
                    <a:pt x="10276" y="4771"/>
                    <a:pt x="10276" y="4775"/>
                  </a:cubicBezTo>
                  <a:cubicBezTo>
                    <a:pt x="10252" y="4787"/>
                    <a:pt x="10243" y="4790"/>
                    <a:pt x="10234" y="4790"/>
                  </a:cubicBezTo>
                  <a:cubicBezTo>
                    <a:pt x="10225" y="4790"/>
                    <a:pt x="10216" y="4787"/>
                    <a:pt x="10192" y="4787"/>
                  </a:cubicBezTo>
                  <a:cubicBezTo>
                    <a:pt x="10184" y="4796"/>
                    <a:pt x="10198" y="4798"/>
                    <a:pt x="10219" y="4798"/>
                  </a:cubicBezTo>
                  <a:cubicBezTo>
                    <a:pt x="10242" y="4798"/>
                    <a:pt x="10273" y="4795"/>
                    <a:pt x="10293" y="4795"/>
                  </a:cubicBezTo>
                  <a:cubicBezTo>
                    <a:pt x="10304" y="4795"/>
                    <a:pt x="10311" y="4796"/>
                    <a:pt x="10311" y="4799"/>
                  </a:cubicBezTo>
                  <a:cubicBezTo>
                    <a:pt x="10300" y="4805"/>
                    <a:pt x="10306" y="4805"/>
                    <a:pt x="10314" y="4805"/>
                  </a:cubicBezTo>
                  <a:cubicBezTo>
                    <a:pt x="10323" y="4805"/>
                    <a:pt x="10335" y="4805"/>
                    <a:pt x="10335" y="4811"/>
                  </a:cubicBezTo>
                  <a:cubicBezTo>
                    <a:pt x="10311" y="4811"/>
                    <a:pt x="10300" y="4823"/>
                    <a:pt x="10276" y="4823"/>
                  </a:cubicBezTo>
                  <a:lnTo>
                    <a:pt x="10240" y="4835"/>
                  </a:lnTo>
                  <a:lnTo>
                    <a:pt x="10216" y="4835"/>
                  </a:lnTo>
                  <a:cubicBezTo>
                    <a:pt x="10264" y="4835"/>
                    <a:pt x="10264" y="4846"/>
                    <a:pt x="10276" y="4846"/>
                  </a:cubicBezTo>
                  <a:lnTo>
                    <a:pt x="10311" y="4835"/>
                  </a:lnTo>
                  <a:cubicBezTo>
                    <a:pt x="10323" y="4846"/>
                    <a:pt x="10359" y="4846"/>
                    <a:pt x="10347" y="4858"/>
                  </a:cubicBezTo>
                  <a:lnTo>
                    <a:pt x="10407" y="4858"/>
                  </a:lnTo>
                  <a:cubicBezTo>
                    <a:pt x="10422" y="4856"/>
                    <a:pt x="10429" y="4855"/>
                    <a:pt x="10431" y="4855"/>
                  </a:cubicBezTo>
                  <a:cubicBezTo>
                    <a:pt x="10435" y="4855"/>
                    <a:pt x="10430" y="4857"/>
                    <a:pt x="10425" y="4858"/>
                  </a:cubicBezTo>
                  <a:lnTo>
                    <a:pt x="10431" y="4858"/>
                  </a:lnTo>
                  <a:cubicBezTo>
                    <a:pt x="10428" y="4858"/>
                    <a:pt x="10426" y="4858"/>
                    <a:pt x="10424" y="4858"/>
                  </a:cubicBezTo>
                  <a:lnTo>
                    <a:pt x="10424" y="4858"/>
                  </a:lnTo>
                  <a:cubicBezTo>
                    <a:pt x="10419" y="4860"/>
                    <a:pt x="10414" y="4862"/>
                    <a:pt x="10418" y="4862"/>
                  </a:cubicBezTo>
                  <a:cubicBezTo>
                    <a:pt x="10420" y="4862"/>
                    <a:pt x="10427" y="4861"/>
                    <a:pt x="10442" y="4858"/>
                  </a:cubicBezTo>
                  <a:cubicBezTo>
                    <a:pt x="10456" y="4855"/>
                    <a:pt x="10466" y="4853"/>
                    <a:pt x="10473" y="4853"/>
                  </a:cubicBezTo>
                  <a:cubicBezTo>
                    <a:pt x="10489" y="4853"/>
                    <a:pt x="10487" y="4862"/>
                    <a:pt x="10478" y="4870"/>
                  </a:cubicBezTo>
                  <a:cubicBezTo>
                    <a:pt x="10455" y="4882"/>
                    <a:pt x="10454" y="4882"/>
                    <a:pt x="10408" y="4894"/>
                  </a:cubicBezTo>
                  <a:lnTo>
                    <a:pt x="10408" y="4894"/>
                  </a:lnTo>
                  <a:cubicBezTo>
                    <a:pt x="10408" y="4894"/>
                    <a:pt x="10407" y="4894"/>
                    <a:pt x="10406" y="4894"/>
                  </a:cubicBezTo>
                  <a:lnTo>
                    <a:pt x="10406" y="4894"/>
                  </a:lnTo>
                  <a:lnTo>
                    <a:pt x="10407" y="4894"/>
                  </a:lnTo>
                  <a:cubicBezTo>
                    <a:pt x="10407" y="4894"/>
                    <a:pt x="10408" y="4894"/>
                    <a:pt x="10408" y="4894"/>
                  </a:cubicBezTo>
                  <a:lnTo>
                    <a:pt x="10408" y="4894"/>
                  </a:lnTo>
                  <a:cubicBezTo>
                    <a:pt x="10414" y="4894"/>
                    <a:pt x="10419" y="4894"/>
                    <a:pt x="10419" y="4894"/>
                  </a:cubicBezTo>
                  <a:lnTo>
                    <a:pt x="10407" y="4894"/>
                  </a:lnTo>
                  <a:cubicBezTo>
                    <a:pt x="10407" y="4894"/>
                    <a:pt x="10407" y="4906"/>
                    <a:pt x="10395" y="4906"/>
                  </a:cubicBezTo>
                  <a:cubicBezTo>
                    <a:pt x="10395" y="4906"/>
                    <a:pt x="10418" y="4906"/>
                    <a:pt x="10407" y="4917"/>
                  </a:cubicBezTo>
                  <a:lnTo>
                    <a:pt x="10407" y="4917"/>
                  </a:lnTo>
                  <a:cubicBezTo>
                    <a:pt x="10403" y="4918"/>
                    <a:pt x="10399" y="4918"/>
                    <a:pt x="10395" y="4918"/>
                  </a:cubicBezTo>
                  <a:cubicBezTo>
                    <a:pt x="10381" y="4921"/>
                    <a:pt x="10375" y="4923"/>
                    <a:pt x="10374" y="4923"/>
                  </a:cubicBezTo>
                  <a:cubicBezTo>
                    <a:pt x="10370" y="4923"/>
                    <a:pt x="10391" y="4914"/>
                    <a:pt x="10383" y="4906"/>
                  </a:cubicBezTo>
                  <a:lnTo>
                    <a:pt x="10383" y="4906"/>
                  </a:lnTo>
                  <a:cubicBezTo>
                    <a:pt x="10335" y="4918"/>
                    <a:pt x="10383" y="4918"/>
                    <a:pt x="10347" y="4930"/>
                  </a:cubicBezTo>
                  <a:cubicBezTo>
                    <a:pt x="10327" y="4934"/>
                    <a:pt x="10321" y="4935"/>
                    <a:pt x="10319" y="4935"/>
                  </a:cubicBezTo>
                  <a:cubicBezTo>
                    <a:pt x="10314" y="4935"/>
                    <a:pt x="10327" y="4930"/>
                    <a:pt x="10288" y="4930"/>
                  </a:cubicBezTo>
                  <a:cubicBezTo>
                    <a:pt x="10288" y="4936"/>
                    <a:pt x="10297" y="4936"/>
                    <a:pt x="10304" y="4936"/>
                  </a:cubicBezTo>
                  <a:cubicBezTo>
                    <a:pt x="10311" y="4936"/>
                    <a:pt x="10317" y="4936"/>
                    <a:pt x="10311" y="4942"/>
                  </a:cubicBezTo>
                  <a:lnTo>
                    <a:pt x="10252" y="4942"/>
                  </a:lnTo>
                  <a:lnTo>
                    <a:pt x="10228" y="4954"/>
                  </a:lnTo>
                  <a:cubicBezTo>
                    <a:pt x="10228" y="4951"/>
                    <a:pt x="10225" y="4950"/>
                    <a:pt x="10221" y="4950"/>
                  </a:cubicBezTo>
                  <a:cubicBezTo>
                    <a:pt x="10209" y="4950"/>
                    <a:pt x="10184" y="4957"/>
                    <a:pt x="10164" y="4957"/>
                  </a:cubicBezTo>
                  <a:cubicBezTo>
                    <a:pt x="10156" y="4957"/>
                    <a:pt x="10150" y="4956"/>
                    <a:pt x="10145" y="4954"/>
                  </a:cubicBezTo>
                  <a:lnTo>
                    <a:pt x="10145" y="4954"/>
                  </a:lnTo>
                  <a:cubicBezTo>
                    <a:pt x="10139" y="4960"/>
                    <a:pt x="10151" y="4960"/>
                    <a:pt x="10160" y="4960"/>
                  </a:cubicBezTo>
                  <a:cubicBezTo>
                    <a:pt x="10169" y="4960"/>
                    <a:pt x="10175" y="4960"/>
                    <a:pt x="10157" y="4966"/>
                  </a:cubicBezTo>
                  <a:cubicBezTo>
                    <a:pt x="10181" y="4966"/>
                    <a:pt x="10228" y="4954"/>
                    <a:pt x="10252" y="4954"/>
                  </a:cubicBezTo>
                  <a:lnTo>
                    <a:pt x="10240" y="4966"/>
                  </a:lnTo>
                  <a:cubicBezTo>
                    <a:pt x="10231" y="4966"/>
                    <a:pt x="10223" y="4966"/>
                    <a:pt x="10216" y="4966"/>
                  </a:cubicBezTo>
                  <a:lnTo>
                    <a:pt x="10216" y="4966"/>
                  </a:lnTo>
                  <a:cubicBezTo>
                    <a:pt x="10212" y="4970"/>
                    <a:pt x="10219" y="4971"/>
                    <a:pt x="10230" y="4971"/>
                  </a:cubicBezTo>
                  <a:cubicBezTo>
                    <a:pt x="10253" y="4971"/>
                    <a:pt x="10296" y="4966"/>
                    <a:pt x="10311" y="4966"/>
                  </a:cubicBezTo>
                  <a:cubicBezTo>
                    <a:pt x="10311" y="4966"/>
                    <a:pt x="10311" y="4966"/>
                    <a:pt x="10288" y="4977"/>
                  </a:cubicBezTo>
                  <a:cubicBezTo>
                    <a:pt x="10335" y="4977"/>
                    <a:pt x="10335" y="4989"/>
                    <a:pt x="10383" y="4989"/>
                  </a:cubicBezTo>
                  <a:cubicBezTo>
                    <a:pt x="10347" y="4989"/>
                    <a:pt x="10335" y="5001"/>
                    <a:pt x="10300" y="5001"/>
                  </a:cubicBezTo>
                  <a:cubicBezTo>
                    <a:pt x="10300" y="5001"/>
                    <a:pt x="10293" y="5003"/>
                    <a:pt x="10283" y="5004"/>
                  </a:cubicBezTo>
                  <a:lnTo>
                    <a:pt x="10283" y="5004"/>
                  </a:lnTo>
                  <a:cubicBezTo>
                    <a:pt x="10285" y="5003"/>
                    <a:pt x="10287" y="5002"/>
                    <a:pt x="10288" y="5001"/>
                  </a:cubicBezTo>
                  <a:lnTo>
                    <a:pt x="10288" y="5001"/>
                  </a:lnTo>
                  <a:cubicBezTo>
                    <a:pt x="10285" y="5003"/>
                    <a:pt x="10283" y="5004"/>
                    <a:pt x="10282" y="5004"/>
                  </a:cubicBezTo>
                  <a:lnTo>
                    <a:pt x="10282" y="5004"/>
                  </a:lnTo>
                  <a:cubicBezTo>
                    <a:pt x="10263" y="5008"/>
                    <a:pt x="10233" y="5013"/>
                    <a:pt x="10217" y="5013"/>
                  </a:cubicBezTo>
                  <a:lnTo>
                    <a:pt x="10217" y="5013"/>
                  </a:lnTo>
                  <a:cubicBezTo>
                    <a:pt x="10222" y="5013"/>
                    <a:pt x="10265" y="5013"/>
                    <a:pt x="10282" y="5005"/>
                  </a:cubicBezTo>
                  <a:lnTo>
                    <a:pt x="10282" y="5005"/>
                  </a:lnTo>
                  <a:cubicBezTo>
                    <a:pt x="10280" y="5007"/>
                    <a:pt x="10287" y="5007"/>
                    <a:pt x="10292" y="5007"/>
                  </a:cubicBezTo>
                  <a:cubicBezTo>
                    <a:pt x="10300" y="5007"/>
                    <a:pt x="10306" y="5007"/>
                    <a:pt x="10288" y="5013"/>
                  </a:cubicBezTo>
                  <a:cubicBezTo>
                    <a:pt x="10276" y="5025"/>
                    <a:pt x="10240" y="5025"/>
                    <a:pt x="10216" y="5025"/>
                  </a:cubicBezTo>
                  <a:cubicBezTo>
                    <a:pt x="10216" y="5028"/>
                    <a:pt x="10219" y="5028"/>
                    <a:pt x="10224" y="5028"/>
                  </a:cubicBezTo>
                  <a:cubicBezTo>
                    <a:pt x="10238" y="5028"/>
                    <a:pt x="10264" y="5022"/>
                    <a:pt x="10274" y="5022"/>
                  </a:cubicBezTo>
                  <a:cubicBezTo>
                    <a:pt x="10277" y="5022"/>
                    <a:pt x="10278" y="5023"/>
                    <a:pt x="10276" y="5025"/>
                  </a:cubicBezTo>
                  <a:lnTo>
                    <a:pt x="10252" y="5025"/>
                  </a:lnTo>
                  <a:cubicBezTo>
                    <a:pt x="10240" y="5037"/>
                    <a:pt x="10264" y="5037"/>
                    <a:pt x="10300" y="5037"/>
                  </a:cubicBezTo>
                  <a:cubicBezTo>
                    <a:pt x="10228" y="5049"/>
                    <a:pt x="10300" y="5049"/>
                    <a:pt x="10240" y="5049"/>
                  </a:cubicBezTo>
                  <a:cubicBezTo>
                    <a:pt x="10244" y="5053"/>
                    <a:pt x="10249" y="5054"/>
                    <a:pt x="10255" y="5054"/>
                  </a:cubicBezTo>
                  <a:cubicBezTo>
                    <a:pt x="10262" y="5054"/>
                    <a:pt x="10271" y="5052"/>
                    <a:pt x="10279" y="5051"/>
                  </a:cubicBezTo>
                  <a:lnTo>
                    <a:pt x="10279" y="5051"/>
                  </a:lnTo>
                  <a:lnTo>
                    <a:pt x="10240" y="5061"/>
                  </a:lnTo>
                  <a:cubicBezTo>
                    <a:pt x="10227" y="5070"/>
                    <a:pt x="10238" y="5072"/>
                    <a:pt x="10256" y="5072"/>
                  </a:cubicBezTo>
                  <a:cubicBezTo>
                    <a:pt x="10275" y="5072"/>
                    <a:pt x="10302" y="5069"/>
                    <a:pt x="10312" y="5069"/>
                  </a:cubicBezTo>
                  <a:cubicBezTo>
                    <a:pt x="10318" y="5069"/>
                    <a:pt x="10320" y="5070"/>
                    <a:pt x="10311" y="5073"/>
                  </a:cubicBezTo>
                  <a:lnTo>
                    <a:pt x="10240" y="5073"/>
                  </a:lnTo>
                  <a:cubicBezTo>
                    <a:pt x="10252" y="5073"/>
                    <a:pt x="10240" y="5085"/>
                    <a:pt x="10276" y="5085"/>
                  </a:cubicBezTo>
                  <a:cubicBezTo>
                    <a:pt x="10264" y="5085"/>
                    <a:pt x="10264" y="5085"/>
                    <a:pt x="10252" y="5096"/>
                  </a:cubicBezTo>
                  <a:lnTo>
                    <a:pt x="10311" y="5096"/>
                  </a:lnTo>
                  <a:cubicBezTo>
                    <a:pt x="10311" y="5096"/>
                    <a:pt x="10276" y="5108"/>
                    <a:pt x="10264" y="5120"/>
                  </a:cubicBezTo>
                  <a:cubicBezTo>
                    <a:pt x="10300" y="5120"/>
                    <a:pt x="10240" y="5144"/>
                    <a:pt x="10276" y="5156"/>
                  </a:cubicBezTo>
                  <a:cubicBezTo>
                    <a:pt x="10276" y="5158"/>
                    <a:pt x="10279" y="5159"/>
                    <a:pt x="10283" y="5159"/>
                  </a:cubicBezTo>
                  <a:cubicBezTo>
                    <a:pt x="10289" y="5159"/>
                    <a:pt x="10298" y="5158"/>
                    <a:pt x="10308" y="5155"/>
                  </a:cubicBezTo>
                  <a:lnTo>
                    <a:pt x="10308" y="5155"/>
                  </a:lnTo>
                  <a:cubicBezTo>
                    <a:pt x="10292" y="5163"/>
                    <a:pt x="10292" y="5168"/>
                    <a:pt x="10276" y="5168"/>
                  </a:cubicBezTo>
                  <a:cubicBezTo>
                    <a:pt x="10252" y="5192"/>
                    <a:pt x="10323" y="5192"/>
                    <a:pt x="10288" y="5204"/>
                  </a:cubicBezTo>
                  <a:cubicBezTo>
                    <a:pt x="10280" y="5204"/>
                    <a:pt x="10272" y="5209"/>
                    <a:pt x="10264" y="5209"/>
                  </a:cubicBezTo>
                  <a:cubicBezTo>
                    <a:pt x="10260" y="5209"/>
                    <a:pt x="10256" y="5208"/>
                    <a:pt x="10252" y="5204"/>
                  </a:cubicBezTo>
                  <a:cubicBezTo>
                    <a:pt x="10240" y="5216"/>
                    <a:pt x="10252" y="5227"/>
                    <a:pt x="10252" y="5239"/>
                  </a:cubicBezTo>
                  <a:lnTo>
                    <a:pt x="10240" y="5239"/>
                  </a:lnTo>
                  <a:cubicBezTo>
                    <a:pt x="10204" y="5251"/>
                    <a:pt x="10252" y="5263"/>
                    <a:pt x="10276" y="5275"/>
                  </a:cubicBezTo>
                  <a:lnTo>
                    <a:pt x="10240" y="5275"/>
                  </a:lnTo>
                  <a:cubicBezTo>
                    <a:pt x="10228" y="5287"/>
                    <a:pt x="10216" y="5299"/>
                    <a:pt x="10276" y="5299"/>
                  </a:cubicBezTo>
                  <a:cubicBezTo>
                    <a:pt x="10216" y="5311"/>
                    <a:pt x="10288" y="5299"/>
                    <a:pt x="10240" y="5323"/>
                  </a:cubicBezTo>
                  <a:lnTo>
                    <a:pt x="10228" y="5323"/>
                  </a:lnTo>
                  <a:cubicBezTo>
                    <a:pt x="10204" y="5323"/>
                    <a:pt x="10216" y="5335"/>
                    <a:pt x="10204" y="5335"/>
                  </a:cubicBezTo>
                  <a:cubicBezTo>
                    <a:pt x="10228" y="5341"/>
                    <a:pt x="10258" y="5341"/>
                    <a:pt x="10279" y="5341"/>
                  </a:cubicBezTo>
                  <a:cubicBezTo>
                    <a:pt x="10300" y="5341"/>
                    <a:pt x="10311" y="5341"/>
                    <a:pt x="10300" y="5347"/>
                  </a:cubicBezTo>
                  <a:cubicBezTo>
                    <a:pt x="10273" y="5355"/>
                    <a:pt x="10263" y="5358"/>
                    <a:pt x="10258" y="5358"/>
                  </a:cubicBezTo>
                  <a:cubicBezTo>
                    <a:pt x="10252" y="5358"/>
                    <a:pt x="10252" y="5355"/>
                    <a:pt x="10243" y="5355"/>
                  </a:cubicBezTo>
                  <a:cubicBezTo>
                    <a:pt x="10238" y="5355"/>
                    <a:pt x="10230" y="5356"/>
                    <a:pt x="10216" y="5358"/>
                  </a:cubicBezTo>
                  <a:lnTo>
                    <a:pt x="10228" y="5358"/>
                  </a:lnTo>
                  <a:cubicBezTo>
                    <a:pt x="10204" y="5370"/>
                    <a:pt x="10216" y="5370"/>
                    <a:pt x="10181" y="5370"/>
                  </a:cubicBezTo>
                  <a:lnTo>
                    <a:pt x="10264" y="5370"/>
                  </a:lnTo>
                  <a:cubicBezTo>
                    <a:pt x="10276" y="5370"/>
                    <a:pt x="10276" y="5358"/>
                    <a:pt x="10276" y="5358"/>
                  </a:cubicBezTo>
                  <a:cubicBezTo>
                    <a:pt x="10323" y="5358"/>
                    <a:pt x="10288" y="5370"/>
                    <a:pt x="10300" y="5382"/>
                  </a:cubicBezTo>
                  <a:cubicBezTo>
                    <a:pt x="10300" y="5382"/>
                    <a:pt x="10323" y="5370"/>
                    <a:pt x="10359" y="5358"/>
                  </a:cubicBezTo>
                  <a:lnTo>
                    <a:pt x="10359" y="5358"/>
                  </a:lnTo>
                  <a:cubicBezTo>
                    <a:pt x="10335" y="5370"/>
                    <a:pt x="10419" y="5370"/>
                    <a:pt x="10442" y="5370"/>
                  </a:cubicBezTo>
                  <a:cubicBezTo>
                    <a:pt x="10431" y="5376"/>
                    <a:pt x="10416" y="5376"/>
                    <a:pt x="10396" y="5376"/>
                  </a:cubicBezTo>
                  <a:cubicBezTo>
                    <a:pt x="10377" y="5376"/>
                    <a:pt x="10353" y="5376"/>
                    <a:pt x="10323" y="5382"/>
                  </a:cubicBezTo>
                  <a:cubicBezTo>
                    <a:pt x="10311" y="5382"/>
                    <a:pt x="10264" y="5394"/>
                    <a:pt x="10240" y="5394"/>
                  </a:cubicBezTo>
                  <a:cubicBezTo>
                    <a:pt x="10240" y="5406"/>
                    <a:pt x="10276" y="5406"/>
                    <a:pt x="10300" y="5406"/>
                  </a:cubicBezTo>
                  <a:lnTo>
                    <a:pt x="10276" y="5418"/>
                  </a:lnTo>
                  <a:cubicBezTo>
                    <a:pt x="10288" y="5418"/>
                    <a:pt x="10359" y="5418"/>
                    <a:pt x="10323" y="5430"/>
                  </a:cubicBezTo>
                  <a:lnTo>
                    <a:pt x="10383" y="5430"/>
                  </a:lnTo>
                  <a:cubicBezTo>
                    <a:pt x="10357" y="5430"/>
                    <a:pt x="10344" y="5436"/>
                    <a:pt x="10329" y="5440"/>
                  </a:cubicBezTo>
                  <a:lnTo>
                    <a:pt x="10329" y="5440"/>
                  </a:lnTo>
                  <a:cubicBezTo>
                    <a:pt x="10337" y="5439"/>
                    <a:pt x="10344" y="5438"/>
                    <a:pt x="10349" y="5438"/>
                  </a:cubicBezTo>
                  <a:cubicBezTo>
                    <a:pt x="10385" y="5438"/>
                    <a:pt x="10376" y="5454"/>
                    <a:pt x="10442" y="5454"/>
                  </a:cubicBezTo>
                  <a:cubicBezTo>
                    <a:pt x="10419" y="5454"/>
                    <a:pt x="10383" y="5454"/>
                    <a:pt x="10371" y="5466"/>
                  </a:cubicBezTo>
                  <a:lnTo>
                    <a:pt x="10442" y="5466"/>
                  </a:lnTo>
                  <a:cubicBezTo>
                    <a:pt x="10419" y="5477"/>
                    <a:pt x="10407" y="5477"/>
                    <a:pt x="10359" y="5489"/>
                  </a:cubicBezTo>
                  <a:cubicBezTo>
                    <a:pt x="10363" y="5491"/>
                    <a:pt x="10368" y="5491"/>
                    <a:pt x="10373" y="5491"/>
                  </a:cubicBezTo>
                  <a:cubicBezTo>
                    <a:pt x="10406" y="5491"/>
                    <a:pt x="10457" y="5471"/>
                    <a:pt x="10479" y="5471"/>
                  </a:cubicBezTo>
                  <a:cubicBezTo>
                    <a:pt x="10486" y="5471"/>
                    <a:pt x="10490" y="5473"/>
                    <a:pt x="10490" y="5477"/>
                  </a:cubicBezTo>
                  <a:cubicBezTo>
                    <a:pt x="10472" y="5483"/>
                    <a:pt x="10460" y="5483"/>
                    <a:pt x="10451" y="5483"/>
                  </a:cubicBezTo>
                  <a:cubicBezTo>
                    <a:pt x="10442" y="5483"/>
                    <a:pt x="10436" y="5483"/>
                    <a:pt x="10431" y="5489"/>
                  </a:cubicBezTo>
                  <a:lnTo>
                    <a:pt x="10419" y="5489"/>
                  </a:lnTo>
                  <a:cubicBezTo>
                    <a:pt x="10391" y="5496"/>
                    <a:pt x="10383" y="5498"/>
                    <a:pt x="10387" y="5498"/>
                  </a:cubicBezTo>
                  <a:cubicBezTo>
                    <a:pt x="10395" y="5498"/>
                    <a:pt x="10461" y="5487"/>
                    <a:pt x="10483" y="5487"/>
                  </a:cubicBezTo>
                  <a:cubicBezTo>
                    <a:pt x="10489" y="5487"/>
                    <a:pt x="10492" y="5488"/>
                    <a:pt x="10490" y="5489"/>
                  </a:cubicBezTo>
                  <a:cubicBezTo>
                    <a:pt x="10460" y="5495"/>
                    <a:pt x="10451" y="5495"/>
                    <a:pt x="10444" y="5495"/>
                  </a:cubicBezTo>
                  <a:cubicBezTo>
                    <a:pt x="10436" y="5495"/>
                    <a:pt x="10431" y="5495"/>
                    <a:pt x="10407" y="5501"/>
                  </a:cubicBezTo>
                  <a:cubicBezTo>
                    <a:pt x="10419" y="5507"/>
                    <a:pt x="10445" y="5507"/>
                    <a:pt x="10468" y="5507"/>
                  </a:cubicBezTo>
                  <a:cubicBezTo>
                    <a:pt x="10490" y="5507"/>
                    <a:pt x="10508" y="5507"/>
                    <a:pt x="10502" y="5513"/>
                  </a:cubicBezTo>
                  <a:lnTo>
                    <a:pt x="10466" y="5513"/>
                  </a:lnTo>
                  <a:cubicBezTo>
                    <a:pt x="10478" y="5513"/>
                    <a:pt x="10466" y="5525"/>
                    <a:pt x="10466" y="5537"/>
                  </a:cubicBezTo>
                  <a:lnTo>
                    <a:pt x="10454" y="5537"/>
                  </a:lnTo>
                  <a:cubicBezTo>
                    <a:pt x="10448" y="5543"/>
                    <a:pt x="10457" y="5543"/>
                    <a:pt x="10463" y="5543"/>
                  </a:cubicBezTo>
                  <a:cubicBezTo>
                    <a:pt x="10469" y="5543"/>
                    <a:pt x="10472" y="5543"/>
                    <a:pt x="10454" y="5549"/>
                  </a:cubicBezTo>
                  <a:lnTo>
                    <a:pt x="10478" y="5549"/>
                  </a:lnTo>
                  <a:cubicBezTo>
                    <a:pt x="10502" y="5537"/>
                    <a:pt x="10526" y="5525"/>
                    <a:pt x="10490" y="5525"/>
                  </a:cubicBezTo>
                  <a:cubicBezTo>
                    <a:pt x="10526" y="5525"/>
                    <a:pt x="10562" y="5501"/>
                    <a:pt x="10609" y="5501"/>
                  </a:cubicBezTo>
                  <a:lnTo>
                    <a:pt x="10597" y="5501"/>
                  </a:lnTo>
                  <a:cubicBezTo>
                    <a:pt x="10681" y="5477"/>
                    <a:pt x="10692" y="5454"/>
                    <a:pt x="10716" y="5442"/>
                  </a:cubicBezTo>
                  <a:cubicBezTo>
                    <a:pt x="10657" y="5442"/>
                    <a:pt x="10740" y="5418"/>
                    <a:pt x="10692" y="5406"/>
                  </a:cubicBezTo>
                  <a:lnTo>
                    <a:pt x="10692" y="5406"/>
                  </a:lnTo>
                  <a:cubicBezTo>
                    <a:pt x="10669" y="5410"/>
                    <a:pt x="10659" y="5411"/>
                    <a:pt x="10657" y="5411"/>
                  </a:cubicBezTo>
                  <a:cubicBezTo>
                    <a:pt x="10653" y="5411"/>
                    <a:pt x="10677" y="5406"/>
                    <a:pt x="10669" y="5406"/>
                  </a:cubicBezTo>
                  <a:cubicBezTo>
                    <a:pt x="10681" y="5406"/>
                    <a:pt x="10716" y="5394"/>
                    <a:pt x="10728" y="5394"/>
                  </a:cubicBezTo>
                  <a:lnTo>
                    <a:pt x="10692" y="5394"/>
                  </a:lnTo>
                  <a:cubicBezTo>
                    <a:pt x="10712" y="5384"/>
                    <a:pt x="10754" y="5367"/>
                    <a:pt x="10745" y="5367"/>
                  </a:cubicBezTo>
                  <a:cubicBezTo>
                    <a:pt x="10742" y="5367"/>
                    <a:pt x="10737" y="5368"/>
                    <a:pt x="10728" y="5370"/>
                  </a:cubicBezTo>
                  <a:cubicBezTo>
                    <a:pt x="10740" y="5358"/>
                    <a:pt x="10752" y="5358"/>
                    <a:pt x="10764" y="5358"/>
                  </a:cubicBezTo>
                  <a:cubicBezTo>
                    <a:pt x="10764" y="5347"/>
                    <a:pt x="10776" y="5335"/>
                    <a:pt x="10788" y="5335"/>
                  </a:cubicBezTo>
                  <a:cubicBezTo>
                    <a:pt x="10716" y="5335"/>
                    <a:pt x="10764" y="5323"/>
                    <a:pt x="10740" y="5323"/>
                  </a:cubicBezTo>
                  <a:cubicBezTo>
                    <a:pt x="10752" y="5323"/>
                    <a:pt x="10764" y="5311"/>
                    <a:pt x="10776" y="5311"/>
                  </a:cubicBezTo>
                  <a:lnTo>
                    <a:pt x="10716" y="5311"/>
                  </a:lnTo>
                  <a:cubicBezTo>
                    <a:pt x="10681" y="5311"/>
                    <a:pt x="10752" y="5299"/>
                    <a:pt x="10728" y="5299"/>
                  </a:cubicBezTo>
                  <a:lnTo>
                    <a:pt x="10716" y="5299"/>
                  </a:lnTo>
                  <a:cubicBezTo>
                    <a:pt x="10692" y="5299"/>
                    <a:pt x="10728" y="5287"/>
                    <a:pt x="10764" y="5275"/>
                  </a:cubicBezTo>
                  <a:cubicBezTo>
                    <a:pt x="10716" y="5263"/>
                    <a:pt x="10716" y="5251"/>
                    <a:pt x="10728" y="5227"/>
                  </a:cubicBezTo>
                  <a:lnTo>
                    <a:pt x="10728" y="5227"/>
                  </a:lnTo>
                  <a:cubicBezTo>
                    <a:pt x="10728" y="5233"/>
                    <a:pt x="10731" y="5236"/>
                    <a:pt x="10733" y="5236"/>
                  </a:cubicBezTo>
                  <a:cubicBezTo>
                    <a:pt x="10734" y="5236"/>
                    <a:pt x="10734" y="5233"/>
                    <a:pt x="10728" y="5227"/>
                  </a:cubicBezTo>
                  <a:lnTo>
                    <a:pt x="10728" y="5227"/>
                  </a:lnTo>
                  <a:cubicBezTo>
                    <a:pt x="10728" y="5227"/>
                    <a:pt x="10728" y="5227"/>
                    <a:pt x="10728" y="5227"/>
                  </a:cubicBezTo>
                  <a:cubicBezTo>
                    <a:pt x="10740" y="5216"/>
                    <a:pt x="10752" y="5216"/>
                    <a:pt x="10764" y="5204"/>
                  </a:cubicBezTo>
                  <a:cubicBezTo>
                    <a:pt x="10776" y="5192"/>
                    <a:pt x="10788" y="5180"/>
                    <a:pt x="10788" y="5168"/>
                  </a:cubicBezTo>
                  <a:cubicBezTo>
                    <a:pt x="10800" y="5180"/>
                    <a:pt x="10812" y="5192"/>
                    <a:pt x="10800" y="5192"/>
                  </a:cubicBezTo>
                  <a:cubicBezTo>
                    <a:pt x="10805" y="5197"/>
                    <a:pt x="10809" y="5199"/>
                    <a:pt x="10812" y="5199"/>
                  </a:cubicBezTo>
                  <a:cubicBezTo>
                    <a:pt x="10820" y="5199"/>
                    <a:pt x="10826" y="5190"/>
                    <a:pt x="10835" y="5190"/>
                  </a:cubicBezTo>
                  <a:cubicBezTo>
                    <a:pt x="10841" y="5190"/>
                    <a:pt x="10849" y="5193"/>
                    <a:pt x="10859" y="5204"/>
                  </a:cubicBezTo>
                  <a:cubicBezTo>
                    <a:pt x="10883" y="5192"/>
                    <a:pt x="10835" y="5180"/>
                    <a:pt x="10823" y="5168"/>
                  </a:cubicBezTo>
                  <a:lnTo>
                    <a:pt x="10823" y="5180"/>
                  </a:lnTo>
                  <a:cubicBezTo>
                    <a:pt x="10812" y="5180"/>
                    <a:pt x="10800" y="5168"/>
                    <a:pt x="10788" y="5156"/>
                  </a:cubicBezTo>
                  <a:cubicBezTo>
                    <a:pt x="10776" y="5144"/>
                    <a:pt x="10776" y="5144"/>
                    <a:pt x="10764" y="5144"/>
                  </a:cubicBezTo>
                  <a:cubicBezTo>
                    <a:pt x="10764" y="5144"/>
                    <a:pt x="10764" y="5156"/>
                    <a:pt x="10776" y="5156"/>
                  </a:cubicBezTo>
                  <a:cubicBezTo>
                    <a:pt x="10764" y="5156"/>
                    <a:pt x="10740" y="5156"/>
                    <a:pt x="10728" y="5168"/>
                  </a:cubicBezTo>
                  <a:cubicBezTo>
                    <a:pt x="10728" y="5168"/>
                    <a:pt x="10728" y="5168"/>
                    <a:pt x="10716" y="5156"/>
                  </a:cubicBezTo>
                  <a:lnTo>
                    <a:pt x="10704" y="5156"/>
                  </a:lnTo>
                  <a:lnTo>
                    <a:pt x="10716" y="5168"/>
                  </a:lnTo>
                  <a:cubicBezTo>
                    <a:pt x="10708" y="5168"/>
                    <a:pt x="10685" y="5173"/>
                    <a:pt x="10673" y="5173"/>
                  </a:cubicBezTo>
                  <a:cubicBezTo>
                    <a:pt x="10667" y="5173"/>
                    <a:pt x="10665" y="5172"/>
                    <a:pt x="10669" y="5168"/>
                  </a:cubicBezTo>
                  <a:lnTo>
                    <a:pt x="10692" y="5168"/>
                  </a:lnTo>
                  <a:cubicBezTo>
                    <a:pt x="10692" y="5168"/>
                    <a:pt x="10669" y="5168"/>
                    <a:pt x="10681" y="5156"/>
                  </a:cubicBezTo>
                  <a:lnTo>
                    <a:pt x="10692" y="5156"/>
                  </a:lnTo>
                  <a:lnTo>
                    <a:pt x="10715" y="5133"/>
                  </a:lnTo>
                  <a:lnTo>
                    <a:pt x="10715" y="5133"/>
                  </a:lnTo>
                  <a:cubicBezTo>
                    <a:pt x="10724" y="5137"/>
                    <a:pt x="10719" y="5144"/>
                    <a:pt x="10728" y="5144"/>
                  </a:cubicBezTo>
                  <a:lnTo>
                    <a:pt x="10776" y="5144"/>
                  </a:lnTo>
                  <a:lnTo>
                    <a:pt x="10752" y="5132"/>
                  </a:lnTo>
                  <a:lnTo>
                    <a:pt x="10776" y="5132"/>
                  </a:lnTo>
                  <a:cubicBezTo>
                    <a:pt x="10788" y="5126"/>
                    <a:pt x="10779" y="5126"/>
                    <a:pt x="10768" y="5126"/>
                  </a:cubicBezTo>
                  <a:cubicBezTo>
                    <a:pt x="10763" y="5126"/>
                    <a:pt x="10758" y="5126"/>
                    <a:pt x="10754" y="5126"/>
                  </a:cubicBezTo>
                  <a:lnTo>
                    <a:pt x="10754" y="5126"/>
                  </a:lnTo>
                  <a:cubicBezTo>
                    <a:pt x="10755" y="5126"/>
                    <a:pt x="10755" y="5126"/>
                    <a:pt x="10755" y="5126"/>
                  </a:cubicBezTo>
                  <a:cubicBezTo>
                    <a:pt x="10759" y="5126"/>
                    <a:pt x="10764" y="5124"/>
                    <a:pt x="10776" y="5120"/>
                  </a:cubicBezTo>
                  <a:lnTo>
                    <a:pt x="10788" y="5120"/>
                  </a:lnTo>
                  <a:lnTo>
                    <a:pt x="10788" y="5108"/>
                  </a:lnTo>
                  <a:lnTo>
                    <a:pt x="10776" y="5108"/>
                  </a:lnTo>
                  <a:cubicBezTo>
                    <a:pt x="10800" y="5108"/>
                    <a:pt x="10800" y="5096"/>
                    <a:pt x="10800" y="5096"/>
                  </a:cubicBezTo>
                  <a:cubicBezTo>
                    <a:pt x="10809" y="5116"/>
                    <a:pt x="10827" y="5135"/>
                    <a:pt x="10820" y="5135"/>
                  </a:cubicBezTo>
                  <a:cubicBezTo>
                    <a:pt x="10819" y="5135"/>
                    <a:pt x="10816" y="5134"/>
                    <a:pt x="10812" y="5132"/>
                  </a:cubicBezTo>
                  <a:cubicBezTo>
                    <a:pt x="10800" y="5132"/>
                    <a:pt x="10800" y="5132"/>
                    <a:pt x="10788" y="5121"/>
                  </a:cubicBezTo>
                  <a:lnTo>
                    <a:pt x="10788" y="5121"/>
                  </a:lnTo>
                  <a:cubicBezTo>
                    <a:pt x="10800" y="5132"/>
                    <a:pt x="10811" y="5144"/>
                    <a:pt x="10800" y="5144"/>
                  </a:cubicBezTo>
                  <a:cubicBezTo>
                    <a:pt x="10823" y="5144"/>
                    <a:pt x="10835" y="5168"/>
                    <a:pt x="10847" y="5180"/>
                  </a:cubicBezTo>
                  <a:cubicBezTo>
                    <a:pt x="10859" y="5180"/>
                    <a:pt x="10883" y="5168"/>
                    <a:pt x="10859" y="5156"/>
                  </a:cubicBezTo>
                  <a:lnTo>
                    <a:pt x="10847" y="5156"/>
                  </a:lnTo>
                  <a:cubicBezTo>
                    <a:pt x="10835" y="5144"/>
                    <a:pt x="10835" y="5132"/>
                    <a:pt x="10823" y="5120"/>
                  </a:cubicBezTo>
                  <a:lnTo>
                    <a:pt x="10823" y="5120"/>
                  </a:lnTo>
                  <a:cubicBezTo>
                    <a:pt x="10835" y="5120"/>
                    <a:pt x="10859" y="5144"/>
                    <a:pt x="10871" y="5144"/>
                  </a:cubicBezTo>
                  <a:cubicBezTo>
                    <a:pt x="10883" y="5132"/>
                    <a:pt x="10823" y="5108"/>
                    <a:pt x="10823" y="5096"/>
                  </a:cubicBezTo>
                  <a:cubicBezTo>
                    <a:pt x="10823" y="5096"/>
                    <a:pt x="10823" y="5096"/>
                    <a:pt x="10823" y="5085"/>
                  </a:cubicBezTo>
                  <a:lnTo>
                    <a:pt x="10835" y="5096"/>
                  </a:lnTo>
                  <a:cubicBezTo>
                    <a:pt x="10823" y="5085"/>
                    <a:pt x="10823" y="5073"/>
                    <a:pt x="10823" y="5061"/>
                  </a:cubicBezTo>
                  <a:cubicBezTo>
                    <a:pt x="10812" y="5061"/>
                    <a:pt x="10812" y="5049"/>
                    <a:pt x="10800" y="5037"/>
                  </a:cubicBezTo>
                  <a:lnTo>
                    <a:pt x="10812" y="5037"/>
                  </a:lnTo>
                  <a:cubicBezTo>
                    <a:pt x="10812" y="5037"/>
                    <a:pt x="10812" y="5037"/>
                    <a:pt x="10812" y="5025"/>
                  </a:cubicBezTo>
                  <a:lnTo>
                    <a:pt x="10823" y="5025"/>
                  </a:lnTo>
                  <a:cubicBezTo>
                    <a:pt x="10823" y="5025"/>
                    <a:pt x="10812" y="5025"/>
                    <a:pt x="10812" y="5013"/>
                  </a:cubicBezTo>
                  <a:lnTo>
                    <a:pt x="10823" y="5013"/>
                  </a:lnTo>
                  <a:cubicBezTo>
                    <a:pt x="10823" y="5013"/>
                    <a:pt x="10823" y="5013"/>
                    <a:pt x="10823" y="5025"/>
                  </a:cubicBezTo>
                  <a:cubicBezTo>
                    <a:pt x="10895" y="5073"/>
                    <a:pt x="10800" y="5037"/>
                    <a:pt x="10835" y="5073"/>
                  </a:cubicBezTo>
                  <a:cubicBezTo>
                    <a:pt x="10859" y="5085"/>
                    <a:pt x="10871" y="5108"/>
                    <a:pt x="10895" y="5132"/>
                  </a:cubicBezTo>
                  <a:lnTo>
                    <a:pt x="10871" y="5073"/>
                  </a:lnTo>
                  <a:lnTo>
                    <a:pt x="10871" y="5073"/>
                  </a:lnTo>
                  <a:cubicBezTo>
                    <a:pt x="10879" y="5081"/>
                    <a:pt x="10904" y="5095"/>
                    <a:pt x="10912" y="5095"/>
                  </a:cubicBezTo>
                  <a:cubicBezTo>
                    <a:pt x="10915" y="5095"/>
                    <a:pt x="10914" y="5092"/>
                    <a:pt x="10907" y="5085"/>
                  </a:cubicBezTo>
                  <a:lnTo>
                    <a:pt x="10895" y="5085"/>
                  </a:lnTo>
                  <a:cubicBezTo>
                    <a:pt x="10895" y="5061"/>
                    <a:pt x="10859" y="5037"/>
                    <a:pt x="10883" y="5037"/>
                  </a:cubicBezTo>
                  <a:cubicBezTo>
                    <a:pt x="10883" y="5049"/>
                    <a:pt x="10895" y="5061"/>
                    <a:pt x="10907" y="5061"/>
                  </a:cubicBezTo>
                  <a:cubicBezTo>
                    <a:pt x="10919" y="5061"/>
                    <a:pt x="10895" y="5037"/>
                    <a:pt x="10883" y="5025"/>
                  </a:cubicBezTo>
                  <a:lnTo>
                    <a:pt x="10883" y="5025"/>
                  </a:lnTo>
                  <a:cubicBezTo>
                    <a:pt x="10895" y="5025"/>
                    <a:pt x="10919" y="5061"/>
                    <a:pt x="10931" y="5061"/>
                  </a:cubicBezTo>
                  <a:cubicBezTo>
                    <a:pt x="10919" y="5043"/>
                    <a:pt x="10925" y="5040"/>
                    <a:pt x="10934" y="5040"/>
                  </a:cubicBezTo>
                  <a:cubicBezTo>
                    <a:pt x="10938" y="5040"/>
                    <a:pt x="10943" y="5041"/>
                    <a:pt x="10947" y="5041"/>
                  </a:cubicBezTo>
                  <a:cubicBezTo>
                    <a:pt x="10951" y="5041"/>
                    <a:pt x="10954" y="5040"/>
                    <a:pt x="10954" y="5037"/>
                  </a:cubicBezTo>
                  <a:cubicBezTo>
                    <a:pt x="10907" y="5013"/>
                    <a:pt x="10907" y="4966"/>
                    <a:pt x="10859" y="4954"/>
                  </a:cubicBezTo>
                  <a:lnTo>
                    <a:pt x="10835" y="4906"/>
                  </a:lnTo>
                  <a:lnTo>
                    <a:pt x="10835" y="4906"/>
                  </a:lnTo>
                  <a:cubicBezTo>
                    <a:pt x="10871" y="4930"/>
                    <a:pt x="10895" y="4966"/>
                    <a:pt x="10943" y="4989"/>
                  </a:cubicBezTo>
                  <a:lnTo>
                    <a:pt x="10931" y="5001"/>
                  </a:lnTo>
                  <a:cubicBezTo>
                    <a:pt x="10942" y="5010"/>
                    <a:pt x="10948" y="5014"/>
                    <a:pt x="10951" y="5014"/>
                  </a:cubicBezTo>
                  <a:cubicBezTo>
                    <a:pt x="10962" y="5014"/>
                    <a:pt x="10936" y="4970"/>
                    <a:pt x="10963" y="4970"/>
                  </a:cubicBezTo>
                  <a:cubicBezTo>
                    <a:pt x="10969" y="4970"/>
                    <a:pt x="10978" y="4972"/>
                    <a:pt x="10990" y="4977"/>
                  </a:cubicBezTo>
                  <a:cubicBezTo>
                    <a:pt x="10990" y="4977"/>
                    <a:pt x="10985" y="4972"/>
                    <a:pt x="10995" y="4972"/>
                  </a:cubicBezTo>
                  <a:cubicBezTo>
                    <a:pt x="11001" y="4972"/>
                    <a:pt x="11010" y="4973"/>
                    <a:pt x="11026" y="4977"/>
                  </a:cubicBezTo>
                  <a:lnTo>
                    <a:pt x="10966" y="4942"/>
                  </a:lnTo>
                  <a:cubicBezTo>
                    <a:pt x="10990" y="4942"/>
                    <a:pt x="11014" y="4966"/>
                    <a:pt x="11026" y="4966"/>
                  </a:cubicBezTo>
                  <a:cubicBezTo>
                    <a:pt x="11026" y="4954"/>
                    <a:pt x="11038" y="4954"/>
                    <a:pt x="11038" y="4954"/>
                  </a:cubicBezTo>
                  <a:cubicBezTo>
                    <a:pt x="11050" y="4966"/>
                    <a:pt x="11050" y="4966"/>
                    <a:pt x="11050" y="4977"/>
                  </a:cubicBezTo>
                  <a:cubicBezTo>
                    <a:pt x="11060" y="4981"/>
                    <a:pt x="11067" y="4982"/>
                    <a:pt x="11070" y="4982"/>
                  </a:cubicBezTo>
                  <a:cubicBezTo>
                    <a:pt x="11078" y="4982"/>
                    <a:pt x="11070" y="4974"/>
                    <a:pt x="11062" y="4966"/>
                  </a:cubicBezTo>
                  <a:cubicBezTo>
                    <a:pt x="11050" y="4954"/>
                    <a:pt x="11050" y="4942"/>
                    <a:pt x="11062" y="4942"/>
                  </a:cubicBezTo>
                  <a:cubicBezTo>
                    <a:pt x="11062" y="4942"/>
                    <a:pt x="11062" y="4930"/>
                    <a:pt x="11062" y="4930"/>
                  </a:cubicBezTo>
                  <a:cubicBezTo>
                    <a:pt x="11050" y="4930"/>
                    <a:pt x="11014" y="4906"/>
                    <a:pt x="11002" y="4906"/>
                  </a:cubicBezTo>
                  <a:cubicBezTo>
                    <a:pt x="11019" y="4898"/>
                    <a:pt x="11024" y="4889"/>
                    <a:pt x="11046" y="4889"/>
                  </a:cubicBezTo>
                  <a:cubicBezTo>
                    <a:pt x="11056" y="4889"/>
                    <a:pt x="11068" y="4891"/>
                    <a:pt x="11085" y="4894"/>
                  </a:cubicBezTo>
                  <a:cubicBezTo>
                    <a:pt x="11097" y="4906"/>
                    <a:pt x="11121" y="4918"/>
                    <a:pt x="11121" y="4918"/>
                  </a:cubicBezTo>
                  <a:cubicBezTo>
                    <a:pt x="11133" y="4918"/>
                    <a:pt x="11109" y="4894"/>
                    <a:pt x="11085" y="4882"/>
                  </a:cubicBezTo>
                  <a:cubicBezTo>
                    <a:pt x="11085" y="4870"/>
                    <a:pt x="11085" y="4870"/>
                    <a:pt x="11085" y="4870"/>
                  </a:cubicBezTo>
                  <a:cubicBezTo>
                    <a:pt x="11097" y="4882"/>
                    <a:pt x="11121" y="4882"/>
                    <a:pt x="11121" y="4882"/>
                  </a:cubicBezTo>
                  <a:cubicBezTo>
                    <a:pt x="11129" y="4882"/>
                    <a:pt x="11132" y="4887"/>
                    <a:pt x="11133" y="4887"/>
                  </a:cubicBezTo>
                  <a:cubicBezTo>
                    <a:pt x="11133" y="4887"/>
                    <a:pt x="11133" y="4886"/>
                    <a:pt x="11133" y="4882"/>
                  </a:cubicBezTo>
                  <a:cubicBezTo>
                    <a:pt x="11097" y="4858"/>
                    <a:pt x="11133" y="4858"/>
                    <a:pt x="11109" y="4835"/>
                  </a:cubicBezTo>
                  <a:lnTo>
                    <a:pt x="11109" y="4835"/>
                  </a:lnTo>
                  <a:cubicBezTo>
                    <a:pt x="11109" y="4835"/>
                    <a:pt x="11097" y="4846"/>
                    <a:pt x="11097" y="4846"/>
                  </a:cubicBezTo>
                  <a:cubicBezTo>
                    <a:pt x="11077" y="4826"/>
                    <a:pt x="11056" y="4796"/>
                    <a:pt x="11066" y="4796"/>
                  </a:cubicBezTo>
                  <a:cubicBezTo>
                    <a:pt x="11068" y="4796"/>
                    <a:pt x="11070" y="4797"/>
                    <a:pt x="11073" y="4799"/>
                  </a:cubicBezTo>
                  <a:cubicBezTo>
                    <a:pt x="11097" y="4835"/>
                    <a:pt x="11133" y="4823"/>
                    <a:pt x="11133" y="4846"/>
                  </a:cubicBezTo>
                  <a:cubicBezTo>
                    <a:pt x="11143" y="4850"/>
                    <a:pt x="11149" y="4852"/>
                    <a:pt x="11151" y="4852"/>
                  </a:cubicBezTo>
                  <a:cubicBezTo>
                    <a:pt x="11164" y="4852"/>
                    <a:pt x="11101" y="4811"/>
                    <a:pt x="11121" y="4811"/>
                  </a:cubicBezTo>
                  <a:lnTo>
                    <a:pt x="11121" y="4811"/>
                  </a:lnTo>
                  <a:lnTo>
                    <a:pt x="11145" y="4823"/>
                  </a:lnTo>
                  <a:cubicBezTo>
                    <a:pt x="11181" y="4846"/>
                    <a:pt x="11157" y="4846"/>
                    <a:pt x="11169" y="4846"/>
                  </a:cubicBezTo>
                  <a:cubicBezTo>
                    <a:pt x="11193" y="4870"/>
                    <a:pt x="11157" y="4882"/>
                    <a:pt x="11181" y="4918"/>
                  </a:cubicBezTo>
                  <a:lnTo>
                    <a:pt x="11216" y="4894"/>
                  </a:lnTo>
                  <a:cubicBezTo>
                    <a:pt x="11204" y="4835"/>
                    <a:pt x="11276" y="4823"/>
                    <a:pt x="11228" y="4739"/>
                  </a:cubicBezTo>
                  <a:lnTo>
                    <a:pt x="11228" y="4739"/>
                  </a:lnTo>
                  <a:cubicBezTo>
                    <a:pt x="11228" y="4751"/>
                    <a:pt x="11228" y="4751"/>
                    <a:pt x="11228" y="4751"/>
                  </a:cubicBezTo>
                  <a:cubicBezTo>
                    <a:pt x="11228" y="4739"/>
                    <a:pt x="11228" y="4739"/>
                    <a:pt x="11216" y="4727"/>
                  </a:cubicBezTo>
                  <a:lnTo>
                    <a:pt x="11216" y="4739"/>
                  </a:lnTo>
                  <a:lnTo>
                    <a:pt x="11204" y="4715"/>
                  </a:lnTo>
                  <a:lnTo>
                    <a:pt x="11204" y="4715"/>
                  </a:lnTo>
                  <a:cubicBezTo>
                    <a:pt x="11222" y="4721"/>
                    <a:pt x="11234" y="4721"/>
                    <a:pt x="11246" y="4721"/>
                  </a:cubicBezTo>
                  <a:cubicBezTo>
                    <a:pt x="11258" y="4721"/>
                    <a:pt x="11270" y="4721"/>
                    <a:pt x="11288" y="4727"/>
                  </a:cubicBezTo>
                  <a:cubicBezTo>
                    <a:pt x="11252" y="4715"/>
                    <a:pt x="11252" y="4715"/>
                    <a:pt x="11228" y="4704"/>
                  </a:cubicBezTo>
                  <a:cubicBezTo>
                    <a:pt x="11204" y="4680"/>
                    <a:pt x="11193" y="4668"/>
                    <a:pt x="11204" y="4668"/>
                  </a:cubicBezTo>
                  <a:lnTo>
                    <a:pt x="11204" y="4668"/>
                  </a:lnTo>
                  <a:cubicBezTo>
                    <a:pt x="11228" y="4680"/>
                    <a:pt x="11228" y="4692"/>
                    <a:pt x="11252" y="4692"/>
                  </a:cubicBezTo>
                  <a:cubicBezTo>
                    <a:pt x="11240" y="4692"/>
                    <a:pt x="11228" y="4668"/>
                    <a:pt x="11228" y="4668"/>
                  </a:cubicBezTo>
                  <a:lnTo>
                    <a:pt x="11228" y="4668"/>
                  </a:lnTo>
                  <a:cubicBezTo>
                    <a:pt x="11240" y="4668"/>
                    <a:pt x="11252" y="4668"/>
                    <a:pt x="11276" y="4680"/>
                  </a:cubicBezTo>
                  <a:cubicBezTo>
                    <a:pt x="11276" y="4684"/>
                    <a:pt x="11275" y="4685"/>
                    <a:pt x="11273" y="4685"/>
                  </a:cubicBezTo>
                  <a:cubicBezTo>
                    <a:pt x="11269" y="4685"/>
                    <a:pt x="11264" y="4680"/>
                    <a:pt x="11264" y="4680"/>
                  </a:cubicBezTo>
                  <a:lnTo>
                    <a:pt x="11264" y="4680"/>
                  </a:lnTo>
                  <a:cubicBezTo>
                    <a:pt x="11264" y="4692"/>
                    <a:pt x="11288" y="4680"/>
                    <a:pt x="11300" y="4704"/>
                  </a:cubicBezTo>
                  <a:lnTo>
                    <a:pt x="11300" y="4692"/>
                  </a:lnTo>
                  <a:cubicBezTo>
                    <a:pt x="11324" y="4704"/>
                    <a:pt x="11335" y="4715"/>
                    <a:pt x="11347" y="4727"/>
                  </a:cubicBezTo>
                  <a:cubicBezTo>
                    <a:pt x="11347" y="4692"/>
                    <a:pt x="11300" y="4644"/>
                    <a:pt x="11288" y="4620"/>
                  </a:cubicBezTo>
                  <a:lnTo>
                    <a:pt x="11288" y="4620"/>
                  </a:lnTo>
                  <a:cubicBezTo>
                    <a:pt x="11296" y="4629"/>
                    <a:pt x="11328" y="4648"/>
                    <a:pt x="11338" y="4656"/>
                  </a:cubicBezTo>
                  <a:lnTo>
                    <a:pt x="11338" y="4656"/>
                  </a:lnTo>
                  <a:cubicBezTo>
                    <a:pt x="11350" y="4652"/>
                    <a:pt x="11324" y="4621"/>
                    <a:pt x="11314" y="4595"/>
                  </a:cubicBezTo>
                  <a:lnTo>
                    <a:pt x="11314" y="4595"/>
                  </a:lnTo>
                  <a:cubicBezTo>
                    <a:pt x="11360" y="4572"/>
                    <a:pt x="11396" y="4537"/>
                    <a:pt x="11466" y="4537"/>
                  </a:cubicBezTo>
                  <a:lnTo>
                    <a:pt x="11419" y="4489"/>
                  </a:lnTo>
                  <a:lnTo>
                    <a:pt x="11466" y="4501"/>
                  </a:lnTo>
                  <a:cubicBezTo>
                    <a:pt x="11526" y="4477"/>
                    <a:pt x="11514" y="4430"/>
                    <a:pt x="11526" y="4382"/>
                  </a:cubicBezTo>
                  <a:cubicBezTo>
                    <a:pt x="11526" y="4376"/>
                    <a:pt x="11528" y="4374"/>
                    <a:pt x="11532" y="4374"/>
                  </a:cubicBezTo>
                  <a:cubicBezTo>
                    <a:pt x="11543" y="4374"/>
                    <a:pt x="11568" y="4394"/>
                    <a:pt x="11585" y="4394"/>
                  </a:cubicBezTo>
                  <a:cubicBezTo>
                    <a:pt x="11609" y="4382"/>
                    <a:pt x="11550" y="4334"/>
                    <a:pt x="11562" y="4299"/>
                  </a:cubicBezTo>
                  <a:lnTo>
                    <a:pt x="11562" y="4299"/>
                  </a:lnTo>
                  <a:cubicBezTo>
                    <a:pt x="11572" y="4309"/>
                    <a:pt x="11600" y="4337"/>
                    <a:pt x="11615" y="4337"/>
                  </a:cubicBezTo>
                  <a:cubicBezTo>
                    <a:pt x="11617" y="4337"/>
                    <a:pt x="11620" y="4336"/>
                    <a:pt x="11621" y="4334"/>
                  </a:cubicBezTo>
                  <a:cubicBezTo>
                    <a:pt x="11609" y="4323"/>
                    <a:pt x="11585" y="4311"/>
                    <a:pt x="11597" y="4311"/>
                  </a:cubicBezTo>
                  <a:lnTo>
                    <a:pt x="11609" y="4323"/>
                  </a:lnTo>
                  <a:cubicBezTo>
                    <a:pt x="11616" y="4325"/>
                    <a:pt x="11621" y="4326"/>
                    <a:pt x="11624" y="4326"/>
                  </a:cubicBezTo>
                  <a:cubicBezTo>
                    <a:pt x="11638" y="4326"/>
                    <a:pt x="11626" y="4308"/>
                    <a:pt x="11645" y="4299"/>
                  </a:cubicBezTo>
                  <a:cubicBezTo>
                    <a:pt x="11657" y="4275"/>
                    <a:pt x="11633" y="4239"/>
                    <a:pt x="11597" y="4180"/>
                  </a:cubicBezTo>
                  <a:cubicBezTo>
                    <a:pt x="11599" y="4176"/>
                    <a:pt x="11602" y="4174"/>
                    <a:pt x="11605" y="4174"/>
                  </a:cubicBezTo>
                  <a:cubicBezTo>
                    <a:pt x="11621" y="4174"/>
                    <a:pt x="11647" y="4215"/>
                    <a:pt x="11657" y="4215"/>
                  </a:cubicBezTo>
                  <a:cubicBezTo>
                    <a:pt x="11633" y="4215"/>
                    <a:pt x="11657" y="4239"/>
                    <a:pt x="11681" y="4251"/>
                  </a:cubicBezTo>
                  <a:cubicBezTo>
                    <a:pt x="11672" y="4243"/>
                    <a:pt x="11670" y="4229"/>
                    <a:pt x="11681" y="4229"/>
                  </a:cubicBezTo>
                  <a:cubicBezTo>
                    <a:pt x="11686" y="4229"/>
                    <a:pt x="11693" y="4232"/>
                    <a:pt x="11705" y="4239"/>
                  </a:cubicBezTo>
                  <a:cubicBezTo>
                    <a:pt x="11716" y="4227"/>
                    <a:pt x="11716" y="4227"/>
                    <a:pt x="11693" y="4192"/>
                  </a:cubicBezTo>
                  <a:lnTo>
                    <a:pt x="11693" y="4192"/>
                  </a:lnTo>
                  <a:cubicBezTo>
                    <a:pt x="11697" y="4201"/>
                    <a:pt x="11696" y="4205"/>
                    <a:pt x="11693" y="4205"/>
                  </a:cubicBezTo>
                  <a:cubicBezTo>
                    <a:pt x="11688" y="4205"/>
                    <a:pt x="11676" y="4194"/>
                    <a:pt x="11669" y="4180"/>
                  </a:cubicBezTo>
                  <a:cubicBezTo>
                    <a:pt x="11682" y="4180"/>
                    <a:pt x="11688" y="4172"/>
                    <a:pt x="11700" y="4172"/>
                  </a:cubicBezTo>
                  <a:cubicBezTo>
                    <a:pt x="11708" y="4172"/>
                    <a:pt x="11720" y="4176"/>
                    <a:pt x="11740" y="4192"/>
                  </a:cubicBezTo>
                  <a:cubicBezTo>
                    <a:pt x="11764" y="4132"/>
                    <a:pt x="11812" y="4084"/>
                    <a:pt x="11847" y="4025"/>
                  </a:cubicBezTo>
                  <a:cubicBezTo>
                    <a:pt x="11839" y="4016"/>
                    <a:pt x="11835" y="4014"/>
                    <a:pt x="11833" y="4014"/>
                  </a:cubicBezTo>
                  <a:cubicBezTo>
                    <a:pt x="11830" y="4014"/>
                    <a:pt x="11830" y="4017"/>
                    <a:pt x="11829" y="4017"/>
                  </a:cubicBezTo>
                  <a:cubicBezTo>
                    <a:pt x="11828" y="4017"/>
                    <a:pt x="11826" y="4016"/>
                    <a:pt x="11824" y="4013"/>
                  </a:cubicBezTo>
                  <a:cubicBezTo>
                    <a:pt x="11812" y="3995"/>
                    <a:pt x="11818" y="3995"/>
                    <a:pt x="11824" y="3995"/>
                  </a:cubicBezTo>
                  <a:cubicBezTo>
                    <a:pt x="11830" y="3995"/>
                    <a:pt x="11835" y="3995"/>
                    <a:pt x="11824" y="3977"/>
                  </a:cubicBezTo>
                  <a:lnTo>
                    <a:pt x="11824" y="3977"/>
                  </a:lnTo>
                  <a:lnTo>
                    <a:pt x="11847" y="4001"/>
                  </a:lnTo>
                  <a:cubicBezTo>
                    <a:pt x="11859" y="3989"/>
                    <a:pt x="11824" y="3942"/>
                    <a:pt x="11812" y="3906"/>
                  </a:cubicBezTo>
                  <a:lnTo>
                    <a:pt x="11812" y="3906"/>
                  </a:lnTo>
                  <a:cubicBezTo>
                    <a:pt x="11835" y="3930"/>
                    <a:pt x="11847" y="3918"/>
                    <a:pt x="11859" y="3942"/>
                  </a:cubicBezTo>
                  <a:cubicBezTo>
                    <a:pt x="11859" y="3941"/>
                    <a:pt x="11860" y="3940"/>
                    <a:pt x="11862" y="3940"/>
                  </a:cubicBezTo>
                  <a:cubicBezTo>
                    <a:pt x="11876" y="3940"/>
                    <a:pt x="11956" y="3982"/>
                    <a:pt x="11968" y="3982"/>
                  </a:cubicBezTo>
                  <a:cubicBezTo>
                    <a:pt x="11970" y="3982"/>
                    <a:pt x="11970" y="3981"/>
                    <a:pt x="11966" y="3977"/>
                  </a:cubicBezTo>
                  <a:lnTo>
                    <a:pt x="11847" y="3906"/>
                  </a:lnTo>
                  <a:cubicBezTo>
                    <a:pt x="11839" y="3906"/>
                    <a:pt x="11842" y="3900"/>
                    <a:pt x="11841" y="3896"/>
                  </a:cubicBezTo>
                  <a:lnTo>
                    <a:pt x="11841" y="3896"/>
                  </a:lnTo>
                  <a:cubicBezTo>
                    <a:pt x="11864" y="3906"/>
                    <a:pt x="11895" y="3906"/>
                    <a:pt x="11895" y="3906"/>
                  </a:cubicBezTo>
                  <a:cubicBezTo>
                    <a:pt x="11931" y="3930"/>
                    <a:pt x="11919" y="3930"/>
                    <a:pt x="11919" y="3942"/>
                  </a:cubicBezTo>
                  <a:cubicBezTo>
                    <a:pt x="11943" y="3959"/>
                    <a:pt x="11952" y="3959"/>
                    <a:pt x="11960" y="3959"/>
                  </a:cubicBezTo>
                  <a:cubicBezTo>
                    <a:pt x="11969" y="3959"/>
                    <a:pt x="11978" y="3959"/>
                    <a:pt x="12002" y="3977"/>
                  </a:cubicBezTo>
                  <a:cubicBezTo>
                    <a:pt x="12002" y="3965"/>
                    <a:pt x="11978" y="3965"/>
                    <a:pt x="11955" y="3942"/>
                  </a:cubicBezTo>
                  <a:cubicBezTo>
                    <a:pt x="11944" y="3921"/>
                    <a:pt x="11916" y="3892"/>
                    <a:pt x="11932" y="3892"/>
                  </a:cubicBezTo>
                  <a:cubicBezTo>
                    <a:pt x="11934" y="3892"/>
                    <a:pt x="11938" y="3892"/>
                    <a:pt x="11943" y="3894"/>
                  </a:cubicBezTo>
                  <a:lnTo>
                    <a:pt x="11907" y="3846"/>
                  </a:lnTo>
                  <a:lnTo>
                    <a:pt x="11907" y="3846"/>
                  </a:lnTo>
                  <a:cubicBezTo>
                    <a:pt x="11923" y="3854"/>
                    <a:pt x="11929" y="3857"/>
                    <a:pt x="11932" y="3857"/>
                  </a:cubicBezTo>
                  <a:cubicBezTo>
                    <a:pt x="11936" y="3857"/>
                    <a:pt x="11923" y="3846"/>
                    <a:pt x="11931" y="3846"/>
                  </a:cubicBezTo>
                  <a:lnTo>
                    <a:pt x="11931" y="3846"/>
                  </a:lnTo>
                  <a:lnTo>
                    <a:pt x="11955" y="3858"/>
                  </a:lnTo>
                  <a:lnTo>
                    <a:pt x="11990" y="3858"/>
                  </a:lnTo>
                  <a:cubicBezTo>
                    <a:pt x="12008" y="3870"/>
                    <a:pt x="12005" y="3870"/>
                    <a:pt x="12002" y="3870"/>
                  </a:cubicBezTo>
                  <a:cubicBezTo>
                    <a:pt x="11999" y="3870"/>
                    <a:pt x="11996" y="3870"/>
                    <a:pt x="12014" y="3882"/>
                  </a:cubicBezTo>
                  <a:lnTo>
                    <a:pt x="12026" y="3882"/>
                  </a:lnTo>
                  <a:cubicBezTo>
                    <a:pt x="12002" y="3870"/>
                    <a:pt x="11990" y="3846"/>
                    <a:pt x="11978" y="3846"/>
                  </a:cubicBezTo>
                  <a:cubicBezTo>
                    <a:pt x="11943" y="3811"/>
                    <a:pt x="11907" y="3775"/>
                    <a:pt x="11931" y="3763"/>
                  </a:cubicBezTo>
                  <a:lnTo>
                    <a:pt x="11931" y="3763"/>
                  </a:lnTo>
                  <a:cubicBezTo>
                    <a:pt x="11966" y="3775"/>
                    <a:pt x="11955" y="3799"/>
                    <a:pt x="11990" y="3811"/>
                  </a:cubicBezTo>
                  <a:cubicBezTo>
                    <a:pt x="12026" y="3799"/>
                    <a:pt x="11919" y="3715"/>
                    <a:pt x="11931" y="3703"/>
                  </a:cubicBezTo>
                  <a:cubicBezTo>
                    <a:pt x="11955" y="3703"/>
                    <a:pt x="11919" y="3680"/>
                    <a:pt x="11931" y="3656"/>
                  </a:cubicBezTo>
                  <a:lnTo>
                    <a:pt x="11931" y="3656"/>
                  </a:lnTo>
                  <a:cubicBezTo>
                    <a:pt x="11955" y="3680"/>
                    <a:pt x="11966" y="3668"/>
                    <a:pt x="11990" y="3680"/>
                  </a:cubicBezTo>
                  <a:lnTo>
                    <a:pt x="12014" y="3703"/>
                  </a:lnTo>
                  <a:cubicBezTo>
                    <a:pt x="12014" y="3697"/>
                    <a:pt x="12017" y="3695"/>
                    <a:pt x="12023" y="3695"/>
                  </a:cubicBezTo>
                  <a:cubicBezTo>
                    <a:pt x="12029" y="3695"/>
                    <a:pt x="12038" y="3697"/>
                    <a:pt x="12050" y="3703"/>
                  </a:cubicBezTo>
                  <a:cubicBezTo>
                    <a:pt x="12014" y="3680"/>
                    <a:pt x="12026" y="3656"/>
                    <a:pt x="12014" y="3632"/>
                  </a:cubicBezTo>
                  <a:lnTo>
                    <a:pt x="11990" y="3620"/>
                  </a:lnTo>
                  <a:cubicBezTo>
                    <a:pt x="11990" y="3596"/>
                    <a:pt x="11978" y="3572"/>
                    <a:pt x="11990" y="3572"/>
                  </a:cubicBezTo>
                  <a:cubicBezTo>
                    <a:pt x="11990" y="3549"/>
                    <a:pt x="11966" y="3537"/>
                    <a:pt x="11943" y="3501"/>
                  </a:cubicBezTo>
                  <a:lnTo>
                    <a:pt x="11943" y="3501"/>
                  </a:lnTo>
                  <a:cubicBezTo>
                    <a:pt x="11966" y="3513"/>
                    <a:pt x="12002" y="3537"/>
                    <a:pt x="12038" y="3561"/>
                  </a:cubicBezTo>
                  <a:cubicBezTo>
                    <a:pt x="12030" y="3557"/>
                    <a:pt x="12025" y="3555"/>
                    <a:pt x="12021" y="3555"/>
                  </a:cubicBezTo>
                  <a:cubicBezTo>
                    <a:pt x="12013" y="3555"/>
                    <a:pt x="12010" y="3561"/>
                    <a:pt x="12002" y="3561"/>
                  </a:cubicBezTo>
                  <a:cubicBezTo>
                    <a:pt x="12014" y="3596"/>
                    <a:pt x="12074" y="3656"/>
                    <a:pt x="12038" y="3668"/>
                  </a:cubicBezTo>
                  <a:cubicBezTo>
                    <a:pt x="12059" y="3685"/>
                    <a:pt x="12068" y="3691"/>
                    <a:pt x="12070" y="3691"/>
                  </a:cubicBezTo>
                  <a:cubicBezTo>
                    <a:pt x="12077" y="3691"/>
                    <a:pt x="12048" y="3656"/>
                    <a:pt x="12074" y="3656"/>
                  </a:cubicBezTo>
                  <a:cubicBezTo>
                    <a:pt x="12074" y="3668"/>
                    <a:pt x="12074" y="3668"/>
                    <a:pt x="12086" y="3668"/>
                  </a:cubicBezTo>
                  <a:cubicBezTo>
                    <a:pt x="12086" y="3680"/>
                    <a:pt x="12086" y="3703"/>
                    <a:pt x="12121" y="3727"/>
                  </a:cubicBezTo>
                  <a:cubicBezTo>
                    <a:pt x="12132" y="3707"/>
                    <a:pt x="12080" y="3677"/>
                    <a:pt x="12088" y="3677"/>
                  </a:cubicBezTo>
                  <a:lnTo>
                    <a:pt x="12088" y="3677"/>
                  </a:lnTo>
                  <a:cubicBezTo>
                    <a:pt x="12090" y="3677"/>
                    <a:pt x="12093" y="3678"/>
                    <a:pt x="12097" y="3680"/>
                  </a:cubicBezTo>
                  <a:cubicBezTo>
                    <a:pt x="12093" y="3668"/>
                    <a:pt x="12099" y="3664"/>
                    <a:pt x="12108" y="3664"/>
                  </a:cubicBezTo>
                  <a:cubicBezTo>
                    <a:pt x="12125" y="3664"/>
                    <a:pt x="12157" y="3680"/>
                    <a:pt x="12157" y="3680"/>
                  </a:cubicBezTo>
                  <a:cubicBezTo>
                    <a:pt x="12145" y="3656"/>
                    <a:pt x="12086" y="3608"/>
                    <a:pt x="12109" y="3596"/>
                  </a:cubicBezTo>
                  <a:lnTo>
                    <a:pt x="12109" y="3596"/>
                  </a:lnTo>
                  <a:lnTo>
                    <a:pt x="12145" y="3632"/>
                  </a:lnTo>
                  <a:cubicBezTo>
                    <a:pt x="12157" y="3620"/>
                    <a:pt x="12086" y="3584"/>
                    <a:pt x="12097" y="3572"/>
                  </a:cubicBezTo>
                  <a:cubicBezTo>
                    <a:pt x="12097" y="3572"/>
                    <a:pt x="12071" y="3546"/>
                    <a:pt x="12064" y="3546"/>
                  </a:cubicBezTo>
                  <a:cubicBezTo>
                    <a:pt x="12062" y="3546"/>
                    <a:pt x="12062" y="3547"/>
                    <a:pt x="12062" y="3549"/>
                  </a:cubicBezTo>
                  <a:cubicBezTo>
                    <a:pt x="12038" y="3525"/>
                    <a:pt x="12050" y="3513"/>
                    <a:pt x="12062" y="3501"/>
                  </a:cubicBezTo>
                  <a:cubicBezTo>
                    <a:pt x="12062" y="3501"/>
                    <a:pt x="12050" y="3501"/>
                    <a:pt x="12038" y="3489"/>
                  </a:cubicBezTo>
                  <a:cubicBezTo>
                    <a:pt x="12034" y="3488"/>
                    <a:pt x="12031" y="3487"/>
                    <a:pt x="12029" y="3487"/>
                  </a:cubicBezTo>
                  <a:cubicBezTo>
                    <a:pt x="12016" y="3487"/>
                    <a:pt x="12032" y="3508"/>
                    <a:pt x="12021" y="3508"/>
                  </a:cubicBezTo>
                  <a:cubicBezTo>
                    <a:pt x="12018" y="3508"/>
                    <a:pt x="12012" y="3506"/>
                    <a:pt x="12002" y="3501"/>
                  </a:cubicBezTo>
                  <a:lnTo>
                    <a:pt x="12002" y="3501"/>
                  </a:lnTo>
                  <a:lnTo>
                    <a:pt x="12038" y="3537"/>
                  </a:lnTo>
                  <a:cubicBezTo>
                    <a:pt x="12014" y="3537"/>
                    <a:pt x="11978" y="3513"/>
                    <a:pt x="11966" y="3501"/>
                  </a:cubicBezTo>
                  <a:cubicBezTo>
                    <a:pt x="11943" y="3489"/>
                    <a:pt x="11939" y="3486"/>
                    <a:pt x="11942" y="3486"/>
                  </a:cubicBezTo>
                  <a:cubicBezTo>
                    <a:pt x="11944" y="3486"/>
                    <a:pt x="11951" y="3488"/>
                    <a:pt x="11956" y="3488"/>
                  </a:cubicBezTo>
                  <a:cubicBezTo>
                    <a:pt x="11964" y="3488"/>
                    <a:pt x="11966" y="3484"/>
                    <a:pt x="11943" y="3465"/>
                  </a:cubicBezTo>
                  <a:lnTo>
                    <a:pt x="11943" y="3477"/>
                  </a:lnTo>
                  <a:cubicBezTo>
                    <a:pt x="11895" y="3453"/>
                    <a:pt x="11919" y="3430"/>
                    <a:pt x="11931" y="3430"/>
                  </a:cubicBezTo>
                  <a:cubicBezTo>
                    <a:pt x="11955" y="3430"/>
                    <a:pt x="11966" y="3430"/>
                    <a:pt x="12002" y="3442"/>
                  </a:cubicBezTo>
                  <a:lnTo>
                    <a:pt x="12002" y="3465"/>
                  </a:lnTo>
                  <a:cubicBezTo>
                    <a:pt x="12007" y="3467"/>
                    <a:pt x="12011" y="3468"/>
                    <a:pt x="12013" y="3468"/>
                  </a:cubicBezTo>
                  <a:cubicBezTo>
                    <a:pt x="12029" y="3468"/>
                    <a:pt x="12004" y="3440"/>
                    <a:pt x="12014" y="3430"/>
                  </a:cubicBezTo>
                  <a:lnTo>
                    <a:pt x="12014" y="3430"/>
                  </a:lnTo>
                  <a:cubicBezTo>
                    <a:pt x="12014" y="3430"/>
                    <a:pt x="12014" y="3430"/>
                    <a:pt x="12026" y="3442"/>
                  </a:cubicBezTo>
                  <a:cubicBezTo>
                    <a:pt x="12038" y="3430"/>
                    <a:pt x="12026" y="3406"/>
                    <a:pt x="12038" y="3406"/>
                  </a:cubicBezTo>
                  <a:lnTo>
                    <a:pt x="12014" y="3394"/>
                  </a:lnTo>
                  <a:lnTo>
                    <a:pt x="12026" y="3406"/>
                  </a:lnTo>
                  <a:cubicBezTo>
                    <a:pt x="12014" y="3406"/>
                    <a:pt x="11990" y="3406"/>
                    <a:pt x="11978" y="3382"/>
                  </a:cubicBezTo>
                  <a:cubicBezTo>
                    <a:pt x="11975" y="3376"/>
                    <a:pt x="11977" y="3374"/>
                    <a:pt x="11981" y="3374"/>
                  </a:cubicBezTo>
                  <a:cubicBezTo>
                    <a:pt x="11993" y="3374"/>
                    <a:pt x="12032" y="3397"/>
                    <a:pt x="12050" y="3406"/>
                  </a:cubicBezTo>
                  <a:cubicBezTo>
                    <a:pt x="12097" y="3442"/>
                    <a:pt x="12038" y="3418"/>
                    <a:pt x="12050" y="3442"/>
                  </a:cubicBezTo>
                  <a:cubicBezTo>
                    <a:pt x="12060" y="3446"/>
                    <a:pt x="12066" y="3448"/>
                    <a:pt x="12070" y="3448"/>
                  </a:cubicBezTo>
                  <a:cubicBezTo>
                    <a:pt x="12084" y="3448"/>
                    <a:pt x="12075" y="3428"/>
                    <a:pt x="12096" y="3428"/>
                  </a:cubicBezTo>
                  <a:cubicBezTo>
                    <a:pt x="12100" y="3428"/>
                    <a:pt x="12104" y="3428"/>
                    <a:pt x="12109" y="3430"/>
                  </a:cubicBezTo>
                  <a:cubicBezTo>
                    <a:pt x="12145" y="3465"/>
                    <a:pt x="12086" y="3442"/>
                    <a:pt x="12133" y="3477"/>
                  </a:cubicBezTo>
                  <a:cubicBezTo>
                    <a:pt x="12145" y="3465"/>
                    <a:pt x="12121" y="3442"/>
                    <a:pt x="12133" y="3442"/>
                  </a:cubicBezTo>
                  <a:lnTo>
                    <a:pt x="12133" y="3442"/>
                  </a:lnTo>
                  <a:cubicBezTo>
                    <a:pt x="12157" y="3453"/>
                    <a:pt x="12157" y="3465"/>
                    <a:pt x="12181" y="3489"/>
                  </a:cubicBezTo>
                  <a:lnTo>
                    <a:pt x="12205" y="3489"/>
                  </a:lnTo>
                  <a:cubicBezTo>
                    <a:pt x="12193" y="3513"/>
                    <a:pt x="12264" y="3525"/>
                    <a:pt x="12264" y="3549"/>
                  </a:cubicBezTo>
                  <a:cubicBezTo>
                    <a:pt x="12267" y="3550"/>
                    <a:pt x="12268" y="3551"/>
                    <a:pt x="12269" y="3551"/>
                  </a:cubicBezTo>
                  <a:cubicBezTo>
                    <a:pt x="12275" y="3551"/>
                    <a:pt x="12243" y="3523"/>
                    <a:pt x="12255" y="3523"/>
                  </a:cubicBezTo>
                  <a:cubicBezTo>
                    <a:pt x="12257" y="3523"/>
                    <a:pt x="12260" y="3524"/>
                    <a:pt x="12264" y="3525"/>
                  </a:cubicBezTo>
                  <a:cubicBezTo>
                    <a:pt x="12240" y="3513"/>
                    <a:pt x="12205" y="3489"/>
                    <a:pt x="12193" y="3477"/>
                  </a:cubicBezTo>
                  <a:lnTo>
                    <a:pt x="12216" y="3465"/>
                  </a:lnTo>
                  <a:cubicBezTo>
                    <a:pt x="12222" y="3468"/>
                    <a:pt x="12227" y="3472"/>
                    <a:pt x="12231" y="3477"/>
                  </a:cubicBezTo>
                  <a:lnTo>
                    <a:pt x="12231" y="3477"/>
                  </a:lnTo>
                  <a:cubicBezTo>
                    <a:pt x="12245" y="3472"/>
                    <a:pt x="12180" y="3428"/>
                    <a:pt x="12169" y="3406"/>
                  </a:cubicBezTo>
                  <a:cubicBezTo>
                    <a:pt x="12169" y="3400"/>
                    <a:pt x="12172" y="3397"/>
                    <a:pt x="12176" y="3397"/>
                  </a:cubicBezTo>
                  <a:cubicBezTo>
                    <a:pt x="12181" y="3397"/>
                    <a:pt x="12187" y="3400"/>
                    <a:pt x="12193" y="3406"/>
                  </a:cubicBezTo>
                  <a:cubicBezTo>
                    <a:pt x="12169" y="3358"/>
                    <a:pt x="12181" y="3334"/>
                    <a:pt x="12157" y="3287"/>
                  </a:cubicBezTo>
                  <a:lnTo>
                    <a:pt x="12157" y="3287"/>
                  </a:lnTo>
                  <a:cubicBezTo>
                    <a:pt x="12181" y="3322"/>
                    <a:pt x="12205" y="3322"/>
                    <a:pt x="12228" y="3334"/>
                  </a:cubicBezTo>
                  <a:cubicBezTo>
                    <a:pt x="12228" y="3346"/>
                    <a:pt x="12276" y="3382"/>
                    <a:pt x="12300" y="3394"/>
                  </a:cubicBezTo>
                  <a:cubicBezTo>
                    <a:pt x="12300" y="3382"/>
                    <a:pt x="12264" y="3346"/>
                    <a:pt x="12240" y="3346"/>
                  </a:cubicBezTo>
                  <a:cubicBezTo>
                    <a:pt x="12261" y="3346"/>
                    <a:pt x="12229" y="3320"/>
                    <a:pt x="12242" y="3320"/>
                  </a:cubicBezTo>
                  <a:cubicBezTo>
                    <a:pt x="12244" y="3320"/>
                    <a:pt x="12247" y="3321"/>
                    <a:pt x="12252" y="3322"/>
                  </a:cubicBezTo>
                  <a:cubicBezTo>
                    <a:pt x="12276" y="3322"/>
                    <a:pt x="12300" y="3358"/>
                    <a:pt x="12312" y="3370"/>
                  </a:cubicBezTo>
                  <a:cubicBezTo>
                    <a:pt x="12324" y="3358"/>
                    <a:pt x="12264" y="3322"/>
                    <a:pt x="12288" y="3322"/>
                  </a:cubicBezTo>
                  <a:cubicBezTo>
                    <a:pt x="12288" y="3322"/>
                    <a:pt x="12288" y="3322"/>
                    <a:pt x="12300" y="3334"/>
                  </a:cubicBezTo>
                  <a:cubicBezTo>
                    <a:pt x="12312" y="3334"/>
                    <a:pt x="12300" y="3311"/>
                    <a:pt x="12276" y="3287"/>
                  </a:cubicBezTo>
                  <a:lnTo>
                    <a:pt x="12276" y="3287"/>
                  </a:lnTo>
                  <a:cubicBezTo>
                    <a:pt x="12291" y="3296"/>
                    <a:pt x="12299" y="3299"/>
                    <a:pt x="12304" y="3299"/>
                  </a:cubicBezTo>
                  <a:cubicBezTo>
                    <a:pt x="12314" y="3299"/>
                    <a:pt x="12310" y="3287"/>
                    <a:pt x="12320" y="3287"/>
                  </a:cubicBezTo>
                  <a:cubicBezTo>
                    <a:pt x="12324" y="3287"/>
                    <a:pt x="12333" y="3290"/>
                    <a:pt x="12347" y="3299"/>
                  </a:cubicBezTo>
                  <a:cubicBezTo>
                    <a:pt x="12336" y="3275"/>
                    <a:pt x="12312" y="3287"/>
                    <a:pt x="12288" y="3263"/>
                  </a:cubicBezTo>
                  <a:cubicBezTo>
                    <a:pt x="12276" y="3239"/>
                    <a:pt x="12300" y="3239"/>
                    <a:pt x="12312" y="3239"/>
                  </a:cubicBezTo>
                  <a:cubicBezTo>
                    <a:pt x="12312" y="3251"/>
                    <a:pt x="12324" y="3263"/>
                    <a:pt x="12312" y="3263"/>
                  </a:cubicBezTo>
                  <a:lnTo>
                    <a:pt x="12359" y="3287"/>
                  </a:lnTo>
                  <a:cubicBezTo>
                    <a:pt x="12395" y="3275"/>
                    <a:pt x="12276" y="3203"/>
                    <a:pt x="12324" y="3203"/>
                  </a:cubicBezTo>
                  <a:cubicBezTo>
                    <a:pt x="12335" y="3238"/>
                    <a:pt x="12358" y="3228"/>
                    <a:pt x="12380" y="3259"/>
                  </a:cubicBezTo>
                  <a:lnTo>
                    <a:pt x="12380" y="3259"/>
                  </a:lnTo>
                  <a:cubicBezTo>
                    <a:pt x="12376" y="3248"/>
                    <a:pt x="12391" y="3238"/>
                    <a:pt x="12359" y="3227"/>
                  </a:cubicBezTo>
                  <a:cubicBezTo>
                    <a:pt x="12371" y="3215"/>
                    <a:pt x="12383" y="3215"/>
                    <a:pt x="12383" y="3215"/>
                  </a:cubicBezTo>
                  <a:cubicBezTo>
                    <a:pt x="12383" y="3203"/>
                    <a:pt x="12371" y="3180"/>
                    <a:pt x="12347" y="3168"/>
                  </a:cubicBezTo>
                  <a:cubicBezTo>
                    <a:pt x="12351" y="3164"/>
                    <a:pt x="12358" y="3162"/>
                    <a:pt x="12366" y="3162"/>
                  </a:cubicBezTo>
                  <a:cubicBezTo>
                    <a:pt x="12382" y="3162"/>
                    <a:pt x="12403" y="3168"/>
                    <a:pt x="12419" y="3168"/>
                  </a:cubicBezTo>
                  <a:cubicBezTo>
                    <a:pt x="12407" y="3120"/>
                    <a:pt x="12467" y="3132"/>
                    <a:pt x="12467" y="3084"/>
                  </a:cubicBezTo>
                  <a:lnTo>
                    <a:pt x="12455" y="3084"/>
                  </a:lnTo>
                  <a:cubicBezTo>
                    <a:pt x="12478" y="3072"/>
                    <a:pt x="12395" y="3061"/>
                    <a:pt x="12419" y="3037"/>
                  </a:cubicBezTo>
                  <a:lnTo>
                    <a:pt x="12419" y="3037"/>
                  </a:lnTo>
                  <a:cubicBezTo>
                    <a:pt x="12443" y="3055"/>
                    <a:pt x="12452" y="3058"/>
                    <a:pt x="12459" y="3058"/>
                  </a:cubicBezTo>
                  <a:cubicBezTo>
                    <a:pt x="12463" y="3058"/>
                    <a:pt x="12466" y="3057"/>
                    <a:pt x="12471" y="3057"/>
                  </a:cubicBezTo>
                  <a:cubicBezTo>
                    <a:pt x="12475" y="3057"/>
                    <a:pt x="12481" y="3058"/>
                    <a:pt x="12490" y="3061"/>
                  </a:cubicBezTo>
                  <a:cubicBezTo>
                    <a:pt x="12526" y="3049"/>
                    <a:pt x="12490" y="2989"/>
                    <a:pt x="12538" y="2989"/>
                  </a:cubicBezTo>
                  <a:cubicBezTo>
                    <a:pt x="12538" y="2989"/>
                    <a:pt x="12550" y="3001"/>
                    <a:pt x="12550" y="3013"/>
                  </a:cubicBezTo>
                  <a:cubicBezTo>
                    <a:pt x="12574" y="3001"/>
                    <a:pt x="12586" y="2977"/>
                    <a:pt x="12597" y="2965"/>
                  </a:cubicBezTo>
                  <a:cubicBezTo>
                    <a:pt x="12657" y="2965"/>
                    <a:pt x="12633" y="2918"/>
                    <a:pt x="12633" y="2882"/>
                  </a:cubicBezTo>
                  <a:cubicBezTo>
                    <a:pt x="12645" y="2882"/>
                    <a:pt x="12657" y="2894"/>
                    <a:pt x="12657" y="2906"/>
                  </a:cubicBezTo>
                  <a:cubicBezTo>
                    <a:pt x="12681" y="2894"/>
                    <a:pt x="12705" y="2882"/>
                    <a:pt x="12669" y="2834"/>
                  </a:cubicBezTo>
                  <a:lnTo>
                    <a:pt x="12669" y="2834"/>
                  </a:lnTo>
                  <a:cubicBezTo>
                    <a:pt x="12684" y="2840"/>
                    <a:pt x="12690" y="2842"/>
                    <a:pt x="12693" y="2842"/>
                  </a:cubicBezTo>
                  <a:cubicBezTo>
                    <a:pt x="12701" y="2842"/>
                    <a:pt x="12672" y="2822"/>
                    <a:pt x="12717" y="2822"/>
                  </a:cubicBezTo>
                  <a:cubicBezTo>
                    <a:pt x="12728" y="2834"/>
                    <a:pt x="12728" y="2834"/>
                    <a:pt x="12728" y="2834"/>
                  </a:cubicBezTo>
                  <a:cubicBezTo>
                    <a:pt x="12752" y="2834"/>
                    <a:pt x="12752" y="2822"/>
                    <a:pt x="12764" y="2822"/>
                  </a:cubicBezTo>
                  <a:cubicBezTo>
                    <a:pt x="12752" y="2775"/>
                    <a:pt x="12693" y="2727"/>
                    <a:pt x="12728" y="2715"/>
                  </a:cubicBezTo>
                  <a:lnTo>
                    <a:pt x="12728" y="2715"/>
                  </a:lnTo>
                  <a:cubicBezTo>
                    <a:pt x="12800" y="2751"/>
                    <a:pt x="12740" y="2739"/>
                    <a:pt x="12788" y="2775"/>
                  </a:cubicBezTo>
                  <a:cubicBezTo>
                    <a:pt x="12776" y="2763"/>
                    <a:pt x="12764" y="2751"/>
                    <a:pt x="12788" y="2751"/>
                  </a:cubicBezTo>
                  <a:cubicBezTo>
                    <a:pt x="12812" y="2775"/>
                    <a:pt x="12800" y="2763"/>
                    <a:pt x="12824" y="2787"/>
                  </a:cubicBezTo>
                  <a:cubicBezTo>
                    <a:pt x="12848" y="2787"/>
                    <a:pt x="12776" y="2715"/>
                    <a:pt x="12788" y="2715"/>
                  </a:cubicBezTo>
                  <a:cubicBezTo>
                    <a:pt x="12772" y="2715"/>
                    <a:pt x="12767" y="2710"/>
                    <a:pt x="12765" y="2710"/>
                  </a:cubicBezTo>
                  <a:cubicBezTo>
                    <a:pt x="12764" y="2710"/>
                    <a:pt x="12764" y="2711"/>
                    <a:pt x="12764" y="2715"/>
                  </a:cubicBezTo>
                  <a:cubicBezTo>
                    <a:pt x="12728" y="2680"/>
                    <a:pt x="12776" y="2680"/>
                    <a:pt x="12764" y="2656"/>
                  </a:cubicBezTo>
                  <a:lnTo>
                    <a:pt x="12764" y="2656"/>
                  </a:lnTo>
                  <a:cubicBezTo>
                    <a:pt x="12764" y="2661"/>
                    <a:pt x="12760" y="2664"/>
                    <a:pt x="12754" y="2664"/>
                  </a:cubicBezTo>
                  <a:cubicBezTo>
                    <a:pt x="12744" y="2664"/>
                    <a:pt x="12730" y="2658"/>
                    <a:pt x="12717" y="2644"/>
                  </a:cubicBezTo>
                  <a:cubicBezTo>
                    <a:pt x="12740" y="2632"/>
                    <a:pt x="12681" y="2584"/>
                    <a:pt x="12669" y="2560"/>
                  </a:cubicBezTo>
                  <a:cubicBezTo>
                    <a:pt x="12705" y="2560"/>
                    <a:pt x="12717" y="2608"/>
                    <a:pt x="12764" y="2632"/>
                  </a:cubicBezTo>
                  <a:cubicBezTo>
                    <a:pt x="12776" y="2644"/>
                    <a:pt x="12824" y="2656"/>
                    <a:pt x="12836" y="2680"/>
                  </a:cubicBezTo>
                  <a:cubicBezTo>
                    <a:pt x="12848" y="2668"/>
                    <a:pt x="12824" y="2632"/>
                    <a:pt x="12824" y="2608"/>
                  </a:cubicBezTo>
                  <a:lnTo>
                    <a:pt x="12824" y="2608"/>
                  </a:lnTo>
                  <a:lnTo>
                    <a:pt x="12836" y="2620"/>
                  </a:lnTo>
                  <a:cubicBezTo>
                    <a:pt x="12836" y="2596"/>
                    <a:pt x="12800" y="2549"/>
                    <a:pt x="12836" y="2549"/>
                  </a:cubicBezTo>
                  <a:lnTo>
                    <a:pt x="12812" y="2549"/>
                  </a:lnTo>
                  <a:cubicBezTo>
                    <a:pt x="12812" y="2539"/>
                    <a:pt x="12820" y="2529"/>
                    <a:pt x="12810" y="2513"/>
                  </a:cubicBezTo>
                  <a:lnTo>
                    <a:pt x="12810" y="2513"/>
                  </a:lnTo>
                  <a:cubicBezTo>
                    <a:pt x="12824" y="2524"/>
                    <a:pt x="12845" y="2527"/>
                    <a:pt x="12856" y="2534"/>
                  </a:cubicBezTo>
                  <a:lnTo>
                    <a:pt x="12856" y="2534"/>
                  </a:lnTo>
                  <a:cubicBezTo>
                    <a:pt x="12801" y="2488"/>
                    <a:pt x="12846" y="2464"/>
                    <a:pt x="12788" y="2418"/>
                  </a:cubicBezTo>
                  <a:cubicBezTo>
                    <a:pt x="12812" y="2418"/>
                    <a:pt x="12836" y="2441"/>
                    <a:pt x="12848" y="2453"/>
                  </a:cubicBezTo>
                  <a:cubicBezTo>
                    <a:pt x="12836" y="2465"/>
                    <a:pt x="12824" y="2453"/>
                    <a:pt x="12836" y="2489"/>
                  </a:cubicBezTo>
                  <a:cubicBezTo>
                    <a:pt x="12842" y="2483"/>
                    <a:pt x="12850" y="2480"/>
                    <a:pt x="12859" y="2480"/>
                  </a:cubicBezTo>
                  <a:cubicBezTo>
                    <a:pt x="12868" y="2480"/>
                    <a:pt x="12877" y="2483"/>
                    <a:pt x="12883" y="2489"/>
                  </a:cubicBezTo>
                  <a:cubicBezTo>
                    <a:pt x="12848" y="2453"/>
                    <a:pt x="12848" y="2418"/>
                    <a:pt x="12812" y="2382"/>
                  </a:cubicBezTo>
                  <a:lnTo>
                    <a:pt x="12812" y="2382"/>
                  </a:lnTo>
                  <a:cubicBezTo>
                    <a:pt x="12836" y="2394"/>
                    <a:pt x="12848" y="2394"/>
                    <a:pt x="12883" y="2418"/>
                  </a:cubicBezTo>
                  <a:cubicBezTo>
                    <a:pt x="12883" y="2370"/>
                    <a:pt x="12764" y="2358"/>
                    <a:pt x="12788" y="2322"/>
                  </a:cubicBezTo>
                  <a:lnTo>
                    <a:pt x="12788" y="2322"/>
                  </a:lnTo>
                  <a:cubicBezTo>
                    <a:pt x="12829" y="2333"/>
                    <a:pt x="12826" y="2360"/>
                    <a:pt x="12839" y="2360"/>
                  </a:cubicBezTo>
                  <a:cubicBezTo>
                    <a:pt x="12842" y="2360"/>
                    <a:pt x="12844" y="2360"/>
                    <a:pt x="12848" y="2358"/>
                  </a:cubicBezTo>
                  <a:lnTo>
                    <a:pt x="12859" y="2370"/>
                  </a:lnTo>
                  <a:cubicBezTo>
                    <a:pt x="12877" y="2379"/>
                    <a:pt x="12886" y="2382"/>
                    <a:pt x="12889" y="2382"/>
                  </a:cubicBezTo>
                  <a:cubicBezTo>
                    <a:pt x="12904" y="2382"/>
                    <a:pt x="12802" y="2308"/>
                    <a:pt x="12812" y="2299"/>
                  </a:cubicBezTo>
                  <a:lnTo>
                    <a:pt x="12812" y="2299"/>
                  </a:lnTo>
                  <a:cubicBezTo>
                    <a:pt x="12859" y="2334"/>
                    <a:pt x="12836" y="2334"/>
                    <a:pt x="12883" y="2346"/>
                  </a:cubicBezTo>
                  <a:cubicBezTo>
                    <a:pt x="12883" y="2322"/>
                    <a:pt x="12812" y="2263"/>
                    <a:pt x="12836" y="2263"/>
                  </a:cubicBezTo>
                  <a:lnTo>
                    <a:pt x="12836" y="2263"/>
                  </a:lnTo>
                  <a:lnTo>
                    <a:pt x="12859" y="2275"/>
                  </a:lnTo>
                  <a:cubicBezTo>
                    <a:pt x="12859" y="2263"/>
                    <a:pt x="12871" y="2263"/>
                    <a:pt x="12883" y="2251"/>
                  </a:cubicBezTo>
                  <a:cubicBezTo>
                    <a:pt x="12883" y="2251"/>
                    <a:pt x="12895" y="2251"/>
                    <a:pt x="12895" y="2239"/>
                  </a:cubicBezTo>
                  <a:cubicBezTo>
                    <a:pt x="12895" y="2251"/>
                    <a:pt x="12895" y="2251"/>
                    <a:pt x="12895" y="2251"/>
                  </a:cubicBezTo>
                  <a:lnTo>
                    <a:pt x="12907" y="2251"/>
                  </a:lnTo>
                  <a:cubicBezTo>
                    <a:pt x="12907" y="2251"/>
                    <a:pt x="12907" y="2251"/>
                    <a:pt x="12907" y="2263"/>
                  </a:cubicBezTo>
                  <a:lnTo>
                    <a:pt x="12871" y="2287"/>
                  </a:lnTo>
                  <a:cubicBezTo>
                    <a:pt x="12883" y="2287"/>
                    <a:pt x="12907" y="2287"/>
                    <a:pt x="12895" y="2299"/>
                  </a:cubicBezTo>
                  <a:cubicBezTo>
                    <a:pt x="12907" y="2287"/>
                    <a:pt x="12895" y="2287"/>
                    <a:pt x="12895" y="2287"/>
                  </a:cubicBezTo>
                  <a:cubicBezTo>
                    <a:pt x="12943" y="2239"/>
                    <a:pt x="12955" y="2275"/>
                    <a:pt x="13002" y="2215"/>
                  </a:cubicBezTo>
                  <a:lnTo>
                    <a:pt x="12990" y="2203"/>
                  </a:lnTo>
                  <a:cubicBezTo>
                    <a:pt x="13006" y="2203"/>
                    <a:pt x="13027" y="2187"/>
                    <a:pt x="13040" y="2187"/>
                  </a:cubicBezTo>
                  <a:cubicBezTo>
                    <a:pt x="13046" y="2187"/>
                    <a:pt x="13050" y="2191"/>
                    <a:pt x="13050" y="2203"/>
                  </a:cubicBezTo>
                  <a:cubicBezTo>
                    <a:pt x="13050" y="2204"/>
                    <a:pt x="13050" y="2204"/>
                    <a:pt x="13049" y="2204"/>
                  </a:cubicBezTo>
                  <a:lnTo>
                    <a:pt x="13049" y="2204"/>
                  </a:lnTo>
                  <a:cubicBezTo>
                    <a:pt x="13053" y="2203"/>
                    <a:pt x="13055" y="2202"/>
                    <a:pt x="13058" y="2202"/>
                  </a:cubicBezTo>
                  <a:cubicBezTo>
                    <a:pt x="13059" y="2202"/>
                    <a:pt x="13061" y="2202"/>
                    <a:pt x="13062" y="2203"/>
                  </a:cubicBezTo>
                  <a:cubicBezTo>
                    <a:pt x="13062" y="2191"/>
                    <a:pt x="13086" y="2168"/>
                    <a:pt x="13098" y="2156"/>
                  </a:cubicBezTo>
                  <a:cubicBezTo>
                    <a:pt x="13098" y="2156"/>
                    <a:pt x="13092" y="2140"/>
                    <a:pt x="13085" y="2140"/>
                  </a:cubicBezTo>
                  <a:cubicBezTo>
                    <a:pt x="13082" y="2140"/>
                    <a:pt x="13078" y="2144"/>
                    <a:pt x="13074" y="2156"/>
                  </a:cubicBezTo>
                  <a:cubicBezTo>
                    <a:pt x="13050" y="2179"/>
                    <a:pt x="13050" y="2179"/>
                    <a:pt x="13038" y="2179"/>
                  </a:cubicBezTo>
                  <a:cubicBezTo>
                    <a:pt x="13026" y="2168"/>
                    <a:pt x="13050" y="2156"/>
                    <a:pt x="13062" y="2144"/>
                  </a:cubicBezTo>
                  <a:cubicBezTo>
                    <a:pt x="13060" y="2140"/>
                    <a:pt x="13058" y="2139"/>
                    <a:pt x="13055" y="2139"/>
                  </a:cubicBezTo>
                  <a:cubicBezTo>
                    <a:pt x="13041" y="2139"/>
                    <a:pt x="13017" y="2181"/>
                    <a:pt x="13005" y="2181"/>
                  </a:cubicBezTo>
                  <a:cubicBezTo>
                    <a:pt x="13004" y="2181"/>
                    <a:pt x="13003" y="2180"/>
                    <a:pt x="13002" y="2179"/>
                  </a:cubicBezTo>
                  <a:lnTo>
                    <a:pt x="13002" y="2168"/>
                  </a:lnTo>
                  <a:cubicBezTo>
                    <a:pt x="12990" y="2179"/>
                    <a:pt x="12967" y="2168"/>
                    <a:pt x="12943" y="2203"/>
                  </a:cubicBezTo>
                  <a:cubicBezTo>
                    <a:pt x="12952" y="2184"/>
                    <a:pt x="12948" y="2180"/>
                    <a:pt x="12941" y="2180"/>
                  </a:cubicBezTo>
                  <a:cubicBezTo>
                    <a:pt x="12936" y="2180"/>
                    <a:pt x="12930" y="2182"/>
                    <a:pt x="12925" y="2182"/>
                  </a:cubicBezTo>
                  <a:cubicBezTo>
                    <a:pt x="12919" y="2182"/>
                    <a:pt x="12915" y="2179"/>
                    <a:pt x="12919" y="2168"/>
                  </a:cubicBezTo>
                  <a:lnTo>
                    <a:pt x="12919" y="2168"/>
                  </a:lnTo>
                  <a:lnTo>
                    <a:pt x="12895" y="2215"/>
                  </a:lnTo>
                  <a:cubicBezTo>
                    <a:pt x="12889" y="2212"/>
                    <a:pt x="12882" y="2210"/>
                    <a:pt x="12877" y="2210"/>
                  </a:cubicBezTo>
                  <a:cubicBezTo>
                    <a:pt x="12862" y="2210"/>
                    <a:pt x="12854" y="2222"/>
                    <a:pt x="12871" y="2239"/>
                  </a:cubicBezTo>
                  <a:cubicBezTo>
                    <a:pt x="12859" y="2227"/>
                    <a:pt x="12848" y="2215"/>
                    <a:pt x="12836" y="2215"/>
                  </a:cubicBezTo>
                  <a:cubicBezTo>
                    <a:pt x="12836" y="2203"/>
                    <a:pt x="12836" y="2203"/>
                    <a:pt x="12824" y="2203"/>
                  </a:cubicBezTo>
                  <a:cubicBezTo>
                    <a:pt x="12800" y="2203"/>
                    <a:pt x="12788" y="2191"/>
                    <a:pt x="12776" y="2179"/>
                  </a:cubicBezTo>
                  <a:lnTo>
                    <a:pt x="12764" y="2179"/>
                  </a:lnTo>
                  <a:lnTo>
                    <a:pt x="12776" y="2191"/>
                  </a:lnTo>
                  <a:cubicBezTo>
                    <a:pt x="12764" y="2179"/>
                    <a:pt x="12752" y="2179"/>
                    <a:pt x="12740" y="2179"/>
                  </a:cubicBezTo>
                  <a:cubicBezTo>
                    <a:pt x="12764" y="2156"/>
                    <a:pt x="12752" y="2168"/>
                    <a:pt x="12752" y="2156"/>
                  </a:cubicBezTo>
                  <a:cubicBezTo>
                    <a:pt x="12767" y="2137"/>
                    <a:pt x="12775" y="2131"/>
                    <a:pt x="12781" y="2131"/>
                  </a:cubicBezTo>
                  <a:cubicBezTo>
                    <a:pt x="12790" y="2131"/>
                    <a:pt x="12793" y="2144"/>
                    <a:pt x="12800" y="2144"/>
                  </a:cubicBezTo>
                  <a:cubicBezTo>
                    <a:pt x="12824" y="2108"/>
                    <a:pt x="12871" y="2084"/>
                    <a:pt x="12895" y="2048"/>
                  </a:cubicBezTo>
                  <a:lnTo>
                    <a:pt x="12919" y="2060"/>
                  </a:lnTo>
                  <a:cubicBezTo>
                    <a:pt x="12934" y="2036"/>
                    <a:pt x="12924" y="2034"/>
                    <a:pt x="12911" y="2034"/>
                  </a:cubicBezTo>
                  <a:cubicBezTo>
                    <a:pt x="12908" y="2034"/>
                    <a:pt x="12905" y="2034"/>
                    <a:pt x="12903" y="2034"/>
                  </a:cubicBezTo>
                  <a:cubicBezTo>
                    <a:pt x="12886" y="2034"/>
                    <a:pt x="12871" y="2031"/>
                    <a:pt x="12895" y="1989"/>
                  </a:cubicBezTo>
                  <a:cubicBezTo>
                    <a:pt x="12883" y="1989"/>
                    <a:pt x="12883" y="1989"/>
                    <a:pt x="12883" y="1953"/>
                  </a:cubicBezTo>
                  <a:lnTo>
                    <a:pt x="12848" y="2001"/>
                  </a:lnTo>
                  <a:cubicBezTo>
                    <a:pt x="12848" y="1989"/>
                    <a:pt x="12871" y="1953"/>
                    <a:pt x="12871" y="1953"/>
                  </a:cubicBezTo>
                  <a:cubicBezTo>
                    <a:pt x="12871" y="1941"/>
                    <a:pt x="12859" y="1941"/>
                    <a:pt x="12859" y="1941"/>
                  </a:cubicBezTo>
                  <a:cubicBezTo>
                    <a:pt x="12871" y="1929"/>
                    <a:pt x="12871" y="1918"/>
                    <a:pt x="12883" y="1918"/>
                  </a:cubicBezTo>
                  <a:cubicBezTo>
                    <a:pt x="12889" y="1906"/>
                    <a:pt x="12889" y="1900"/>
                    <a:pt x="12886" y="1900"/>
                  </a:cubicBezTo>
                  <a:lnTo>
                    <a:pt x="12886" y="1900"/>
                  </a:lnTo>
                  <a:cubicBezTo>
                    <a:pt x="12883" y="1900"/>
                    <a:pt x="12877" y="1906"/>
                    <a:pt x="12871" y="1918"/>
                  </a:cubicBezTo>
                  <a:cubicBezTo>
                    <a:pt x="12859" y="1918"/>
                    <a:pt x="12859" y="1918"/>
                    <a:pt x="12848" y="1906"/>
                  </a:cubicBezTo>
                  <a:lnTo>
                    <a:pt x="12836" y="1906"/>
                  </a:lnTo>
                  <a:cubicBezTo>
                    <a:pt x="12836" y="1918"/>
                    <a:pt x="12812" y="1953"/>
                    <a:pt x="12812" y="1977"/>
                  </a:cubicBezTo>
                  <a:cubicBezTo>
                    <a:pt x="12800" y="1929"/>
                    <a:pt x="12776" y="1929"/>
                    <a:pt x="12800" y="1882"/>
                  </a:cubicBezTo>
                  <a:cubicBezTo>
                    <a:pt x="12812" y="1858"/>
                    <a:pt x="12824" y="1846"/>
                    <a:pt x="12824" y="1846"/>
                  </a:cubicBezTo>
                  <a:cubicBezTo>
                    <a:pt x="12824" y="1843"/>
                    <a:pt x="12822" y="1841"/>
                    <a:pt x="12819" y="1841"/>
                  </a:cubicBezTo>
                  <a:cubicBezTo>
                    <a:pt x="12811" y="1841"/>
                    <a:pt x="12794" y="1852"/>
                    <a:pt x="12776" y="1870"/>
                  </a:cubicBezTo>
                  <a:cubicBezTo>
                    <a:pt x="12776" y="1858"/>
                    <a:pt x="12788" y="1846"/>
                    <a:pt x="12788" y="1834"/>
                  </a:cubicBezTo>
                  <a:cubicBezTo>
                    <a:pt x="12788" y="1834"/>
                    <a:pt x="12788" y="1822"/>
                    <a:pt x="12788" y="1822"/>
                  </a:cubicBezTo>
                  <a:cubicBezTo>
                    <a:pt x="12774" y="1836"/>
                    <a:pt x="12766" y="1839"/>
                    <a:pt x="12760" y="1839"/>
                  </a:cubicBezTo>
                  <a:cubicBezTo>
                    <a:pt x="12755" y="1839"/>
                    <a:pt x="12752" y="1837"/>
                    <a:pt x="12749" y="1837"/>
                  </a:cubicBezTo>
                  <a:cubicBezTo>
                    <a:pt x="12746" y="1837"/>
                    <a:pt x="12744" y="1839"/>
                    <a:pt x="12740" y="1846"/>
                  </a:cubicBezTo>
                  <a:cubicBezTo>
                    <a:pt x="12740" y="1846"/>
                    <a:pt x="12740" y="1858"/>
                    <a:pt x="12752" y="1858"/>
                  </a:cubicBezTo>
                  <a:cubicBezTo>
                    <a:pt x="12727" y="1875"/>
                    <a:pt x="12708" y="1892"/>
                    <a:pt x="12703" y="1892"/>
                  </a:cubicBezTo>
                  <a:cubicBezTo>
                    <a:pt x="12701" y="1892"/>
                    <a:pt x="12701" y="1889"/>
                    <a:pt x="12705" y="1882"/>
                  </a:cubicBezTo>
                  <a:cubicBezTo>
                    <a:pt x="12725" y="1861"/>
                    <a:pt x="12719" y="1832"/>
                    <a:pt x="12740" y="1832"/>
                  </a:cubicBezTo>
                  <a:cubicBezTo>
                    <a:pt x="12743" y="1832"/>
                    <a:pt x="12747" y="1833"/>
                    <a:pt x="12752" y="1834"/>
                  </a:cubicBezTo>
                  <a:cubicBezTo>
                    <a:pt x="12759" y="1814"/>
                    <a:pt x="12759" y="1807"/>
                    <a:pt x="12756" y="1807"/>
                  </a:cubicBezTo>
                  <a:lnTo>
                    <a:pt x="12756" y="1807"/>
                  </a:lnTo>
                  <a:cubicBezTo>
                    <a:pt x="12749" y="1807"/>
                    <a:pt x="12726" y="1838"/>
                    <a:pt x="12719" y="1838"/>
                  </a:cubicBezTo>
                  <a:cubicBezTo>
                    <a:pt x="12717" y="1838"/>
                    <a:pt x="12717" y="1837"/>
                    <a:pt x="12717" y="1834"/>
                  </a:cubicBezTo>
                  <a:lnTo>
                    <a:pt x="12717" y="1798"/>
                  </a:lnTo>
                  <a:cubicBezTo>
                    <a:pt x="12725" y="1790"/>
                    <a:pt x="12731" y="1787"/>
                    <a:pt x="12735" y="1787"/>
                  </a:cubicBezTo>
                  <a:cubicBezTo>
                    <a:pt x="12739" y="1787"/>
                    <a:pt x="12742" y="1790"/>
                    <a:pt x="12746" y="1790"/>
                  </a:cubicBezTo>
                  <a:cubicBezTo>
                    <a:pt x="12747" y="1790"/>
                    <a:pt x="12750" y="1789"/>
                    <a:pt x="12752" y="1787"/>
                  </a:cubicBezTo>
                  <a:lnTo>
                    <a:pt x="12740" y="1787"/>
                  </a:lnTo>
                  <a:cubicBezTo>
                    <a:pt x="12747" y="1780"/>
                    <a:pt x="12753" y="1778"/>
                    <a:pt x="12758" y="1778"/>
                  </a:cubicBezTo>
                  <a:cubicBezTo>
                    <a:pt x="12768" y="1778"/>
                    <a:pt x="12777" y="1783"/>
                    <a:pt x="12791" y="1783"/>
                  </a:cubicBezTo>
                  <a:cubicBezTo>
                    <a:pt x="12800" y="1783"/>
                    <a:pt x="12811" y="1781"/>
                    <a:pt x="12824" y="1775"/>
                  </a:cubicBezTo>
                  <a:lnTo>
                    <a:pt x="12800" y="1739"/>
                  </a:lnTo>
                  <a:cubicBezTo>
                    <a:pt x="12796" y="1740"/>
                    <a:pt x="12792" y="1740"/>
                    <a:pt x="12788" y="1740"/>
                  </a:cubicBezTo>
                  <a:cubicBezTo>
                    <a:pt x="12747" y="1740"/>
                    <a:pt x="12722" y="1694"/>
                    <a:pt x="12673" y="1694"/>
                  </a:cubicBezTo>
                  <a:cubicBezTo>
                    <a:pt x="12661" y="1694"/>
                    <a:pt x="12648" y="1697"/>
                    <a:pt x="12633" y="1703"/>
                  </a:cubicBezTo>
                  <a:cubicBezTo>
                    <a:pt x="12633" y="1715"/>
                    <a:pt x="12633" y="1715"/>
                    <a:pt x="12621" y="1727"/>
                  </a:cubicBezTo>
                  <a:lnTo>
                    <a:pt x="12621" y="1715"/>
                  </a:lnTo>
                  <a:lnTo>
                    <a:pt x="12597" y="1739"/>
                  </a:lnTo>
                  <a:cubicBezTo>
                    <a:pt x="12621" y="1703"/>
                    <a:pt x="12609" y="1691"/>
                    <a:pt x="12609" y="1656"/>
                  </a:cubicBezTo>
                  <a:lnTo>
                    <a:pt x="12609" y="1656"/>
                  </a:lnTo>
                  <a:cubicBezTo>
                    <a:pt x="12609" y="1679"/>
                    <a:pt x="12609" y="1679"/>
                    <a:pt x="12586" y="1703"/>
                  </a:cubicBezTo>
                  <a:cubicBezTo>
                    <a:pt x="12570" y="1726"/>
                    <a:pt x="12560" y="1739"/>
                    <a:pt x="12554" y="1739"/>
                  </a:cubicBezTo>
                  <a:cubicBezTo>
                    <a:pt x="12551" y="1739"/>
                    <a:pt x="12550" y="1735"/>
                    <a:pt x="12550" y="1727"/>
                  </a:cubicBezTo>
                  <a:cubicBezTo>
                    <a:pt x="12562" y="1703"/>
                    <a:pt x="12574" y="1715"/>
                    <a:pt x="12574" y="1691"/>
                  </a:cubicBezTo>
                  <a:lnTo>
                    <a:pt x="12574" y="1691"/>
                  </a:lnTo>
                  <a:cubicBezTo>
                    <a:pt x="12574" y="1703"/>
                    <a:pt x="12562" y="1715"/>
                    <a:pt x="12550" y="1715"/>
                  </a:cubicBezTo>
                  <a:cubicBezTo>
                    <a:pt x="12562" y="1691"/>
                    <a:pt x="12550" y="1679"/>
                    <a:pt x="12562" y="1656"/>
                  </a:cubicBezTo>
                  <a:cubicBezTo>
                    <a:pt x="12568" y="1656"/>
                    <a:pt x="12571" y="1658"/>
                    <a:pt x="12571" y="1661"/>
                  </a:cubicBezTo>
                  <a:lnTo>
                    <a:pt x="12571" y="1661"/>
                  </a:lnTo>
                  <a:cubicBezTo>
                    <a:pt x="12576" y="1653"/>
                    <a:pt x="12581" y="1640"/>
                    <a:pt x="12597" y="1632"/>
                  </a:cubicBezTo>
                  <a:lnTo>
                    <a:pt x="12574" y="1632"/>
                  </a:lnTo>
                  <a:cubicBezTo>
                    <a:pt x="12586" y="1608"/>
                    <a:pt x="12597" y="1608"/>
                    <a:pt x="12609" y="1584"/>
                  </a:cubicBezTo>
                  <a:cubicBezTo>
                    <a:pt x="12574" y="1584"/>
                    <a:pt x="12526" y="1632"/>
                    <a:pt x="12502" y="1632"/>
                  </a:cubicBezTo>
                  <a:cubicBezTo>
                    <a:pt x="12513" y="1621"/>
                    <a:pt x="12542" y="1582"/>
                    <a:pt x="12540" y="1582"/>
                  </a:cubicBezTo>
                  <a:lnTo>
                    <a:pt x="12540" y="1582"/>
                  </a:lnTo>
                  <a:cubicBezTo>
                    <a:pt x="12540" y="1582"/>
                    <a:pt x="12539" y="1583"/>
                    <a:pt x="12538" y="1584"/>
                  </a:cubicBezTo>
                  <a:cubicBezTo>
                    <a:pt x="12538" y="1580"/>
                    <a:pt x="12536" y="1579"/>
                    <a:pt x="12533" y="1579"/>
                  </a:cubicBezTo>
                  <a:cubicBezTo>
                    <a:pt x="12522" y="1579"/>
                    <a:pt x="12497" y="1595"/>
                    <a:pt x="12478" y="1608"/>
                  </a:cubicBezTo>
                  <a:lnTo>
                    <a:pt x="12478" y="1608"/>
                  </a:lnTo>
                  <a:cubicBezTo>
                    <a:pt x="12442" y="1560"/>
                    <a:pt x="12407" y="1524"/>
                    <a:pt x="12395" y="1453"/>
                  </a:cubicBezTo>
                  <a:lnTo>
                    <a:pt x="12347" y="1489"/>
                  </a:lnTo>
                  <a:lnTo>
                    <a:pt x="12359" y="1453"/>
                  </a:lnTo>
                  <a:cubicBezTo>
                    <a:pt x="12336" y="1382"/>
                    <a:pt x="12276" y="1394"/>
                    <a:pt x="12228" y="1382"/>
                  </a:cubicBezTo>
                  <a:cubicBezTo>
                    <a:pt x="12205" y="1370"/>
                    <a:pt x="12240" y="1334"/>
                    <a:pt x="12240" y="1322"/>
                  </a:cubicBezTo>
                  <a:cubicBezTo>
                    <a:pt x="12235" y="1314"/>
                    <a:pt x="12228" y="1311"/>
                    <a:pt x="12220" y="1311"/>
                  </a:cubicBezTo>
                  <a:cubicBezTo>
                    <a:pt x="12198" y="1311"/>
                    <a:pt x="12169" y="1336"/>
                    <a:pt x="12143" y="1336"/>
                  </a:cubicBezTo>
                  <a:cubicBezTo>
                    <a:pt x="12140" y="1336"/>
                    <a:pt x="12136" y="1335"/>
                    <a:pt x="12133" y="1334"/>
                  </a:cubicBezTo>
                  <a:cubicBezTo>
                    <a:pt x="12145" y="1322"/>
                    <a:pt x="12181" y="1286"/>
                    <a:pt x="12181" y="1275"/>
                  </a:cubicBezTo>
                  <a:lnTo>
                    <a:pt x="12181" y="1275"/>
                  </a:lnTo>
                  <a:cubicBezTo>
                    <a:pt x="12161" y="1284"/>
                    <a:pt x="12150" y="1302"/>
                    <a:pt x="12146" y="1302"/>
                  </a:cubicBezTo>
                  <a:cubicBezTo>
                    <a:pt x="12145" y="1302"/>
                    <a:pt x="12145" y="1301"/>
                    <a:pt x="12145" y="1298"/>
                  </a:cubicBezTo>
                  <a:lnTo>
                    <a:pt x="12157" y="1286"/>
                  </a:lnTo>
                  <a:cubicBezTo>
                    <a:pt x="12169" y="1251"/>
                    <a:pt x="12145" y="1275"/>
                    <a:pt x="12133" y="1251"/>
                  </a:cubicBezTo>
                  <a:cubicBezTo>
                    <a:pt x="12128" y="1248"/>
                    <a:pt x="12121" y="1246"/>
                    <a:pt x="12112" y="1246"/>
                  </a:cubicBezTo>
                  <a:cubicBezTo>
                    <a:pt x="12086" y="1246"/>
                    <a:pt x="12048" y="1262"/>
                    <a:pt x="12002" y="1298"/>
                  </a:cubicBezTo>
                  <a:cubicBezTo>
                    <a:pt x="11978" y="1275"/>
                    <a:pt x="12038" y="1239"/>
                    <a:pt x="12038" y="1227"/>
                  </a:cubicBezTo>
                  <a:cubicBezTo>
                    <a:pt x="12042" y="1238"/>
                    <a:pt x="12045" y="1242"/>
                    <a:pt x="12049" y="1242"/>
                  </a:cubicBezTo>
                  <a:cubicBezTo>
                    <a:pt x="12057" y="1242"/>
                    <a:pt x="12065" y="1223"/>
                    <a:pt x="12074" y="1215"/>
                  </a:cubicBezTo>
                  <a:lnTo>
                    <a:pt x="12074" y="1215"/>
                  </a:lnTo>
                  <a:cubicBezTo>
                    <a:pt x="12070" y="1219"/>
                    <a:pt x="12064" y="1222"/>
                    <a:pt x="12060" y="1222"/>
                  </a:cubicBezTo>
                  <a:cubicBezTo>
                    <a:pt x="12051" y="1222"/>
                    <a:pt x="12046" y="1211"/>
                    <a:pt x="12062" y="1179"/>
                  </a:cubicBezTo>
                  <a:cubicBezTo>
                    <a:pt x="12056" y="1179"/>
                    <a:pt x="12050" y="1176"/>
                    <a:pt x="12042" y="1176"/>
                  </a:cubicBezTo>
                  <a:cubicBezTo>
                    <a:pt x="12035" y="1176"/>
                    <a:pt x="12026" y="1179"/>
                    <a:pt x="12014" y="1191"/>
                  </a:cubicBezTo>
                  <a:lnTo>
                    <a:pt x="12014" y="1191"/>
                  </a:lnTo>
                  <a:cubicBezTo>
                    <a:pt x="12016" y="1189"/>
                    <a:pt x="12018" y="1188"/>
                    <a:pt x="12020" y="1188"/>
                  </a:cubicBezTo>
                  <a:lnTo>
                    <a:pt x="12020" y="1188"/>
                  </a:lnTo>
                  <a:cubicBezTo>
                    <a:pt x="12025" y="1188"/>
                    <a:pt x="12021" y="1205"/>
                    <a:pt x="12002" y="1215"/>
                  </a:cubicBezTo>
                  <a:cubicBezTo>
                    <a:pt x="12002" y="1203"/>
                    <a:pt x="11966" y="1191"/>
                    <a:pt x="12002" y="1156"/>
                  </a:cubicBezTo>
                  <a:cubicBezTo>
                    <a:pt x="11931" y="1120"/>
                    <a:pt x="11871" y="1072"/>
                    <a:pt x="11812" y="1036"/>
                  </a:cubicBezTo>
                  <a:cubicBezTo>
                    <a:pt x="11788" y="1048"/>
                    <a:pt x="11812" y="1048"/>
                    <a:pt x="11800" y="1060"/>
                  </a:cubicBezTo>
                  <a:cubicBezTo>
                    <a:pt x="11792" y="1065"/>
                    <a:pt x="11788" y="1067"/>
                    <a:pt x="11785" y="1067"/>
                  </a:cubicBezTo>
                  <a:cubicBezTo>
                    <a:pt x="11778" y="1067"/>
                    <a:pt x="11785" y="1053"/>
                    <a:pt x="11778" y="1053"/>
                  </a:cubicBezTo>
                  <a:cubicBezTo>
                    <a:pt x="11776" y="1053"/>
                    <a:pt x="11772" y="1055"/>
                    <a:pt x="11764" y="1060"/>
                  </a:cubicBezTo>
                  <a:lnTo>
                    <a:pt x="11788" y="1036"/>
                  </a:lnTo>
                  <a:cubicBezTo>
                    <a:pt x="11785" y="1031"/>
                    <a:pt x="11780" y="1028"/>
                    <a:pt x="11774" y="1028"/>
                  </a:cubicBezTo>
                  <a:cubicBezTo>
                    <a:pt x="11754" y="1028"/>
                    <a:pt x="11720" y="1051"/>
                    <a:pt x="11693" y="1060"/>
                  </a:cubicBezTo>
                  <a:cubicBezTo>
                    <a:pt x="11716" y="1036"/>
                    <a:pt x="11693" y="1036"/>
                    <a:pt x="11716" y="1025"/>
                  </a:cubicBezTo>
                  <a:cubicBezTo>
                    <a:pt x="11705" y="1025"/>
                    <a:pt x="11765" y="903"/>
                    <a:pt x="11756" y="903"/>
                  </a:cubicBezTo>
                  <a:lnTo>
                    <a:pt x="11756" y="903"/>
                  </a:lnTo>
                  <a:cubicBezTo>
                    <a:pt x="11755" y="903"/>
                    <a:pt x="11754" y="904"/>
                    <a:pt x="11752" y="905"/>
                  </a:cubicBezTo>
                  <a:lnTo>
                    <a:pt x="11681" y="1036"/>
                  </a:lnTo>
                  <a:cubicBezTo>
                    <a:pt x="11681" y="1042"/>
                    <a:pt x="11678" y="1042"/>
                    <a:pt x="11675" y="1042"/>
                  </a:cubicBezTo>
                  <a:cubicBezTo>
                    <a:pt x="11672" y="1042"/>
                    <a:pt x="11669" y="1042"/>
                    <a:pt x="11669" y="1048"/>
                  </a:cubicBezTo>
                  <a:cubicBezTo>
                    <a:pt x="11669" y="1013"/>
                    <a:pt x="11681" y="977"/>
                    <a:pt x="11681" y="977"/>
                  </a:cubicBezTo>
                  <a:cubicBezTo>
                    <a:pt x="11687" y="959"/>
                    <a:pt x="11693" y="953"/>
                    <a:pt x="11697" y="953"/>
                  </a:cubicBezTo>
                  <a:cubicBezTo>
                    <a:pt x="11702" y="953"/>
                    <a:pt x="11705" y="959"/>
                    <a:pt x="11705" y="965"/>
                  </a:cubicBezTo>
                  <a:cubicBezTo>
                    <a:pt x="11740" y="917"/>
                    <a:pt x="11705" y="917"/>
                    <a:pt x="11740" y="870"/>
                  </a:cubicBezTo>
                  <a:lnTo>
                    <a:pt x="11740" y="870"/>
                  </a:lnTo>
                  <a:cubicBezTo>
                    <a:pt x="11728" y="870"/>
                    <a:pt x="11728" y="905"/>
                    <a:pt x="11705" y="917"/>
                  </a:cubicBezTo>
                  <a:cubicBezTo>
                    <a:pt x="11688" y="926"/>
                    <a:pt x="11672" y="945"/>
                    <a:pt x="11663" y="945"/>
                  </a:cubicBezTo>
                  <a:cubicBezTo>
                    <a:pt x="11659" y="945"/>
                    <a:pt x="11657" y="941"/>
                    <a:pt x="11657" y="929"/>
                  </a:cubicBezTo>
                  <a:lnTo>
                    <a:pt x="11609" y="965"/>
                  </a:lnTo>
                  <a:cubicBezTo>
                    <a:pt x="11621" y="947"/>
                    <a:pt x="11618" y="944"/>
                    <a:pt x="11612" y="944"/>
                  </a:cubicBezTo>
                  <a:cubicBezTo>
                    <a:pt x="11609" y="944"/>
                    <a:pt x="11606" y="945"/>
                    <a:pt x="11603" y="945"/>
                  </a:cubicBezTo>
                  <a:cubicBezTo>
                    <a:pt x="11600" y="945"/>
                    <a:pt x="11597" y="944"/>
                    <a:pt x="11597" y="941"/>
                  </a:cubicBezTo>
                  <a:lnTo>
                    <a:pt x="11621" y="917"/>
                  </a:lnTo>
                  <a:cubicBezTo>
                    <a:pt x="11609" y="917"/>
                    <a:pt x="11609" y="905"/>
                    <a:pt x="11609" y="882"/>
                  </a:cubicBezTo>
                  <a:cubicBezTo>
                    <a:pt x="11616" y="871"/>
                    <a:pt x="11620" y="868"/>
                    <a:pt x="11623" y="868"/>
                  </a:cubicBezTo>
                  <a:cubicBezTo>
                    <a:pt x="11626" y="868"/>
                    <a:pt x="11626" y="877"/>
                    <a:pt x="11628" y="877"/>
                  </a:cubicBezTo>
                  <a:cubicBezTo>
                    <a:pt x="11629" y="877"/>
                    <a:pt x="11630" y="875"/>
                    <a:pt x="11633" y="870"/>
                  </a:cubicBezTo>
                  <a:lnTo>
                    <a:pt x="11633" y="846"/>
                  </a:lnTo>
                  <a:cubicBezTo>
                    <a:pt x="11621" y="870"/>
                    <a:pt x="11597" y="882"/>
                    <a:pt x="11597" y="905"/>
                  </a:cubicBezTo>
                  <a:cubicBezTo>
                    <a:pt x="11570" y="933"/>
                    <a:pt x="11549" y="961"/>
                    <a:pt x="11530" y="961"/>
                  </a:cubicBezTo>
                  <a:cubicBezTo>
                    <a:pt x="11525" y="961"/>
                    <a:pt x="11519" y="958"/>
                    <a:pt x="11514" y="953"/>
                  </a:cubicBezTo>
                  <a:cubicBezTo>
                    <a:pt x="11526" y="905"/>
                    <a:pt x="11550" y="929"/>
                    <a:pt x="11562" y="882"/>
                  </a:cubicBezTo>
                  <a:cubicBezTo>
                    <a:pt x="11560" y="877"/>
                    <a:pt x="11557" y="875"/>
                    <a:pt x="11554" y="875"/>
                  </a:cubicBezTo>
                  <a:cubicBezTo>
                    <a:pt x="11530" y="875"/>
                    <a:pt x="11472" y="954"/>
                    <a:pt x="11457" y="954"/>
                  </a:cubicBezTo>
                  <a:cubicBezTo>
                    <a:pt x="11456" y="954"/>
                    <a:pt x="11455" y="954"/>
                    <a:pt x="11454" y="953"/>
                  </a:cubicBezTo>
                  <a:cubicBezTo>
                    <a:pt x="11451" y="943"/>
                    <a:pt x="11447" y="940"/>
                    <a:pt x="11442" y="940"/>
                  </a:cubicBezTo>
                  <a:cubicBezTo>
                    <a:pt x="11431" y="940"/>
                    <a:pt x="11417" y="955"/>
                    <a:pt x="11403" y="955"/>
                  </a:cubicBezTo>
                  <a:cubicBezTo>
                    <a:pt x="11400" y="955"/>
                    <a:pt x="11398" y="954"/>
                    <a:pt x="11395" y="953"/>
                  </a:cubicBezTo>
                  <a:cubicBezTo>
                    <a:pt x="11419" y="929"/>
                    <a:pt x="11395" y="917"/>
                    <a:pt x="11407" y="882"/>
                  </a:cubicBezTo>
                  <a:lnTo>
                    <a:pt x="11431" y="858"/>
                  </a:lnTo>
                  <a:lnTo>
                    <a:pt x="11431" y="858"/>
                  </a:lnTo>
                  <a:cubicBezTo>
                    <a:pt x="11428" y="860"/>
                    <a:pt x="11427" y="861"/>
                    <a:pt x="11425" y="861"/>
                  </a:cubicBezTo>
                  <a:cubicBezTo>
                    <a:pt x="11422" y="861"/>
                    <a:pt x="11422" y="857"/>
                    <a:pt x="11425" y="851"/>
                  </a:cubicBezTo>
                  <a:lnTo>
                    <a:pt x="11425" y="851"/>
                  </a:lnTo>
                  <a:cubicBezTo>
                    <a:pt x="11418" y="854"/>
                    <a:pt x="11412" y="855"/>
                    <a:pt x="11405" y="855"/>
                  </a:cubicBezTo>
                  <a:cubicBezTo>
                    <a:pt x="11399" y="855"/>
                    <a:pt x="11392" y="854"/>
                    <a:pt x="11384" y="854"/>
                  </a:cubicBezTo>
                  <a:cubicBezTo>
                    <a:pt x="11376" y="854"/>
                    <a:pt x="11368" y="855"/>
                    <a:pt x="11359" y="858"/>
                  </a:cubicBezTo>
                  <a:lnTo>
                    <a:pt x="11347" y="894"/>
                  </a:lnTo>
                  <a:cubicBezTo>
                    <a:pt x="11339" y="894"/>
                    <a:pt x="11321" y="899"/>
                    <a:pt x="11309" y="899"/>
                  </a:cubicBezTo>
                  <a:cubicBezTo>
                    <a:pt x="11304" y="899"/>
                    <a:pt x="11300" y="898"/>
                    <a:pt x="11300" y="894"/>
                  </a:cubicBezTo>
                  <a:cubicBezTo>
                    <a:pt x="11276" y="894"/>
                    <a:pt x="11264" y="917"/>
                    <a:pt x="11228" y="953"/>
                  </a:cubicBezTo>
                  <a:cubicBezTo>
                    <a:pt x="11228" y="917"/>
                    <a:pt x="11252" y="882"/>
                    <a:pt x="11276" y="846"/>
                  </a:cubicBezTo>
                  <a:cubicBezTo>
                    <a:pt x="11276" y="870"/>
                    <a:pt x="11288" y="858"/>
                    <a:pt x="11288" y="882"/>
                  </a:cubicBezTo>
                  <a:cubicBezTo>
                    <a:pt x="11317" y="862"/>
                    <a:pt x="11361" y="828"/>
                    <a:pt x="11383" y="828"/>
                  </a:cubicBezTo>
                  <a:cubicBezTo>
                    <a:pt x="11389" y="828"/>
                    <a:pt x="11393" y="829"/>
                    <a:pt x="11395" y="834"/>
                  </a:cubicBezTo>
                  <a:cubicBezTo>
                    <a:pt x="11417" y="808"/>
                    <a:pt x="11421" y="801"/>
                    <a:pt x="11418" y="801"/>
                  </a:cubicBezTo>
                  <a:lnTo>
                    <a:pt x="11418" y="801"/>
                  </a:lnTo>
                  <a:cubicBezTo>
                    <a:pt x="11414" y="801"/>
                    <a:pt x="11401" y="809"/>
                    <a:pt x="11392" y="809"/>
                  </a:cubicBezTo>
                  <a:cubicBezTo>
                    <a:pt x="11387" y="809"/>
                    <a:pt x="11383" y="806"/>
                    <a:pt x="11383" y="798"/>
                  </a:cubicBezTo>
                  <a:cubicBezTo>
                    <a:pt x="11387" y="795"/>
                    <a:pt x="11392" y="792"/>
                    <a:pt x="11398" y="789"/>
                  </a:cubicBezTo>
                  <a:lnTo>
                    <a:pt x="11398" y="789"/>
                  </a:lnTo>
                  <a:cubicBezTo>
                    <a:pt x="11398" y="790"/>
                    <a:pt x="11399" y="791"/>
                    <a:pt x="11401" y="791"/>
                  </a:cubicBezTo>
                  <a:cubicBezTo>
                    <a:pt x="11405" y="791"/>
                    <a:pt x="11410" y="786"/>
                    <a:pt x="11416" y="779"/>
                  </a:cubicBezTo>
                  <a:lnTo>
                    <a:pt x="11416" y="779"/>
                  </a:lnTo>
                  <a:cubicBezTo>
                    <a:pt x="11409" y="783"/>
                    <a:pt x="11403" y="786"/>
                    <a:pt x="11398" y="789"/>
                  </a:cubicBezTo>
                  <a:lnTo>
                    <a:pt x="11398" y="789"/>
                  </a:lnTo>
                  <a:cubicBezTo>
                    <a:pt x="11396" y="787"/>
                    <a:pt x="11395" y="782"/>
                    <a:pt x="11395" y="775"/>
                  </a:cubicBezTo>
                  <a:cubicBezTo>
                    <a:pt x="11393" y="775"/>
                    <a:pt x="11392" y="776"/>
                    <a:pt x="11390" y="776"/>
                  </a:cubicBezTo>
                  <a:cubicBezTo>
                    <a:pt x="11375" y="776"/>
                    <a:pt x="11394" y="715"/>
                    <a:pt x="11383" y="715"/>
                  </a:cubicBezTo>
                  <a:lnTo>
                    <a:pt x="11383" y="715"/>
                  </a:lnTo>
                  <a:cubicBezTo>
                    <a:pt x="11363" y="735"/>
                    <a:pt x="11335" y="780"/>
                    <a:pt x="11319" y="780"/>
                  </a:cubicBezTo>
                  <a:cubicBezTo>
                    <a:pt x="11316" y="780"/>
                    <a:pt x="11314" y="778"/>
                    <a:pt x="11312" y="775"/>
                  </a:cubicBezTo>
                  <a:lnTo>
                    <a:pt x="11347" y="739"/>
                  </a:lnTo>
                  <a:cubicBezTo>
                    <a:pt x="11344" y="735"/>
                    <a:pt x="11340" y="734"/>
                    <a:pt x="11337" y="734"/>
                  </a:cubicBezTo>
                  <a:cubicBezTo>
                    <a:pt x="11318" y="734"/>
                    <a:pt x="11300" y="776"/>
                    <a:pt x="11281" y="776"/>
                  </a:cubicBezTo>
                  <a:cubicBezTo>
                    <a:pt x="11280" y="776"/>
                    <a:pt x="11278" y="775"/>
                    <a:pt x="11276" y="775"/>
                  </a:cubicBezTo>
                  <a:cubicBezTo>
                    <a:pt x="11276" y="786"/>
                    <a:pt x="11240" y="822"/>
                    <a:pt x="11264" y="822"/>
                  </a:cubicBezTo>
                  <a:cubicBezTo>
                    <a:pt x="11252" y="834"/>
                    <a:pt x="11240" y="840"/>
                    <a:pt x="11231" y="840"/>
                  </a:cubicBezTo>
                  <a:cubicBezTo>
                    <a:pt x="11222" y="840"/>
                    <a:pt x="11216" y="834"/>
                    <a:pt x="11216" y="822"/>
                  </a:cubicBezTo>
                  <a:cubicBezTo>
                    <a:pt x="11204" y="822"/>
                    <a:pt x="11204" y="834"/>
                    <a:pt x="11193" y="846"/>
                  </a:cubicBezTo>
                  <a:cubicBezTo>
                    <a:pt x="11193" y="862"/>
                    <a:pt x="11198" y="866"/>
                    <a:pt x="11204" y="866"/>
                  </a:cubicBezTo>
                  <a:cubicBezTo>
                    <a:pt x="11210" y="866"/>
                    <a:pt x="11217" y="862"/>
                    <a:pt x="11221" y="862"/>
                  </a:cubicBezTo>
                  <a:cubicBezTo>
                    <a:pt x="11224" y="862"/>
                    <a:pt x="11224" y="866"/>
                    <a:pt x="11216" y="882"/>
                  </a:cubicBezTo>
                  <a:lnTo>
                    <a:pt x="11252" y="846"/>
                  </a:lnTo>
                  <a:lnTo>
                    <a:pt x="11252" y="846"/>
                  </a:lnTo>
                  <a:cubicBezTo>
                    <a:pt x="11264" y="870"/>
                    <a:pt x="11240" y="905"/>
                    <a:pt x="11228" y="917"/>
                  </a:cubicBezTo>
                  <a:cubicBezTo>
                    <a:pt x="11218" y="938"/>
                    <a:pt x="11213" y="945"/>
                    <a:pt x="11212" y="945"/>
                  </a:cubicBezTo>
                  <a:cubicBezTo>
                    <a:pt x="11209" y="945"/>
                    <a:pt x="11213" y="927"/>
                    <a:pt x="11207" y="927"/>
                  </a:cubicBezTo>
                  <a:cubicBezTo>
                    <a:pt x="11205" y="927"/>
                    <a:pt x="11200" y="931"/>
                    <a:pt x="11193" y="941"/>
                  </a:cubicBezTo>
                  <a:lnTo>
                    <a:pt x="11204" y="941"/>
                  </a:lnTo>
                  <a:cubicBezTo>
                    <a:pt x="11191" y="968"/>
                    <a:pt x="11178" y="976"/>
                    <a:pt x="11169" y="976"/>
                  </a:cubicBezTo>
                  <a:cubicBezTo>
                    <a:pt x="11162" y="976"/>
                    <a:pt x="11157" y="970"/>
                    <a:pt x="11157" y="965"/>
                  </a:cubicBezTo>
                  <a:cubicBezTo>
                    <a:pt x="11157" y="941"/>
                    <a:pt x="11145" y="917"/>
                    <a:pt x="11157" y="894"/>
                  </a:cubicBezTo>
                  <a:lnTo>
                    <a:pt x="11193" y="882"/>
                  </a:lnTo>
                  <a:cubicBezTo>
                    <a:pt x="11193" y="875"/>
                    <a:pt x="11190" y="873"/>
                    <a:pt x="11186" y="873"/>
                  </a:cubicBezTo>
                  <a:cubicBezTo>
                    <a:pt x="11178" y="873"/>
                    <a:pt x="11162" y="884"/>
                    <a:pt x="11152" y="884"/>
                  </a:cubicBezTo>
                  <a:cubicBezTo>
                    <a:pt x="11149" y="884"/>
                    <a:pt x="11147" y="883"/>
                    <a:pt x="11145" y="882"/>
                  </a:cubicBezTo>
                  <a:cubicBezTo>
                    <a:pt x="11145" y="882"/>
                    <a:pt x="11145" y="870"/>
                    <a:pt x="11145" y="858"/>
                  </a:cubicBezTo>
                  <a:cubicBezTo>
                    <a:pt x="11145" y="858"/>
                    <a:pt x="11134" y="863"/>
                    <a:pt x="11124" y="863"/>
                  </a:cubicBezTo>
                  <a:cubicBezTo>
                    <a:pt x="11118" y="863"/>
                    <a:pt x="11113" y="862"/>
                    <a:pt x="11109" y="858"/>
                  </a:cubicBezTo>
                  <a:lnTo>
                    <a:pt x="11097" y="882"/>
                  </a:lnTo>
                  <a:lnTo>
                    <a:pt x="11109" y="870"/>
                  </a:lnTo>
                  <a:lnTo>
                    <a:pt x="11109" y="870"/>
                  </a:lnTo>
                  <a:cubicBezTo>
                    <a:pt x="11121" y="870"/>
                    <a:pt x="11121" y="894"/>
                    <a:pt x="11097" y="917"/>
                  </a:cubicBezTo>
                  <a:cubicBezTo>
                    <a:pt x="11095" y="918"/>
                    <a:pt x="11093" y="919"/>
                    <a:pt x="11092" y="919"/>
                  </a:cubicBezTo>
                  <a:cubicBezTo>
                    <a:pt x="11078" y="919"/>
                    <a:pt x="11098" y="867"/>
                    <a:pt x="11109" y="834"/>
                  </a:cubicBezTo>
                  <a:cubicBezTo>
                    <a:pt x="11116" y="824"/>
                    <a:pt x="11120" y="821"/>
                    <a:pt x="11122" y="821"/>
                  </a:cubicBezTo>
                  <a:cubicBezTo>
                    <a:pt x="11128" y="821"/>
                    <a:pt x="11128" y="836"/>
                    <a:pt x="11138" y="836"/>
                  </a:cubicBezTo>
                  <a:cubicBezTo>
                    <a:pt x="11140" y="836"/>
                    <a:pt x="11142" y="835"/>
                    <a:pt x="11145" y="834"/>
                  </a:cubicBezTo>
                  <a:cubicBezTo>
                    <a:pt x="11157" y="786"/>
                    <a:pt x="11121" y="822"/>
                    <a:pt x="11121" y="786"/>
                  </a:cubicBezTo>
                  <a:cubicBezTo>
                    <a:pt x="11133" y="771"/>
                    <a:pt x="11140" y="767"/>
                    <a:pt x="11144" y="767"/>
                  </a:cubicBezTo>
                  <a:cubicBezTo>
                    <a:pt x="11148" y="767"/>
                    <a:pt x="11151" y="771"/>
                    <a:pt x="11154" y="771"/>
                  </a:cubicBezTo>
                  <a:cubicBezTo>
                    <a:pt x="11157" y="771"/>
                    <a:pt x="11161" y="767"/>
                    <a:pt x="11169" y="751"/>
                  </a:cubicBezTo>
                  <a:cubicBezTo>
                    <a:pt x="11167" y="749"/>
                    <a:pt x="11165" y="748"/>
                    <a:pt x="11163" y="748"/>
                  </a:cubicBezTo>
                  <a:cubicBezTo>
                    <a:pt x="11156" y="748"/>
                    <a:pt x="11149" y="759"/>
                    <a:pt x="11142" y="759"/>
                  </a:cubicBezTo>
                  <a:cubicBezTo>
                    <a:pt x="11139" y="759"/>
                    <a:pt x="11136" y="757"/>
                    <a:pt x="11133" y="751"/>
                  </a:cubicBezTo>
                  <a:cubicBezTo>
                    <a:pt x="11145" y="727"/>
                    <a:pt x="11157" y="727"/>
                    <a:pt x="11181" y="703"/>
                  </a:cubicBezTo>
                  <a:lnTo>
                    <a:pt x="11169" y="681"/>
                  </a:lnTo>
                  <a:lnTo>
                    <a:pt x="11169" y="681"/>
                  </a:lnTo>
                  <a:cubicBezTo>
                    <a:pt x="11166" y="685"/>
                    <a:pt x="11161" y="689"/>
                    <a:pt x="11157" y="691"/>
                  </a:cubicBezTo>
                  <a:lnTo>
                    <a:pt x="11145" y="667"/>
                  </a:lnTo>
                  <a:cubicBezTo>
                    <a:pt x="11157" y="644"/>
                    <a:pt x="11193" y="632"/>
                    <a:pt x="11193" y="596"/>
                  </a:cubicBezTo>
                  <a:lnTo>
                    <a:pt x="11193" y="596"/>
                  </a:lnTo>
                  <a:lnTo>
                    <a:pt x="11169" y="608"/>
                  </a:lnTo>
                  <a:cubicBezTo>
                    <a:pt x="11157" y="620"/>
                    <a:pt x="11169" y="632"/>
                    <a:pt x="11145" y="655"/>
                  </a:cubicBezTo>
                  <a:cubicBezTo>
                    <a:pt x="11145" y="652"/>
                    <a:pt x="11144" y="651"/>
                    <a:pt x="11143" y="651"/>
                  </a:cubicBezTo>
                  <a:cubicBezTo>
                    <a:pt x="11135" y="651"/>
                    <a:pt x="11106" y="705"/>
                    <a:pt x="11085" y="715"/>
                  </a:cubicBezTo>
                  <a:cubicBezTo>
                    <a:pt x="11073" y="715"/>
                    <a:pt x="11073" y="703"/>
                    <a:pt x="11073" y="691"/>
                  </a:cubicBezTo>
                  <a:cubicBezTo>
                    <a:pt x="11038" y="727"/>
                    <a:pt x="11014" y="703"/>
                    <a:pt x="10966" y="739"/>
                  </a:cubicBezTo>
                  <a:cubicBezTo>
                    <a:pt x="10990" y="715"/>
                    <a:pt x="10990" y="691"/>
                    <a:pt x="11002" y="655"/>
                  </a:cubicBezTo>
                  <a:cubicBezTo>
                    <a:pt x="11003" y="657"/>
                    <a:pt x="11005" y="657"/>
                    <a:pt x="11006" y="657"/>
                  </a:cubicBezTo>
                  <a:cubicBezTo>
                    <a:pt x="11019" y="657"/>
                    <a:pt x="11039" y="616"/>
                    <a:pt x="11050" y="584"/>
                  </a:cubicBezTo>
                  <a:lnTo>
                    <a:pt x="11050" y="584"/>
                  </a:lnTo>
                  <a:cubicBezTo>
                    <a:pt x="11038" y="584"/>
                    <a:pt x="11014" y="632"/>
                    <a:pt x="11014" y="644"/>
                  </a:cubicBezTo>
                  <a:cubicBezTo>
                    <a:pt x="11012" y="639"/>
                    <a:pt x="11009" y="638"/>
                    <a:pt x="11007" y="638"/>
                  </a:cubicBezTo>
                  <a:cubicBezTo>
                    <a:pt x="10999" y="638"/>
                    <a:pt x="10990" y="651"/>
                    <a:pt x="10984" y="651"/>
                  </a:cubicBezTo>
                  <a:cubicBezTo>
                    <a:pt x="10980" y="651"/>
                    <a:pt x="10978" y="646"/>
                    <a:pt x="10978" y="632"/>
                  </a:cubicBezTo>
                  <a:cubicBezTo>
                    <a:pt x="10978" y="620"/>
                    <a:pt x="11014" y="596"/>
                    <a:pt x="11014" y="572"/>
                  </a:cubicBezTo>
                  <a:cubicBezTo>
                    <a:pt x="11013" y="571"/>
                    <a:pt x="11012" y="571"/>
                    <a:pt x="11011" y="571"/>
                  </a:cubicBezTo>
                  <a:cubicBezTo>
                    <a:pt x="11002" y="571"/>
                    <a:pt x="10992" y="613"/>
                    <a:pt x="10976" y="613"/>
                  </a:cubicBezTo>
                  <a:cubicBezTo>
                    <a:pt x="10973" y="613"/>
                    <a:pt x="10970" y="611"/>
                    <a:pt x="10966" y="608"/>
                  </a:cubicBezTo>
                  <a:cubicBezTo>
                    <a:pt x="10978" y="608"/>
                    <a:pt x="10978" y="596"/>
                    <a:pt x="10978" y="596"/>
                  </a:cubicBezTo>
                  <a:cubicBezTo>
                    <a:pt x="10978" y="589"/>
                    <a:pt x="10976" y="586"/>
                    <a:pt x="10973" y="586"/>
                  </a:cubicBezTo>
                  <a:cubicBezTo>
                    <a:pt x="10965" y="586"/>
                    <a:pt x="10951" y="603"/>
                    <a:pt x="10943" y="620"/>
                  </a:cubicBezTo>
                  <a:cubicBezTo>
                    <a:pt x="10966" y="548"/>
                    <a:pt x="10907" y="608"/>
                    <a:pt x="10943" y="548"/>
                  </a:cubicBezTo>
                  <a:cubicBezTo>
                    <a:pt x="10907" y="548"/>
                    <a:pt x="10931" y="584"/>
                    <a:pt x="10919" y="608"/>
                  </a:cubicBezTo>
                  <a:cubicBezTo>
                    <a:pt x="10914" y="610"/>
                    <a:pt x="10910" y="611"/>
                    <a:pt x="10906" y="611"/>
                  </a:cubicBezTo>
                  <a:cubicBezTo>
                    <a:pt x="10891" y="611"/>
                    <a:pt x="10883" y="594"/>
                    <a:pt x="10883" y="584"/>
                  </a:cubicBezTo>
                  <a:cubicBezTo>
                    <a:pt x="10891" y="584"/>
                    <a:pt x="10899" y="579"/>
                    <a:pt x="10903" y="579"/>
                  </a:cubicBezTo>
                  <a:cubicBezTo>
                    <a:pt x="10905" y="579"/>
                    <a:pt x="10907" y="580"/>
                    <a:pt x="10907" y="584"/>
                  </a:cubicBezTo>
                  <a:lnTo>
                    <a:pt x="10919" y="536"/>
                  </a:lnTo>
                  <a:cubicBezTo>
                    <a:pt x="10917" y="529"/>
                    <a:pt x="10914" y="526"/>
                    <a:pt x="10911" y="526"/>
                  </a:cubicBezTo>
                  <a:cubicBezTo>
                    <a:pt x="10896" y="526"/>
                    <a:pt x="10870" y="583"/>
                    <a:pt x="10855" y="583"/>
                  </a:cubicBezTo>
                  <a:cubicBezTo>
                    <a:pt x="10852" y="583"/>
                    <a:pt x="10849" y="580"/>
                    <a:pt x="10847" y="572"/>
                  </a:cubicBezTo>
                  <a:cubicBezTo>
                    <a:pt x="10871" y="560"/>
                    <a:pt x="10859" y="536"/>
                    <a:pt x="10883" y="513"/>
                  </a:cubicBezTo>
                  <a:lnTo>
                    <a:pt x="10883" y="513"/>
                  </a:lnTo>
                  <a:cubicBezTo>
                    <a:pt x="10880" y="516"/>
                    <a:pt x="10877" y="516"/>
                    <a:pt x="10874" y="516"/>
                  </a:cubicBezTo>
                  <a:cubicBezTo>
                    <a:pt x="10871" y="516"/>
                    <a:pt x="10869" y="516"/>
                    <a:pt x="10867" y="516"/>
                  </a:cubicBezTo>
                  <a:cubicBezTo>
                    <a:pt x="10862" y="516"/>
                    <a:pt x="10859" y="519"/>
                    <a:pt x="10859" y="536"/>
                  </a:cubicBezTo>
                  <a:cubicBezTo>
                    <a:pt x="10847" y="536"/>
                    <a:pt x="10847" y="524"/>
                    <a:pt x="10847" y="513"/>
                  </a:cubicBezTo>
                  <a:cubicBezTo>
                    <a:pt x="10823" y="524"/>
                    <a:pt x="10812" y="524"/>
                    <a:pt x="10788" y="548"/>
                  </a:cubicBezTo>
                  <a:cubicBezTo>
                    <a:pt x="10776" y="536"/>
                    <a:pt x="10776" y="501"/>
                    <a:pt x="10776" y="489"/>
                  </a:cubicBezTo>
                  <a:cubicBezTo>
                    <a:pt x="10773" y="490"/>
                    <a:pt x="10770" y="490"/>
                    <a:pt x="10768" y="490"/>
                  </a:cubicBezTo>
                  <a:cubicBezTo>
                    <a:pt x="10743" y="490"/>
                    <a:pt x="10729" y="448"/>
                    <a:pt x="10699" y="448"/>
                  </a:cubicBezTo>
                  <a:cubicBezTo>
                    <a:pt x="10694" y="448"/>
                    <a:pt x="10687" y="450"/>
                    <a:pt x="10681" y="453"/>
                  </a:cubicBezTo>
                  <a:cubicBezTo>
                    <a:pt x="10678" y="450"/>
                    <a:pt x="10675" y="449"/>
                    <a:pt x="10673" y="449"/>
                  </a:cubicBezTo>
                  <a:cubicBezTo>
                    <a:pt x="10660" y="449"/>
                    <a:pt x="10665" y="502"/>
                    <a:pt x="10649" y="502"/>
                  </a:cubicBezTo>
                  <a:cubicBezTo>
                    <a:pt x="10648" y="502"/>
                    <a:pt x="10646" y="501"/>
                    <a:pt x="10645" y="501"/>
                  </a:cubicBezTo>
                  <a:cubicBezTo>
                    <a:pt x="10669" y="453"/>
                    <a:pt x="10645" y="453"/>
                    <a:pt x="10645" y="429"/>
                  </a:cubicBezTo>
                  <a:cubicBezTo>
                    <a:pt x="10636" y="412"/>
                    <a:pt x="10625" y="409"/>
                    <a:pt x="10613" y="409"/>
                  </a:cubicBezTo>
                  <a:cubicBezTo>
                    <a:pt x="10605" y="409"/>
                    <a:pt x="10597" y="410"/>
                    <a:pt x="10590" y="410"/>
                  </a:cubicBezTo>
                  <a:cubicBezTo>
                    <a:pt x="10577" y="410"/>
                    <a:pt x="10566" y="406"/>
                    <a:pt x="10562" y="382"/>
                  </a:cubicBezTo>
                  <a:cubicBezTo>
                    <a:pt x="10562" y="382"/>
                    <a:pt x="10573" y="370"/>
                    <a:pt x="10573" y="370"/>
                  </a:cubicBezTo>
                  <a:cubicBezTo>
                    <a:pt x="10562" y="334"/>
                    <a:pt x="10538" y="346"/>
                    <a:pt x="10514" y="322"/>
                  </a:cubicBezTo>
                  <a:lnTo>
                    <a:pt x="10526" y="322"/>
                  </a:lnTo>
                  <a:cubicBezTo>
                    <a:pt x="10515" y="295"/>
                    <a:pt x="10499" y="288"/>
                    <a:pt x="10482" y="288"/>
                  </a:cubicBezTo>
                  <a:cubicBezTo>
                    <a:pt x="10461" y="288"/>
                    <a:pt x="10438" y="298"/>
                    <a:pt x="10419" y="298"/>
                  </a:cubicBezTo>
                  <a:cubicBezTo>
                    <a:pt x="10419" y="286"/>
                    <a:pt x="10431" y="274"/>
                    <a:pt x="10431" y="263"/>
                  </a:cubicBezTo>
                  <a:cubicBezTo>
                    <a:pt x="10424" y="256"/>
                    <a:pt x="10414" y="246"/>
                    <a:pt x="10400" y="246"/>
                  </a:cubicBezTo>
                  <a:cubicBezTo>
                    <a:pt x="10389" y="246"/>
                    <a:pt x="10375" y="253"/>
                    <a:pt x="10359" y="274"/>
                  </a:cubicBezTo>
                  <a:cubicBezTo>
                    <a:pt x="10359" y="245"/>
                    <a:pt x="10357" y="240"/>
                    <a:pt x="10354" y="240"/>
                  </a:cubicBezTo>
                  <a:cubicBezTo>
                    <a:pt x="10352" y="240"/>
                    <a:pt x="10350" y="241"/>
                    <a:pt x="10348" y="241"/>
                  </a:cubicBezTo>
                  <a:cubicBezTo>
                    <a:pt x="10344" y="241"/>
                    <a:pt x="10340" y="237"/>
                    <a:pt x="10335" y="215"/>
                  </a:cubicBezTo>
                  <a:cubicBezTo>
                    <a:pt x="10335" y="209"/>
                    <a:pt x="10338" y="209"/>
                    <a:pt x="10341" y="209"/>
                  </a:cubicBezTo>
                  <a:cubicBezTo>
                    <a:pt x="10344" y="209"/>
                    <a:pt x="10347" y="209"/>
                    <a:pt x="10347" y="203"/>
                  </a:cubicBezTo>
                  <a:cubicBezTo>
                    <a:pt x="10335" y="179"/>
                    <a:pt x="10323" y="191"/>
                    <a:pt x="10311" y="179"/>
                  </a:cubicBezTo>
                  <a:cubicBezTo>
                    <a:pt x="10283" y="189"/>
                    <a:pt x="10254" y="237"/>
                    <a:pt x="10232" y="237"/>
                  </a:cubicBezTo>
                  <a:cubicBezTo>
                    <a:pt x="10226" y="237"/>
                    <a:pt x="10221" y="234"/>
                    <a:pt x="10216" y="227"/>
                  </a:cubicBezTo>
                  <a:cubicBezTo>
                    <a:pt x="10240" y="155"/>
                    <a:pt x="10240" y="215"/>
                    <a:pt x="10264" y="155"/>
                  </a:cubicBezTo>
                  <a:lnTo>
                    <a:pt x="10264" y="155"/>
                  </a:lnTo>
                  <a:cubicBezTo>
                    <a:pt x="10257" y="162"/>
                    <a:pt x="10250" y="169"/>
                    <a:pt x="10246" y="169"/>
                  </a:cubicBezTo>
                  <a:cubicBezTo>
                    <a:pt x="10242" y="169"/>
                    <a:pt x="10240" y="165"/>
                    <a:pt x="10240" y="155"/>
                  </a:cubicBezTo>
                  <a:cubicBezTo>
                    <a:pt x="10252" y="132"/>
                    <a:pt x="10252" y="143"/>
                    <a:pt x="10264" y="120"/>
                  </a:cubicBezTo>
                  <a:cubicBezTo>
                    <a:pt x="10264" y="117"/>
                    <a:pt x="10263" y="115"/>
                    <a:pt x="10261" y="115"/>
                  </a:cubicBezTo>
                  <a:cubicBezTo>
                    <a:pt x="10251" y="115"/>
                    <a:pt x="10211" y="168"/>
                    <a:pt x="10205" y="168"/>
                  </a:cubicBezTo>
                  <a:cubicBezTo>
                    <a:pt x="10205" y="168"/>
                    <a:pt x="10204" y="168"/>
                    <a:pt x="10204" y="167"/>
                  </a:cubicBezTo>
                  <a:cubicBezTo>
                    <a:pt x="10192" y="191"/>
                    <a:pt x="10192" y="191"/>
                    <a:pt x="10204" y="191"/>
                  </a:cubicBezTo>
                  <a:cubicBezTo>
                    <a:pt x="10197" y="205"/>
                    <a:pt x="10191" y="210"/>
                    <a:pt x="10186" y="210"/>
                  </a:cubicBezTo>
                  <a:cubicBezTo>
                    <a:pt x="10174" y="210"/>
                    <a:pt x="10165" y="189"/>
                    <a:pt x="10151" y="189"/>
                  </a:cubicBezTo>
                  <a:cubicBezTo>
                    <a:pt x="10149" y="189"/>
                    <a:pt x="10147" y="190"/>
                    <a:pt x="10145" y="191"/>
                  </a:cubicBezTo>
                  <a:cubicBezTo>
                    <a:pt x="10145" y="203"/>
                    <a:pt x="10157" y="215"/>
                    <a:pt x="10145" y="251"/>
                  </a:cubicBezTo>
                  <a:cubicBezTo>
                    <a:pt x="10141" y="247"/>
                    <a:pt x="10137" y="245"/>
                    <a:pt x="10132" y="245"/>
                  </a:cubicBezTo>
                  <a:cubicBezTo>
                    <a:pt x="10110" y="245"/>
                    <a:pt x="10081" y="290"/>
                    <a:pt x="10061" y="310"/>
                  </a:cubicBezTo>
                  <a:cubicBezTo>
                    <a:pt x="10050" y="274"/>
                    <a:pt x="10097" y="263"/>
                    <a:pt x="10121" y="203"/>
                  </a:cubicBezTo>
                  <a:cubicBezTo>
                    <a:pt x="10121" y="191"/>
                    <a:pt x="10133" y="143"/>
                    <a:pt x="10145" y="132"/>
                  </a:cubicBezTo>
                  <a:cubicBezTo>
                    <a:pt x="10142" y="126"/>
                    <a:pt x="10138" y="124"/>
                    <a:pt x="10133" y="124"/>
                  </a:cubicBezTo>
                  <a:cubicBezTo>
                    <a:pt x="10116" y="124"/>
                    <a:pt x="10091" y="146"/>
                    <a:pt x="10073" y="155"/>
                  </a:cubicBezTo>
                  <a:lnTo>
                    <a:pt x="10085" y="143"/>
                  </a:lnTo>
                  <a:cubicBezTo>
                    <a:pt x="10083" y="142"/>
                    <a:pt x="10081" y="142"/>
                    <a:pt x="10078" y="142"/>
                  </a:cubicBezTo>
                  <a:cubicBezTo>
                    <a:pt x="10059" y="142"/>
                    <a:pt x="10033" y="167"/>
                    <a:pt x="10016" y="167"/>
                  </a:cubicBezTo>
                  <a:cubicBezTo>
                    <a:pt x="10010" y="167"/>
                    <a:pt x="10005" y="164"/>
                    <a:pt x="10002" y="155"/>
                  </a:cubicBezTo>
                  <a:lnTo>
                    <a:pt x="10002" y="167"/>
                  </a:lnTo>
                  <a:cubicBezTo>
                    <a:pt x="10002" y="179"/>
                    <a:pt x="9990" y="167"/>
                    <a:pt x="9966" y="191"/>
                  </a:cubicBezTo>
                  <a:cubicBezTo>
                    <a:pt x="9976" y="172"/>
                    <a:pt x="9978" y="153"/>
                    <a:pt x="9984" y="140"/>
                  </a:cubicBezTo>
                  <a:lnTo>
                    <a:pt x="9984" y="140"/>
                  </a:lnTo>
                  <a:cubicBezTo>
                    <a:pt x="9940" y="199"/>
                    <a:pt x="9917" y="158"/>
                    <a:pt x="9871" y="215"/>
                  </a:cubicBezTo>
                  <a:cubicBezTo>
                    <a:pt x="9871" y="203"/>
                    <a:pt x="9895" y="167"/>
                    <a:pt x="9907" y="155"/>
                  </a:cubicBezTo>
                  <a:cubicBezTo>
                    <a:pt x="9914" y="162"/>
                    <a:pt x="9916" y="169"/>
                    <a:pt x="9920" y="169"/>
                  </a:cubicBezTo>
                  <a:cubicBezTo>
                    <a:pt x="9923" y="169"/>
                    <a:pt x="9925" y="165"/>
                    <a:pt x="9930" y="155"/>
                  </a:cubicBezTo>
                  <a:cubicBezTo>
                    <a:pt x="9919" y="155"/>
                    <a:pt x="9919" y="132"/>
                    <a:pt x="9930" y="108"/>
                  </a:cubicBezTo>
                  <a:lnTo>
                    <a:pt x="9930" y="108"/>
                  </a:lnTo>
                  <a:cubicBezTo>
                    <a:pt x="9907" y="143"/>
                    <a:pt x="9883" y="155"/>
                    <a:pt x="9859" y="167"/>
                  </a:cubicBezTo>
                  <a:cubicBezTo>
                    <a:pt x="9847" y="167"/>
                    <a:pt x="9823" y="167"/>
                    <a:pt x="9859" y="155"/>
                  </a:cubicBezTo>
                  <a:lnTo>
                    <a:pt x="9847" y="155"/>
                  </a:lnTo>
                  <a:cubicBezTo>
                    <a:pt x="9847" y="143"/>
                    <a:pt x="9847" y="143"/>
                    <a:pt x="9847" y="143"/>
                  </a:cubicBezTo>
                  <a:lnTo>
                    <a:pt x="9907" y="132"/>
                  </a:lnTo>
                  <a:lnTo>
                    <a:pt x="9871" y="132"/>
                  </a:lnTo>
                  <a:cubicBezTo>
                    <a:pt x="9877" y="126"/>
                    <a:pt x="9877" y="123"/>
                    <a:pt x="9872" y="123"/>
                  </a:cubicBezTo>
                  <a:cubicBezTo>
                    <a:pt x="9868" y="123"/>
                    <a:pt x="9859" y="126"/>
                    <a:pt x="9847" y="132"/>
                  </a:cubicBezTo>
                  <a:lnTo>
                    <a:pt x="9835" y="132"/>
                  </a:lnTo>
                  <a:cubicBezTo>
                    <a:pt x="9835" y="132"/>
                    <a:pt x="9835" y="132"/>
                    <a:pt x="9835" y="143"/>
                  </a:cubicBezTo>
                  <a:cubicBezTo>
                    <a:pt x="9835" y="143"/>
                    <a:pt x="9823" y="143"/>
                    <a:pt x="9823" y="155"/>
                  </a:cubicBezTo>
                  <a:cubicBezTo>
                    <a:pt x="9811" y="167"/>
                    <a:pt x="9811" y="167"/>
                    <a:pt x="9800" y="167"/>
                  </a:cubicBezTo>
                  <a:cubicBezTo>
                    <a:pt x="9811" y="155"/>
                    <a:pt x="9811" y="155"/>
                    <a:pt x="9811" y="155"/>
                  </a:cubicBezTo>
                  <a:cubicBezTo>
                    <a:pt x="9811" y="143"/>
                    <a:pt x="9811" y="143"/>
                    <a:pt x="9811" y="143"/>
                  </a:cubicBezTo>
                  <a:cubicBezTo>
                    <a:pt x="9823" y="132"/>
                    <a:pt x="9823" y="132"/>
                    <a:pt x="9835" y="132"/>
                  </a:cubicBezTo>
                  <a:lnTo>
                    <a:pt x="9811" y="132"/>
                  </a:lnTo>
                  <a:cubicBezTo>
                    <a:pt x="9811" y="128"/>
                    <a:pt x="9810" y="126"/>
                    <a:pt x="9808" y="126"/>
                  </a:cubicBezTo>
                  <a:cubicBezTo>
                    <a:pt x="9805" y="126"/>
                    <a:pt x="9800" y="132"/>
                    <a:pt x="9800" y="132"/>
                  </a:cubicBezTo>
                  <a:cubicBezTo>
                    <a:pt x="9788" y="143"/>
                    <a:pt x="9788" y="143"/>
                    <a:pt x="9776" y="143"/>
                  </a:cubicBezTo>
                  <a:lnTo>
                    <a:pt x="9728" y="143"/>
                  </a:lnTo>
                  <a:lnTo>
                    <a:pt x="9776" y="132"/>
                  </a:lnTo>
                  <a:lnTo>
                    <a:pt x="9685" y="132"/>
                  </a:lnTo>
                  <a:cubicBezTo>
                    <a:pt x="9704" y="129"/>
                    <a:pt x="9728" y="126"/>
                    <a:pt x="9752" y="120"/>
                  </a:cubicBezTo>
                  <a:lnTo>
                    <a:pt x="9740" y="120"/>
                  </a:lnTo>
                  <a:lnTo>
                    <a:pt x="9776" y="108"/>
                  </a:lnTo>
                  <a:lnTo>
                    <a:pt x="9740" y="108"/>
                  </a:lnTo>
                  <a:cubicBezTo>
                    <a:pt x="9771" y="108"/>
                    <a:pt x="9775" y="90"/>
                    <a:pt x="9807" y="85"/>
                  </a:cubicBezTo>
                  <a:lnTo>
                    <a:pt x="9807" y="85"/>
                  </a:lnTo>
                  <a:cubicBezTo>
                    <a:pt x="9808" y="85"/>
                    <a:pt x="9810" y="84"/>
                    <a:pt x="9811" y="84"/>
                  </a:cubicBezTo>
                  <a:cubicBezTo>
                    <a:pt x="9776" y="84"/>
                    <a:pt x="9788" y="84"/>
                    <a:pt x="9776" y="96"/>
                  </a:cubicBezTo>
                  <a:cubicBezTo>
                    <a:pt x="9728" y="96"/>
                    <a:pt x="9752" y="84"/>
                    <a:pt x="9740" y="84"/>
                  </a:cubicBezTo>
                  <a:cubicBezTo>
                    <a:pt x="9764" y="84"/>
                    <a:pt x="9776" y="84"/>
                    <a:pt x="9788" y="72"/>
                  </a:cubicBezTo>
                  <a:lnTo>
                    <a:pt x="9788" y="72"/>
                  </a:lnTo>
                  <a:cubicBezTo>
                    <a:pt x="9780" y="76"/>
                    <a:pt x="9773" y="77"/>
                    <a:pt x="9769" y="77"/>
                  </a:cubicBezTo>
                  <a:cubicBezTo>
                    <a:pt x="9760" y="77"/>
                    <a:pt x="9760" y="72"/>
                    <a:pt x="9776" y="72"/>
                  </a:cubicBezTo>
                  <a:cubicBezTo>
                    <a:pt x="9740" y="72"/>
                    <a:pt x="9763" y="72"/>
                    <a:pt x="9764" y="60"/>
                  </a:cubicBezTo>
                  <a:lnTo>
                    <a:pt x="9764" y="60"/>
                  </a:lnTo>
                  <a:cubicBezTo>
                    <a:pt x="9763" y="72"/>
                    <a:pt x="9740" y="72"/>
                    <a:pt x="9704" y="72"/>
                  </a:cubicBezTo>
                  <a:lnTo>
                    <a:pt x="9669" y="72"/>
                  </a:lnTo>
                  <a:cubicBezTo>
                    <a:pt x="9621" y="72"/>
                    <a:pt x="9704" y="60"/>
                    <a:pt x="9692" y="60"/>
                  </a:cubicBezTo>
                  <a:lnTo>
                    <a:pt x="9740" y="60"/>
                  </a:lnTo>
                  <a:cubicBezTo>
                    <a:pt x="9728" y="60"/>
                    <a:pt x="9692" y="48"/>
                    <a:pt x="9680" y="48"/>
                  </a:cubicBezTo>
                  <a:cubicBezTo>
                    <a:pt x="9659" y="51"/>
                    <a:pt x="9646" y="52"/>
                    <a:pt x="9639" y="52"/>
                  </a:cubicBezTo>
                  <a:cubicBezTo>
                    <a:pt x="9610" y="52"/>
                    <a:pt x="9671" y="36"/>
                    <a:pt x="9633" y="36"/>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28"/>
            <p:cNvSpPr/>
            <p:nvPr/>
          </p:nvSpPr>
          <p:spPr>
            <a:xfrm>
              <a:off x="5575100" y="2174200"/>
              <a:ext cx="600" cy="1225"/>
            </a:xfrm>
            <a:custGeom>
              <a:rect b="b" l="l" r="r" t="t"/>
              <a:pathLst>
                <a:path extrusionOk="0" h="49" w="24">
                  <a:moveTo>
                    <a:pt x="24" y="1"/>
                  </a:moveTo>
                  <a:lnTo>
                    <a:pt x="0" y="48"/>
                  </a:lnTo>
                  <a:lnTo>
                    <a:pt x="12" y="25"/>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28"/>
            <p:cNvSpPr/>
            <p:nvPr/>
          </p:nvSpPr>
          <p:spPr>
            <a:xfrm>
              <a:off x="5574800" y="2173025"/>
              <a:ext cx="25" cy="325"/>
            </a:xfrm>
            <a:custGeom>
              <a:rect b="b" l="l" r="r" t="t"/>
              <a:pathLst>
                <a:path extrusionOk="0" h="13" w="1">
                  <a:moveTo>
                    <a:pt x="0" y="0"/>
                  </a:moveTo>
                  <a:cubicBezTo>
                    <a:pt x="0" y="0"/>
                    <a:pt x="0" y="0"/>
                    <a:pt x="0" y="12"/>
                  </a:cubicBezTo>
                  <a:cubicBezTo>
                    <a:pt x="0" y="12"/>
                    <a:pt x="0" y="12"/>
                    <a:pt x="0"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28"/>
            <p:cNvSpPr/>
            <p:nvPr/>
          </p:nvSpPr>
          <p:spPr>
            <a:xfrm>
              <a:off x="5573600" y="2172725"/>
              <a:ext cx="925" cy="1500"/>
            </a:xfrm>
            <a:custGeom>
              <a:rect b="b" l="l" r="r" t="t"/>
              <a:pathLst>
                <a:path extrusionOk="0" h="60" w="37">
                  <a:moveTo>
                    <a:pt x="36" y="0"/>
                  </a:moveTo>
                  <a:lnTo>
                    <a:pt x="12" y="12"/>
                  </a:lnTo>
                  <a:lnTo>
                    <a:pt x="1" y="60"/>
                  </a:lnTo>
                  <a:cubicBezTo>
                    <a:pt x="24" y="48"/>
                    <a:pt x="1" y="36"/>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28"/>
            <p:cNvSpPr/>
            <p:nvPr/>
          </p:nvSpPr>
          <p:spPr>
            <a:xfrm>
              <a:off x="5570025" y="2172425"/>
              <a:ext cx="3000" cy="2375"/>
            </a:xfrm>
            <a:custGeom>
              <a:rect b="b" l="l" r="r" t="t"/>
              <a:pathLst>
                <a:path extrusionOk="0" h="95" w="120">
                  <a:moveTo>
                    <a:pt x="84" y="0"/>
                  </a:moveTo>
                  <a:lnTo>
                    <a:pt x="84" y="0"/>
                  </a:lnTo>
                  <a:cubicBezTo>
                    <a:pt x="36" y="12"/>
                    <a:pt x="48" y="84"/>
                    <a:pt x="1" y="84"/>
                  </a:cubicBezTo>
                  <a:cubicBezTo>
                    <a:pt x="3" y="91"/>
                    <a:pt x="6" y="94"/>
                    <a:pt x="10" y="94"/>
                  </a:cubicBezTo>
                  <a:cubicBezTo>
                    <a:pt x="26" y="94"/>
                    <a:pt x="58" y="37"/>
                    <a:pt x="75" y="37"/>
                  </a:cubicBezTo>
                  <a:cubicBezTo>
                    <a:pt x="79" y="37"/>
                    <a:pt x="82" y="40"/>
                    <a:pt x="84" y="48"/>
                  </a:cubicBezTo>
                  <a:cubicBezTo>
                    <a:pt x="84" y="16"/>
                    <a:pt x="95" y="16"/>
                    <a:pt x="105" y="16"/>
                  </a:cubicBezTo>
                  <a:lnTo>
                    <a:pt x="105" y="16"/>
                  </a:lnTo>
                  <a:cubicBezTo>
                    <a:pt x="110" y="16"/>
                    <a:pt x="116" y="16"/>
                    <a:pt x="120" y="12"/>
                  </a:cubicBezTo>
                  <a:cubicBezTo>
                    <a:pt x="118" y="11"/>
                    <a:pt x="116" y="10"/>
                    <a:pt x="114" y="10"/>
                  </a:cubicBezTo>
                  <a:cubicBezTo>
                    <a:pt x="104" y="10"/>
                    <a:pt x="88" y="22"/>
                    <a:pt x="81" y="22"/>
                  </a:cubicBezTo>
                  <a:cubicBezTo>
                    <a:pt x="76" y="22"/>
                    <a:pt x="76" y="17"/>
                    <a:pt x="8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28"/>
            <p:cNvSpPr/>
            <p:nvPr/>
          </p:nvSpPr>
          <p:spPr>
            <a:xfrm>
              <a:off x="5571450" y="2174300"/>
              <a:ext cx="575" cy="725"/>
            </a:xfrm>
            <a:custGeom>
              <a:rect b="b" l="l" r="r" t="t"/>
              <a:pathLst>
                <a:path extrusionOk="0" h="29" w="23">
                  <a:moveTo>
                    <a:pt x="16" y="1"/>
                  </a:moveTo>
                  <a:cubicBezTo>
                    <a:pt x="13" y="1"/>
                    <a:pt x="8" y="4"/>
                    <a:pt x="3" y="9"/>
                  </a:cubicBezTo>
                  <a:cubicBezTo>
                    <a:pt x="12" y="9"/>
                    <a:pt x="1" y="29"/>
                    <a:pt x="5" y="29"/>
                  </a:cubicBezTo>
                  <a:cubicBezTo>
                    <a:pt x="6" y="29"/>
                    <a:pt x="9" y="27"/>
                    <a:pt x="15" y="21"/>
                  </a:cubicBezTo>
                  <a:cubicBezTo>
                    <a:pt x="22" y="7"/>
                    <a:pt x="21" y="1"/>
                    <a:pt x="1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28"/>
            <p:cNvSpPr/>
            <p:nvPr/>
          </p:nvSpPr>
          <p:spPr>
            <a:xfrm>
              <a:off x="5570925" y="2171825"/>
              <a:ext cx="325" cy="625"/>
            </a:xfrm>
            <a:custGeom>
              <a:rect b="b" l="l" r="r" t="t"/>
              <a:pathLst>
                <a:path extrusionOk="0" h="25" w="13">
                  <a:moveTo>
                    <a:pt x="12" y="1"/>
                  </a:moveTo>
                  <a:lnTo>
                    <a:pt x="0" y="24"/>
                  </a:lnTo>
                  <a:lnTo>
                    <a:pt x="12" y="24"/>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28"/>
            <p:cNvSpPr/>
            <p:nvPr/>
          </p:nvSpPr>
          <p:spPr>
            <a:xfrm>
              <a:off x="5570325" y="2171225"/>
              <a:ext cx="925" cy="625"/>
            </a:xfrm>
            <a:custGeom>
              <a:rect b="b" l="l" r="r" t="t"/>
              <a:pathLst>
                <a:path extrusionOk="0" h="25" w="37">
                  <a:moveTo>
                    <a:pt x="36" y="1"/>
                  </a:moveTo>
                  <a:lnTo>
                    <a:pt x="29" y="5"/>
                  </a:lnTo>
                  <a:lnTo>
                    <a:pt x="29" y="5"/>
                  </a:lnTo>
                  <a:cubicBezTo>
                    <a:pt x="32" y="5"/>
                    <a:pt x="34" y="3"/>
                    <a:pt x="36" y="1"/>
                  </a:cubicBezTo>
                  <a:close/>
                  <a:moveTo>
                    <a:pt x="29" y="5"/>
                  </a:moveTo>
                  <a:lnTo>
                    <a:pt x="29" y="5"/>
                  </a:lnTo>
                  <a:cubicBezTo>
                    <a:pt x="20" y="9"/>
                    <a:pt x="10" y="5"/>
                    <a:pt x="1" y="25"/>
                  </a:cubicBezTo>
                  <a:lnTo>
                    <a:pt x="29" y="5"/>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28"/>
            <p:cNvSpPr/>
            <p:nvPr/>
          </p:nvSpPr>
          <p:spPr>
            <a:xfrm>
              <a:off x="5568775" y="2170225"/>
              <a:ext cx="975" cy="1075"/>
            </a:xfrm>
            <a:custGeom>
              <a:rect b="b" l="l" r="r" t="t"/>
              <a:pathLst>
                <a:path extrusionOk="0" h="43" w="39">
                  <a:moveTo>
                    <a:pt x="36" y="0"/>
                  </a:moveTo>
                  <a:cubicBezTo>
                    <a:pt x="27" y="0"/>
                    <a:pt x="0" y="42"/>
                    <a:pt x="11" y="42"/>
                  </a:cubicBezTo>
                  <a:cubicBezTo>
                    <a:pt x="12" y="42"/>
                    <a:pt x="13" y="42"/>
                    <a:pt x="15" y="41"/>
                  </a:cubicBezTo>
                  <a:cubicBezTo>
                    <a:pt x="27" y="29"/>
                    <a:pt x="27" y="5"/>
                    <a:pt x="39" y="5"/>
                  </a:cubicBezTo>
                  <a:cubicBezTo>
                    <a:pt x="39" y="2"/>
                    <a:pt x="38" y="0"/>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28"/>
            <p:cNvSpPr/>
            <p:nvPr/>
          </p:nvSpPr>
          <p:spPr>
            <a:xfrm>
              <a:off x="5565575" y="2170925"/>
              <a:ext cx="600" cy="450"/>
            </a:xfrm>
            <a:custGeom>
              <a:rect b="b" l="l" r="r" t="t"/>
              <a:pathLst>
                <a:path extrusionOk="0" h="18" w="24">
                  <a:moveTo>
                    <a:pt x="0" y="1"/>
                  </a:moveTo>
                  <a:lnTo>
                    <a:pt x="0" y="13"/>
                  </a:lnTo>
                  <a:cubicBezTo>
                    <a:pt x="0" y="16"/>
                    <a:pt x="1" y="18"/>
                    <a:pt x="3" y="18"/>
                  </a:cubicBezTo>
                  <a:cubicBezTo>
                    <a:pt x="7" y="18"/>
                    <a:pt x="15" y="9"/>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28"/>
            <p:cNvSpPr/>
            <p:nvPr/>
          </p:nvSpPr>
          <p:spPr>
            <a:xfrm>
              <a:off x="5563250" y="2175400"/>
              <a:ext cx="550" cy="625"/>
            </a:xfrm>
            <a:custGeom>
              <a:rect b="b" l="l" r="r" t="t"/>
              <a:pathLst>
                <a:path extrusionOk="0" h="25" w="22">
                  <a:moveTo>
                    <a:pt x="10" y="0"/>
                  </a:moveTo>
                  <a:cubicBezTo>
                    <a:pt x="1" y="18"/>
                    <a:pt x="0" y="23"/>
                    <a:pt x="3" y="23"/>
                  </a:cubicBezTo>
                  <a:cubicBezTo>
                    <a:pt x="6" y="23"/>
                    <a:pt x="13" y="17"/>
                    <a:pt x="17" y="17"/>
                  </a:cubicBezTo>
                  <a:cubicBezTo>
                    <a:pt x="20" y="17"/>
                    <a:pt x="22" y="19"/>
                    <a:pt x="22" y="24"/>
                  </a:cubicBezTo>
                  <a:cubicBezTo>
                    <a:pt x="22" y="12"/>
                    <a:pt x="22" y="0"/>
                    <a:pt x="1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28"/>
            <p:cNvSpPr/>
            <p:nvPr/>
          </p:nvSpPr>
          <p:spPr>
            <a:xfrm>
              <a:off x="5565875" y="2169300"/>
              <a:ext cx="600" cy="475"/>
            </a:xfrm>
            <a:custGeom>
              <a:rect b="b" l="l" r="r" t="t"/>
              <a:pathLst>
                <a:path extrusionOk="0" h="19" w="24">
                  <a:moveTo>
                    <a:pt x="16" y="0"/>
                  </a:moveTo>
                  <a:cubicBezTo>
                    <a:pt x="12" y="0"/>
                    <a:pt x="6" y="6"/>
                    <a:pt x="0" y="18"/>
                  </a:cubicBezTo>
                  <a:lnTo>
                    <a:pt x="0" y="18"/>
                  </a:lnTo>
                  <a:cubicBezTo>
                    <a:pt x="4" y="10"/>
                    <a:pt x="7" y="8"/>
                    <a:pt x="9" y="8"/>
                  </a:cubicBezTo>
                  <a:cubicBezTo>
                    <a:pt x="13" y="8"/>
                    <a:pt x="16" y="18"/>
                    <a:pt x="24" y="18"/>
                  </a:cubicBezTo>
                  <a:cubicBezTo>
                    <a:pt x="24" y="6"/>
                    <a:pt x="21" y="0"/>
                    <a:pt x="1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28"/>
            <p:cNvSpPr/>
            <p:nvPr/>
          </p:nvSpPr>
          <p:spPr>
            <a:xfrm>
              <a:off x="5563475" y="2168225"/>
              <a:ext cx="2700" cy="2425"/>
            </a:xfrm>
            <a:custGeom>
              <a:rect b="b" l="l" r="r" t="t"/>
              <a:pathLst>
                <a:path extrusionOk="0" h="97" w="108">
                  <a:moveTo>
                    <a:pt x="70" y="1"/>
                  </a:moveTo>
                  <a:cubicBezTo>
                    <a:pt x="65" y="1"/>
                    <a:pt x="57" y="4"/>
                    <a:pt x="48" y="14"/>
                  </a:cubicBezTo>
                  <a:cubicBezTo>
                    <a:pt x="36" y="25"/>
                    <a:pt x="25" y="85"/>
                    <a:pt x="1" y="97"/>
                  </a:cubicBezTo>
                  <a:cubicBezTo>
                    <a:pt x="18" y="97"/>
                    <a:pt x="52" y="61"/>
                    <a:pt x="63" y="61"/>
                  </a:cubicBezTo>
                  <a:cubicBezTo>
                    <a:pt x="67" y="61"/>
                    <a:pt x="67" y="67"/>
                    <a:pt x="60" y="85"/>
                  </a:cubicBezTo>
                  <a:lnTo>
                    <a:pt x="108" y="25"/>
                  </a:lnTo>
                  <a:cubicBezTo>
                    <a:pt x="108" y="21"/>
                    <a:pt x="107" y="20"/>
                    <a:pt x="105" y="20"/>
                  </a:cubicBezTo>
                  <a:cubicBezTo>
                    <a:pt x="97" y="20"/>
                    <a:pt x="70" y="61"/>
                    <a:pt x="60" y="61"/>
                  </a:cubicBezTo>
                  <a:cubicBezTo>
                    <a:pt x="72" y="37"/>
                    <a:pt x="84" y="37"/>
                    <a:pt x="84" y="25"/>
                  </a:cubicBezTo>
                  <a:cubicBezTo>
                    <a:pt x="84" y="11"/>
                    <a:pt x="80" y="1"/>
                    <a:pt x="7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28"/>
            <p:cNvSpPr/>
            <p:nvPr/>
          </p:nvSpPr>
          <p:spPr>
            <a:xfrm>
              <a:off x="5563275" y="2172725"/>
              <a:ext cx="825" cy="1450"/>
            </a:xfrm>
            <a:custGeom>
              <a:rect b="b" l="l" r="r" t="t"/>
              <a:pathLst>
                <a:path extrusionOk="0" h="58" w="33">
                  <a:moveTo>
                    <a:pt x="33" y="0"/>
                  </a:moveTo>
                  <a:cubicBezTo>
                    <a:pt x="33" y="24"/>
                    <a:pt x="21" y="24"/>
                    <a:pt x="9" y="36"/>
                  </a:cubicBezTo>
                  <a:cubicBezTo>
                    <a:pt x="1" y="52"/>
                    <a:pt x="1" y="57"/>
                    <a:pt x="4" y="57"/>
                  </a:cubicBezTo>
                  <a:cubicBezTo>
                    <a:pt x="11" y="57"/>
                    <a:pt x="33" y="36"/>
                    <a:pt x="33" y="36"/>
                  </a:cubicBezTo>
                  <a:lnTo>
                    <a:pt x="33"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28"/>
            <p:cNvSpPr/>
            <p:nvPr/>
          </p:nvSpPr>
          <p:spPr>
            <a:xfrm>
              <a:off x="5561700" y="2169150"/>
              <a:ext cx="625" cy="25"/>
            </a:xfrm>
            <a:custGeom>
              <a:rect b="b" l="l" r="r" t="t"/>
              <a:pathLst>
                <a:path extrusionOk="0" h="1" w="25">
                  <a:moveTo>
                    <a:pt x="0" y="0"/>
                  </a:moveTo>
                  <a:lnTo>
                    <a:pt x="24" y="0"/>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28"/>
            <p:cNvSpPr/>
            <p:nvPr/>
          </p:nvSpPr>
          <p:spPr>
            <a:xfrm>
              <a:off x="5561700" y="2168250"/>
              <a:ext cx="625" cy="325"/>
            </a:xfrm>
            <a:custGeom>
              <a:rect b="b" l="l" r="r" t="t"/>
              <a:pathLst>
                <a:path extrusionOk="0" h="13" w="25">
                  <a:moveTo>
                    <a:pt x="24" y="1"/>
                  </a:moveTo>
                  <a:lnTo>
                    <a:pt x="0" y="13"/>
                  </a:lnTo>
                  <a:lnTo>
                    <a:pt x="12" y="13"/>
                  </a:ln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28"/>
            <p:cNvSpPr/>
            <p:nvPr/>
          </p:nvSpPr>
          <p:spPr>
            <a:xfrm>
              <a:off x="5561700" y="2167650"/>
              <a:ext cx="625" cy="325"/>
            </a:xfrm>
            <a:custGeom>
              <a:rect b="b" l="l" r="r" t="t"/>
              <a:pathLst>
                <a:path extrusionOk="0" h="13" w="25">
                  <a:moveTo>
                    <a:pt x="0" y="1"/>
                  </a:moveTo>
                  <a:lnTo>
                    <a:pt x="12" y="13"/>
                  </a:ln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28"/>
            <p:cNvSpPr/>
            <p:nvPr/>
          </p:nvSpPr>
          <p:spPr>
            <a:xfrm>
              <a:off x="5560800" y="2167075"/>
              <a:ext cx="325" cy="725"/>
            </a:xfrm>
            <a:custGeom>
              <a:rect b="b" l="l" r="r" t="t"/>
              <a:pathLst>
                <a:path extrusionOk="0" h="29" w="13">
                  <a:moveTo>
                    <a:pt x="12" y="12"/>
                  </a:moveTo>
                  <a:cubicBezTo>
                    <a:pt x="12" y="14"/>
                    <a:pt x="11" y="15"/>
                    <a:pt x="11" y="17"/>
                  </a:cubicBezTo>
                  <a:lnTo>
                    <a:pt x="11" y="17"/>
                  </a:lnTo>
                  <a:cubicBezTo>
                    <a:pt x="12" y="16"/>
                    <a:pt x="12" y="15"/>
                    <a:pt x="12" y="12"/>
                  </a:cubicBezTo>
                  <a:close/>
                  <a:moveTo>
                    <a:pt x="1" y="0"/>
                  </a:moveTo>
                  <a:lnTo>
                    <a:pt x="1" y="24"/>
                  </a:lnTo>
                  <a:cubicBezTo>
                    <a:pt x="1" y="22"/>
                    <a:pt x="1" y="21"/>
                    <a:pt x="1" y="21"/>
                  </a:cubicBezTo>
                  <a:cubicBezTo>
                    <a:pt x="1" y="21"/>
                    <a:pt x="1" y="28"/>
                    <a:pt x="4" y="28"/>
                  </a:cubicBezTo>
                  <a:cubicBezTo>
                    <a:pt x="5" y="28"/>
                    <a:pt x="8" y="26"/>
                    <a:pt x="11" y="17"/>
                  </a:cubicBezTo>
                  <a:lnTo>
                    <a:pt x="11" y="17"/>
                  </a:lnTo>
                  <a:cubicBezTo>
                    <a:pt x="11" y="17"/>
                    <a:pt x="10" y="17"/>
                    <a:pt x="10" y="17"/>
                  </a:cubicBezTo>
                  <a:cubicBezTo>
                    <a:pt x="7" y="17"/>
                    <a:pt x="1" y="8"/>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28"/>
            <p:cNvSpPr/>
            <p:nvPr/>
          </p:nvSpPr>
          <p:spPr>
            <a:xfrm>
              <a:off x="5550075" y="2178075"/>
              <a:ext cx="625" cy="1225"/>
            </a:xfrm>
            <a:custGeom>
              <a:rect b="b" l="l" r="r" t="t"/>
              <a:pathLst>
                <a:path extrusionOk="0" h="49" w="25">
                  <a:moveTo>
                    <a:pt x="25" y="1"/>
                  </a:moveTo>
                  <a:lnTo>
                    <a:pt x="1" y="36"/>
                  </a:lnTo>
                  <a:cubicBezTo>
                    <a:pt x="13" y="36"/>
                    <a:pt x="13" y="36"/>
                    <a:pt x="13" y="48"/>
                  </a:cubicBezTo>
                  <a:cubicBezTo>
                    <a:pt x="25" y="36"/>
                    <a:pt x="25" y="24"/>
                    <a:pt x="2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28"/>
            <p:cNvSpPr/>
            <p:nvPr/>
          </p:nvSpPr>
          <p:spPr>
            <a:xfrm>
              <a:off x="5549500" y="2177700"/>
              <a:ext cx="1500" cy="750"/>
            </a:xfrm>
            <a:custGeom>
              <a:rect b="b" l="l" r="r" t="t"/>
              <a:pathLst>
                <a:path extrusionOk="0" h="30" w="60">
                  <a:moveTo>
                    <a:pt x="57" y="0"/>
                  </a:moveTo>
                  <a:cubicBezTo>
                    <a:pt x="52" y="0"/>
                    <a:pt x="42" y="7"/>
                    <a:pt x="33" y="7"/>
                  </a:cubicBezTo>
                  <a:cubicBezTo>
                    <a:pt x="30" y="7"/>
                    <a:pt x="26" y="6"/>
                    <a:pt x="24" y="4"/>
                  </a:cubicBezTo>
                  <a:lnTo>
                    <a:pt x="24" y="4"/>
                  </a:lnTo>
                  <a:lnTo>
                    <a:pt x="0" y="27"/>
                  </a:lnTo>
                  <a:cubicBezTo>
                    <a:pt x="2" y="29"/>
                    <a:pt x="4" y="30"/>
                    <a:pt x="6" y="30"/>
                  </a:cubicBezTo>
                  <a:cubicBezTo>
                    <a:pt x="19" y="30"/>
                    <a:pt x="39" y="4"/>
                    <a:pt x="60" y="4"/>
                  </a:cubicBezTo>
                  <a:cubicBezTo>
                    <a:pt x="60" y="1"/>
                    <a:pt x="59" y="0"/>
                    <a:pt x="5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28"/>
            <p:cNvSpPr/>
            <p:nvPr/>
          </p:nvSpPr>
          <p:spPr>
            <a:xfrm>
              <a:off x="5542350" y="2172125"/>
              <a:ext cx="2100" cy="1350"/>
            </a:xfrm>
            <a:custGeom>
              <a:rect b="b" l="l" r="r" t="t"/>
              <a:pathLst>
                <a:path extrusionOk="0" h="54" w="84">
                  <a:moveTo>
                    <a:pt x="24" y="0"/>
                  </a:moveTo>
                  <a:cubicBezTo>
                    <a:pt x="24" y="12"/>
                    <a:pt x="0" y="36"/>
                    <a:pt x="0" y="36"/>
                  </a:cubicBezTo>
                  <a:lnTo>
                    <a:pt x="36" y="24"/>
                  </a:lnTo>
                  <a:lnTo>
                    <a:pt x="24" y="48"/>
                  </a:lnTo>
                  <a:cubicBezTo>
                    <a:pt x="24" y="52"/>
                    <a:pt x="25" y="54"/>
                    <a:pt x="26" y="54"/>
                  </a:cubicBezTo>
                  <a:cubicBezTo>
                    <a:pt x="31" y="54"/>
                    <a:pt x="42" y="30"/>
                    <a:pt x="46" y="30"/>
                  </a:cubicBezTo>
                  <a:cubicBezTo>
                    <a:pt x="47" y="30"/>
                    <a:pt x="48" y="32"/>
                    <a:pt x="48" y="36"/>
                  </a:cubicBezTo>
                  <a:cubicBezTo>
                    <a:pt x="72" y="12"/>
                    <a:pt x="60" y="12"/>
                    <a:pt x="84" y="0"/>
                  </a:cubicBezTo>
                  <a:lnTo>
                    <a:pt x="84" y="0"/>
                  </a:lnTo>
                  <a:cubicBezTo>
                    <a:pt x="76" y="4"/>
                    <a:pt x="69" y="6"/>
                    <a:pt x="63" y="6"/>
                  </a:cubicBezTo>
                  <a:cubicBezTo>
                    <a:pt x="51" y="6"/>
                    <a:pt x="40" y="0"/>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28"/>
            <p:cNvSpPr/>
            <p:nvPr/>
          </p:nvSpPr>
          <p:spPr>
            <a:xfrm>
              <a:off x="5553350" y="2282250"/>
              <a:ext cx="1500" cy="1300"/>
            </a:xfrm>
            <a:custGeom>
              <a:rect b="b" l="l" r="r" t="t"/>
              <a:pathLst>
                <a:path extrusionOk="0" h="52" w="60">
                  <a:moveTo>
                    <a:pt x="25" y="1"/>
                  </a:moveTo>
                  <a:cubicBezTo>
                    <a:pt x="37" y="25"/>
                    <a:pt x="1" y="13"/>
                    <a:pt x="37" y="48"/>
                  </a:cubicBezTo>
                  <a:cubicBezTo>
                    <a:pt x="41" y="50"/>
                    <a:pt x="44" y="51"/>
                    <a:pt x="47" y="51"/>
                  </a:cubicBezTo>
                  <a:cubicBezTo>
                    <a:pt x="59" y="51"/>
                    <a:pt x="54" y="30"/>
                    <a:pt x="2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28"/>
            <p:cNvSpPr/>
            <p:nvPr/>
          </p:nvSpPr>
          <p:spPr>
            <a:xfrm>
              <a:off x="5560350" y="2261200"/>
              <a:ext cx="175" cy="250"/>
            </a:xfrm>
            <a:custGeom>
              <a:rect b="b" l="l" r="r" t="t"/>
              <a:pathLst>
                <a:path extrusionOk="0" h="10" w="7">
                  <a:moveTo>
                    <a:pt x="2" y="0"/>
                  </a:moveTo>
                  <a:cubicBezTo>
                    <a:pt x="1" y="0"/>
                    <a:pt x="1" y="3"/>
                    <a:pt x="7" y="9"/>
                  </a:cubicBezTo>
                  <a:cubicBezTo>
                    <a:pt x="7" y="3"/>
                    <a:pt x="4" y="0"/>
                    <a:pt x="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28"/>
            <p:cNvSpPr/>
            <p:nvPr/>
          </p:nvSpPr>
          <p:spPr>
            <a:xfrm>
              <a:off x="5562600" y="2256050"/>
              <a:ext cx="600" cy="325"/>
            </a:xfrm>
            <a:custGeom>
              <a:rect b="b" l="l" r="r" t="t"/>
              <a:pathLst>
                <a:path extrusionOk="0" h="13" w="24">
                  <a:moveTo>
                    <a:pt x="0" y="1"/>
                  </a:moveTo>
                  <a:lnTo>
                    <a:pt x="0" y="13"/>
                  </a:lnTo>
                  <a:lnTo>
                    <a:pt x="24" y="13"/>
                  </a:lnTo>
                  <a:cubicBezTo>
                    <a:pt x="12" y="13"/>
                    <a:pt x="12" y="1"/>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28"/>
            <p:cNvSpPr/>
            <p:nvPr/>
          </p:nvSpPr>
          <p:spPr>
            <a:xfrm>
              <a:off x="5558725" y="2278100"/>
              <a:ext cx="325" cy="300"/>
            </a:xfrm>
            <a:custGeom>
              <a:rect b="b" l="l" r="r" t="t"/>
              <a:pathLst>
                <a:path extrusionOk="0" h="12" w="13">
                  <a:moveTo>
                    <a:pt x="12" y="0"/>
                  </a:moveTo>
                  <a:cubicBezTo>
                    <a:pt x="0" y="0"/>
                    <a:pt x="0" y="0"/>
                    <a:pt x="12" y="12"/>
                  </a:cubicBezTo>
                  <a:cubicBezTo>
                    <a:pt x="12" y="12"/>
                    <a:pt x="12"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28"/>
            <p:cNvSpPr/>
            <p:nvPr/>
          </p:nvSpPr>
          <p:spPr>
            <a:xfrm>
              <a:off x="5559900" y="2276600"/>
              <a:ext cx="300" cy="150"/>
            </a:xfrm>
            <a:custGeom>
              <a:rect b="b" l="l" r="r" t="t"/>
              <a:pathLst>
                <a:path extrusionOk="0" h="6" w="12">
                  <a:moveTo>
                    <a:pt x="1" y="1"/>
                  </a:moveTo>
                  <a:cubicBezTo>
                    <a:pt x="5" y="4"/>
                    <a:pt x="7" y="6"/>
                    <a:pt x="9" y="6"/>
                  </a:cubicBezTo>
                  <a:cubicBezTo>
                    <a:pt x="11" y="6"/>
                    <a:pt x="9"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28"/>
            <p:cNvSpPr/>
            <p:nvPr/>
          </p:nvSpPr>
          <p:spPr>
            <a:xfrm>
              <a:off x="5560800" y="2275700"/>
              <a:ext cx="325" cy="25"/>
            </a:xfrm>
            <a:custGeom>
              <a:rect b="b" l="l" r="r" t="t"/>
              <a:pathLst>
                <a:path extrusionOk="0" h="1" w="13">
                  <a:moveTo>
                    <a:pt x="1" y="1"/>
                  </a:moveTo>
                  <a:cubicBezTo>
                    <a:pt x="1" y="1"/>
                    <a:pt x="1" y="1"/>
                    <a:pt x="1" y="1"/>
                  </a:cubicBezTo>
                  <a:cubicBezTo>
                    <a:pt x="1" y="1"/>
                    <a:pt x="12"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28"/>
            <p:cNvSpPr/>
            <p:nvPr/>
          </p:nvSpPr>
          <p:spPr>
            <a:xfrm>
              <a:off x="5558125" y="2276900"/>
              <a:ext cx="2250" cy="1750"/>
            </a:xfrm>
            <a:custGeom>
              <a:rect b="b" l="l" r="r" t="t"/>
              <a:pathLst>
                <a:path extrusionOk="0" h="70" w="90">
                  <a:moveTo>
                    <a:pt x="36" y="0"/>
                  </a:moveTo>
                  <a:cubicBezTo>
                    <a:pt x="24" y="12"/>
                    <a:pt x="24" y="12"/>
                    <a:pt x="24" y="12"/>
                  </a:cubicBezTo>
                  <a:cubicBezTo>
                    <a:pt x="0" y="12"/>
                    <a:pt x="24" y="36"/>
                    <a:pt x="36" y="48"/>
                  </a:cubicBezTo>
                  <a:cubicBezTo>
                    <a:pt x="50" y="55"/>
                    <a:pt x="75" y="70"/>
                    <a:pt x="83" y="70"/>
                  </a:cubicBezTo>
                  <a:cubicBezTo>
                    <a:pt x="89" y="70"/>
                    <a:pt x="85" y="61"/>
                    <a:pt x="60" y="36"/>
                  </a:cubicBezTo>
                  <a:lnTo>
                    <a:pt x="58" y="36"/>
                  </a:lnTo>
                  <a:cubicBezTo>
                    <a:pt x="56" y="31"/>
                    <a:pt x="48" y="19"/>
                    <a:pt x="48" y="12"/>
                  </a:cubicBezTo>
                  <a:cubicBezTo>
                    <a:pt x="48" y="12"/>
                    <a:pt x="36" y="12"/>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28"/>
            <p:cNvSpPr/>
            <p:nvPr/>
          </p:nvSpPr>
          <p:spPr>
            <a:xfrm>
              <a:off x="5556625" y="2268575"/>
              <a:ext cx="325" cy="25"/>
            </a:xfrm>
            <a:custGeom>
              <a:rect b="b" l="l" r="r" t="t"/>
              <a:pathLst>
                <a:path extrusionOk="0" h="1" w="13">
                  <a:moveTo>
                    <a:pt x="13" y="0"/>
                  </a:moveTo>
                  <a:cubicBezTo>
                    <a:pt x="13" y="0"/>
                    <a:pt x="13" y="0"/>
                    <a:pt x="13" y="0"/>
                  </a:cubicBezTo>
                  <a:cubicBezTo>
                    <a:pt x="1" y="0"/>
                    <a:pt x="1" y="0"/>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28"/>
            <p:cNvSpPr/>
            <p:nvPr/>
          </p:nvSpPr>
          <p:spPr>
            <a:xfrm>
              <a:off x="5556925" y="2281950"/>
              <a:ext cx="925" cy="325"/>
            </a:xfrm>
            <a:custGeom>
              <a:rect b="b" l="l" r="r" t="t"/>
              <a:pathLst>
                <a:path extrusionOk="0" h="13" w="37">
                  <a:moveTo>
                    <a:pt x="1" y="1"/>
                  </a:moveTo>
                  <a:cubicBezTo>
                    <a:pt x="1" y="1"/>
                    <a:pt x="25" y="13"/>
                    <a:pt x="37" y="13"/>
                  </a:cubicBezTo>
                  <a:lnTo>
                    <a:pt x="13"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28"/>
            <p:cNvSpPr/>
            <p:nvPr/>
          </p:nvSpPr>
          <p:spPr>
            <a:xfrm>
              <a:off x="5561100" y="2279275"/>
              <a:ext cx="925" cy="475"/>
            </a:xfrm>
            <a:custGeom>
              <a:rect b="b" l="l" r="r" t="t"/>
              <a:pathLst>
                <a:path extrusionOk="0" h="19" w="37">
                  <a:moveTo>
                    <a:pt x="0" y="1"/>
                  </a:moveTo>
                  <a:cubicBezTo>
                    <a:pt x="6" y="13"/>
                    <a:pt x="18" y="19"/>
                    <a:pt x="26" y="19"/>
                  </a:cubicBezTo>
                  <a:cubicBezTo>
                    <a:pt x="33" y="19"/>
                    <a:pt x="36" y="13"/>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28"/>
            <p:cNvSpPr/>
            <p:nvPr/>
          </p:nvSpPr>
          <p:spPr>
            <a:xfrm>
              <a:off x="5561700" y="2277800"/>
              <a:ext cx="1500" cy="900"/>
            </a:xfrm>
            <a:custGeom>
              <a:rect b="b" l="l" r="r" t="t"/>
              <a:pathLst>
                <a:path extrusionOk="0" h="36" w="60">
                  <a:moveTo>
                    <a:pt x="24" y="0"/>
                  </a:moveTo>
                  <a:cubicBezTo>
                    <a:pt x="36" y="12"/>
                    <a:pt x="0" y="0"/>
                    <a:pt x="36" y="36"/>
                  </a:cubicBezTo>
                  <a:cubicBezTo>
                    <a:pt x="0" y="0"/>
                    <a:pt x="60" y="24"/>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28"/>
            <p:cNvSpPr/>
            <p:nvPr/>
          </p:nvSpPr>
          <p:spPr>
            <a:xfrm>
              <a:off x="5560800" y="2275100"/>
              <a:ext cx="2400" cy="1525"/>
            </a:xfrm>
            <a:custGeom>
              <a:rect b="b" l="l" r="r" t="t"/>
              <a:pathLst>
                <a:path extrusionOk="0" h="61" w="96">
                  <a:moveTo>
                    <a:pt x="1" y="1"/>
                  </a:moveTo>
                  <a:cubicBezTo>
                    <a:pt x="1" y="6"/>
                    <a:pt x="3" y="9"/>
                    <a:pt x="6" y="11"/>
                  </a:cubicBezTo>
                  <a:lnTo>
                    <a:pt x="6" y="11"/>
                  </a:lnTo>
                  <a:cubicBezTo>
                    <a:pt x="4" y="8"/>
                    <a:pt x="3" y="5"/>
                    <a:pt x="1" y="1"/>
                  </a:cubicBezTo>
                  <a:close/>
                  <a:moveTo>
                    <a:pt x="12" y="1"/>
                  </a:moveTo>
                  <a:cubicBezTo>
                    <a:pt x="36" y="13"/>
                    <a:pt x="36" y="25"/>
                    <a:pt x="24" y="25"/>
                  </a:cubicBezTo>
                  <a:cubicBezTo>
                    <a:pt x="17" y="18"/>
                    <a:pt x="10" y="15"/>
                    <a:pt x="6" y="11"/>
                  </a:cubicBezTo>
                  <a:lnTo>
                    <a:pt x="6" y="11"/>
                  </a:lnTo>
                  <a:cubicBezTo>
                    <a:pt x="12" y="25"/>
                    <a:pt x="12" y="27"/>
                    <a:pt x="12" y="37"/>
                  </a:cubicBezTo>
                  <a:cubicBezTo>
                    <a:pt x="36" y="49"/>
                    <a:pt x="60" y="37"/>
                    <a:pt x="96" y="61"/>
                  </a:cubicBezTo>
                  <a:cubicBezTo>
                    <a:pt x="72" y="37"/>
                    <a:pt x="48" y="13"/>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28"/>
            <p:cNvSpPr/>
            <p:nvPr/>
          </p:nvSpPr>
          <p:spPr>
            <a:xfrm>
              <a:off x="5562875" y="2275100"/>
              <a:ext cx="1225" cy="1525"/>
            </a:xfrm>
            <a:custGeom>
              <a:rect b="b" l="l" r="r" t="t"/>
              <a:pathLst>
                <a:path extrusionOk="0" h="61" w="49">
                  <a:moveTo>
                    <a:pt x="13" y="1"/>
                  </a:moveTo>
                  <a:cubicBezTo>
                    <a:pt x="25" y="25"/>
                    <a:pt x="1" y="37"/>
                    <a:pt x="37" y="61"/>
                  </a:cubicBezTo>
                  <a:cubicBezTo>
                    <a:pt x="49" y="49"/>
                    <a:pt x="37" y="25"/>
                    <a:pt x="25" y="13"/>
                  </a:cubicBezTo>
                  <a:lnTo>
                    <a:pt x="13"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28"/>
            <p:cNvSpPr/>
            <p:nvPr/>
          </p:nvSpPr>
          <p:spPr>
            <a:xfrm>
              <a:off x="5554975" y="2271850"/>
              <a:ext cx="1175" cy="825"/>
            </a:xfrm>
            <a:custGeom>
              <a:rect b="b" l="l" r="r" t="t"/>
              <a:pathLst>
                <a:path extrusionOk="0" h="33" w="47">
                  <a:moveTo>
                    <a:pt x="7" y="0"/>
                  </a:moveTo>
                  <a:cubicBezTo>
                    <a:pt x="1" y="0"/>
                    <a:pt x="5" y="0"/>
                    <a:pt x="10" y="2"/>
                  </a:cubicBezTo>
                  <a:lnTo>
                    <a:pt x="10" y="2"/>
                  </a:lnTo>
                  <a:lnTo>
                    <a:pt x="7" y="0"/>
                  </a:lnTo>
                  <a:close/>
                  <a:moveTo>
                    <a:pt x="10" y="2"/>
                  </a:moveTo>
                  <a:lnTo>
                    <a:pt x="17" y="7"/>
                  </a:lnTo>
                  <a:lnTo>
                    <a:pt x="17" y="7"/>
                  </a:lnTo>
                  <a:cubicBezTo>
                    <a:pt x="16" y="5"/>
                    <a:pt x="13" y="3"/>
                    <a:pt x="10" y="2"/>
                  </a:cubicBezTo>
                  <a:close/>
                  <a:moveTo>
                    <a:pt x="17" y="7"/>
                  </a:moveTo>
                  <a:cubicBezTo>
                    <a:pt x="19" y="8"/>
                    <a:pt x="19" y="10"/>
                    <a:pt x="19" y="12"/>
                  </a:cubicBezTo>
                  <a:cubicBezTo>
                    <a:pt x="19" y="12"/>
                    <a:pt x="7" y="12"/>
                    <a:pt x="19" y="24"/>
                  </a:cubicBezTo>
                  <a:cubicBezTo>
                    <a:pt x="19" y="22"/>
                    <a:pt x="20" y="21"/>
                    <a:pt x="21" y="21"/>
                  </a:cubicBezTo>
                  <a:cubicBezTo>
                    <a:pt x="27" y="21"/>
                    <a:pt x="40" y="32"/>
                    <a:pt x="44" y="32"/>
                  </a:cubicBezTo>
                  <a:cubicBezTo>
                    <a:pt x="46" y="32"/>
                    <a:pt x="46" y="30"/>
                    <a:pt x="43" y="24"/>
                  </a:cubicBezTo>
                  <a:lnTo>
                    <a:pt x="17" y="7"/>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28"/>
            <p:cNvSpPr/>
            <p:nvPr/>
          </p:nvSpPr>
          <p:spPr>
            <a:xfrm>
              <a:off x="5555450" y="2269750"/>
              <a:ext cx="1200" cy="1525"/>
            </a:xfrm>
            <a:custGeom>
              <a:rect b="b" l="l" r="r" t="t"/>
              <a:pathLst>
                <a:path extrusionOk="0" h="61" w="48">
                  <a:moveTo>
                    <a:pt x="0" y="1"/>
                  </a:moveTo>
                  <a:lnTo>
                    <a:pt x="0" y="1"/>
                  </a:lnTo>
                  <a:cubicBezTo>
                    <a:pt x="12" y="24"/>
                    <a:pt x="12" y="24"/>
                    <a:pt x="36" y="48"/>
                  </a:cubicBezTo>
                  <a:lnTo>
                    <a:pt x="48" y="60"/>
                  </a:ln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28"/>
            <p:cNvSpPr/>
            <p:nvPr/>
          </p:nvSpPr>
          <p:spPr>
            <a:xfrm>
              <a:off x="5566150" y="2269825"/>
              <a:ext cx="1225" cy="475"/>
            </a:xfrm>
            <a:custGeom>
              <a:rect b="b" l="l" r="r" t="t"/>
              <a:pathLst>
                <a:path extrusionOk="0" h="19" w="49">
                  <a:moveTo>
                    <a:pt x="7" y="1"/>
                  </a:moveTo>
                  <a:cubicBezTo>
                    <a:pt x="1" y="1"/>
                    <a:pt x="1" y="4"/>
                    <a:pt x="13" y="10"/>
                  </a:cubicBezTo>
                  <a:cubicBezTo>
                    <a:pt x="19" y="16"/>
                    <a:pt x="31" y="18"/>
                    <a:pt x="38" y="18"/>
                  </a:cubicBezTo>
                  <a:cubicBezTo>
                    <a:pt x="46" y="18"/>
                    <a:pt x="49" y="16"/>
                    <a:pt x="37" y="10"/>
                  </a:cubicBezTo>
                  <a:cubicBezTo>
                    <a:pt x="25" y="4"/>
                    <a:pt x="13" y="1"/>
                    <a:pt x="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28"/>
            <p:cNvSpPr/>
            <p:nvPr/>
          </p:nvSpPr>
          <p:spPr>
            <a:xfrm>
              <a:off x="5557225" y="2264400"/>
              <a:ext cx="1225" cy="1200"/>
            </a:xfrm>
            <a:custGeom>
              <a:rect b="b" l="l" r="r" t="t"/>
              <a:pathLst>
                <a:path extrusionOk="0" h="48" w="49">
                  <a:moveTo>
                    <a:pt x="25" y="0"/>
                  </a:moveTo>
                  <a:cubicBezTo>
                    <a:pt x="25" y="12"/>
                    <a:pt x="1" y="36"/>
                    <a:pt x="25" y="48"/>
                  </a:cubicBezTo>
                  <a:cubicBezTo>
                    <a:pt x="48" y="48"/>
                    <a:pt x="36" y="12"/>
                    <a:pt x="2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28"/>
            <p:cNvSpPr/>
            <p:nvPr/>
          </p:nvSpPr>
          <p:spPr>
            <a:xfrm>
              <a:off x="5560575" y="2254875"/>
              <a:ext cx="850" cy="1200"/>
            </a:xfrm>
            <a:custGeom>
              <a:rect b="b" l="l" r="r" t="t"/>
              <a:pathLst>
                <a:path extrusionOk="0" h="48" w="34">
                  <a:moveTo>
                    <a:pt x="10" y="0"/>
                  </a:moveTo>
                  <a:lnTo>
                    <a:pt x="10" y="0"/>
                  </a:lnTo>
                  <a:cubicBezTo>
                    <a:pt x="10" y="0"/>
                    <a:pt x="1" y="0"/>
                    <a:pt x="13" y="8"/>
                  </a:cubicBezTo>
                  <a:lnTo>
                    <a:pt x="13" y="8"/>
                  </a:lnTo>
                  <a:cubicBezTo>
                    <a:pt x="12" y="5"/>
                    <a:pt x="11" y="3"/>
                    <a:pt x="10" y="0"/>
                  </a:cubicBezTo>
                  <a:close/>
                  <a:moveTo>
                    <a:pt x="13" y="8"/>
                  </a:moveTo>
                  <a:cubicBezTo>
                    <a:pt x="14" y="10"/>
                    <a:pt x="15" y="12"/>
                    <a:pt x="16" y="15"/>
                  </a:cubicBezTo>
                  <a:lnTo>
                    <a:pt x="16" y="15"/>
                  </a:lnTo>
                  <a:cubicBezTo>
                    <a:pt x="17" y="13"/>
                    <a:pt x="19" y="12"/>
                    <a:pt x="21" y="12"/>
                  </a:cubicBezTo>
                  <a:cubicBezTo>
                    <a:pt x="18" y="10"/>
                    <a:pt x="15" y="9"/>
                    <a:pt x="13" y="8"/>
                  </a:cubicBezTo>
                  <a:close/>
                  <a:moveTo>
                    <a:pt x="16" y="15"/>
                  </a:moveTo>
                  <a:lnTo>
                    <a:pt x="16" y="15"/>
                  </a:lnTo>
                  <a:cubicBezTo>
                    <a:pt x="10" y="21"/>
                    <a:pt x="14" y="38"/>
                    <a:pt x="33" y="48"/>
                  </a:cubicBezTo>
                  <a:cubicBezTo>
                    <a:pt x="24" y="39"/>
                    <a:pt x="22" y="29"/>
                    <a:pt x="16" y="15"/>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28"/>
            <p:cNvSpPr/>
            <p:nvPr/>
          </p:nvSpPr>
          <p:spPr>
            <a:xfrm>
              <a:off x="5562600" y="2253675"/>
              <a:ext cx="600" cy="625"/>
            </a:xfrm>
            <a:custGeom>
              <a:rect b="b" l="l" r="r" t="t"/>
              <a:pathLst>
                <a:path extrusionOk="0" h="25" w="24">
                  <a:moveTo>
                    <a:pt x="0" y="1"/>
                  </a:moveTo>
                  <a:cubicBezTo>
                    <a:pt x="0" y="13"/>
                    <a:pt x="0" y="13"/>
                    <a:pt x="12" y="25"/>
                  </a:cubicBezTo>
                  <a:cubicBezTo>
                    <a:pt x="24" y="25"/>
                    <a:pt x="12" y="1"/>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28"/>
            <p:cNvSpPr/>
            <p:nvPr/>
          </p:nvSpPr>
          <p:spPr>
            <a:xfrm>
              <a:off x="5549200" y="2259925"/>
              <a:ext cx="25" cy="25"/>
            </a:xfrm>
            <a:custGeom>
              <a:rect b="b" l="l" r="r" t="t"/>
              <a:pathLst>
                <a:path extrusionOk="0" h="1" w="1">
                  <a:moveTo>
                    <a:pt x="0" y="1"/>
                  </a:moveTo>
                  <a:cubicBezTo>
                    <a:pt x="0" y="1"/>
                    <a:pt x="0" y="1"/>
                    <a:pt x="0" y="1"/>
                  </a:cubicBezTo>
                  <a:cubicBezTo>
                    <a:pt x="0" y="1"/>
                    <a:pt x="0" y="1"/>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28"/>
            <p:cNvSpPr/>
            <p:nvPr/>
          </p:nvSpPr>
          <p:spPr>
            <a:xfrm>
              <a:off x="5550075" y="2262325"/>
              <a:ext cx="625" cy="25"/>
            </a:xfrm>
            <a:custGeom>
              <a:rect b="b" l="l" r="r" t="t"/>
              <a:pathLst>
                <a:path extrusionOk="0" h="1" w="25">
                  <a:moveTo>
                    <a:pt x="13" y="0"/>
                  </a:moveTo>
                  <a:cubicBezTo>
                    <a:pt x="13" y="0"/>
                    <a:pt x="13" y="0"/>
                    <a:pt x="1" y="0"/>
                  </a:cubicBezTo>
                  <a:cubicBezTo>
                    <a:pt x="13" y="0"/>
                    <a:pt x="13" y="0"/>
                    <a:pt x="2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28"/>
            <p:cNvSpPr/>
            <p:nvPr/>
          </p:nvSpPr>
          <p:spPr>
            <a:xfrm>
              <a:off x="5543825" y="2274225"/>
              <a:ext cx="325" cy="325"/>
            </a:xfrm>
            <a:custGeom>
              <a:rect b="b" l="l" r="r" t="t"/>
              <a:pathLst>
                <a:path extrusionOk="0" h="13" w="13">
                  <a:moveTo>
                    <a:pt x="13" y="0"/>
                  </a:moveTo>
                  <a:cubicBezTo>
                    <a:pt x="13" y="12"/>
                    <a:pt x="1" y="12"/>
                    <a:pt x="1" y="12"/>
                  </a:cubicBezTo>
                  <a:lnTo>
                    <a:pt x="13" y="12"/>
                  </a:lnTo>
                  <a:lnTo>
                    <a:pt x="13"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28"/>
            <p:cNvSpPr/>
            <p:nvPr/>
          </p:nvSpPr>
          <p:spPr>
            <a:xfrm>
              <a:off x="5547400" y="2256650"/>
              <a:ext cx="25" cy="325"/>
            </a:xfrm>
            <a:custGeom>
              <a:rect b="b" l="l" r="r" t="t"/>
              <a:pathLst>
                <a:path extrusionOk="0" h="13" w="1">
                  <a:moveTo>
                    <a:pt x="1" y="1"/>
                  </a:moveTo>
                  <a:cubicBezTo>
                    <a:pt x="1" y="13"/>
                    <a:pt x="1" y="13"/>
                    <a:pt x="1" y="13"/>
                  </a:cubicBezTo>
                  <a:cubicBezTo>
                    <a:pt x="1" y="1"/>
                    <a:pt x="1"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28"/>
            <p:cNvSpPr/>
            <p:nvPr/>
          </p:nvSpPr>
          <p:spPr>
            <a:xfrm>
              <a:off x="5547100" y="2259625"/>
              <a:ext cx="325" cy="25"/>
            </a:xfrm>
            <a:custGeom>
              <a:rect b="b" l="l" r="r" t="t"/>
              <a:pathLst>
                <a:path extrusionOk="0" h="1" w="13">
                  <a:moveTo>
                    <a:pt x="13" y="1"/>
                  </a:moveTo>
                  <a:cubicBezTo>
                    <a:pt x="13" y="1"/>
                    <a:pt x="13" y="1"/>
                    <a:pt x="13" y="1"/>
                  </a:cubicBezTo>
                  <a:cubicBezTo>
                    <a:pt x="13" y="1"/>
                    <a:pt x="1" y="1"/>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28"/>
            <p:cNvSpPr/>
            <p:nvPr/>
          </p:nvSpPr>
          <p:spPr>
            <a:xfrm>
              <a:off x="5539375" y="2286125"/>
              <a:ext cx="1500" cy="325"/>
            </a:xfrm>
            <a:custGeom>
              <a:rect b="b" l="l" r="r" t="t"/>
              <a:pathLst>
                <a:path extrusionOk="0" h="13" w="60">
                  <a:moveTo>
                    <a:pt x="48" y="1"/>
                  </a:moveTo>
                  <a:cubicBezTo>
                    <a:pt x="45" y="1"/>
                    <a:pt x="43" y="1"/>
                    <a:pt x="40" y="1"/>
                  </a:cubicBezTo>
                  <a:lnTo>
                    <a:pt x="40" y="1"/>
                  </a:lnTo>
                  <a:cubicBezTo>
                    <a:pt x="42" y="1"/>
                    <a:pt x="45" y="1"/>
                    <a:pt x="48" y="1"/>
                  </a:cubicBezTo>
                  <a:close/>
                  <a:moveTo>
                    <a:pt x="60" y="1"/>
                  </a:moveTo>
                  <a:cubicBezTo>
                    <a:pt x="40" y="1"/>
                    <a:pt x="45" y="1"/>
                    <a:pt x="34" y="7"/>
                  </a:cubicBezTo>
                  <a:lnTo>
                    <a:pt x="34" y="7"/>
                  </a:lnTo>
                  <a:lnTo>
                    <a:pt x="60" y="1"/>
                  </a:lnTo>
                  <a:close/>
                  <a:moveTo>
                    <a:pt x="23" y="10"/>
                  </a:moveTo>
                  <a:lnTo>
                    <a:pt x="14" y="12"/>
                  </a:lnTo>
                  <a:lnTo>
                    <a:pt x="14" y="12"/>
                  </a:lnTo>
                  <a:cubicBezTo>
                    <a:pt x="19" y="11"/>
                    <a:pt x="21" y="11"/>
                    <a:pt x="23" y="10"/>
                  </a:cubicBezTo>
                  <a:close/>
                  <a:moveTo>
                    <a:pt x="14" y="12"/>
                  </a:moveTo>
                  <a:cubicBezTo>
                    <a:pt x="11" y="12"/>
                    <a:pt x="6" y="12"/>
                    <a:pt x="0" y="12"/>
                  </a:cubicBezTo>
                  <a:lnTo>
                    <a:pt x="12" y="12"/>
                  </a:lnTo>
                  <a:lnTo>
                    <a:pt x="14" y="12"/>
                  </a:lnTo>
                  <a:close/>
                  <a:moveTo>
                    <a:pt x="40" y="1"/>
                  </a:moveTo>
                  <a:cubicBezTo>
                    <a:pt x="17" y="2"/>
                    <a:pt x="27" y="7"/>
                    <a:pt x="23" y="10"/>
                  </a:cubicBezTo>
                  <a:lnTo>
                    <a:pt x="23" y="10"/>
                  </a:lnTo>
                  <a:lnTo>
                    <a:pt x="24" y="9"/>
                  </a:lnTo>
                  <a:lnTo>
                    <a:pt x="24" y="9"/>
                  </a:lnTo>
                  <a:cubicBezTo>
                    <a:pt x="24" y="10"/>
                    <a:pt x="24" y="11"/>
                    <a:pt x="24" y="12"/>
                  </a:cubicBezTo>
                  <a:cubicBezTo>
                    <a:pt x="29" y="10"/>
                    <a:pt x="32" y="8"/>
                    <a:pt x="34" y="7"/>
                  </a:cubicBezTo>
                  <a:lnTo>
                    <a:pt x="34" y="7"/>
                  </a:lnTo>
                  <a:lnTo>
                    <a:pt x="24" y="9"/>
                  </a:lnTo>
                  <a:lnTo>
                    <a:pt x="24" y="9"/>
                  </a:lnTo>
                  <a:cubicBezTo>
                    <a:pt x="26" y="3"/>
                    <a:pt x="32" y="1"/>
                    <a:pt x="4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28"/>
            <p:cNvSpPr/>
            <p:nvPr/>
          </p:nvSpPr>
          <p:spPr>
            <a:xfrm>
              <a:off x="5541150" y="2275100"/>
              <a:ext cx="2700" cy="625"/>
            </a:xfrm>
            <a:custGeom>
              <a:rect b="b" l="l" r="r" t="t"/>
              <a:pathLst>
                <a:path extrusionOk="0" h="25" w="108">
                  <a:moveTo>
                    <a:pt x="108" y="1"/>
                  </a:moveTo>
                  <a:cubicBezTo>
                    <a:pt x="85" y="1"/>
                    <a:pt x="56" y="6"/>
                    <a:pt x="33" y="13"/>
                  </a:cubicBezTo>
                  <a:lnTo>
                    <a:pt x="33" y="13"/>
                  </a:lnTo>
                  <a:cubicBezTo>
                    <a:pt x="56" y="13"/>
                    <a:pt x="87" y="12"/>
                    <a:pt x="108" y="1"/>
                  </a:cubicBezTo>
                  <a:close/>
                  <a:moveTo>
                    <a:pt x="33" y="13"/>
                  </a:moveTo>
                  <a:cubicBezTo>
                    <a:pt x="30" y="13"/>
                    <a:pt x="27" y="13"/>
                    <a:pt x="25" y="13"/>
                  </a:cubicBezTo>
                  <a:lnTo>
                    <a:pt x="33" y="13"/>
                  </a:lnTo>
                  <a:cubicBezTo>
                    <a:pt x="33" y="13"/>
                    <a:pt x="33" y="13"/>
                    <a:pt x="33" y="13"/>
                  </a:cubicBezTo>
                  <a:close/>
                  <a:moveTo>
                    <a:pt x="33" y="13"/>
                  </a:moveTo>
                  <a:cubicBezTo>
                    <a:pt x="33" y="13"/>
                    <a:pt x="33" y="13"/>
                    <a:pt x="33" y="13"/>
                  </a:cubicBezTo>
                  <a:lnTo>
                    <a:pt x="33" y="13"/>
                  </a:lnTo>
                  <a:cubicBezTo>
                    <a:pt x="34" y="13"/>
                    <a:pt x="35" y="13"/>
                    <a:pt x="36" y="13"/>
                  </a:cubicBezTo>
                  <a:close/>
                  <a:moveTo>
                    <a:pt x="33" y="13"/>
                  </a:moveTo>
                  <a:cubicBezTo>
                    <a:pt x="11" y="13"/>
                    <a:pt x="1" y="14"/>
                    <a:pt x="1" y="25"/>
                  </a:cubicBezTo>
                  <a:cubicBezTo>
                    <a:pt x="9" y="21"/>
                    <a:pt x="20" y="17"/>
                    <a:pt x="33" y="13"/>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28"/>
            <p:cNvSpPr/>
            <p:nvPr/>
          </p:nvSpPr>
          <p:spPr>
            <a:xfrm>
              <a:off x="5543825" y="2275100"/>
              <a:ext cx="625" cy="25"/>
            </a:xfrm>
            <a:custGeom>
              <a:rect b="b" l="l" r="r" t="t"/>
              <a:pathLst>
                <a:path extrusionOk="0" h="1" w="25">
                  <a:moveTo>
                    <a:pt x="1" y="1"/>
                  </a:moveTo>
                  <a:cubicBezTo>
                    <a:pt x="1" y="1"/>
                    <a:pt x="1" y="1"/>
                    <a:pt x="1" y="1"/>
                  </a:cubicBezTo>
                  <a:cubicBezTo>
                    <a:pt x="13" y="1"/>
                    <a:pt x="13" y="1"/>
                    <a:pt x="13" y="1"/>
                  </a:cubicBezTo>
                  <a:cubicBezTo>
                    <a:pt x="13" y="1"/>
                    <a:pt x="25" y="1"/>
                    <a:pt x="25" y="1"/>
                  </a:cubicBezTo>
                  <a:cubicBezTo>
                    <a:pt x="13" y="1"/>
                    <a:pt x="13"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28"/>
            <p:cNvSpPr/>
            <p:nvPr/>
          </p:nvSpPr>
          <p:spPr>
            <a:xfrm>
              <a:off x="5540275" y="2284350"/>
              <a:ext cx="25" cy="25"/>
            </a:xfrm>
            <a:custGeom>
              <a:rect b="b" l="l" r="r" t="t"/>
              <a:pathLst>
                <a:path extrusionOk="0" h="1" w="1">
                  <a:moveTo>
                    <a:pt x="0" y="0"/>
                  </a:moveTo>
                  <a:cubicBezTo>
                    <a:pt x="0" y="0"/>
                    <a:pt x="0" y="0"/>
                    <a:pt x="0" y="0"/>
                  </a:cubicBezTo>
                  <a:cubicBezTo>
                    <a:pt x="0" y="0"/>
                    <a:pt x="0"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28"/>
            <p:cNvSpPr/>
            <p:nvPr/>
          </p:nvSpPr>
          <p:spPr>
            <a:xfrm>
              <a:off x="5542650" y="2273925"/>
              <a:ext cx="325" cy="25"/>
            </a:xfrm>
            <a:custGeom>
              <a:rect b="b" l="l" r="r" t="t"/>
              <a:pathLst>
                <a:path extrusionOk="0" h="1" w="13">
                  <a:moveTo>
                    <a:pt x="0" y="0"/>
                  </a:moveTo>
                  <a:cubicBezTo>
                    <a:pt x="12" y="0"/>
                    <a:pt x="12" y="0"/>
                    <a:pt x="12" y="0"/>
                  </a:cubicBezTo>
                  <a:cubicBezTo>
                    <a:pt x="12" y="0"/>
                    <a:pt x="12"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28"/>
            <p:cNvSpPr/>
            <p:nvPr/>
          </p:nvSpPr>
          <p:spPr>
            <a:xfrm>
              <a:off x="5539675" y="2286425"/>
              <a:ext cx="25" cy="25"/>
            </a:xfrm>
            <a:custGeom>
              <a:rect b="b" l="l" r="r" t="t"/>
              <a:pathLst>
                <a:path extrusionOk="0" h="1" w="1">
                  <a:moveTo>
                    <a:pt x="0" y="0"/>
                  </a:moveTo>
                  <a:cubicBezTo>
                    <a:pt x="0" y="0"/>
                    <a:pt x="0" y="0"/>
                    <a:pt x="0" y="0"/>
                  </a:cubicBez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28"/>
            <p:cNvSpPr/>
            <p:nvPr/>
          </p:nvSpPr>
          <p:spPr>
            <a:xfrm>
              <a:off x="5543550" y="2274225"/>
              <a:ext cx="1200" cy="325"/>
            </a:xfrm>
            <a:custGeom>
              <a:rect b="b" l="l" r="r" t="t"/>
              <a:pathLst>
                <a:path extrusionOk="0" h="13" w="48">
                  <a:moveTo>
                    <a:pt x="24" y="0"/>
                  </a:moveTo>
                  <a:cubicBezTo>
                    <a:pt x="48" y="0"/>
                    <a:pt x="0" y="12"/>
                    <a:pt x="36" y="12"/>
                  </a:cubicBezTo>
                  <a:lnTo>
                    <a:pt x="36"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28"/>
            <p:cNvSpPr/>
            <p:nvPr/>
          </p:nvSpPr>
          <p:spPr>
            <a:xfrm>
              <a:off x="5548000" y="2257850"/>
              <a:ext cx="1225" cy="325"/>
            </a:xfrm>
            <a:custGeom>
              <a:rect b="b" l="l" r="r" t="t"/>
              <a:pathLst>
                <a:path extrusionOk="0" h="13" w="49">
                  <a:moveTo>
                    <a:pt x="24" y="0"/>
                  </a:moveTo>
                  <a:cubicBezTo>
                    <a:pt x="1" y="12"/>
                    <a:pt x="36" y="12"/>
                    <a:pt x="48" y="12"/>
                  </a:cubicBezTo>
                  <a:cubicBezTo>
                    <a:pt x="36" y="12"/>
                    <a:pt x="48" y="0"/>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28"/>
            <p:cNvSpPr/>
            <p:nvPr/>
          </p:nvSpPr>
          <p:spPr>
            <a:xfrm>
              <a:off x="5551575" y="2261725"/>
              <a:ext cx="1500" cy="325"/>
            </a:xfrm>
            <a:custGeom>
              <a:rect b="b" l="l" r="r" t="t"/>
              <a:pathLst>
                <a:path extrusionOk="0" h="13" w="60">
                  <a:moveTo>
                    <a:pt x="0" y="0"/>
                  </a:moveTo>
                  <a:cubicBezTo>
                    <a:pt x="12" y="0"/>
                    <a:pt x="24" y="0"/>
                    <a:pt x="48" y="12"/>
                  </a:cubicBezTo>
                  <a:cubicBezTo>
                    <a:pt x="48" y="0"/>
                    <a:pt x="60" y="0"/>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28"/>
            <p:cNvSpPr/>
            <p:nvPr/>
          </p:nvSpPr>
          <p:spPr>
            <a:xfrm>
              <a:off x="5551575" y="2262775"/>
              <a:ext cx="925" cy="150"/>
            </a:xfrm>
            <a:custGeom>
              <a:rect b="b" l="l" r="r" t="t"/>
              <a:pathLst>
                <a:path extrusionOk="0" h="6" w="37">
                  <a:moveTo>
                    <a:pt x="15" y="1"/>
                  </a:moveTo>
                  <a:cubicBezTo>
                    <a:pt x="12" y="1"/>
                    <a:pt x="8" y="2"/>
                    <a:pt x="0" y="6"/>
                  </a:cubicBezTo>
                  <a:lnTo>
                    <a:pt x="36" y="6"/>
                  </a:lnTo>
                  <a:cubicBezTo>
                    <a:pt x="20" y="6"/>
                    <a:pt x="20" y="1"/>
                    <a:pt x="1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28"/>
            <p:cNvSpPr/>
            <p:nvPr/>
          </p:nvSpPr>
          <p:spPr>
            <a:xfrm>
              <a:off x="5537875" y="2271400"/>
              <a:ext cx="625" cy="175"/>
            </a:xfrm>
            <a:custGeom>
              <a:rect b="b" l="l" r="r" t="t"/>
              <a:pathLst>
                <a:path extrusionOk="0" h="7" w="25">
                  <a:moveTo>
                    <a:pt x="18" y="1"/>
                  </a:moveTo>
                  <a:cubicBezTo>
                    <a:pt x="11" y="1"/>
                    <a:pt x="1" y="6"/>
                    <a:pt x="1" y="6"/>
                  </a:cubicBezTo>
                  <a:lnTo>
                    <a:pt x="25" y="6"/>
                  </a:lnTo>
                  <a:cubicBezTo>
                    <a:pt x="25" y="2"/>
                    <a:pt x="22" y="1"/>
                    <a:pt x="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28"/>
            <p:cNvSpPr/>
            <p:nvPr/>
          </p:nvSpPr>
          <p:spPr>
            <a:xfrm>
              <a:off x="5537575" y="2271550"/>
              <a:ext cx="1225" cy="300"/>
            </a:xfrm>
            <a:custGeom>
              <a:rect b="b" l="l" r="r" t="t"/>
              <a:pathLst>
                <a:path extrusionOk="0" h="12" w="49">
                  <a:moveTo>
                    <a:pt x="25" y="0"/>
                  </a:moveTo>
                  <a:lnTo>
                    <a:pt x="1" y="12"/>
                  </a:lnTo>
                  <a:lnTo>
                    <a:pt x="49"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28"/>
            <p:cNvSpPr/>
            <p:nvPr/>
          </p:nvSpPr>
          <p:spPr>
            <a:xfrm>
              <a:off x="5537000" y="2272425"/>
              <a:ext cx="600" cy="25"/>
            </a:xfrm>
            <a:custGeom>
              <a:rect b="b" l="l" r="r" t="t"/>
              <a:pathLst>
                <a:path extrusionOk="0" h="1" w="24">
                  <a:moveTo>
                    <a:pt x="12" y="1"/>
                  </a:moveTo>
                  <a:cubicBezTo>
                    <a:pt x="12" y="1"/>
                    <a:pt x="12" y="1"/>
                    <a:pt x="24" y="1"/>
                  </a:cubicBezTo>
                  <a:lnTo>
                    <a:pt x="0" y="1"/>
                  </a:lnTo>
                  <a:cubicBezTo>
                    <a:pt x="0" y="1"/>
                    <a:pt x="12"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28"/>
            <p:cNvSpPr/>
            <p:nvPr/>
          </p:nvSpPr>
          <p:spPr>
            <a:xfrm>
              <a:off x="5536700" y="2272125"/>
              <a:ext cx="2100" cy="325"/>
            </a:xfrm>
            <a:custGeom>
              <a:rect b="b" l="l" r="r" t="t"/>
              <a:pathLst>
                <a:path extrusionOk="0" h="13" w="84">
                  <a:moveTo>
                    <a:pt x="84" y="1"/>
                  </a:moveTo>
                  <a:cubicBezTo>
                    <a:pt x="60" y="1"/>
                    <a:pt x="60" y="13"/>
                    <a:pt x="0" y="13"/>
                  </a:cubicBezTo>
                  <a:lnTo>
                    <a:pt x="36" y="13"/>
                  </a:lnTo>
                  <a:lnTo>
                    <a:pt x="8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28"/>
            <p:cNvSpPr/>
            <p:nvPr/>
          </p:nvSpPr>
          <p:spPr>
            <a:xfrm>
              <a:off x="5537825" y="2272950"/>
              <a:ext cx="3250" cy="400"/>
            </a:xfrm>
            <a:custGeom>
              <a:rect b="b" l="l" r="r" t="t"/>
              <a:pathLst>
                <a:path extrusionOk="0" h="16" w="130">
                  <a:moveTo>
                    <a:pt x="3" y="4"/>
                  </a:moveTo>
                  <a:cubicBezTo>
                    <a:pt x="0" y="4"/>
                    <a:pt x="2" y="4"/>
                    <a:pt x="5" y="4"/>
                  </a:cubicBezTo>
                  <a:lnTo>
                    <a:pt x="5" y="4"/>
                  </a:lnTo>
                  <a:cubicBezTo>
                    <a:pt x="4" y="4"/>
                    <a:pt x="4" y="4"/>
                    <a:pt x="3" y="4"/>
                  </a:cubicBezTo>
                  <a:close/>
                  <a:moveTo>
                    <a:pt x="124" y="0"/>
                  </a:moveTo>
                  <a:cubicBezTo>
                    <a:pt x="121" y="0"/>
                    <a:pt x="117" y="0"/>
                    <a:pt x="112" y="1"/>
                  </a:cubicBezTo>
                  <a:lnTo>
                    <a:pt x="112" y="1"/>
                  </a:lnTo>
                  <a:cubicBezTo>
                    <a:pt x="110" y="0"/>
                    <a:pt x="107" y="0"/>
                    <a:pt x="104" y="0"/>
                  </a:cubicBezTo>
                  <a:cubicBezTo>
                    <a:pt x="92" y="0"/>
                    <a:pt x="78" y="3"/>
                    <a:pt x="64" y="6"/>
                  </a:cubicBezTo>
                  <a:lnTo>
                    <a:pt x="64" y="6"/>
                  </a:lnTo>
                  <a:cubicBezTo>
                    <a:pt x="79" y="5"/>
                    <a:pt x="99" y="2"/>
                    <a:pt x="112" y="1"/>
                  </a:cubicBezTo>
                  <a:lnTo>
                    <a:pt x="112" y="1"/>
                  </a:lnTo>
                  <a:cubicBezTo>
                    <a:pt x="116" y="1"/>
                    <a:pt x="119" y="2"/>
                    <a:pt x="122" y="4"/>
                  </a:cubicBezTo>
                  <a:cubicBezTo>
                    <a:pt x="129" y="1"/>
                    <a:pt x="129" y="0"/>
                    <a:pt x="124" y="0"/>
                  </a:cubicBezTo>
                  <a:close/>
                  <a:moveTo>
                    <a:pt x="50" y="4"/>
                  </a:moveTo>
                  <a:cubicBezTo>
                    <a:pt x="42" y="6"/>
                    <a:pt x="36" y="8"/>
                    <a:pt x="31" y="8"/>
                  </a:cubicBezTo>
                  <a:lnTo>
                    <a:pt x="31" y="8"/>
                  </a:lnTo>
                  <a:cubicBezTo>
                    <a:pt x="31" y="5"/>
                    <a:pt x="13" y="4"/>
                    <a:pt x="5" y="4"/>
                  </a:cubicBezTo>
                  <a:lnTo>
                    <a:pt x="5" y="4"/>
                  </a:lnTo>
                  <a:cubicBezTo>
                    <a:pt x="11" y="5"/>
                    <a:pt x="14" y="9"/>
                    <a:pt x="25" y="9"/>
                  </a:cubicBezTo>
                  <a:cubicBezTo>
                    <a:pt x="27" y="9"/>
                    <a:pt x="29" y="9"/>
                    <a:pt x="31" y="8"/>
                  </a:cubicBezTo>
                  <a:lnTo>
                    <a:pt x="31" y="8"/>
                  </a:lnTo>
                  <a:cubicBezTo>
                    <a:pt x="31" y="10"/>
                    <a:pt x="27" y="12"/>
                    <a:pt x="15" y="16"/>
                  </a:cubicBezTo>
                  <a:cubicBezTo>
                    <a:pt x="26" y="16"/>
                    <a:pt x="45" y="10"/>
                    <a:pt x="64" y="6"/>
                  </a:cubicBezTo>
                  <a:lnTo>
                    <a:pt x="64" y="6"/>
                  </a:lnTo>
                  <a:cubicBezTo>
                    <a:pt x="58" y="7"/>
                    <a:pt x="52" y="7"/>
                    <a:pt x="48" y="7"/>
                  </a:cubicBezTo>
                  <a:cubicBezTo>
                    <a:pt x="43" y="7"/>
                    <a:pt x="43" y="6"/>
                    <a:pt x="50" y="4"/>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28"/>
            <p:cNvSpPr/>
            <p:nvPr/>
          </p:nvSpPr>
          <p:spPr>
            <a:xfrm>
              <a:off x="5539675" y="2272425"/>
              <a:ext cx="1500" cy="325"/>
            </a:xfrm>
            <a:custGeom>
              <a:rect b="b" l="l" r="r" t="t"/>
              <a:pathLst>
                <a:path extrusionOk="0" h="13" w="60">
                  <a:moveTo>
                    <a:pt x="24" y="1"/>
                  </a:moveTo>
                  <a:cubicBezTo>
                    <a:pt x="0" y="13"/>
                    <a:pt x="0" y="13"/>
                    <a:pt x="12" y="13"/>
                  </a:cubicBezTo>
                  <a:cubicBezTo>
                    <a:pt x="12" y="13"/>
                    <a:pt x="60" y="1"/>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28"/>
            <p:cNvSpPr/>
            <p:nvPr/>
          </p:nvSpPr>
          <p:spPr>
            <a:xfrm>
              <a:off x="5538175" y="2273325"/>
              <a:ext cx="625" cy="325"/>
            </a:xfrm>
            <a:custGeom>
              <a:rect b="b" l="l" r="r" t="t"/>
              <a:pathLst>
                <a:path extrusionOk="0" h="13" w="25">
                  <a:moveTo>
                    <a:pt x="25" y="1"/>
                  </a:moveTo>
                  <a:lnTo>
                    <a:pt x="1" y="12"/>
                  </a:lnTo>
                  <a:lnTo>
                    <a:pt x="13" y="12"/>
                  </a:lnTo>
                  <a:lnTo>
                    <a:pt x="25"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28"/>
            <p:cNvSpPr/>
            <p:nvPr/>
          </p:nvSpPr>
          <p:spPr>
            <a:xfrm>
              <a:off x="5537575" y="2273925"/>
              <a:ext cx="925" cy="25"/>
            </a:xfrm>
            <a:custGeom>
              <a:rect b="b" l="l" r="r" t="t"/>
              <a:pathLst>
                <a:path extrusionOk="0" h="1" w="37">
                  <a:moveTo>
                    <a:pt x="37" y="0"/>
                  </a:moveTo>
                  <a:lnTo>
                    <a:pt x="1" y="0"/>
                  </a:lnTo>
                  <a:cubicBezTo>
                    <a:pt x="13" y="0"/>
                    <a:pt x="13" y="0"/>
                    <a:pt x="3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28"/>
            <p:cNvSpPr/>
            <p:nvPr/>
          </p:nvSpPr>
          <p:spPr>
            <a:xfrm>
              <a:off x="5537375" y="2274225"/>
              <a:ext cx="1525" cy="325"/>
            </a:xfrm>
            <a:custGeom>
              <a:rect b="b" l="l" r="r" t="t"/>
              <a:pathLst>
                <a:path extrusionOk="0" h="13" w="61">
                  <a:moveTo>
                    <a:pt x="57" y="0"/>
                  </a:moveTo>
                  <a:lnTo>
                    <a:pt x="49" y="8"/>
                  </a:lnTo>
                  <a:lnTo>
                    <a:pt x="49" y="8"/>
                  </a:lnTo>
                  <a:cubicBezTo>
                    <a:pt x="56" y="6"/>
                    <a:pt x="60" y="4"/>
                    <a:pt x="57" y="0"/>
                  </a:cubicBezTo>
                  <a:close/>
                  <a:moveTo>
                    <a:pt x="49" y="8"/>
                  </a:moveTo>
                  <a:cubicBezTo>
                    <a:pt x="32" y="12"/>
                    <a:pt x="1" y="12"/>
                    <a:pt x="9" y="12"/>
                  </a:cubicBezTo>
                  <a:lnTo>
                    <a:pt x="45" y="12"/>
                  </a:lnTo>
                  <a:lnTo>
                    <a:pt x="49" y="8"/>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28"/>
            <p:cNvSpPr/>
            <p:nvPr/>
          </p:nvSpPr>
          <p:spPr>
            <a:xfrm>
              <a:off x="5539975" y="2275100"/>
              <a:ext cx="600" cy="325"/>
            </a:xfrm>
            <a:custGeom>
              <a:rect b="b" l="l" r="r" t="t"/>
              <a:pathLst>
                <a:path extrusionOk="0" h="13" w="24">
                  <a:moveTo>
                    <a:pt x="0" y="1"/>
                  </a:moveTo>
                  <a:lnTo>
                    <a:pt x="24" y="13"/>
                  </a:ln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28"/>
            <p:cNvSpPr/>
            <p:nvPr/>
          </p:nvSpPr>
          <p:spPr>
            <a:xfrm>
              <a:off x="5545075" y="2274225"/>
              <a:ext cx="1000" cy="325"/>
            </a:xfrm>
            <a:custGeom>
              <a:rect b="b" l="l" r="r" t="t"/>
              <a:pathLst>
                <a:path extrusionOk="0" h="13" w="40">
                  <a:moveTo>
                    <a:pt x="10" y="0"/>
                  </a:moveTo>
                  <a:cubicBezTo>
                    <a:pt x="8" y="0"/>
                    <a:pt x="8" y="0"/>
                    <a:pt x="9" y="0"/>
                  </a:cubicBezTo>
                  <a:lnTo>
                    <a:pt x="9" y="0"/>
                  </a:lnTo>
                  <a:cubicBezTo>
                    <a:pt x="10" y="0"/>
                    <a:pt x="10" y="0"/>
                    <a:pt x="10" y="0"/>
                  </a:cubicBezTo>
                  <a:close/>
                  <a:moveTo>
                    <a:pt x="9" y="0"/>
                  </a:moveTo>
                  <a:cubicBezTo>
                    <a:pt x="7" y="1"/>
                    <a:pt x="1" y="3"/>
                    <a:pt x="10" y="12"/>
                  </a:cubicBezTo>
                  <a:cubicBezTo>
                    <a:pt x="39" y="3"/>
                    <a:pt x="14" y="1"/>
                    <a:pt x="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28"/>
            <p:cNvSpPr/>
            <p:nvPr/>
          </p:nvSpPr>
          <p:spPr>
            <a:xfrm>
              <a:off x="5538175" y="2275400"/>
              <a:ext cx="925" cy="325"/>
            </a:xfrm>
            <a:custGeom>
              <a:rect b="b" l="l" r="r" t="t"/>
              <a:pathLst>
                <a:path extrusionOk="0" h="13" w="37">
                  <a:moveTo>
                    <a:pt x="25" y="1"/>
                  </a:moveTo>
                  <a:lnTo>
                    <a:pt x="25" y="1"/>
                  </a:lnTo>
                  <a:cubicBezTo>
                    <a:pt x="1" y="13"/>
                    <a:pt x="13" y="13"/>
                    <a:pt x="36" y="13"/>
                  </a:cubicBezTo>
                  <a:cubicBezTo>
                    <a:pt x="13" y="13"/>
                    <a:pt x="25" y="13"/>
                    <a:pt x="2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28"/>
            <p:cNvSpPr/>
            <p:nvPr/>
          </p:nvSpPr>
          <p:spPr>
            <a:xfrm>
              <a:off x="5537875" y="2275700"/>
              <a:ext cx="3300" cy="625"/>
            </a:xfrm>
            <a:custGeom>
              <a:rect b="b" l="l" r="r" t="t"/>
              <a:pathLst>
                <a:path extrusionOk="0" h="25" w="132">
                  <a:moveTo>
                    <a:pt x="50" y="7"/>
                  </a:moveTo>
                  <a:cubicBezTo>
                    <a:pt x="33" y="8"/>
                    <a:pt x="5" y="13"/>
                    <a:pt x="13" y="13"/>
                  </a:cubicBezTo>
                  <a:lnTo>
                    <a:pt x="50" y="7"/>
                  </a:lnTo>
                  <a:close/>
                  <a:moveTo>
                    <a:pt x="96" y="1"/>
                  </a:moveTo>
                  <a:lnTo>
                    <a:pt x="50" y="7"/>
                  </a:lnTo>
                  <a:lnTo>
                    <a:pt x="50" y="7"/>
                  </a:lnTo>
                  <a:cubicBezTo>
                    <a:pt x="50" y="7"/>
                    <a:pt x="50" y="7"/>
                    <a:pt x="51" y="7"/>
                  </a:cubicBezTo>
                  <a:cubicBezTo>
                    <a:pt x="59" y="7"/>
                    <a:pt x="64" y="9"/>
                    <a:pt x="60" y="13"/>
                  </a:cubicBezTo>
                  <a:lnTo>
                    <a:pt x="25" y="13"/>
                  </a:lnTo>
                  <a:cubicBezTo>
                    <a:pt x="1" y="25"/>
                    <a:pt x="13" y="25"/>
                    <a:pt x="37" y="25"/>
                  </a:cubicBezTo>
                  <a:cubicBezTo>
                    <a:pt x="60" y="25"/>
                    <a:pt x="108" y="13"/>
                    <a:pt x="132" y="13"/>
                  </a:cubicBezTo>
                  <a:cubicBezTo>
                    <a:pt x="120" y="7"/>
                    <a:pt x="93" y="7"/>
                    <a:pt x="78" y="7"/>
                  </a:cubicBezTo>
                  <a:cubicBezTo>
                    <a:pt x="63" y="7"/>
                    <a:pt x="60" y="7"/>
                    <a:pt x="9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28"/>
            <p:cNvSpPr/>
            <p:nvPr/>
          </p:nvSpPr>
          <p:spPr>
            <a:xfrm>
              <a:off x="5542650" y="2274825"/>
              <a:ext cx="1650" cy="300"/>
            </a:xfrm>
            <a:custGeom>
              <a:rect b="b" l="l" r="r" t="t"/>
              <a:pathLst>
                <a:path extrusionOk="0" h="12" w="66">
                  <a:moveTo>
                    <a:pt x="24" y="0"/>
                  </a:moveTo>
                  <a:lnTo>
                    <a:pt x="0" y="12"/>
                  </a:lnTo>
                  <a:lnTo>
                    <a:pt x="36" y="12"/>
                  </a:lnTo>
                  <a:cubicBezTo>
                    <a:pt x="66" y="6"/>
                    <a:pt x="63" y="6"/>
                    <a:pt x="52" y="6"/>
                  </a:cubicBezTo>
                  <a:cubicBezTo>
                    <a:pt x="42" y="6"/>
                    <a:pt x="24" y="6"/>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28"/>
            <p:cNvSpPr/>
            <p:nvPr/>
          </p:nvSpPr>
          <p:spPr>
            <a:xfrm>
              <a:off x="5540550" y="2276900"/>
              <a:ext cx="325" cy="25"/>
            </a:xfrm>
            <a:custGeom>
              <a:rect b="b" l="l" r="r" t="t"/>
              <a:pathLst>
                <a:path extrusionOk="0" h="1" w="13">
                  <a:moveTo>
                    <a:pt x="1" y="0"/>
                  </a:moveTo>
                  <a:lnTo>
                    <a:pt x="13" y="0"/>
                  </a:lnTo>
                  <a:lnTo>
                    <a:pt x="13"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28"/>
            <p:cNvSpPr/>
            <p:nvPr/>
          </p:nvSpPr>
          <p:spPr>
            <a:xfrm>
              <a:off x="5539675" y="2276900"/>
              <a:ext cx="900" cy="325"/>
            </a:xfrm>
            <a:custGeom>
              <a:rect b="b" l="l" r="r" t="t"/>
              <a:pathLst>
                <a:path extrusionOk="0" h="13" w="36">
                  <a:moveTo>
                    <a:pt x="12" y="0"/>
                  </a:moveTo>
                  <a:lnTo>
                    <a:pt x="0" y="12"/>
                  </a:lnTo>
                  <a:lnTo>
                    <a:pt x="36" y="12"/>
                  </a:lnTo>
                  <a:lnTo>
                    <a:pt x="12"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28"/>
            <p:cNvSpPr/>
            <p:nvPr/>
          </p:nvSpPr>
          <p:spPr>
            <a:xfrm>
              <a:off x="5539375" y="2277200"/>
              <a:ext cx="325" cy="25"/>
            </a:xfrm>
            <a:custGeom>
              <a:rect b="b" l="l" r="r" t="t"/>
              <a:pathLst>
                <a:path extrusionOk="0" h="1" w="13">
                  <a:moveTo>
                    <a:pt x="12" y="0"/>
                  </a:moveTo>
                  <a:lnTo>
                    <a:pt x="12" y="0"/>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28"/>
            <p:cNvSpPr/>
            <p:nvPr/>
          </p:nvSpPr>
          <p:spPr>
            <a:xfrm>
              <a:off x="5539375" y="2277500"/>
              <a:ext cx="1200" cy="325"/>
            </a:xfrm>
            <a:custGeom>
              <a:rect b="b" l="l" r="r" t="t"/>
              <a:pathLst>
                <a:path extrusionOk="0" h="13" w="48">
                  <a:moveTo>
                    <a:pt x="12" y="0"/>
                  </a:moveTo>
                  <a:cubicBezTo>
                    <a:pt x="24" y="0"/>
                    <a:pt x="24" y="12"/>
                    <a:pt x="0" y="12"/>
                  </a:cubicBezTo>
                  <a:lnTo>
                    <a:pt x="24" y="12"/>
                  </a:lnTo>
                  <a:cubicBezTo>
                    <a:pt x="24" y="0"/>
                    <a:pt x="48"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28"/>
            <p:cNvSpPr/>
            <p:nvPr/>
          </p:nvSpPr>
          <p:spPr>
            <a:xfrm>
              <a:off x="5545325" y="2290300"/>
              <a:ext cx="925" cy="150"/>
            </a:xfrm>
            <a:custGeom>
              <a:rect b="b" l="l" r="r" t="t"/>
              <a:pathLst>
                <a:path extrusionOk="0" h="6" w="37">
                  <a:moveTo>
                    <a:pt x="0" y="0"/>
                  </a:moveTo>
                  <a:cubicBezTo>
                    <a:pt x="4" y="4"/>
                    <a:pt x="10" y="5"/>
                    <a:pt x="15" y="5"/>
                  </a:cubicBezTo>
                  <a:cubicBezTo>
                    <a:pt x="26" y="5"/>
                    <a:pt x="36" y="0"/>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28"/>
            <p:cNvSpPr/>
            <p:nvPr/>
          </p:nvSpPr>
          <p:spPr>
            <a:xfrm>
              <a:off x="5552775" y="2248025"/>
              <a:ext cx="25" cy="925"/>
            </a:xfrm>
            <a:custGeom>
              <a:rect b="b" l="l" r="r" t="t"/>
              <a:pathLst>
                <a:path extrusionOk="0" h="37" w="1">
                  <a:moveTo>
                    <a:pt x="0" y="36"/>
                  </a:moveTo>
                  <a:lnTo>
                    <a:pt x="0" y="36"/>
                  </a:lnTo>
                  <a:cubicBezTo>
                    <a:pt x="0" y="1"/>
                    <a:pt x="0" y="24"/>
                    <a:pt x="0" y="36"/>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28"/>
            <p:cNvSpPr/>
            <p:nvPr/>
          </p:nvSpPr>
          <p:spPr>
            <a:xfrm>
              <a:off x="5551300" y="2247150"/>
              <a:ext cx="900" cy="1500"/>
            </a:xfrm>
            <a:custGeom>
              <a:rect b="b" l="l" r="r" t="t"/>
              <a:pathLst>
                <a:path extrusionOk="0" h="60" w="36">
                  <a:moveTo>
                    <a:pt x="8" y="0"/>
                  </a:moveTo>
                  <a:cubicBezTo>
                    <a:pt x="1" y="0"/>
                    <a:pt x="3" y="19"/>
                    <a:pt x="11" y="59"/>
                  </a:cubicBezTo>
                  <a:cubicBezTo>
                    <a:pt x="11" y="24"/>
                    <a:pt x="35" y="59"/>
                    <a:pt x="23" y="12"/>
                  </a:cubicBezTo>
                  <a:cubicBezTo>
                    <a:pt x="16" y="4"/>
                    <a:pt x="11" y="0"/>
                    <a:pt x="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28"/>
            <p:cNvSpPr/>
            <p:nvPr/>
          </p:nvSpPr>
          <p:spPr>
            <a:xfrm>
              <a:off x="5551875" y="2248625"/>
              <a:ext cx="325" cy="925"/>
            </a:xfrm>
            <a:custGeom>
              <a:rect b="b" l="l" r="r" t="t"/>
              <a:pathLst>
                <a:path extrusionOk="0" h="37" w="13">
                  <a:moveTo>
                    <a:pt x="0" y="0"/>
                  </a:moveTo>
                  <a:lnTo>
                    <a:pt x="0" y="36"/>
                  </a:lnTo>
                  <a:lnTo>
                    <a:pt x="12" y="24"/>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28"/>
            <p:cNvSpPr/>
            <p:nvPr/>
          </p:nvSpPr>
          <p:spPr>
            <a:xfrm>
              <a:off x="5552175" y="2249525"/>
              <a:ext cx="325" cy="600"/>
            </a:xfrm>
            <a:custGeom>
              <a:rect b="b" l="l" r="r" t="t"/>
              <a:pathLst>
                <a:path extrusionOk="0" h="24" w="13">
                  <a:moveTo>
                    <a:pt x="0" y="0"/>
                  </a:moveTo>
                  <a:lnTo>
                    <a:pt x="0" y="24"/>
                  </a:lnTo>
                  <a:lnTo>
                    <a:pt x="12" y="12"/>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28"/>
            <p:cNvSpPr/>
            <p:nvPr/>
          </p:nvSpPr>
          <p:spPr>
            <a:xfrm>
              <a:off x="5550250" y="2247075"/>
              <a:ext cx="1350" cy="2750"/>
            </a:xfrm>
            <a:custGeom>
              <a:rect b="b" l="l" r="r" t="t"/>
              <a:pathLst>
                <a:path extrusionOk="0" h="110" w="54">
                  <a:moveTo>
                    <a:pt x="3" y="0"/>
                  </a:moveTo>
                  <a:cubicBezTo>
                    <a:pt x="0" y="0"/>
                    <a:pt x="18" y="30"/>
                    <a:pt x="18" y="50"/>
                  </a:cubicBezTo>
                  <a:lnTo>
                    <a:pt x="18" y="39"/>
                  </a:lnTo>
                  <a:cubicBezTo>
                    <a:pt x="42" y="74"/>
                    <a:pt x="30" y="86"/>
                    <a:pt x="42" y="110"/>
                  </a:cubicBezTo>
                  <a:cubicBezTo>
                    <a:pt x="53" y="110"/>
                    <a:pt x="30" y="39"/>
                    <a:pt x="42" y="39"/>
                  </a:cubicBezTo>
                  <a:cubicBezTo>
                    <a:pt x="38" y="31"/>
                    <a:pt x="34" y="29"/>
                    <a:pt x="30" y="29"/>
                  </a:cubicBezTo>
                  <a:cubicBezTo>
                    <a:pt x="28" y="29"/>
                    <a:pt x="26" y="30"/>
                    <a:pt x="24" y="30"/>
                  </a:cubicBezTo>
                  <a:cubicBezTo>
                    <a:pt x="18" y="30"/>
                    <a:pt x="12" y="27"/>
                    <a:pt x="6" y="3"/>
                  </a:cubicBezTo>
                  <a:cubicBezTo>
                    <a:pt x="4" y="1"/>
                    <a:pt x="3" y="0"/>
                    <a:pt x="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28"/>
            <p:cNvSpPr/>
            <p:nvPr/>
          </p:nvSpPr>
          <p:spPr>
            <a:xfrm>
              <a:off x="5537000" y="2261725"/>
              <a:ext cx="300" cy="325"/>
            </a:xfrm>
            <a:custGeom>
              <a:rect b="b" l="l" r="r" t="t"/>
              <a:pathLst>
                <a:path extrusionOk="0" h="13" w="12">
                  <a:moveTo>
                    <a:pt x="0" y="0"/>
                  </a:moveTo>
                  <a:cubicBezTo>
                    <a:pt x="0" y="12"/>
                    <a:pt x="0" y="12"/>
                    <a:pt x="12" y="12"/>
                  </a:cubicBezTo>
                  <a:cubicBezTo>
                    <a:pt x="0" y="0"/>
                    <a:pt x="0"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28"/>
            <p:cNvSpPr/>
            <p:nvPr/>
          </p:nvSpPr>
          <p:spPr>
            <a:xfrm>
              <a:off x="5517650" y="2262325"/>
              <a:ext cx="25" cy="300"/>
            </a:xfrm>
            <a:custGeom>
              <a:rect b="b" l="l" r="r" t="t"/>
              <a:pathLst>
                <a:path extrusionOk="0" h="12" w="1">
                  <a:moveTo>
                    <a:pt x="0" y="12"/>
                  </a:moveTo>
                  <a:cubicBezTo>
                    <a:pt x="0" y="12"/>
                    <a:pt x="0" y="12"/>
                    <a:pt x="0" y="0"/>
                  </a:cubicBezTo>
                  <a:lnTo>
                    <a:pt x="0" y="0"/>
                  </a:lnTo>
                  <a:lnTo>
                    <a:pt x="0" y="12"/>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28"/>
            <p:cNvSpPr/>
            <p:nvPr/>
          </p:nvSpPr>
          <p:spPr>
            <a:xfrm>
              <a:off x="5546525" y="2248025"/>
              <a:ext cx="300" cy="325"/>
            </a:xfrm>
            <a:custGeom>
              <a:rect b="b" l="l" r="r" t="t"/>
              <a:pathLst>
                <a:path extrusionOk="0" h="13" w="12">
                  <a:moveTo>
                    <a:pt x="12" y="1"/>
                  </a:moveTo>
                  <a:cubicBezTo>
                    <a:pt x="0" y="1"/>
                    <a:pt x="0" y="1"/>
                    <a:pt x="0" y="12"/>
                  </a:cubicBezTo>
                  <a:cubicBezTo>
                    <a:pt x="12" y="12"/>
                    <a:pt x="12" y="12"/>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28"/>
            <p:cNvSpPr/>
            <p:nvPr/>
          </p:nvSpPr>
          <p:spPr>
            <a:xfrm>
              <a:off x="5545325" y="2248325"/>
              <a:ext cx="325" cy="325"/>
            </a:xfrm>
            <a:custGeom>
              <a:rect b="b" l="l" r="r" t="t"/>
              <a:pathLst>
                <a:path extrusionOk="0" h="13" w="13">
                  <a:moveTo>
                    <a:pt x="12" y="12"/>
                  </a:moveTo>
                  <a:lnTo>
                    <a:pt x="12" y="12"/>
                  </a:lnTo>
                  <a:cubicBezTo>
                    <a:pt x="0" y="0"/>
                    <a:pt x="0" y="0"/>
                    <a:pt x="12"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28"/>
            <p:cNvSpPr/>
            <p:nvPr/>
          </p:nvSpPr>
          <p:spPr>
            <a:xfrm>
              <a:off x="5544425" y="2248625"/>
              <a:ext cx="325" cy="25"/>
            </a:xfrm>
            <a:custGeom>
              <a:rect b="b" l="l" r="r" t="t"/>
              <a:pathLst>
                <a:path extrusionOk="0" h="1" w="13">
                  <a:moveTo>
                    <a:pt x="13" y="0"/>
                  </a:moveTo>
                  <a:lnTo>
                    <a:pt x="13" y="0"/>
                  </a:lnTo>
                  <a:cubicBezTo>
                    <a:pt x="13" y="0"/>
                    <a:pt x="1" y="0"/>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28"/>
            <p:cNvSpPr/>
            <p:nvPr/>
          </p:nvSpPr>
          <p:spPr>
            <a:xfrm>
              <a:off x="5546075" y="2247175"/>
              <a:ext cx="675" cy="2125"/>
            </a:xfrm>
            <a:custGeom>
              <a:rect b="b" l="l" r="r" t="t"/>
              <a:pathLst>
                <a:path extrusionOk="0" h="85" w="27">
                  <a:moveTo>
                    <a:pt x="1" y="0"/>
                  </a:moveTo>
                  <a:lnTo>
                    <a:pt x="1" y="0"/>
                  </a:lnTo>
                  <a:cubicBezTo>
                    <a:pt x="1" y="0"/>
                    <a:pt x="2" y="9"/>
                    <a:pt x="6" y="35"/>
                  </a:cubicBezTo>
                  <a:cubicBezTo>
                    <a:pt x="6" y="41"/>
                    <a:pt x="6" y="58"/>
                    <a:pt x="6" y="58"/>
                  </a:cubicBezTo>
                  <a:cubicBezTo>
                    <a:pt x="6" y="58"/>
                    <a:pt x="6" y="70"/>
                    <a:pt x="6" y="70"/>
                  </a:cubicBezTo>
                  <a:cubicBezTo>
                    <a:pt x="18" y="70"/>
                    <a:pt x="18" y="70"/>
                    <a:pt x="18" y="82"/>
                  </a:cubicBezTo>
                  <a:cubicBezTo>
                    <a:pt x="20" y="84"/>
                    <a:pt x="21" y="85"/>
                    <a:pt x="22" y="85"/>
                  </a:cubicBezTo>
                  <a:cubicBezTo>
                    <a:pt x="27" y="85"/>
                    <a:pt x="18" y="57"/>
                    <a:pt x="18" y="46"/>
                  </a:cubicBezTo>
                  <a:cubicBezTo>
                    <a:pt x="10" y="31"/>
                    <a:pt x="3"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28"/>
            <p:cNvSpPr/>
            <p:nvPr/>
          </p:nvSpPr>
          <p:spPr>
            <a:xfrm>
              <a:off x="5514975" y="2260525"/>
              <a:ext cx="1500" cy="2700"/>
            </a:xfrm>
            <a:custGeom>
              <a:rect b="b" l="l" r="r" t="t"/>
              <a:pathLst>
                <a:path extrusionOk="0" h="108" w="60">
                  <a:moveTo>
                    <a:pt x="0" y="1"/>
                  </a:moveTo>
                  <a:cubicBezTo>
                    <a:pt x="10" y="29"/>
                    <a:pt x="34" y="58"/>
                    <a:pt x="50" y="86"/>
                  </a:cubicBezTo>
                  <a:lnTo>
                    <a:pt x="50" y="86"/>
                  </a:lnTo>
                  <a:cubicBezTo>
                    <a:pt x="41" y="65"/>
                    <a:pt x="32" y="42"/>
                    <a:pt x="24" y="24"/>
                  </a:cubicBezTo>
                  <a:lnTo>
                    <a:pt x="24" y="36"/>
                  </a:lnTo>
                  <a:cubicBezTo>
                    <a:pt x="12" y="12"/>
                    <a:pt x="12" y="12"/>
                    <a:pt x="0" y="1"/>
                  </a:cubicBezTo>
                  <a:close/>
                  <a:moveTo>
                    <a:pt x="50" y="86"/>
                  </a:moveTo>
                  <a:lnTo>
                    <a:pt x="50" y="86"/>
                  </a:lnTo>
                  <a:cubicBezTo>
                    <a:pt x="53" y="94"/>
                    <a:pt x="56" y="101"/>
                    <a:pt x="60" y="108"/>
                  </a:cubicBezTo>
                  <a:cubicBezTo>
                    <a:pt x="57" y="101"/>
                    <a:pt x="54" y="93"/>
                    <a:pt x="50" y="86"/>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28"/>
            <p:cNvSpPr/>
            <p:nvPr/>
          </p:nvSpPr>
          <p:spPr>
            <a:xfrm>
              <a:off x="5516450" y="2263200"/>
              <a:ext cx="625" cy="325"/>
            </a:xfrm>
            <a:custGeom>
              <a:rect b="b" l="l" r="r" t="t"/>
              <a:pathLst>
                <a:path extrusionOk="0" h="13" w="25">
                  <a:moveTo>
                    <a:pt x="1" y="1"/>
                  </a:moveTo>
                  <a:cubicBezTo>
                    <a:pt x="7" y="1"/>
                    <a:pt x="10" y="1"/>
                    <a:pt x="13" y="2"/>
                  </a:cubicBezTo>
                  <a:lnTo>
                    <a:pt x="13" y="2"/>
                  </a:lnTo>
                  <a:cubicBezTo>
                    <a:pt x="12" y="1"/>
                    <a:pt x="12" y="1"/>
                    <a:pt x="12" y="1"/>
                  </a:cubicBezTo>
                  <a:close/>
                  <a:moveTo>
                    <a:pt x="13" y="2"/>
                  </a:moveTo>
                  <a:cubicBezTo>
                    <a:pt x="13" y="6"/>
                    <a:pt x="15" y="13"/>
                    <a:pt x="24" y="13"/>
                  </a:cubicBezTo>
                  <a:cubicBezTo>
                    <a:pt x="18" y="7"/>
                    <a:pt x="16" y="4"/>
                    <a:pt x="13" y="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28"/>
            <p:cNvSpPr/>
            <p:nvPr/>
          </p:nvSpPr>
          <p:spPr>
            <a:xfrm>
              <a:off x="5501875" y="2266475"/>
              <a:ext cx="25" cy="325"/>
            </a:xfrm>
            <a:custGeom>
              <a:rect b="b" l="l" r="r" t="t"/>
              <a:pathLst>
                <a:path extrusionOk="0" h="13" w="1">
                  <a:moveTo>
                    <a:pt x="0" y="13"/>
                  </a:moveTo>
                  <a:lnTo>
                    <a:pt x="0" y="13"/>
                  </a:lnTo>
                  <a:cubicBezTo>
                    <a:pt x="0" y="1"/>
                    <a:pt x="0" y="1"/>
                    <a:pt x="0" y="13"/>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28"/>
            <p:cNvSpPr/>
            <p:nvPr/>
          </p:nvSpPr>
          <p:spPr>
            <a:xfrm>
              <a:off x="5517950" y="2261125"/>
              <a:ext cx="300" cy="25"/>
            </a:xfrm>
            <a:custGeom>
              <a:rect b="b" l="l" r="r" t="t"/>
              <a:pathLst>
                <a:path extrusionOk="0" h="1" w="12">
                  <a:moveTo>
                    <a:pt x="0" y="0"/>
                  </a:moveTo>
                  <a:cubicBezTo>
                    <a:pt x="0" y="0"/>
                    <a:pt x="12" y="0"/>
                    <a:pt x="12" y="0"/>
                  </a:cubicBezTo>
                  <a:cubicBezTo>
                    <a:pt x="12" y="0"/>
                    <a:pt x="12"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28"/>
            <p:cNvSpPr/>
            <p:nvPr/>
          </p:nvSpPr>
          <p:spPr>
            <a:xfrm>
              <a:off x="5517350" y="2273625"/>
              <a:ext cx="625" cy="750"/>
            </a:xfrm>
            <a:custGeom>
              <a:rect b="b" l="l" r="r" t="t"/>
              <a:pathLst>
                <a:path extrusionOk="0" h="30" w="25">
                  <a:moveTo>
                    <a:pt x="0" y="0"/>
                  </a:moveTo>
                  <a:lnTo>
                    <a:pt x="12" y="24"/>
                  </a:lnTo>
                  <a:cubicBezTo>
                    <a:pt x="12" y="28"/>
                    <a:pt x="12" y="30"/>
                    <a:pt x="13" y="30"/>
                  </a:cubicBezTo>
                  <a:cubicBezTo>
                    <a:pt x="13" y="30"/>
                    <a:pt x="16" y="24"/>
                    <a:pt x="24" y="24"/>
                  </a:cubicBezTo>
                  <a:cubicBezTo>
                    <a:pt x="11" y="7"/>
                    <a:pt x="7" y="2"/>
                    <a:pt x="7" y="2"/>
                  </a:cubicBezTo>
                  <a:lnTo>
                    <a:pt x="7" y="2"/>
                  </a:lnTo>
                  <a:cubicBezTo>
                    <a:pt x="7" y="2"/>
                    <a:pt x="10" y="8"/>
                    <a:pt x="9" y="8"/>
                  </a:cubicBezTo>
                  <a:cubicBezTo>
                    <a:pt x="8" y="8"/>
                    <a:pt x="6" y="6"/>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28"/>
            <p:cNvSpPr/>
            <p:nvPr/>
          </p:nvSpPr>
          <p:spPr>
            <a:xfrm>
              <a:off x="5517525" y="2262600"/>
              <a:ext cx="450" cy="625"/>
            </a:xfrm>
            <a:custGeom>
              <a:rect b="b" l="l" r="r" t="t"/>
              <a:pathLst>
                <a:path extrusionOk="0" h="25" w="18">
                  <a:moveTo>
                    <a:pt x="5" y="1"/>
                  </a:moveTo>
                  <a:lnTo>
                    <a:pt x="5" y="1"/>
                  </a:lnTo>
                  <a:cubicBezTo>
                    <a:pt x="9" y="8"/>
                    <a:pt x="9" y="10"/>
                    <a:pt x="8" y="10"/>
                  </a:cubicBezTo>
                  <a:cubicBezTo>
                    <a:pt x="7" y="10"/>
                    <a:pt x="5" y="8"/>
                    <a:pt x="3" y="8"/>
                  </a:cubicBezTo>
                  <a:lnTo>
                    <a:pt x="3" y="8"/>
                  </a:lnTo>
                  <a:cubicBezTo>
                    <a:pt x="1" y="8"/>
                    <a:pt x="1" y="11"/>
                    <a:pt x="5" y="25"/>
                  </a:cubicBezTo>
                  <a:lnTo>
                    <a:pt x="17" y="13"/>
                  </a:lnTo>
                  <a:lnTo>
                    <a:pt x="5"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28"/>
            <p:cNvSpPr/>
            <p:nvPr/>
          </p:nvSpPr>
          <p:spPr>
            <a:xfrm>
              <a:off x="5550975" y="2251000"/>
              <a:ext cx="925" cy="2100"/>
            </a:xfrm>
            <a:custGeom>
              <a:rect b="b" l="l" r="r" t="t"/>
              <a:pathLst>
                <a:path extrusionOk="0" h="84" w="37">
                  <a:moveTo>
                    <a:pt x="13" y="1"/>
                  </a:moveTo>
                  <a:cubicBezTo>
                    <a:pt x="24" y="36"/>
                    <a:pt x="13" y="13"/>
                    <a:pt x="1" y="36"/>
                  </a:cubicBezTo>
                  <a:lnTo>
                    <a:pt x="24" y="60"/>
                  </a:lnTo>
                  <a:lnTo>
                    <a:pt x="24" y="72"/>
                  </a:lnTo>
                  <a:lnTo>
                    <a:pt x="36" y="84"/>
                  </a:lnTo>
                  <a:cubicBezTo>
                    <a:pt x="36" y="60"/>
                    <a:pt x="24" y="36"/>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28"/>
            <p:cNvSpPr/>
            <p:nvPr/>
          </p:nvSpPr>
          <p:spPr>
            <a:xfrm>
              <a:off x="5549200" y="2245950"/>
              <a:ext cx="325" cy="900"/>
            </a:xfrm>
            <a:custGeom>
              <a:rect b="b" l="l" r="r" t="t"/>
              <a:pathLst>
                <a:path extrusionOk="0" h="36" w="13">
                  <a:moveTo>
                    <a:pt x="0" y="0"/>
                  </a:moveTo>
                  <a:lnTo>
                    <a:pt x="0" y="24"/>
                  </a:lnTo>
                  <a:lnTo>
                    <a:pt x="12" y="36"/>
                  </a:lnTo>
                  <a:cubicBezTo>
                    <a:pt x="12" y="24"/>
                    <a:pt x="0"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28"/>
            <p:cNvSpPr/>
            <p:nvPr/>
          </p:nvSpPr>
          <p:spPr>
            <a:xfrm>
              <a:off x="5545225" y="2245200"/>
              <a:ext cx="425" cy="775"/>
            </a:xfrm>
            <a:custGeom>
              <a:rect b="b" l="l" r="r" t="t"/>
              <a:pathLst>
                <a:path extrusionOk="0" h="31" w="17">
                  <a:moveTo>
                    <a:pt x="3" y="0"/>
                  </a:moveTo>
                  <a:lnTo>
                    <a:pt x="3" y="0"/>
                  </a:lnTo>
                  <a:cubicBezTo>
                    <a:pt x="1" y="0"/>
                    <a:pt x="0" y="5"/>
                    <a:pt x="4" y="18"/>
                  </a:cubicBezTo>
                  <a:lnTo>
                    <a:pt x="16" y="30"/>
                  </a:lnTo>
                  <a:cubicBezTo>
                    <a:pt x="16" y="15"/>
                    <a:pt x="7" y="0"/>
                    <a:pt x="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28"/>
            <p:cNvSpPr/>
            <p:nvPr/>
          </p:nvSpPr>
          <p:spPr>
            <a:xfrm>
              <a:off x="5549200" y="2253200"/>
              <a:ext cx="325" cy="800"/>
            </a:xfrm>
            <a:custGeom>
              <a:rect b="b" l="l" r="r" t="t"/>
              <a:pathLst>
                <a:path extrusionOk="0" h="32" w="13">
                  <a:moveTo>
                    <a:pt x="3" y="0"/>
                  </a:moveTo>
                  <a:cubicBezTo>
                    <a:pt x="0" y="0"/>
                    <a:pt x="0" y="6"/>
                    <a:pt x="0" y="20"/>
                  </a:cubicBezTo>
                  <a:cubicBezTo>
                    <a:pt x="0" y="17"/>
                    <a:pt x="1" y="16"/>
                    <a:pt x="1" y="16"/>
                  </a:cubicBezTo>
                  <a:cubicBezTo>
                    <a:pt x="5" y="16"/>
                    <a:pt x="12" y="32"/>
                    <a:pt x="12" y="32"/>
                  </a:cubicBezTo>
                  <a:lnTo>
                    <a:pt x="12" y="8"/>
                  </a:lnTo>
                  <a:cubicBezTo>
                    <a:pt x="7" y="3"/>
                    <a:pt x="4" y="0"/>
                    <a:pt x="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28"/>
            <p:cNvSpPr/>
            <p:nvPr/>
          </p:nvSpPr>
          <p:spPr>
            <a:xfrm>
              <a:off x="5544325" y="2245650"/>
              <a:ext cx="575" cy="625"/>
            </a:xfrm>
            <a:custGeom>
              <a:rect b="b" l="l" r="r" t="t"/>
              <a:pathLst>
                <a:path extrusionOk="0" h="25" w="23">
                  <a:moveTo>
                    <a:pt x="17" y="0"/>
                  </a:moveTo>
                  <a:lnTo>
                    <a:pt x="17" y="0"/>
                  </a:lnTo>
                  <a:cubicBezTo>
                    <a:pt x="17" y="15"/>
                    <a:pt x="14" y="20"/>
                    <a:pt x="11" y="20"/>
                  </a:cubicBezTo>
                  <a:cubicBezTo>
                    <a:pt x="7" y="20"/>
                    <a:pt x="3" y="12"/>
                    <a:pt x="2" y="12"/>
                  </a:cubicBezTo>
                  <a:lnTo>
                    <a:pt x="2" y="12"/>
                  </a:lnTo>
                  <a:cubicBezTo>
                    <a:pt x="1" y="12"/>
                    <a:pt x="2" y="15"/>
                    <a:pt x="5" y="24"/>
                  </a:cubicBezTo>
                  <a:cubicBezTo>
                    <a:pt x="5" y="21"/>
                    <a:pt x="6" y="20"/>
                    <a:pt x="8" y="20"/>
                  </a:cubicBezTo>
                  <a:cubicBezTo>
                    <a:pt x="10" y="20"/>
                    <a:pt x="13" y="21"/>
                    <a:pt x="15" y="21"/>
                  </a:cubicBezTo>
                  <a:cubicBezTo>
                    <a:pt x="20" y="21"/>
                    <a:pt x="23" y="18"/>
                    <a:pt x="1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28"/>
            <p:cNvSpPr/>
            <p:nvPr/>
          </p:nvSpPr>
          <p:spPr>
            <a:xfrm>
              <a:off x="5543550" y="2246525"/>
              <a:ext cx="900" cy="2725"/>
            </a:xfrm>
            <a:custGeom>
              <a:rect b="b" l="l" r="r" t="t"/>
              <a:pathLst>
                <a:path extrusionOk="0" h="109" w="36">
                  <a:moveTo>
                    <a:pt x="0" y="1"/>
                  </a:moveTo>
                  <a:cubicBezTo>
                    <a:pt x="0" y="37"/>
                    <a:pt x="12" y="72"/>
                    <a:pt x="24" y="96"/>
                  </a:cubicBezTo>
                  <a:cubicBezTo>
                    <a:pt x="12" y="72"/>
                    <a:pt x="24" y="72"/>
                    <a:pt x="24" y="72"/>
                  </a:cubicBezTo>
                  <a:cubicBezTo>
                    <a:pt x="36" y="84"/>
                    <a:pt x="36" y="96"/>
                    <a:pt x="36" y="108"/>
                  </a:cubicBezTo>
                  <a:cubicBezTo>
                    <a:pt x="36" y="84"/>
                    <a:pt x="36" y="84"/>
                    <a:pt x="36" y="72"/>
                  </a:cubicBezTo>
                  <a:cubicBezTo>
                    <a:pt x="24" y="49"/>
                    <a:pt x="12" y="37"/>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28"/>
            <p:cNvSpPr/>
            <p:nvPr/>
          </p:nvSpPr>
          <p:spPr>
            <a:xfrm>
              <a:off x="5542650" y="2245950"/>
              <a:ext cx="625" cy="1800"/>
            </a:xfrm>
            <a:custGeom>
              <a:rect b="b" l="l" r="r" t="t"/>
              <a:pathLst>
                <a:path extrusionOk="0" h="72" w="25">
                  <a:moveTo>
                    <a:pt x="12" y="0"/>
                  </a:moveTo>
                  <a:cubicBezTo>
                    <a:pt x="0" y="12"/>
                    <a:pt x="0" y="36"/>
                    <a:pt x="0" y="60"/>
                  </a:cubicBezTo>
                  <a:lnTo>
                    <a:pt x="12" y="72"/>
                  </a:lnTo>
                  <a:cubicBezTo>
                    <a:pt x="12" y="36"/>
                    <a:pt x="24" y="48"/>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28"/>
            <p:cNvSpPr/>
            <p:nvPr/>
          </p:nvSpPr>
          <p:spPr>
            <a:xfrm>
              <a:off x="5538400" y="2248825"/>
              <a:ext cx="400" cy="725"/>
            </a:xfrm>
            <a:custGeom>
              <a:rect b="b" l="l" r="r" t="t"/>
              <a:pathLst>
                <a:path extrusionOk="0" h="29" w="16">
                  <a:moveTo>
                    <a:pt x="0" y="1"/>
                  </a:moveTo>
                  <a:cubicBezTo>
                    <a:pt x="0" y="1"/>
                    <a:pt x="2" y="4"/>
                    <a:pt x="5" y="7"/>
                  </a:cubicBezTo>
                  <a:lnTo>
                    <a:pt x="5" y="7"/>
                  </a:lnTo>
                  <a:cubicBezTo>
                    <a:pt x="5" y="6"/>
                    <a:pt x="4" y="5"/>
                    <a:pt x="4" y="4"/>
                  </a:cubicBezTo>
                  <a:cubicBezTo>
                    <a:pt x="1" y="2"/>
                    <a:pt x="0" y="1"/>
                    <a:pt x="0" y="1"/>
                  </a:cubicBezTo>
                  <a:close/>
                  <a:moveTo>
                    <a:pt x="5" y="7"/>
                  </a:moveTo>
                  <a:cubicBezTo>
                    <a:pt x="9" y="15"/>
                    <a:pt x="13" y="22"/>
                    <a:pt x="16" y="28"/>
                  </a:cubicBezTo>
                  <a:cubicBezTo>
                    <a:pt x="16" y="22"/>
                    <a:pt x="10" y="13"/>
                    <a:pt x="5" y="7"/>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28"/>
            <p:cNvSpPr/>
            <p:nvPr/>
          </p:nvSpPr>
          <p:spPr>
            <a:xfrm>
              <a:off x="5537875" y="2262900"/>
              <a:ext cx="475" cy="1300"/>
            </a:xfrm>
            <a:custGeom>
              <a:rect b="b" l="l" r="r" t="t"/>
              <a:pathLst>
                <a:path extrusionOk="0" h="52" w="19">
                  <a:moveTo>
                    <a:pt x="13" y="1"/>
                  </a:moveTo>
                  <a:cubicBezTo>
                    <a:pt x="13" y="13"/>
                    <a:pt x="1" y="25"/>
                    <a:pt x="13" y="48"/>
                  </a:cubicBezTo>
                  <a:cubicBezTo>
                    <a:pt x="13" y="48"/>
                    <a:pt x="16" y="51"/>
                    <a:pt x="17" y="51"/>
                  </a:cubicBezTo>
                  <a:cubicBezTo>
                    <a:pt x="19" y="51"/>
                    <a:pt x="19" y="48"/>
                    <a:pt x="13" y="37"/>
                  </a:cubicBezTo>
                  <a:cubicBezTo>
                    <a:pt x="13" y="37"/>
                    <a:pt x="13" y="25"/>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28"/>
            <p:cNvSpPr/>
            <p:nvPr/>
          </p:nvSpPr>
          <p:spPr>
            <a:xfrm>
              <a:off x="5536400" y="2263425"/>
              <a:ext cx="325" cy="700"/>
            </a:xfrm>
            <a:custGeom>
              <a:rect b="b" l="l" r="r" t="t"/>
              <a:pathLst>
                <a:path extrusionOk="0" h="28" w="13">
                  <a:moveTo>
                    <a:pt x="0" y="0"/>
                  </a:moveTo>
                  <a:cubicBezTo>
                    <a:pt x="0" y="0"/>
                    <a:pt x="0" y="1"/>
                    <a:pt x="0" y="4"/>
                  </a:cubicBezTo>
                  <a:cubicBezTo>
                    <a:pt x="1" y="4"/>
                    <a:pt x="1" y="4"/>
                    <a:pt x="1" y="5"/>
                  </a:cubicBezTo>
                  <a:lnTo>
                    <a:pt x="1" y="5"/>
                  </a:lnTo>
                  <a:cubicBezTo>
                    <a:pt x="1" y="2"/>
                    <a:pt x="0" y="0"/>
                    <a:pt x="0" y="0"/>
                  </a:cubicBezTo>
                  <a:close/>
                  <a:moveTo>
                    <a:pt x="1" y="5"/>
                  </a:moveTo>
                  <a:cubicBezTo>
                    <a:pt x="3" y="10"/>
                    <a:pt x="6" y="21"/>
                    <a:pt x="12" y="27"/>
                  </a:cubicBezTo>
                  <a:cubicBezTo>
                    <a:pt x="12" y="16"/>
                    <a:pt x="12" y="16"/>
                    <a:pt x="1" y="5"/>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28"/>
            <p:cNvSpPr/>
            <p:nvPr/>
          </p:nvSpPr>
          <p:spPr>
            <a:xfrm>
              <a:off x="5520350" y="2254450"/>
              <a:ext cx="600" cy="750"/>
            </a:xfrm>
            <a:custGeom>
              <a:rect b="b" l="l" r="r" t="t"/>
              <a:pathLst>
                <a:path extrusionOk="0" h="30" w="24">
                  <a:moveTo>
                    <a:pt x="4" y="1"/>
                  </a:moveTo>
                  <a:lnTo>
                    <a:pt x="4" y="1"/>
                  </a:lnTo>
                  <a:cubicBezTo>
                    <a:pt x="0" y="1"/>
                    <a:pt x="3" y="12"/>
                    <a:pt x="11" y="29"/>
                  </a:cubicBezTo>
                  <a:cubicBezTo>
                    <a:pt x="23" y="29"/>
                    <a:pt x="11" y="17"/>
                    <a:pt x="11" y="5"/>
                  </a:cubicBezTo>
                  <a:cubicBezTo>
                    <a:pt x="8" y="2"/>
                    <a:pt x="6" y="1"/>
                    <a:pt x="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28"/>
            <p:cNvSpPr/>
            <p:nvPr/>
          </p:nvSpPr>
          <p:spPr>
            <a:xfrm>
              <a:off x="5520025" y="2254575"/>
              <a:ext cx="625" cy="925"/>
            </a:xfrm>
            <a:custGeom>
              <a:rect b="b" l="l" r="r" t="t"/>
              <a:pathLst>
                <a:path extrusionOk="0" h="37" w="25">
                  <a:moveTo>
                    <a:pt x="0" y="0"/>
                  </a:moveTo>
                  <a:lnTo>
                    <a:pt x="12" y="24"/>
                  </a:lnTo>
                  <a:lnTo>
                    <a:pt x="24" y="36"/>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28"/>
            <p:cNvSpPr/>
            <p:nvPr/>
          </p:nvSpPr>
          <p:spPr>
            <a:xfrm>
              <a:off x="5519125" y="2254275"/>
              <a:ext cx="25" cy="625"/>
            </a:xfrm>
            <a:custGeom>
              <a:rect b="b" l="l" r="r" t="t"/>
              <a:pathLst>
                <a:path extrusionOk="0" h="25" w="1">
                  <a:moveTo>
                    <a:pt x="1" y="1"/>
                  </a:moveTo>
                  <a:cubicBezTo>
                    <a:pt x="1" y="12"/>
                    <a:pt x="1" y="12"/>
                    <a:pt x="1" y="12"/>
                  </a:cubicBezTo>
                  <a:cubicBezTo>
                    <a:pt x="1" y="12"/>
                    <a:pt x="1" y="12"/>
                    <a:pt x="1" y="24"/>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28"/>
            <p:cNvSpPr/>
            <p:nvPr/>
          </p:nvSpPr>
          <p:spPr>
            <a:xfrm>
              <a:off x="5518525" y="2254275"/>
              <a:ext cx="925" cy="1800"/>
            </a:xfrm>
            <a:custGeom>
              <a:rect b="b" l="l" r="r" t="t"/>
              <a:pathLst>
                <a:path extrusionOk="0" h="72" w="37">
                  <a:moveTo>
                    <a:pt x="1" y="1"/>
                  </a:moveTo>
                  <a:lnTo>
                    <a:pt x="13" y="24"/>
                  </a:lnTo>
                  <a:lnTo>
                    <a:pt x="37" y="72"/>
                  </a:lnTo>
                  <a:cubicBezTo>
                    <a:pt x="37" y="48"/>
                    <a:pt x="25" y="48"/>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28"/>
            <p:cNvSpPr/>
            <p:nvPr/>
          </p:nvSpPr>
          <p:spPr>
            <a:xfrm>
              <a:off x="5517650" y="2255725"/>
              <a:ext cx="1850" cy="3075"/>
            </a:xfrm>
            <a:custGeom>
              <a:rect b="b" l="l" r="r" t="t"/>
              <a:pathLst>
                <a:path extrusionOk="0" h="123" w="74">
                  <a:moveTo>
                    <a:pt x="22" y="1"/>
                  </a:moveTo>
                  <a:cubicBezTo>
                    <a:pt x="17" y="1"/>
                    <a:pt x="26" y="31"/>
                    <a:pt x="22" y="31"/>
                  </a:cubicBezTo>
                  <a:cubicBezTo>
                    <a:pt x="21" y="31"/>
                    <a:pt x="18" y="26"/>
                    <a:pt x="12" y="14"/>
                  </a:cubicBezTo>
                  <a:lnTo>
                    <a:pt x="12" y="14"/>
                  </a:lnTo>
                  <a:cubicBezTo>
                    <a:pt x="0" y="50"/>
                    <a:pt x="60" y="97"/>
                    <a:pt x="48" y="121"/>
                  </a:cubicBezTo>
                  <a:cubicBezTo>
                    <a:pt x="50" y="122"/>
                    <a:pt x="51" y="122"/>
                    <a:pt x="52" y="122"/>
                  </a:cubicBezTo>
                  <a:cubicBezTo>
                    <a:pt x="74" y="122"/>
                    <a:pt x="10" y="37"/>
                    <a:pt x="31" y="37"/>
                  </a:cubicBezTo>
                  <a:cubicBezTo>
                    <a:pt x="32" y="37"/>
                    <a:pt x="34" y="37"/>
                    <a:pt x="36" y="38"/>
                  </a:cubicBezTo>
                  <a:cubicBezTo>
                    <a:pt x="12" y="14"/>
                    <a:pt x="36" y="14"/>
                    <a:pt x="24" y="2"/>
                  </a:cubicBezTo>
                  <a:cubicBezTo>
                    <a:pt x="23" y="1"/>
                    <a:pt x="22" y="1"/>
                    <a:pt x="2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28"/>
            <p:cNvSpPr/>
            <p:nvPr/>
          </p:nvSpPr>
          <p:spPr>
            <a:xfrm>
              <a:off x="5519125" y="2257200"/>
              <a:ext cx="425" cy="775"/>
            </a:xfrm>
            <a:custGeom>
              <a:rect b="b" l="l" r="r" t="t"/>
              <a:pathLst>
                <a:path extrusionOk="0" h="31" w="17">
                  <a:moveTo>
                    <a:pt x="3" y="1"/>
                  </a:moveTo>
                  <a:cubicBezTo>
                    <a:pt x="1" y="1"/>
                    <a:pt x="1" y="8"/>
                    <a:pt x="1" y="15"/>
                  </a:cubicBezTo>
                  <a:cubicBezTo>
                    <a:pt x="1" y="15"/>
                    <a:pt x="11" y="30"/>
                    <a:pt x="15" y="30"/>
                  </a:cubicBezTo>
                  <a:cubicBezTo>
                    <a:pt x="17" y="30"/>
                    <a:pt x="17" y="26"/>
                    <a:pt x="13" y="15"/>
                  </a:cubicBezTo>
                  <a:cubicBezTo>
                    <a:pt x="8" y="4"/>
                    <a:pt x="5" y="1"/>
                    <a:pt x="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28"/>
            <p:cNvSpPr/>
            <p:nvPr/>
          </p:nvSpPr>
          <p:spPr>
            <a:xfrm>
              <a:off x="5517350" y="2256350"/>
              <a:ext cx="325" cy="325"/>
            </a:xfrm>
            <a:custGeom>
              <a:rect b="b" l="l" r="r" t="t"/>
              <a:pathLst>
                <a:path extrusionOk="0" h="13" w="13">
                  <a:moveTo>
                    <a:pt x="0" y="1"/>
                  </a:moveTo>
                  <a:lnTo>
                    <a:pt x="0" y="13"/>
                  </a:lnTo>
                  <a:lnTo>
                    <a:pt x="12" y="13"/>
                  </a:ln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28"/>
            <p:cNvSpPr/>
            <p:nvPr/>
          </p:nvSpPr>
          <p:spPr>
            <a:xfrm>
              <a:off x="5516750" y="2256050"/>
              <a:ext cx="325" cy="625"/>
            </a:xfrm>
            <a:custGeom>
              <a:rect b="b" l="l" r="r" t="t"/>
              <a:pathLst>
                <a:path extrusionOk="0" h="25" w="13">
                  <a:moveTo>
                    <a:pt x="0" y="1"/>
                  </a:moveTo>
                  <a:cubicBezTo>
                    <a:pt x="0" y="13"/>
                    <a:pt x="0" y="13"/>
                    <a:pt x="12" y="25"/>
                  </a:cubicBez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28"/>
            <p:cNvSpPr/>
            <p:nvPr/>
          </p:nvSpPr>
          <p:spPr>
            <a:xfrm>
              <a:off x="5515750" y="2256325"/>
              <a:ext cx="725" cy="1075"/>
            </a:xfrm>
            <a:custGeom>
              <a:rect b="b" l="l" r="r" t="t"/>
              <a:pathLst>
                <a:path extrusionOk="0" h="43" w="29">
                  <a:moveTo>
                    <a:pt x="3" y="1"/>
                  </a:moveTo>
                  <a:cubicBezTo>
                    <a:pt x="1" y="1"/>
                    <a:pt x="1" y="3"/>
                    <a:pt x="2" y="6"/>
                  </a:cubicBezTo>
                  <a:lnTo>
                    <a:pt x="2" y="6"/>
                  </a:lnTo>
                  <a:cubicBezTo>
                    <a:pt x="2" y="5"/>
                    <a:pt x="3" y="3"/>
                    <a:pt x="5" y="2"/>
                  </a:cubicBezTo>
                  <a:cubicBezTo>
                    <a:pt x="4" y="1"/>
                    <a:pt x="3" y="1"/>
                    <a:pt x="3" y="1"/>
                  </a:cubicBezTo>
                  <a:close/>
                  <a:moveTo>
                    <a:pt x="2" y="6"/>
                  </a:moveTo>
                  <a:cubicBezTo>
                    <a:pt x="0" y="10"/>
                    <a:pt x="2" y="15"/>
                    <a:pt x="5" y="19"/>
                  </a:cubicBezTo>
                  <a:lnTo>
                    <a:pt x="5" y="19"/>
                  </a:lnTo>
                  <a:cubicBezTo>
                    <a:pt x="4" y="14"/>
                    <a:pt x="2" y="10"/>
                    <a:pt x="2" y="6"/>
                  </a:cubicBezTo>
                  <a:close/>
                  <a:moveTo>
                    <a:pt x="5" y="19"/>
                  </a:moveTo>
                  <a:cubicBezTo>
                    <a:pt x="10" y="30"/>
                    <a:pt x="17" y="42"/>
                    <a:pt x="23" y="42"/>
                  </a:cubicBezTo>
                  <a:cubicBezTo>
                    <a:pt x="25" y="42"/>
                    <a:pt x="27" y="41"/>
                    <a:pt x="29" y="38"/>
                  </a:cubicBezTo>
                  <a:lnTo>
                    <a:pt x="17" y="38"/>
                  </a:lnTo>
                  <a:cubicBezTo>
                    <a:pt x="17" y="31"/>
                    <a:pt x="10" y="25"/>
                    <a:pt x="5" y="19"/>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28"/>
            <p:cNvSpPr/>
            <p:nvPr/>
          </p:nvSpPr>
          <p:spPr>
            <a:xfrm>
              <a:off x="5515250" y="2259325"/>
              <a:ext cx="325" cy="625"/>
            </a:xfrm>
            <a:custGeom>
              <a:rect b="b" l="l" r="r" t="t"/>
              <a:pathLst>
                <a:path extrusionOk="0" h="25" w="13">
                  <a:moveTo>
                    <a:pt x="1" y="1"/>
                  </a:moveTo>
                  <a:lnTo>
                    <a:pt x="1" y="25"/>
                  </a:lnTo>
                  <a:lnTo>
                    <a:pt x="13" y="25"/>
                  </a:lnTo>
                  <a:cubicBezTo>
                    <a:pt x="13" y="25"/>
                    <a:pt x="13" y="13"/>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28"/>
            <p:cNvSpPr/>
            <p:nvPr/>
          </p:nvSpPr>
          <p:spPr>
            <a:xfrm>
              <a:off x="5517950" y="2263800"/>
              <a:ext cx="300" cy="425"/>
            </a:xfrm>
            <a:custGeom>
              <a:rect b="b" l="l" r="r" t="t"/>
              <a:pathLst>
                <a:path extrusionOk="0" h="17" w="12">
                  <a:moveTo>
                    <a:pt x="0" y="1"/>
                  </a:moveTo>
                  <a:cubicBezTo>
                    <a:pt x="8" y="12"/>
                    <a:pt x="11" y="16"/>
                    <a:pt x="11" y="16"/>
                  </a:cubicBezTo>
                  <a:cubicBezTo>
                    <a:pt x="12" y="16"/>
                    <a:pt x="4"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28"/>
            <p:cNvSpPr/>
            <p:nvPr/>
          </p:nvSpPr>
          <p:spPr>
            <a:xfrm>
              <a:off x="5514125" y="2258125"/>
              <a:ext cx="575" cy="625"/>
            </a:xfrm>
            <a:custGeom>
              <a:rect b="b" l="l" r="r" t="t"/>
              <a:pathLst>
                <a:path extrusionOk="0" h="25" w="23">
                  <a:moveTo>
                    <a:pt x="5" y="0"/>
                  </a:moveTo>
                  <a:cubicBezTo>
                    <a:pt x="0" y="0"/>
                    <a:pt x="3" y="10"/>
                    <a:pt x="10" y="25"/>
                  </a:cubicBezTo>
                  <a:lnTo>
                    <a:pt x="10" y="25"/>
                  </a:lnTo>
                  <a:cubicBezTo>
                    <a:pt x="4" y="13"/>
                    <a:pt x="4" y="10"/>
                    <a:pt x="7" y="10"/>
                  </a:cubicBezTo>
                  <a:cubicBezTo>
                    <a:pt x="10" y="10"/>
                    <a:pt x="16" y="13"/>
                    <a:pt x="22" y="13"/>
                  </a:cubicBezTo>
                  <a:cubicBezTo>
                    <a:pt x="13" y="4"/>
                    <a:pt x="7" y="0"/>
                    <a:pt x="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28"/>
            <p:cNvSpPr/>
            <p:nvPr/>
          </p:nvSpPr>
          <p:spPr>
            <a:xfrm>
              <a:off x="5513175" y="2257850"/>
              <a:ext cx="1525" cy="3000"/>
            </a:xfrm>
            <a:custGeom>
              <a:rect b="b" l="l" r="r" t="t"/>
              <a:pathLst>
                <a:path extrusionOk="0" h="120" w="61">
                  <a:moveTo>
                    <a:pt x="24" y="0"/>
                  </a:moveTo>
                  <a:cubicBezTo>
                    <a:pt x="12" y="0"/>
                    <a:pt x="48" y="60"/>
                    <a:pt x="36" y="60"/>
                  </a:cubicBezTo>
                  <a:cubicBezTo>
                    <a:pt x="24" y="48"/>
                    <a:pt x="24" y="36"/>
                    <a:pt x="24" y="24"/>
                  </a:cubicBezTo>
                  <a:cubicBezTo>
                    <a:pt x="15" y="19"/>
                    <a:pt x="9" y="16"/>
                    <a:pt x="5" y="16"/>
                  </a:cubicBezTo>
                  <a:cubicBezTo>
                    <a:pt x="1" y="16"/>
                    <a:pt x="1" y="22"/>
                    <a:pt x="1" y="36"/>
                  </a:cubicBezTo>
                  <a:cubicBezTo>
                    <a:pt x="12" y="60"/>
                    <a:pt x="48" y="108"/>
                    <a:pt x="60" y="119"/>
                  </a:cubicBezTo>
                  <a:cubicBezTo>
                    <a:pt x="60" y="111"/>
                    <a:pt x="40" y="63"/>
                    <a:pt x="45" y="63"/>
                  </a:cubicBezTo>
                  <a:lnTo>
                    <a:pt x="45" y="63"/>
                  </a:lnTo>
                  <a:cubicBezTo>
                    <a:pt x="46" y="63"/>
                    <a:pt x="51" y="68"/>
                    <a:pt x="60" y="84"/>
                  </a:cubicBezTo>
                  <a:lnTo>
                    <a:pt x="24"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28"/>
            <p:cNvSpPr/>
            <p:nvPr/>
          </p:nvSpPr>
          <p:spPr>
            <a:xfrm>
              <a:off x="5516150" y="2261725"/>
              <a:ext cx="925" cy="1375"/>
            </a:xfrm>
            <a:custGeom>
              <a:rect b="b" l="l" r="r" t="t"/>
              <a:pathLst>
                <a:path extrusionOk="0" h="55" w="37">
                  <a:moveTo>
                    <a:pt x="1" y="0"/>
                  </a:moveTo>
                  <a:lnTo>
                    <a:pt x="1" y="0"/>
                  </a:lnTo>
                  <a:cubicBezTo>
                    <a:pt x="13" y="24"/>
                    <a:pt x="13" y="24"/>
                    <a:pt x="13" y="36"/>
                  </a:cubicBezTo>
                  <a:cubicBezTo>
                    <a:pt x="23" y="50"/>
                    <a:pt x="28" y="54"/>
                    <a:pt x="31" y="54"/>
                  </a:cubicBezTo>
                  <a:cubicBezTo>
                    <a:pt x="37" y="54"/>
                    <a:pt x="24" y="24"/>
                    <a:pt x="24" y="24"/>
                  </a:cubicBezTo>
                  <a:lnTo>
                    <a:pt x="1"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28"/>
            <p:cNvSpPr/>
            <p:nvPr/>
          </p:nvSpPr>
          <p:spPr>
            <a:xfrm>
              <a:off x="5512875" y="2260825"/>
              <a:ext cx="325" cy="625"/>
            </a:xfrm>
            <a:custGeom>
              <a:rect b="b" l="l" r="r" t="t"/>
              <a:pathLst>
                <a:path extrusionOk="0" h="25" w="13">
                  <a:moveTo>
                    <a:pt x="13" y="0"/>
                  </a:moveTo>
                  <a:lnTo>
                    <a:pt x="1" y="24"/>
                  </a:lnTo>
                  <a:lnTo>
                    <a:pt x="13" y="24"/>
                  </a:lnTo>
                  <a:lnTo>
                    <a:pt x="13"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28"/>
            <p:cNvSpPr/>
            <p:nvPr/>
          </p:nvSpPr>
          <p:spPr>
            <a:xfrm>
              <a:off x="5512575" y="2260225"/>
              <a:ext cx="25" cy="925"/>
            </a:xfrm>
            <a:custGeom>
              <a:rect b="b" l="l" r="r" t="t"/>
              <a:pathLst>
                <a:path extrusionOk="0" h="37" w="1">
                  <a:moveTo>
                    <a:pt x="1" y="13"/>
                  </a:moveTo>
                  <a:lnTo>
                    <a:pt x="1" y="1"/>
                  </a:lnTo>
                  <a:lnTo>
                    <a:pt x="1" y="36"/>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28"/>
            <p:cNvSpPr/>
            <p:nvPr/>
          </p:nvSpPr>
          <p:spPr>
            <a:xfrm>
              <a:off x="5511975" y="2259925"/>
              <a:ext cx="325" cy="625"/>
            </a:xfrm>
            <a:custGeom>
              <a:rect b="b" l="l" r="r" t="t"/>
              <a:pathLst>
                <a:path extrusionOk="0" h="25" w="13">
                  <a:moveTo>
                    <a:pt x="13" y="1"/>
                  </a:moveTo>
                  <a:lnTo>
                    <a:pt x="1" y="25"/>
                  </a:lnTo>
                  <a:lnTo>
                    <a:pt x="13" y="25"/>
                  </a:lnTo>
                  <a:lnTo>
                    <a:pt x="13"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28"/>
            <p:cNvSpPr/>
            <p:nvPr/>
          </p:nvSpPr>
          <p:spPr>
            <a:xfrm>
              <a:off x="5511400" y="2260525"/>
              <a:ext cx="600" cy="625"/>
            </a:xfrm>
            <a:custGeom>
              <a:rect b="b" l="l" r="r" t="t"/>
              <a:pathLst>
                <a:path extrusionOk="0" h="25" w="24">
                  <a:moveTo>
                    <a:pt x="12" y="1"/>
                  </a:moveTo>
                  <a:cubicBezTo>
                    <a:pt x="12" y="7"/>
                    <a:pt x="12" y="10"/>
                    <a:pt x="11" y="10"/>
                  </a:cubicBezTo>
                  <a:cubicBezTo>
                    <a:pt x="9" y="10"/>
                    <a:pt x="6" y="7"/>
                    <a:pt x="0" y="1"/>
                  </a:cubicBezTo>
                  <a:lnTo>
                    <a:pt x="0" y="1"/>
                  </a:lnTo>
                  <a:lnTo>
                    <a:pt x="12" y="24"/>
                  </a:lnTo>
                  <a:cubicBezTo>
                    <a:pt x="12" y="21"/>
                    <a:pt x="14" y="21"/>
                    <a:pt x="15" y="21"/>
                  </a:cubicBezTo>
                  <a:cubicBezTo>
                    <a:pt x="17" y="21"/>
                    <a:pt x="19" y="21"/>
                    <a:pt x="21" y="21"/>
                  </a:cubicBezTo>
                  <a:cubicBezTo>
                    <a:pt x="24" y="21"/>
                    <a:pt x="24" y="18"/>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28"/>
            <p:cNvSpPr/>
            <p:nvPr/>
          </p:nvSpPr>
          <p:spPr>
            <a:xfrm>
              <a:off x="5517050" y="2274225"/>
              <a:ext cx="625" cy="900"/>
            </a:xfrm>
            <a:custGeom>
              <a:rect b="b" l="l" r="r" t="t"/>
              <a:pathLst>
                <a:path extrusionOk="0" h="36" w="25">
                  <a:moveTo>
                    <a:pt x="0" y="0"/>
                  </a:moveTo>
                  <a:lnTo>
                    <a:pt x="12" y="36"/>
                  </a:lnTo>
                  <a:lnTo>
                    <a:pt x="24" y="36"/>
                  </a:lnTo>
                  <a:cubicBezTo>
                    <a:pt x="12" y="24"/>
                    <a:pt x="12"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28"/>
            <p:cNvSpPr/>
            <p:nvPr/>
          </p:nvSpPr>
          <p:spPr>
            <a:xfrm>
              <a:off x="5516450" y="2273850"/>
              <a:ext cx="625" cy="1275"/>
            </a:xfrm>
            <a:custGeom>
              <a:rect b="b" l="l" r="r" t="t"/>
              <a:pathLst>
                <a:path extrusionOk="0" h="51" w="25">
                  <a:moveTo>
                    <a:pt x="1" y="3"/>
                  </a:moveTo>
                  <a:lnTo>
                    <a:pt x="1" y="15"/>
                  </a:lnTo>
                  <a:cubicBezTo>
                    <a:pt x="2" y="17"/>
                    <a:pt x="3" y="18"/>
                    <a:pt x="4" y="18"/>
                  </a:cubicBezTo>
                  <a:lnTo>
                    <a:pt x="4" y="18"/>
                  </a:lnTo>
                  <a:lnTo>
                    <a:pt x="1" y="3"/>
                  </a:lnTo>
                  <a:close/>
                  <a:moveTo>
                    <a:pt x="9" y="1"/>
                  </a:moveTo>
                  <a:cubicBezTo>
                    <a:pt x="4" y="1"/>
                    <a:pt x="9" y="18"/>
                    <a:pt x="4" y="18"/>
                  </a:cubicBezTo>
                  <a:cubicBezTo>
                    <a:pt x="4" y="18"/>
                    <a:pt x="4" y="18"/>
                    <a:pt x="4" y="18"/>
                  </a:cubicBezTo>
                  <a:lnTo>
                    <a:pt x="4" y="18"/>
                  </a:lnTo>
                  <a:lnTo>
                    <a:pt x="12" y="51"/>
                  </a:lnTo>
                  <a:cubicBezTo>
                    <a:pt x="24" y="51"/>
                    <a:pt x="12" y="15"/>
                    <a:pt x="12" y="3"/>
                  </a:cubicBezTo>
                  <a:cubicBezTo>
                    <a:pt x="11" y="2"/>
                    <a:pt x="9" y="1"/>
                    <a:pt x="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28"/>
            <p:cNvSpPr/>
            <p:nvPr/>
          </p:nvSpPr>
          <p:spPr>
            <a:xfrm>
              <a:off x="5510800" y="2274825"/>
              <a:ext cx="1300" cy="1850"/>
            </a:xfrm>
            <a:custGeom>
              <a:rect b="b" l="l" r="r" t="t"/>
              <a:pathLst>
                <a:path extrusionOk="0" h="74" w="52">
                  <a:moveTo>
                    <a:pt x="12" y="0"/>
                  </a:moveTo>
                  <a:cubicBezTo>
                    <a:pt x="12" y="24"/>
                    <a:pt x="0" y="24"/>
                    <a:pt x="0" y="36"/>
                  </a:cubicBezTo>
                  <a:cubicBezTo>
                    <a:pt x="11" y="46"/>
                    <a:pt x="21" y="74"/>
                    <a:pt x="23" y="74"/>
                  </a:cubicBezTo>
                  <a:cubicBezTo>
                    <a:pt x="24" y="74"/>
                    <a:pt x="24" y="73"/>
                    <a:pt x="24" y="72"/>
                  </a:cubicBezTo>
                  <a:lnTo>
                    <a:pt x="24" y="48"/>
                  </a:lnTo>
                  <a:lnTo>
                    <a:pt x="36" y="72"/>
                  </a:lnTo>
                  <a:cubicBezTo>
                    <a:pt x="39" y="73"/>
                    <a:pt x="41" y="73"/>
                    <a:pt x="42" y="73"/>
                  </a:cubicBezTo>
                  <a:cubicBezTo>
                    <a:pt x="51" y="73"/>
                    <a:pt x="32" y="46"/>
                    <a:pt x="34" y="46"/>
                  </a:cubicBezTo>
                  <a:lnTo>
                    <a:pt x="34" y="46"/>
                  </a:lnTo>
                  <a:cubicBezTo>
                    <a:pt x="34" y="46"/>
                    <a:pt x="35" y="46"/>
                    <a:pt x="36" y="48"/>
                  </a:cubicBezTo>
                  <a:cubicBezTo>
                    <a:pt x="24" y="24"/>
                    <a:pt x="24" y="24"/>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84" name="Google Shape;2484;p28"/>
          <p:cNvSpPr/>
          <p:nvPr/>
        </p:nvSpPr>
        <p:spPr>
          <a:xfrm rot="2559872">
            <a:off x="1537012" y="1761852"/>
            <a:ext cx="878950" cy="816907"/>
          </a:xfrm>
          <a:custGeom>
            <a:rect b="b" l="l" r="r" t="t"/>
            <a:pathLst>
              <a:path extrusionOk="0" h="191984" w="194822">
                <a:moveTo>
                  <a:pt x="105542" y="9031"/>
                </a:moveTo>
                <a:lnTo>
                  <a:pt x="105542" y="9031"/>
                </a:lnTo>
                <a:cubicBezTo>
                  <a:pt x="105423" y="9055"/>
                  <a:pt x="105289" y="9064"/>
                  <a:pt x="105149" y="9064"/>
                </a:cubicBezTo>
                <a:cubicBezTo>
                  <a:pt x="104980" y="9064"/>
                  <a:pt x="104802" y="9052"/>
                  <a:pt x="104628" y="9038"/>
                </a:cubicBezTo>
                <a:lnTo>
                  <a:pt x="104628" y="9038"/>
                </a:lnTo>
                <a:cubicBezTo>
                  <a:pt x="104551" y="9073"/>
                  <a:pt x="104621" y="9124"/>
                  <a:pt x="104850" y="9124"/>
                </a:cubicBezTo>
                <a:cubicBezTo>
                  <a:pt x="105006" y="9124"/>
                  <a:pt x="105236" y="9100"/>
                  <a:pt x="105543" y="9031"/>
                </a:cubicBezTo>
                <a:lnTo>
                  <a:pt x="105543" y="9031"/>
                </a:lnTo>
                <a:cubicBezTo>
                  <a:pt x="105542" y="9031"/>
                  <a:pt x="105542" y="9031"/>
                  <a:pt x="105542" y="9031"/>
                </a:cubicBezTo>
                <a:close/>
                <a:moveTo>
                  <a:pt x="87990" y="10258"/>
                </a:moveTo>
                <a:cubicBezTo>
                  <a:pt x="87597" y="10352"/>
                  <a:pt x="87141" y="10485"/>
                  <a:pt x="87162" y="10485"/>
                </a:cubicBezTo>
                <a:cubicBezTo>
                  <a:pt x="87175" y="10485"/>
                  <a:pt x="87399" y="10427"/>
                  <a:pt x="87990" y="10258"/>
                </a:cubicBezTo>
                <a:close/>
                <a:moveTo>
                  <a:pt x="156629" y="29627"/>
                </a:moveTo>
                <a:cubicBezTo>
                  <a:pt x="156647" y="29644"/>
                  <a:pt x="156666" y="29662"/>
                  <a:pt x="156685" y="29679"/>
                </a:cubicBezTo>
                <a:cubicBezTo>
                  <a:pt x="156665" y="29661"/>
                  <a:pt x="156647" y="29643"/>
                  <a:pt x="156629" y="29627"/>
                </a:cubicBezTo>
                <a:close/>
                <a:moveTo>
                  <a:pt x="119967" y="182014"/>
                </a:moveTo>
                <a:cubicBezTo>
                  <a:pt x="119968" y="182014"/>
                  <a:pt x="119969" y="182014"/>
                  <a:pt x="119969" y="182014"/>
                </a:cubicBezTo>
                <a:cubicBezTo>
                  <a:pt x="119968" y="182030"/>
                  <a:pt x="119673" y="182074"/>
                  <a:pt x="119404" y="182112"/>
                </a:cubicBezTo>
                <a:lnTo>
                  <a:pt x="119404" y="182112"/>
                </a:lnTo>
                <a:cubicBezTo>
                  <a:pt x="119662" y="182065"/>
                  <a:pt x="119945" y="182014"/>
                  <a:pt x="119967" y="182014"/>
                </a:cubicBezTo>
                <a:close/>
                <a:moveTo>
                  <a:pt x="103520" y="9003"/>
                </a:moveTo>
                <a:cubicBezTo>
                  <a:pt x="103702" y="9003"/>
                  <a:pt x="103884" y="9004"/>
                  <a:pt x="104065" y="9005"/>
                </a:cubicBezTo>
                <a:cubicBezTo>
                  <a:pt x="104232" y="9005"/>
                  <a:pt x="104427" y="9022"/>
                  <a:pt x="104628" y="9038"/>
                </a:cubicBezTo>
                <a:lnTo>
                  <a:pt x="104628" y="9038"/>
                </a:lnTo>
                <a:cubicBezTo>
                  <a:pt x="104667" y="9021"/>
                  <a:pt x="104743" y="9008"/>
                  <a:pt x="104855" y="9008"/>
                </a:cubicBezTo>
                <a:cubicBezTo>
                  <a:pt x="104877" y="9008"/>
                  <a:pt x="104900" y="9008"/>
                  <a:pt x="104925" y="9009"/>
                </a:cubicBezTo>
                <a:cubicBezTo>
                  <a:pt x="105131" y="9019"/>
                  <a:pt x="105336" y="9025"/>
                  <a:pt x="105542" y="9031"/>
                </a:cubicBezTo>
                <a:lnTo>
                  <a:pt x="105542" y="9031"/>
                </a:lnTo>
                <a:cubicBezTo>
                  <a:pt x="105551" y="9030"/>
                  <a:pt x="105560" y="9028"/>
                  <a:pt x="105569" y="9025"/>
                </a:cubicBezTo>
                <a:lnTo>
                  <a:pt x="105569" y="9025"/>
                </a:lnTo>
                <a:cubicBezTo>
                  <a:pt x="105560" y="9027"/>
                  <a:pt x="105552" y="9029"/>
                  <a:pt x="105543" y="9031"/>
                </a:cubicBezTo>
                <a:lnTo>
                  <a:pt x="105543" y="9031"/>
                </a:lnTo>
                <a:cubicBezTo>
                  <a:pt x="105638" y="9035"/>
                  <a:pt x="105733" y="9038"/>
                  <a:pt x="105827" y="9042"/>
                </a:cubicBezTo>
                <a:cubicBezTo>
                  <a:pt x="106928" y="9086"/>
                  <a:pt x="108027" y="9151"/>
                  <a:pt x="109127" y="9234"/>
                </a:cubicBezTo>
                <a:cubicBezTo>
                  <a:pt x="111116" y="9385"/>
                  <a:pt x="113099" y="9600"/>
                  <a:pt x="115078" y="9880"/>
                </a:cubicBezTo>
                <a:cubicBezTo>
                  <a:pt x="117143" y="10172"/>
                  <a:pt x="119197" y="10535"/>
                  <a:pt x="121239" y="10971"/>
                </a:cubicBezTo>
                <a:cubicBezTo>
                  <a:pt x="121723" y="11074"/>
                  <a:pt x="122206" y="11186"/>
                  <a:pt x="122690" y="11293"/>
                </a:cubicBezTo>
                <a:cubicBezTo>
                  <a:pt x="122728" y="11301"/>
                  <a:pt x="122763" y="11307"/>
                  <a:pt x="122794" y="11312"/>
                </a:cubicBezTo>
                <a:lnTo>
                  <a:pt x="122794" y="11312"/>
                </a:lnTo>
                <a:cubicBezTo>
                  <a:pt x="122877" y="11339"/>
                  <a:pt x="122957" y="11364"/>
                  <a:pt x="123028" y="11382"/>
                </a:cubicBezTo>
                <a:cubicBezTo>
                  <a:pt x="123986" y="11625"/>
                  <a:pt x="124939" y="11884"/>
                  <a:pt x="125890" y="12160"/>
                </a:cubicBezTo>
                <a:cubicBezTo>
                  <a:pt x="129816" y="13300"/>
                  <a:pt x="133660" y="14724"/>
                  <a:pt x="137373" y="16437"/>
                </a:cubicBezTo>
                <a:cubicBezTo>
                  <a:pt x="137820" y="16643"/>
                  <a:pt x="138264" y="16853"/>
                  <a:pt x="138707" y="17069"/>
                </a:cubicBezTo>
                <a:cubicBezTo>
                  <a:pt x="138818" y="17122"/>
                  <a:pt x="139228" y="17325"/>
                  <a:pt x="139517" y="17467"/>
                </a:cubicBezTo>
                <a:lnTo>
                  <a:pt x="139517" y="17467"/>
                </a:lnTo>
                <a:cubicBezTo>
                  <a:pt x="139766" y="17596"/>
                  <a:pt x="140180" y="17810"/>
                  <a:pt x="140303" y="17876"/>
                </a:cubicBezTo>
                <a:cubicBezTo>
                  <a:pt x="140824" y="18154"/>
                  <a:pt x="141342" y="18439"/>
                  <a:pt x="141857" y="18728"/>
                </a:cubicBezTo>
                <a:cubicBezTo>
                  <a:pt x="143662" y="19747"/>
                  <a:pt x="145424" y="20837"/>
                  <a:pt x="147142" y="21999"/>
                </a:cubicBezTo>
                <a:cubicBezTo>
                  <a:pt x="150387" y="24197"/>
                  <a:pt x="153414" y="26660"/>
                  <a:pt x="156291" y="29314"/>
                </a:cubicBezTo>
                <a:lnTo>
                  <a:pt x="156291" y="29314"/>
                </a:lnTo>
                <a:cubicBezTo>
                  <a:pt x="156275" y="29299"/>
                  <a:pt x="156267" y="29293"/>
                  <a:pt x="156267" y="29293"/>
                </a:cubicBezTo>
                <a:lnTo>
                  <a:pt x="156267" y="29293"/>
                </a:lnTo>
                <a:cubicBezTo>
                  <a:pt x="156261" y="29293"/>
                  <a:pt x="156964" y="29958"/>
                  <a:pt x="157110" y="30105"/>
                </a:cubicBezTo>
                <a:cubicBezTo>
                  <a:pt x="157469" y="30463"/>
                  <a:pt x="157824" y="30826"/>
                  <a:pt x="158174" y="31190"/>
                </a:cubicBezTo>
                <a:cubicBezTo>
                  <a:pt x="158915" y="31962"/>
                  <a:pt x="159638" y="32751"/>
                  <a:pt x="160345" y="33555"/>
                </a:cubicBezTo>
                <a:cubicBezTo>
                  <a:pt x="161744" y="35145"/>
                  <a:pt x="163074" y="36793"/>
                  <a:pt x="164333" y="38499"/>
                </a:cubicBezTo>
                <a:cubicBezTo>
                  <a:pt x="166942" y="42032"/>
                  <a:pt x="169239" y="45794"/>
                  <a:pt x="171217" y="49717"/>
                </a:cubicBezTo>
                <a:cubicBezTo>
                  <a:pt x="171303" y="49888"/>
                  <a:pt x="171389" y="50060"/>
                  <a:pt x="171475" y="50233"/>
                </a:cubicBezTo>
                <a:lnTo>
                  <a:pt x="171475" y="50233"/>
                </a:lnTo>
                <a:cubicBezTo>
                  <a:pt x="171422" y="50124"/>
                  <a:pt x="171402" y="50083"/>
                  <a:pt x="171402" y="50083"/>
                </a:cubicBezTo>
                <a:lnTo>
                  <a:pt x="171402" y="50083"/>
                </a:lnTo>
                <a:cubicBezTo>
                  <a:pt x="171403" y="50083"/>
                  <a:pt x="171482" y="50242"/>
                  <a:pt x="171541" y="50366"/>
                </a:cubicBezTo>
                <a:lnTo>
                  <a:pt x="171541" y="50366"/>
                </a:lnTo>
                <a:cubicBezTo>
                  <a:pt x="171519" y="50322"/>
                  <a:pt x="171497" y="50277"/>
                  <a:pt x="171475" y="50233"/>
                </a:cubicBezTo>
                <a:lnTo>
                  <a:pt x="171475" y="50233"/>
                </a:lnTo>
                <a:cubicBezTo>
                  <a:pt x="171496" y="50276"/>
                  <a:pt x="171522" y="50330"/>
                  <a:pt x="171554" y="50395"/>
                </a:cubicBezTo>
                <a:lnTo>
                  <a:pt x="171554" y="50395"/>
                </a:lnTo>
                <a:cubicBezTo>
                  <a:pt x="171550" y="50386"/>
                  <a:pt x="171545" y="50376"/>
                  <a:pt x="171541" y="50366"/>
                </a:cubicBezTo>
                <a:lnTo>
                  <a:pt x="171541" y="50366"/>
                </a:lnTo>
                <a:cubicBezTo>
                  <a:pt x="171580" y="50446"/>
                  <a:pt x="171619" y="50526"/>
                  <a:pt x="171658" y="50607"/>
                </a:cubicBezTo>
                <a:cubicBezTo>
                  <a:pt x="171618" y="50525"/>
                  <a:pt x="171584" y="50455"/>
                  <a:pt x="171554" y="50395"/>
                </a:cubicBezTo>
                <a:lnTo>
                  <a:pt x="171554" y="50395"/>
                </a:lnTo>
                <a:cubicBezTo>
                  <a:pt x="171563" y="50414"/>
                  <a:pt x="171571" y="50431"/>
                  <a:pt x="171578" y="50447"/>
                </a:cubicBezTo>
                <a:cubicBezTo>
                  <a:pt x="171808" y="50956"/>
                  <a:pt x="172050" y="51458"/>
                  <a:pt x="172279" y="51969"/>
                </a:cubicBezTo>
                <a:cubicBezTo>
                  <a:pt x="172789" y="53105"/>
                  <a:pt x="173275" y="54252"/>
                  <a:pt x="173735" y="55410"/>
                </a:cubicBezTo>
                <a:cubicBezTo>
                  <a:pt x="174617" y="57631"/>
                  <a:pt x="175409" y="59885"/>
                  <a:pt x="176109" y="62173"/>
                </a:cubicBezTo>
                <a:cubicBezTo>
                  <a:pt x="177622" y="67102"/>
                  <a:pt x="178722" y="72154"/>
                  <a:pt x="179467" y="77255"/>
                </a:cubicBezTo>
                <a:cubicBezTo>
                  <a:pt x="180377" y="83505"/>
                  <a:pt x="180658" y="87693"/>
                  <a:pt x="180543" y="94129"/>
                </a:cubicBezTo>
                <a:cubicBezTo>
                  <a:pt x="180420" y="100960"/>
                  <a:pt x="179860" y="107789"/>
                  <a:pt x="178755" y="114534"/>
                </a:cubicBezTo>
                <a:cubicBezTo>
                  <a:pt x="178235" y="117710"/>
                  <a:pt x="177589" y="120864"/>
                  <a:pt x="176818" y="123992"/>
                </a:cubicBezTo>
                <a:cubicBezTo>
                  <a:pt x="176639" y="124713"/>
                  <a:pt x="176453" y="125431"/>
                  <a:pt x="176261" y="126146"/>
                </a:cubicBezTo>
                <a:cubicBezTo>
                  <a:pt x="176184" y="126430"/>
                  <a:pt x="176106" y="126712"/>
                  <a:pt x="176028" y="126996"/>
                </a:cubicBezTo>
                <a:lnTo>
                  <a:pt x="176028" y="126996"/>
                </a:lnTo>
                <a:cubicBezTo>
                  <a:pt x="176022" y="127016"/>
                  <a:pt x="175827" y="127700"/>
                  <a:pt x="175792" y="127825"/>
                </a:cubicBezTo>
                <a:lnTo>
                  <a:pt x="175792" y="127825"/>
                </a:lnTo>
                <a:cubicBezTo>
                  <a:pt x="175555" y="128618"/>
                  <a:pt x="174961" y="130501"/>
                  <a:pt x="174581" y="131618"/>
                </a:cubicBezTo>
                <a:cubicBezTo>
                  <a:pt x="172768" y="136945"/>
                  <a:pt x="170515" y="142125"/>
                  <a:pt x="167785" y="147045"/>
                </a:cubicBezTo>
                <a:cubicBezTo>
                  <a:pt x="167192" y="148115"/>
                  <a:pt x="166577" y="149171"/>
                  <a:pt x="165939" y="150215"/>
                </a:cubicBezTo>
                <a:cubicBezTo>
                  <a:pt x="165786" y="150463"/>
                  <a:pt x="165183" y="151410"/>
                  <a:pt x="165190" y="151410"/>
                </a:cubicBezTo>
                <a:cubicBezTo>
                  <a:pt x="165191" y="151410"/>
                  <a:pt x="165206" y="151388"/>
                  <a:pt x="165240" y="151337"/>
                </a:cubicBezTo>
                <a:lnTo>
                  <a:pt x="165240" y="151337"/>
                </a:lnTo>
                <a:cubicBezTo>
                  <a:pt x="164889" y="151870"/>
                  <a:pt x="164534" y="152399"/>
                  <a:pt x="164174" y="152924"/>
                </a:cubicBezTo>
                <a:cubicBezTo>
                  <a:pt x="162707" y="155052"/>
                  <a:pt x="161140" y="157104"/>
                  <a:pt x="159475" y="159083"/>
                </a:cubicBezTo>
                <a:cubicBezTo>
                  <a:pt x="157933" y="160911"/>
                  <a:pt x="156309" y="162664"/>
                  <a:pt x="154603" y="164344"/>
                </a:cubicBezTo>
                <a:cubicBezTo>
                  <a:pt x="154409" y="164535"/>
                  <a:pt x="154212" y="164723"/>
                  <a:pt x="154017" y="164912"/>
                </a:cubicBezTo>
                <a:lnTo>
                  <a:pt x="154017" y="164912"/>
                </a:lnTo>
                <a:cubicBezTo>
                  <a:pt x="153615" y="165276"/>
                  <a:pt x="153219" y="165645"/>
                  <a:pt x="152815" y="166005"/>
                </a:cubicBezTo>
                <a:cubicBezTo>
                  <a:pt x="151859" y="166852"/>
                  <a:pt x="150882" y="167673"/>
                  <a:pt x="149884" y="168471"/>
                </a:cubicBezTo>
                <a:cubicBezTo>
                  <a:pt x="148049" y="169936"/>
                  <a:pt x="146147" y="171310"/>
                  <a:pt x="144179" y="172597"/>
                </a:cubicBezTo>
                <a:cubicBezTo>
                  <a:pt x="143782" y="172855"/>
                  <a:pt x="143380" y="173103"/>
                  <a:pt x="142982" y="173359"/>
                </a:cubicBezTo>
                <a:lnTo>
                  <a:pt x="142982" y="173359"/>
                </a:lnTo>
                <a:cubicBezTo>
                  <a:pt x="142809" y="173460"/>
                  <a:pt x="142639" y="173564"/>
                  <a:pt x="142466" y="173666"/>
                </a:cubicBezTo>
                <a:cubicBezTo>
                  <a:pt x="141396" y="174292"/>
                  <a:pt x="140311" y="174890"/>
                  <a:pt x="139211" y="175462"/>
                </a:cubicBezTo>
                <a:cubicBezTo>
                  <a:pt x="137125" y="176544"/>
                  <a:pt x="134990" y="177525"/>
                  <a:pt x="132806" y="178404"/>
                </a:cubicBezTo>
                <a:cubicBezTo>
                  <a:pt x="132418" y="178561"/>
                  <a:pt x="132026" y="178707"/>
                  <a:pt x="131637" y="178861"/>
                </a:cubicBezTo>
                <a:lnTo>
                  <a:pt x="131637" y="178861"/>
                </a:lnTo>
                <a:cubicBezTo>
                  <a:pt x="131451" y="178927"/>
                  <a:pt x="131265" y="178995"/>
                  <a:pt x="131078" y="179059"/>
                </a:cubicBezTo>
                <a:cubicBezTo>
                  <a:pt x="129976" y="179444"/>
                  <a:pt x="128864" y="179802"/>
                  <a:pt x="127745" y="180135"/>
                </a:cubicBezTo>
                <a:cubicBezTo>
                  <a:pt x="125508" y="180801"/>
                  <a:pt x="123245" y="181361"/>
                  <a:pt x="120953" y="181817"/>
                </a:cubicBezTo>
                <a:cubicBezTo>
                  <a:pt x="120414" y="181925"/>
                  <a:pt x="119872" y="182020"/>
                  <a:pt x="119332" y="182122"/>
                </a:cubicBezTo>
                <a:lnTo>
                  <a:pt x="119332" y="182122"/>
                </a:lnTo>
                <a:cubicBezTo>
                  <a:pt x="119157" y="182146"/>
                  <a:pt x="119007" y="182165"/>
                  <a:pt x="118980" y="182169"/>
                </a:cubicBezTo>
                <a:cubicBezTo>
                  <a:pt x="117826" y="182343"/>
                  <a:pt x="116666" y="182491"/>
                  <a:pt x="115506" y="182612"/>
                </a:cubicBezTo>
                <a:cubicBezTo>
                  <a:pt x="113232" y="182849"/>
                  <a:pt x="110950" y="182987"/>
                  <a:pt x="108661" y="183027"/>
                </a:cubicBezTo>
                <a:cubicBezTo>
                  <a:pt x="108190" y="183036"/>
                  <a:pt x="107720" y="183040"/>
                  <a:pt x="107249" y="183040"/>
                </a:cubicBezTo>
                <a:cubicBezTo>
                  <a:pt x="107161" y="183040"/>
                  <a:pt x="107072" y="183040"/>
                  <a:pt x="106983" y="183040"/>
                </a:cubicBezTo>
                <a:cubicBezTo>
                  <a:pt x="106981" y="183040"/>
                  <a:pt x="106979" y="183040"/>
                  <a:pt x="106977" y="183040"/>
                </a:cubicBezTo>
                <a:cubicBezTo>
                  <a:pt x="106660" y="183040"/>
                  <a:pt x="105669" y="183115"/>
                  <a:pt x="105667" y="183115"/>
                </a:cubicBezTo>
                <a:cubicBezTo>
                  <a:pt x="105666" y="183115"/>
                  <a:pt x="105890" y="183098"/>
                  <a:pt x="106519" y="183047"/>
                </a:cubicBezTo>
                <a:lnTo>
                  <a:pt x="106519" y="183047"/>
                </a:lnTo>
                <a:cubicBezTo>
                  <a:pt x="106295" y="183065"/>
                  <a:pt x="106067" y="183073"/>
                  <a:pt x="105837" y="183073"/>
                </a:cubicBezTo>
                <a:cubicBezTo>
                  <a:pt x="104837" y="183073"/>
                  <a:pt x="103792" y="182929"/>
                  <a:pt x="102819" y="182857"/>
                </a:cubicBezTo>
                <a:cubicBezTo>
                  <a:pt x="100569" y="182691"/>
                  <a:pt x="98328" y="182432"/>
                  <a:pt x="96095" y="182082"/>
                </a:cubicBezTo>
                <a:cubicBezTo>
                  <a:pt x="94974" y="181905"/>
                  <a:pt x="93858" y="181707"/>
                  <a:pt x="92745" y="181485"/>
                </a:cubicBezTo>
                <a:cubicBezTo>
                  <a:pt x="92187" y="181375"/>
                  <a:pt x="91631" y="181258"/>
                  <a:pt x="91074" y="181135"/>
                </a:cubicBezTo>
                <a:cubicBezTo>
                  <a:pt x="90809" y="181076"/>
                  <a:pt x="90546" y="181011"/>
                  <a:pt x="90281" y="180955"/>
                </a:cubicBezTo>
                <a:lnTo>
                  <a:pt x="90281" y="180955"/>
                </a:lnTo>
                <a:cubicBezTo>
                  <a:pt x="90237" y="180944"/>
                  <a:pt x="90189" y="180932"/>
                  <a:pt x="90136" y="180918"/>
                </a:cubicBezTo>
                <a:cubicBezTo>
                  <a:pt x="85547" y="179731"/>
                  <a:pt x="81061" y="178243"/>
                  <a:pt x="76711" y="176353"/>
                </a:cubicBezTo>
                <a:cubicBezTo>
                  <a:pt x="75636" y="175887"/>
                  <a:pt x="74574" y="175400"/>
                  <a:pt x="73521" y="174891"/>
                </a:cubicBezTo>
                <a:cubicBezTo>
                  <a:pt x="72991" y="174636"/>
                  <a:pt x="72467" y="174373"/>
                  <a:pt x="71941" y="174111"/>
                </a:cubicBezTo>
                <a:lnTo>
                  <a:pt x="71941" y="174111"/>
                </a:lnTo>
                <a:cubicBezTo>
                  <a:pt x="72251" y="174265"/>
                  <a:pt x="72375" y="174326"/>
                  <a:pt x="72380" y="174326"/>
                </a:cubicBezTo>
                <a:cubicBezTo>
                  <a:pt x="72396" y="174326"/>
                  <a:pt x="71170" y="173694"/>
                  <a:pt x="70915" y="173557"/>
                </a:cubicBezTo>
                <a:cubicBezTo>
                  <a:pt x="68822" y="172420"/>
                  <a:pt x="66779" y="171201"/>
                  <a:pt x="64782" y="169899"/>
                </a:cubicBezTo>
                <a:cubicBezTo>
                  <a:pt x="60596" y="167169"/>
                  <a:pt x="56640" y="164098"/>
                  <a:pt x="52956" y="160720"/>
                </a:cubicBezTo>
                <a:cubicBezTo>
                  <a:pt x="52498" y="160301"/>
                  <a:pt x="52044" y="159875"/>
                  <a:pt x="51594" y="159447"/>
                </a:cubicBezTo>
                <a:lnTo>
                  <a:pt x="51594" y="159447"/>
                </a:lnTo>
                <a:cubicBezTo>
                  <a:pt x="51783" y="159627"/>
                  <a:pt x="51859" y="159698"/>
                  <a:pt x="51862" y="159698"/>
                </a:cubicBezTo>
                <a:cubicBezTo>
                  <a:pt x="51869" y="159698"/>
                  <a:pt x="51044" y="158900"/>
                  <a:pt x="50862" y="158717"/>
                </a:cubicBezTo>
                <a:cubicBezTo>
                  <a:pt x="49881" y="157736"/>
                  <a:pt x="48923" y="156734"/>
                  <a:pt x="47988" y="155710"/>
                </a:cubicBezTo>
                <a:cubicBezTo>
                  <a:pt x="46214" y="153771"/>
                  <a:pt x="44523" y="151762"/>
                  <a:pt x="42913" y="149682"/>
                </a:cubicBezTo>
                <a:cubicBezTo>
                  <a:pt x="39529" y="145311"/>
                  <a:pt x="36519" y="140651"/>
                  <a:pt x="33898" y="135785"/>
                </a:cubicBezTo>
                <a:cubicBezTo>
                  <a:pt x="32366" y="132940"/>
                  <a:pt x="31841" y="131852"/>
                  <a:pt x="30575" y="128955"/>
                </a:cubicBezTo>
                <a:cubicBezTo>
                  <a:pt x="29362" y="126182"/>
                  <a:pt x="28265" y="123362"/>
                  <a:pt x="27281" y="120496"/>
                </a:cubicBezTo>
                <a:cubicBezTo>
                  <a:pt x="25296" y="114728"/>
                  <a:pt x="23780" y="108812"/>
                  <a:pt x="22659" y="102817"/>
                </a:cubicBezTo>
                <a:cubicBezTo>
                  <a:pt x="22263" y="100701"/>
                  <a:pt x="19835" y="99938"/>
                  <a:pt x="17687" y="99938"/>
                </a:cubicBezTo>
                <a:cubicBezTo>
                  <a:pt x="16885" y="99938"/>
                  <a:pt x="16122" y="100044"/>
                  <a:pt x="15518" y="100226"/>
                </a:cubicBezTo>
                <a:cubicBezTo>
                  <a:pt x="15035" y="100372"/>
                  <a:pt x="14540" y="100562"/>
                  <a:pt x="14058" y="100794"/>
                </a:cubicBezTo>
                <a:lnTo>
                  <a:pt x="14058" y="100794"/>
                </a:lnTo>
                <a:cubicBezTo>
                  <a:pt x="14043" y="99304"/>
                  <a:pt x="14056" y="97814"/>
                  <a:pt x="14097" y="96323"/>
                </a:cubicBezTo>
                <a:cubicBezTo>
                  <a:pt x="14245" y="91188"/>
                  <a:pt x="14747" y="86060"/>
                  <a:pt x="15647" y="81002"/>
                </a:cubicBezTo>
                <a:cubicBezTo>
                  <a:pt x="16083" y="78534"/>
                  <a:pt x="16617" y="76087"/>
                  <a:pt x="17243" y="73658"/>
                </a:cubicBezTo>
                <a:cubicBezTo>
                  <a:pt x="17389" y="73090"/>
                  <a:pt x="17544" y="72525"/>
                  <a:pt x="17698" y="71960"/>
                </a:cubicBezTo>
                <a:cubicBezTo>
                  <a:pt x="17759" y="71734"/>
                  <a:pt x="17824" y="71510"/>
                  <a:pt x="17888" y="71285"/>
                </a:cubicBezTo>
                <a:lnTo>
                  <a:pt x="17888" y="71285"/>
                </a:lnTo>
                <a:cubicBezTo>
                  <a:pt x="17775" y="71685"/>
                  <a:pt x="17736" y="71821"/>
                  <a:pt x="17736" y="71821"/>
                </a:cubicBezTo>
                <a:cubicBezTo>
                  <a:pt x="17736" y="71821"/>
                  <a:pt x="17844" y="71446"/>
                  <a:pt x="17894" y="71281"/>
                </a:cubicBezTo>
                <a:cubicBezTo>
                  <a:pt x="18253" y="70125"/>
                  <a:pt x="18614" y="68970"/>
                  <a:pt x="19008" y="67825"/>
                </a:cubicBezTo>
                <a:cubicBezTo>
                  <a:pt x="20519" y="63423"/>
                  <a:pt x="22370" y="59143"/>
                  <a:pt x="24541" y="55025"/>
                </a:cubicBezTo>
                <a:cubicBezTo>
                  <a:pt x="25586" y="53047"/>
                  <a:pt x="26715" y="51117"/>
                  <a:pt x="27896" y="49215"/>
                </a:cubicBezTo>
                <a:cubicBezTo>
                  <a:pt x="27976" y="49085"/>
                  <a:pt x="28035" y="48990"/>
                  <a:pt x="28076" y="48922"/>
                </a:cubicBezTo>
                <a:lnTo>
                  <a:pt x="28076" y="48922"/>
                </a:lnTo>
                <a:cubicBezTo>
                  <a:pt x="28117" y="48861"/>
                  <a:pt x="28170" y="48782"/>
                  <a:pt x="28237" y="48682"/>
                </a:cubicBezTo>
                <a:cubicBezTo>
                  <a:pt x="28535" y="48234"/>
                  <a:pt x="28833" y="47785"/>
                  <a:pt x="29139" y="47343"/>
                </a:cubicBezTo>
                <a:cubicBezTo>
                  <a:pt x="29807" y="46369"/>
                  <a:pt x="30494" y="45410"/>
                  <a:pt x="31200" y="44465"/>
                </a:cubicBezTo>
                <a:cubicBezTo>
                  <a:pt x="33799" y="40984"/>
                  <a:pt x="36648" y="37697"/>
                  <a:pt x="39723" y="34628"/>
                </a:cubicBezTo>
                <a:cubicBezTo>
                  <a:pt x="40095" y="34256"/>
                  <a:pt x="40473" y="33892"/>
                  <a:pt x="40849" y="33524"/>
                </a:cubicBezTo>
                <a:cubicBezTo>
                  <a:pt x="40919" y="33455"/>
                  <a:pt x="40977" y="33398"/>
                  <a:pt x="41024" y="33351"/>
                </a:cubicBezTo>
                <a:lnTo>
                  <a:pt x="41024" y="33351"/>
                </a:lnTo>
                <a:cubicBezTo>
                  <a:pt x="41068" y="33312"/>
                  <a:pt x="41119" y="33266"/>
                  <a:pt x="41178" y="33212"/>
                </a:cubicBezTo>
                <a:cubicBezTo>
                  <a:pt x="41989" y="32471"/>
                  <a:pt x="42804" y="31734"/>
                  <a:pt x="43636" y="31016"/>
                </a:cubicBezTo>
                <a:cubicBezTo>
                  <a:pt x="45255" y="29622"/>
                  <a:pt x="46920" y="28284"/>
                  <a:pt x="48633" y="27004"/>
                </a:cubicBezTo>
                <a:cubicBezTo>
                  <a:pt x="50378" y="25697"/>
                  <a:pt x="52166" y="24452"/>
                  <a:pt x="53998" y="23268"/>
                </a:cubicBezTo>
                <a:cubicBezTo>
                  <a:pt x="54389" y="23014"/>
                  <a:pt x="54784" y="22768"/>
                  <a:pt x="55178" y="22516"/>
                </a:cubicBezTo>
                <a:cubicBezTo>
                  <a:pt x="55243" y="22474"/>
                  <a:pt x="55301" y="22437"/>
                  <a:pt x="55352" y="22405"/>
                </a:cubicBezTo>
                <a:lnTo>
                  <a:pt x="55352" y="22405"/>
                </a:lnTo>
                <a:cubicBezTo>
                  <a:pt x="55380" y="22389"/>
                  <a:pt x="55410" y="22371"/>
                  <a:pt x="55444" y="22351"/>
                </a:cubicBezTo>
                <a:cubicBezTo>
                  <a:pt x="56381" y="21804"/>
                  <a:pt x="57313" y="21251"/>
                  <a:pt x="58263" y="20723"/>
                </a:cubicBezTo>
                <a:cubicBezTo>
                  <a:pt x="62004" y="18648"/>
                  <a:pt x="65874" y="16817"/>
                  <a:pt x="69849" y="15239"/>
                </a:cubicBezTo>
                <a:cubicBezTo>
                  <a:pt x="70280" y="15069"/>
                  <a:pt x="70712" y="14904"/>
                  <a:pt x="71142" y="14736"/>
                </a:cubicBezTo>
                <a:cubicBezTo>
                  <a:pt x="71162" y="14729"/>
                  <a:pt x="71180" y="14722"/>
                  <a:pt x="71198" y="14715"/>
                </a:cubicBezTo>
                <a:lnTo>
                  <a:pt x="71198" y="14715"/>
                </a:lnTo>
                <a:cubicBezTo>
                  <a:pt x="71234" y="14702"/>
                  <a:pt x="71273" y="14688"/>
                  <a:pt x="71316" y="14673"/>
                </a:cubicBezTo>
                <a:cubicBezTo>
                  <a:pt x="72382" y="14298"/>
                  <a:pt x="73446" y="13928"/>
                  <a:pt x="74520" y="13580"/>
                </a:cubicBezTo>
                <a:cubicBezTo>
                  <a:pt x="76565" y="12921"/>
                  <a:pt x="78630" y="12327"/>
                  <a:pt x="80713" y="11798"/>
                </a:cubicBezTo>
                <a:cubicBezTo>
                  <a:pt x="82690" y="11297"/>
                  <a:pt x="84683" y="10856"/>
                  <a:pt x="86688" y="10475"/>
                </a:cubicBezTo>
                <a:cubicBezTo>
                  <a:pt x="87175" y="10383"/>
                  <a:pt x="87702" y="10340"/>
                  <a:pt x="88179" y="10204"/>
                </a:cubicBezTo>
                <a:lnTo>
                  <a:pt x="88179" y="10204"/>
                </a:lnTo>
                <a:cubicBezTo>
                  <a:pt x="88112" y="10223"/>
                  <a:pt x="88049" y="10241"/>
                  <a:pt x="87990" y="10258"/>
                </a:cubicBezTo>
                <a:lnTo>
                  <a:pt x="87990" y="10258"/>
                </a:lnTo>
                <a:cubicBezTo>
                  <a:pt x="88127" y="10225"/>
                  <a:pt x="88257" y="10198"/>
                  <a:pt x="88356" y="10182"/>
                </a:cubicBezTo>
                <a:cubicBezTo>
                  <a:pt x="89460" y="10010"/>
                  <a:pt x="90565" y="9857"/>
                  <a:pt x="91674" y="9723"/>
                </a:cubicBezTo>
                <a:cubicBezTo>
                  <a:pt x="95604" y="9244"/>
                  <a:pt x="99560" y="9003"/>
                  <a:pt x="103520" y="9003"/>
                </a:cubicBezTo>
                <a:close/>
                <a:moveTo>
                  <a:pt x="105227" y="1"/>
                </a:moveTo>
                <a:cubicBezTo>
                  <a:pt x="100976" y="1"/>
                  <a:pt x="96734" y="263"/>
                  <a:pt x="92550" y="778"/>
                </a:cubicBezTo>
                <a:cubicBezTo>
                  <a:pt x="73942" y="3066"/>
                  <a:pt x="55937" y="9980"/>
                  <a:pt x="40865" y="21186"/>
                </a:cubicBezTo>
                <a:cubicBezTo>
                  <a:pt x="25694" y="32465"/>
                  <a:pt x="13819" y="48153"/>
                  <a:pt x="7594" y="66041"/>
                </a:cubicBezTo>
                <a:cubicBezTo>
                  <a:pt x="0" y="87868"/>
                  <a:pt x="544" y="111464"/>
                  <a:pt x="6070" y="133712"/>
                </a:cubicBezTo>
                <a:cubicBezTo>
                  <a:pt x="7680" y="140199"/>
                  <a:pt x="9709" y="146573"/>
                  <a:pt x="12046" y="152833"/>
                </a:cubicBezTo>
                <a:cubicBezTo>
                  <a:pt x="12810" y="154879"/>
                  <a:pt x="14924" y="155740"/>
                  <a:pt x="17016" y="155740"/>
                </a:cubicBezTo>
                <a:cubicBezTo>
                  <a:pt x="17764" y="155740"/>
                  <a:pt x="18508" y="155630"/>
                  <a:pt x="19187" y="155426"/>
                </a:cubicBezTo>
                <a:cubicBezTo>
                  <a:pt x="21317" y="154783"/>
                  <a:pt x="25150" y="152484"/>
                  <a:pt x="24077" y="149611"/>
                </a:cubicBezTo>
                <a:cubicBezTo>
                  <a:pt x="21899" y="143776"/>
                  <a:pt x="19991" y="137833"/>
                  <a:pt x="18437" y="131801"/>
                </a:cubicBezTo>
                <a:lnTo>
                  <a:pt x="18437" y="131801"/>
                </a:lnTo>
                <a:cubicBezTo>
                  <a:pt x="24375" y="145556"/>
                  <a:pt x="32968" y="158068"/>
                  <a:pt x="44256" y="168246"/>
                </a:cubicBezTo>
                <a:cubicBezTo>
                  <a:pt x="59403" y="181903"/>
                  <a:pt x="79303" y="190558"/>
                  <a:pt x="99702" y="191812"/>
                </a:cubicBezTo>
                <a:cubicBezTo>
                  <a:pt x="101551" y="191926"/>
                  <a:pt x="103403" y="191983"/>
                  <a:pt x="105252" y="191983"/>
                </a:cubicBezTo>
                <a:cubicBezTo>
                  <a:pt x="124199" y="191983"/>
                  <a:pt x="142982" y="186015"/>
                  <a:pt x="157902" y="174102"/>
                </a:cubicBezTo>
                <a:cubicBezTo>
                  <a:pt x="176332" y="159384"/>
                  <a:pt x="186862" y="137528"/>
                  <a:pt x="190798" y="114589"/>
                </a:cubicBezTo>
                <a:cubicBezTo>
                  <a:pt x="194821" y="91143"/>
                  <a:pt x="193090" y="66163"/>
                  <a:pt x="182366" y="44669"/>
                </a:cubicBezTo>
                <a:cubicBezTo>
                  <a:pt x="174295" y="28487"/>
                  <a:pt x="160770" y="15854"/>
                  <a:pt x="144420" y="8276"/>
                </a:cubicBezTo>
                <a:cubicBezTo>
                  <a:pt x="132256" y="2637"/>
                  <a:pt x="118691" y="1"/>
                  <a:pt x="1052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28"/>
          <p:cNvSpPr/>
          <p:nvPr/>
        </p:nvSpPr>
        <p:spPr>
          <a:xfrm>
            <a:off x="3419879" y="1757824"/>
            <a:ext cx="856218" cy="825291"/>
          </a:xfrm>
          <a:custGeom>
            <a:rect b="b" l="l" r="r" t="t"/>
            <a:pathLst>
              <a:path extrusionOk="0" h="169117" w="175275">
                <a:moveTo>
                  <a:pt x="121358" y="157275"/>
                </a:moveTo>
                <a:lnTo>
                  <a:pt x="121358" y="157275"/>
                </a:lnTo>
                <a:cubicBezTo>
                  <a:pt x="120874" y="157407"/>
                  <a:pt x="120708" y="157456"/>
                  <a:pt x="120717" y="157456"/>
                </a:cubicBezTo>
                <a:cubicBezTo>
                  <a:pt x="120729" y="157456"/>
                  <a:pt x="121054" y="157369"/>
                  <a:pt x="121358" y="157275"/>
                </a:cubicBezTo>
                <a:close/>
                <a:moveTo>
                  <a:pt x="107855" y="12882"/>
                </a:moveTo>
                <a:cubicBezTo>
                  <a:pt x="111927" y="14192"/>
                  <a:pt x="115914" y="15767"/>
                  <a:pt x="119767" y="17623"/>
                </a:cubicBezTo>
                <a:cubicBezTo>
                  <a:pt x="120214" y="17839"/>
                  <a:pt x="120658" y="18063"/>
                  <a:pt x="121103" y="18283"/>
                </a:cubicBezTo>
                <a:lnTo>
                  <a:pt x="121103" y="18283"/>
                </a:lnTo>
                <a:cubicBezTo>
                  <a:pt x="121327" y="18399"/>
                  <a:pt x="121551" y="18514"/>
                  <a:pt x="121774" y="18633"/>
                </a:cubicBezTo>
                <a:cubicBezTo>
                  <a:pt x="122714" y="19132"/>
                  <a:pt x="123646" y="19650"/>
                  <a:pt x="124568" y="20185"/>
                </a:cubicBezTo>
                <a:cubicBezTo>
                  <a:pt x="126332" y="21208"/>
                  <a:pt x="128056" y="22295"/>
                  <a:pt x="129741" y="23446"/>
                </a:cubicBezTo>
                <a:cubicBezTo>
                  <a:pt x="132997" y="25669"/>
                  <a:pt x="136083" y="28131"/>
                  <a:pt x="138975" y="30812"/>
                </a:cubicBezTo>
                <a:cubicBezTo>
                  <a:pt x="139172" y="30994"/>
                  <a:pt x="139720" y="31523"/>
                  <a:pt x="139724" y="31523"/>
                </a:cubicBezTo>
                <a:cubicBezTo>
                  <a:pt x="139725" y="31523"/>
                  <a:pt x="139697" y="31495"/>
                  <a:pt x="139629" y="31427"/>
                </a:cubicBezTo>
                <a:lnTo>
                  <a:pt x="139629" y="31427"/>
                </a:lnTo>
                <a:cubicBezTo>
                  <a:pt x="139898" y="31692"/>
                  <a:pt x="140167" y="31955"/>
                  <a:pt x="140433" y="32222"/>
                </a:cubicBezTo>
                <a:cubicBezTo>
                  <a:pt x="141155" y="32947"/>
                  <a:pt x="141863" y="33686"/>
                  <a:pt x="142558" y="34441"/>
                </a:cubicBezTo>
                <a:cubicBezTo>
                  <a:pt x="143836" y="35829"/>
                  <a:pt x="145062" y="37263"/>
                  <a:pt x="146237" y="38742"/>
                </a:cubicBezTo>
                <a:cubicBezTo>
                  <a:pt x="148576" y="41688"/>
                  <a:pt x="150701" y="44797"/>
                  <a:pt x="152593" y="48047"/>
                </a:cubicBezTo>
                <a:cubicBezTo>
                  <a:pt x="153497" y="49595"/>
                  <a:pt x="154336" y="51175"/>
                  <a:pt x="155142" y="52774"/>
                </a:cubicBezTo>
                <a:cubicBezTo>
                  <a:pt x="155192" y="52874"/>
                  <a:pt x="155231" y="52950"/>
                  <a:pt x="155259" y="53006"/>
                </a:cubicBezTo>
                <a:lnTo>
                  <a:pt x="155259" y="53006"/>
                </a:lnTo>
                <a:cubicBezTo>
                  <a:pt x="155286" y="53065"/>
                  <a:pt x="155328" y="53155"/>
                  <a:pt x="155390" y="53289"/>
                </a:cubicBezTo>
                <a:cubicBezTo>
                  <a:pt x="155577" y="53691"/>
                  <a:pt x="155766" y="54095"/>
                  <a:pt x="155950" y="54501"/>
                </a:cubicBezTo>
                <a:cubicBezTo>
                  <a:pt x="156353" y="55392"/>
                  <a:pt x="156740" y="56291"/>
                  <a:pt x="157110" y="57196"/>
                </a:cubicBezTo>
                <a:cubicBezTo>
                  <a:pt x="158484" y="60553"/>
                  <a:pt x="159639" y="63997"/>
                  <a:pt x="160566" y="67505"/>
                </a:cubicBezTo>
                <a:cubicBezTo>
                  <a:pt x="161487" y="70993"/>
                  <a:pt x="162191" y="74534"/>
                  <a:pt x="162670" y="78109"/>
                </a:cubicBezTo>
                <a:cubicBezTo>
                  <a:pt x="162787" y="78977"/>
                  <a:pt x="162892" y="79848"/>
                  <a:pt x="162982" y="80721"/>
                </a:cubicBezTo>
                <a:cubicBezTo>
                  <a:pt x="163027" y="81156"/>
                  <a:pt x="163070" y="81592"/>
                  <a:pt x="163108" y="82028"/>
                </a:cubicBezTo>
                <a:cubicBezTo>
                  <a:pt x="163128" y="82239"/>
                  <a:pt x="163198" y="83264"/>
                  <a:pt x="163203" y="83264"/>
                </a:cubicBezTo>
                <a:cubicBezTo>
                  <a:pt x="163204" y="83264"/>
                  <a:pt x="163198" y="83143"/>
                  <a:pt x="163179" y="82827"/>
                </a:cubicBezTo>
                <a:lnTo>
                  <a:pt x="163179" y="82827"/>
                </a:lnTo>
                <a:cubicBezTo>
                  <a:pt x="163285" y="84573"/>
                  <a:pt x="163365" y="86316"/>
                  <a:pt x="163380" y="88065"/>
                </a:cubicBezTo>
                <a:cubicBezTo>
                  <a:pt x="163443" y="95258"/>
                  <a:pt x="162637" y="102461"/>
                  <a:pt x="160953" y="109454"/>
                </a:cubicBezTo>
                <a:cubicBezTo>
                  <a:pt x="160762" y="110249"/>
                  <a:pt x="160560" y="111040"/>
                  <a:pt x="160346" y="111827"/>
                </a:cubicBezTo>
                <a:cubicBezTo>
                  <a:pt x="160316" y="111940"/>
                  <a:pt x="160187" y="112397"/>
                  <a:pt x="160113" y="112663"/>
                </a:cubicBezTo>
                <a:lnTo>
                  <a:pt x="160113" y="112663"/>
                </a:lnTo>
                <a:cubicBezTo>
                  <a:pt x="160033" y="112929"/>
                  <a:pt x="159868" y="113485"/>
                  <a:pt x="159819" y="113643"/>
                </a:cubicBezTo>
                <a:cubicBezTo>
                  <a:pt x="159290" y="115357"/>
                  <a:pt x="158707" y="117052"/>
                  <a:pt x="158067" y="118729"/>
                </a:cubicBezTo>
                <a:cubicBezTo>
                  <a:pt x="156829" y="121982"/>
                  <a:pt x="155382" y="125148"/>
                  <a:pt x="153730" y="128212"/>
                </a:cubicBezTo>
                <a:cubicBezTo>
                  <a:pt x="152908" y="129735"/>
                  <a:pt x="152028" y="131220"/>
                  <a:pt x="151115" y="132689"/>
                </a:cubicBezTo>
                <a:cubicBezTo>
                  <a:pt x="151070" y="132762"/>
                  <a:pt x="151032" y="132824"/>
                  <a:pt x="151000" y="132876"/>
                </a:cubicBezTo>
                <a:lnTo>
                  <a:pt x="151000" y="132876"/>
                </a:lnTo>
                <a:cubicBezTo>
                  <a:pt x="150978" y="132907"/>
                  <a:pt x="150952" y="132945"/>
                  <a:pt x="150920" y="132992"/>
                </a:cubicBezTo>
                <a:cubicBezTo>
                  <a:pt x="150684" y="133339"/>
                  <a:pt x="150453" y="133691"/>
                  <a:pt x="150217" y="134038"/>
                </a:cubicBezTo>
                <a:cubicBezTo>
                  <a:pt x="149717" y="134766"/>
                  <a:pt x="149206" y="135484"/>
                  <a:pt x="148682" y="136194"/>
                </a:cubicBezTo>
                <a:cubicBezTo>
                  <a:pt x="146638" y="138961"/>
                  <a:pt x="144394" y="141574"/>
                  <a:pt x="141968" y="144012"/>
                </a:cubicBezTo>
                <a:cubicBezTo>
                  <a:pt x="141671" y="144310"/>
                  <a:pt x="141369" y="144602"/>
                  <a:pt x="141071" y="144896"/>
                </a:cubicBezTo>
                <a:cubicBezTo>
                  <a:pt x="141034" y="144932"/>
                  <a:pt x="141001" y="144964"/>
                  <a:pt x="140972" y="144992"/>
                </a:cubicBezTo>
                <a:lnTo>
                  <a:pt x="140972" y="144992"/>
                </a:lnTo>
                <a:cubicBezTo>
                  <a:pt x="140946" y="145016"/>
                  <a:pt x="140918" y="145042"/>
                  <a:pt x="140886" y="145071"/>
                </a:cubicBezTo>
                <a:cubicBezTo>
                  <a:pt x="140202" y="145693"/>
                  <a:pt x="139514" y="146311"/>
                  <a:pt x="138809" y="146910"/>
                </a:cubicBezTo>
                <a:cubicBezTo>
                  <a:pt x="137491" y="148031"/>
                  <a:pt x="136130" y="149099"/>
                  <a:pt x="134724" y="150113"/>
                </a:cubicBezTo>
                <a:cubicBezTo>
                  <a:pt x="134071" y="150585"/>
                  <a:pt x="133409" y="151046"/>
                  <a:pt x="132737" y="151493"/>
                </a:cubicBezTo>
                <a:cubicBezTo>
                  <a:pt x="132382" y="151729"/>
                  <a:pt x="132026" y="151961"/>
                  <a:pt x="131668" y="152190"/>
                </a:cubicBezTo>
                <a:cubicBezTo>
                  <a:pt x="131496" y="152300"/>
                  <a:pt x="131323" y="152407"/>
                  <a:pt x="131151" y="152516"/>
                </a:cubicBezTo>
                <a:lnTo>
                  <a:pt x="131151" y="152516"/>
                </a:lnTo>
                <a:cubicBezTo>
                  <a:pt x="129636" y="153393"/>
                  <a:pt x="128114" y="154248"/>
                  <a:pt x="126541" y="155020"/>
                </a:cubicBezTo>
                <a:cubicBezTo>
                  <a:pt x="124971" y="155793"/>
                  <a:pt x="123370" y="156501"/>
                  <a:pt x="121740" y="157145"/>
                </a:cubicBezTo>
                <a:cubicBezTo>
                  <a:pt x="121641" y="157184"/>
                  <a:pt x="121502" y="157230"/>
                  <a:pt x="121358" y="157275"/>
                </a:cubicBezTo>
                <a:lnTo>
                  <a:pt x="121358" y="157275"/>
                </a:lnTo>
                <a:cubicBezTo>
                  <a:pt x="121436" y="157254"/>
                  <a:pt x="121522" y="157230"/>
                  <a:pt x="121617" y="157204"/>
                </a:cubicBezTo>
                <a:lnTo>
                  <a:pt x="121617" y="157204"/>
                </a:lnTo>
                <a:cubicBezTo>
                  <a:pt x="121192" y="157320"/>
                  <a:pt x="120777" y="157508"/>
                  <a:pt x="120360" y="157652"/>
                </a:cubicBezTo>
                <a:cubicBezTo>
                  <a:pt x="119426" y="157975"/>
                  <a:pt x="118484" y="158276"/>
                  <a:pt x="117535" y="158556"/>
                </a:cubicBezTo>
                <a:cubicBezTo>
                  <a:pt x="115777" y="159076"/>
                  <a:pt x="114001" y="159525"/>
                  <a:pt x="112205" y="159901"/>
                </a:cubicBezTo>
                <a:cubicBezTo>
                  <a:pt x="111749" y="159998"/>
                  <a:pt x="111291" y="160089"/>
                  <a:pt x="110833" y="160176"/>
                </a:cubicBezTo>
                <a:cubicBezTo>
                  <a:pt x="110749" y="160192"/>
                  <a:pt x="110665" y="160208"/>
                  <a:pt x="110581" y="160223"/>
                </a:cubicBezTo>
                <a:lnTo>
                  <a:pt x="110581" y="160223"/>
                </a:lnTo>
                <a:cubicBezTo>
                  <a:pt x="110475" y="160208"/>
                  <a:pt x="110364" y="160201"/>
                  <a:pt x="110248" y="160201"/>
                </a:cubicBezTo>
                <a:cubicBezTo>
                  <a:pt x="109391" y="160201"/>
                  <a:pt x="108285" y="160578"/>
                  <a:pt x="107496" y="160674"/>
                </a:cubicBezTo>
                <a:cubicBezTo>
                  <a:pt x="105505" y="160915"/>
                  <a:pt x="103508" y="161078"/>
                  <a:pt x="101501" y="161161"/>
                </a:cubicBezTo>
                <a:cubicBezTo>
                  <a:pt x="100496" y="161203"/>
                  <a:pt x="99492" y="161227"/>
                  <a:pt x="98485" y="161232"/>
                </a:cubicBezTo>
                <a:cubicBezTo>
                  <a:pt x="98435" y="161232"/>
                  <a:pt x="98385" y="161232"/>
                  <a:pt x="98334" y="161232"/>
                </a:cubicBezTo>
                <a:cubicBezTo>
                  <a:pt x="97925" y="161232"/>
                  <a:pt x="97518" y="161227"/>
                  <a:pt x="97109" y="161226"/>
                </a:cubicBezTo>
                <a:cubicBezTo>
                  <a:pt x="97039" y="161226"/>
                  <a:pt x="96936" y="161227"/>
                  <a:pt x="96830" y="161229"/>
                </a:cubicBezTo>
                <a:lnTo>
                  <a:pt x="96830" y="161229"/>
                </a:lnTo>
                <a:cubicBezTo>
                  <a:pt x="96654" y="161222"/>
                  <a:pt x="96478" y="161212"/>
                  <a:pt x="96305" y="161206"/>
                </a:cubicBezTo>
                <a:cubicBezTo>
                  <a:pt x="91854" y="161038"/>
                  <a:pt x="87420" y="160522"/>
                  <a:pt x="83040" y="159720"/>
                </a:cubicBezTo>
                <a:cubicBezTo>
                  <a:pt x="81909" y="159513"/>
                  <a:pt x="80781" y="159287"/>
                  <a:pt x="79657" y="159043"/>
                </a:cubicBezTo>
                <a:cubicBezTo>
                  <a:pt x="79154" y="158933"/>
                  <a:pt x="78652" y="158819"/>
                  <a:pt x="78150" y="158704"/>
                </a:cubicBezTo>
                <a:lnTo>
                  <a:pt x="78150" y="158704"/>
                </a:lnTo>
                <a:cubicBezTo>
                  <a:pt x="78293" y="158736"/>
                  <a:pt x="78356" y="158750"/>
                  <a:pt x="78361" y="158750"/>
                </a:cubicBezTo>
                <a:cubicBezTo>
                  <a:pt x="78386" y="158750"/>
                  <a:pt x="76997" y="158417"/>
                  <a:pt x="76745" y="158351"/>
                </a:cubicBezTo>
                <a:cubicBezTo>
                  <a:pt x="73633" y="157538"/>
                  <a:pt x="70562" y="156512"/>
                  <a:pt x="67533" y="155426"/>
                </a:cubicBezTo>
                <a:cubicBezTo>
                  <a:pt x="64596" y="154372"/>
                  <a:pt x="61698" y="153209"/>
                  <a:pt x="58844" y="151938"/>
                </a:cubicBezTo>
                <a:cubicBezTo>
                  <a:pt x="57512" y="151344"/>
                  <a:pt x="56192" y="150723"/>
                  <a:pt x="54884" y="150078"/>
                </a:cubicBezTo>
                <a:cubicBezTo>
                  <a:pt x="53578" y="149433"/>
                  <a:pt x="53099" y="149184"/>
                  <a:pt x="51400" y="148240"/>
                </a:cubicBezTo>
                <a:cubicBezTo>
                  <a:pt x="46663" y="145608"/>
                  <a:pt x="42129" y="142602"/>
                  <a:pt x="37921" y="139185"/>
                </a:cubicBezTo>
                <a:cubicBezTo>
                  <a:pt x="36955" y="138401"/>
                  <a:pt x="36008" y="137596"/>
                  <a:pt x="35079" y="136770"/>
                </a:cubicBezTo>
                <a:cubicBezTo>
                  <a:pt x="34621" y="136364"/>
                  <a:pt x="34171" y="135951"/>
                  <a:pt x="33721" y="135536"/>
                </a:cubicBezTo>
                <a:cubicBezTo>
                  <a:pt x="33625" y="135447"/>
                  <a:pt x="33530" y="135357"/>
                  <a:pt x="33436" y="135268"/>
                </a:cubicBezTo>
                <a:lnTo>
                  <a:pt x="33436" y="135268"/>
                </a:lnTo>
                <a:cubicBezTo>
                  <a:pt x="33436" y="135268"/>
                  <a:pt x="33436" y="135269"/>
                  <a:pt x="33436" y="135269"/>
                </a:cubicBezTo>
                <a:cubicBezTo>
                  <a:pt x="33438" y="135269"/>
                  <a:pt x="33012" y="134863"/>
                  <a:pt x="32919" y="134769"/>
                </a:cubicBezTo>
                <a:cubicBezTo>
                  <a:pt x="31163" y="133026"/>
                  <a:pt x="29477" y="131217"/>
                  <a:pt x="27893" y="129317"/>
                </a:cubicBezTo>
                <a:cubicBezTo>
                  <a:pt x="24957" y="125795"/>
                  <a:pt x="22358" y="121994"/>
                  <a:pt x="20174" y="117963"/>
                </a:cubicBezTo>
                <a:cubicBezTo>
                  <a:pt x="19916" y="117487"/>
                  <a:pt x="19664" y="117007"/>
                  <a:pt x="19417" y="116525"/>
                </a:cubicBezTo>
                <a:cubicBezTo>
                  <a:pt x="19296" y="116284"/>
                  <a:pt x="19176" y="116042"/>
                  <a:pt x="19054" y="115801"/>
                </a:cubicBezTo>
                <a:cubicBezTo>
                  <a:pt x="19052" y="115796"/>
                  <a:pt x="19049" y="115791"/>
                  <a:pt x="19047" y="115786"/>
                </a:cubicBezTo>
                <a:lnTo>
                  <a:pt x="19047" y="115786"/>
                </a:lnTo>
                <a:cubicBezTo>
                  <a:pt x="19037" y="115764"/>
                  <a:pt x="19026" y="115741"/>
                  <a:pt x="19014" y="115717"/>
                </a:cubicBezTo>
                <a:cubicBezTo>
                  <a:pt x="18518" y="114653"/>
                  <a:pt x="18037" y="113584"/>
                  <a:pt x="17593" y="112496"/>
                </a:cubicBezTo>
                <a:cubicBezTo>
                  <a:pt x="16796" y="110550"/>
                  <a:pt x="16094" y="108566"/>
                  <a:pt x="15490" y="106548"/>
                </a:cubicBezTo>
                <a:cubicBezTo>
                  <a:pt x="14259" y="102439"/>
                  <a:pt x="13442" y="98219"/>
                  <a:pt x="13049" y="93948"/>
                </a:cubicBezTo>
                <a:cubicBezTo>
                  <a:pt x="13026" y="93693"/>
                  <a:pt x="13004" y="93438"/>
                  <a:pt x="12983" y="93183"/>
                </a:cubicBezTo>
                <a:cubicBezTo>
                  <a:pt x="12982" y="93172"/>
                  <a:pt x="12981" y="93162"/>
                  <a:pt x="12980" y="93153"/>
                </a:cubicBezTo>
                <a:lnTo>
                  <a:pt x="12980" y="93153"/>
                </a:lnTo>
                <a:cubicBezTo>
                  <a:pt x="12980" y="93150"/>
                  <a:pt x="12980" y="93147"/>
                  <a:pt x="12980" y="93144"/>
                </a:cubicBezTo>
                <a:cubicBezTo>
                  <a:pt x="12953" y="92685"/>
                  <a:pt x="12926" y="92225"/>
                  <a:pt x="12906" y="91766"/>
                </a:cubicBezTo>
                <a:cubicBezTo>
                  <a:pt x="12858" y="90644"/>
                  <a:pt x="12840" y="89521"/>
                  <a:pt x="12849" y="88398"/>
                </a:cubicBezTo>
                <a:cubicBezTo>
                  <a:pt x="12867" y="86255"/>
                  <a:pt x="12989" y="84118"/>
                  <a:pt x="13213" y="81984"/>
                </a:cubicBezTo>
                <a:cubicBezTo>
                  <a:pt x="13427" y="79951"/>
                  <a:pt x="13732" y="77932"/>
                  <a:pt x="14127" y="75926"/>
                </a:cubicBezTo>
                <a:cubicBezTo>
                  <a:pt x="14325" y="74923"/>
                  <a:pt x="14545" y="73922"/>
                  <a:pt x="14788" y="72928"/>
                </a:cubicBezTo>
                <a:cubicBezTo>
                  <a:pt x="14909" y="72431"/>
                  <a:pt x="15035" y="71933"/>
                  <a:pt x="15167" y="71438"/>
                </a:cubicBezTo>
                <a:cubicBezTo>
                  <a:pt x="15233" y="71191"/>
                  <a:pt x="15303" y="70943"/>
                  <a:pt x="15370" y="70696"/>
                </a:cubicBezTo>
                <a:cubicBezTo>
                  <a:pt x="15393" y="70611"/>
                  <a:pt x="15411" y="70544"/>
                  <a:pt x="15425" y="70491"/>
                </a:cubicBezTo>
                <a:lnTo>
                  <a:pt x="15425" y="70491"/>
                </a:lnTo>
                <a:cubicBezTo>
                  <a:pt x="15434" y="70462"/>
                  <a:pt x="15445" y="70428"/>
                  <a:pt x="15458" y="70389"/>
                </a:cubicBezTo>
                <a:cubicBezTo>
                  <a:pt x="16750" y="66336"/>
                  <a:pt x="18252" y="62393"/>
                  <a:pt x="20171" y="58591"/>
                </a:cubicBezTo>
                <a:cubicBezTo>
                  <a:pt x="21139" y="56675"/>
                  <a:pt x="22189" y="54804"/>
                  <a:pt x="23319" y="52977"/>
                </a:cubicBezTo>
                <a:cubicBezTo>
                  <a:pt x="23458" y="52754"/>
                  <a:pt x="23601" y="52533"/>
                  <a:pt x="23739" y="52309"/>
                </a:cubicBezTo>
                <a:cubicBezTo>
                  <a:pt x="23749" y="52293"/>
                  <a:pt x="23758" y="52278"/>
                  <a:pt x="23767" y="52263"/>
                </a:cubicBezTo>
                <a:lnTo>
                  <a:pt x="23767" y="52263"/>
                </a:lnTo>
                <a:cubicBezTo>
                  <a:pt x="24040" y="51850"/>
                  <a:pt x="24314" y="51439"/>
                  <a:pt x="24593" y="51030"/>
                </a:cubicBezTo>
                <a:cubicBezTo>
                  <a:pt x="25223" y="50112"/>
                  <a:pt x="25871" y="49208"/>
                  <a:pt x="26541" y="48317"/>
                </a:cubicBezTo>
                <a:cubicBezTo>
                  <a:pt x="27890" y="46521"/>
                  <a:pt x="29317" y="44787"/>
                  <a:pt x="30823" y="43115"/>
                </a:cubicBezTo>
                <a:cubicBezTo>
                  <a:pt x="31545" y="42311"/>
                  <a:pt x="32284" y="41523"/>
                  <a:pt x="33040" y="40750"/>
                </a:cubicBezTo>
                <a:cubicBezTo>
                  <a:pt x="33381" y="40402"/>
                  <a:pt x="33725" y="40056"/>
                  <a:pt x="34074" y="39713"/>
                </a:cubicBezTo>
                <a:cubicBezTo>
                  <a:pt x="34307" y="39485"/>
                  <a:pt x="35057" y="38785"/>
                  <a:pt x="35050" y="38785"/>
                </a:cubicBezTo>
                <a:lnTo>
                  <a:pt x="35050" y="38785"/>
                </a:lnTo>
                <a:cubicBezTo>
                  <a:pt x="35050" y="38785"/>
                  <a:pt x="35041" y="38792"/>
                  <a:pt x="35024" y="38808"/>
                </a:cubicBezTo>
                <a:lnTo>
                  <a:pt x="35024" y="38808"/>
                </a:lnTo>
                <a:cubicBezTo>
                  <a:pt x="38334" y="35812"/>
                  <a:pt x="41818" y="33049"/>
                  <a:pt x="45565" y="30610"/>
                </a:cubicBezTo>
                <a:cubicBezTo>
                  <a:pt x="46031" y="30307"/>
                  <a:pt x="46509" y="30023"/>
                  <a:pt x="46973" y="29716"/>
                </a:cubicBezTo>
                <a:lnTo>
                  <a:pt x="46973" y="29716"/>
                </a:lnTo>
                <a:cubicBezTo>
                  <a:pt x="47129" y="29624"/>
                  <a:pt x="47284" y="29530"/>
                  <a:pt x="47441" y="29437"/>
                </a:cubicBezTo>
                <a:cubicBezTo>
                  <a:pt x="48527" y="28796"/>
                  <a:pt x="49628" y="28180"/>
                  <a:pt x="50744" y="27590"/>
                </a:cubicBezTo>
                <a:cubicBezTo>
                  <a:pt x="52909" y="26444"/>
                  <a:pt x="55122" y="25393"/>
                  <a:pt x="57384" y="24440"/>
                </a:cubicBezTo>
                <a:cubicBezTo>
                  <a:pt x="57874" y="24233"/>
                  <a:pt x="58367" y="24030"/>
                  <a:pt x="58862" y="23833"/>
                </a:cubicBezTo>
                <a:cubicBezTo>
                  <a:pt x="59104" y="23737"/>
                  <a:pt x="60349" y="23327"/>
                  <a:pt x="60242" y="23327"/>
                </a:cubicBezTo>
                <a:cubicBezTo>
                  <a:pt x="60221" y="23327"/>
                  <a:pt x="60150" y="23343"/>
                  <a:pt x="60011" y="23379"/>
                </a:cubicBezTo>
                <a:cubicBezTo>
                  <a:pt x="59865" y="23417"/>
                  <a:pt x="59794" y="23433"/>
                  <a:pt x="59778" y="23433"/>
                </a:cubicBezTo>
                <a:cubicBezTo>
                  <a:pt x="59698" y="23433"/>
                  <a:pt x="60951" y="23044"/>
                  <a:pt x="61190" y="22962"/>
                </a:cubicBezTo>
                <a:cubicBezTo>
                  <a:pt x="61816" y="22744"/>
                  <a:pt x="62446" y="22532"/>
                  <a:pt x="63079" y="22328"/>
                </a:cubicBezTo>
                <a:cubicBezTo>
                  <a:pt x="65539" y="21537"/>
                  <a:pt x="68030" y="20853"/>
                  <a:pt x="70554" y="20278"/>
                </a:cubicBezTo>
                <a:cubicBezTo>
                  <a:pt x="71781" y="19997"/>
                  <a:pt x="73015" y="19742"/>
                  <a:pt x="74253" y="19513"/>
                </a:cubicBezTo>
                <a:cubicBezTo>
                  <a:pt x="74501" y="19467"/>
                  <a:pt x="74752" y="19423"/>
                  <a:pt x="75000" y="19377"/>
                </a:cubicBezTo>
                <a:lnTo>
                  <a:pt x="75000" y="19377"/>
                </a:lnTo>
                <a:cubicBezTo>
                  <a:pt x="75023" y="19373"/>
                  <a:pt x="75049" y="19370"/>
                  <a:pt x="75075" y="19366"/>
                </a:cubicBezTo>
                <a:cubicBezTo>
                  <a:pt x="75711" y="19270"/>
                  <a:pt x="76348" y="19169"/>
                  <a:pt x="76984" y="19080"/>
                </a:cubicBezTo>
                <a:cubicBezTo>
                  <a:pt x="79721" y="18699"/>
                  <a:pt x="82472" y="18435"/>
                  <a:pt x="85235" y="18287"/>
                </a:cubicBezTo>
                <a:cubicBezTo>
                  <a:pt x="86586" y="18213"/>
                  <a:pt x="87939" y="18167"/>
                  <a:pt x="89293" y="18149"/>
                </a:cubicBezTo>
                <a:cubicBezTo>
                  <a:pt x="89813" y="18141"/>
                  <a:pt x="90333" y="18137"/>
                  <a:pt x="90853" y="18137"/>
                </a:cubicBezTo>
                <a:cubicBezTo>
                  <a:pt x="91019" y="18137"/>
                  <a:pt x="91186" y="18137"/>
                  <a:pt x="91352" y="18138"/>
                </a:cubicBezTo>
                <a:cubicBezTo>
                  <a:pt x="91591" y="18140"/>
                  <a:pt x="92698" y="18163"/>
                  <a:pt x="92887" y="18163"/>
                </a:cubicBezTo>
                <a:cubicBezTo>
                  <a:pt x="92943" y="18163"/>
                  <a:pt x="92918" y="18161"/>
                  <a:pt x="92765" y="18156"/>
                </a:cubicBezTo>
                <a:lnTo>
                  <a:pt x="92765" y="18156"/>
                </a:lnTo>
                <a:cubicBezTo>
                  <a:pt x="95524" y="18247"/>
                  <a:pt x="98273" y="18437"/>
                  <a:pt x="101017" y="18723"/>
                </a:cubicBezTo>
                <a:cubicBezTo>
                  <a:pt x="101267" y="18749"/>
                  <a:pt x="101524" y="18762"/>
                  <a:pt x="101786" y="18762"/>
                </a:cubicBezTo>
                <a:cubicBezTo>
                  <a:pt x="104157" y="18762"/>
                  <a:pt x="106889" y="17691"/>
                  <a:pt x="107892" y="15462"/>
                </a:cubicBezTo>
                <a:cubicBezTo>
                  <a:pt x="108325" y="14503"/>
                  <a:pt x="108249" y="13615"/>
                  <a:pt x="107855" y="12882"/>
                </a:cubicBezTo>
                <a:close/>
                <a:moveTo>
                  <a:pt x="75005" y="1"/>
                </a:moveTo>
                <a:cubicBezTo>
                  <a:pt x="71173" y="1"/>
                  <a:pt x="67341" y="130"/>
                  <a:pt x="63513" y="388"/>
                </a:cubicBezTo>
                <a:cubicBezTo>
                  <a:pt x="61177" y="550"/>
                  <a:pt x="57974" y="2072"/>
                  <a:pt x="57702" y="4709"/>
                </a:cubicBezTo>
                <a:cubicBezTo>
                  <a:pt x="57444" y="7211"/>
                  <a:pt x="60118" y="8276"/>
                  <a:pt x="62207" y="8276"/>
                </a:cubicBezTo>
                <a:cubicBezTo>
                  <a:pt x="62345" y="8276"/>
                  <a:pt x="62479" y="8271"/>
                  <a:pt x="62611" y="8262"/>
                </a:cubicBezTo>
                <a:cubicBezTo>
                  <a:pt x="65591" y="8056"/>
                  <a:pt x="68578" y="7921"/>
                  <a:pt x="71566" y="7878"/>
                </a:cubicBezTo>
                <a:cubicBezTo>
                  <a:pt x="72309" y="7867"/>
                  <a:pt x="73053" y="7862"/>
                  <a:pt x="73796" y="7862"/>
                </a:cubicBezTo>
                <a:cubicBezTo>
                  <a:pt x="74425" y="7862"/>
                  <a:pt x="75053" y="7866"/>
                  <a:pt x="75682" y="7873"/>
                </a:cubicBezTo>
                <a:cubicBezTo>
                  <a:pt x="75953" y="7878"/>
                  <a:pt x="76223" y="7884"/>
                  <a:pt x="76493" y="7887"/>
                </a:cubicBezTo>
                <a:cubicBezTo>
                  <a:pt x="76557" y="7888"/>
                  <a:pt x="76613" y="7889"/>
                  <a:pt x="76661" y="7889"/>
                </a:cubicBezTo>
                <a:lnTo>
                  <a:pt x="76661" y="7889"/>
                </a:lnTo>
                <a:cubicBezTo>
                  <a:pt x="76687" y="7890"/>
                  <a:pt x="76714" y="7891"/>
                  <a:pt x="76744" y="7892"/>
                </a:cubicBezTo>
                <a:cubicBezTo>
                  <a:pt x="77474" y="7917"/>
                  <a:pt x="78205" y="7941"/>
                  <a:pt x="78935" y="7975"/>
                </a:cubicBezTo>
                <a:cubicBezTo>
                  <a:pt x="84166" y="8213"/>
                  <a:pt x="89388" y="8749"/>
                  <a:pt x="94551" y="9637"/>
                </a:cubicBezTo>
                <a:cubicBezTo>
                  <a:pt x="95669" y="9829"/>
                  <a:pt x="96786" y="10038"/>
                  <a:pt x="97898" y="10264"/>
                </a:cubicBezTo>
                <a:cubicBezTo>
                  <a:pt x="98213" y="10328"/>
                  <a:pt x="98529" y="10393"/>
                  <a:pt x="98844" y="10460"/>
                </a:cubicBezTo>
                <a:lnTo>
                  <a:pt x="98844" y="10460"/>
                </a:lnTo>
                <a:cubicBezTo>
                  <a:pt x="96785" y="10349"/>
                  <a:pt x="94727" y="10293"/>
                  <a:pt x="92671" y="10293"/>
                </a:cubicBezTo>
                <a:cubicBezTo>
                  <a:pt x="73748" y="10293"/>
                  <a:pt x="55058" y="15038"/>
                  <a:pt x="38946" y="25385"/>
                </a:cubicBezTo>
                <a:cubicBezTo>
                  <a:pt x="23276" y="35448"/>
                  <a:pt x="10787" y="51053"/>
                  <a:pt x="5376" y="68958"/>
                </a:cubicBezTo>
                <a:cubicBezTo>
                  <a:pt x="0" y="86744"/>
                  <a:pt x="1481" y="105604"/>
                  <a:pt x="10199" y="122082"/>
                </a:cubicBezTo>
                <a:cubicBezTo>
                  <a:pt x="20677" y="141889"/>
                  <a:pt x="40399" y="155010"/>
                  <a:pt x="61016" y="162490"/>
                </a:cubicBezTo>
                <a:cubicBezTo>
                  <a:pt x="72415" y="166626"/>
                  <a:pt x="84623" y="169117"/>
                  <a:pt x="96789" y="169117"/>
                </a:cubicBezTo>
                <a:cubicBezTo>
                  <a:pt x="104272" y="169117"/>
                  <a:pt x="111738" y="168175"/>
                  <a:pt x="118991" y="166093"/>
                </a:cubicBezTo>
                <a:cubicBezTo>
                  <a:pt x="134118" y="161750"/>
                  <a:pt x="147606" y="152582"/>
                  <a:pt x="157103" y="140018"/>
                </a:cubicBezTo>
                <a:cubicBezTo>
                  <a:pt x="166150" y="128048"/>
                  <a:pt x="171660" y="113616"/>
                  <a:pt x="173459" y="98750"/>
                </a:cubicBezTo>
                <a:cubicBezTo>
                  <a:pt x="175275" y="83748"/>
                  <a:pt x="173361" y="68103"/>
                  <a:pt x="167579" y="54117"/>
                </a:cubicBezTo>
                <a:cubicBezTo>
                  <a:pt x="161389" y="39147"/>
                  <a:pt x="151055" y="26216"/>
                  <a:pt x="137624" y="17107"/>
                </a:cubicBezTo>
                <a:cubicBezTo>
                  <a:pt x="121178" y="5953"/>
                  <a:pt x="101260" y="883"/>
                  <a:pt x="81568" y="127"/>
                </a:cubicBezTo>
                <a:cubicBezTo>
                  <a:pt x="79380" y="43"/>
                  <a:pt x="77193" y="1"/>
                  <a:pt x="75005"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28"/>
          <p:cNvSpPr/>
          <p:nvPr/>
        </p:nvSpPr>
        <p:spPr>
          <a:xfrm>
            <a:off x="5209902" y="1757824"/>
            <a:ext cx="925190" cy="825350"/>
          </a:xfrm>
          <a:custGeom>
            <a:rect b="b" l="l" r="r" t="t"/>
            <a:pathLst>
              <a:path extrusionOk="0" h="144229" w="147912">
                <a:moveTo>
                  <a:pt x="60904" y="7351"/>
                </a:moveTo>
                <a:cubicBezTo>
                  <a:pt x="60904" y="7351"/>
                  <a:pt x="60904" y="7351"/>
                  <a:pt x="60905" y="7351"/>
                </a:cubicBezTo>
                <a:cubicBezTo>
                  <a:pt x="60904" y="7351"/>
                  <a:pt x="60904" y="7351"/>
                  <a:pt x="60904" y="7351"/>
                </a:cubicBezTo>
                <a:close/>
                <a:moveTo>
                  <a:pt x="16959" y="105731"/>
                </a:moveTo>
                <a:cubicBezTo>
                  <a:pt x="17004" y="105822"/>
                  <a:pt x="17048" y="105913"/>
                  <a:pt x="17094" y="106003"/>
                </a:cubicBezTo>
                <a:lnTo>
                  <a:pt x="17094" y="106003"/>
                </a:lnTo>
                <a:cubicBezTo>
                  <a:pt x="17073" y="105963"/>
                  <a:pt x="17008" y="105833"/>
                  <a:pt x="16959" y="105731"/>
                </a:cubicBezTo>
                <a:close/>
                <a:moveTo>
                  <a:pt x="83491" y="136517"/>
                </a:moveTo>
                <a:cubicBezTo>
                  <a:pt x="83071" y="136564"/>
                  <a:pt x="82928" y="136582"/>
                  <a:pt x="82939" y="136582"/>
                </a:cubicBezTo>
                <a:cubicBezTo>
                  <a:pt x="82952" y="136582"/>
                  <a:pt x="83228" y="136552"/>
                  <a:pt x="83491" y="136517"/>
                </a:cubicBezTo>
                <a:close/>
                <a:moveTo>
                  <a:pt x="69911" y="6715"/>
                </a:moveTo>
                <a:lnTo>
                  <a:pt x="69911" y="6715"/>
                </a:lnTo>
                <a:cubicBezTo>
                  <a:pt x="69858" y="6717"/>
                  <a:pt x="69800" y="6720"/>
                  <a:pt x="69736" y="6723"/>
                </a:cubicBezTo>
                <a:cubicBezTo>
                  <a:pt x="69816" y="6719"/>
                  <a:pt x="69897" y="6718"/>
                  <a:pt x="69979" y="6718"/>
                </a:cubicBezTo>
                <a:cubicBezTo>
                  <a:pt x="70408" y="6718"/>
                  <a:pt x="70846" y="6763"/>
                  <a:pt x="71271" y="6786"/>
                </a:cubicBezTo>
                <a:cubicBezTo>
                  <a:pt x="72978" y="6878"/>
                  <a:pt x="74680" y="7044"/>
                  <a:pt x="76373" y="7286"/>
                </a:cubicBezTo>
                <a:cubicBezTo>
                  <a:pt x="77222" y="7406"/>
                  <a:pt x="78068" y="7546"/>
                  <a:pt x="78909" y="7702"/>
                </a:cubicBezTo>
                <a:cubicBezTo>
                  <a:pt x="79332" y="7782"/>
                  <a:pt x="79754" y="7865"/>
                  <a:pt x="80173" y="7953"/>
                </a:cubicBezTo>
                <a:cubicBezTo>
                  <a:pt x="80401" y="8000"/>
                  <a:pt x="81336" y="8225"/>
                  <a:pt x="81363" y="8225"/>
                </a:cubicBezTo>
                <a:cubicBezTo>
                  <a:pt x="81368" y="8225"/>
                  <a:pt x="81333" y="8215"/>
                  <a:pt x="81243" y="8191"/>
                </a:cubicBezTo>
                <a:lnTo>
                  <a:pt x="81243" y="8191"/>
                </a:lnTo>
                <a:cubicBezTo>
                  <a:pt x="84656" y="9077"/>
                  <a:pt x="87990" y="10163"/>
                  <a:pt x="91226" y="11578"/>
                </a:cubicBezTo>
                <a:cubicBezTo>
                  <a:pt x="91989" y="11909"/>
                  <a:pt x="92743" y="12258"/>
                  <a:pt x="93492" y="12622"/>
                </a:cubicBezTo>
                <a:cubicBezTo>
                  <a:pt x="93628" y="12687"/>
                  <a:pt x="94242" y="12995"/>
                  <a:pt x="94418" y="13082"/>
                </a:cubicBezTo>
                <a:lnTo>
                  <a:pt x="94418" y="13082"/>
                </a:lnTo>
                <a:cubicBezTo>
                  <a:pt x="94511" y="13131"/>
                  <a:pt x="94597" y="13176"/>
                  <a:pt x="94614" y="13185"/>
                </a:cubicBezTo>
                <a:cubicBezTo>
                  <a:pt x="94848" y="13309"/>
                  <a:pt x="95081" y="13434"/>
                  <a:pt x="95314" y="13560"/>
                </a:cubicBezTo>
                <a:cubicBezTo>
                  <a:pt x="96949" y="14450"/>
                  <a:pt x="98543" y="15411"/>
                  <a:pt x="100097" y="16441"/>
                </a:cubicBezTo>
                <a:cubicBezTo>
                  <a:pt x="103272" y="18545"/>
                  <a:pt x="106193" y="20941"/>
                  <a:pt x="108995" y="23515"/>
                </a:cubicBezTo>
                <a:cubicBezTo>
                  <a:pt x="109008" y="23526"/>
                  <a:pt x="109023" y="23540"/>
                  <a:pt x="109039" y="23555"/>
                </a:cubicBezTo>
                <a:lnTo>
                  <a:pt x="109039" y="23555"/>
                </a:lnTo>
                <a:cubicBezTo>
                  <a:pt x="109009" y="23526"/>
                  <a:pt x="108975" y="23493"/>
                  <a:pt x="108936" y="23455"/>
                </a:cubicBezTo>
                <a:lnTo>
                  <a:pt x="108936" y="23455"/>
                </a:lnTo>
                <a:cubicBezTo>
                  <a:pt x="108973" y="23491"/>
                  <a:pt x="109011" y="23528"/>
                  <a:pt x="109048" y="23565"/>
                </a:cubicBezTo>
                <a:lnTo>
                  <a:pt x="109048" y="23565"/>
                </a:lnTo>
                <a:cubicBezTo>
                  <a:pt x="109045" y="23561"/>
                  <a:pt x="109042" y="23558"/>
                  <a:pt x="109039" y="23555"/>
                </a:cubicBezTo>
                <a:lnTo>
                  <a:pt x="109039" y="23555"/>
                </a:lnTo>
                <a:cubicBezTo>
                  <a:pt x="109065" y="23581"/>
                  <a:pt x="109089" y="23604"/>
                  <a:pt x="109109" y="23623"/>
                </a:cubicBezTo>
                <a:lnTo>
                  <a:pt x="109109" y="23623"/>
                </a:lnTo>
                <a:cubicBezTo>
                  <a:pt x="109089" y="23604"/>
                  <a:pt x="109069" y="23584"/>
                  <a:pt x="109048" y="23565"/>
                </a:cubicBezTo>
                <a:lnTo>
                  <a:pt x="109048" y="23565"/>
                </a:lnTo>
                <a:cubicBezTo>
                  <a:pt x="109125" y="23638"/>
                  <a:pt x="109225" y="23735"/>
                  <a:pt x="109225" y="23735"/>
                </a:cubicBezTo>
                <a:cubicBezTo>
                  <a:pt x="109224" y="23735"/>
                  <a:pt x="109193" y="23705"/>
                  <a:pt x="109109" y="23623"/>
                </a:cubicBezTo>
                <a:lnTo>
                  <a:pt x="109109" y="23623"/>
                </a:lnTo>
                <a:cubicBezTo>
                  <a:pt x="109248" y="23760"/>
                  <a:pt x="109387" y="23897"/>
                  <a:pt x="109525" y="24034"/>
                </a:cubicBezTo>
                <a:cubicBezTo>
                  <a:pt x="109820" y="24325"/>
                  <a:pt x="110112" y="24620"/>
                  <a:pt x="110400" y="24918"/>
                </a:cubicBezTo>
                <a:cubicBezTo>
                  <a:pt x="111079" y="25617"/>
                  <a:pt x="111741" y="26329"/>
                  <a:pt x="112387" y="27057"/>
                </a:cubicBezTo>
                <a:cubicBezTo>
                  <a:pt x="113700" y="28529"/>
                  <a:pt x="114945" y="30057"/>
                  <a:pt x="116125" y="31638"/>
                </a:cubicBezTo>
                <a:cubicBezTo>
                  <a:pt x="118557" y="34901"/>
                  <a:pt x="120704" y="38366"/>
                  <a:pt x="122540" y="41997"/>
                </a:cubicBezTo>
                <a:cubicBezTo>
                  <a:pt x="122629" y="42173"/>
                  <a:pt x="122718" y="42350"/>
                  <a:pt x="122807" y="42528"/>
                </a:cubicBezTo>
                <a:cubicBezTo>
                  <a:pt x="122839" y="42592"/>
                  <a:pt x="122865" y="42643"/>
                  <a:pt x="122885" y="42684"/>
                </a:cubicBezTo>
                <a:lnTo>
                  <a:pt x="122885" y="42684"/>
                </a:lnTo>
                <a:cubicBezTo>
                  <a:pt x="122902" y="42719"/>
                  <a:pt x="122921" y="42760"/>
                  <a:pt x="122944" y="42808"/>
                </a:cubicBezTo>
                <a:cubicBezTo>
                  <a:pt x="123157" y="43260"/>
                  <a:pt x="123368" y="43713"/>
                  <a:pt x="123575" y="44171"/>
                </a:cubicBezTo>
                <a:cubicBezTo>
                  <a:pt x="123991" y="45092"/>
                  <a:pt x="124387" y="46021"/>
                  <a:pt x="124765" y="46958"/>
                </a:cubicBezTo>
                <a:cubicBezTo>
                  <a:pt x="125575" y="48969"/>
                  <a:pt x="126298" y="51011"/>
                  <a:pt x="126933" y="53085"/>
                </a:cubicBezTo>
                <a:cubicBezTo>
                  <a:pt x="128270" y="57436"/>
                  <a:pt x="129223" y="61904"/>
                  <a:pt x="129817" y="66416"/>
                </a:cubicBezTo>
                <a:cubicBezTo>
                  <a:pt x="130418" y="70967"/>
                  <a:pt x="130604" y="74994"/>
                  <a:pt x="130491" y="79869"/>
                </a:cubicBezTo>
                <a:cubicBezTo>
                  <a:pt x="130445" y="81897"/>
                  <a:pt x="132363" y="82925"/>
                  <a:pt x="134197" y="82925"/>
                </a:cubicBezTo>
                <a:cubicBezTo>
                  <a:pt x="134359" y="82925"/>
                  <a:pt x="134520" y="82917"/>
                  <a:pt x="134680" y="82901"/>
                </a:cubicBezTo>
                <a:cubicBezTo>
                  <a:pt x="135237" y="82845"/>
                  <a:pt x="135914" y="82691"/>
                  <a:pt x="136585" y="82439"/>
                </a:cubicBezTo>
                <a:lnTo>
                  <a:pt x="136585" y="82439"/>
                </a:lnTo>
                <a:cubicBezTo>
                  <a:pt x="136361" y="83643"/>
                  <a:pt x="136111" y="84841"/>
                  <a:pt x="135836" y="86035"/>
                </a:cubicBezTo>
                <a:cubicBezTo>
                  <a:pt x="135624" y="86950"/>
                  <a:pt x="135397" y="87863"/>
                  <a:pt x="135154" y="88772"/>
                </a:cubicBezTo>
                <a:cubicBezTo>
                  <a:pt x="135041" y="89196"/>
                  <a:pt x="134924" y="89618"/>
                  <a:pt x="134805" y="90040"/>
                </a:cubicBezTo>
                <a:lnTo>
                  <a:pt x="134805" y="90040"/>
                </a:lnTo>
                <a:cubicBezTo>
                  <a:pt x="134838" y="89921"/>
                  <a:pt x="134852" y="89871"/>
                  <a:pt x="134851" y="89871"/>
                </a:cubicBezTo>
                <a:lnTo>
                  <a:pt x="134851" y="89871"/>
                </a:lnTo>
                <a:cubicBezTo>
                  <a:pt x="134846" y="89871"/>
                  <a:pt x="134547" y="90890"/>
                  <a:pt x="134485" y="91087"/>
                </a:cubicBezTo>
                <a:cubicBezTo>
                  <a:pt x="133950" y="92804"/>
                  <a:pt x="133356" y="94500"/>
                  <a:pt x="132702" y="96177"/>
                </a:cubicBezTo>
                <a:cubicBezTo>
                  <a:pt x="131388" y="99539"/>
                  <a:pt x="129831" y="102809"/>
                  <a:pt x="128027" y="105937"/>
                </a:cubicBezTo>
                <a:cubicBezTo>
                  <a:pt x="127613" y="106659"/>
                  <a:pt x="127183" y="107372"/>
                  <a:pt x="126742" y="108077"/>
                </a:cubicBezTo>
                <a:cubicBezTo>
                  <a:pt x="126655" y="108218"/>
                  <a:pt x="126564" y="108357"/>
                  <a:pt x="126477" y="108498"/>
                </a:cubicBezTo>
                <a:cubicBezTo>
                  <a:pt x="126475" y="108501"/>
                  <a:pt x="126473" y="108504"/>
                  <a:pt x="126471" y="108507"/>
                </a:cubicBezTo>
                <a:lnTo>
                  <a:pt x="126471" y="108507"/>
                </a:lnTo>
                <a:cubicBezTo>
                  <a:pt x="126196" y="108913"/>
                  <a:pt x="125929" y="109323"/>
                  <a:pt x="125652" y="109726"/>
                </a:cubicBezTo>
                <a:cubicBezTo>
                  <a:pt x="124734" y="111062"/>
                  <a:pt x="123768" y="112362"/>
                  <a:pt x="122755" y="113629"/>
                </a:cubicBezTo>
                <a:cubicBezTo>
                  <a:pt x="121711" y="114934"/>
                  <a:pt x="120618" y="116199"/>
                  <a:pt x="119477" y="117424"/>
                </a:cubicBezTo>
                <a:cubicBezTo>
                  <a:pt x="118940" y="118000"/>
                  <a:pt x="118392" y="118567"/>
                  <a:pt x="117836" y="119124"/>
                </a:cubicBezTo>
                <a:cubicBezTo>
                  <a:pt x="117558" y="119402"/>
                  <a:pt x="117277" y="119675"/>
                  <a:pt x="116996" y="119948"/>
                </a:cubicBezTo>
                <a:cubicBezTo>
                  <a:pt x="116982" y="119962"/>
                  <a:pt x="116956" y="119987"/>
                  <a:pt x="116923" y="120018"/>
                </a:cubicBezTo>
                <a:lnTo>
                  <a:pt x="116923" y="120018"/>
                </a:lnTo>
                <a:cubicBezTo>
                  <a:pt x="116794" y="120139"/>
                  <a:pt x="116628" y="120295"/>
                  <a:pt x="116583" y="120335"/>
                </a:cubicBezTo>
                <a:cubicBezTo>
                  <a:pt x="114249" y="122477"/>
                  <a:pt x="111767" y="124451"/>
                  <a:pt x="109155" y="126243"/>
                </a:cubicBezTo>
                <a:cubicBezTo>
                  <a:pt x="108526" y="126676"/>
                  <a:pt x="107887" y="127098"/>
                  <a:pt x="107242" y="127510"/>
                </a:cubicBezTo>
                <a:cubicBezTo>
                  <a:pt x="107116" y="127590"/>
                  <a:pt x="106938" y="127674"/>
                  <a:pt x="106763" y="127766"/>
                </a:cubicBezTo>
                <a:lnTo>
                  <a:pt x="106763" y="127766"/>
                </a:lnTo>
                <a:cubicBezTo>
                  <a:pt x="106722" y="127819"/>
                  <a:pt x="106633" y="127896"/>
                  <a:pt x="106482" y="127984"/>
                </a:cubicBezTo>
                <a:cubicBezTo>
                  <a:pt x="106417" y="128022"/>
                  <a:pt x="106352" y="128061"/>
                  <a:pt x="106287" y="128100"/>
                </a:cubicBezTo>
                <a:lnTo>
                  <a:pt x="106287" y="128100"/>
                </a:lnTo>
                <a:cubicBezTo>
                  <a:pt x="106393" y="127975"/>
                  <a:pt x="106576" y="127866"/>
                  <a:pt x="106763" y="127766"/>
                </a:cubicBezTo>
                <a:lnTo>
                  <a:pt x="106763" y="127766"/>
                </a:lnTo>
                <a:cubicBezTo>
                  <a:pt x="106800" y="127719"/>
                  <a:pt x="106798" y="127691"/>
                  <a:pt x="106766" y="127691"/>
                </a:cubicBezTo>
                <a:cubicBezTo>
                  <a:pt x="106703" y="127691"/>
                  <a:pt x="106520" y="127803"/>
                  <a:pt x="106286" y="128100"/>
                </a:cubicBezTo>
                <a:lnTo>
                  <a:pt x="106286" y="128100"/>
                </a:lnTo>
                <a:cubicBezTo>
                  <a:pt x="106286" y="128100"/>
                  <a:pt x="106287" y="128100"/>
                  <a:pt x="106287" y="128100"/>
                </a:cubicBezTo>
                <a:lnTo>
                  <a:pt x="106287" y="128100"/>
                </a:lnTo>
                <a:cubicBezTo>
                  <a:pt x="106282" y="128105"/>
                  <a:pt x="106278" y="128111"/>
                  <a:pt x="106273" y="128116"/>
                </a:cubicBezTo>
                <a:cubicBezTo>
                  <a:pt x="106278" y="128111"/>
                  <a:pt x="106282" y="128105"/>
                  <a:pt x="106286" y="128100"/>
                </a:cubicBezTo>
                <a:lnTo>
                  <a:pt x="106286" y="128100"/>
                </a:lnTo>
                <a:cubicBezTo>
                  <a:pt x="106155" y="128178"/>
                  <a:pt x="106025" y="128256"/>
                  <a:pt x="105893" y="128333"/>
                </a:cubicBezTo>
                <a:cubicBezTo>
                  <a:pt x="104515" y="129136"/>
                  <a:pt x="103112" y="129890"/>
                  <a:pt x="101683" y="130597"/>
                </a:cubicBezTo>
                <a:cubicBezTo>
                  <a:pt x="100261" y="131300"/>
                  <a:pt x="98816" y="131956"/>
                  <a:pt x="97349" y="132563"/>
                </a:cubicBezTo>
                <a:cubicBezTo>
                  <a:pt x="96799" y="132790"/>
                  <a:pt x="96245" y="133006"/>
                  <a:pt x="95691" y="133222"/>
                </a:cubicBezTo>
                <a:lnTo>
                  <a:pt x="95691" y="133222"/>
                </a:lnTo>
                <a:cubicBezTo>
                  <a:pt x="95717" y="133214"/>
                  <a:pt x="95743" y="133207"/>
                  <a:pt x="95771" y="133199"/>
                </a:cubicBezTo>
                <a:lnTo>
                  <a:pt x="95771" y="133199"/>
                </a:lnTo>
                <a:cubicBezTo>
                  <a:pt x="95736" y="133209"/>
                  <a:pt x="95701" y="133220"/>
                  <a:pt x="95666" y="133231"/>
                </a:cubicBezTo>
                <a:lnTo>
                  <a:pt x="95666" y="133231"/>
                </a:lnTo>
                <a:cubicBezTo>
                  <a:pt x="95526" y="133286"/>
                  <a:pt x="95385" y="133340"/>
                  <a:pt x="95245" y="133395"/>
                </a:cubicBezTo>
                <a:cubicBezTo>
                  <a:pt x="95187" y="133417"/>
                  <a:pt x="95125" y="133437"/>
                  <a:pt x="95070" y="133453"/>
                </a:cubicBezTo>
                <a:lnTo>
                  <a:pt x="95070" y="133453"/>
                </a:lnTo>
                <a:cubicBezTo>
                  <a:pt x="95094" y="133444"/>
                  <a:pt x="95118" y="133435"/>
                  <a:pt x="95142" y="133427"/>
                </a:cubicBezTo>
                <a:cubicBezTo>
                  <a:pt x="95316" y="133365"/>
                  <a:pt x="95490" y="133289"/>
                  <a:pt x="95666" y="133231"/>
                </a:cubicBezTo>
                <a:lnTo>
                  <a:pt x="95666" y="133231"/>
                </a:lnTo>
                <a:cubicBezTo>
                  <a:pt x="95674" y="133228"/>
                  <a:pt x="95683" y="133225"/>
                  <a:pt x="95691" y="133222"/>
                </a:cubicBezTo>
                <a:lnTo>
                  <a:pt x="95691" y="133222"/>
                </a:lnTo>
                <a:cubicBezTo>
                  <a:pt x="95002" y="133417"/>
                  <a:pt x="94853" y="133486"/>
                  <a:pt x="94910" y="133486"/>
                </a:cubicBezTo>
                <a:cubicBezTo>
                  <a:pt x="94934" y="133486"/>
                  <a:pt x="94996" y="133473"/>
                  <a:pt x="95070" y="133453"/>
                </a:cubicBezTo>
                <a:lnTo>
                  <a:pt x="95070" y="133453"/>
                </a:lnTo>
                <a:cubicBezTo>
                  <a:pt x="94739" y="133570"/>
                  <a:pt x="94409" y="133685"/>
                  <a:pt x="94077" y="133797"/>
                </a:cubicBezTo>
                <a:cubicBezTo>
                  <a:pt x="91092" y="134807"/>
                  <a:pt x="88046" y="135625"/>
                  <a:pt x="84957" y="136249"/>
                </a:cubicBezTo>
                <a:cubicBezTo>
                  <a:pt x="84590" y="136323"/>
                  <a:pt x="84223" y="136393"/>
                  <a:pt x="83856" y="136462"/>
                </a:cubicBezTo>
                <a:cubicBezTo>
                  <a:pt x="83766" y="136479"/>
                  <a:pt x="83630" y="136499"/>
                  <a:pt x="83491" y="136517"/>
                </a:cubicBezTo>
                <a:lnTo>
                  <a:pt x="83491" y="136517"/>
                </a:lnTo>
                <a:cubicBezTo>
                  <a:pt x="83570" y="136508"/>
                  <a:pt x="83659" y="136498"/>
                  <a:pt x="83759" y="136487"/>
                </a:cubicBezTo>
                <a:lnTo>
                  <a:pt x="83759" y="136487"/>
                </a:lnTo>
                <a:cubicBezTo>
                  <a:pt x="82946" y="136579"/>
                  <a:pt x="82137" y="136746"/>
                  <a:pt x="81324" y="136855"/>
                </a:cubicBezTo>
                <a:cubicBezTo>
                  <a:pt x="79811" y="137058"/>
                  <a:pt x="78292" y="137216"/>
                  <a:pt x="76768" y="137327"/>
                </a:cubicBezTo>
                <a:cubicBezTo>
                  <a:pt x="75249" y="137439"/>
                  <a:pt x="73728" y="137503"/>
                  <a:pt x="72205" y="137523"/>
                </a:cubicBezTo>
                <a:cubicBezTo>
                  <a:pt x="71940" y="137526"/>
                  <a:pt x="71675" y="137528"/>
                  <a:pt x="71410" y="137528"/>
                </a:cubicBezTo>
                <a:cubicBezTo>
                  <a:pt x="70934" y="137528"/>
                  <a:pt x="70458" y="137523"/>
                  <a:pt x="69982" y="137519"/>
                </a:cubicBezTo>
                <a:cubicBezTo>
                  <a:pt x="69954" y="137518"/>
                  <a:pt x="69929" y="137518"/>
                  <a:pt x="69905" y="137518"/>
                </a:cubicBezTo>
                <a:lnTo>
                  <a:pt x="69905" y="137518"/>
                </a:lnTo>
                <a:cubicBezTo>
                  <a:pt x="69877" y="137517"/>
                  <a:pt x="69846" y="137515"/>
                  <a:pt x="69813" y="137514"/>
                </a:cubicBezTo>
                <a:cubicBezTo>
                  <a:pt x="69369" y="137497"/>
                  <a:pt x="68925" y="137480"/>
                  <a:pt x="68483" y="137457"/>
                </a:cubicBezTo>
                <a:cubicBezTo>
                  <a:pt x="65432" y="137299"/>
                  <a:pt x="62394" y="136954"/>
                  <a:pt x="59386" y="136421"/>
                </a:cubicBezTo>
                <a:cubicBezTo>
                  <a:pt x="58702" y="136299"/>
                  <a:pt x="58018" y="136167"/>
                  <a:pt x="57337" y="136028"/>
                </a:cubicBezTo>
                <a:cubicBezTo>
                  <a:pt x="56979" y="135952"/>
                  <a:pt x="56621" y="135876"/>
                  <a:pt x="56265" y="135797"/>
                </a:cubicBezTo>
                <a:cubicBezTo>
                  <a:pt x="56109" y="135763"/>
                  <a:pt x="55952" y="135726"/>
                  <a:pt x="55796" y="135690"/>
                </a:cubicBezTo>
                <a:lnTo>
                  <a:pt x="55796" y="135690"/>
                </a:lnTo>
                <a:cubicBezTo>
                  <a:pt x="54323" y="135307"/>
                  <a:pt x="52855" y="134918"/>
                  <a:pt x="51404" y="134460"/>
                </a:cubicBezTo>
                <a:cubicBezTo>
                  <a:pt x="48542" y="133559"/>
                  <a:pt x="45743" y="132467"/>
                  <a:pt x="43026" y="131193"/>
                </a:cubicBezTo>
                <a:cubicBezTo>
                  <a:pt x="42700" y="131039"/>
                  <a:pt x="42376" y="130883"/>
                  <a:pt x="42054" y="130725"/>
                </a:cubicBezTo>
                <a:cubicBezTo>
                  <a:pt x="41950" y="130675"/>
                  <a:pt x="41495" y="130444"/>
                  <a:pt x="41318" y="130355"/>
                </a:cubicBezTo>
                <a:lnTo>
                  <a:pt x="41318" y="130355"/>
                </a:lnTo>
                <a:cubicBezTo>
                  <a:pt x="41157" y="130271"/>
                  <a:pt x="40980" y="130178"/>
                  <a:pt x="40915" y="130143"/>
                </a:cubicBezTo>
                <a:cubicBezTo>
                  <a:pt x="40536" y="129940"/>
                  <a:pt x="40158" y="129733"/>
                  <a:pt x="39783" y="129523"/>
                </a:cubicBezTo>
                <a:cubicBezTo>
                  <a:pt x="38472" y="128786"/>
                  <a:pt x="37187" y="128003"/>
                  <a:pt x="35931" y="127172"/>
                </a:cubicBezTo>
                <a:cubicBezTo>
                  <a:pt x="33452" y="125534"/>
                  <a:pt x="31100" y="123711"/>
                  <a:pt x="28895" y="121720"/>
                </a:cubicBezTo>
                <a:cubicBezTo>
                  <a:pt x="28628" y="121481"/>
                  <a:pt x="28367" y="121235"/>
                  <a:pt x="28104" y="120991"/>
                </a:cubicBezTo>
                <a:cubicBezTo>
                  <a:pt x="28030" y="120922"/>
                  <a:pt x="27971" y="120868"/>
                  <a:pt x="27927" y="120828"/>
                </a:cubicBezTo>
                <a:lnTo>
                  <a:pt x="27927" y="120828"/>
                </a:lnTo>
                <a:cubicBezTo>
                  <a:pt x="27903" y="120803"/>
                  <a:pt x="27870" y="120770"/>
                  <a:pt x="27828" y="120727"/>
                </a:cubicBezTo>
                <a:cubicBezTo>
                  <a:pt x="27298" y="120191"/>
                  <a:pt x="26762" y="119658"/>
                  <a:pt x="26245" y="119108"/>
                </a:cubicBezTo>
                <a:cubicBezTo>
                  <a:pt x="25207" y="118003"/>
                  <a:pt x="24215" y="116856"/>
                  <a:pt x="23268" y="115668"/>
                </a:cubicBezTo>
                <a:cubicBezTo>
                  <a:pt x="21370" y="113282"/>
                  <a:pt x="19672" y="110744"/>
                  <a:pt x="18191" y="108079"/>
                </a:cubicBezTo>
                <a:cubicBezTo>
                  <a:pt x="17828" y="107425"/>
                  <a:pt x="17483" y="106761"/>
                  <a:pt x="17140" y="106095"/>
                </a:cubicBezTo>
                <a:cubicBezTo>
                  <a:pt x="17125" y="106064"/>
                  <a:pt x="17109" y="106034"/>
                  <a:pt x="17094" y="106003"/>
                </a:cubicBezTo>
                <a:lnTo>
                  <a:pt x="17094" y="106003"/>
                </a:lnTo>
                <a:cubicBezTo>
                  <a:pt x="17098" y="106011"/>
                  <a:pt x="17100" y="106015"/>
                  <a:pt x="17100" y="106015"/>
                </a:cubicBezTo>
                <a:cubicBezTo>
                  <a:pt x="17101" y="106015"/>
                  <a:pt x="17063" y="105937"/>
                  <a:pt x="16951" y="105714"/>
                </a:cubicBezTo>
                <a:lnTo>
                  <a:pt x="16951" y="105714"/>
                </a:lnTo>
                <a:cubicBezTo>
                  <a:pt x="16954" y="105720"/>
                  <a:pt x="16956" y="105725"/>
                  <a:pt x="16959" y="105731"/>
                </a:cubicBezTo>
                <a:lnTo>
                  <a:pt x="16959" y="105731"/>
                </a:lnTo>
                <a:cubicBezTo>
                  <a:pt x="16945" y="105703"/>
                  <a:pt x="16931" y="105675"/>
                  <a:pt x="16917" y="105647"/>
                </a:cubicBezTo>
                <a:lnTo>
                  <a:pt x="16917" y="105647"/>
                </a:lnTo>
                <a:cubicBezTo>
                  <a:pt x="16929" y="105671"/>
                  <a:pt x="16940" y="105693"/>
                  <a:pt x="16951" y="105714"/>
                </a:cubicBezTo>
                <a:lnTo>
                  <a:pt x="16951" y="105714"/>
                </a:lnTo>
                <a:cubicBezTo>
                  <a:pt x="16943" y="105698"/>
                  <a:pt x="16936" y="105683"/>
                  <a:pt x="16930" y="105670"/>
                </a:cubicBezTo>
                <a:cubicBezTo>
                  <a:pt x="16757" y="105291"/>
                  <a:pt x="16577" y="104914"/>
                  <a:pt x="16407" y="104534"/>
                </a:cubicBezTo>
                <a:cubicBezTo>
                  <a:pt x="15748" y="103058"/>
                  <a:pt x="15151" y="101555"/>
                  <a:pt x="14618" y="100027"/>
                </a:cubicBezTo>
                <a:cubicBezTo>
                  <a:pt x="13520" y="96877"/>
                  <a:pt x="12693" y="93634"/>
                  <a:pt x="12122" y="90349"/>
                </a:cubicBezTo>
                <a:cubicBezTo>
                  <a:pt x="11824" y="88640"/>
                  <a:pt x="11595" y="86922"/>
                  <a:pt x="11432" y="85193"/>
                </a:cubicBezTo>
                <a:cubicBezTo>
                  <a:pt x="11400" y="84842"/>
                  <a:pt x="11369" y="84490"/>
                  <a:pt x="11341" y="84139"/>
                </a:cubicBezTo>
                <a:lnTo>
                  <a:pt x="11341" y="84139"/>
                </a:lnTo>
                <a:cubicBezTo>
                  <a:pt x="11344" y="84180"/>
                  <a:pt x="11346" y="84198"/>
                  <a:pt x="11346" y="84198"/>
                </a:cubicBezTo>
                <a:cubicBezTo>
                  <a:pt x="11350" y="84198"/>
                  <a:pt x="11293" y="83375"/>
                  <a:pt x="11283" y="83206"/>
                </a:cubicBezTo>
                <a:cubicBezTo>
                  <a:pt x="11231" y="82227"/>
                  <a:pt x="11199" y="81247"/>
                  <a:pt x="11185" y="80266"/>
                </a:cubicBezTo>
                <a:cubicBezTo>
                  <a:pt x="11133" y="76350"/>
                  <a:pt x="11385" y="72432"/>
                  <a:pt x="11888" y="68547"/>
                </a:cubicBezTo>
                <a:cubicBezTo>
                  <a:pt x="13178" y="58580"/>
                  <a:pt x="16004" y="49356"/>
                  <a:pt x="20409" y="40276"/>
                </a:cubicBezTo>
                <a:cubicBezTo>
                  <a:pt x="21407" y="38215"/>
                  <a:pt x="22491" y="36201"/>
                  <a:pt x="23659" y="34230"/>
                </a:cubicBezTo>
                <a:cubicBezTo>
                  <a:pt x="23936" y="33765"/>
                  <a:pt x="24218" y="33302"/>
                  <a:pt x="24504" y="32843"/>
                </a:cubicBezTo>
                <a:cubicBezTo>
                  <a:pt x="24623" y="32652"/>
                  <a:pt x="24743" y="32462"/>
                  <a:pt x="24864" y="32272"/>
                </a:cubicBezTo>
                <a:lnTo>
                  <a:pt x="24864" y="32272"/>
                </a:lnTo>
                <a:cubicBezTo>
                  <a:pt x="24909" y="32202"/>
                  <a:pt x="24976" y="32100"/>
                  <a:pt x="25009" y="32051"/>
                </a:cubicBezTo>
                <a:cubicBezTo>
                  <a:pt x="25654" y="31095"/>
                  <a:pt x="26302" y="30143"/>
                  <a:pt x="26983" y="29211"/>
                </a:cubicBezTo>
                <a:cubicBezTo>
                  <a:pt x="28241" y="27494"/>
                  <a:pt x="29577" y="25839"/>
                  <a:pt x="30991" y="24244"/>
                </a:cubicBezTo>
                <a:cubicBezTo>
                  <a:pt x="31643" y="23509"/>
                  <a:pt x="32312" y="22790"/>
                  <a:pt x="32999" y="22085"/>
                </a:cubicBezTo>
                <a:cubicBezTo>
                  <a:pt x="33338" y="21738"/>
                  <a:pt x="33680" y="21394"/>
                  <a:pt x="34026" y="21055"/>
                </a:cubicBezTo>
                <a:cubicBezTo>
                  <a:pt x="34164" y="20922"/>
                  <a:pt x="34305" y="20790"/>
                  <a:pt x="34442" y="20653"/>
                </a:cubicBezTo>
                <a:cubicBezTo>
                  <a:pt x="34457" y="20638"/>
                  <a:pt x="34471" y="20624"/>
                  <a:pt x="34484" y="20611"/>
                </a:cubicBezTo>
                <a:lnTo>
                  <a:pt x="34484" y="20611"/>
                </a:lnTo>
                <a:cubicBezTo>
                  <a:pt x="34518" y="20581"/>
                  <a:pt x="34557" y="20546"/>
                  <a:pt x="34603" y="20504"/>
                </a:cubicBezTo>
                <a:cubicBezTo>
                  <a:pt x="36036" y="19211"/>
                  <a:pt x="37497" y="17961"/>
                  <a:pt x="39037" y="16798"/>
                </a:cubicBezTo>
                <a:cubicBezTo>
                  <a:pt x="39771" y="16243"/>
                  <a:pt x="40517" y="15706"/>
                  <a:pt x="41276" y="15187"/>
                </a:cubicBezTo>
                <a:cubicBezTo>
                  <a:pt x="41652" y="14931"/>
                  <a:pt x="42031" y="14677"/>
                  <a:pt x="42413" y="14430"/>
                </a:cubicBezTo>
                <a:cubicBezTo>
                  <a:pt x="42620" y="14296"/>
                  <a:pt x="43519" y="13757"/>
                  <a:pt x="43507" y="13757"/>
                </a:cubicBezTo>
                <a:lnTo>
                  <a:pt x="43507" y="13757"/>
                </a:lnTo>
                <a:cubicBezTo>
                  <a:pt x="43502" y="13757"/>
                  <a:pt x="43371" y="13832"/>
                  <a:pt x="43032" y="14029"/>
                </a:cubicBezTo>
                <a:cubicBezTo>
                  <a:pt x="44652" y="13085"/>
                  <a:pt x="46284" y="12179"/>
                  <a:pt x="47980" y="11378"/>
                </a:cubicBezTo>
                <a:cubicBezTo>
                  <a:pt x="48776" y="11003"/>
                  <a:pt x="49579" y="10646"/>
                  <a:pt x="50391" y="10309"/>
                </a:cubicBezTo>
                <a:cubicBezTo>
                  <a:pt x="50795" y="10142"/>
                  <a:pt x="51202" y="9982"/>
                  <a:pt x="51608" y="9821"/>
                </a:cubicBezTo>
                <a:cubicBezTo>
                  <a:pt x="51663" y="9799"/>
                  <a:pt x="51711" y="9780"/>
                  <a:pt x="51752" y="9764"/>
                </a:cubicBezTo>
                <a:lnTo>
                  <a:pt x="51752" y="9764"/>
                </a:lnTo>
                <a:cubicBezTo>
                  <a:pt x="51823" y="9739"/>
                  <a:pt x="51915" y="9707"/>
                  <a:pt x="52032" y="9666"/>
                </a:cubicBezTo>
                <a:cubicBezTo>
                  <a:pt x="53704" y="9077"/>
                  <a:pt x="55402" y="8570"/>
                  <a:pt x="57125" y="8145"/>
                </a:cubicBezTo>
                <a:cubicBezTo>
                  <a:pt x="57960" y="7939"/>
                  <a:pt x="58798" y="7752"/>
                  <a:pt x="59641" y="7586"/>
                </a:cubicBezTo>
                <a:cubicBezTo>
                  <a:pt x="59847" y="7544"/>
                  <a:pt x="60101" y="7462"/>
                  <a:pt x="60351" y="7405"/>
                </a:cubicBezTo>
                <a:lnTo>
                  <a:pt x="60351" y="7405"/>
                </a:lnTo>
                <a:cubicBezTo>
                  <a:pt x="60382" y="7408"/>
                  <a:pt x="60418" y="7410"/>
                  <a:pt x="60456" y="7410"/>
                </a:cubicBezTo>
                <a:cubicBezTo>
                  <a:pt x="60525" y="7410"/>
                  <a:pt x="60604" y="7405"/>
                  <a:pt x="60690" y="7392"/>
                </a:cubicBezTo>
                <a:cubicBezTo>
                  <a:pt x="60943" y="7355"/>
                  <a:pt x="61196" y="7316"/>
                  <a:pt x="61451" y="7280"/>
                </a:cubicBezTo>
                <a:cubicBezTo>
                  <a:pt x="63226" y="7030"/>
                  <a:pt x="65012" y="6866"/>
                  <a:pt x="66805" y="6786"/>
                </a:cubicBezTo>
                <a:cubicBezTo>
                  <a:pt x="67657" y="6749"/>
                  <a:pt x="68511" y="6731"/>
                  <a:pt x="69363" y="6731"/>
                </a:cubicBezTo>
                <a:cubicBezTo>
                  <a:pt x="69475" y="6731"/>
                  <a:pt x="69701" y="6723"/>
                  <a:pt x="69911" y="6715"/>
                </a:cubicBezTo>
                <a:close/>
                <a:moveTo>
                  <a:pt x="70622" y="0"/>
                </a:moveTo>
                <a:cubicBezTo>
                  <a:pt x="59566" y="0"/>
                  <a:pt x="48502" y="2906"/>
                  <a:pt x="39006" y="8594"/>
                </a:cubicBezTo>
                <a:cubicBezTo>
                  <a:pt x="22635" y="18404"/>
                  <a:pt x="11950" y="34845"/>
                  <a:pt x="6444" y="52859"/>
                </a:cubicBezTo>
                <a:cubicBezTo>
                  <a:pt x="1554" y="68854"/>
                  <a:pt x="0" y="86394"/>
                  <a:pt x="5601" y="102443"/>
                </a:cubicBezTo>
                <a:cubicBezTo>
                  <a:pt x="9912" y="114796"/>
                  <a:pt x="18243" y="125379"/>
                  <a:pt x="29176" y="132556"/>
                </a:cubicBezTo>
                <a:cubicBezTo>
                  <a:pt x="40004" y="139665"/>
                  <a:pt x="52924" y="143543"/>
                  <a:pt x="65833" y="144137"/>
                </a:cubicBezTo>
                <a:cubicBezTo>
                  <a:pt x="67155" y="144198"/>
                  <a:pt x="68477" y="144229"/>
                  <a:pt x="69800" y="144229"/>
                </a:cubicBezTo>
                <a:cubicBezTo>
                  <a:pt x="82272" y="144229"/>
                  <a:pt x="94716" y="141511"/>
                  <a:pt x="105913" y="135928"/>
                </a:cubicBezTo>
                <a:cubicBezTo>
                  <a:pt x="118742" y="129530"/>
                  <a:pt x="129423" y="119546"/>
                  <a:pt x="136605" y="107139"/>
                </a:cubicBezTo>
                <a:cubicBezTo>
                  <a:pt x="144980" y="92667"/>
                  <a:pt x="147911" y="75574"/>
                  <a:pt x="147240" y="59021"/>
                </a:cubicBezTo>
                <a:cubicBezTo>
                  <a:pt x="147034" y="53923"/>
                  <a:pt x="146535" y="48838"/>
                  <a:pt x="145777" y="43793"/>
                </a:cubicBezTo>
                <a:cubicBezTo>
                  <a:pt x="145537" y="42200"/>
                  <a:pt x="143666" y="41639"/>
                  <a:pt x="142044" y="41639"/>
                </a:cubicBezTo>
                <a:cubicBezTo>
                  <a:pt x="141435" y="41639"/>
                  <a:pt x="140862" y="41718"/>
                  <a:pt x="140423" y="41851"/>
                </a:cubicBezTo>
                <a:cubicBezTo>
                  <a:pt x="138444" y="42448"/>
                  <a:pt x="136412" y="43913"/>
                  <a:pt x="136757" y="46210"/>
                </a:cubicBezTo>
                <a:cubicBezTo>
                  <a:pt x="137447" y="50798"/>
                  <a:pt x="137916" y="55273"/>
                  <a:pt x="138107" y="59788"/>
                </a:cubicBezTo>
                <a:lnTo>
                  <a:pt x="138107" y="59788"/>
                </a:lnTo>
                <a:cubicBezTo>
                  <a:pt x="135917" y="48048"/>
                  <a:pt x="131354" y="36823"/>
                  <a:pt x="124031" y="27181"/>
                </a:cubicBezTo>
                <a:cubicBezTo>
                  <a:pt x="114257" y="14310"/>
                  <a:pt x="100267" y="5194"/>
                  <a:pt x="84526" y="1569"/>
                </a:cubicBezTo>
                <a:cubicBezTo>
                  <a:pt x="79972" y="520"/>
                  <a:pt x="75298" y="0"/>
                  <a:pt x="7062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28"/>
          <p:cNvSpPr/>
          <p:nvPr/>
        </p:nvSpPr>
        <p:spPr>
          <a:xfrm rot="1196899">
            <a:off x="2706963" y="7421840"/>
            <a:ext cx="2161" cy="915"/>
          </a:xfrm>
          <a:custGeom>
            <a:rect b="b" l="l" r="r" t="t"/>
            <a:pathLst>
              <a:path extrusionOk="0" h="25" w="48">
                <a:moveTo>
                  <a:pt x="12" y="1"/>
                </a:moveTo>
                <a:cubicBezTo>
                  <a:pt x="0" y="19"/>
                  <a:pt x="9" y="22"/>
                  <a:pt x="21" y="22"/>
                </a:cubicBezTo>
                <a:cubicBezTo>
                  <a:pt x="27" y="22"/>
                  <a:pt x="34" y="21"/>
                  <a:pt x="39" y="21"/>
                </a:cubicBezTo>
                <a:cubicBezTo>
                  <a:pt x="41" y="21"/>
                  <a:pt x="43" y="21"/>
                  <a:pt x="44" y="22"/>
                </a:cubicBezTo>
                <a:lnTo>
                  <a:pt x="44" y="22"/>
                </a:lnTo>
                <a:cubicBezTo>
                  <a:pt x="34" y="11"/>
                  <a:pt x="23" y="1"/>
                  <a:pt x="12" y="1"/>
                </a:cubicBezTo>
                <a:close/>
                <a:moveTo>
                  <a:pt x="44" y="22"/>
                </a:moveTo>
                <a:cubicBezTo>
                  <a:pt x="46" y="23"/>
                  <a:pt x="47" y="24"/>
                  <a:pt x="48" y="25"/>
                </a:cubicBezTo>
                <a:cubicBezTo>
                  <a:pt x="48" y="23"/>
                  <a:pt x="46" y="22"/>
                  <a:pt x="44" y="2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88" name="Google Shape;2488;p28"/>
          <p:cNvGrpSpPr/>
          <p:nvPr/>
        </p:nvGrpSpPr>
        <p:grpSpPr>
          <a:xfrm>
            <a:off x="2511378" y="1896745"/>
            <a:ext cx="674509" cy="546613"/>
            <a:chOff x="2293911" y="2869820"/>
            <a:chExt cx="756431" cy="665464"/>
          </a:xfrm>
        </p:grpSpPr>
        <p:sp>
          <p:nvSpPr>
            <p:cNvPr id="2489" name="Google Shape;2489;p28"/>
            <p:cNvSpPr/>
            <p:nvPr/>
          </p:nvSpPr>
          <p:spPr>
            <a:xfrm rot="1290219">
              <a:off x="2682196" y="3336675"/>
              <a:ext cx="357" cy="442"/>
            </a:xfrm>
            <a:custGeom>
              <a:rect b="b" l="l" r="r" t="t"/>
              <a:pathLst>
                <a:path extrusionOk="0" h="10" w="7">
                  <a:moveTo>
                    <a:pt x="2" y="1"/>
                  </a:moveTo>
                  <a:cubicBezTo>
                    <a:pt x="0" y="1"/>
                    <a:pt x="0" y="4"/>
                    <a:pt x="6" y="10"/>
                  </a:cubicBezTo>
                  <a:cubicBezTo>
                    <a:pt x="6" y="4"/>
                    <a:pt x="3" y="1"/>
                    <a:pt x="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28"/>
            <p:cNvSpPr/>
            <p:nvPr/>
          </p:nvSpPr>
          <p:spPr>
            <a:xfrm rot="1290219">
              <a:off x="2688747" y="3314933"/>
              <a:ext cx="663" cy="1105"/>
            </a:xfrm>
            <a:custGeom>
              <a:rect b="b" l="l" r="r" t="t"/>
              <a:pathLst>
                <a:path extrusionOk="0" h="25" w="13">
                  <a:moveTo>
                    <a:pt x="12" y="1"/>
                  </a:moveTo>
                  <a:cubicBezTo>
                    <a:pt x="12" y="1"/>
                    <a:pt x="12" y="1"/>
                    <a:pt x="0" y="13"/>
                  </a:cubicBezTo>
                  <a:lnTo>
                    <a:pt x="12" y="25"/>
                  </a:lnTo>
                  <a:cubicBezTo>
                    <a:pt x="12" y="13"/>
                    <a:pt x="12"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28"/>
            <p:cNvSpPr/>
            <p:nvPr/>
          </p:nvSpPr>
          <p:spPr>
            <a:xfrm rot="1290219">
              <a:off x="2668075" y="3344239"/>
              <a:ext cx="1836" cy="265"/>
            </a:xfrm>
            <a:custGeom>
              <a:rect b="b" l="l" r="r" t="t"/>
              <a:pathLst>
                <a:path extrusionOk="0" h="6" w="36">
                  <a:moveTo>
                    <a:pt x="0" y="1"/>
                  </a:moveTo>
                  <a:cubicBezTo>
                    <a:pt x="8" y="1"/>
                    <a:pt x="16" y="6"/>
                    <a:pt x="24" y="6"/>
                  </a:cubicBezTo>
                  <a:cubicBezTo>
                    <a:pt x="28" y="6"/>
                    <a:pt x="32" y="4"/>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28"/>
            <p:cNvSpPr/>
            <p:nvPr/>
          </p:nvSpPr>
          <p:spPr>
            <a:xfrm rot="1290219">
              <a:off x="2582188" y="3200604"/>
              <a:ext cx="51" cy="1105"/>
            </a:xfrm>
            <a:custGeom>
              <a:rect b="b" l="l" r="r" t="t"/>
              <a:pathLst>
                <a:path extrusionOk="0" h="25" w="1">
                  <a:moveTo>
                    <a:pt x="0" y="25"/>
                  </a:moveTo>
                  <a:cubicBezTo>
                    <a:pt x="0" y="13"/>
                    <a:pt x="0" y="13"/>
                    <a:pt x="0" y="1"/>
                  </a:cubicBezTo>
                  <a:cubicBezTo>
                    <a:pt x="0" y="1"/>
                    <a:pt x="0" y="1"/>
                    <a:pt x="0" y="1"/>
                  </a:cubicBezTo>
                  <a:lnTo>
                    <a:pt x="0" y="25"/>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28"/>
            <p:cNvSpPr/>
            <p:nvPr/>
          </p:nvSpPr>
          <p:spPr>
            <a:xfrm rot="1290219">
              <a:off x="2672154" y="3287634"/>
              <a:ext cx="1224" cy="574"/>
            </a:xfrm>
            <a:custGeom>
              <a:rect b="b" l="l" r="r" t="t"/>
              <a:pathLst>
                <a:path extrusionOk="0" h="13" w="24">
                  <a:moveTo>
                    <a:pt x="0" y="0"/>
                  </a:moveTo>
                  <a:cubicBezTo>
                    <a:pt x="8" y="8"/>
                    <a:pt x="15" y="10"/>
                    <a:pt x="20" y="11"/>
                  </a:cubicBezTo>
                  <a:lnTo>
                    <a:pt x="20" y="11"/>
                  </a:lnTo>
                  <a:cubicBezTo>
                    <a:pt x="12" y="9"/>
                    <a:pt x="10" y="0"/>
                    <a:pt x="0" y="0"/>
                  </a:cubicBezTo>
                  <a:close/>
                  <a:moveTo>
                    <a:pt x="20" y="11"/>
                  </a:moveTo>
                  <a:cubicBezTo>
                    <a:pt x="21" y="12"/>
                    <a:pt x="22" y="12"/>
                    <a:pt x="24" y="12"/>
                  </a:cubicBezTo>
                  <a:cubicBezTo>
                    <a:pt x="24" y="12"/>
                    <a:pt x="22" y="12"/>
                    <a:pt x="20" y="1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28"/>
            <p:cNvSpPr/>
            <p:nvPr/>
          </p:nvSpPr>
          <p:spPr>
            <a:xfrm rot="1290219">
              <a:off x="2636252" y="3289888"/>
              <a:ext cx="1275" cy="1635"/>
            </a:xfrm>
            <a:custGeom>
              <a:rect b="b" l="l" r="r" t="t"/>
              <a:pathLst>
                <a:path extrusionOk="0" h="37" w="25">
                  <a:moveTo>
                    <a:pt x="12" y="0"/>
                  </a:moveTo>
                  <a:cubicBezTo>
                    <a:pt x="0" y="12"/>
                    <a:pt x="0" y="24"/>
                    <a:pt x="12" y="36"/>
                  </a:cubicBezTo>
                  <a:cubicBezTo>
                    <a:pt x="12" y="24"/>
                    <a:pt x="24" y="12"/>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28"/>
            <p:cNvSpPr/>
            <p:nvPr/>
          </p:nvSpPr>
          <p:spPr>
            <a:xfrm rot="1290219">
              <a:off x="2632759" y="3301334"/>
              <a:ext cx="663" cy="442"/>
            </a:xfrm>
            <a:custGeom>
              <a:rect b="b" l="l" r="r" t="t"/>
              <a:pathLst>
                <a:path extrusionOk="0" h="10" w="13">
                  <a:moveTo>
                    <a:pt x="0" y="0"/>
                  </a:moveTo>
                  <a:cubicBezTo>
                    <a:pt x="0" y="6"/>
                    <a:pt x="0" y="9"/>
                    <a:pt x="2" y="9"/>
                  </a:cubicBezTo>
                  <a:cubicBezTo>
                    <a:pt x="3" y="9"/>
                    <a:pt x="6" y="6"/>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28"/>
            <p:cNvSpPr/>
            <p:nvPr/>
          </p:nvSpPr>
          <p:spPr>
            <a:xfrm rot="1290219">
              <a:off x="2631939" y="3309880"/>
              <a:ext cx="51" cy="44"/>
            </a:xfrm>
            <a:custGeom>
              <a:rect b="b" l="l" r="r" t="t"/>
              <a:pathLst>
                <a:path extrusionOk="0" h="1" w="1">
                  <a:moveTo>
                    <a:pt x="1" y="1"/>
                  </a:moveTo>
                  <a:lnTo>
                    <a:pt x="1" y="1"/>
                  </a:lnTo>
                  <a:cubicBezTo>
                    <a:pt x="1" y="1"/>
                    <a:pt x="1"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28"/>
            <p:cNvSpPr/>
            <p:nvPr/>
          </p:nvSpPr>
          <p:spPr>
            <a:xfrm rot="1290219">
              <a:off x="2631009" y="3290857"/>
              <a:ext cx="7345" cy="5302"/>
            </a:xfrm>
            <a:custGeom>
              <a:rect b="b" l="l" r="r" t="t"/>
              <a:pathLst>
                <a:path extrusionOk="0" h="120" w="144">
                  <a:moveTo>
                    <a:pt x="96" y="0"/>
                  </a:moveTo>
                  <a:cubicBezTo>
                    <a:pt x="72" y="12"/>
                    <a:pt x="1" y="24"/>
                    <a:pt x="72" y="60"/>
                  </a:cubicBezTo>
                  <a:lnTo>
                    <a:pt x="84" y="48"/>
                  </a:lnTo>
                  <a:lnTo>
                    <a:pt x="84" y="48"/>
                  </a:lnTo>
                  <a:cubicBezTo>
                    <a:pt x="60" y="72"/>
                    <a:pt x="96" y="95"/>
                    <a:pt x="96" y="119"/>
                  </a:cubicBezTo>
                  <a:cubicBezTo>
                    <a:pt x="108" y="119"/>
                    <a:pt x="108" y="107"/>
                    <a:pt x="108" y="107"/>
                  </a:cubicBezTo>
                  <a:cubicBezTo>
                    <a:pt x="120" y="95"/>
                    <a:pt x="120" y="84"/>
                    <a:pt x="120" y="60"/>
                  </a:cubicBezTo>
                  <a:cubicBezTo>
                    <a:pt x="144" y="36"/>
                    <a:pt x="108" y="24"/>
                    <a:pt x="9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28"/>
            <p:cNvSpPr/>
            <p:nvPr/>
          </p:nvSpPr>
          <p:spPr>
            <a:xfrm rot="1290219">
              <a:off x="2651793" y="3329402"/>
              <a:ext cx="459" cy="265"/>
            </a:xfrm>
            <a:custGeom>
              <a:rect b="b" l="l" r="r" t="t"/>
              <a:pathLst>
                <a:path extrusionOk="0" h="6" w="9">
                  <a:moveTo>
                    <a:pt x="3" y="1"/>
                  </a:moveTo>
                  <a:cubicBezTo>
                    <a:pt x="1" y="1"/>
                    <a:pt x="0" y="2"/>
                    <a:pt x="0" y="6"/>
                  </a:cubicBezTo>
                  <a:cubicBezTo>
                    <a:pt x="8" y="6"/>
                    <a:pt x="5" y="1"/>
                    <a:pt x="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28"/>
            <p:cNvSpPr/>
            <p:nvPr/>
          </p:nvSpPr>
          <p:spPr>
            <a:xfrm rot="1290219">
              <a:off x="2570371" y="3192172"/>
              <a:ext cx="3060" cy="4772"/>
            </a:xfrm>
            <a:custGeom>
              <a:rect b="b" l="l" r="r" t="t"/>
              <a:pathLst>
                <a:path extrusionOk="0" h="108" w="60">
                  <a:moveTo>
                    <a:pt x="24" y="0"/>
                  </a:moveTo>
                  <a:cubicBezTo>
                    <a:pt x="0" y="24"/>
                    <a:pt x="48" y="72"/>
                    <a:pt x="0" y="108"/>
                  </a:cubicBezTo>
                  <a:lnTo>
                    <a:pt x="36" y="108"/>
                  </a:lnTo>
                  <a:cubicBezTo>
                    <a:pt x="12" y="84"/>
                    <a:pt x="36" y="60"/>
                    <a:pt x="48" y="24"/>
                  </a:cubicBezTo>
                  <a:lnTo>
                    <a:pt x="60" y="36"/>
                  </a:lnTo>
                  <a:cubicBezTo>
                    <a:pt x="48" y="12"/>
                    <a:pt x="48" y="0"/>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28"/>
            <p:cNvSpPr/>
            <p:nvPr/>
          </p:nvSpPr>
          <p:spPr>
            <a:xfrm rot="1290219">
              <a:off x="2571260" y="3197098"/>
              <a:ext cx="1224" cy="1105"/>
            </a:xfrm>
            <a:custGeom>
              <a:rect b="b" l="l" r="r" t="t"/>
              <a:pathLst>
                <a:path extrusionOk="0" h="25" w="24">
                  <a:moveTo>
                    <a:pt x="0" y="1"/>
                  </a:moveTo>
                  <a:lnTo>
                    <a:pt x="0" y="13"/>
                  </a:lnTo>
                  <a:cubicBezTo>
                    <a:pt x="0" y="13"/>
                    <a:pt x="0" y="13"/>
                    <a:pt x="12" y="24"/>
                  </a:cubicBezTo>
                  <a:lnTo>
                    <a:pt x="24" y="24"/>
                  </a:lnTo>
                  <a:cubicBezTo>
                    <a:pt x="24" y="13"/>
                    <a:pt x="12" y="13"/>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28"/>
            <p:cNvSpPr/>
            <p:nvPr/>
          </p:nvSpPr>
          <p:spPr>
            <a:xfrm rot="1290219">
              <a:off x="2438519" y="3172741"/>
              <a:ext cx="1275" cy="265"/>
            </a:xfrm>
            <a:custGeom>
              <a:rect b="b" l="l" r="r" t="t"/>
              <a:pathLst>
                <a:path extrusionOk="0" h="6" w="25">
                  <a:moveTo>
                    <a:pt x="13" y="1"/>
                  </a:moveTo>
                  <a:cubicBezTo>
                    <a:pt x="6" y="1"/>
                    <a:pt x="1" y="6"/>
                    <a:pt x="1" y="6"/>
                  </a:cubicBezTo>
                  <a:lnTo>
                    <a:pt x="25" y="6"/>
                  </a:lnTo>
                  <a:cubicBezTo>
                    <a:pt x="21" y="2"/>
                    <a:pt x="17" y="1"/>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28"/>
            <p:cNvSpPr/>
            <p:nvPr/>
          </p:nvSpPr>
          <p:spPr>
            <a:xfrm rot="1290219">
              <a:off x="2698048" y="3278341"/>
              <a:ext cx="1887" cy="442"/>
            </a:xfrm>
            <a:custGeom>
              <a:rect b="b" l="l" r="r" t="t"/>
              <a:pathLst>
                <a:path extrusionOk="0" h="10" w="37">
                  <a:moveTo>
                    <a:pt x="19" y="0"/>
                  </a:moveTo>
                  <a:cubicBezTo>
                    <a:pt x="13" y="0"/>
                    <a:pt x="7" y="3"/>
                    <a:pt x="1" y="9"/>
                  </a:cubicBezTo>
                  <a:lnTo>
                    <a:pt x="36" y="9"/>
                  </a:lnTo>
                  <a:cubicBezTo>
                    <a:pt x="30" y="3"/>
                    <a:pt x="25" y="0"/>
                    <a:pt x="1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28"/>
            <p:cNvSpPr/>
            <p:nvPr/>
          </p:nvSpPr>
          <p:spPr>
            <a:xfrm rot="1290219">
              <a:off x="2591627" y="3203508"/>
              <a:ext cx="1887" cy="44"/>
            </a:xfrm>
            <a:custGeom>
              <a:rect b="b" l="l" r="r" t="t"/>
              <a:pathLst>
                <a:path extrusionOk="0" h="1" w="37">
                  <a:moveTo>
                    <a:pt x="1" y="1"/>
                  </a:moveTo>
                  <a:cubicBezTo>
                    <a:pt x="13" y="1"/>
                    <a:pt x="13" y="1"/>
                    <a:pt x="25" y="1"/>
                  </a:cubicBezTo>
                  <a:cubicBezTo>
                    <a:pt x="25" y="1"/>
                    <a:pt x="25" y="1"/>
                    <a:pt x="3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28"/>
            <p:cNvSpPr/>
            <p:nvPr/>
          </p:nvSpPr>
          <p:spPr>
            <a:xfrm rot="1290219">
              <a:off x="2522968" y="3202585"/>
              <a:ext cx="3060" cy="1900"/>
            </a:xfrm>
            <a:custGeom>
              <a:rect b="b" l="l" r="r" t="t"/>
              <a:pathLst>
                <a:path extrusionOk="0" h="43" w="60">
                  <a:moveTo>
                    <a:pt x="55" y="0"/>
                  </a:moveTo>
                  <a:cubicBezTo>
                    <a:pt x="49" y="0"/>
                    <a:pt x="39" y="17"/>
                    <a:pt x="22" y="17"/>
                  </a:cubicBezTo>
                  <a:cubicBezTo>
                    <a:pt x="19" y="17"/>
                    <a:pt x="15" y="17"/>
                    <a:pt x="12" y="15"/>
                  </a:cubicBezTo>
                  <a:lnTo>
                    <a:pt x="0" y="39"/>
                  </a:lnTo>
                  <a:cubicBezTo>
                    <a:pt x="5" y="42"/>
                    <a:pt x="9" y="43"/>
                    <a:pt x="13" y="43"/>
                  </a:cubicBezTo>
                  <a:cubicBezTo>
                    <a:pt x="29" y="43"/>
                    <a:pt x="41" y="27"/>
                    <a:pt x="60" y="27"/>
                  </a:cubicBezTo>
                  <a:cubicBezTo>
                    <a:pt x="60" y="7"/>
                    <a:pt x="58" y="0"/>
                    <a:pt x="5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28"/>
            <p:cNvSpPr/>
            <p:nvPr/>
          </p:nvSpPr>
          <p:spPr>
            <a:xfrm rot="1290219">
              <a:off x="2578350" y="3201204"/>
              <a:ext cx="5560" cy="663"/>
            </a:xfrm>
            <a:custGeom>
              <a:rect b="b" l="l" r="r" t="t"/>
              <a:pathLst>
                <a:path extrusionOk="0" h="15" w="109">
                  <a:moveTo>
                    <a:pt x="19" y="1"/>
                  </a:moveTo>
                  <a:cubicBezTo>
                    <a:pt x="11" y="1"/>
                    <a:pt x="4" y="4"/>
                    <a:pt x="1" y="14"/>
                  </a:cubicBezTo>
                  <a:lnTo>
                    <a:pt x="108" y="14"/>
                  </a:lnTo>
                  <a:lnTo>
                    <a:pt x="72" y="3"/>
                  </a:lnTo>
                  <a:cubicBezTo>
                    <a:pt x="70" y="8"/>
                    <a:pt x="66" y="9"/>
                    <a:pt x="60" y="9"/>
                  </a:cubicBezTo>
                  <a:cubicBezTo>
                    <a:pt x="49" y="9"/>
                    <a:pt x="32" y="1"/>
                    <a:pt x="1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28"/>
            <p:cNvSpPr/>
            <p:nvPr/>
          </p:nvSpPr>
          <p:spPr>
            <a:xfrm rot="1290219">
              <a:off x="2328127" y="3174058"/>
              <a:ext cx="404544" cy="127347"/>
            </a:xfrm>
            <a:custGeom>
              <a:rect b="b" l="l" r="r" t="t"/>
              <a:pathLst>
                <a:path extrusionOk="0" h="2882" w="7931">
                  <a:moveTo>
                    <a:pt x="2672" y="1078"/>
                  </a:moveTo>
                  <a:lnTo>
                    <a:pt x="2668" y="1084"/>
                  </a:lnTo>
                  <a:cubicBezTo>
                    <a:pt x="2674" y="1084"/>
                    <a:pt x="2673" y="1081"/>
                    <a:pt x="2672" y="1078"/>
                  </a:cubicBezTo>
                  <a:close/>
                  <a:moveTo>
                    <a:pt x="6597" y="1132"/>
                  </a:moveTo>
                  <a:cubicBezTo>
                    <a:pt x="6597" y="1132"/>
                    <a:pt x="6597" y="1132"/>
                    <a:pt x="6597" y="1132"/>
                  </a:cubicBezTo>
                  <a:cubicBezTo>
                    <a:pt x="6597" y="1132"/>
                    <a:pt x="6597" y="1132"/>
                    <a:pt x="6597" y="1132"/>
                  </a:cubicBezTo>
                  <a:close/>
                  <a:moveTo>
                    <a:pt x="2370" y="1108"/>
                  </a:moveTo>
                  <a:lnTo>
                    <a:pt x="2334" y="1155"/>
                  </a:lnTo>
                  <a:cubicBezTo>
                    <a:pt x="2358" y="1132"/>
                    <a:pt x="2370" y="1132"/>
                    <a:pt x="2394" y="1120"/>
                  </a:cubicBezTo>
                  <a:cubicBezTo>
                    <a:pt x="2388" y="1117"/>
                    <a:pt x="2385" y="1116"/>
                    <a:pt x="2382" y="1116"/>
                  </a:cubicBezTo>
                  <a:cubicBezTo>
                    <a:pt x="2378" y="1116"/>
                    <a:pt x="2377" y="1119"/>
                    <a:pt x="2376" y="1119"/>
                  </a:cubicBezTo>
                  <a:cubicBezTo>
                    <a:pt x="2375" y="1119"/>
                    <a:pt x="2374" y="1117"/>
                    <a:pt x="2370" y="1108"/>
                  </a:cubicBezTo>
                  <a:close/>
                  <a:moveTo>
                    <a:pt x="703" y="1596"/>
                  </a:moveTo>
                  <a:lnTo>
                    <a:pt x="703" y="1596"/>
                  </a:lnTo>
                  <a:cubicBezTo>
                    <a:pt x="703" y="1599"/>
                    <a:pt x="704" y="1601"/>
                    <a:pt x="705" y="1603"/>
                  </a:cubicBezTo>
                  <a:lnTo>
                    <a:pt x="705" y="1603"/>
                  </a:lnTo>
                  <a:cubicBezTo>
                    <a:pt x="704" y="1601"/>
                    <a:pt x="704" y="1598"/>
                    <a:pt x="703" y="1596"/>
                  </a:cubicBezTo>
                  <a:close/>
                  <a:moveTo>
                    <a:pt x="6585" y="2072"/>
                  </a:moveTo>
                  <a:cubicBezTo>
                    <a:pt x="6585" y="2072"/>
                    <a:pt x="6585" y="2072"/>
                    <a:pt x="6585" y="2072"/>
                  </a:cubicBezTo>
                  <a:lnTo>
                    <a:pt x="6585" y="2072"/>
                  </a:lnTo>
                  <a:close/>
                  <a:moveTo>
                    <a:pt x="7084" y="2535"/>
                  </a:moveTo>
                  <a:lnTo>
                    <a:pt x="7084" y="2535"/>
                  </a:lnTo>
                  <a:cubicBezTo>
                    <a:pt x="7084" y="2536"/>
                    <a:pt x="7084" y="2536"/>
                    <a:pt x="7084" y="2537"/>
                  </a:cubicBezTo>
                  <a:lnTo>
                    <a:pt x="7084" y="2537"/>
                  </a:lnTo>
                  <a:cubicBezTo>
                    <a:pt x="7084" y="2537"/>
                    <a:pt x="7084" y="2537"/>
                    <a:pt x="7085" y="2537"/>
                  </a:cubicBezTo>
                  <a:lnTo>
                    <a:pt x="7084" y="2535"/>
                  </a:lnTo>
                  <a:close/>
                  <a:moveTo>
                    <a:pt x="7001" y="2537"/>
                  </a:moveTo>
                  <a:lnTo>
                    <a:pt x="7001" y="2548"/>
                  </a:lnTo>
                  <a:lnTo>
                    <a:pt x="7013" y="2548"/>
                  </a:lnTo>
                  <a:cubicBezTo>
                    <a:pt x="7013" y="2548"/>
                    <a:pt x="7013" y="2548"/>
                    <a:pt x="7001" y="2537"/>
                  </a:cubicBezTo>
                  <a:close/>
                  <a:moveTo>
                    <a:pt x="6537" y="1084"/>
                  </a:moveTo>
                  <a:cubicBezTo>
                    <a:pt x="6549" y="1084"/>
                    <a:pt x="6573" y="1096"/>
                    <a:pt x="6585" y="1108"/>
                  </a:cubicBezTo>
                  <a:cubicBezTo>
                    <a:pt x="6585" y="1120"/>
                    <a:pt x="6597" y="1132"/>
                    <a:pt x="6597" y="1132"/>
                  </a:cubicBezTo>
                  <a:cubicBezTo>
                    <a:pt x="6597" y="1132"/>
                    <a:pt x="6597" y="1120"/>
                    <a:pt x="6597" y="1108"/>
                  </a:cubicBezTo>
                  <a:cubicBezTo>
                    <a:pt x="6609" y="1120"/>
                    <a:pt x="6620" y="1132"/>
                    <a:pt x="6632" y="1132"/>
                  </a:cubicBezTo>
                  <a:cubicBezTo>
                    <a:pt x="6620" y="1155"/>
                    <a:pt x="6609" y="1167"/>
                    <a:pt x="6609" y="1203"/>
                  </a:cubicBezTo>
                  <a:lnTo>
                    <a:pt x="6656" y="1167"/>
                  </a:lnTo>
                  <a:lnTo>
                    <a:pt x="6656" y="1179"/>
                  </a:lnTo>
                  <a:lnTo>
                    <a:pt x="6692" y="1167"/>
                  </a:lnTo>
                  <a:cubicBezTo>
                    <a:pt x="6751" y="1203"/>
                    <a:pt x="6811" y="1239"/>
                    <a:pt x="6870" y="1286"/>
                  </a:cubicBezTo>
                  <a:cubicBezTo>
                    <a:pt x="6875" y="1287"/>
                    <a:pt x="6879" y="1288"/>
                    <a:pt x="6882" y="1288"/>
                  </a:cubicBezTo>
                  <a:cubicBezTo>
                    <a:pt x="6915" y="1288"/>
                    <a:pt x="6921" y="1249"/>
                    <a:pt x="6954" y="1249"/>
                  </a:cubicBezTo>
                  <a:cubicBezTo>
                    <a:pt x="6957" y="1249"/>
                    <a:pt x="6961" y="1250"/>
                    <a:pt x="6966" y="1251"/>
                  </a:cubicBezTo>
                  <a:cubicBezTo>
                    <a:pt x="6978" y="1263"/>
                    <a:pt x="7013" y="1274"/>
                    <a:pt x="6990" y="1298"/>
                  </a:cubicBezTo>
                  <a:cubicBezTo>
                    <a:pt x="6986" y="1297"/>
                    <a:pt x="6983" y="1296"/>
                    <a:pt x="6980" y="1296"/>
                  </a:cubicBezTo>
                  <a:cubicBezTo>
                    <a:pt x="6962" y="1296"/>
                    <a:pt x="6952" y="1322"/>
                    <a:pt x="6942" y="1322"/>
                  </a:cubicBezTo>
                  <a:cubicBezTo>
                    <a:pt x="6990" y="1358"/>
                    <a:pt x="7013" y="1417"/>
                    <a:pt x="7073" y="1429"/>
                  </a:cubicBezTo>
                  <a:lnTo>
                    <a:pt x="7073" y="1370"/>
                  </a:lnTo>
                  <a:cubicBezTo>
                    <a:pt x="7085" y="1382"/>
                    <a:pt x="7109" y="1405"/>
                    <a:pt x="7120" y="1417"/>
                  </a:cubicBezTo>
                  <a:cubicBezTo>
                    <a:pt x="7097" y="1429"/>
                    <a:pt x="7085" y="1465"/>
                    <a:pt x="7073" y="1465"/>
                  </a:cubicBezTo>
                  <a:cubicBezTo>
                    <a:pt x="7204" y="1465"/>
                    <a:pt x="7097" y="1536"/>
                    <a:pt x="7168" y="1572"/>
                  </a:cubicBezTo>
                  <a:cubicBezTo>
                    <a:pt x="7186" y="1563"/>
                    <a:pt x="7207" y="1559"/>
                    <a:pt x="7229" y="1559"/>
                  </a:cubicBezTo>
                  <a:cubicBezTo>
                    <a:pt x="7292" y="1559"/>
                    <a:pt x="7365" y="1590"/>
                    <a:pt x="7418" y="1608"/>
                  </a:cubicBezTo>
                  <a:cubicBezTo>
                    <a:pt x="7430" y="1632"/>
                    <a:pt x="7430" y="1644"/>
                    <a:pt x="7418" y="1655"/>
                  </a:cubicBezTo>
                  <a:cubicBezTo>
                    <a:pt x="7415" y="1642"/>
                    <a:pt x="7410" y="1638"/>
                    <a:pt x="7404" y="1638"/>
                  </a:cubicBezTo>
                  <a:cubicBezTo>
                    <a:pt x="7394" y="1638"/>
                    <a:pt x="7381" y="1649"/>
                    <a:pt x="7368" y="1649"/>
                  </a:cubicBezTo>
                  <a:cubicBezTo>
                    <a:pt x="7361" y="1649"/>
                    <a:pt x="7353" y="1645"/>
                    <a:pt x="7347" y="1632"/>
                  </a:cubicBezTo>
                  <a:lnTo>
                    <a:pt x="7347" y="1632"/>
                  </a:lnTo>
                  <a:cubicBezTo>
                    <a:pt x="7359" y="1679"/>
                    <a:pt x="7406" y="1703"/>
                    <a:pt x="7406" y="1751"/>
                  </a:cubicBezTo>
                  <a:cubicBezTo>
                    <a:pt x="7413" y="1737"/>
                    <a:pt x="7424" y="1731"/>
                    <a:pt x="7437" y="1731"/>
                  </a:cubicBezTo>
                  <a:cubicBezTo>
                    <a:pt x="7446" y="1731"/>
                    <a:pt x="7456" y="1734"/>
                    <a:pt x="7466" y="1739"/>
                  </a:cubicBezTo>
                  <a:cubicBezTo>
                    <a:pt x="7466" y="1763"/>
                    <a:pt x="7430" y="1786"/>
                    <a:pt x="7430" y="1810"/>
                  </a:cubicBezTo>
                  <a:cubicBezTo>
                    <a:pt x="7418" y="1798"/>
                    <a:pt x="7406" y="1798"/>
                    <a:pt x="7394" y="1786"/>
                  </a:cubicBezTo>
                  <a:lnTo>
                    <a:pt x="7394" y="1786"/>
                  </a:lnTo>
                  <a:cubicBezTo>
                    <a:pt x="7382" y="1822"/>
                    <a:pt x="7418" y="1822"/>
                    <a:pt x="7430" y="1834"/>
                  </a:cubicBezTo>
                  <a:cubicBezTo>
                    <a:pt x="7406" y="1858"/>
                    <a:pt x="7406" y="1882"/>
                    <a:pt x="7371" y="1882"/>
                  </a:cubicBezTo>
                  <a:cubicBezTo>
                    <a:pt x="7418" y="1905"/>
                    <a:pt x="7394" y="1929"/>
                    <a:pt x="7418" y="1965"/>
                  </a:cubicBezTo>
                  <a:cubicBezTo>
                    <a:pt x="7430" y="1949"/>
                    <a:pt x="7439" y="1944"/>
                    <a:pt x="7447" y="1944"/>
                  </a:cubicBezTo>
                  <a:cubicBezTo>
                    <a:pt x="7463" y="1944"/>
                    <a:pt x="7474" y="1965"/>
                    <a:pt x="7490" y="1965"/>
                  </a:cubicBezTo>
                  <a:cubicBezTo>
                    <a:pt x="7478" y="1953"/>
                    <a:pt x="7478" y="1929"/>
                    <a:pt x="7466" y="1917"/>
                  </a:cubicBezTo>
                  <a:cubicBezTo>
                    <a:pt x="7462" y="1937"/>
                    <a:pt x="7461" y="1944"/>
                    <a:pt x="7459" y="1944"/>
                  </a:cubicBezTo>
                  <a:cubicBezTo>
                    <a:pt x="7455" y="1944"/>
                    <a:pt x="7450" y="1904"/>
                    <a:pt x="7416" y="1904"/>
                  </a:cubicBezTo>
                  <a:cubicBezTo>
                    <a:pt x="7413" y="1904"/>
                    <a:pt x="7410" y="1905"/>
                    <a:pt x="7406" y="1905"/>
                  </a:cubicBezTo>
                  <a:cubicBezTo>
                    <a:pt x="7411" y="1898"/>
                    <a:pt x="7419" y="1895"/>
                    <a:pt x="7427" y="1895"/>
                  </a:cubicBezTo>
                  <a:cubicBezTo>
                    <a:pt x="7447" y="1895"/>
                    <a:pt x="7472" y="1911"/>
                    <a:pt x="7484" y="1911"/>
                  </a:cubicBezTo>
                  <a:cubicBezTo>
                    <a:pt x="7490" y="1911"/>
                    <a:pt x="7493" y="1906"/>
                    <a:pt x="7490" y="1894"/>
                  </a:cubicBezTo>
                  <a:lnTo>
                    <a:pt x="7490" y="1894"/>
                  </a:lnTo>
                  <a:cubicBezTo>
                    <a:pt x="7525" y="1953"/>
                    <a:pt x="7501" y="1965"/>
                    <a:pt x="7537" y="2036"/>
                  </a:cubicBezTo>
                  <a:cubicBezTo>
                    <a:pt x="7537" y="2022"/>
                    <a:pt x="7541" y="2017"/>
                    <a:pt x="7546" y="2017"/>
                  </a:cubicBezTo>
                  <a:cubicBezTo>
                    <a:pt x="7555" y="2017"/>
                    <a:pt x="7569" y="2030"/>
                    <a:pt x="7583" y="2030"/>
                  </a:cubicBezTo>
                  <a:cubicBezTo>
                    <a:pt x="7588" y="2030"/>
                    <a:pt x="7592" y="2029"/>
                    <a:pt x="7597" y="2025"/>
                  </a:cubicBezTo>
                  <a:lnTo>
                    <a:pt x="7597" y="2025"/>
                  </a:lnTo>
                  <a:cubicBezTo>
                    <a:pt x="7592" y="2049"/>
                    <a:pt x="7587" y="2055"/>
                    <a:pt x="7581" y="2055"/>
                  </a:cubicBezTo>
                  <a:cubicBezTo>
                    <a:pt x="7573" y="2055"/>
                    <a:pt x="7563" y="2046"/>
                    <a:pt x="7549" y="2046"/>
                  </a:cubicBezTo>
                  <a:cubicBezTo>
                    <a:pt x="7545" y="2046"/>
                    <a:pt x="7541" y="2047"/>
                    <a:pt x="7537" y="2048"/>
                  </a:cubicBezTo>
                  <a:cubicBezTo>
                    <a:pt x="7537" y="2084"/>
                    <a:pt x="7501" y="2084"/>
                    <a:pt x="7537" y="2120"/>
                  </a:cubicBezTo>
                  <a:cubicBezTo>
                    <a:pt x="7527" y="2134"/>
                    <a:pt x="7519" y="2139"/>
                    <a:pt x="7513" y="2139"/>
                  </a:cubicBezTo>
                  <a:cubicBezTo>
                    <a:pt x="7500" y="2139"/>
                    <a:pt x="7493" y="2118"/>
                    <a:pt x="7475" y="2118"/>
                  </a:cubicBezTo>
                  <a:cubicBezTo>
                    <a:pt x="7472" y="2118"/>
                    <a:pt x="7469" y="2119"/>
                    <a:pt x="7466" y="2120"/>
                  </a:cubicBezTo>
                  <a:cubicBezTo>
                    <a:pt x="7443" y="2109"/>
                    <a:pt x="7528" y="2012"/>
                    <a:pt x="7435" y="2012"/>
                  </a:cubicBezTo>
                  <a:cubicBezTo>
                    <a:pt x="7430" y="2012"/>
                    <a:pt x="7424" y="2012"/>
                    <a:pt x="7418" y="2013"/>
                  </a:cubicBezTo>
                  <a:cubicBezTo>
                    <a:pt x="7418" y="1989"/>
                    <a:pt x="7371" y="1965"/>
                    <a:pt x="7371" y="1941"/>
                  </a:cubicBezTo>
                  <a:cubicBezTo>
                    <a:pt x="7359" y="1965"/>
                    <a:pt x="7323" y="1989"/>
                    <a:pt x="7347" y="2025"/>
                  </a:cubicBezTo>
                  <a:lnTo>
                    <a:pt x="7406" y="2025"/>
                  </a:lnTo>
                  <a:cubicBezTo>
                    <a:pt x="7406" y="2048"/>
                    <a:pt x="7454" y="2072"/>
                    <a:pt x="7442" y="2084"/>
                  </a:cubicBezTo>
                  <a:cubicBezTo>
                    <a:pt x="7439" y="2081"/>
                    <a:pt x="7434" y="2079"/>
                    <a:pt x="7428" y="2079"/>
                  </a:cubicBezTo>
                  <a:cubicBezTo>
                    <a:pt x="7413" y="2079"/>
                    <a:pt x="7394" y="2090"/>
                    <a:pt x="7394" y="2108"/>
                  </a:cubicBezTo>
                  <a:cubicBezTo>
                    <a:pt x="7406" y="2096"/>
                    <a:pt x="7406" y="2096"/>
                    <a:pt x="7418" y="2096"/>
                  </a:cubicBezTo>
                  <a:cubicBezTo>
                    <a:pt x="7418" y="2132"/>
                    <a:pt x="7454" y="2156"/>
                    <a:pt x="7454" y="2203"/>
                  </a:cubicBezTo>
                  <a:cubicBezTo>
                    <a:pt x="7478" y="2167"/>
                    <a:pt x="7501" y="2167"/>
                    <a:pt x="7537" y="2132"/>
                  </a:cubicBezTo>
                  <a:cubicBezTo>
                    <a:pt x="7585" y="2156"/>
                    <a:pt x="7537" y="2167"/>
                    <a:pt x="7537" y="2191"/>
                  </a:cubicBezTo>
                  <a:cubicBezTo>
                    <a:pt x="7525" y="2179"/>
                    <a:pt x="7537" y="2179"/>
                    <a:pt x="7525" y="2179"/>
                  </a:cubicBezTo>
                  <a:cubicBezTo>
                    <a:pt x="7525" y="2191"/>
                    <a:pt x="7525" y="2203"/>
                    <a:pt x="7537" y="2215"/>
                  </a:cubicBezTo>
                  <a:cubicBezTo>
                    <a:pt x="7525" y="2227"/>
                    <a:pt x="7515" y="2232"/>
                    <a:pt x="7506" y="2232"/>
                  </a:cubicBezTo>
                  <a:cubicBezTo>
                    <a:pt x="7486" y="2232"/>
                    <a:pt x="7472" y="2210"/>
                    <a:pt x="7449" y="2210"/>
                  </a:cubicBezTo>
                  <a:cubicBezTo>
                    <a:pt x="7444" y="2210"/>
                    <a:pt x="7437" y="2211"/>
                    <a:pt x="7430" y="2215"/>
                  </a:cubicBezTo>
                  <a:cubicBezTo>
                    <a:pt x="7394" y="2227"/>
                    <a:pt x="7442" y="2263"/>
                    <a:pt x="7406" y="2275"/>
                  </a:cubicBezTo>
                  <a:lnTo>
                    <a:pt x="7418" y="2275"/>
                  </a:lnTo>
                  <a:lnTo>
                    <a:pt x="7418" y="2286"/>
                  </a:lnTo>
                  <a:cubicBezTo>
                    <a:pt x="7406" y="2310"/>
                    <a:pt x="7394" y="2322"/>
                    <a:pt x="7406" y="2358"/>
                  </a:cubicBezTo>
                  <a:cubicBezTo>
                    <a:pt x="7404" y="2356"/>
                    <a:pt x="7403" y="2355"/>
                    <a:pt x="7402" y="2355"/>
                  </a:cubicBezTo>
                  <a:lnTo>
                    <a:pt x="7402" y="2355"/>
                  </a:lnTo>
                  <a:cubicBezTo>
                    <a:pt x="7398" y="2355"/>
                    <a:pt x="7406" y="2374"/>
                    <a:pt x="7406" y="2394"/>
                  </a:cubicBezTo>
                  <a:cubicBezTo>
                    <a:pt x="7406" y="2404"/>
                    <a:pt x="7406" y="2447"/>
                    <a:pt x="7371" y="2447"/>
                  </a:cubicBezTo>
                  <a:cubicBezTo>
                    <a:pt x="7365" y="2447"/>
                    <a:pt x="7356" y="2445"/>
                    <a:pt x="7347" y="2441"/>
                  </a:cubicBezTo>
                  <a:cubicBezTo>
                    <a:pt x="7337" y="2446"/>
                    <a:pt x="7325" y="2449"/>
                    <a:pt x="7314" y="2449"/>
                  </a:cubicBezTo>
                  <a:cubicBezTo>
                    <a:pt x="7299" y="2449"/>
                    <a:pt x="7287" y="2443"/>
                    <a:pt x="7287" y="2429"/>
                  </a:cubicBezTo>
                  <a:cubicBezTo>
                    <a:pt x="7275" y="2441"/>
                    <a:pt x="7251" y="2441"/>
                    <a:pt x="7240" y="2441"/>
                  </a:cubicBezTo>
                  <a:lnTo>
                    <a:pt x="7228" y="2394"/>
                  </a:lnTo>
                  <a:cubicBezTo>
                    <a:pt x="7192" y="2417"/>
                    <a:pt x="7204" y="2453"/>
                    <a:pt x="7192" y="2501"/>
                  </a:cubicBezTo>
                  <a:cubicBezTo>
                    <a:pt x="7181" y="2493"/>
                    <a:pt x="7169" y="2491"/>
                    <a:pt x="7156" y="2491"/>
                  </a:cubicBezTo>
                  <a:cubicBezTo>
                    <a:pt x="7129" y="2491"/>
                    <a:pt x="7101" y="2504"/>
                    <a:pt x="7085" y="2513"/>
                  </a:cubicBezTo>
                  <a:lnTo>
                    <a:pt x="7061" y="2513"/>
                  </a:lnTo>
                  <a:lnTo>
                    <a:pt x="7084" y="2535"/>
                  </a:lnTo>
                  <a:lnTo>
                    <a:pt x="7084" y="2535"/>
                  </a:lnTo>
                  <a:cubicBezTo>
                    <a:pt x="7084" y="2531"/>
                    <a:pt x="7085" y="2527"/>
                    <a:pt x="7085" y="2525"/>
                  </a:cubicBezTo>
                  <a:lnTo>
                    <a:pt x="7085" y="2525"/>
                  </a:lnTo>
                  <a:cubicBezTo>
                    <a:pt x="7103" y="2531"/>
                    <a:pt x="7118" y="2531"/>
                    <a:pt x="7132" y="2531"/>
                  </a:cubicBezTo>
                  <a:cubicBezTo>
                    <a:pt x="7147" y="2531"/>
                    <a:pt x="7162" y="2531"/>
                    <a:pt x="7180" y="2537"/>
                  </a:cubicBezTo>
                  <a:cubicBezTo>
                    <a:pt x="7180" y="2525"/>
                    <a:pt x="7168" y="2513"/>
                    <a:pt x="7168" y="2501"/>
                  </a:cubicBezTo>
                  <a:lnTo>
                    <a:pt x="7168" y="2501"/>
                  </a:lnTo>
                  <a:cubicBezTo>
                    <a:pt x="7180" y="2501"/>
                    <a:pt x="7204" y="2513"/>
                    <a:pt x="7216" y="2537"/>
                  </a:cubicBezTo>
                  <a:cubicBezTo>
                    <a:pt x="7216" y="2560"/>
                    <a:pt x="7180" y="2560"/>
                    <a:pt x="7156" y="2560"/>
                  </a:cubicBezTo>
                  <a:cubicBezTo>
                    <a:pt x="7131" y="2552"/>
                    <a:pt x="7118" y="2543"/>
                    <a:pt x="7116" y="2543"/>
                  </a:cubicBezTo>
                  <a:lnTo>
                    <a:pt x="7116" y="2543"/>
                  </a:lnTo>
                  <a:cubicBezTo>
                    <a:pt x="7116" y="2543"/>
                    <a:pt x="7117" y="2545"/>
                    <a:pt x="7120" y="2548"/>
                  </a:cubicBezTo>
                  <a:cubicBezTo>
                    <a:pt x="7109" y="2554"/>
                    <a:pt x="7101" y="2556"/>
                    <a:pt x="7095" y="2556"/>
                  </a:cubicBezTo>
                  <a:cubicBezTo>
                    <a:pt x="7084" y="2556"/>
                    <a:pt x="7083" y="2546"/>
                    <a:pt x="7084" y="2537"/>
                  </a:cubicBezTo>
                  <a:lnTo>
                    <a:pt x="7084" y="2537"/>
                  </a:lnTo>
                  <a:cubicBezTo>
                    <a:pt x="7047" y="2537"/>
                    <a:pt x="7039" y="2552"/>
                    <a:pt x="7025" y="2552"/>
                  </a:cubicBezTo>
                  <a:cubicBezTo>
                    <a:pt x="7022" y="2552"/>
                    <a:pt x="7018" y="2551"/>
                    <a:pt x="7013" y="2548"/>
                  </a:cubicBezTo>
                  <a:lnTo>
                    <a:pt x="7013" y="2548"/>
                  </a:lnTo>
                  <a:cubicBezTo>
                    <a:pt x="7019" y="2554"/>
                    <a:pt x="7022" y="2557"/>
                    <a:pt x="7021" y="2557"/>
                  </a:cubicBezTo>
                  <a:cubicBezTo>
                    <a:pt x="7019" y="2557"/>
                    <a:pt x="7013" y="2554"/>
                    <a:pt x="7001" y="2548"/>
                  </a:cubicBezTo>
                  <a:cubicBezTo>
                    <a:pt x="7001" y="2548"/>
                    <a:pt x="7001" y="2548"/>
                    <a:pt x="6990" y="2537"/>
                  </a:cubicBezTo>
                  <a:lnTo>
                    <a:pt x="7001" y="2537"/>
                  </a:lnTo>
                  <a:lnTo>
                    <a:pt x="7001" y="2525"/>
                  </a:lnTo>
                  <a:cubicBezTo>
                    <a:pt x="6998" y="2510"/>
                    <a:pt x="6992" y="2506"/>
                    <a:pt x="6985" y="2506"/>
                  </a:cubicBezTo>
                  <a:cubicBezTo>
                    <a:pt x="6972" y="2506"/>
                    <a:pt x="6955" y="2519"/>
                    <a:pt x="6937" y="2519"/>
                  </a:cubicBezTo>
                  <a:cubicBezTo>
                    <a:pt x="6931" y="2519"/>
                    <a:pt x="6924" y="2517"/>
                    <a:pt x="6918" y="2513"/>
                  </a:cubicBezTo>
                  <a:lnTo>
                    <a:pt x="6930" y="2513"/>
                  </a:lnTo>
                  <a:cubicBezTo>
                    <a:pt x="6920" y="2493"/>
                    <a:pt x="6926" y="2443"/>
                    <a:pt x="6916" y="2443"/>
                  </a:cubicBezTo>
                  <a:cubicBezTo>
                    <a:pt x="6914" y="2443"/>
                    <a:pt x="6911" y="2446"/>
                    <a:pt x="6906" y="2453"/>
                  </a:cubicBezTo>
                  <a:cubicBezTo>
                    <a:pt x="6906" y="2449"/>
                    <a:pt x="6905" y="2448"/>
                    <a:pt x="6903" y="2448"/>
                  </a:cubicBezTo>
                  <a:cubicBezTo>
                    <a:pt x="6898" y="2448"/>
                    <a:pt x="6890" y="2453"/>
                    <a:pt x="6882" y="2453"/>
                  </a:cubicBezTo>
                  <a:cubicBezTo>
                    <a:pt x="6875" y="2460"/>
                    <a:pt x="6864" y="2463"/>
                    <a:pt x="6858" y="2464"/>
                  </a:cubicBezTo>
                  <a:lnTo>
                    <a:pt x="6858" y="2464"/>
                  </a:lnTo>
                  <a:cubicBezTo>
                    <a:pt x="6846" y="2441"/>
                    <a:pt x="6823" y="2441"/>
                    <a:pt x="6811" y="2417"/>
                  </a:cubicBezTo>
                  <a:cubicBezTo>
                    <a:pt x="6811" y="2417"/>
                    <a:pt x="6799" y="2406"/>
                    <a:pt x="6787" y="2406"/>
                  </a:cubicBezTo>
                  <a:cubicBezTo>
                    <a:pt x="6763" y="2406"/>
                    <a:pt x="6751" y="2406"/>
                    <a:pt x="6787" y="2394"/>
                  </a:cubicBezTo>
                  <a:lnTo>
                    <a:pt x="6787" y="2382"/>
                  </a:lnTo>
                  <a:cubicBezTo>
                    <a:pt x="6775" y="2382"/>
                    <a:pt x="6787" y="2370"/>
                    <a:pt x="6787" y="2370"/>
                  </a:cubicBezTo>
                  <a:cubicBezTo>
                    <a:pt x="6787" y="2275"/>
                    <a:pt x="6692" y="2310"/>
                    <a:pt x="6704" y="2227"/>
                  </a:cubicBezTo>
                  <a:cubicBezTo>
                    <a:pt x="6668" y="2227"/>
                    <a:pt x="6668" y="2263"/>
                    <a:pt x="6656" y="2275"/>
                  </a:cubicBezTo>
                  <a:cubicBezTo>
                    <a:pt x="6632" y="2275"/>
                    <a:pt x="6585" y="2251"/>
                    <a:pt x="6561" y="2239"/>
                  </a:cubicBezTo>
                  <a:cubicBezTo>
                    <a:pt x="6573" y="2191"/>
                    <a:pt x="6573" y="2084"/>
                    <a:pt x="6644" y="2072"/>
                  </a:cubicBezTo>
                  <a:cubicBezTo>
                    <a:pt x="6641" y="2061"/>
                    <a:pt x="6638" y="2057"/>
                    <a:pt x="6634" y="2057"/>
                  </a:cubicBezTo>
                  <a:cubicBezTo>
                    <a:pt x="6624" y="2057"/>
                    <a:pt x="6609" y="2088"/>
                    <a:pt x="6594" y="2088"/>
                  </a:cubicBezTo>
                  <a:cubicBezTo>
                    <a:pt x="6591" y="2088"/>
                    <a:pt x="6588" y="2087"/>
                    <a:pt x="6585" y="2084"/>
                  </a:cubicBezTo>
                  <a:lnTo>
                    <a:pt x="6585" y="2072"/>
                  </a:lnTo>
                  <a:cubicBezTo>
                    <a:pt x="6585" y="2096"/>
                    <a:pt x="6573" y="2120"/>
                    <a:pt x="6549" y="2144"/>
                  </a:cubicBezTo>
                  <a:cubicBezTo>
                    <a:pt x="6545" y="2147"/>
                    <a:pt x="6541" y="2149"/>
                    <a:pt x="6537" y="2149"/>
                  </a:cubicBezTo>
                  <a:cubicBezTo>
                    <a:pt x="6514" y="2149"/>
                    <a:pt x="6489" y="2106"/>
                    <a:pt x="6489" y="2096"/>
                  </a:cubicBezTo>
                  <a:lnTo>
                    <a:pt x="6549" y="2084"/>
                  </a:lnTo>
                  <a:cubicBezTo>
                    <a:pt x="6513" y="2036"/>
                    <a:pt x="6442" y="2072"/>
                    <a:pt x="6382" y="2036"/>
                  </a:cubicBezTo>
                  <a:cubicBezTo>
                    <a:pt x="6394" y="1989"/>
                    <a:pt x="6442" y="2001"/>
                    <a:pt x="6478" y="1989"/>
                  </a:cubicBezTo>
                  <a:lnTo>
                    <a:pt x="6466" y="1941"/>
                  </a:lnTo>
                  <a:lnTo>
                    <a:pt x="6501" y="1941"/>
                  </a:lnTo>
                  <a:cubicBezTo>
                    <a:pt x="6489" y="1905"/>
                    <a:pt x="6454" y="1905"/>
                    <a:pt x="6466" y="1858"/>
                  </a:cubicBezTo>
                  <a:lnTo>
                    <a:pt x="6466" y="1858"/>
                  </a:lnTo>
                  <a:cubicBezTo>
                    <a:pt x="6470" y="1861"/>
                    <a:pt x="6473" y="1862"/>
                    <a:pt x="6477" y="1862"/>
                  </a:cubicBezTo>
                  <a:cubicBezTo>
                    <a:pt x="6496" y="1862"/>
                    <a:pt x="6503" y="1820"/>
                    <a:pt x="6525" y="1820"/>
                  </a:cubicBezTo>
                  <a:cubicBezTo>
                    <a:pt x="6531" y="1820"/>
                    <a:pt x="6539" y="1824"/>
                    <a:pt x="6549" y="1834"/>
                  </a:cubicBezTo>
                  <a:cubicBezTo>
                    <a:pt x="6561" y="1810"/>
                    <a:pt x="6489" y="1798"/>
                    <a:pt x="6537" y="1786"/>
                  </a:cubicBezTo>
                  <a:cubicBezTo>
                    <a:pt x="6532" y="1785"/>
                    <a:pt x="6528" y="1784"/>
                    <a:pt x="6525" y="1784"/>
                  </a:cubicBezTo>
                  <a:cubicBezTo>
                    <a:pt x="6504" y="1784"/>
                    <a:pt x="6512" y="1812"/>
                    <a:pt x="6501" y="1822"/>
                  </a:cubicBezTo>
                  <a:cubicBezTo>
                    <a:pt x="6498" y="1823"/>
                    <a:pt x="6495" y="1823"/>
                    <a:pt x="6492" y="1823"/>
                  </a:cubicBezTo>
                  <a:cubicBezTo>
                    <a:pt x="6457" y="1823"/>
                    <a:pt x="6477" y="1761"/>
                    <a:pt x="6466" y="1739"/>
                  </a:cubicBezTo>
                  <a:cubicBezTo>
                    <a:pt x="6478" y="1739"/>
                    <a:pt x="6486" y="1742"/>
                    <a:pt x="6494" y="1742"/>
                  </a:cubicBezTo>
                  <a:cubicBezTo>
                    <a:pt x="6501" y="1742"/>
                    <a:pt x="6507" y="1739"/>
                    <a:pt x="6513" y="1727"/>
                  </a:cubicBezTo>
                  <a:cubicBezTo>
                    <a:pt x="6501" y="1715"/>
                    <a:pt x="6478" y="1691"/>
                    <a:pt x="6513" y="1667"/>
                  </a:cubicBezTo>
                  <a:cubicBezTo>
                    <a:pt x="6478" y="1667"/>
                    <a:pt x="6513" y="1632"/>
                    <a:pt x="6513" y="1608"/>
                  </a:cubicBezTo>
                  <a:lnTo>
                    <a:pt x="6513" y="1608"/>
                  </a:lnTo>
                  <a:cubicBezTo>
                    <a:pt x="6504" y="1626"/>
                    <a:pt x="6488" y="1651"/>
                    <a:pt x="6465" y="1651"/>
                  </a:cubicBezTo>
                  <a:cubicBezTo>
                    <a:pt x="6458" y="1651"/>
                    <a:pt x="6450" y="1649"/>
                    <a:pt x="6442" y="1644"/>
                  </a:cubicBezTo>
                  <a:cubicBezTo>
                    <a:pt x="6430" y="1620"/>
                    <a:pt x="6430" y="1608"/>
                    <a:pt x="6442" y="1560"/>
                  </a:cubicBezTo>
                  <a:lnTo>
                    <a:pt x="6442" y="1560"/>
                  </a:lnTo>
                  <a:lnTo>
                    <a:pt x="6418" y="1596"/>
                  </a:lnTo>
                  <a:cubicBezTo>
                    <a:pt x="6382" y="1548"/>
                    <a:pt x="6466" y="1536"/>
                    <a:pt x="6466" y="1489"/>
                  </a:cubicBezTo>
                  <a:cubicBezTo>
                    <a:pt x="6478" y="1513"/>
                    <a:pt x="6478" y="1524"/>
                    <a:pt x="6501" y="1548"/>
                  </a:cubicBezTo>
                  <a:cubicBezTo>
                    <a:pt x="6489" y="1524"/>
                    <a:pt x="6478" y="1477"/>
                    <a:pt x="6466" y="1429"/>
                  </a:cubicBezTo>
                  <a:lnTo>
                    <a:pt x="6537" y="1405"/>
                  </a:lnTo>
                  <a:cubicBezTo>
                    <a:pt x="6513" y="1394"/>
                    <a:pt x="6549" y="1358"/>
                    <a:pt x="6513" y="1346"/>
                  </a:cubicBezTo>
                  <a:cubicBezTo>
                    <a:pt x="6521" y="1340"/>
                    <a:pt x="6526" y="1338"/>
                    <a:pt x="6531" y="1338"/>
                  </a:cubicBezTo>
                  <a:cubicBezTo>
                    <a:pt x="6555" y="1338"/>
                    <a:pt x="6541" y="1407"/>
                    <a:pt x="6561" y="1417"/>
                  </a:cubicBezTo>
                  <a:cubicBezTo>
                    <a:pt x="6609" y="1370"/>
                    <a:pt x="6525" y="1346"/>
                    <a:pt x="6597" y="1310"/>
                  </a:cubicBezTo>
                  <a:lnTo>
                    <a:pt x="6597" y="1310"/>
                  </a:lnTo>
                  <a:lnTo>
                    <a:pt x="6620" y="1334"/>
                  </a:lnTo>
                  <a:cubicBezTo>
                    <a:pt x="6632" y="1322"/>
                    <a:pt x="6632" y="1274"/>
                    <a:pt x="6644" y="1274"/>
                  </a:cubicBezTo>
                  <a:lnTo>
                    <a:pt x="6644" y="1274"/>
                  </a:lnTo>
                  <a:cubicBezTo>
                    <a:pt x="6632" y="1274"/>
                    <a:pt x="6632" y="1286"/>
                    <a:pt x="6632" y="1298"/>
                  </a:cubicBezTo>
                  <a:cubicBezTo>
                    <a:pt x="6573" y="1263"/>
                    <a:pt x="6620" y="1191"/>
                    <a:pt x="6549" y="1167"/>
                  </a:cubicBezTo>
                  <a:lnTo>
                    <a:pt x="6537" y="1191"/>
                  </a:lnTo>
                  <a:cubicBezTo>
                    <a:pt x="6537" y="1155"/>
                    <a:pt x="6513" y="1108"/>
                    <a:pt x="6537" y="1084"/>
                  </a:cubicBezTo>
                  <a:close/>
                  <a:moveTo>
                    <a:pt x="7621" y="2560"/>
                  </a:moveTo>
                  <a:cubicBezTo>
                    <a:pt x="7632" y="2583"/>
                    <a:pt x="7612" y="2594"/>
                    <a:pt x="7599" y="2606"/>
                  </a:cubicBezTo>
                  <a:lnTo>
                    <a:pt x="7599" y="2606"/>
                  </a:lnTo>
                  <a:cubicBezTo>
                    <a:pt x="7605" y="2588"/>
                    <a:pt x="7612" y="2572"/>
                    <a:pt x="7621" y="2560"/>
                  </a:cubicBezTo>
                  <a:close/>
                  <a:moveTo>
                    <a:pt x="7515" y="2750"/>
                  </a:moveTo>
                  <a:lnTo>
                    <a:pt x="7515" y="2750"/>
                  </a:lnTo>
                  <a:cubicBezTo>
                    <a:pt x="7514" y="2750"/>
                    <a:pt x="7514" y="2751"/>
                    <a:pt x="7513" y="2751"/>
                  </a:cubicBezTo>
                  <a:cubicBezTo>
                    <a:pt x="7515" y="2752"/>
                    <a:pt x="7515" y="2753"/>
                    <a:pt x="7516" y="2753"/>
                  </a:cubicBezTo>
                  <a:cubicBezTo>
                    <a:pt x="7516" y="2753"/>
                    <a:pt x="7516" y="2752"/>
                    <a:pt x="7515" y="2750"/>
                  </a:cubicBezTo>
                  <a:close/>
                  <a:moveTo>
                    <a:pt x="7162" y="2818"/>
                  </a:moveTo>
                  <a:cubicBezTo>
                    <a:pt x="7163" y="2819"/>
                    <a:pt x="7165" y="2821"/>
                    <a:pt x="7168" y="2822"/>
                  </a:cubicBezTo>
                  <a:cubicBezTo>
                    <a:pt x="7166" y="2821"/>
                    <a:pt x="7163" y="2819"/>
                    <a:pt x="7162" y="2818"/>
                  </a:cubicBezTo>
                  <a:close/>
                  <a:moveTo>
                    <a:pt x="4906" y="0"/>
                  </a:moveTo>
                  <a:cubicBezTo>
                    <a:pt x="4873" y="33"/>
                    <a:pt x="4870" y="97"/>
                    <a:pt x="4804" y="97"/>
                  </a:cubicBezTo>
                  <a:cubicBezTo>
                    <a:pt x="4799" y="97"/>
                    <a:pt x="4793" y="97"/>
                    <a:pt x="4787" y="96"/>
                  </a:cubicBezTo>
                  <a:lnTo>
                    <a:pt x="4823" y="48"/>
                  </a:lnTo>
                  <a:cubicBezTo>
                    <a:pt x="4817" y="47"/>
                    <a:pt x="4812" y="47"/>
                    <a:pt x="4808" y="47"/>
                  </a:cubicBezTo>
                  <a:cubicBezTo>
                    <a:pt x="4745" y="47"/>
                    <a:pt x="4781" y="120"/>
                    <a:pt x="4704" y="120"/>
                  </a:cubicBezTo>
                  <a:cubicBezTo>
                    <a:pt x="4739" y="120"/>
                    <a:pt x="4680" y="167"/>
                    <a:pt x="4739" y="167"/>
                  </a:cubicBezTo>
                  <a:cubicBezTo>
                    <a:pt x="4717" y="182"/>
                    <a:pt x="4691" y="192"/>
                    <a:pt x="4662" y="192"/>
                  </a:cubicBezTo>
                  <a:cubicBezTo>
                    <a:pt x="4645" y="192"/>
                    <a:pt x="4626" y="188"/>
                    <a:pt x="4608" y="179"/>
                  </a:cubicBezTo>
                  <a:cubicBezTo>
                    <a:pt x="4596" y="191"/>
                    <a:pt x="4608" y="203"/>
                    <a:pt x="4608" y="215"/>
                  </a:cubicBezTo>
                  <a:cubicBezTo>
                    <a:pt x="4619" y="222"/>
                    <a:pt x="4628" y="225"/>
                    <a:pt x="4636" y="225"/>
                  </a:cubicBezTo>
                  <a:cubicBezTo>
                    <a:pt x="4656" y="225"/>
                    <a:pt x="4672" y="210"/>
                    <a:pt x="4689" y="210"/>
                  </a:cubicBezTo>
                  <a:cubicBezTo>
                    <a:pt x="4697" y="210"/>
                    <a:pt x="4706" y="214"/>
                    <a:pt x="4715" y="227"/>
                  </a:cubicBezTo>
                  <a:lnTo>
                    <a:pt x="4751" y="179"/>
                  </a:lnTo>
                  <a:cubicBezTo>
                    <a:pt x="4799" y="191"/>
                    <a:pt x="4799" y="239"/>
                    <a:pt x="4775" y="262"/>
                  </a:cubicBezTo>
                  <a:cubicBezTo>
                    <a:pt x="4783" y="262"/>
                    <a:pt x="4791" y="257"/>
                    <a:pt x="4795" y="257"/>
                  </a:cubicBezTo>
                  <a:cubicBezTo>
                    <a:pt x="4797" y="257"/>
                    <a:pt x="4799" y="258"/>
                    <a:pt x="4799" y="262"/>
                  </a:cubicBezTo>
                  <a:cubicBezTo>
                    <a:pt x="4802" y="286"/>
                    <a:pt x="4800" y="293"/>
                    <a:pt x="4794" y="293"/>
                  </a:cubicBezTo>
                  <a:cubicBezTo>
                    <a:pt x="4786" y="293"/>
                    <a:pt x="4769" y="274"/>
                    <a:pt x="4756" y="274"/>
                  </a:cubicBezTo>
                  <a:cubicBezTo>
                    <a:pt x="4748" y="274"/>
                    <a:pt x="4742" y="280"/>
                    <a:pt x="4739" y="298"/>
                  </a:cubicBezTo>
                  <a:lnTo>
                    <a:pt x="4763" y="298"/>
                  </a:lnTo>
                  <a:cubicBezTo>
                    <a:pt x="4771" y="330"/>
                    <a:pt x="4742" y="340"/>
                    <a:pt x="4707" y="340"/>
                  </a:cubicBezTo>
                  <a:cubicBezTo>
                    <a:pt x="4690" y="340"/>
                    <a:pt x="4672" y="338"/>
                    <a:pt x="4656" y="334"/>
                  </a:cubicBezTo>
                  <a:cubicBezTo>
                    <a:pt x="4620" y="310"/>
                    <a:pt x="4573" y="310"/>
                    <a:pt x="4573" y="274"/>
                  </a:cubicBezTo>
                  <a:lnTo>
                    <a:pt x="4632" y="251"/>
                  </a:lnTo>
                  <a:cubicBezTo>
                    <a:pt x="4625" y="246"/>
                    <a:pt x="4618" y="244"/>
                    <a:pt x="4611" y="244"/>
                  </a:cubicBezTo>
                  <a:cubicBezTo>
                    <a:pt x="4582" y="244"/>
                    <a:pt x="4553" y="274"/>
                    <a:pt x="4525" y="274"/>
                  </a:cubicBezTo>
                  <a:cubicBezTo>
                    <a:pt x="4525" y="262"/>
                    <a:pt x="4513" y="262"/>
                    <a:pt x="4513" y="262"/>
                  </a:cubicBezTo>
                  <a:cubicBezTo>
                    <a:pt x="4513" y="262"/>
                    <a:pt x="4513" y="274"/>
                    <a:pt x="4513" y="274"/>
                  </a:cubicBezTo>
                  <a:cubicBezTo>
                    <a:pt x="4513" y="274"/>
                    <a:pt x="4501" y="262"/>
                    <a:pt x="4501" y="262"/>
                  </a:cubicBezTo>
                  <a:cubicBezTo>
                    <a:pt x="4473" y="262"/>
                    <a:pt x="4436" y="278"/>
                    <a:pt x="4411" y="278"/>
                  </a:cubicBezTo>
                  <a:cubicBezTo>
                    <a:pt x="4404" y="278"/>
                    <a:pt x="4399" y="277"/>
                    <a:pt x="4394" y="274"/>
                  </a:cubicBezTo>
                  <a:lnTo>
                    <a:pt x="4394" y="274"/>
                  </a:lnTo>
                  <a:lnTo>
                    <a:pt x="4406" y="310"/>
                  </a:lnTo>
                  <a:lnTo>
                    <a:pt x="4406" y="286"/>
                  </a:lnTo>
                  <a:cubicBezTo>
                    <a:pt x="4430" y="286"/>
                    <a:pt x="4465" y="310"/>
                    <a:pt x="4453" y="334"/>
                  </a:cubicBezTo>
                  <a:cubicBezTo>
                    <a:pt x="4444" y="338"/>
                    <a:pt x="4435" y="339"/>
                    <a:pt x="4427" y="339"/>
                  </a:cubicBezTo>
                  <a:cubicBezTo>
                    <a:pt x="4387" y="339"/>
                    <a:pt x="4368" y="294"/>
                    <a:pt x="4358" y="274"/>
                  </a:cubicBezTo>
                  <a:cubicBezTo>
                    <a:pt x="4363" y="248"/>
                    <a:pt x="4375" y="243"/>
                    <a:pt x="4389" y="243"/>
                  </a:cubicBezTo>
                  <a:cubicBezTo>
                    <a:pt x="4400" y="243"/>
                    <a:pt x="4411" y="246"/>
                    <a:pt x="4421" y="246"/>
                  </a:cubicBezTo>
                  <a:cubicBezTo>
                    <a:pt x="4429" y="246"/>
                    <a:pt x="4436" y="244"/>
                    <a:pt x="4442" y="239"/>
                  </a:cubicBezTo>
                  <a:cubicBezTo>
                    <a:pt x="4433" y="221"/>
                    <a:pt x="4422" y="216"/>
                    <a:pt x="4409" y="216"/>
                  </a:cubicBezTo>
                  <a:cubicBezTo>
                    <a:pt x="4395" y="216"/>
                    <a:pt x="4377" y="222"/>
                    <a:pt x="4354" y="222"/>
                  </a:cubicBezTo>
                  <a:cubicBezTo>
                    <a:pt x="4341" y="222"/>
                    <a:pt x="4327" y="220"/>
                    <a:pt x="4311" y="215"/>
                  </a:cubicBezTo>
                  <a:cubicBezTo>
                    <a:pt x="4323" y="185"/>
                    <a:pt x="4343" y="185"/>
                    <a:pt x="4363" y="185"/>
                  </a:cubicBezTo>
                  <a:cubicBezTo>
                    <a:pt x="4382" y="185"/>
                    <a:pt x="4400" y="185"/>
                    <a:pt x="4406" y="155"/>
                  </a:cubicBezTo>
                  <a:cubicBezTo>
                    <a:pt x="4355" y="155"/>
                    <a:pt x="4339" y="181"/>
                    <a:pt x="4305" y="181"/>
                  </a:cubicBezTo>
                  <a:cubicBezTo>
                    <a:pt x="4300" y="181"/>
                    <a:pt x="4294" y="181"/>
                    <a:pt x="4287" y="179"/>
                  </a:cubicBezTo>
                  <a:cubicBezTo>
                    <a:pt x="4287" y="155"/>
                    <a:pt x="4334" y="143"/>
                    <a:pt x="4334" y="120"/>
                  </a:cubicBezTo>
                  <a:lnTo>
                    <a:pt x="4299" y="108"/>
                  </a:lnTo>
                  <a:cubicBezTo>
                    <a:pt x="4382" y="96"/>
                    <a:pt x="4275" y="36"/>
                    <a:pt x="4346" y="12"/>
                  </a:cubicBezTo>
                  <a:cubicBezTo>
                    <a:pt x="4341" y="9"/>
                    <a:pt x="4336" y="7"/>
                    <a:pt x="4332" y="7"/>
                  </a:cubicBezTo>
                  <a:cubicBezTo>
                    <a:pt x="4311" y="7"/>
                    <a:pt x="4297" y="41"/>
                    <a:pt x="4270" y="41"/>
                  </a:cubicBezTo>
                  <a:cubicBezTo>
                    <a:pt x="4264" y="41"/>
                    <a:pt x="4258" y="40"/>
                    <a:pt x="4251" y="36"/>
                  </a:cubicBezTo>
                  <a:lnTo>
                    <a:pt x="4251" y="36"/>
                  </a:lnTo>
                  <a:cubicBezTo>
                    <a:pt x="4263" y="60"/>
                    <a:pt x="4311" y="96"/>
                    <a:pt x="4263" y="120"/>
                  </a:cubicBezTo>
                  <a:lnTo>
                    <a:pt x="4215" y="108"/>
                  </a:lnTo>
                  <a:cubicBezTo>
                    <a:pt x="4192" y="84"/>
                    <a:pt x="4263" y="48"/>
                    <a:pt x="4227" y="24"/>
                  </a:cubicBezTo>
                  <a:lnTo>
                    <a:pt x="4227" y="24"/>
                  </a:lnTo>
                  <a:lnTo>
                    <a:pt x="4168" y="48"/>
                  </a:lnTo>
                  <a:cubicBezTo>
                    <a:pt x="4180" y="72"/>
                    <a:pt x="4203" y="72"/>
                    <a:pt x="4192" y="96"/>
                  </a:cubicBezTo>
                  <a:cubicBezTo>
                    <a:pt x="4189" y="95"/>
                    <a:pt x="4187" y="95"/>
                    <a:pt x="4185" y="95"/>
                  </a:cubicBezTo>
                  <a:cubicBezTo>
                    <a:pt x="4154" y="95"/>
                    <a:pt x="4142" y="170"/>
                    <a:pt x="4120" y="203"/>
                  </a:cubicBezTo>
                  <a:cubicBezTo>
                    <a:pt x="4084" y="203"/>
                    <a:pt x="4072" y="203"/>
                    <a:pt x="4049" y="179"/>
                  </a:cubicBezTo>
                  <a:cubicBezTo>
                    <a:pt x="3989" y="239"/>
                    <a:pt x="3906" y="262"/>
                    <a:pt x="3846" y="310"/>
                  </a:cubicBezTo>
                  <a:cubicBezTo>
                    <a:pt x="3882" y="274"/>
                    <a:pt x="3834" y="262"/>
                    <a:pt x="3811" y="239"/>
                  </a:cubicBezTo>
                  <a:cubicBezTo>
                    <a:pt x="3858" y="227"/>
                    <a:pt x="3846" y="167"/>
                    <a:pt x="3834" y="131"/>
                  </a:cubicBezTo>
                  <a:lnTo>
                    <a:pt x="3834" y="131"/>
                  </a:lnTo>
                  <a:cubicBezTo>
                    <a:pt x="3811" y="143"/>
                    <a:pt x="3799" y="203"/>
                    <a:pt x="3811" y="215"/>
                  </a:cubicBezTo>
                  <a:cubicBezTo>
                    <a:pt x="3806" y="214"/>
                    <a:pt x="3802" y="213"/>
                    <a:pt x="3799" y="213"/>
                  </a:cubicBezTo>
                  <a:cubicBezTo>
                    <a:pt x="3773" y="213"/>
                    <a:pt x="3778" y="244"/>
                    <a:pt x="3758" y="244"/>
                  </a:cubicBezTo>
                  <a:cubicBezTo>
                    <a:pt x="3753" y="244"/>
                    <a:pt x="3747" y="243"/>
                    <a:pt x="3739" y="239"/>
                  </a:cubicBezTo>
                  <a:cubicBezTo>
                    <a:pt x="3703" y="227"/>
                    <a:pt x="3739" y="179"/>
                    <a:pt x="3727" y="167"/>
                  </a:cubicBezTo>
                  <a:lnTo>
                    <a:pt x="3727" y="167"/>
                  </a:lnTo>
                  <a:cubicBezTo>
                    <a:pt x="3668" y="179"/>
                    <a:pt x="3727" y="227"/>
                    <a:pt x="3668" y="227"/>
                  </a:cubicBezTo>
                  <a:cubicBezTo>
                    <a:pt x="3668" y="227"/>
                    <a:pt x="3668" y="227"/>
                    <a:pt x="3668" y="215"/>
                  </a:cubicBezTo>
                  <a:cubicBezTo>
                    <a:pt x="3632" y="215"/>
                    <a:pt x="3596" y="239"/>
                    <a:pt x="3596" y="262"/>
                  </a:cubicBezTo>
                  <a:cubicBezTo>
                    <a:pt x="3584" y="247"/>
                    <a:pt x="3571" y="242"/>
                    <a:pt x="3559" y="242"/>
                  </a:cubicBezTo>
                  <a:cubicBezTo>
                    <a:pt x="3539" y="242"/>
                    <a:pt x="3522" y="255"/>
                    <a:pt x="3509" y="255"/>
                  </a:cubicBezTo>
                  <a:cubicBezTo>
                    <a:pt x="3500" y="255"/>
                    <a:pt x="3493" y="248"/>
                    <a:pt x="3489" y="227"/>
                  </a:cubicBezTo>
                  <a:lnTo>
                    <a:pt x="3489" y="227"/>
                  </a:lnTo>
                  <a:cubicBezTo>
                    <a:pt x="3418" y="274"/>
                    <a:pt x="3513" y="262"/>
                    <a:pt x="3501" y="286"/>
                  </a:cubicBezTo>
                  <a:cubicBezTo>
                    <a:pt x="3486" y="309"/>
                    <a:pt x="3456" y="317"/>
                    <a:pt x="3431" y="317"/>
                  </a:cubicBezTo>
                  <a:cubicBezTo>
                    <a:pt x="3416" y="317"/>
                    <a:pt x="3403" y="314"/>
                    <a:pt x="3394" y="310"/>
                  </a:cubicBezTo>
                  <a:cubicBezTo>
                    <a:pt x="3418" y="310"/>
                    <a:pt x="3430" y="286"/>
                    <a:pt x="3441" y="286"/>
                  </a:cubicBezTo>
                  <a:lnTo>
                    <a:pt x="3418" y="251"/>
                  </a:lnTo>
                  <a:cubicBezTo>
                    <a:pt x="3413" y="250"/>
                    <a:pt x="3409" y="250"/>
                    <a:pt x="3405" y="250"/>
                  </a:cubicBezTo>
                  <a:cubicBezTo>
                    <a:pt x="3320" y="250"/>
                    <a:pt x="3372" y="358"/>
                    <a:pt x="3298" y="358"/>
                  </a:cubicBezTo>
                  <a:cubicBezTo>
                    <a:pt x="3295" y="358"/>
                    <a:pt x="3291" y="358"/>
                    <a:pt x="3287" y="358"/>
                  </a:cubicBezTo>
                  <a:cubicBezTo>
                    <a:pt x="3322" y="322"/>
                    <a:pt x="3287" y="322"/>
                    <a:pt x="3299" y="274"/>
                  </a:cubicBezTo>
                  <a:lnTo>
                    <a:pt x="3299" y="274"/>
                  </a:lnTo>
                  <a:cubicBezTo>
                    <a:pt x="3287" y="298"/>
                    <a:pt x="3215" y="298"/>
                    <a:pt x="3275" y="322"/>
                  </a:cubicBezTo>
                  <a:cubicBezTo>
                    <a:pt x="3239" y="334"/>
                    <a:pt x="3203" y="334"/>
                    <a:pt x="3180" y="334"/>
                  </a:cubicBezTo>
                  <a:cubicBezTo>
                    <a:pt x="3156" y="358"/>
                    <a:pt x="3132" y="381"/>
                    <a:pt x="3120" y="417"/>
                  </a:cubicBezTo>
                  <a:cubicBezTo>
                    <a:pt x="3072" y="417"/>
                    <a:pt x="3025" y="405"/>
                    <a:pt x="3001" y="393"/>
                  </a:cubicBezTo>
                  <a:cubicBezTo>
                    <a:pt x="2906" y="453"/>
                    <a:pt x="2799" y="441"/>
                    <a:pt x="2703" y="512"/>
                  </a:cubicBezTo>
                  <a:lnTo>
                    <a:pt x="2715" y="512"/>
                  </a:lnTo>
                  <a:cubicBezTo>
                    <a:pt x="2632" y="536"/>
                    <a:pt x="2775" y="560"/>
                    <a:pt x="2691" y="584"/>
                  </a:cubicBezTo>
                  <a:cubicBezTo>
                    <a:pt x="2686" y="558"/>
                    <a:pt x="2672" y="552"/>
                    <a:pt x="2654" y="552"/>
                  </a:cubicBezTo>
                  <a:cubicBezTo>
                    <a:pt x="2641" y="552"/>
                    <a:pt x="2627" y="555"/>
                    <a:pt x="2613" y="555"/>
                  </a:cubicBezTo>
                  <a:cubicBezTo>
                    <a:pt x="2602" y="555"/>
                    <a:pt x="2593" y="554"/>
                    <a:pt x="2584" y="548"/>
                  </a:cubicBezTo>
                  <a:cubicBezTo>
                    <a:pt x="2477" y="572"/>
                    <a:pt x="2429" y="667"/>
                    <a:pt x="2322" y="667"/>
                  </a:cubicBezTo>
                  <a:cubicBezTo>
                    <a:pt x="2322" y="667"/>
                    <a:pt x="2322" y="643"/>
                    <a:pt x="2334" y="632"/>
                  </a:cubicBezTo>
                  <a:lnTo>
                    <a:pt x="2334" y="632"/>
                  </a:lnTo>
                  <a:cubicBezTo>
                    <a:pt x="2251" y="655"/>
                    <a:pt x="2203" y="691"/>
                    <a:pt x="2144" y="715"/>
                  </a:cubicBezTo>
                  <a:lnTo>
                    <a:pt x="2144" y="703"/>
                  </a:lnTo>
                  <a:cubicBezTo>
                    <a:pt x="2025" y="715"/>
                    <a:pt x="1953" y="810"/>
                    <a:pt x="1858" y="882"/>
                  </a:cubicBezTo>
                  <a:cubicBezTo>
                    <a:pt x="1858" y="870"/>
                    <a:pt x="1858" y="846"/>
                    <a:pt x="1858" y="834"/>
                  </a:cubicBezTo>
                  <a:cubicBezTo>
                    <a:pt x="1798" y="858"/>
                    <a:pt x="1715" y="893"/>
                    <a:pt x="1703" y="953"/>
                  </a:cubicBezTo>
                  <a:cubicBezTo>
                    <a:pt x="1694" y="952"/>
                    <a:pt x="1686" y="951"/>
                    <a:pt x="1680" y="951"/>
                  </a:cubicBezTo>
                  <a:cubicBezTo>
                    <a:pt x="1629" y="951"/>
                    <a:pt x="1657" y="989"/>
                    <a:pt x="1572" y="989"/>
                  </a:cubicBezTo>
                  <a:cubicBezTo>
                    <a:pt x="1560" y="977"/>
                    <a:pt x="1572" y="977"/>
                    <a:pt x="1572" y="965"/>
                  </a:cubicBezTo>
                  <a:lnTo>
                    <a:pt x="1572" y="965"/>
                  </a:lnTo>
                  <a:cubicBezTo>
                    <a:pt x="1525" y="977"/>
                    <a:pt x="1501" y="1001"/>
                    <a:pt x="1465" y="1013"/>
                  </a:cubicBezTo>
                  <a:cubicBezTo>
                    <a:pt x="1394" y="1096"/>
                    <a:pt x="1417" y="1167"/>
                    <a:pt x="1310" y="1203"/>
                  </a:cubicBezTo>
                  <a:cubicBezTo>
                    <a:pt x="1263" y="1143"/>
                    <a:pt x="1358" y="1155"/>
                    <a:pt x="1322" y="1096"/>
                  </a:cubicBezTo>
                  <a:lnTo>
                    <a:pt x="1322" y="1096"/>
                  </a:lnTo>
                  <a:cubicBezTo>
                    <a:pt x="1310" y="1120"/>
                    <a:pt x="1310" y="1143"/>
                    <a:pt x="1275" y="1143"/>
                  </a:cubicBezTo>
                  <a:cubicBezTo>
                    <a:pt x="1275" y="1108"/>
                    <a:pt x="1263" y="1132"/>
                    <a:pt x="1263" y="1096"/>
                  </a:cubicBezTo>
                  <a:cubicBezTo>
                    <a:pt x="1227" y="1096"/>
                    <a:pt x="1227" y="1215"/>
                    <a:pt x="1215" y="1215"/>
                  </a:cubicBezTo>
                  <a:cubicBezTo>
                    <a:pt x="1221" y="1221"/>
                    <a:pt x="1227" y="1224"/>
                    <a:pt x="1233" y="1224"/>
                  </a:cubicBezTo>
                  <a:cubicBezTo>
                    <a:pt x="1239" y="1224"/>
                    <a:pt x="1245" y="1221"/>
                    <a:pt x="1251" y="1215"/>
                  </a:cubicBezTo>
                  <a:lnTo>
                    <a:pt x="1251" y="1215"/>
                  </a:lnTo>
                  <a:cubicBezTo>
                    <a:pt x="1251" y="1263"/>
                    <a:pt x="1167" y="1274"/>
                    <a:pt x="1132" y="1322"/>
                  </a:cubicBezTo>
                  <a:cubicBezTo>
                    <a:pt x="1138" y="1316"/>
                    <a:pt x="1152" y="1310"/>
                    <a:pt x="1167" y="1310"/>
                  </a:cubicBezTo>
                  <a:cubicBezTo>
                    <a:pt x="1182" y="1310"/>
                    <a:pt x="1197" y="1316"/>
                    <a:pt x="1203" y="1334"/>
                  </a:cubicBezTo>
                  <a:cubicBezTo>
                    <a:pt x="1132" y="1358"/>
                    <a:pt x="1144" y="1441"/>
                    <a:pt x="1120" y="1489"/>
                  </a:cubicBezTo>
                  <a:cubicBezTo>
                    <a:pt x="1116" y="1489"/>
                    <a:pt x="1112" y="1490"/>
                    <a:pt x="1109" y="1490"/>
                  </a:cubicBezTo>
                  <a:cubicBezTo>
                    <a:pt x="1058" y="1490"/>
                    <a:pt x="1129" y="1403"/>
                    <a:pt x="1084" y="1370"/>
                  </a:cubicBezTo>
                  <a:cubicBezTo>
                    <a:pt x="1072" y="1358"/>
                    <a:pt x="1024" y="1334"/>
                    <a:pt x="1036" y="1310"/>
                  </a:cubicBezTo>
                  <a:lnTo>
                    <a:pt x="1036" y="1310"/>
                  </a:lnTo>
                  <a:cubicBezTo>
                    <a:pt x="977" y="1334"/>
                    <a:pt x="965" y="1394"/>
                    <a:pt x="929" y="1429"/>
                  </a:cubicBezTo>
                  <a:lnTo>
                    <a:pt x="917" y="1417"/>
                  </a:lnTo>
                  <a:cubicBezTo>
                    <a:pt x="858" y="1465"/>
                    <a:pt x="834" y="1560"/>
                    <a:pt x="763" y="1572"/>
                  </a:cubicBezTo>
                  <a:lnTo>
                    <a:pt x="798" y="1572"/>
                  </a:lnTo>
                  <a:cubicBezTo>
                    <a:pt x="798" y="1584"/>
                    <a:pt x="763" y="1596"/>
                    <a:pt x="763" y="1632"/>
                  </a:cubicBezTo>
                  <a:cubicBezTo>
                    <a:pt x="752" y="1621"/>
                    <a:pt x="713" y="1620"/>
                    <a:pt x="705" y="1603"/>
                  </a:cubicBezTo>
                  <a:lnTo>
                    <a:pt x="705" y="1603"/>
                  </a:lnTo>
                  <a:cubicBezTo>
                    <a:pt x="719" y="1682"/>
                    <a:pt x="596" y="1729"/>
                    <a:pt x="608" y="1810"/>
                  </a:cubicBezTo>
                  <a:cubicBezTo>
                    <a:pt x="572" y="1810"/>
                    <a:pt x="572" y="1775"/>
                    <a:pt x="560" y="1751"/>
                  </a:cubicBezTo>
                  <a:cubicBezTo>
                    <a:pt x="608" y="1739"/>
                    <a:pt x="632" y="1739"/>
                    <a:pt x="632" y="1703"/>
                  </a:cubicBezTo>
                  <a:lnTo>
                    <a:pt x="632" y="1703"/>
                  </a:lnTo>
                  <a:cubicBezTo>
                    <a:pt x="616" y="1713"/>
                    <a:pt x="601" y="1717"/>
                    <a:pt x="589" y="1717"/>
                  </a:cubicBezTo>
                  <a:cubicBezTo>
                    <a:pt x="572" y="1717"/>
                    <a:pt x="560" y="1710"/>
                    <a:pt x="560" y="1703"/>
                  </a:cubicBezTo>
                  <a:cubicBezTo>
                    <a:pt x="560" y="1763"/>
                    <a:pt x="489" y="1834"/>
                    <a:pt x="501" y="1894"/>
                  </a:cubicBezTo>
                  <a:cubicBezTo>
                    <a:pt x="465" y="1882"/>
                    <a:pt x="441" y="1894"/>
                    <a:pt x="417" y="1846"/>
                  </a:cubicBezTo>
                  <a:lnTo>
                    <a:pt x="417" y="1846"/>
                  </a:lnTo>
                  <a:cubicBezTo>
                    <a:pt x="334" y="1941"/>
                    <a:pt x="548" y="1917"/>
                    <a:pt x="441" y="2001"/>
                  </a:cubicBezTo>
                  <a:cubicBezTo>
                    <a:pt x="372" y="2001"/>
                    <a:pt x="425" y="1944"/>
                    <a:pt x="399" y="1944"/>
                  </a:cubicBezTo>
                  <a:cubicBezTo>
                    <a:pt x="393" y="1944"/>
                    <a:pt x="384" y="1947"/>
                    <a:pt x="370" y="1953"/>
                  </a:cubicBezTo>
                  <a:lnTo>
                    <a:pt x="382" y="1941"/>
                  </a:lnTo>
                  <a:cubicBezTo>
                    <a:pt x="365" y="1934"/>
                    <a:pt x="355" y="1931"/>
                    <a:pt x="347" y="1931"/>
                  </a:cubicBezTo>
                  <a:cubicBezTo>
                    <a:pt x="306" y="1931"/>
                    <a:pt x="385" y="2032"/>
                    <a:pt x="334" y="2072"/>
                  </a:cubicBezTo>
                  <a:cubicBezTo>
                    <a:pt x="298" y="2025"/>
                    <a:pt x="346" y="2001"/>
                    <a:pt x="286" y="2001"/>
                  </a:cubicBezTo>
                  <a:cubicBezTo>
                    <a:pt x="239" y="2048"/>
                    <a:pt x="274" y="2132"/>
                    <a:pt x="215" y="2156"/>
                  </a:cubicBezTo>
                  <a:lnTo>
                    <a:pt x="203" y="2132"/>
                  </a:lnTo>
                  <a:cubicBezTo>
                    <a:pt x="179" y="2156"/>
                    <a:pt x="108" y="2191"/>
                    <a:pt x="72" y="2227"/>
                  </a:cubicBezTo>
                  <a:cubicBezTo>
                    <a:pt x="72" y="2215"/>
                    <a:pt x="72" y="2215"/>
                    <a:pt x="72" y="2203"/>
                  </a:cubicBezTo>
                  <a:cubicBezTo>
                    <a:pt x="1" y="2227"/>
                    <a:pt x="72" y="2251"/>
                    <a:pt x="1" y="2251"/>
                  </a:cubicBezTo>
                  <a:lnTo>
                    <a:pt x="1" y="2286"/>
                  </a:lnTo>
                  <a:cubicBezTo>
                    <a:pt x="36" y="2286"/>
                    <a:pt x="96" y="2275"/>
                    <a:pt x="108" y="2215"/>
                  </a:cubicBezTo>
                  <a:lnTo>
                    <a:pt x="108" y="2215"/>
                  </a:lnTo>
                  <a:cubicBezTo>
                    <a:pt x="96" y="2275"/>
                    <a:pt x="203" y="2251"/>
                    <a:pt x="215" y="2298"/>
                  </a:cubicBezTo>
                  <a:lnTo>
                    <a:pt x="215" y="2275"/>
                  </a:lnTo>
                  <a:cubicBezTo>
                    <a:pt x="225" y="2275"/>
                    <a:pt x="234" y="2276"/>
                    <a:pt x="244" y="2276"/>
                  </a:cubicBezTo>
                  <a:cubicBezTo>
                    <a:pt x="362" y="2276"/>
                    <a:pt x="463" y="2211"/>
                    <a:pt x="584" y="2167"/>
                  </a:cubicBezTo>
                  <a:cubicBezTo>
                    <a:pt x="608" y="2072"/>
                    <a:pt x="703" y="2108"/>
                    <a:pt x="751" y="2025"/>
                  </a:cubicBezTo>
                  <a:cubicBezTo>
                    <a:pt x="727" y="1965"/>
                    <a:pt x="751" y="2013"/>
                    <a:pt x="810" y="1953"/>
                  </a:cubicBezTo>
                  <a:lnTo>
                    <a:pt x="810" y="1953"/>
                  </a:lnTo>
                  <a:cubicBezTo>
                    <a:pt x="786" y="1989"/>
                    <a:pt x="834" y="2001"/>
                    <a:pt x="858" y="2001"/>
                  </a:cubicBezTo>
                  <a:cubicBezTo>
                    <a:pt x="858" y="1977"/>
                    <a:pt x="870" y="1953"/>
                    <a:pt x="882" y="1941"/>
                  </a:cubicBezTo>
                  <a:cubicBezTo>
                    <a:pt x="889" y="1945"/>
                    <a:pt x="904" y="1947"/>
                    <a:pt x="922" y="1947"/>
                  </a:cubicBezTo>
                  <a:cubicBezTo>
                    <a:pt x="963" y="1947"/>
                    <a:pt x="1016" y="1935"/>
                    <a:pt x="1024" y="1894"/>
                  </a:cubicBezTo>
                  <a:cubicBezTo>
                    <a:pt x="1031" y="1892"/>
                    <a:pt x="1036" y="1891"/>
                    <a:pt x="1039" y="1891"/>
                  </a:cubicBezTo>
                  <a:cubicBezTo>
                    <a:pt x="1060" y="1891"/>
                    <a:pt x="1024" y="1919"/>
                    <a:pt x="1024" y="1929"/>
                  </a:cubicBezTo>
                  <a:cubicBezTo>
                    <a:pt x="1030" y="1933"/>
                    <a:pt x="1035" y="1935"/>
                    <a:pt x="1038" y="1935"/>
                  </a:cubicBezTo>
                  <a:cubicBezTo>
                    <a:pt x="1054" y="1935"/>
                    <a:pt x="1040" y="1894"/>
                    <a:pt x="1060" y="1894"/>
                  </a:cubicBezTo>
                  <a:cubicBezTo>
                    <a:pt x="1060" y="1894"/>
                    <a:pt x="1060" y="1905"/>
                    <a:pt x="1060" y="1905"/>
                  </a:cubicBezTo>
                  <a:cubicBezTo>
                    <a:pt x="1120" y="1870"/>
                    <a:pt x="1167" y="1858"/>
                    <a:pt x="1227" y="1834"/>
                  </a:cubicBezTo>
                  <a:cubicBezTo>
                    <a:pt x="1191" y="1775"/>
                    <a:pt x="1275" y="1775"/>
                    <a:pt x="1286" y="1739"/>
                  </a:cubicBezTo>
                  <a:cubicBezTo>
                    <a:pt x="1286" y="1747"/>
                    <a:pt x="1292" y="1749"/>
                    <a:pt x="1300" y="1749"/>
                  </a:cubicBezTo>
                  <a:cubicBezTo>
                    <a:pt x="1316" y="1749"/>
                    <a:pt x="1342" y="1739"/>
                    <a:pt x="1358" y="1739"/>
                  </a:cubicBezTo>
                  <a:lnTo>
                    <a:pt x="1358" y="1667"/>
                  </a:lnTo>
                  <a:cubicBezTo>
                    <a:pt x="1364" y="1644"/>
                    <a:pt x="1379" y="1644"/>
                    <a:pt x="1397" y="1644"/>
                  </a:cubicBezTo>
                  <a:cubicBezTo>
                    <a:pt x="1414" y="1644"/>
                    <a:pt x="1435" y="1644"/>
                    <a:pt x="1453" y="1620"/>
                  </a:cubicBezTo>
                  <a:lnTo>
                    <a:pt x="1429" y="1620"/>
                  </a:lnTo>
                  <a:cubicBezTo>
                    <a:pt x="1447" y="1593"/>
                    <a:pt x="1505" y="1580"/>
                    <a:pt x="1558" y="1580"/>
                  </a:cubicBezTo>
                  <a:cubicBezTo>
                    <a:pt x="1576" y="1580"/>
                    <a:pt x="1593" y="1581"/>
                    <a:pt x="1608" y="1584"/>
                  </a:cubicBezTo>
                  <a:cubicBezTo>
                    <a:pt x="1822" y="1298"/>
                    <a:pt x="2072" y="1394"/>
                    <a:pt x="2358" y="1215"/>
                  </a:cubicBezTo>
                  <a:cubicBezTo>
                    <a:pt x="2370" y="1179"/>
                    <a:pt x="2334" y="1191"/>
                    <a:pt x="2334" y="1155"/>
                  </a:cubicBezTo>
                  <a:cubicBezTo>
                    <a:pt x="2334" y="1143"/>
                    <a:pt x="2334" y="1143"/>
                    <a:pt x="2334" y="1132"/>
                  </a:cubicBezTo>
                  <a:cubicBezTo>
                    <a:pt x="2322" y="1143"/>
                    <a:pt x="2310" y="1167"/>
                    <a:pt x="2287" y="1179"/>
                  </a:cubicBezTo>
                  <a:cubicBezTo>
                    <a:pt x="2310" y="1143"/>
                    <a:pt x="2287" y="1096"/>
                    <a:pt x="2334" y="1096"/>
                  </a:cubicBezTo>
                  <a:cubicBezTo>
                    <a:pt x="2334" y="1108"/>
                    <a:pt x="2334" y="1108"/>
                    <a:pt x="2322" y="1120"/>
                  </a:cubicBezTo>
                  <a:cubicBezTo>
                    <a:pt x="2358" y="1108"/>
                    <a:pt x="2346" y="1084"/>
                    <a:pt x="2382" y="1084"/>
                  </a:cubicBezTo>
                  <a:cubicBezTo>
                    <a:pt x="2398" y="1084"/>
                    <a:pt x="2398" y="1079"/>
                    <a:pt x="2399" y="1079"/>
                  </a:cubicBezTo>
                  <a:cubicBezTo>
                    <a:pt x="2400" y="1079"/>
                    <a:pt x="2402" y="1080"/>
                    <a:pt x="2406" y="1084"/>
                  </a:cubicBezTo>
                  <a:lnTo>
                    <a:pt x="2513" y="1072"/>
                  </a:lnTo>
                  <a:cubicBezTo>
                    <a:pt x="2520" y="1029"/>
                    <a:pt x="2553" y="1021"/>
                    <a:pt x="2580" y="1021"/>
                  </a:cubicBezTo>
                  <a:cubicBezTo>
                    <a:pt x="2599" y="1021"/>
                    <a:pt x="2615" y="1024"/>
                    <a:pt x="2620" y="1024"/>
                  </a:cubicBezTo>
                  <a:cubicBezTo>
                    <a:pt x="2632" y="1072"/>
                    <a:pt x="2572" y="1060"/>
                    <a:pt x="2560" y="1108"/>
                  </a:cubicBezTo>
                  <a:lnTo>
                    <a:pt x="2608" y="1132"/>
                  </a:lnTo>
                  <a:lnTo>
                    <a:pt x="2608" y="1132"/>
                  </a:lnTo>
                  <a:lnTo>
                    <a:pt x="2596" y="1096"/>
                  </a:lnTo>
                  <a:lnTo>
                    <a:pt x="2644" y="1084"/>
                  </a:lnTo>
                  <a:lnTo>
                    <a:pt x="2644" y="1096"/>
                  </a:lnTo>
                  <a:cubicBezTo>
                    <a:pt x="2644" y="1078"/>
                    <a:pt x="2644" y="1067"/>
                    <a:pt x="2653" y="1067"/>
                  </a:cubicBezTo>
                  <a:cubicBezTo>
                    <a:pt x="2656" y="1067"/>
                    <a:pt x="2661" y="1069"/>
                    <a:pt x="2668" y="1072"/>
                  </a:cubicBezTo>
                  <a:cubicBezTo>
                    <a:pt x="2668" y="1072"/>
                    <a:pt x="2670" y="1075"/>
                    <a:pt x="2672" y="1078"/>
                  </a:cubicBezTo>
                  <a:lnTo>
                    <a:pt x="2672" y="1078"/>
                  </a:lnTo>
                  <a:lnTo>
                    <a:pt x="2691" y="1048"/>
                  </a:lnTo>
                  <a:cubicBezTo>
                    <a:pt x="2691" y="1072"/>
                    <a:pt x="2700" y="1072"/>
                    <a:pt x="2711" y="1072"/>
                  </a:cubicBezTo>
                  <a:cubicBezTo>
                    <a:pt x="2721" y="1072"/>
                    <a:pt x="2733" y="1072"/>
                    <a:pt x="2739" y="1096"/>
                  </a:cubicBezTo>
                  <a:cubicBezTo>
                    <a:pt x="2849" y="1063"/>
                    <a:pt x="2857" y="999"/>
                    <a:pt x="2943" y="999"/>
                  </a:cubicBezTo>
                  <a:cubicBezTo>
                    <a:pt x="2950" y="999"/>
                    <a:pt x="2957" y="1000"/>
                    <a:pt x="2965" y="1001"/>
                  </a:cubicBezTo>
                  <a:cubicBezTo>
                    <a:pt x="2941" y="989"/>
                    <a:pt x="2977" y="929"/>
                    <a:pt x="3001" y="917"/>
                  </a:cubicBezTo>
                  <a:cubicBezTo>
                    <a:pt x="3025" y="929"/>
                    <a:pt x="3037" y="929"/>
                    <a:pt x="3025" y="953"/>
                  </a:cubicBezTo>
                  <a:lnTo>
                    <a:pt x="3060" y="917"/>
                  </a:lnTo>
                  <a:cubicBezTo>
                    <a:pt x="3081" y="931"/>
                    <a:pt x="3097" y="936"/>
                    <a:pt x="3113" y="936"/>
                  </a:cubicBezTo>
                  <a:cubicBezTo>
                    <a:pt x="3150" y="936"/>
                    <a:pt x="3180" y="905"/>
                    <a:pt x="3239" y="905"/>
                  </a:cubicBezTo>
                  <a:lnTo>
                    <a:pt x="3239" y="929"/>
                  </a:lnTo>
                  <a:cubicBezTo>
                    <a:pt x="3263" y="893"/>
                    <a:pt x="3275" y="870"/>
                    <a:pt x="3322" y="870"/>
                  </a:cubicBezTo>
                  <a:lnTo>
                    <a:pt x="3322" y="905"/>
                  </a:lnTo>
                  <a:cubicBezTo>
                    <a:pt x="3326" y="906"/>
                    <a:pt x="3328" y="906"/>
                    <a:pt x="3331" y="906"/>
                  </a:cubicBezTo>
                  <a:cubicBezTo>
                    <a:pt x="3375" y="906"/>
                    <a:pt x="3342" y="821"/>
                    <a:pt x="3385" y="821"/>
                  </a:cubicBezTo>
                  <a:cubicBezTo>
                    <a:pt x="3388" y="821"/>
                    <a:pt x="3391" y="821"/>
                    <a:pt x="3394" y="822"/>
                  </a:cubicBezTo>
                  <a:cubicBezTo>
                    <a:pt x="3382" y="786"/>
                    <a:pt x="3346" y="774"/>
                    <a:pt x="3334" y="739"/>
                  </a:cubicBezTo>
                  <a:lnTo>
                    <a:pt x="3334" y="739"/>
                  </a:lnTo>
                  <a:cubicBezTo>
                    <a:pt x="3345" y="755"/>
                    <a:pt x="3363" y="761"/>
                    <a:pt x="3377" y="761"/>
                  </a:cubicBezTo>
                  <a:cubicBezTo>
                    <a:pt x="3395" y="761"/>
                    <a:pt x="3407" y="752"/>
                    <a:pt x="3394" y="739"/>
                  </a:cubicBezTo>
                  <a:cubicBezTo>
                    <a:pt x="3413" y="725"/>
                    <a:pt x="3422" y="720"/>
                    <a:pt x="3427" y="720"/>
                  </a:cubicBezTo>
                  <a:cubicBezTo>
                    <a:pt x="3436" y="720"/>
                    <a:pt x="3434" y="731"/>
                    <a:pt x="3441" y="739"/>
                  </a:cubicBezTo>
                  <a:lnTo>
                    <a:pt x="3465" y="703"/>
                  </a:lnTo>
                  <a:cubicBezTo>
                    <a:pt x="3468" y="702"/>
                    <a:pt x="3471" y="701"/>
                    <a:pt x="3474" y="701"/>
                  </a:cubicBezTo>
                  <a:cubicBezTo>
                    <a:pt x="3499" y="701"/>
                    <a:pt x="3488" y="753"/>
                    <a:pt x="3477" y="774"/>
                  </a:cubicBezTo>
                  <a:cubicBezTo>
                    <a:pt x="3493" y="743"/>
                    <a:pt x="3519" y="743"/>
                    <a:pt x="3549" y="743"/>
                  </a:cubicBezTo>
                  <a:cubicBezTo>
                    <a:pt x="3564" y="743"/>
                    <a:pt x="3580" y="743"/>
                    <a:pt x="3596" y="739"/>
                  </a:cubicBezTo>
                  <a:lnTo>
                    <a:pt x="3596" y="739"/>
                  </a:lnTo>
                  <a:lnTo>
                    <a:pt x="3584" y="762"/>
                  </a:lnTo>
                  <a:lnTo>
                    <a:pt x="3632" y="762"/>
                  </a:lnTo>
                  <a:cubicBezTo>
                    <a:pt x="3650" y="726"/>
                    <a:pt x="3682" y="711"/>
                    <a:pt x="3718" y="711"/>
                  </a:cubicBezTo>
                  <a:cubicBezTo>
                    <a:pt x="3729" y="711"/>
                    <a:pt x="3740" y="712"/>
                    <a:pt x="3751" y="715"/>
                  </a:cubicBezTo>
                  <a:lnTo>
                    <a:pt x="3739" y="774"/>
                  </a:lnTo>
                  <a:cubicBezTo>
                    <a:pt x="3744" y="776"/>
                    <a:pt x="3748" y="777"/>
                    <a:pt x="3751" y="777"/>
                  </a:cubicBezTo>
                  <a:cubicBezTo>
                    <a:pt x="3769" y="777"/>
                    <a:pt x="3751" y="749"/>
                    <a:pt x="3751" y="739"/>
                  </a:cubicBezTo>
                  <a:cubicBezTo>
                    <a:pt x="3765" y="728"/>
                    <a:pt x="3777" y="724"/>
                    <a:pt x="3786" y="724"/>
                  </a:cubicBezTo>
                  <a:cubicBezTo>
                    <a:pt x="3808" y="724"/>
                    <a:pt x="3821" y="746"/>
                    <a:pt x="3846" y="762"/>
                  </a:cubicBezTo>
                  <a:cubicBezTo>
                    <a:pt x="3863" y="746"/>
                    <a:pt x="3881" y="740"/>
                    <a:pt x="3900" y="740"/>
                  </a:cubicBezTo>
                  <a:cubicBezTo>
                    <a:pt x="3937" y="740"/>
                    <a:pt x="3977" y="763"/>
                    <a:pt x="4013" y="763"/>
                  </a:cubicBezTo>
                  <a:cubicBezTo>
                    <a:pt x="4035" y="763"/>
                    <a:pt x="4055" y="754"/>
                    <a:pt x="4072" y="727"/>
                  </a:cubicBezTo>
                  <a:lnTo>
                    <a:pt x="4084" y="751"/>
                  </a:lnTo>
                  <a:cubicBezTo>
                    <a:pt x="4168" y="679"/>
                    <a:pt x="4287" y="762"/>
                    <a:pt x="4346" y="655"/>
                  </a:cubicBezTo>
                  <a:cubicBezTo>
                    <a:pt x="4371" y="678"/>
                    <a:pt x="4389" y="686"/>
                    <a:pt x="4402" y="686"/>
                  </a:cubicBezTo>
                  <a:cubicBezTo>
                    <a:pt x="4440" y="686"/>
                    <a:pt x="4442" y="618"/>
                    <a:pt x="4478" y="618"/>
                  </a:cubicBezTo>
                  <a:cubicBezTo>
                    <a:pt x="4490" y="618"/>
                    <a:pt x="4504" y="625"/>
                    <a:pt x="4525" y="643"/>
                  </a:cubicBezTo>
                  <a:lnTo>
                    <a:pt x="4513" y="632"/>
                  </a:lnTo>
                  <a:cubicBezTo>
                    <a:pt x="4536" y="631"/>
                    <a:pt x="4559" y="630"/>
                    <a:pt x="4582" y="630"/>
                  </a:cubicBezTo>
                  <a:cubicBezTo>
                    <a:pt x="4906" y="630"/>
                    <a:pt x="5236" y="703"/>
                    <a:pt x="5525" y="703"/>
                  </a:cubicBezTo>
                  <a:lnTo>
                    <a:pt x="5525" y="727"/>
                  </a:lnTo>
                  <a:cubicBezTo>
                    <a:pt x="5858" y="810"/>
                    <a:pt x="6180" y="905"/>
                    <a:pt x="6478" y="1048"/>
                  </a:cubicBezTo>
                  <a:cubicBezTo>
                    <a:pt x="6466" y="1072"/>
                    <a:pt x="6466" y="1084"/>
                    <a:pt x="6489" y="1084"/>
                  </a:cubicBezTo>
                  <a:lnTo>
                    <a:pt x="6501" y="1072"/>
                  </a:lnTo>
                  <a:cubicBezTo>
                    <a:pt x="6513" y="1084"/>
                    <a:pt x="6513" y="1108"/>
                    <a:pt x="6513" y="1120"/>
                  </a:cubicBezTo>
                  <a:cubicBezTo>
                    <a:pt x="6509" y="1132"/>
                    <a:pt x="6504" y="1136"/>
                    <a:pt x="6498" y="1136"/>
                  </a:cubicBezTo>
                  <a:cubicBezTo>
                    <a:pt x="6487" y="1136"/>
                    <a:pt x="6474" y="1120"/>
                    <a:pt x="6466" y="1120"/>
                  </a:cubicBezTo>
                  <a:lnTo>
                    <a:pt x="6466" y="1120"/>
                  </a:lnTo>
                  <a:cubicBezTo>
                    <a:pt x="6430" y="1179"/>
                    <a:pt x="6525" y="1155"/>
                    <a:pt x="6501" y="1215"/>
                  </a:cubicBezTo>
                  <a:lnTo>
                    <a:pt x="6489" y="1215"/>
                  </a:lnTo>
                  <a:cubicBezTo>
                    <a:pt x="6489" y="1251"/>
                    <a:pt x="6478" y="1298"/>
                    <a:pt x="6513" y="1322"/>
                  </a:cubicBezTo>
                  <a:cubicBezTo>
                    <a:pt x="6466" y="1334"/>
                    <a:pt x="6513" y="1394"/>
                    <a:pt x="6478" y="1405"/>
                  </a:cubicBezTo>
                  <a:cubicBezTo>
                    <a:pt x="6370" y="1382"/>
                    <a:pt x="6513" y="1310"/>
                    <a:pt x="6478" y="1263"/>
                  </a:cubicBezTo>
                  <a:lnTo>
                    <a:pt x="6478" y="1263"/>
                  </a:lnTo>
                  <a:cubicBezTo>
                    <a:pt x="6472" y="1266"/>
                    <a:pt x="6467" y="1268"/>
                    <a:pt x="6462" y="1268"/>
                  </a:cubicBezTo>
                  <a:cubicBezTo>
                    <a:pt x="6438" y="1268"/>
                    <a:pt x="6428" y="1223"/>
                    <a:pt x="6418" y="1203"/>
                  </a:cubicBezTo>
                  <a:lnTo>
                    <a:pt x="6418" y="1203"/>
                  </a:lnTo>
                  <a:cubicBezTo>
                    <a:pt x="6418" y="1239"/>
                    <a:pt x="6418" y="1274"/>
                    <a:pt x="6430" y="1322"/>
                  </a:cubicBezTo>
                  <a:cubicBezTo>
                    <a:pt x="6406" y="1322"/>
                    <a:pt x="6347" y="1334"/>
                    <a:pt x="6382" y="1370"/>
                  </a:cubicBezTo>
                  <a:lnTo>
                    <a:pt x="6382" y="1358"/>
                  </a:lnTo>
                  <a:cubicBezTo>
                    <a:pt x="6382" y="1405"/>
                    <a:pt x="6430" y="1405"/>
                    <a:pt x="6406" y="1429"/>
                  </a:cubicBezTo>
                  <a:cubicBezTo>
                    <a:pt x="6404" y="1432"/>
                    <a:pt x="6401" y="1433"/>
                    <a:pt x="6399" y="1433"/>
                  </a:cubicBezTo>
                  <a:cubicBezTo>
                    <a:pt x="6389" y="1433"/>
                    <a:pt x="6380" y="1417"/>
                    <a:pt x="6370" y="1417"/>
                  </a:cubicBezTo>
                  <a:lnTo>
                    <a:pt x="6370" y="1417"/>
                  </a:lnTo>
                  <a:cubicBezTo>
                    <a:pt x="6358" y="1453"/>
                    <a:pt x="6394" y="1453"/>
                    <a:pt x="6394" y="1477"/>
                  </a:cubicBezTo>
                  <a:cubicBezTo>
                    <a:pt x="6389" y="1482"/>
                    <a:pt x="6385" y="1484"/>
                    <a:pt x="6380" y="1484"/>
                  </a:cubicBezTo>
                  <a:cubicBezTo>
                    <a:pt x="6369" y="1484"/>
                    <a:pt x="6360" y="1470"/>
                    <a:pt x="6348" y="1470"/>
                  </a:cubicBezTo>
                  <a:cubicBezTo>
                    <a:pt x="6344" y="1470"/>
                    <a:pt x="6340" y="1472"/>
                    <a:pt x="6335" y="1477"/>
                  </a:cubicBezTo>
                  <a:cubicBezTo>
                    <a:pt x="6370" y="1524"/>
                    <a:pt x="6311" y="1536"/>
                    <a:pt x="6311" y="1572"/>
                  </a:cubicBezTo>
                  <a:cubicBezTo>
                    <a:pt x="6313" y="1572"/>
                    <a:pt x="6315" y="1571"/>
                    <a:pt x="6317" y="1571"/>
                  </a:cubicBezTo>
                  <a:cubicBezTo>
                    <a:pt x="6361" y="1571"/>
                    <a:pt x="6370" y="1669"/>
                    <a:pt x="6405" y="1669"/>
                  </a:cubicBezTo>
                  <a:cubicBezTo>
                    <a:pt x="6412" y="1669"/>
                    <a:pt x="6420" y="1665"/>
                    <a:pt x="6430" y="1655"/>
                  </a:cubicBezTo>
                  <a:cubicBezTo>
                    <a:pt x="6442" y="1679"/>
                    <a:pt x="6454" y="1703"/>
                    <a:pt x="6466" y="1727"/>
                  </a:cubicBezTo>
                  <a:cubicBezTo>
                    <a:pt x="6461" y="1730"/>
                    <a:pt x="6456" y="1731"/>
                    <a:pt x="6452" y="1731"/>
                  </a:cubicBezTo>
                  <a:cubicBezTo>
                    <a:pt x="6420" y="1731"/>
                    <a:pt x="6383" y="1678"/>
                    <a:pt x="6344" y="1678"/>
                  </a:cubicBezTo>
                  <a:cubicBezTo>
                    <a:pt x="6341" y="1678"/>
                    <a:pt x="6338" y="1678"/>
                    <a:pt x="6335" y="1679"/>
                  </a:cubicBezTo>
                  <a:cubicBezTo>
                    <a:pt x="6335" y="1667"/>
                    <a:pt x="6335" y="1644"/>
                    <a:pt x="6347" y="1620"/>
                  </a:cubicBezTo>
                  <a:cubicBezTo>
                    <a:pt x="6263" y="1620"/>
                    <a:pt x="6370" y="1763"/>
                    <a:pt x="6287" y="1798"/>
                  </a:cubicBezTo>
                  <a:cubicBezTo>
                    <a:pt x="6287" y="1834"/>
                    <a:pt x="6299" y="1822"/>
                    <a:pt x="6263" y="1894"/>
                  </a:cubicBezTo>
                  <a:lnTo>
                    <a:pt x="6335" y="1882"/>
                  </a:lnTo>
                  <a:lnTo>
                    <a:pt x="6335" y="1882"/>
                  </a:lnTo>
                  <a:cubicBezTo>
                    <a:pt x="6311" y="1917"/>
                    <a:pt x="6287" y="1929"/>
                    <a:pt x="6275" y="1929"/>
                  </a:cubicBezTo>
                  <a:cubicBezTo>
                    <a:pt x="6275" y="1953"/>
                    <a:pt x="6275" y="1977"/>
                    <a:pt x="6275" y="2001"/>
                  </a:cubicBezTo>
                  <a:cubicBezTo>
                    <a:pt x="6263" y="1989"/>
                    <a:pt x="6263" y="1989"/>
                    <a:pt x="6251" y="1977"/>
                  </a:cubicBezTo>
                  <a:cubicBezTo>
                    <a:pt x="6216" y="2013"/>
                    <a:pt x="6239" y="2013"/>
                    <a:pt x="6251" y="2025"/>
                  </a:cubicBezTo>
                  <a:cubicBezTo>
                    <a:pt x="6275" y="2036"/>
                    <a:pt x="6275" y="2060"/>
                    <a:pt x="6287" y="2084"/>
                  </a:cubicBezTo>
                  <a:lnTo>
                    <a:pt x="6251" y="2072"/>
                  </a:lnTo>
                  <a:lnTo>
                    <a:pt x="6251" y="2072"/>
                  </a:lnTo>
                  <a:cubicBezTo>
                    <a:pt x="6263" y="2084"/>
                    <a:pt x="6275" y="2096"/>
                    <a:pt x="6287" y="2096"/>
                  </a:cubicBezTo>
                  <a:cubicBezTo>
                    <a:pt x="6287" y="2108"/>
                    <a:pt x="6287" y="2108"/>
                    <a:pt x="6299" y="2120"/>
                  </a:cubicBezTo>
                  <a:cubicBezTo>
                    <a:pt x="6311" y="2108"/>
                    <a:pt x="6347" y="2084"/>
                    <a:pt x="6347" y="2048"/>
                  </a:cubicBezTo>
                  <a:cubicBezTo>
                    <a:pt x="6347" y="2144"/>
                    <a:pt x="6382" y="2191"/>
                    <a:pt x="6370" y="2286"/>
                  </a:cubicBezTo>
                  <a:cubicBezTo>
                    <a:pt x="6347" y="2286"/>
                    <a:pt x="6311" y="2275"/>
                    <a:pt x="6311" y="2275"/>
                  </a:cubicBezTo>
                  <a:lnTo>
                    <a:pt x="6311" y="2275"/>
                  </a:lnTo>
                  <a:cubicBezTo>
                    <a:pt x="6320" y="2309"/>
                    <a:pt x="6347" y="2332"/>
                    <a:pt x="6371" y="2332"/>
                  </a:cubicBezTo>
                  <a:cubicBezTo>
                    <a:pt x="6380" y="2332"/>
                    <a:pt x="6388" y="2329"/>
                    <a:pt x="6394" y="2322"/>
                  </a:cubicBezTo>
                  <a:cubicBezTo>
                    <a:pt x="6406" y="2334"/>
                    <a:pt x="6406" y="2334"/>
                    <a:pt x="6406" y="2334"/>
                  </a:cubicBezTo>
                  <a:cubicBezTo>
                    <a:pt x="6394" y="2358"/>
                    <a:pt x="6382" y="2370"/>
                    <a:pt x="6394" y="2394"/>
                  </a:cubicBezTo>
                  <a:cubicBezTo>
                    <a:pt x="6394" y="2394"/>
                    <a:pt x="6394" y="2406"/>
                    <a:pt x="6394" y="2417"/>
                  </a:cubicBezTo>
                  <a:cubicBezTo>
                    <a:pt x="6401" y="2414"/>
                    <a:pt x="6407" y="2413"/>
                    <a:pt x="6413" y="2413"/>
                  </a:cubicBezTo>
                  <a:cubicBezTo>
                    <a:pt x="6449" y="2413"/>
                    <a:pt x="6469" y="2465"/>
                    <a:pt x="6489" y="2465"/>
                  </a:cubicBezTo>
                  <a:cubicBezTo>
                    <a:pt x="6489" y="2453"/>
                    <a:pt x="6478" y="2441"/>
                    <a:pt x="6466" y="2417"/>
                  </a:cubicBezTo>
                  <a:lnTo>
                    <a:pt x="6466" y="2417"/>
                  </a:lnTo>
                  <a:cubicBezTo>
                    <a:pt x="6513" y="2429"/>
                    <a:pt x="6561" y="2417"/>
                    <a:pt x="6549" y="2453"/>
                  </a:cubicBezTo>
                  <a:cubicBezTo>
                    <a:pt x="6543" y="2451"/>
                    <a:pt x="6538" y="2450"/>
                    <a:pt x="6534" y="2450"/>
                  </a:cubicBezTo>
                  <a:cubicBezTo>
                    <a:pt x="6509" y="2450"/>
                    <a:pt x="6526" y="2495"/>
                    <a:pt x="6509" y="2495"/>
                  </a:cubicBezTo>
                  <a:cubicBezTo>
                    <a:pt x="6503" y="2495"/>
                    <a:pt x="6493" y="2490"/>
                    <a:pt x="6478" y="2477"/>
                  </a:cubicBezTo>
                  <a:lnTo>
                    <a:pt x="6478" y="2477"/>
                  </a:lnTo>
                  <a:cubicBezTo>
                    <a:pt x="6473" y="2510"/>
                    <a:pt x="6481" y="2517"/>
                    <a:pt x="6494" y="2517"/>
                  </a:cubicBezTo>
                  <a:cubicBezTo>
                    <a:pt x="6504" y="2517"/>
                    <a:pt x="6516" y="2513"/>
                    <a:pt x="6528" y="2513"/>
                  </a:cubicBezTo>
                  <a:cubicBezTo>
                    <a:pt x="6541" y="2513"/>
                    <a:pt x="6553" y="2518"/>
                    <a:pt x="6561" y="2537"/>
                  </a:cubicBezTo>
                  <a:lnTo>
                    <a:pt x="6573" y="2584"/>
                  </a:lnTo>
                  <a:cubicBezTo>
                    <a:pt x="6569" y="2585"/>
                    <a:pt x="6565" y="2586"/>
                    <a:pt x="6561" y="2586"/>
                  </a:cubicBezTo>
                  <a:cubicBezTo>
                    <a:pt x="6533" y="2586"/>
                    <a:pt x="6509" y="2558"/>
                    <a:pt x="6503" y="2558"/>
                  </a:cubicBezTo>
                  <a:cubicBezTo>
                    <a:pt x="6502" y="2558"/>
                    <a:pt x="6501" y="2559"/>
                    <a:pt x="6501" y="2560"/>
                  </a:cubicBezTo>
                  <a:lnTo>
                    <a:pt x="6525" y="2584"/>
                  </a:lnTo>
                  <a:cubicBezTo>
                    <a:pt x="6489" y="2584"/>
                    <a:pt x="6430" y="2477"/>
                    <a:pt x="6358" y="2453"/>
                  </a:cubicBezTo>
                  <a:lnTo>
                    <a:pt x="6358" y="2453"/>
                  </a:lnTo>
                  <a:cubicBezTo>
                    <a:pt x="6370" y="2489"/>
                    <a:pt x="6394" y="2537"/>
                    <a:pt x="6418" y="2572"/>
                  </a:cubicBezTo>
                  <a:cubicBezTo>
                    <a:pt x="6501" y="2632"/>
                    <a:pt x="6573" y="2703"/>
                    <a:pt x="6656" y="2751"/>
                  </a:cubicBezTo>
                  <a:cubicBezTo>
                    <a:pt x="6736" y="2800"/>
                    <a:pt x="6815" y="2825"/>
                    <a:pt x="6894" y="2825"/>
                  </a:cubicBezTo>
                  <a:cubicBezTo>
                    <a:pt x="6910" y="2825"/>
                    <a:pt x="6926" y="2824"/>
                    <a:pt x="6942" y="2822"/>
                  </a:cubicBezTo>
                  <a:lnTo>
                    <a:pt x="6930" y="2810"/>
                  </a:lnTo>
                  <a:cubicBezTo>
                    <a:pt x="6930" y="2810"/>
                    <a:pt x="6942" y="2810"/>
                    <a:pt x="6942" y="2798"/>
                  </a:cubicBezTo>
                  <a:lnTo>
                    <a:pt x="6954" y="2798"/>
                  </a:lnTo>
                  <a:lnTo>
                    <a:pt x="6990" y="2787"/>
                  </a:lnTo>
                  <a:cubicBezTo>
                    <a:pt x="7013" y="2822"/>
                    <a:pt x="7073" y="2846"/>
                    <a:pt x="7144" y="2870"/>
                  </a:cubicBezTo>
                  <a:cubicBezTo>
                    <a:pt x="7097" y="2846"/>
                    <a:pt x="7097" y="2846"/>
                    <a:pt x="7097" y="2810"/>
                  </a:cubicBezTo>
                  <a:cubicBezTo>
                    <a:pt x="7106" y="2784"/>
                    <a:pt x="7108" y="2770"/>
                    <a:pt x="7128" y="2770"/>
                  </a:cubicBezTo>
                  <a:cubicBezTo>
                    <a:pt x="7135" y="2770"/>
                    <a:pt x="7144" y="2772"/>
                    <a:pt x="7156" y="2775"/>
                  </a:cubicBezTo>
                  <a:cubicBezTo>
                    <a:pt x="7167" y="2797"/>
                    <a:pt x="7137" y="2798"/>
                    <a:pt x="7162" y="2818"/>
                  </a:cubicBezTo>
                  <a:lnTo>
                    <a:pt x="7162" y="2818"/>
                  </a:lnTo>
                  <a:cubicBezTo>
                    <a:pt x="7150" y="2805"/>
                    <a:pt x="7171" y="2785"/>
                    <a:pt x="7192" y="2775"/>
                  </a:cubicBezTo>
                  <a:cubicBezTo>
                    <a:pt x="7216" y="2798"/>
                    <a:pt x="7263" y="2787"/>
                    <a:pt x="7275" y="2810"/>
                  </a:cubicBezTo>
                  <a:cubicBezTo>
                    <a:pt x="7271" y="2814"/>
                    <a:pt x="7267" y="2816"/>
                    <a:pt x="7263" y="2816"/>
                  </a:cubicBezTo>
                  <a:cubicBezTo>
                    <a:pt x="7255" y="2816"/>
                    <a:pt x="7247" y="2810"/>
                    <a:pt x="7240" y="2810"/>
                  </a:cubicBezTo>
                  <a:cubicBezTo>
                    <a:pt x="7228" y="2822"/>
                    <a:pt x="7299" y="2822"/>
                    <a:pt x="7263" y="2858"/>
                  </a:cubicBezTo>
                  <a:cubicBezTo>
                    <a:pt x="7275" y="2846"/>
                    <a:pt x="7299" y="2846"/>
                    <a:pt x="7311" y="2834"/>
                  </a:cubicBezTo>
                  <a:cubicBezTo>
                    <a:pt x="7359" y="2846"/>
                    <a:pt x="7311" y="2882"/>
                    <a:pt x="7323" y="2882"/>
                  </a:cubicBezTo>
                  <a:cubicBezTo>
                    <a:pt x="7418" y="2834"/>
                    <a:pt x="7430" y="2763"/>
                    <a:pt x="7490" y="2703"/>
                  </a:cubicBezTo>
                  <a:cubicBezTo>
                    <a:pt x="7490" y="2712"/>
                    <a:pt x="7510" y="2742"/>
                    <a:pt x="7515" y="2750"/>
                  </a:cubicBezTo>
                  <a:lnTo>
                    <a:pt x="7515" y="2750"/>
                  </a:lnTo>
                  <a:cubicBezTo>
                    <a:pt x="7567" y="2732"/>
                    <a:pt x="7581" y="2660"/>
                    <a:pt x="7599" y="2606"/>
                  </a:cubicBezTo>
                  <a:lnTo>
                    <a:pt x="7599" y="2606"/>
                  </a:lnTo>
                  <a:cubicBezTo>
                    <a:pt x="7764" y="2475"/>
                    <a:pt x="7823" y="2309"/>
                    <a:pt x="7918" y="2132"/>
                  </a:cubicBezTo>
                  <a:cubicBezTo>
                    <a:pt x="7894" y="2108"/>
                    <a:pt x="7882" y="2084"/>
                    <a:pt x="7859" y="2072"/>
                  </a:cubicBezTo>
                  <a:lnTo>
                    <a:pt x="7906" y="2025"/>
                  </a:lnTo>
                  <a:cubicBezTo>
                    <a:pt x="7930" y="1917"/>
                    <a:pt x="7918" y="1822"/>
                    <a:pt x="7894" y="1727"/>
                  </a:cubicBezTo>
                  <a:cubicBezTo>
                    <a:pt x="7859" y="1644"/>
                    <a:pt x="7823" y="1572"/>
                    <a:pt x="7775" y="1489"/>
                  </a:cubicBezTo>
                  <a:cubicBezTo>
                    <a:pt x="7740" y="1441"/>
                    <a:pt x="7787" y="1441"/>
                    <a:pt x="7799" y="1405"/>
                  </a:cubicBezTo>
                  <a:cubicBezTo>
                    <a:pt x="7740" y="1286"/>
                    <a:pt x="7656" y="1298"/>
                    <a:pt x="7573" y="1227"/>
                  </a:cubicBezTo>
                  <a:cubicBezTo>
                    <a:pt x="7597" y="1227"/>
                    <a:pt x="7656" y="1215"/>
                    <a:pt x="7632" y="1167"/>
                  </a:cubicBezTo>
                  <a:lnTo>
                    <a:pt x="7632" y="1167"/>
                  </a:lnTo>
                  <a:cubicBezTo>
                    <a:pt x="7621" y="1173"/>
                    <a:pt x="7609" y="1179"/>
                    <a:pt x="7598" y="1179"/>
                  </a:cubicBezTo>
                  <a:cubicBezTo>
                    <a:pt x="7588" y="1179"/>
                    <a:pt x="7579" y="1173"/>
                    <a:pt x="7573" y="1155"/>
                  </a:cubicBezTo>
                  <a:lnTo>
                    <a:pt x="7597" y="1155"/>
                  </a:lnTo>
                  <a:cubicBezTo>
                    <a:pt x="7597" y="1120"/>
                    <a:pt x="7561" y="1108"/>
                    <a:pt x="7525" y="1060"/>
                  </a:cubicBezTo>
                  <a:cubicBezTo>
                    <a:pt x="7454" y="989"/>
                    <a:pt x="7347" y="953"/>
                    <a:pt x="7240" y="953"/>
                  </a:cubicBezTo>
                  <a:cubicBezTo>
                    <a:pt x="7180" y="905"/>
                    <a:pt x="7287" y="905"/>
                    <a:pt x="7287" y="893"/>
                  </a:cubicBezTo>
                  <a:cubicBezTo>
                    <a:pt x="7301" y="916"/>
                    <a:pt x="7309" y="923"/>
                    <a:pt x="7316" y="923"/>
                  </a:cubicBezTo>
                  <a:cubicBezTo>
                    <a:pt x="7326" y="923"/>
                    <a:pt x="7332" y="905"/>
                    <a:pt x="7347" y="905"/>
                  </a:cubicBezTo>
                  <a:cubicBezTo>
                    <a:pt x="7311" y="893"/>
                    <a:pt x="7275" y="882"/>
                    <a:pt x="7287" y="834"/>
                  </a:cubicBezTo>
                  <a:cubicBezTo>
                    <a:pt x="7251" y="810"/>
                    <a:pt x="7228" y="786"/>
                    <a:pt x="7180" y="786"/>
                  </a:cubicBezTo>
                  <a:cubicBezTo>
                    <a:pt x="7204" y="786"/>
                    <a:pt x="7204" y="822"/>
                    <a:pt x="7180" y="822"/>
                  </a:cubicBezTo>
                  <a:cubicBezTo>
                    <a:pt x="7156" y="786"/>
                    <a:pt x="7073" y="751"/>
                    <a:pt x="7097" y="715"/>
                  </a:cubicBezTo>
                  <a:cubicBezTo>
                    <a:pt x="6918" y="596"/>
                    <a:pt x="6704" y="477"/>
                    <a:pt x="6489" y="381"/>
                  </a:cubicBezTo>
                  <a:lnTo>
                    <a:pt x="6489" y="381"/>
                  </a:lnTo>
                  <a:cubicBezTo>
                    <a:pt x="6442" y="393"/>
                    <a:pt x="6513" y="405"/>
                    <a:pt x="6489" y="417"/>
                  </a:cubicBezTo>
                  <a:cubicBezTo>
                    <a:pt x="6481" y="419"/>
                    <a:pt x="6475" y="419"/>
                    <a:pt x="6469" y="419"/>
                  </a:cubicBezTo>
                  <a:cubicBezTo>
                    <a:pt x="6430" y="419"/>
                    <a:pt x="6442" y="391"/>
                    <a:pt x="6411" y="391"/>
                  </a:cubicBezTo>
                  <a:cubicBezTo>
                    <a:pt x="6406" y="391"/>
                    <a:pt x="6401" y="392"/>
                    <a:pt x="6394" y="393"/>
                  </a:cubicBezTo>
                  <a:lnTo>
                    <a:pt x="6430" y="370"/>
                  </a:lnTo>
                  <a:cubicBezTo>
                    <a:pt x="6411" y="362"/>
                    <a:pt x="6391" y="359"/>
                    <a:pt x="6369" y="359"/>
                  </a:cubicBezTo>
                  <a:cubicBezTo>
                    <a:pt x="6320" y="359"/>
                    <a:pt x="6265" y="373"/>
                    <a:pt x="6216" y="381"/>
                  </a:cubicBezTo>
                  <a:cubicBezTo>
                    <a:pt x="6228" y="346"/>
                    <a:pt x="6168" y="334"/>
                    <a:pt x="6228" y="334"/>
                  </a:cubicBezTo>
                  <a:cubicBezTo>
                    <a:pt x="6194" y="323"/>
                    <a:pt x="6202" y="188"/>
                    <a:pt x="6175" y="188"/>
                  </a:cubicBezTo>
                  <a:cubicBezTo>
                    <a:pt x="6173" y="188"/>
                    <a:pt x="6171" y="189"/>
                    <a:pt x="6168" y="191"/>
                  </a:cubicBezTo>
                  <a:lnTo>
                    <a:pt x="6168" y="334"/>
                  </a:lnTo>
                  <a:cubicBezTo>
                    <a:pt x="6162" y="340"/>
                    <a:pt x="6150" y="340"/>
                    <a:pt x="6140" y="340"/>
                  </a:cubicBezTo>
                  <a:cubicBezTo>
                    <a:pt x="6129" y="340"/>
                    <a:pt x="6120" y="340"/>
                    <a:pt x="6120" y="346"/>
                  </a:cubicBezTo>
                  <a:cubicBezTo>
                    <a:pt x="6097" y="310"/>
                    <a:pt x="6085" y="262"/>
                    <a:pt x="6061" y="262"/>
                  </a:cubicBezTo>
                  <a:cubicBezTo>
                    <a:pt x="6061" y="241"/>
                    <a:pt x="6071" y="234"/>
                    <a:pt x="6084" y="234"/>
                  </a:cubicBezTo>
                  <a:cubicBezTo>
                    <a:pt x="6099" y="234"/>
                    <a:pt x="6119" y="244"/>
                    <a:pt x="6132" y="251"/>
                  </a:cubicBezTo>
                  <a:cubicBezTo>
                    <a:pt x="6156" y="191"/>
                    <a:pt x="6061" y="179"/>
                    <a:pt x="6108" y="143"/>
                  </a:cubicBezTo>
                  <a:cubicBezTo>
                    <a:pt x="6102" y="142"/>
                    <a:pt x="6097" y="141"/>
                    <a:pt x="6093" y="141"/>
                  </a:cubicBezTo>
                  <a:cubicBezTo>
                    <a:pt x="6061" y="141"/>
                    <a:pt x="6105" y="180"/>
                    <a:pt x="6073" y="191"/>
                  </a:cubicBezTo>
                  <a:lnTo>
                    <a:pt x="6025" y="167"/>
                  </a:lnTo>
                  <a:lnTo>
                    <a:pt x="6061" y="191"/>
                  </a:lnTo>
                  <a:cubicBezTo>
                    <a:pt x="6031" y="198"/>
                    <a:pt x="6011" y="215"/>
                    <a:pt x="5988" y="215"/>
                  </a:cubicBezTo>
                  <a:cubicBezTo>
                    <a:pt x="5974" y="215"/>
                    <a:pt x="5960" y="209"/>
                    <a:pt x="5942" y="191"/>
                  </a:cubicBezTo>
                  <a:lnTo>
                    <a:pt x="5870" y="239"/>
                  </a:lnTo>
                  <a:cubicBezTo>
                    <a:pt x="5878" y="207"/>
                    <a:pt x="5860" y="207"/>
                    <a:pt x="5839" y="207"/>
                  </a:cubicBezTo>
                  <a:cubicBezTo>
                    <a:pt x="5829" y="207"/>
                    <a:pt x="5819" y="207"/>
                    <a:pt x="5811" y="203"/>
                  </a:cubicBezTo>
                  <a:lnTo>
                    <a:pt x="5835" y="179"/>
                  </a:lnTo>
                  <a:cubicBezTo>
                    <a:pt x="5799" y="167"/>
                    <a:pt x="5775" y="155"/>
                    <a:pt x="5763" y="131"/>
                  </a:cubicBezTo>
                  <a:cubicBezTo>
                    <a:pt x="5769" y="123"/>
                    <a:pt x="5774" y="120"/>
                    <a:pt x="5777" y="120"/>
                  </a:cubicBezTo>
                  <a:cubicBezTo>
                    <a:pt x="5785" y="120"/>
                    <a:pt x="5789" y="131"/>
                    <a:pt x="5797" y="131"/>
                  </a:cubicBezTo>
                  <a:cubicBezTo>
                    <a:pt x="5800" y="131"/>
                    <a:pt x="5805" y="128"/>
                    <a:pt x="5811" y="120"/>
                  </a:cubicBezTo>
                  <a:lnTo>
                    <a:pt x="5775" y="96"/>
                  </a:lnTo>
                  <a:cubicBezTo>
                    <a:pt x="5763" y="120"/>
                    <a:pt x="5739" y="131"/>
                    <a:pt x="5763" y="155"/>
                  </a:cubicBezTo>
                  <a:cubicBezTo>
                    <a:pt x="5726" y="192"/>
                    <a:pt x="5696" y="222"/>
                    <a:pt x="5639" y="222"/>
                  </a:cubicBezTo>
                  <a:cubicBezTo>
                    <a:pt x="5623" y="222"/>
                    <a:pt x="5605" y="220"/>
                    <a:pt x="5585" y="215"/>
                  </a:cubicBezTo>
                  <a:cubicBezTo>
                    <a:pt x="5549" y="155"/>
                    <a:pt x="5644" y="179"/>
                    <a:pt x="5632" y="131"/>
                  </a:cubicBezTo>
                  <a:cubicBezTo>
                    <a:pt x="5622" y="127"/>
                    <a:pt x="5611" y="126"/>
                    <a:pt x="5602" y="126"/>
                  </a:cubicBezTo>
                  <a:cubicBezTo>
                    <a:pt x="5533" y="126"/>
                    <a:pt x="5490" y="217"/>
                    <a:pt x="5443" y="217"/>
                  </a:cubicBezTo>
                  <a:cubicBezTo>
                    <a:pt x="5439" y="217"/>
                    <a:pt x="5434" y="217"/>
                    <a:pt x="5430" y="215"/>
                  </a:cubicBezTo>
                  <a:cubicBezTo>
                    <a:pt x="5415" y="210"/>
                    <a:pt x="5403" y="208"/>
                    <a:pt x="5394" y="208"/>
                  </a:cubicBezTo>
                  <a:cubicBezTo>
                    <a:pt x="5361" y="208"/>
                    <a:pt x="5348" y="229"/>
                    <a:pt x="5309" y="229"/>
                  </a:cubicBezTo>
                  <a:cubicBezTo>
                    <a:pt x="5302" y="229"/>
                    <a:pt x="5295" y="228"/>
                    <a:pt x="5287" y="227"/>
                  </a:cubicBezTo>
                  <a:cubicBezTo>
                    <a:pt x="5311" y="203"/>
                    <a:pt x="5239" y="191"/>
                    <a:pt x="5227" y="155"/>
                  </a:cubicBezTo>
                  <a:lnTo>
                    <a:pt x="5251" y="131"/>
                  </a:lnTo>
                  <a:cubicBezTo>
                    <a:pt x="5227" y="131"/>
                    <a:pt x="5215" y="120"/>
                    <a:pt x="5215" y="96"/>
                  </a:cubicBezTo>
                  <a:cubicBezTo>
                    <a:pt x="5215" y="143"/>
                    <a:pt x="5120" y="131"/>
                    <a:pt x="5061" y="143"/>
                  </a:cubicBezTo>
                  <a:lnTo>
                    <a:pt x="5073" y="191"/>
                  </a:lnTo>
                  <a:cubicBezTo>
                    <a:pt x="5035" y="191"/>
                    <a:pt x="4989" y="206"/>
                    <a:pt x="4954" y="206"/>
                  </a:cubicBezTo>
                  <a:cubicBezTo>
                    <a:pt x="4945" y="206"/>
                    <a:pt x="4937" y="205"/>
                    <a:pt x="4930" y="203"/>
                  </a:cubicBezTo>
                  <a:cubicBezTo>
                    <a:pt x="4858" y="215"/>
                    <a:pt x="4882" y="251"/>
                    <a:pt x="4823" y="286"/>
                  </a:cubicBezTo>
                  <a:cubicBezTo>
                    <a:pt x="4799" y="251"/>
                    <a:pt x="4799" y="215"/>
                    <a:pt x="4811" y="179"/>
                  </a:cubicBezTo>
                  <a:lnTo>
                    <a:pt x="4811" y="179"/>
                  </a:lnTo>
                  <a:cubicBezTo>
                    <a:pt x="4823" y="185"/>
                    <a:pt x="4834" y="185"/>
                    <a:pt x="4846" y="185"/>
                  </a:cubicBezTo>
                  <a:cubicBezTo>
                    <a:pt x="4858" y="185"/>
                    <a:pt x="4870" y="185"/>
                    <a:pt x="4882" y="191"/>
                  </a:cubicBezTo>
                  <a:cubicBezTo>
                    <a:pt x="4951" y="171"/>
                    <a:pt x="5012" y="111"/>
                    <a:pt x="5078" y="111"/>
                  </a:cubicBezTo>
                  <a:cubicBezTo>
                    <a:pt x="5092" y="111"/>
                    <a:pt x="5106" y="113"/>
                    <a:pt x="5120" y="120"/>
                  </a:cubicBezTo>
                  <a:cubicBezTo>
                    <a:pt x="5133" y="85"/>
                    <a:pt x="5129" y="76"/>
                    <a:pt x="5117" y="76"/>
                  </a:cubicBezTo>
                  <a:cubicBezTo>
                    <a:pt x="5101" y="76"/>
                    <a:pt x="5072" y="92"/>
                    <a:pt x="5048" y="92"/>
                  </a:cubicBezTo>
                  <a:cubicBezTo>
                    <a:pt x="5039" y="92"/>
                    <a:pt x="5031" y="90"/>
                    <a:pt x="5025" y="84"/>
                  </a:cubicBezTo>
                  <a:lnTo>
                    <a:pt x="5037" y="84"/>
                  </a:lnTo>
                  <a:cubicBezTo>
                    <a:pt x="5025" y="84"/>
                    <a:pt x="5025" y="84"/>
                    <a:pt x="5025" y="72"/>
                  </a:cubicBezTo>
                  <a:cubicBezTo>
                    <a:pt x="5049" y="72"/>
                    <a:pt x="5096" y="60"/>
                    <a:pt x="5108" y="12"/>
                  </a:cubicBezTo>
                  <a:cubicBezTo>
                    <a:pt x="5069" y="12"/>
                    <a:pt x="5070" y="69"/>
                    <a:pt x="5039" y="69"/>
                  </a:cubicBezTo>
                  <a:cubicBezTo>
                    <a:pt x="5032" y="69"/>
                    <a:pt x="5024" y="66"/>
                    <a:pt x="5013" y="60"/>
                  </a:cubicBezTo>
                  <a:cubicBezTo>
                    <a:pt x="5006" y="63"/>
                    <a:pt x="5000" y="65"/>
                    <a:pt x="4994" y="65"/>
                  </a:cubicBezTo>
                  <a:cubicBezTo>
                    <a:pt x="4956" y="65"/>
                    <a:pt x="4926" y="11"/>
                    <a:pt x="490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28"/>
            <p:cNvSpPr/>
            <p:nvPr/>
          </p:nvSpPr>
          <p:spPr>
            <a:xfrm rot="1290219">
              <a:off x="2649494" y="3268777"/>
              <a:ext cx="2448" cy="1105"/>
            </a:xfrm>
            <a:custGeom>
              <a:rect b="b" l="l" r="r" t="t"/>
              <a:pathLst>
                <a:path extrusionOk="0" h="25" w="48">
                  <a:moveTo>
                    <a:pt x="48" y="1"/>
                  </a:moveTo>
                  <a:cubicBezTo>
                    <a:pt x="36" y="1"/>
                    <a:pt x="12" y="1"/>
                    <a:pt x="0" y="13"/>
                  </a:cubicBezTo>
                  <a:lnTo>
                    <a:pt x="24" y="25"/>
                  </a:lnTo>
                  <a:lnTo>
                    <a:pt x="48"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28"/>
            <p:cNvSpPr/>
            <p:nvPr/>
          </p:nvSpPr>
          <p:spPr>
            <a:xfrm rot="1290219">
              <a:off x="2628473" y="3288639"/>
              <a:ext cx="2805" cy="2872"/>
            </a:xfrm>
            <a:custGeom>
              <a:rect b="b" l="l" r="r" t="t"/>
              <a:pathLst>
                <a:path extrusionOk="0" h="65" w="55">
                  <a:moveTo>
                    <a:pt x="48" y="0"/>
                  </a:moveTo>
                  <a:cubicBezTo>
                    <a:pt x="31" y="0"/>
                    <a:pt x="0" y="54"/>
                    <a:pt x="31" y="65"/>
                  </a:cubicBezTo>
                  <a:lnTo>
                    <a:pt x="55" y="5"/>
                  </a:lnTo>
                  <a:cubicBezTo>
                    <a:pt x="53" y="2"/>
                    <a:pt x="51" y="0"/>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28"/>
            <p:cNvSpPr/>
            <p:nvPr/>
          </p:nvSpPr>
          <p:spPr>
            <a:xfrm rot="1290219">
              <a:off x="2649547" y="3289634"/>
              <a:ext cx="1836" cy="2651"/>
            </a:xfrm>
            <a:custGeom>
              <a:rect b="b" l="l" r="r" t="t"/>
              <a:pathLst>
                <a:path extrusionOk="0" h="60" w="36">
                  <a:moveTo>
                    <a:pt x="24" y="0"/>
                  </a:moveTo>
                  <a:cubicBezTo>
                    <a:pt x="0" y="24"/>
                    <a:pt x="0" y="48"/>
                    <a:pt x="24" y="60"/>
                  </a:cubicBezTo>
                  <a:cubicBezTo>
                    <a:pt x="19" y="46"/>
                    <a:pt x="20" y="43"/>
                    <a:pt x="23" y="43"/>
                  </a:cubicBezTo>
                  <a:lnTo>
                    <a:pt x="23" y="43"/>
                  </a:lnTo>
                  <a:cubicBezTo>
                    <a:pt x="25" y="43"/>
                    <a:pt x="28" y="45"/>
                    <a:pt x="31" y="45"/>
                  </a:cubicBezTo>
                  <a:cubicBezTo>
                    <a:pt x="34" y="45"/>
                    <a:pt x="36" y="43"/>
                    <a:pt x="36" y="36"/>
                  </a:cubicBezTo>
                  <a:lnTo>
                    <a:pt x="24"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28"/>
            <p:cNvSpPr/>
            <p:nvPr/>
          </p:nvSpPr>
          <p:spPr>
            <a:xfrm rot="1290219">
              <a:off x="2626121" y="3298741"/>
              <a:ext cx="3060" cy="3712"/>
            </a:xfrm>
            <a:custGeom>
              <a:rect b="b" l="l" r="r" t="t"/>
              <a:pathLst>
                <a:path extrusionOk="0" h="84" w="60">
                  <a:moveTo>
                    <a:pt x="12" y="0"/>
                  </a:moveTo>
                  <a:cubicBezTo>
                    <a:pt x="60" y="24"/>
                    <a:pt x="0" y="72"/>
                    <a:pt x="48" y="84"/>
                  </a:cubicBezTo>
                  <a:cubicBezTo>
                    <a:pt x="24" y="60"/>
                    <a:pt x="60"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28"/>
            <p:cNvSpPr/>
            <p:nvPr/>
          </p:nvSpPr>
          <p:spPr>
            <a:xfrm rot="1290219">
              <a:off x="2646518" y="3301219"/>
              <a:ext cx="3673" cy="2651"/>
            </a:xfrm>
            <a:custGeom>
              <a:rect b="b" l="l" r="r" t="t"/>
              <a:pathLst>
                <a:path extrusionOk="0" h="60" w="72">
                  <a:moveTo>
                    <a:pt x="36" y="0"/>
                  </a:moveTo>
                  <a:cubicBezTo>
                    <a:pt x="36" y="24"/>
                    <a:pt x="0" y="60"/>
                    <a:pt x="24" y="60"/>
                  </a:cubicBezTo>
                  <a:cubicBezTo>
                    <a:pt x="72" y="48"/>
                    <a:pt x="36" y="24"/>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28"/>
            <p:cNvSpPr/>
            <p:nvPr/>
          </p:nvSpPr>
          <p:spPr>
            <a:xfrm rot="1290219">
              <a:off x="2628072" y="3309640"/>
              <a:ext cx="5509" cy="5789"/>
            </a:xfrm>
            <a:custGeom>
              <a:rect b="b" l="l" r="r" t="t"/>
              <a:pathLst>
                <a:path extrusionOk="0" h="131" w="108">
                  <a:moveTo>
                    <a:pt x="86" y="63"/>
                  </a:moveTo>
                  <a:cubicBezTo>
                    <a:pt x="89" y="66"/>
                    <a:pt x="92" y="69"/>
                    <a:pt x="96" y="72"/>
                  </a:cubicBezTo>
                  <a:cubicBezTo>
                    <a:pt x="96" y="67"/>
                    <a:pt x="92" y="65"/>
                    <a:pt x="86" y="63"/>
                  </a:cubicBezTo>
                  <a:close/>
                  <a:moveTo>
                    <a:pt x="36" y="1"/>
                  </a:moveTo>
                  <a:cubicBezTo>
                    <a:pt x="24" y="48"/>
                    <a:pt x="36" y="108"/>
                    <a:pt x="0" y="108"/>
                  </a:cubicBezTo>
                  <a:cubicBezTo>
                    <a:pt x="20" y="121"/>
                    <a:pt x="47" y="130"/>
                    <a:pt x="69" y="130"/>
                  </a:cubicBezTo>
                  <a:cubicBezTo>
                    <a:pt x="87" y="130"/>
                    <a:pt x="102" y="124"/>
                    <a:pt x="108" y="108"/>
                  </a:cubicBezTo>
                  <a:cubicBezTo>
                    <a:pt x="72" y="108"/>
                    <a:pt x="60" y="84"/>
                    <a:pt x="60" y="60"/>
                  </a:cubicBezTo>
                  <a:cubicBezTo>
                    <a:pt x="67" y="60"/>
                    <a:pt x="78" y="60"/>
                    <a:pt x="86" y="63"/>
                  </a:cubicBezTo>
                  <a:lnTo>
                    <a:pt x="86" y="63"/>
                  </a:lnTo>
                  <a:cubicBezTo>
                    <a:pt x="60" y="36"/>
                    <a:pt x="58" y="33"/>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28"/>
            <p:cNvSpPr/>
            <p:nvPr/>
          </p:nvSpPr>
          <p:spPr>
            <a:xfrm rot="1290219">
              <a:off x="2644748" y="3303520"/>
              <a:ext cx="4591" cy="3226"/>
            </a:xfrm>
            <a:custGeom>
              <a:rect b="b" l="l" r="r" t="t"/>
              <a:pathLst>
                <a:path extrusionOk="0" h="73" w="90">
                  <a:moveTo>
                    <a:pt x="90" y="1"/>
                  </a:moveTo>
                  <a:lnTo>
                    <a:pt x="90" y="1"/>
                  </a:lnTo>
                  <a:cubicBezTo>
                    <a:pt x="66" y="13"/>
                    <a:pt x="42" y="25"/>
                    <a:pt x="42" y="48"/>
                  </a:cubicBezTo>
                  <a:lnTo>
                    <a:pt x="6" y="48"/>
                  </a:lnTo>
                  <a:cubicBezTo>
                    <a:pt x="1" y="54"/>
                    <a:pt x="0" y="56"/>
                    <a:pt x="3" y="56"/>
                  </a:cubicBezTo>
                  <a:cubicBezTo>
                    <a:pt x="7" y="56"/>
                    <a:pt x="21" y="50"/>
                    <a:pt x="33" y="50"/>
                  </a:cubicBezTo>
                  <a:cubicBezTo>
                    <a:pt x="44" y="50"/>
                    <a:pt x="54" y="55"/>
                    <a:pt x="54" y="72"/>
                  </a:cubicBezTo>
                  <a:cubicBezTo>
                    <a:pt x="66" y="48"/>
                    <a:pt x="90" y="37"/>
                    <a:pt x="9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28"/>
            <p:cNvSpPr/>
            <p:nvPr/>
          </p:nvSpPr>
          <p:spPr>
            <a:xfrm rot="1290219">
              <a:off x="2625710" y="3317296"/>
              <a:ext cx="6121" cy="5302"/>
            </a:xfrm>
            <a:custGeom>
              <a:rect b="b" l="l" r="r" t="t"/>
              <a:pathLst>
                <a:path extrusionOk="0" h="120" w="120">
                  <a:moveTo>
                    <a:pt x="0" y="0"/>
                  </a:moveTo>
                  <a:cubicBezTo>
                    <a:pt x="24" y="60"/>
                    <a:pt x="84" y="108"/>
                    <a:pt x="108" y="119"/>
                  </a:cubicBezTo>
                  <a:lnTo>
                    <a:pt x="119" y="96"/>
                  </a:lnTo>
                  <a:cubicBezTo>
                    <a:pt x="72" y="72"/>
                    <a:pt x="48"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28"/>
            <p:cNvSpPr/>
            <p:nvPr/>
          </p:nvSpPr>
          <p:spPr>
            <a:xfrm rot="1290219">
              <a:off x="2642647" y="3309799"/>
              <a:ext cx="3673" cy="1635"/>
            </a:xfrm>
            <a:custGeom>
              <a:rect b="b" l="l" r="r" t="t"/>
              <a:pathLst>
                <a:path extrusionOk="0" h="37" w="72">
                  <a:moveTo>
                    <a:pt x="36" y="1"/>
                  </a:moveTo>
                  <a:cubicBezTo>
                    <a:pt x="48" y="24"/>
                    <a:pt x="0" y="13"/>
                    <a:pt x="24" y="36"/>
                  </a:cubicBezTo>
                  <a:lnTo>
                    <a:pt x="72" y="24"/>
                  </a:lnTo>
                  <a:cubicBezTo>
                    <a:pt x="72" y="14"/>
                    <a:pt x="70" y="11"/>
                    <a:pt x="67" y="11"/>
                  </a:cubicBezTo>
                  <a:cubicBezTo>
                    <a:pt x="61" y="11"/>
                    <a:pt x="49" y="26"/>
                    <a:pt x="41" y="26"/>
                  </a:cubicBezTo>
                  <a:cubicBezTo>
                    <a:pt x="39" y="26"/>
                    <a:pt x="37" y="26"/>
                    <a:pt x="36" y="24"/>
                  </a:cubicBezTo>
                  <a:cubicBezTo>
                    <a:pt x="48" y="13"/>
                    <a:pt x="48" y="1"/>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28"/>
            <p:cNvSpPr/>
            <p:nvPr/>
          </p:nvSpPr>
          <p:spPr>
            <a:xfrm rot="1290219">
              <a:off x="2646450" y="3315224"/>
              <a:ext cx="3673" cy="2740"/>
            </a:xfrm>
            <a:custGeom>
              <a:rect b="b" l="l" r="r" t="t"/>
              <a:pathLst>
                <a:path extrusionOk="0" h="62" w="72">
                  <a:moveTo>
                    <a:pt x="52" y="1"/>
                  </a:moveTo>
                  <a:cubicBezTo>
                    <a:pt x="38" y="1"/>
                    <a:pt x="36" y="29"/>
                    <a:pt x="1" y="38"/>
                  </a:cubicBezTo>
                  <a:cubicBezTo>
                    <a:pt x="12" y="50"/>
                    <a:pt x="24" y="50"/>
                    <a:pt x="36" y="62"/>
                  </a:cubicBezTo>
                  <a:cubicBezTo>
                    <a:pt x="48" y="50"/>
                    <a:pt x="60" y="26"/>
                    <a:pt x="72" y="14"/>
                  </a:cubicBezTo>
                  <a:cubicBezTo>
                    <a:pt x="63" y="4"/>
                    <a:pt x="56" y="1"/>
                    <a:pt x="5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28"/>
            <p:cNvSpPr/>
            <p:nvPr/>
          </p:nvSpPr>
          <p:spPr>
            <a:xfrm rot="1290219">
              <a:off x="2644779" y="3319344"/>
              <a:ext cx="4897" cy="1105"/>
            </a:xfrm>
            <a:custGeom>
              <a:rect b="b" l="l" r="r" t="t"/>
              <a:pathLst>
                <a:path extrusionOk="0" h="25" w="96">
                  <a:moveTo>
                    <a:pt x="1" y="0"/>
                  </a:moveTo>
                  <a:lnTo>
                    <a:pt x="1" y="12"/>
                  </a:lnTo>
                  <a:cubicBezTo>
                    <a:pt x="36" y="12"/>
                    <a:pt x="60" y="24"/>
                    <a:pt x="96" y="24"/>
                  </a:cubicBezTo>
                  <a:cubicBezTo>
                    <a:pt x="48" y="12"/>
                    <a:pt x="48"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28"/>
            <p:cNvSpPr/>
            <p:nvPr/>
          </p:nvSpPr>
          <p:spPr>
            <a:xfrm rot="1290219">
              <a:off x="2665789" y="3357511"/>
              <a:ext cx="3060" cy="1502"/>
            </a:xfrm>
            <a:custGeom>
              <a:rect b="b" l="l" r="r" t="t"/>
              <a:pathLst>
                <a:path extrusionOk="0" h="34" w="60">
                  <a:moveTo>
                    <a:pt x="4" y="0"/>
                  </a:moveTo>
                  <a:cubicBezTo>
                    <a:pt x="1" y="0"/>
                    <a:pt x="1" y="2"/>
                    <a:pt x="8" y="5"/>
                  </a:cubicBezTo>
                  <a:cubicBezTo>
                    <a:pt x="8" y="23"/>
                    <a:pt x="52" y="34"/>
                    <a:pt x="58" y="34"/>
                  </a:cubicBezTo>
                  <a:cubicBezTo>
                    <a:pt x="59" y="34"/>
                    <a:pt x="56" y="32"/>
                    <a:pt x="43" y="29"/>
                  </a:cubicBezTo>
                  <a:cubicBezTo>
                    <a:pt x="43" y="12"/>
                    <a:pt x="11" y="0"/>
                    <a:pt x="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28"/>
            <p:cNvSpPr/>
            <p:nvPr/>
          </p:nvSpPr>
          <p:spPr>
            <a:xfrm rot="1290219">
              <a:off x="2663414" y="3338316"/>
              <a:ext cx="3724" cy="1458"/>
            </a:xfrm>
            <a:custGeom>
              <a:rect b="b" l="l" r="r" t="t"/>
              <a:pathLst>
                <a:path extrusionOk="0" h="33" w="73">
                  <a:moveTo>
                    <a:pt x="72" y="0"/>
                  </a:moveTo>
                  <a:lnTo>
                    <a:pt x="72" y="0"/>
                  </a:lnTo>
                  <a:cubicBezTo>
                    <a:pt x="60" y="12"/>
                    <a:pt x="13" y="0"/>
                    <a:pt x="1" y="24"/>
                  </a:cubicBezTo>
                  <a:cubicBezTo>
                    <a:pt x="7" y="30"/>
                    <a:pt x="13" y="33"/>
                    <a:pt x="19" y="33"/>
                  </a:cubicBezTo>
                  <a:cubicBezTo>
                    <a:pt x="25" y="33"/>
                    <a:pt x="31" y="30"/>
                    <a:pt x="37" y="24"/>
                  </a:cubicBezTo>
                  <a:cubicBezTo>
                    <a:pt x="60" y="24"/>
                    <a:pt x="72" y="12"/>
                    <a:pt x="7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28"/>
            <p:cNvSpPr/>
            <p:nvPr/>
          </p:nvSpPr>
          <p:spPr>
            <a:xfrm rot="1290219">
              <a:off x="2684028" y="3315300"/>
              <a:ext cx="3111" cy="2165"/>
            </a:xfrm>
            <a:custGeom>
              <a:rect b="b" l="l" r="r" t="t"/>
              <a:pathLst>
                <a:path extrusionOk="0" h="49" w="61">
                  <a:moveTo>
                    <a:pt x="1" y="0"/>
                  </a:moveTo>
                  <a:lnTo>
                    <a:pt x="1" y="0"/>
                  </a:lnTo>
                  <a:cubicBezTo>
                    <a:pt x="9" y="9"/>
                    <a:pt x="6" y="17"/>
                    <a:pt x="12" y="17"/>
                  </a:cubicBezTo>
                  <a:cubicBezTo>
                    <a:pt x="14" y="17"/>
                    <a:pt x="18" y="16"/>
                    <a:pt x="25" y="12"/>
                  </a:cubicBezTo>
                  <a:cubicBezTo>
                    <a:pt x="25" y="36"/>
                    <a:pt x="37" y="48"/>
                    <a:pt x="61" y="48"/>
                  </a:cubicBezTo>
                  <a:cubicBezTo>
                    <a:pt x="49" y="36"/>
                    <a:pt x="37"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28"/>
            <p:cNvSpPr/>
            <p:nvPr/>
          </p:nvSpPr>
          <p:spPr>
            <a:xfrm rot="1290219">
              <a:off x="2683867" y="3306602"/>
              <a:ext cx="1887" cy="707"/>
            </a:xfrm>
            <a:custGeom>
              <a:rect b="b" l="l" r="r" t="t"/>
              <a:pathLst>
                <a:path extrusionOk="0" h="16" w="37">
                  <a:moveTo>
                    <a:pt x="18" y="1"/>
                  </a:moveTo>
                  <a:cubicBezTo>
                    <a:pt x="9" y="1"/>
                    <a:pt x="0" y="4"/>
                    <a:pt x="0" y="10"/>
                  </a:cubicBezTo>
                  <a:cubicBezTo>
                    <a:pt x="8" y="10"/>
                    <a:pt x="11" y="15"/>
                    <a:pt x="19" y="15"/>
                  </a:cubicBezTo>
                  <a:cubicBezTo>
                    <a:pt x="23" y="15"/>
                    <a:pt x="28" y="14"/>
                    <a:pt x="36" y="10"/>
                  </a:cubicBezTo>
                  <a:cubicBezTo>
                    <a:pt x="36" y="4"/>
                    <a:pt x="27" y="1"/>
                    <a:pt x="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28"/>
            <p:cNvSpPr/>
            <p:nvPr/>
          </p:nvSpPr>
          <p:spPr>
            <a:xfrm rot="1290219">
              <a:off x="2640173" y="3220125"/>
              <a:ext cx="1887" cy="1414"/>
            </a:xfrm>
            <a:custGeom>
              <a:rect b="b" l="l" r="r" t="t"/>
              <a:pathLst>
                <a:path extrusionOk="0" h="32" w="37">
                  <a:moveTo>
                    <a:pt x="15" y="0"/>
                  </a:moveTo>
                  <a:cubicBezTo>
                    <a:pt x="6" y="0"/>
                    <a:pt x="1" y="8"/>
                    <a:pt x="1" y="31"/>
                  </a:cubicBezTo>
                  <a:cubicBezTo>
                    <a:pt x="25" y="31"/>
                    <a:pt x="13" y="7"/>
                    <a:pt x="37" y="7"/>
                  </a:cubicBezTo>
                  <a:cubicBezTo>
                    <a:pt x="28" y="3"/>
                    <a:pt x="21" y="0"/>
                    <a:pt x="1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28"/>
            <p:cNvSpPr/>
            <p:nvPr/>
          </p:nvSpPr>
          <p:spPr>
            <a:xfrm rot="1290219">
              <a:off x="2637611" y="3218077"/>
              <a:ext cx="663" cy="1635"/>
            </a:xfrm>
            <a:custGeom>
              <a:rect b="b" l="l" r="r" t="t"/>
              <a:pathLst>
                <a:path extrusionOk="0" h="37" w="13">
                  <a:moveTo>
                    <a:pt x="0" y="0"/>
                  </a:moveTo>
                  <a:lnTo>
                    <a:pt x="12" y="36"/>
                  </a:lnTo>
                  <a:lnTo>
                    <a:pt x="12" y="24"/>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28"/>
            <p:cNvSpPr/>
            <p:nvPr/>
          </p:nvSpPr>
          <p:spPr>
            <a:xfrm rot="1290219">
              <a:off x="2630067" y="3212343"/>
              <a:ext cx="1275" cy="574"/>
            </a:xfrm>
            <a:custGeom>
              <a:rect b="b" l="l" r="r" t="t"/>
              <a:pathLst>
                <a:path extrusionOk="0" h="13" w="25">
                  <a:moveTo>
                    <a:pt x="25" y="1"/>
                  </a:moveTo>
                  <a:lnTo>
                    <a:pt x="25" y="1"/>
                  </a:lnTo>
                  <a:cubicBezTo>
                    <a:pt x="13" y="1"/>
                    <a:pt x="1" y="13"/>
                    <a:pt x="13" y="13"/>
                  </a:cubicBezTo>
                  <a:cubicBezTo>
                    <a:pt x="13" y="13"/>
                    <a:pt x="13" y="1"/>
                    <a:pt x="2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28"/>
            <p:cNvSpPr/>
            <p:nvPr/>
          </p:nvSpPr>
          <p:spPr>
            <a:xfrm rot="1290219">
              <a:off x="2631206" y="3212792"/>
              <a:ext cx="1275" cy="574"/>
            </a:xfrm>
            <a:custGeom>
              <a:rect b="b" l="l" r="r" t="t"/>
              <a:pathLst>
                <a:path extrusionOk="0" h="13" w="25">
                  <a:moveTo>
                    <a:pt x="1" y="1"/>
                  </a:moveTo>
                  <a:cubicBezTo>
                    <a:pt x="13" y="1"/>
                    <a:pt x="13" y="1"/>
                    <a:pt x="13" y="13"/>
                  </a:cubicBez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28"/>
            <p:cNvSpPr/>
            <p:nvPr/>
          </p:nvSpPr>
          <p:spPr>
            <a:xfrm rot="1290219">
              <a:off x="2627074" y="3210762"/>
              <a:ext cx="4285" cy="3181"/>
            </a:xfrm>
            <a:custGeom>
              <a:rect b="b" l="l" r="r" t="t"/>
              <a:pathLst>
                <a:path extrusionOk="0" h="72" w="84">
                  <a:moveTo>
                    <a:pt x="48" y="0"/>
                  </a:moveTo>
                  <a:lnTo>
                    <a:pt x="12" y="24"/>
                  </a:lnTo>
                  <a:lnTo>
                    <a:pt x="36" y="72"/>
                  </a:lnTo>
                  <a:cubicBezTo>
                    <a:pt x="84" y="60"/>
                    <a:pt x="0" y="36"/>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28"/>
            <p:cNvSpPr/>
            <p:nvPr/>
          </p:nvSpPr>
          <p:spPr>
            <a:xfrm rot="1290219">
              <a:off x="2610185" y="3205491"/>
              <a:ext cx="10967" cy="5037"/>
            </a:xfrm>
            <a:custGeom>
              <a:rect b="b" l="l" r="r" t="t"/>
              <a:pathLst>
                <a:path extrusionOk="0" h="114" w="215">
                  <a:moveTo>
                    <a:pt x="107" y="0"/>
                  </a:moveTo>
                  <a:lnTo>
                    <a:pt x="107" y="0"/>
                  </a:lnTo>
                  <a:cubicBezTo>
                    <a:pt x="0" y="12"/>
                    <a:pt x="119" y="95"/>
                    <a:pt x="0" y="107"/>
                  </a:cubicBezTo>
                  <a:cubicBezTo>
                    <a:pt x="12" y="111"/>
                    <a:pt x="22" y="113"/>
                    <a:pt x="31" y="113"/>
                  </a:cubicBezTo>
                  <a:cubicBezTo>
                    <a:pt x="87" y="113"/>
                    <a:pt x="78" y="38"/>
                    <a:pt x="129" y="38"/>
                  </a:cubicBezTo>
                  <a:cubicBezTo>
                    <a:pt x="139" y="38"/>
                    <a:pt x="151" y="41"/>
                    <a:pt x="167" y="48"/>
                  </a:cubicBezTo>
                  <a:cubicBezTo>
                    <a:pt x="135" y="16"/>
                    <a:pt x="161" y="16"/>
                    <a:pt x="186" y="16"/>
                  </a:cubicBezTo>
                  <a:lnTo>
                    <a:pt x="186" y="16"/>
                  </a:lnTo>
                  <a:cubicBezTo>
                    <a:pt x="198" y="16"/>
                    <a:pt x="210" y="16"/>
                    <a:pt x="214" y="12"/>
                  </a:cubicBezTo>
                  <a:cubicBezTo>
                    <a:pt x="209" y="8"/>
                    <a:pt x="203" y="7"/>
                    <a:pt x="197" y="7"/>
                  </a:cubicBezTo>
                  <a:cubicBezTo>
                    <a:pt x="174" y="7"/>
                    <a:pt x="148" y="24"/>
                    <a:pt x="130" y="24"/>
                  </a:cubicBezTo>
                  <a:cubicBezTo>
                    <a:pt x="119" y="24"/>
                    <a:pt x="111" y="19"/>
                    <a:pt x="10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28"/>
            <p:cNvSpPr/>
            <p:nvPr/>
          </p:nvSpPr>
          <p:spPr>
            <a:xfrm rot="1290219">
              <a:off x="2617779" y="3210644"/>
              <a:ext cx="2856" cy="1502"/>
            </a:xfrm>
            <a:custGeom>
              <a:rect b="b" l="l" r="r" t="t"/>
              <a:pathLst>
                <a:path extrusionOk="0" h="34" w="56">
                  <a:moveTo>
                    <a:pt x="25" y="0"/>
                  </a:moveTo>
                  <a:cubicBezTo>
                    <a:pt x="15" y="0"/>
                    <a:pt x="5" y="4"/>
                    <a:pt x="1" y="13"/>
                  </a:cubicBezTo>
                  <a:cubicBezTo>
                    <a:pt x="10" y="13"/>
                    <a:pt x="25" y="33"/>
                    <a:pt x="38" y="33"/>
                  </a:cubicBezTo>
                  <a:cubicBezTo>
                    <a:pt x="42" y="33"/>
                    <a:pt x="45" y="31"/>
                    <a:pt x="48" y="25"/>
                  </a:cubicBezTo>
                  <a:cubicBezTo>
                    <a:pt x="56" y="11"/>
                    <a:pt x="40" y="0"/>
                    <a:pt x="2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28"/>
            <p:cNvSpPr/>
            <p:nvPr/>
          </p:nvSpPr>
          <p:spPr>
            <a:xfrm rot="1290219">
              <a:off x="2609542" y="3202847"/>
              <a:ext cx="2448" cy="1060"/>
            </a:xfrm>
            <a:custGeom>
              <a:rect b="b" l="l" r="r" t="t"/>
              <a:pathLst>
                <a:path extrusionOk="0" h="24" w="48">
                  <a:moveTo>
                    <a:pt x="12" y="0"/>
                  </a:moveTo>
                  <a:lnTo>
                    <a:pt x="0" y="12"/>
                  </a:lnTo>
                  <a:lnTo>
                    <a:pt x="48" y="24"/>
                  </a:lnTo>
                  <a:lnTo>
                    <a:pt x="12"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28"/>
            <p:cNvSpPr/>
            <p:nvPr/>
          </p:nvSpPr>
          <p:spPr>
            <a:xfrm rot="1290219">
              <a:off x="2605548" y="3200097"/>
              <a:ext cx="2244" cy="1105"/>
            </a:xfrm>
            <a:custGeom>
              <a:rect b="b" l="l" r="r" t="t"/>
              <a:pathLst>
                <a:path extrusionOk="0" h="25" w="44">
                  <a:moveTo>
                    <a:pt x="44" y="0"/>
                  </a:moveTo>
                  <a:lnTo>
                    <a:pt x="39" y="5"/>
                  </a:lnTo>
                  <a:lnTo>
                    <a:pt x="39" y="5"/>
                  </a:lnTo>
                  <a:cubicBezTo>
                    <a:pt x="42" y="4"/>
                    <a:pt x="44" y="3"/>
                    <a:pt x="44" y="0"/>
                  </a:cubicBezTo>
                  <a:close/>
                  <a:moveTo>
                    <a:pt x="39" y="5"/>
                  </a:moveTo>
                  <a:lnTo>
                    <a:pt x="39" y="5"/>
                  </a:lnTo>
                  <a:cubicBezTo>
                    <a:pt x="27" y="9"/>
                    <a:pt x="1" y="5"/>
                    <a:pt x="20" y="24"/>
                  </a:cubicBezTo>
                  <a:lnTo>
                    <a:pt x="39" y="5"/>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28"/>
            <p:cNvSpPr/>
            <p:nvPr/>
          </p:nvSpPr>
          <p:spPr>
            <a:xfrm rot="1290219">
              <a:off x="2596250" y="3195381"/>
              <a:ext cx="2703" cy="2254"/>
            </a:xfrm>
            <a:custGeom>
              <a:rect b="b" l="l" r="r" t="t"/>
              <a:pathLst>
                <a:path extrusionOk="0" h="51" w="53">
                  <a:moveTo>
                    <a:pt x="44" y="0"/>
                  </a:moveTo>
                  <a:cubicBezTo>
                    <a:pt x="16" y="0"/>
                    <a:pt x="0" y="51"/>
                    <a:pt x="40" y="51"/>
                  </a:cubicBezTo>
                  <a:cubicBezTo>
                    <a:pt x="43" y="51"/>
                    <a:pt x="48" y="50"/>
                    <a:pt x="52" y="49"/>
                  </a:cubicBezTo>
                  <a:lnTo>
                    <a:pt x="40" y="49"/>
                  </a:lnTo>
                  <a:cubicBezTo>
                    <a:pt x="40" y="37"/>
                    <a:pt x="5" y="2"/>
                    <a:pt x="52" y="2"/>
                  </a:cubicBezTo>
                  <a:cubicBezTo>
                    <a:pt x="49" y="1"/>
                    <a:pt x="47" y="0"/>
                    <a:pt x="4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28"/>
            <p:cNvSpPr/>
            <p:nvPr/>
          </p:nvSpPr>
          <p:spPr>
            <a:xfrm rot="1290219">
              <a:off x="2578365" y="3192913"/>
              <a:ext cx="3060" cy="1105"/>
            </a:xfrm>
            <a:custGeom>
              <a:rect b="b" l="l" r="r" t="t"/>
              <a:pathLst>
                <a:path extrusionOk="0" h="25" w="60">
                  <a:moveTo>
                    <a:pt x="48" y="1"/>
                  </a:moveTo>
                  <a:lnTo>
                    <a:pt x="0" y="13"/>
                  </a:lnTo>
                  <a:lnTo>
                    <a:pt x="12" y="25"/>
                  </a:lnTo>
                  <a:cubicBezTo>
                    <a:pt x="36" y="25"/>
                    <a:pt x="60" y="13"/>
                    <a:pt x="4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28"/>
            <p:cNvSpPr/>
            <p:nvPr/>
          </p:nvSpPr>
          <p:spPr>
            <a:xfrm rot="1290219">
              <a:off x="2576743" y="3202131"/>
              <a:ext cx="4285" cy="972"/>
            </a:xfrm>
            <a:custGeom>
              <a:rect b="b" l="l" r="r" t="t"/>
              <a:pathLst>
                <a:path extrusionOk="0" h="22" w="84">
                  <a:moveTo>
                    <a:pt x="0" y="0"/>
                  </a:moveTo>
                  <a:cubicBezTo>
                    <a:pt x="8" y="17"/>
                    <a:pt x="17" y="22"/>
                    <a:pt x="26" y="22"/>
                  </a:cubicBezTo>
                  <a:cubicBezTo>
                    <a:pt x="37" y="22"/>
                    <a:pt x="50" y="13"/>
                    <a:pt x="65" y="11"/>
                  </a:cubicBezTo>
                  <a:lnTo>
                    <a:pt x="65" y="11"/>
                  </a:lnTo>
                  <a:cubicBezTo>
                    <a:pt x="70" y="12"/>
                    <a:pt x="76" y="12"/>
                    <a:pt x="84" y="12"/>
                  </a:cubicBezTo>
                  <a:cubicBezTo>
                    <a:pt x="79" y="11"/>
                    <a:pt x="75" y="10"/>
                    <a:pt x="71" y="10"/>
                  </a:cubicBezTo>
                  <a:cubicBezTo>
                    <a:pt x="69" y="10"/>
                    <a:pt x="67" y="10"/>
                    <a:pt x="65" y="11"/>
                  </a:cubicBezTo>
                  <a:lnTo>
                    <a:pt x="65" y="11"/>
                  </a:lnTo>
                  <a:cubicBezTo>
                    <a:pt x="46" y="8"/>
                    <a:pt x="37"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28"/>
            <p:cNvSpPr/>
            <p:nvPr/>
          </p:nvSpPr>
          <p:spPr>
            <a:xfrm rot="1290219">
              <a:off x="2576909" y="3189387"/>
              <a:ext cx="2499" cy="1149"/>
            </a:xfrm>
            <a:custGeom>
              <a:rect b="b" l="l" r="r" t="t"/>
              <a:pathLst>
                <a:path extrusionOk="0" h="26" w="49">
                  <a:moveTo>
                    <a:pt x="28" y="0"/>
                  </a:moveTo>
                  <a:cubicBezTo>
                    <a:pt x="14" y="0"/>
                    <a:pt x="1" y="10"/>
                    <a:pt x="1" y="25"/>
                  </a:cubicBezTo>
                  <a:cubicBezTo>
                    <a:pt x="7" y="13"/>
                    <a:pt x="16" y="10"/>
                    <a:pt x="25" y="10"/>
                  </a:cubicBezTo>
                  <a:cubicBezTo>
                    <a:pt x="33" y="10"/>
                    <a:pt x="42" y="13"/>
                    <a:pt x="48" y="13"/>
                  </a:cubicBezTo>
                  <a:cubicBezTo>
                    <a:pt x="44" y="4"/>
                    <a:pt x="36" y="0"/>
                    <a:pt x="2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28"/>
            <p:cNvSpPr/>
            <p:nvPr/>
          </p:nvSpPr>
          <p:spPr>
            <a:xfrm rot="1290219">
              <a:off x="2566532" y="3186208"/>
              <a:ext cx="9130" cy="5877"/>
            </a:xfrm>
            <a:custGeom>
              <a:rect b="b" l="l" r="r" t="t"/>
              <a:pathLst>
                <a:path extrusionOk="0" h="133" w="179">
                  <a:moveTo>
                    <a:pt x="169" y="0"/>
                  </a:moveTo>
                  <a:cubicBezTo>
                    <a:pt x="135" y="0"/>
                    <a:pt x="140" y="55"/>
                    <a:pt x="112" y="60"/>
                  </a:cubicBezTo>
                  <a:lnTo>
                    <a:pt x="112" y="60"/>
                  </a:lnTo>
                  <a:cubicBezTo>
                    <a:pt x="110" y="60"/>
                    <a:pt x="108" y="59"/>
                    <a:pt x="106" y="59"/>
                  </a:cubicBezTo>
                  <a:lnTo>
                    <a:pt x="106" y="59"/>
                  </a:lnTo>
                  <a:cubicBezTo>
                    <a:pt x="107" y="59"/>
                    <a:pt x="107" y="60"/>
                    <a:pt x="107" y="61"/>
                  </a:cubicBezTo>
                  <a:cubicBezTo>
                    <a:pt x="109" y="61"/>
                    <a:pt x="111" y="61"/>
                    <a:pt x="112" y="60"/>
                  </a:cubicBezTo>
                  <a:lnTo>
                    <a:pt x="112" y="60"/>
                  </a:lnTo>
                  <a:cubicBezTo>
                    <a:pt x="118" y="64"/>
                    <a:pt x="125" y="71"/>
                    <a:pt x="131" y="85"/>
                  </a:cubicBezTo>
                  <a:lnTo>
                    <a:pt x="179" y="1"/>
                  </a:lnTo>
                  <a:cubicBezTo>
                    <a:pt x="175" y="0"/>
                    <a:pt x="172" y="0"/>
                    <a:pt x="169" y="0"/>
                  </a:cubicBezTo>
                  <a:close/>
                  <a:moveTo>
                    <a:pt x="57" y="6"/>
                  </a:moveTo>
                  <a:cubicBezTo>
                    <a:pt x="35" y="6"/>
                    <a:pt x="15" y="14"/>
                    <a:pt x="0" y="37"/>
                  </a:cubicBezTo>
                  <a:cubicBezTo>
                    <a:pt x="12" y="49"/>
                    <a:pt x="24" y="109"/>
                    <a:pt x="12" y="132"/>
                  </a:cubicBezTo>
                  <a:cubicBezTo>
                    <a:pt x="56" y="115"/>
                    <a:pt x="81" y="59"/>
                    <a:pt x="105" y="59"/>
                  </a:cubicBezTo>
                  <a:cubicBezTo>
                    <a:pt x="105" y="59"/>
                    <a:pt x="106" y="59"/>
                    <a:pt x="106" y="59"/>
                  </a:cubicBezTo>
                  <a:lnTo>
                    <a:pt x="106" y="59"/>
                  </a:lnTo>
                  <a:cubicBezTo>
                    <a:pt x="96" y="36"/>
                    <a:pt x="107" y="25"/>
                    <a:pt x="96" y="13"/>
                  </a:cubicBezTo>
                  <a:cubicBezTo>
                    <a:pt x="82" y="9"/>
                    <a:pt x="69" y="6"/>
                    <a:pt x="57" y="6"/>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28"/>
            <p:cNvSpPr/>
            <p:nvPr/>
          </p:nvSpPr>
          <p:spPr>
            <a:xfrm rot="1290219">
              <a:off x="2573260" y="3196041"/>
              <a:ext cx="3111" cy="2695"/>
            </a:xfrm>
            <a:custGeom>
              <a:rect b="b" l="l" r="r" t="t"/>
              <a:pathLst>
                <a:path extrusionOk="0" h="61" w="61">
                  <a:moveTo>
                    <a:pt x="25" y="1"/>
                  </a:moveTo>
                  <a:cubicBezTo>
                    <a:pt x="37" y="25"/>
                    <a:pt x="13" y="25"/>
                    <a:pt x="1" y="37"/>
                  </a:cubicBezTo>
                  <a:cubicBezTo>
                    <a:pt x="4" y="54"/>
                    <a:pt x="10" y="60"/>
                    <a:pt x="16" y="60"/>
                  </a:cubicBezTo>
                  <a:cubicBezTo>
                    <a:pt x="32" y="60"/>
                    <a:pt x="52" y="25"/>
                    <a:pt x="60" y="25"/>
                  </a:cubicBezTo>
                  <a:lnTo>
                    <a:pt x="25"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28"/>
            <p:cNvSpPr/>
            <p:nvPr/>
          </p:nvSpPr>
          <p:spPr>
            <a:xfrm rot="1290219">
              <a:off x="2552279" y="3184921"/>
              <a:ext cx="3111" cy="1105"/>
            </a:xfrm>
            <a:custGeom>
              <a:rect b="b" l="l" r="r" t="t"/>
              <a:pathLst>
                <a:path extrusionOk="0" h="25" w="61">
                  <a:moveTo>
                    <a:pt x="60" y="0"/>
                  </a:moveTo>
                  <a:lnTo>
                    <a:pt x="1" y="24"/>
                  </a:lnTo>
                  <a:lnTo>
                    <a:pt x="24" y="24"/>
                  </a:lnTo>
                  <a:lnTo>
                    <a:pt x="6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28"/>
            <p:cNvSpPr/>
            <p:nvPr/>
          </p:nvSpPr>
          <p:spPr>
            <a:xfrm rot="1290219">
              <a:off x="2550834" y="3183113"/>
              <a:ext cx="2499" cy="1635"/>
            </a:xfrm>
            <a:custGeom>
              <a:rect b="b" l="l" r="r" t="t"/>
              <a:pathLst>
                <a:path extrusionOk="0" h="37" w="49">
                  <a:moveTo>
                    <a:pt x="48" y="1"/>
                  </a:moveTo>
                  <a:cubicBezTo>
                    <a:pt x="37" y="13"/>
                    <a:pt x="13" y="24"/>
                    <a:pt x="1" y="36"/>
                  </a:cubicBezTo>
                  <a:cubicBezTo>
                    <a:pt x="25" y="24"/>
                    <a:pt x="37" y="24"/>
                    <a:pt x="48" y="13"/>
                  </a:cubicBezTo>
                  <a:lnTo>
                    <a:pt x="48"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28"/>
            <p:cNvSpPr/>
            <p:nvPr/>
          </p:nvSpPr>
          <p:spPr>
            <a:xfrm rot="1290219">
              <a:off x="2550068" y="3182194"/>
              <a:ext cx="2448" cy="574"/>
            </a:xfrm>
            <a:custGeom>
              <a:rect b="b" l="l" r="r" t="t"/>
              <a:pathLst>
                <a:path extrusionOk="0" h="13" w="48">
                  <a:moveTo>
                    <a:pt x="48" y="1"/>
                  </a:moveTo>
                  <a:lnTo>
                    <a:pt x="0" y="13"/>
                  </a:lnTo>
                  <a:lnTo>
                    <a:pt x="12" y="13"/>
                  </a:lnTo>
                  <a:lnTo>
                    <a:pt x="48"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28"/>
            <p:cNvSpPr/>
            <p:nvPr/>
          </p:nvSpPr>
          <p:spPr>
            <a:xfrm rot="1290219">
              <a:off x="2542847" y="3180676"/>
              <a:ext cx="3316" cy="1105"/>
            </a:xfrm>
            <a:custGeom>
              <a:rect b="b" l="l" r="r" t="t"/>
              <a:pathLst>
                <a:path extrusionOk="0" h="25" w="65">
                  <a:moveTo>
                    <a:pt x="0" y="1"/>
                  </a:moveTo>
                  <a:lnTo>
                    <a:pt x="12" y="24"/>
                  </a:lnTo>
                  <a:cubicBezTo>
                    <a:pt x="17" y="22"/>
                    <a:pt x="23" y="21"/>
                    <a:pt x="29" y="21"/>
                  </a:cubicBezTo>
                  <a:cubicBezTo>
                    <a:pt x="40" y="21"/>
                    <a:pt x="50" y="24"/>
                    <a:pt x="56" y="24"/>
                  </a:cubicBezTo>
                  <a:cubicBezTo>
                    <a:pt x="62" y="24"/>
                    <a:pt x="64" y="21"/>
                    <a:pt x="60" y="12"/>
                  </a:cubicBezTo>
                  <a:lnTo>
                    <a:pt x="60" y="12"/>
                  </a:lnTo>
                  <a:cubicBezTo>
                    <a:pt x="55" y="17"/>
                    <a:pt x="46" y="20"/>
                    <a:pt x="36" y="20"/>
                  </a:cubicBezTo>
                  <a:cubicBezTo>
                    <a:pt x="22" y="20"/>
                    <a:pt x="7" y="14"/>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28"/>
            <p:cNvSpPr/>
            <p:nvPr/>
          </p:nvSpPr>
          <p:spPr>
            <a:xfrm rot="1290219">
              <a:off x="2518403" y="3202841"/>
              <a:ext cx="1275" cy="1591"/>
            </a:xfrm>
            <a:custGeom>
              <a:rect b="b" l="l" r="r" t="t"/>
              <a:pathLst>
                <a:path extrusionOk="0" h="36" w="25">
                  <a:moveTo>
                    <a:pt x="1" y="0"/>
                  </a:moveTo>
                  <a:lnTo>
                    <a:pt x="1" y="36"/>
                  </a:lnTo>
                  <a:lnTo>
                    <a:pt x="13" y="36"/>
                  </a:lnTo>
                  <a:cubicBezTo>
                    <a:pt x="25" y="24"/>
                    <a:pt x="13"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28"/>
            <p:cNvSpPr/>
            <p:nvPr/>
          </p:nvSpPr>
          <p:spPr>
            <a:xfrm rot="1290219">
              <a:off x="2513219" y="3200844"/>
              <a:ext cx="4897" cy="2784"/>
            </a:xfrm>
            <a:custGeom>
              <a:rect b="b" l="l" r="r" t="t"/>
              <a:pathLst>
                <a:path extrusionOk="0" h="63" w="96">
                  <a:moveTo>
                    <a:pt x="86" y="1"/>
                  </a:moveTo>
                  <a:cubicBezTo>
                    <a:pt x="68" y="1"/>
                    <a:pt x="55" y="27"/>
                    <a:pt x="24" y="27"/>
                  </a:cubicBezTo>
                  <a:lnTo>
                    <a:pt x="36" y="3"/>
                  </a:lnTo>
                  <a:lnTo>
                    <a:pt x="1" y="63"/>
                  </a:lnTo>
                  <a:cubicBezTo>
                    <a:pt x="60" y="63"/>
                    <a:pt x="48" y="15"/>
                    <a:pt x="96" y="3"/>
                  </a:cubicBezTo>
                  <a:cubicBezTo>
                    <a:pt x="92" y="2"/>
                    <a:pt x="89" y="1"/>
                    <a:pt x="8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28"/>
            <p:cNvSpPr/>
            <p:nvPr/>
          </p:nvSpPr>
          <p:spPr>
            <a:xfrm rot="1290219">
              <a:off x="2462978" y="3192855"/>
              <a:ext cx="6325" cy="5612"/>
            </a:xfrm>
            <a:custGeom>
              <a:rect b="b" l="l" r="r" t="t"/>
              <a:pathLst>
                <a:path extrusionOk="0" h="127" w="124">
                  <a:moveTo>
                    <a:pt x="123" y="0"/>
                  </a:moveTo>
                  <a:lnTo>
                    <a:pt x="123" y="0"/>
                  </a:lnTo>
                  <a:cubicBezTo>
                    <a:pt x="88" y="36"/>
                    <a:pt x="52" y="48"/>
                    <a:pt x="4" y="84"/>
                  </a:cubicBezTo>
                  <a:cubicBezTo>
                    <a:pt x="14" y="93"/>
                    <a:pt x="0" y="126"/>
                    <a:pt x="1" y="126"/>
                  </a:cubicBezTo>
                  <a:cubicBezTo>
                    <a:pt x="1" y="126"/>
                    <a:pt x="2" y="124"/>
                    <a:pt x="4" y="119"/>
                  </a:cubicBezTo>
                  <a:lnTo>
                    <a:pt x="52" y="84"/>
                  </a:lnTo>
                  <a:lnTo>
                    <a:pt x="52" y="108"/>
                  </a:lnTo>
                  <a:cubicBezTo>
                    <a:pt x="111" y="108"/>
                    <a:pt x="64" y="60"/>
                    <a:pt x="111" y="60"/>
                  </a:cubicBezTo>
                  <a:cubicBezTo>
                    <a:pt x="111" y="24"/>
                    <a:pt x="99" y="36"/>
                    <a:pt x="12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28"/>
            <p:cNvSpPr/>
            <p:nvPr/>
          </p:nvSpPr>
          <p:spPr>
            <a:xfrm rot="1290219">
              <a:off x="2538160" y="3210526"/>
              <a:ext cx="4897" cy="10561"/>
            </a:xfrm>
            <a:custGeom>
              <a:rect b="b" l="l" r="r" t="t"/>
              <a:pathLst>
                <a:path extrusionOk="0" h="239" w="96">
                  <a:moveTo>
                    <a:pt x="72" y="0"/>
                  </a:moveTo>
                  <a:lnTo>
                    <a:pt x="72" y="0"/>
                  </a:lnTo>
                  <a:cubicBezTo>
                    <a:pt x="12" y="72"/>
                    <a:pt x="0" y="203"/>
                    <a:pt x="48" y="239"/>
                  </a:cubicBezTo>
                  <a:cubicBezTo>
                    <a:pt x="36" y="143"/>
                    <a:pt x="95" y="72"/>
                    <a:pt x="7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28"/>
            <p:cNvSpPr/>
            <p:nvPr/>
          </p:nvSpPr>
          <p:spPr>
            <a:xfrm rot="1290219">
              <a:off x="2541827" y="3216080"/>
              <a:ext cx="1275" cy="3712"/>
            </a:xfrm>
            <a:custGeom>
              <a:rect b="b" l="l" r="r" t="t"/>
              <a:pathLst>
                <a:path extrusionOk="0" h="84" w="25">
                  <a:moveTo>
                    <a:pt x="1" y="1"/>
                  </a:moveTo>
                  <a:lnTo>
                    <a:pt x="24" y="84"/>
                  </a:lnTo>
                  <a:lnTo>
                    <a:pt x="24" y="24"/>
                  </a:lnTo>
                  <a:lnTo>
                    <a:pt x="1"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28"/>
            <p:cNvSpPr/>
            <p:nvPr/>
          </p:nvSpPr>
          <p:spPr>
            <a:xfrm rot="1290219">
              <a:off x="2544207" y="3215817"/>
              <a:ext cx="663" cy="5302"/>
            </a:xfrm>
            <a:custGeom>
              <a:rect b="b" l="l" r="r" t="t"/>
              <a:pathLst>
                <a:path extrusionOk="0" h="120" w="13">
                  <a:moveTo>
                    <a:pt x="12" y="1"/>
                  </a:moveTo>
                  <a:lnTo>
                    <a:pt x="0" y="13"/>
                  </a:lnTo>
                  <a:lnTo>
                    <a:pt x="0" y="120"/>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28"/>
            <p:cNvSpPr/>
            <p:nvPr/>
          </p:nvSpPr>
          <p:spPr>
            <a:xfrm rot="1290219">
              <a:off x="2530976" y="3220625"/>
              <a:ext cx="7498" cy="10561"/>
            </a:xfrm>
            <a:custGeom>
              <a:rect b="b" l="l" r="r" t="t"/>
              <a:pathLst>
                <a:path extrusionOk="0" h="239" w="147">
                  <a:moveTo>
                    <a:pt x="99" y="0"/>
                  </a:moveTo>
                  <a:cubicBezTo>
                    <a:pt x="65" y="0"/>
                    <a:pt x="63" y="169"/>
                    <a:pt x="24" y="169"/>
                  </a:cubicBezTo>
                  <a:cubicBezTo>
                    <a:pt x="21" y="169"/>
                    <a:pt x="18" y="168"/>
                    <a:pt x="16" y="167"/>
                  </a:cubicBezTo>
                  <a:cubicBezTo>
                    <a:pt x="1" y="212"/>
                    <a:pt x="3" y="221"/>
                    <a:pt x="11" y="221"/>
                  </a:cubicBezTo>
                  <a:cubicBezTo>
                    <a:pt x="16" y="221"/>
                    <a:pt x="25" y="217"/>
                    <a:pt x="33" y="217"/>
                  </a:cubicBezTo>
                  <a:cubicBezTo>
                    <a:pt x="41" y="217"/>
                    <a:pt x="48" y="221"/>
                    <a:pt x="51" y="238"/>
                  </a:cubicBezTo>
                  <a:cubicBezTo>
                    <a:pt x="51" y="203"/>
                    <a:pt x="51" y="179"/>
                    <a:pt x="51" y="155"/>
                  </a:cubicBezTo>
                  <a:cubicBezTo>
                    <a:pt x="65" y="139"/>
                    <a:pt x="74" y="133"/>
                    <a:pt x="82" y="133"/>
                  </a:cubicBezTo>
                  <a:cubicBezTo>
                    <a:pt x="102" y="133"/>
                    <a:pt x="104" y="178"/>
                    <a:pt x="114" y="178"/>
                  </a:cubicBezTo>
                  <a:cubicBezTo>
                    <a:pt x="116" y="178"/>
                    <a:pt x="119" y="175"/>
                    <a:pt x="123" y="167"/>
                  </a:cubicBezTo>
                  <a:cubicBezTo>
                    <a:pt x="147" y="72"/>
                    <a:pt x="63" y="119"/>
                    <a:pt x="9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28"/>
            <p:cNvSpPr/>
            <p:nvPr/>
          </p:nvSpPr>
          <p:spPr>
            <a:xfrm rot="1290219">
              <a:off x="2628742" y="3403289"/>
              <a:ext cx="612" cy="309"/>
            </a:xfrm>
            <a:custGeom>
              <a:rect b="b" l="l" r="r" t="t"/>
              <a:pathLst>
                <a:path extrusionOk="0" h="7" w="12">
                  <a:moveTo>
                    <a:pt x="3" y="1"/>
                  </a:moveTo>
                  <a:cubicBezTo>
                    <a:pt x="1" y="1"/>
                    <a:pt x="0" y="2"/>
                    <a:pt x="0" y="6"/>
                  </a:cubicBezTo>
                  <a:lnTo>
                    <a:pt x="12" y="6"/>
                  </a:lnTo>
                  <a:cubicBezTo>
                    <a:pt x="12" y="6"/>
                    <a:pt x="7" y="1"/>
                    <a:pt x="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28"/>
            <p:cNvSpPr/>
            <p:nvPr/>
          </p:nvSpPr>
          <p:spPr>
            <a:xfrm rot="1290219">
              <a:off x="2686003" y="3408988"/>
              <a:ext cx="2448" cy="1105"/>
            </a:xfrm>
            <a:custGeom>
              <a:rect b="b" l="l" r="r" t="t"/>
              <a:pathLst>
                <a:path extrusionOk="0" h="25" w="48">
                  <a:moveTo>
                    <a:pt x="24" y="1"/>
                  </a:moveTo>
                  <a:lnTo>
                    <a:pt x="0" y="25"/>
                  </a:lnTo>
                  <a:cubicBezTo>
                    <a:pt x="24" y="25"/>
                    <a:pt x="36" y="13"/>
                    <a:pt x="48" y="13"/>
                  </a:cubicBezTo>
                  <a:cubicBezTo>
                    <a:pt x="48" y="13"/>
                    <a:pt x="36" y="1"/>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28"/>
            <p:cNvSpPr/>
            <p:nvPr/>
          </p:nvSpPr>
          <p:spPr>
            <a:xfrm rot="1290219">
              <a:off x="2590204" y="3388210"/>
              <a:ext cx="2448" cy="1060"/>
            </a:xfrm>
            <a:custGeom>
              <a:rect b="b" l="l" r="r" t="t"/>
              <a:pathLst>
                <a:path extrusionOk="0" h="24" w="48">
                  <a:moveTo>
                    <a:pt x="0" y="0"/>
                  </a:moveTo>
                  <a:cubicBezTo>
                    <a:pt x="12" y="12"/>
                    <a:pt x="24" y="24"/>
                    <a:pt x="48" y="24"/>
                  </a:cubicBezTo>
                  <a:cubicBezTo>
                    <a:pt x="36" y="12"/>
                    <a:pt x="12"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28"/>
            <p:cNvSpPr/>
            <p:nvPr/>
          </p:nvSpPr>
          <p:spPr>
            <a:xfrm rot="1290219">
              <a:off x="2743818" y="3202990"/>
              <a:ext cx="1275" cy="574"/>
            </a:xfrm>
            <a:custGeom>
              <a:rect b="b" l="l" r="r" t="t"/>
              <a:pathLst>
                <a:path extrusionOk="0" h="13" w="25">
                  <a:moveTo>
                    <a:pt x="1" y="1"/>
                  </a:moveTo>
                  <a:lnTo>
                    <a:pt x="12" y="13"/>
                  </a:lnTo>
                  <a:cubicBezTo>
                    <a:pt x="12" y="1"/>
                    <a:pt x="24" y="1"/>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28"/>
            <p:cNvSpPr/>
            <p:nvPr/>
          </p:nvSpPr>
          <p:spPr>
            <a:xfrm rot="1290219">
              <a:off x="2739333" y="3382862"/>
              <a:ext cx="663" cy="2165"/>
            </a:xfrm>
            <a:custGeom>
              <a:rect b="b" l="l" r="r" t="t"/>
              <a:pathLst>
                <a:path extrusionOk="0" h="49" w="13">
                  <a:moveTo>
                    <a:pt x="13" y="1"/>
                  </a:moveTo>
                  <a:lnTo>
                    <a:pt x="13" y="1"/>
                  </a:lnTo>
                  <a:cubicBezTo>
                    <a:pt x="1" y="25"/>
                    <a:pt x="1" y="36"/>
                    <a:pt x="1" y="48"/>
                  </a:cubicBezTo>
                  <a:cubicBezTo>
                    <a:pt x="1" y="36"/>
                    <a:pt x="13" y="13"/>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28"/>
            <p:cNvSpPr/>
            <p:nvPr/>
          </p:nvSpPr>
          <p:spPr>
            <a:xfrm rot="1290219">
              <a:off x="2517945" y="3283343"/>
              <a:ext cx="1275" cy="2165"/>
            </a:xfrm>
            <a:custGeom>
              <a:rect b="b" l="l" r="r" t="t"/>
              <a:pathLst>
                <a:path extrusionOk="0" h="49" w="25">
                  <a:moveTo>
                    <a:pt x="1" y="1"/>
                  </a:moveTo>
                  <a:cubicBezTo>
                    <a:pt x="1" y="25"/>
                    <a:pt x="13" y="37"/>
                    <a:pt x="25" y="48"/>
                  </a:cubicBezTo>
                  <a:cubicBezTo>
                    <a:pt x="25" y="37"/>
                    <a:pt x="25" y="25"/>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28"/>
            <p:cNvSpPr/>
            <p:nvPr/>
          </p:nvSpPr>
          <p:spPr>
            <a:xfrm rot="1290219">
              <a:off x="2520836" y="3305184"/>
              <a:ext cx="663" cy="44"/>
            </a:xfrm>
            <a:custGeom>
              <a:rect b="b" l="l" r="r" t="t"/>
              <a:pathLst>
                <a:path extrusionOk="0" h="1" w="13">
                  <a:moveTo>
                    <a:pt x="12" y="0"/>
                  </a:moveTo>
                  <a:lnTo>
                    <a:pt x="1" y="0"/>
                  </a:lnTo>
                  <a:cubicBezTo>
                    <a:pt x="1" y="0"/>
                    <a:pt x="1"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28"/>
            <p:cNvSpPr/>
            <p:nvPr/>
          </p:nvSpPr>
          <p:spPr>
            <a:xfrm rot="1290219">
              <a:off x="2524517" y="3319499"/>
              <a:ext cx="51" cy="44"/>
            </a:xfrm>
            <a:custGeom>
              <a:rect b="b" l="l" r="r" t="t"/>
              <a:pathLst>
                <a:path extrusionOk="0" h="1" w="1">
                  <a:moveTo>
                    <a:pt x="0" y="0"/>
                  </a:moveTo>
                  <a:lnTo>
                    <a:pt x="0" y="0"/>
                  </a:lnTo>
                  <a:cubicBezTo>
                    <a:pt x="0" y="0"/>
                    <a:pt x="0"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28"/>
            <p:cNvSpPr/>
            <p:nvPr/>
          </p:nvSpPr>
          <p:spPr>
            <a:xfrm rot="1290219">
              <a:off x="2513857" y="3285662"/>
              <a:ext cx="8518" cy="8440"/>
            </a:xfrm>
            <a:custGeom>
              <a:rect b="b" l="l" r="r" t="t"/>
              <a:pathLst>
                <a:path extrusionOk="0" h="191" w="167">
                  <a:moveTo>
                    <a:pt x="72" y="0"/>
                  </a:moveTo>
                  <a:lnTo>
                    <a:pt x="72" y="0"/>
                  </a:lnTo>
                  <a:cubicBezTo>
                    <a:pt x="60" y="48"/>
                    <a:pt x="0" y="84"/>
                    <a:pt x="96" y="108"/>
                  </a:cubicBezTo>
                  <a:lnTo>
                    <a:pt x="96" y="96"/>
                  </a:lnTo>
                  <a:cubicBezTo>
                    <a:pt x="96" y="131"/>
                    <a:pt x="131" y="167"/>
                    <a:pt x="155" y="191"/>
                  </a:cubicBezTo>
                  <a:cubicBezTo>
                    <a:pt x="155" y="191"/>
                    <a:pt x="155" y="179"/>
                    <a:pt x="167" y="179"/>
                  </a:cubicBezTo>
                  <a:cubicBezTo>
                    <a:pt x="155" y="155"/>
                    <a:pt x="143" y="131"/>
                    <a:pt x="143" y="96"/>
                  </a:cubicBezTo>
                  <a:cubicBezTo>
                    <a:pt x="143" y="60"/>
                    <a:pt x="96" y="36"/>
                    <a:pt x="7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28"/>
            <p:cNvSpPr/>
            <p:nvPr/>
          </p:nvSpPr>
          <p:spPr>
            <a:xfrm rot="1290219">
              <a:off x="2627427" y="3403458"/>
              <a:ext cx="1224" cy="265"/>
            </a:xfrm>
            <a:custGeom>
              <a:rect b="b" l="l" r="r" t="t"/>
              <a:pathLst>
                <a:path extrusionOk="0" h="6" w="24">
                  <a:moveTo>
                    <a:pt x="11" y="1"/>
                  </a:moveTo>
                  <a:cubicBezTo>
                    <a:pt x="3" y="1"/>
                    <a:pt x="0" y="6"/>
                    <a:pt x="24" y="6"/>
                  </a:cubicBezTo>
                  <a:cubicBezTo>
                    <a:pt x="20" y="2"/>
                    <a:pt x="15" y="1"/>
                    <a:pt x="1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28"/>
            <p:cNvSpPr/>
            <p:nvPr/>
          </p:nvSpPr>
          <p:spPr>
            <a:xfrm rot="1290219">
              <a:off x="2556023" y="3352317"/>
              <a:ext cx="663" cy="44"/>
            </a:xfrm>
            <a:custGeom>
              <a:rect b="b" l="l" r="r" t="t"/>
              <a:pathLst>
                <a:path extrusionOk="0" h="1" w="13">
                  <a:moveTo>
                    <a:pt x="0" y="1"/>
                  </a:moveTo>
                  <a:lnTo>
                    <a:pt x="0" y="1"/>
                  </a:lnTo>
                  <a:cubicBezTo>
                    <a:pt x="12" y="1"/>
                    <a:pt x="0" y="1"/>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28"/>
            <p:cNvSpPr/>
            <p:nvPr/>
          </p:nvSpPr>
          <p:spPr>
            <a:xfrm rot="1290219">
              <a:off x="2611441" y="3399794"/>
              <a:ext cx="1887" cy="44"/>
            </a:xfrm>
            <a:custGeom>
              <a:rect b="b" l="l" r="r" t="t"/>
              <a:pathLst>
                <a:path extrusionOk="0" h="1" w="37">
                  <a:moveTo>
                    <a:pt x="36" y="1"/>
                  </a:moveTo>
                  <a:lnTo>
                    <a:pt x="1" y="1"/>
                  </a:lnTo>
                  <a:cubicBezTo>
                    <a:pt x="13" y="1"/>
                    <a:pt x="25" y="1"/>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28"/>
            <p:cNvSpPr/>
            <p:nvPr/>
          </p:nvSpPr>
          <p:spPr>
            <a:xfrm rot="1290219">
              <a:off x="2449268" y="3118075"/>
              <a:ext cx="5764" cy="3535"/>
            </a:xfrm>
            <a:custGeom>
              <a:rect b="b" l="l" r="r" t="t"/>
              <a:pathLst>
                <a:path extrusionOk="0" h="80" w="113">
                  <a:moveTo>
                    <a:pt x="106" y="0"/>
                  </a:moveTo>
                  <a:cubicBezTo>
                    <a:pt x="93" y="0"/>
                    <a:pt x="52" y="40"/>
                    <a:pt x="41" y="40"/>
                  </a:cubicBezTo>
                  <a:cubicBezTo>
                    <a:pt x="36" y="40"/>
                    <a:pt x="37" y="32"/>
                    <a:pt x="48" y="8"/>
                  </a:cubicBezTo>
                  <a:lnTo>
                    <a:pt x="48" y="8"/>
                  </a:lnTo>
                  <a:cubicBezTo>
                    <a:pt x="25" y="32"/>
                    <a:pt x="13" y="55"/>
                    <a:pt x="1" y="67"/>
                  </a:cubicBezTo>
                  <a:lnTo>
                    <a:pt x="60" y="79"/>
                  </a:lnTo>
                  <a:cubicBezTo>
                    <a:pt x="72" y="64"/>
                    <a:pt x="72" y="60"/>
                    <a:pt x="68" y="60"/>
                  </a:cubicBezTo>
                  <a:cubicBezTo>
                    <a:pt x="63" y="60"/>
                    <a:pt x="49" y="68"/>
                    <a:pt x="41" y="68"/>
                  </a:cubicBezTo>
                  <a:cubicBezTo>
                    <a:pt x="36" y="68"/>
                    <a:pt x="33" y="65"/>
                    <a:pt x="37" y="55"/>
                  </a:cubicBezTo>
                  <a:cubicBezTo>
                    <a:pt x="60" y="32"/>
                    <a:pt x="84" y="44"/>
                    <a:pt x="108" y="20"/>
                  </a:cubicBezTo>
                  <a:cubicBezTo>
                    <a:pt x="113" y="5"/>
                    <a:pt x="111" y="0"/>
                    <a:pt x="10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28"/>
            <p:cNvSpPr/>
            <p:nvPr/>
          </p:nvSpPr>
          <p:spPr>
            <a:xfrm rot="1290219">
              <a:off x="2727773" y="3183821"/>
              <a:ext cx="6733" cy="4772"/>
            </a:xfrm>
            <a:custGeom>
              <a:rect b="b" l="l" r="r" t="t"/>
              <a:pathLst>
                <a:path extrusionOk="0" h="108" w="132">
                  <a:moveTo>
                    <a:pt x="84" y="0"/>
                  </a:moveTo>
                  <a:cubicBezTo>
                    <a:pt x="36" y="12"/>
                    <a:pt x="84" y="84"/>
                    <a:pt x="1" y="84"/>
                  </a:cubicBezTo>
                  <a:cubicBezTo>
                    <a:pt x="13" y="96"/>
                    <a:pt x="36" y="96"/>
                    <a:pt x="48" y="107"/>
                  </a:cubicBezTo>
                  <a:cubicBezTo>
                    <a:pt x="36" y="72"/>
                    <a:pt x="72" y="60"/>
                    <a:pt x="108" y="48"/>
                  </a:cubicBezTo>
                  <a:lnTo>
                    <a:pt x="120" y="60"/>
                  </a:lnTo>
                  <a:cubicBezTo>
                    <a:pt x="120" y="36"/>
                    <a:pt x="132" y="36"/>
                    <a:pt x="8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28"/>
            <p:cNvSpPr/>
            <p:nvPr/>
          </p:nvSpPr>
          <p:spPr>
            <a:xfrm rot="1290219">
              <a:off x="2729255" y="3188407"/>
              <a:ext cx="1887" cy="1635"/>
            </a:xfrm>
            <a:custGeom>
              <a:rect b="b" l="l" r="r" t="t"/>
              <a:pathLst>
                <a:path extrusionOk="0" h="37" w="37">
                  <a:moveTo>
                    <a:pt x="0" y="0"/>
                  </a:moveTo>
                  <a:cubicBezTo>
                    <a:pt x="0" y="12"/>
                    <a:pt x="0" y="12"/>
                    <a:pt x="0" y="12"/>
                  </a:cubicBezTo>
                  <a:cubicBezTo>
                    <a:pt x="0" y="12"/>
                    <a:pt x="0" y="24"/>
                    <a:pt x="12" y="24"/>
                  </a:cubicBezTo>
                  <a:cubicBezTo>
                    <a:pt x="24" y="24"/>
                    <a:pt x="24" y="36"/>
                    <a:pt x="36" y="36"/>
                  </a:cubicBezTo>
                  <a:cubicBezTo>
                    <a:pt x="24" y="24"/>
                    <a:pt x="12"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28"/>
            <p:cNvSpPr/>
            <p:nvPr/>
          </p:nvSpPr>
          <p:spPr>
            <a:xfrm rot="1290219">
              <a:off x="2500186" y="3113332"/>
              <a:ext cx="1887" cy="574"/>
            </a:xfrm>
            <a:custGeom>
              <a:rect b="b" l="l" r="r" t="t"/>
              <a:pathLst>
                <a:path extrusionOk="0" h="13" w="37">
                  <a:moveTo>
                    <a:pt x="36" y="1"/>
                  </a:moveTo>
                  <a:cubicBezTo>
                    <a:pt x="13" y="1"/>
                    <a:pt x="1" y="1"/>
                    <a:pt x="1" y="13"/>
                  </a:cubicBezTo>
                  <a:cubicBezTo>
                    <a:pt x="13" y="1"/>
                    <a:pt x="24" y="1"/>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28"/>
            <p:cNvSpPr/>
            <p:nvPr/>
          </p:nvSpPr>
          <p:spPr>
            <a:xfrm rot="1290219">
              <a:off x="2754636" y="3408654"/>
              <a:ext cx="663" cy="2165"/>
            </a:xfrm>
            <a:custGeom>
              <a:rect b="b" l="l" r="r" t="t"/>
              <a:pathLst>
                <a:path extrusionOk="0" h="49" w="13">
                  <a:moveTo>
                    <a:pt x="12" y="0"/>
                  </a:moveTo>
                  <a:cubicBezTo>
                    <a:pt x="12" y="24"/>
                    <a:pt x="0" y="36"/>
                    <a:pt x="0" y="48"/>
                  </a:cubicBezTo>
                  <a:cubicBezTo>
                    <a:pt x="12" y="24"/>
                    <a:pt x="12" y="12"/>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28"/>
            <p:cNvSpPr/>
            <p:nvPr/>
          </p:nvSpPr>
          <p:spPr>
            <a:xfrm rot="1290219">
              <a:off x="2757406" y="3215420"/>
              <a:ext cx="2499" cy="2165"/>
            </a:xfrm>
            <a:custGeom>
              <a:rect b="b" l="l" r="r" t="t"/>
              <a:pathLst>
                <a:path extrusionOk="0" h="49" w="49">
                  <a:moveTo>
                    <a:pt x="1" y="1"/>
                  </a:moveTo>
                  <a:lnTo>
                    <a:pt x="1" y="1"/>
                  </a:lnTo>
                  <a:cubicBezTo>
                    <a:pt x="13" y="13"/>
                    <a:pt x="13" y="25"/>
                    <a:pt x="25" y="37"/>
                  </a:cubicBezTo>
                  <a:cubicBezTo>
                    <a:pt x="37" y="37"/>
                    <a:pt x="37" y="37"/>
                    <a:pt x="49" y="48"/>
                  </a:cubicBezTo>
                  <a:lnTo>
                    <a:pt x="1"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28"/>
            <p:cNvSpPr/>
            <p:nvPr/>
          </p:nvSpPr>
          <p:spPr>
            <a:xfrm rot="1290219">
              <a:off x="2646264" y="3159730"/>
              <a:ext cx="5968" cy="1458"/>
            </a:xfrm>
            <a:custGeom>
              <a:rect b="b" l="l" r="r" t="t"/>
              <a:pathLst>
                <a:path extrusionOk="0" h="33" w="117">
                  <a:moveTo>
                    <a:pt x="109" y="0"/>
                  </a:moveTo>
                  <a:cubicBezTo>
                    <a:pt x="101" y="0"/>
                    <a:pt x="83" y="10"/>
                    <a:pt x="62" y="10"/>
                  </a:cubicBezTo>
                  <a:cubicBezTo>
                    <a:pt x="54" y="10"/>
                    <a:pt x="45" y="8"/>
                    <a:pt x="37" y="4"/>
                  </a:cubicBezTo>
                  <a:lnTo>
                    <a:pt x="1" y="28"/>
                  </a:lnTo>
                  <a:cubicBezTo>
                    <a:pt x="13" y="32"/>
                    <a:pt x="25" y="33"/>
                    <a:pt x="37" y="33"/>
                  </a:cubicBezTo>
                  <a:cubicBezTo>
                    <a:pt x="60" y="33"/>
                    <a:pt x="84" y="28"/>
                    <a:pt x="108" y="28"/>
                  </a:cubicBezTo>
                  <a:cubicBezTo>
                    <a:pt x="117" y="6"/>
                    <a:pt x="116" y="0"/>
                    <a:pt x="10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28"/>
            <p:cNvSpPr/>
            <p:nvPr/>
          </p:nvSpPr>
          <p:spPr>
            <a:xfrm rot="1290219">
              <a:off x="2449096" y="3119931"/>
              <a:ext cx="51" cy="44"/>
            </a:xfrm>
            <a:custGeom>
              <a:rect b="b" l="l" r="r" t="t"/>
              <a:pathLst>
                <a:path extrusionOk="0" h="1" w="1">
                  <a:moveTo>
                    <a:pt x="1" y="0"/>
                  </a:moveTo>
                  <a:cubicBezTo>
                    <a:pt x="1" y="0"/>
                    <a:pt x="1" y="0"/>
                    <a:pt x="1" y="0"/>
                  </a:cubicBezTo>
                  <a:cubicBezTo>
                    <a:pt x="1" y="0"/>
                    <a:pt x="1"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28"/>
            <p:cNvSpPr/>
            <p:nvPr/>
          </p:nvSpPr>
          <p:spPr>
            <a:xfrm rot="1290219">
              <a:off x="2738595" y="3200063"/>
              <a:ext cx="7957" cy="4330"/>
            </a:xfrm>
            <a:custGeom>
              <a:rect b="b" l="l" r="r" t="t"/>
              <a:pathLst>
                <a:path extrusionOk="0" h="98" w="156">
                  <a:moveTo>
                    <a:pt x="9" y="1"/>
                  </a:moveTo>
                  <a:cubicBezTo>
                    <a:pt x="6" y="1"/>
                    <a:pt x="3" y="1"/>
                    <a:pt x="0" y="2"/>
                  </a:cubicBezTo>
                  <a:cubicBezTo>
                    <a:pt x="60" y="38"/>
                    <a:pt x="108" y="62"/>
                    <a:pt x="155" y="98"/>
                  </a:cubicBezTo>
                  <a:lnTo>
                    <a:pt x="119" y="62"/>
                  </a:lnTo>
                  <a:cubicBezTo>
                    <a:pt x="86" y="62"/>
                    <a:pt x="43" y="1"/>
                    <a:pt x="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28"/>
            <p:cNvSpPr/>
            <p:nvPr/>
          </p:nvSpPr>
          <p:spPr>
            <a:xfrm rot="1290219">
              <a:off x="2534971" y="3234002"/>
              <a:ext cx="4285" cy="11091"/>
            </a:xfrm>
            <a:custGeom>
              <a:rect b="b" l="l" r="r" t="t"/>
              <a:pathLst>
                <a:path extrusionOk="0" h="251" w="84">
                  <a:moveTo>
                    <a:pt x="1" y="0"/>
                  </a:moveTo>
                  <a:lnTo>
                    <a:pt x="1" y="0"/>
                  </a:lnTo>
                  <a:cubicBezTo>
                    <a:pt x="24" y="84"/>
                    <a:pt x="1" y="131"/>
                    <a:pt x="12" y="250"/>
                  </a:cubicBezTo>
                  <a:lnTo>
                    <a:pt x="48" y="155"/>
                  </a:lnTo>
                  <a:lnTo>
                    <a:pt x="60" y="179"/>
                  </a:lnTo>
                  <a:cubicBezTo>
                    <a:pt x="60" y="167"/>
                    <a:pt x="72" y="143"/>
                    <a:pt x="84" y="131"/>
                  </a:cubicBezTo>
                  <a:cubicBezTo>
                    <a:pt x="72" y="36"/>
                    <a:pt x="36" y="24"/>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28"/>
            <p:cNvSpPr/>
            <p:nvPr/>
          </p:nvSpPr>
          <p:spPr>
            <a:xfrm rot="1290219">
              <a:off x="2523047" y="3237532"/>
              <a:ext cx="1887" cy="2695"/>
            </a:xfrm>
            <a:custGeom>
              <a:rect b="b" l="l" r="r" t="t"/>
              <a:pathLst>
                <a:path extrusionOk="0" h="61" w="37">
                  <a:moveTo>
                    <a:pt x="36" y="1"/>
                  </a:moveTo>
                  <a:cubicBezTo>
                    <a:pt x="24" y="13"/>
                    <a:pt x="0" y="36"/>
                    <a:pt x="0" y="48"/>
                  </a:cubicBezTo>
                  <a:lnTo>
                    <a:pt x="24" y="60"/>
                  </a:lnTo>
                  <a:lnTo>
                    <a:pt x="36"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28"/>
            <p:cNvSpPr/>
            <p:nvPr/>
          </p:nvSpPr>
          <p:spPr>
            <a:xfrm rot="1290219">
              <a:off x="2511658" y="3286162"/>
              <a:ext cx="2397" cy="4905"/>
            </a:xfrm>
            <a:custGeom>
              <a:rect b="b" l="l" r="r" t="t"/>
              <a:pathLst>
                <a:path extrusionOk="0" h="111" w="47">
                  <a:moveTo>
                    <a:pt x="26" y="0"/>
                  </a:moveTo>
                  <a:cubicBezTo>
                    <a:pt x="1" y="0"/>
                    <a:pt x="14" y="110"/>
                    <a:pt x="46" y="110"/>
                  </a:cubicBezTo>
                  <a:lnTo>
                    <a:pt x="34" y="3"/>
                  </a:lnTo>
                  <a:cubicBezTo>
                    <a:pt x="31" y="1"/>
                    <a:pt x="29" y="0"/>
                    <a:pt x="2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28"/>
            <p:cNvSpPr/>
            <p:nvPr/>
          </p:nvSpPr>
          <p:spPr>
            <a:xfrm rot="1290219">
              <a:off x="2529433" y="3272404"/>
              <a:ext cx="2499" cy="4242"/>
            </a:xfrm>
            <a:custGeom>
              <a:rect b="b" l="l" r="r" t="t"/>
              <a:pathLst>
                <a:path extrusionOk="0" h="96" w="49">
                  <a:moveTo>
                    <a:pt x="13" y="0"/>
                  </a:moveTo>
                  <a:lnTo>
                    <a:pt x="13" y="0"/>
                  </a:lnTo>
                  <a:cubicBezTo>
                    <a:pt x="1" y="36"/>
                    <a:pt x="13" y="96"/>
                    <a:pt x="36" y="96"/>
                  </a:cubicBezTo>
                  <a:cubicBezTo>
                    <a:pt x="13" y="48"/>
                    <a:pt x="48" y="84"/>
                    <a:pt x="36" y="36"/>
                  </a:cubicBezTo>
                  <a:lnTo>
                    <a:pt x="13"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28"/>
            <p:cNvSpPr/>
            <p:nvPr/>
          </p:nvSpPr>
          <p:spPr>
            <a:xfrm rot="1290219">
              <a:off x="2514126" y="3304377"/>
              <a:ext cx="3673" cy="4286"/>
            </a:xfrm>
            <a:custGeom>
              <a:rect b="b" l="l" r="r" t="t"/>
              <a:pathLst>
                <a:path extrusionOk="0" h="97" w="72">
                  <a:moveTo>
                    <a:pt x="7" y="0"/>
                  </a:moveTo>
                  <a:cubicBezTo>
                    <a:pt x="5" y="0"/>
                    <a:pt x="3" y="0"/>
                    <a:pt x="0" y="1"/>
                  </a:cubicBezTo>
                  <a:cubicBezTo>
                    <a:pt x="48" y="13"/>
                    <a:pt x="24" y="96"/>
                    <a:pt x="72" y="96"/>
                  </a:cubicBezTo>
                  <a:cubicBezTo>
                    <a:pt x="49" y="85"/>
                    <a:pt x="38" y="0"/>
                    <a:pt x="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28"/>
            <p:cNvSpPr/>
            <p:nvPr/>
          </p:nvSpPr>
          <p:spPr>
            <a:xfrm rot="1290219">
              <a:off x="2532932" y="3294885"/>
              <a:ext cx="3571" cy="5302"/>
            </a:xfrm>
            <a:custGeom>
              <a:rect b="b" l="l" r="r" t="t"/>
              <a:pathLst>
                <a:path extrusionOk="0" h="120" w="70">
                  <a:moveTo>
                    <a:pt x="0" y="1"/>
                  </a:moveTo>
                  <a:cubicBezTo>
                    <a:pt x="2" y="4"/>
                    <a:pt x="3" y="7"/>
                    <a:pt x="5" y="10"/>
                  </a:cubicBezTo>
                  <a:lnTo>
                    <a:pt x="5" y="10"/>
                  </a:lnTo>
                  <a:cubicBezTo>
                    <a:pt x="4" y="7"/>
                    <a:pt x="2" y="4"/>
                    <a:pt x="0" y="1"/>
                  </a:cubicBezTo>
                  <a:close/>
                  <a:moveTo>
                    <a:pt x="5" y="10"/>
                  </a:moveTo>
                  <a:cubicBezTo>
                    <a:pt x="22" y="49"/>
                    <a:pt x="15" y="120"/>
                    <a:pt x="48" y="120"/>
                  </a:cubicBezTo>
                  <a:cubicBezTo>
                    <a:pt x="70" y="87"/>
                    <a:pt x="30" y="53"/>
                    <a:pt x="5" y="1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28"/>
            <p:cNvSpPr/>
            <p:nvPr/>
          </p:nvSpPr>
          <p:spPr>
            <a:xfrm rot="1290219">
              <a:off x="2521920" y="3320142"/>
              <a:ext cx="7039" cy="7998"/>
            </a:xfrm>
            <a:custGeom>
              <a:rect b="b" l="l" r="r" t="t"/>
              <a:pathLst>
                <a:path extrusionOk="0" h="181" w="138">
                  <a:moveTo>
                    <a:pt x="103" y="92"/>
                  </a:moveTo>
                  <a:cubicBezTo>
                    <a:pt x="104" y="93"/>
                    <a:pt x="106" y="94"/>
                    <a:pt x="108" y="95"/>
                  </a:cubicBezTo>
                  <a:cubicBezTo>
                    <a:pt x="106" y="94"/>
                    <a:pt x="105" y="93"/>
                    <a:pt x="103" y="92"/>
                  </a:cubicBezTo>
                  <a:close/>
                  <a:moveTo>
                    <a:pt x="1" y="0"/>
                  </a:moveTo>
                  <a:lnTo>
                    <a:pt x="1" y="0"/>
                  </a:lnTo>
                  <a:cubicBezTo>
                    <a:pt x="12" y="60"/>
                    <a:pt x="60" y="143"/>
                    <a:pt x="24" y="155"/>
                  </a:cubicBezTo>
                  <a:cubicBezTo>
                    <a:pt x="50" y="168"/>
                    <a:pt x="82" y="180"/>
                    <a:pt x="105" y="180"/>
                  </a:cubicBezTo>
                  <a:cubicBezTo>
                    <a:pt x="125" y="180"/>
                    <a:pt x="137" y="171"/>
                    <a:pt x="131" y="143"/>
                  </a:cubicBezTo>
                  <a:lnTo>
                    <a:pt x="131" y="143"/>
                  </a:lnTo>
                  <a:cubicBezTo>
                    <a:pt x="127" y="145"/>
                    <a:pt x="122" y="145"/>
                    <a:pt x="119" y="145"/>
                  </a:cubicBezTo>
                  <a:cubicBezTo>
                    <a:pt x="92" y="145"/>
                    <a:pt x="81" y="113"/>
                    <a:pt x="60" y="72"/>
                  </a:cubicBezTo>
                  <a:lnTo>
                    <a:pt x="60" y="72"/>
                  </a:lnTo>
                  <a:cubicBezTo>
                    <a:pt x="71" y="82"/>
                    <a:pt x="90" y="83"/>
                    <a:pt x="103" y="92"/>
                  </a:cubicBezTo>
                  <a:lnTo>
                    <a:pt x="103" y="92"/>
                  </a:lnTo>
                  <a:cubicBezTo>
                    <a:pt x="48" y="48"/>
                    <a:pt x="47" y="46"/>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28"/>
            <p:cNvSpPr/>
            <p:nvPr/>
          </p:nvSpPr>
          <p:spPr>
            <a:xfrm rot="1290219">
              <a:off x="2533050" y="3300099"/>
              <a:ext cx="3724" cy="5833"/>
            </a:xfrm>
            <a:custGeom>
              <a:rect b="b" l="l" r="r" t="t"/>
              <a:pathLst>
                <a:path extrusionOk="0" h="132" w="73">
                  <a:moveTo>
                    <a:pt x="48" y="0"/>
                  </a:moveTo>
                  <a:cubicBezTo>
                    <a:pt x="37" y="12"/>
                    <a:pt x="13" y="47"/>
                    <a:pt x="47" y="105"/>
                  </a:cubicBezTo>
                  <a:lnTo>
                    <a:pt x="47" y="105"/>
                  </a:lnTo>
                  <a:cubicBezTo>
                    <a:pt x="47" y="105"/>
                    <a:pt x="46" y="105"/>
                    <a:pt x="45" y="105"/>
                  </a:cubicBezTo>
                  <a:cubicBezTo>
                    <a:pt x="44" y="105"/>
                    <a:pt x="43" y="105"/>
                    <a:pt x="42" y="106"/>
                  </a:cubicBezTo>
                  <a:lnTo>
                    <a:pt x="42" y="106"/>
                  </a:lnTo>
                  <a:lnTo>
                    <a:pt x="1" y="95"/>
                  </a:lnTo>
                  <a:lnTo>
                    <a:pt x="1" y="95"/>
                  </a:lnTo>
                  <a:cubicBezTo>
                    <a:pt x="4" y="115"/>
                    <a:pt x="8" y="121"/>
                    <a:pt x="13" y="121"/>
                  </a:cubicBezTo>
                  <a:cubicBezTo>
                    <a:pt x="21" y="121"/>
                    <a:pt x="30" y="108"/>
                    <a:pt x="42" y="106"/>
                  </a:cubicBezTo>
                  <a:lnTo>
                    <a:pt x="42" y="106"/>
                  </a:lnTo>
                  <a:lnTo>
                    <a:pt x="48" y="107"/>
                  </a:lnTo>
                  <a:cubicBezTo>
                    <a:pt x="48" y="107"/>
                    <a:pt x="48" y="106"/>
                    <a:pt x="47" y="105"/>
                  </a:cubicBezTo>
                  <a:lnTo>
                    <a:pt x="47" y="105"/>
                  </a:lnTo>
                  <a:cubicBezTo>
                    <a:pt x="55" y="106"/>
                    <a:pt x="63" y="113"/>
                    <a:pt x="72" y="131"/>
                  </a:cubicBezTo>
                  <a:cubicBezTo>
                    <a:pt x="60" y="83"/>
                    <a:pt x="72" y="48"/>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28"/>
            <p:cNvSpPr/>
            <p:nvPr/>
          </p:nvSpPr>
          <p:spPr>
            <a:xfrm rot="1290219">
              <a:off x="2521396" y="3332293"/>
              <a:ext cx="9743" cy="7379"/>
            </a:xfrm>
            <a:custGeom>
              <a:rect b="b" l="l" r="r" t="t"/>
              <a:pathLst>
                <a:path extrusionOk="0" h="167" w="191">
                  <a:moveTo>
                    <a:pt x="0" y="0"/>
                  </a:moveTo>
                  <a:lnTo>
                    <a:pt x="0" y="0"/>
                  </a:lnTo>
                  <a:cubicBezTo>
                    <a:pt x="48" y="72"/>
                    <a:pt x="143" y="143"/>
                    <a:pt x="191" y="167"/>
                  </a:cubicBezTo>
                  <a:lnTo>
                    <a:pt x="179" y="131"/>
                  </a:lnTo>
                  <a:cubicBezTo>
                    <a:pt x="107" y="95"/>
                    <a:pt x="60"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28"/>
            <p:cNvSpPr/>
            <p:nvPr/>
          </p:nvSpPr>
          <p:spPr>
            <a:xfrm rot="1290219">
              <a:off x="2533549" y="3313939"/>
              <a:ext cx="4897" cy="3226"/>
            </a:xfrm>
            <a:custGeom>
              <a:rect b="b" l="l" r="r" t="t"/>
              <a:pathLst>
                <a:path extrusionOk="0" h="73" w="96">
                  <a:moveTo>
                    <a:pt x="24" y="1"/>
                  </a:moveTo>
                  <a:lnTo>
                    <a:pt x="24" y="1"/>
                  </a:lnTo>
                  <a:cubicBezTo>
                    <a:pt x="72" y="60"/>
                    <a:pt x="0" y="25"/>
                    <a:pt x="48" y="72"/>
                  </a:cubicBezTo>
                  <a:lnTo>
                    <a:pt x="95" y="60"/>
                  </a:lnTo>
                  <a:cubicBezTo>
                    <a:pt x="85" y="42"/>
                    <a:pt x="79" y="36"/>
                    <a:pt x="76" y="36"/>
                  </a:cubicBezTo>
                  <a:cubicBezTo>
                    <a:pt x="71" y="36"/>
                    <a:pt x="75" y="62"/>
                    <a:pt x="65" y="62"/>
                  </a:cubicBezTo>
                  <a:cubicBezTo>
                    <a:pt x="63" y="62"/>
                    <a:pt x="62" y="61"/>
                    <a:pt x="60" y="60"/>
                  </a:cubicBezTo>
                  <a:cubicBezTo>
                    <a:pt x="48" y="37"/>
                    <a:pt x="48" y="13"/>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28"/>
            <p:cNvSpPr/>
            <p:nvPr/>
          </p:nvSpPr>
          <p:spPr>
            <a:xfrm rot="1290219">
              <a:off x="2541293" y="3324490"/>
              <a:ext cx="3673" cy="4993"/>
            </a:xfrm>
            <a:custGeom>
              <a:rect b="b" l="l" r="r" t="t"/>
              <a:pathLst>
                <a:path extrusionOk="0" h="113" w="72">
                  <a:moveTo>
                    <a:pt x="32" y="1"/>
                  </a:moveTo>
                  <a:cubicBezTo>
                    <a:pt x="15" y="1"/>
                    <a:pt x="26" y="45"/>
                    <a:pt x="1" y="53"/>
                  </a:cubicBezTo>
                  <a:cubicBezTo>
                    <a:pt x="24" y="77"/>
                    <a:pt x="36" y="89"/>
                    <a:pt x="60" y="113"/>
                  </a:cubicBezTo>
                  <a:cubicBezTo>
                    <a:pt x="60" y="77"/>
                    <a:pt x="60" y="53"/>
                    <a:pt x="72" y="29"/>
                  </a:cubicBezTo>
                  <a:cubicBezTo>
                    <a:pt x="51" y="8"/>
                    <a:pt x="39" y="1"/>
                    <a:pt x="3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28"/>
            <p:cNvSpPr/>
            <p:nvPr/>
          </p:nvSpPr>
          <p:spPr>
            <a:xfrm rot="1290219">
              <a:off x="2541094" y="3332512"/>
              <a:ext cx="6733" cy="2651"/>
            </a:xfrm>
            <a:custGeom>
              <a:rect b="b" l="l" r="r" t="t"/>
              <a:pathLst>
                <a:path extrusionOk="0" h="60" w="132">
                  <a:moveTo>
                    <a:pt x="0" y="0"/>
                  </a:moveTo>
                  <a:lnTo>
                    <a:pt x="0" y="12"/>
                  </a:lnTo>
                  <a:cubicBezTo>
                    <a:pt x="48" y="24"/>
                    <a:pt x="84" y="36"/>
                    <a:pt x="131" y="60"/>
                  </a:cubicBezTo>
                  <a:cubicBezTo>
                    <a:pt x="60" y="24"/>
                    <a:pt x="60"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28"/>
            <p:cNvSpPr/>
            <p:nvPr/>
          </p:nvSpPr>
          <p:spPr>
            <a:xfrm rot="1290219">
              <a:off x="2580807" y="3398131"/>
              <a:ext cx="3060" cy="2254"/>
            </a:xfrm>
            <a:custGeom>
              <a:rect b="b" l="l" r="r" t="t"/>
              <a:pathLst>
                <a:path extrusionOk="0" h="51" w="60">
                  <a:moveTo>
                    <a:pt x="16" y="1"/>
                  </a:moveTo>
                  <a:cubicBezTo>
                    <a:pt x="12" y="1"/>
                    <a:pt x="12" y="4"/>
                    <a:pt x="18" y="14"/>
                  </a:cubicBezTo>
                  <a:cubicBezTo>
                    <a:pt x="1" y="23"/>
                    <a:pt x="48" y="51"/>
                    <a:pt x="55" y="51"/>
                  </a:cubicBezTo>
                  <a:cubicBezTo>
                    <a:pt x="57" y="51"/>
                    <a:pt x="55" y="47"/>
                    <a:pt x="42" y="38"/>
                  </a:cubicBezTo>
                  <a:cubicBezTo>
                    <a:pt x="59" y="29"/>
                    <a:pt x="25" y="1"/>
                    <a:pt x="1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28"/>
            <p:cNvSpPr/>
            <p:nvPr/>
          </p:nvSpPr>
          <p:spPr>
            <a:xfrm rot="1290219">
              <a:off x="2580753" y="3377957"/>
              <a:ext cx="9743" cy="2254"/>
            </a:xfrm>
            <a:custGeom>
              <a:rect b="b" l="l" r="r" t="t"/>
              <a:pathLst>
                <a:path extrusionOk="0" h="51" w="191">
                  <a:moveTo>
                    <a:pt x="13" y="1"/>
                  </a:moveTo>
                  <a:cubicBezTo>
                    <a:pt x="5" y="1"/>
                    <a:pt x="0" y="4"/>
                    <a:pt x="0" y="14"/>
                  </a:cubicBezTo>
                  <a:cubicBezTo>
                    <a:pt x="24" y="38"/>
                    <a:pt x="143" y="50"/>
                    <a:pt x="191" y="50"/>
                  </a:cubicBezTo>
                  <a:cubicBezTo>
                    <a:pt x="155" y="50"/>
                    <a:pt x="107" y="26"/>
                    <a:pt x="72" y="14"/>
                  </a:cubicBezTo>
                  <a:cubicBezTo>
                    <a:pt x="44" y="7"/>
                    <a:pt x="25" y="1"/>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28"/>
            <p:cNvSpPr/>
            <p:nvPr/>
          </p:nvSpPr>
          <p:spPr>
            <a:xfrm rot="1290219">
              <a:off x="2680647" y="3404249"/>
              <a:ext cx="5509" cy="4772"/>
            </a:xfrm>
            <a:custGeom>
              <a:rect b="b" l="l" r="r" t="t"/>
              <a:pathLst>
                <a:path extrusionOk="0" h="108" w="108">
                  <a:moveTo>
                    <a:pt x="107" y="0"/>
                  </a:moveTo>
                  <a:cubicBezTo>
                    <a:pt x="95" y="12"/>
                    <a:pt x="60" y="12"/>
                    <a:pt x="72" y="36"/>
                  </a:cubicBezTo>
                  <a:cubicBezTo>
                    <a:pt x="48" y="36"/>
                    <a:pt x="0" y="84"/>
                    <a:pt x="0" y="108"/>
                  </a:cubicBezTo>
                  <a:cubicBezTo>
                    <a:pt x="36" y="72"/>
                    <a:pt x="72" y="48"/>
                    <a:pt x="10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28"/>
            <p:cNvSpPr/>
            <p:nvPr/>
          </p:nvSpPr>
          <p:spPr>
            <a:xfrm rot="1290219">
              <a:off x="2703304" y="3402026"/>
              <a:ext cx="3673" cy="2651"/>
            </a:xfrm>
            <a:custGeom>
              <a:rect b="b" l="l" r="r" t="t"/>
              <a:pathLst>
                <a:path extrusionOk="0" h="60" w="72">
                  <a:moveTo>
                    <a:pt x="48" y="0"/>
                  </a:moveTo>
                  <a:cubicBezTo>
                    <a:pt x="36" y="36"/>
                    <a:pt x="0" y="48"/>
                    <a:pt x="24" y="60"/>
                  </a:cubicBezTo>
                  <a:cubicBezTo>
                    <a:pt x="48" y="60"/>
                    <a:pt x="71" y="0"/>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28"/>
            <p:cNvSpPr/>
            <p:nvPr/>
          </p:nvSpPr>
          <p:spPr>
            <a:xfrm rot="1290219">
              <a:off x="2801913" y="3292675"/>
              <a:ext cx="3111" cy="2916"/>
            </a:xfrm>
            <a:custGeom>
              <a:rect b="b" l="l" r="r" t="t"/>
              <a:pathLst>
                <a:path extrusionOk="0" h="66" w="61">
                  <a:moveTo>
                    <a:pt x="21" y="1"/>
                  </a:moveTo>
                  <a:cubicBezTo>
                    <a:pt x="15" y="1"/>
                    <a:pt x="8" y="6"/>
                    <a:pt x="1" y="18"/>
                  </a:cubicBezTo>
                  <a:cubicBezTo>
                    <a:pt x="24" y="65"/>
                    <a:pt x="24" y="30"/>
                    <a:pt x="60" y="65"/>
                  </a:cubicBezTo>
                  <a:cubicBezTo>
                    <a:pt x="44" y="25"/>
                    <a:pt x="33" y="1"/>
                    <a:pt x="2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28"/>
            <p:cNvSpPr/>
            <p:nvPr/>
          </p:nvSpPr>
          <p:spPr>
            <a:xfrm rot="1290219">
              <a:off x="2801700" y="3287266"/>
              <a:ext cx="663" cy="2695"/>
            </a:xfrm>
            <a:custGeom>
              <a:rect b="b" l="l" r="r" t="t"/>
              <a:pathLst>
                <a:path extrusionOk="0" h="61" w="13">
                  <a:moveTo>
                    <a:pt x="13" y="1"/>
                  </a:moveTo>
                  <a:lnTo>
                    <a:pt x="1" y="60"/>
                  </a:lnTo>
                  <a:lnTo>
                    <a:pt x="13" y="36"/>
                  </a:lnTo>
                  <a:lnTo>
                    <a:pt x="13"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28"/>
            <p:cNvSpPr/>
            <p:nvPr/>
          </p:nvSpPr>
          <p:spPr>
            <a:xfrm rot="1290219">
              <a:off x="2798743" y="3271829"/>
              <a:ext cx="1224" cy="751"/>
            </a:xfrm>
            <a:custGeom>
              <a:rect b="b" l="l" r="r" t="t"/>
              <a:pathLst>
                <a:path extrusionOk="0" h="17" w="24">
                  <a:moveTo>
                    <a:pt x="3" y="0"/>
                  </a:moveTo>
                  <a:cubicBezTo>
                    <a:pt x="1" y="0"/>
                    <a:pt x="0" y="2"/>
                    <a:pt x="0" y="5"/>
                  </a:cubicBezTo>
                  <a:cubicBezTo>
                    <a:pt x="12" y="5"/>
                    <a:pt x="12" y="17"/>
                    <a:pt x="24" y="17"/>
                  </a:cubicBezTo>
                  <a:cubicBezTo>
                    <a:pt x="16" y="9"/>
                    <a:pt x="7" y="0"/>
                    <a:pt x="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28"/>
            <p:cNvSpPr/>
            <p:nvPr/>
          </p:nvSpPr>
          <p:spPr>
            <a:xfrm rot="1290219">
              <a:off x="2799963" y="3273705"/>
              <a:ext cx="1275" cy="1060"/>
            </a:xfrm>
            <a:custGeom>
              <a:rect b="b" l="l" r="r" t="t"/>
              <a:pathLst>
                <a:path extrusionOk="0" h="24" w="25">
                  <a:moveTo>
                    <a:pt x="1" y="0"/>
                  </a:moveTo>
                  <a:cubicBezTo>
                    <a:pt x="1" y="12"/>
                    <a:pt x="13" y="12"/>
                    <a:pt x="1" y="24"/>
                  </a:cubicBezTo>
                  <a:lnTo>
                    <a:pt x="25" y="24"/>
                  </a:lnTo>
                  <a:cubicBezTo>
                    <a:pt x="13" y="12"/>
                    <a:pt x="1"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28"/>
            <p:cNvSpPr/>
            <p:nvPr/>
          </p:nvSpPr>
          <p:spPr>
            <a:xfrm rot="1290219">
              <a:off x="2796531" y="3267141"/>
              <a:ext cx="3111" cy="4198"/>
            </a:xfrm>
            <a:custGeom>
              <a:rect b="b" l="l" r="r" t="t"/>
              <a:pathLst>
                <a:path extrusionOk="0" h="95" w="61">
                  <a:moveTo>
                    <a:pt x="1" y="1"/>
                  </a:moveTo>
                  <a:lnTo>
                    <a:pt x="1" y="84"/>
                  </a:lnTo>
                  <a:cubicBezTo>
                    <a:pt x="10" y="92"/>
                    <a:pt x="16" y="95"/>
                    <a:pt x="19" y="95"/>
                  </a:cubicBezTo>
                  <a:cubicBezTo>
                    <a:pt x="35" y="95"/>
                    <a:pt x="3" y="30"/>
                    <a:pt x="36" y="30"/>
                  </a:cubicBezTo>
                  <a:cubicBezTo>
                    <a:pt x="42" y="30"/>
                    <a:pt x="50" y="32"/>
                    <a:pt x="60" y="37"/>
                  </a:cubicBezTo>
                  <a:lnTo>
                    <a:pt x="1"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28"/>
            <p:cNvSpPr/>
            <p:nvPr/>
          </p:nvSpPr>
          <p:spPr>
            <a:xfrm rot="1290219">
              <a:off x="2786122" y="3254259"/>
              <a:ext cx="4336" cy="3712"/>
            </a:xfrm>
            <a:custGeom>
              <a:rect b="b" l="l" r="r" t="t"/>
              <a:pathLst>
                <a:path extrusionOk="0" h="84" w="85">
                  <a:moveTo>
                    <a:pt x="1" y="0"/>
                  </a:moveTo>
                  <a:lnTo>
                    <a:pt x="1" y="0"/>
                  </a:lnTo>
                  <a:cubicBezTo>
                    <a:pt x="25" y="24"/>
                    <a:pt x="13" y="84"/>
                    <a:pt x="60" y="84"/>
                  </a:cubicBezTo>
                  <a:cubicBezTo>
                    <a:pt x="84" y="84"/>
                    <a:pt x="37"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28"/>
            <p:cNvSpPr/>
            <p:nvPr/>
          </p:nvSpPr>
          <p:spPr>
            <a:xfrm rot="1290219">
              <a:off x="2766392" y="3214711"/>
              <a:ext cx="4387" cy="2828"/>
            </a:xfrm>
            <a:custGeom>
              <a:rect b="b" l="l" r="r" t="t"/>
              <a:pathLst>
                <a:path extrusionOk="0" h="64" w="86">
                  <a:moveTo>
                    <a:pt x="49" y="1"/>
                  </a:moveTo>
                  <a:cubicBezTo>
                    <a:pt x="22" y="1"/>
                    <a:pt x="0" y="22"/>
                    <a:pt x="39" y="50"/>
                  </a:cubicBezTo>
                  <a:lnTo>
                    <a:pt x="39" y="50"/>
                  </a:lnTo>
                  <a:cubicBezTo>
                    <a:pt x="46" y="39"/>
                    <a:pt x="36" y="4"/>
                    <a:pt x="57" y="4"/>
                  </a:cubicBezTo>
                  <a:cubicBezTo>
                    <a:pt x="63" y="4"/>
                    <a:pt x="72" y="7"/>
                    <a:pt x="86" y="15"/>
                  </a:cubicBezTo>
                  <a:cubicBezTo>
                    <a:pt x="76" y="5"/>
                    <a:pt x="62" y="1"/>
                    <a:pt x="49" y="1"/>
                  </a:cubicBezTo>
                  <a:close/>
                  <a:moveTo>
                    <a:pt x="39" y="50"/>
                  </a:moveTo>
                  <a:cubicBezTo>
                    <a:pt x="39" y="50"/>
                    <a:pt x="39" y="51"/>
                    <a:pt x="38" y="51"/>
                  </a:cubicBezTo>
                  <a:lnTo>
                    <a:pt x="62" y="63"/>
                  </a:lnTo>
                  <a:cubicBezTo>
                    <a:pt x="53" y="59"/>
                    <a:pt x="45" y="54"/>
                    <a:pt x="39" y="5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28"/>
            <p:cNvSpPr/>
            <p:nvPr/>
          </p:nvSpPr>
          <p:spPr>
            <a:xfrm rot="1290219">
              <a:off x="2741467" y="3192113"/>
              <a:ext cx="4897" cy="1856"/>
            </a:xfrm>
            <a:custGeom>
              <a:rect b="b" l="l" r="r" t="t"/>
              <a:pathLst>
                <a:path extrusionOk="0" h="42" w="96">
                  <a:moveTo>
                    <a:pt x="0" y="1"/>
                  </a:moveTo>
                  <a:lnTo>
                    <a:pt x="12" y="25"/>
                  </a:lnTo>
                  <a:cubicBezTo>
                    <a:pt x="38" y="33"/>
                    <a:pt x="69" y="41"/>
                    <a:pt x="85" y="41"/>
                  </a:cubicBezTo>
                  <a:cubicBezTo>
                    <a:pt x="92" y="41"/>
                    <a:pt x="96" y="40"/>
                    <a:pt x="96" y="36"/>
                  </a:cubicBez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28"/>
            <p:cNvSpPr/>
            <p:nvPr/>
          </p:nvSpPr>
          <p:spPr>
            <a:xfrm rot="1290219">
              <a:off x="2736286" y="3199432"/>
              <a:ext cx="6121" cy="3712"/>
            </a:xfrm>
            <a:custGeom>
              <a:rect b="b" l="l" r="r" t="t"/>
              <a:pathLst>
                <a:path extrusionOk="0" h="84" w="120">
                  <a:moveTo>
                    <a:pt x="1" y="0"/>
                  </a:moveTo>
                  <a:cubicBezTo>
                    <a:pt x="1" y="60"/>
                    <a:pt x="72" y="36"/>
                    <a:pt x="120" y="84"/>
                  </a:cubicBezTo>
                  <a:cubicBezTo>
                    <a:pt x="72" y="36"/>
                    <a:pt x="72" y="36"/>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28"/>
            <p:cNvSpPr/>
            <p:nvPr/>
          </p:nvSpPr>
          <p:spPr>
            <a:xfrm rot="1290219">
              <a:off x="2739877" y="3186838"/>
              <a:ext cx="4795" cy="2298"/>
            </a:xfrm>
            <a:custGeom>
              <a:rect b="b" l="l" r="r" t="t"/>
              <a:pathLst>
                <a:path extrusionOk="0" h="52" w="94">
                  <a:moveTo>
                    <a:pt x="17" y="0"/>
                  </a:moveTo>
                  <a:cubicBezTo>
                    <a:pt x="11" y="0"/>
                    <a:pt x="5" y="1"/>
                    <a:pt x="1" y="3"/>
                  </a:cubicBezTo>
                  <a:cubicBezTo>
                    <a:pt x="37" y="3"/>
                    <a:pt x="72" y="27"/>
                    <a:pt x="84" y="51"/>
                  </a:cubicBezTo>
                  <a:cubicBezTo>
                    <a:pt x="94" y="22"/>
                    <a:pt x="47" y="0"/>
                    <a:pt x="1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28"/>
            <p:cNvSpPr/>
            <p:nvPr/>
          </p:nvSpPr>
          <p:spPr>
            <a:xfrm rot="1290219">
              <a:off x="2724367" y="3176514"/>
              <a:ext cx="17037" cy="6495"/>
            </a:xfrm>
            <a:custGeom>
              <a:rect b="b" l="l" r="r" t="t"/>
              <a:pathLst>
                <a:path extrusionOk="0" h="147" w="334">
                  <a:moveTo>
                    <a:pt x="39" y="1"/>
                  </a:moveTo>
                  <a:cubicBezTo>
                    <a:pt x="29" y="1"/>
                    <a:pt x="21" y="2"/>
                    <a:pt x="12" y="4"/>
                  </a:cubicBezTo>
                  <a:cubicBezTo>
                    <a:pt x="24" y="27"/>
                    <a:pt x="36" y="87"/>
                    <a:pt x="1" y="99"/>
                  </a:cubicBezTo>
                  <a:cubicBezTo>
                    <a:pt x="21" y="103"/>
                    <a:pt x="41" y="105"/>
                    <a:pt x="60" y="105"/>
                  </a:cubicBezTo>
                  <a:cubicBezTo>
                    <a:pt x="94" y="105"/>
                    <a:pt x="124" y="100"/>
                    <a:pt x="148" y="100"/>
                  </a:cubicBezTo>
                  <a:cubicBezTo>
                    <a:pt x="181" y="100"/>
                    <a:pt x="204" y="108"/>
                    <a:pt x="215" y="146"/>
                  </a:cubicBezTo>
                  <a:lnTo>
                    <a:pt x="334" y="111"/>
                  </a:lnTo>
                  <a:cubicBezTo>
                    <a:pt x="312" y="98"/>
                    <a:pt x="295" y="94"/>
                    <a:pt x="282" y="94"/>
                  </a:cubicBezTo>
                  <a:cubicBezTo>
                    <a:pt x="257" y="94"/>
                    <a:pt x="244" y="109"/>
                    <a:pt x="223" y="109"/>
                  </a:cubicBezTo>
                  <a:cubicBezTo>
                    <a:pt x="214" y="109"/>
                    <a:pt x="204" y="107"/>
                    <a:pt x="191" y="99"/>
                  </a:cubicBezTo>
                  <a:cubicBezTo>
                    <a:pt x="167" y="75"/>
                    <a:pt x="215" y="87"/>
                    <a:pt x="191" y="63"/>
                  </a:cubicBezTo>
                  <a:cubicBezTo>
                    <a:pt x="142" y="24"/>
                    <a:pt x="84" y="1"/>
                    <a:pt x="3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28"/>
            <p:cNvSpPr/>
            <p:nvPr/>
          </p:nvSpPr>
          <p:spPr>
            <a:xfrm rot="1290219">
              <a:off x="2731672" y="3190779"/>
              <a:ext cx="6121" cy="2121"/>
            </a:xfrm>
            <a:custGeom>
              <a:rect b="b" l="l" r="r" t="t"/>
              <a:pathLst>
                <a:path extrusionOk="0" h="48" w="120">
                  <a:moveTo>
                    <a:pt x="84" y="0"/>
                  </a:moveTo>
                  <a:cubicBezTo>
                    <a:pt x="84" y="10"/>
                    <a:pt x="76" y="14"/>
                    <a:pt x="63" y="14"/>
                  </a:cubicBezTo>
                  <a:cubicBezTo>
                    <a:pt x="46" y="14"/>
                    <a:pt x="21" y="7"/>
                    <a:pt x="1" y="0"/>
                  </a:cubicBezTo>
                  <a:lnTo>
                    <a:pt x="1" y="0"/>
                  </a:lnTo>
                  <a:cubicBezTo>
                    <a:pt x="1" y="40"/>
                    <a:pt x="31" y="47"/>
                    <a:pt x="61" y="47"/>
                  </a:cubicBezTo>
                  <a:cubicBezTo>
                    <a:pt x="76" y="47"/>
                    <a:pt x="90" y="45"/>
                    <a:pt x="102" y="45"/>
                  </a:cubicBezTo>
                  <a:cubicBezTo>
                    <a:pt x="109" y="45"/>
                    <a:pt x="116" y="46"/>
                    <a:pt x="120" y="48"/>
                  </a:cubicBezTo>
                  <a:cubicBezTo>
                    <a:pt x="108" y="24"/>
                    <a:pt x="96" y="12"/>
                    <a:pt x="8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28"/>
            <p:cNvSpPr/>
            <p:nvPr/>
          </p:nvSpPr>
          <p:spPr>
            <a:xfrm rot="1290219">
              <a:off x="2701109" y="3161884"/>
              <a:ext cx="6733" cy="574"/>
            </a:xfrm>
            <a:custGeom>
              <a:rect b="b" l="l" r="r" t="t"/>
              <a:pathLst>
                <a:path extrusionOk="0" h="13" w="132">
                  <a:moveTo>
                    <a:pt x="1" y="0"/>
                  </a:moveTo>
                  <a:lnTo>
                    <a:pt x="48" y="12"/>
                  </a:lnTo>
                  <a:lnTo>
                    <a:pt x="132" y="12"/>
                  </a:lnTo>
                  <a:cubicBezTo>
                    <a:pt x="84" y="12"/>
                    <a:pt x="48"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28"/>
            <p:cNvSpPr/>
            <p:nvPr/>
          </p:nvSpPr>
          <p:spPr>
            <a:xfrm rot="1290219">
              <a:off x="2699407" y="3159266"/>
              <a:ext cx="5509" cy="574"/>
            </a:xfrm>
            <a:custGeom>
              <a:rect b="b" l="l" r="r" t="t"/>
              <a:pathLst>
                <a:path extrusionOk="0" h="13" w="108">
                  <a:moveTo>
                    <a:pt x="107" y="0"/>
                  </a:moveTo>
                  <a:cubicBezTo>
                    <a:pt x="72" y="0"/>
                    <a:pt x="36" y="12"/>
                    <a:pt x="0" y="12"/>
                  </a:cubicBezTo>
                  <a:lnTo>
                    <a:pt x="107" y="12"/>
                  </a:lnTo>
                  <a:lnTo>
                    <a:pt x="107"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28"/>
            <p:cNvSpPr/>
            <p:nvPr/>
          </p:nvSpPr>
          <p:spPr>
            <a:xfrm rot="1290219">
              <a:off x="2698694" y="3157708"/>
              <a:ext cx="4897" cy="44"/>
            </a:xfrm>
            <a:custGeom>
              <a:rect b="b" l="l" r="r" t="t"/>
              <a:pathLst>
                <a:path extrusionOk="0" h="1" w="96">
                  <a:moveTo>
                    <a:pt x="0" y="1"/>
                  </a:moveTo>
                  <a:lnTo>
                    <a:pt x="12" y="1"/>
                  </a:lnTo>
                  <a:lnTo>
                    <a:pt x="96"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28"/>
            <p:cNvSpPr/>
            <p:nvPr/>
          </p:nvSpPr>
          <p:spPr>
            <a:xfrm rot="1290219">
              <a:off x="2686750" y="3150510"/>
              <a:ext cx="6121" cy="1767"/>
            </a:xfrm>
            <a:custGeom>
              <a:rect b="b" l="l" r="r" t="t"/>
              <a:pathLst>
                <a:path extrusionOk="0" h="40" w="120">
                  <a:moveTo>
                    <a:pt x="0" y="0"/>
                  </a:moveTo>
                  <a:lnTo>
                    <a:pt x="24" y="24"/>
                  </a:lnTo>
                  <a:cubicBezTo>
                    <a:pt x="48" y="24"/>
                    <a:pt x="82" y="40"/>
                    <a:pt x="103" y="40"/>
                  </a:cubicBezTo>
                  <a:cubicBezTo>
                    <a:pt x="113" y="40"/>
                    <a:pt x="119" y="36"/>
                    <a:pt x="119" y="24"/>
                  </a:cubicBezTo>
                  <a:lnTo>
                    <a:pt x="119" y="24"/>
                  </a:lnTo>
                  <a:cubicBezTo>
                    <a:pt x="110" y="27"/>
                    <a:pt x="99" y="29"/>
                    <a:pt x="87" y="29"/>
                  </a:cubicBezTo>
                  <a:cubicBezTo>
                    <a:pt x="54" y="29"/>
                    <a:pt x="18" y="18"/>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28"/>
            <p:cNvSpPr/>
            <p:nvPr/>
          </p:nvSpPr>
          <p:spPr>
            <a:xfrm rot="1290219">
              <a:off x="2638198" y="3156595"/>
              <a:ext cx="2448" cy="2165"/>
            </a:xfrm>
            <a:custGeom>
              <a:rect b="b" l="l" r="r" t="t"/>
              <a:pathLst>
                <a:path extrusionOk="0" h="49" w="48">
                  <a:moveTo>
                    <a:pt x="3" y="42"/>
                  </a:moveTo>
                  <a:cubicBezTo>
                    <a:pt x="1" y="44"/>
                    <a:pt x="0" y="46"/>
                    <a:pt x="0" y="48"/>
                  </a:cubicBezTo>
                  <a:lnTo>
                    <a:pt x="3" y="42"/>
                  </a:lnTo>
                  <a:close/>
                  <a:moveTo>
                    <a:pt x="24" y="1"/>
                  </a:moveTo>
                  <a:lnTo>
                    <a:pt x="3" y="42"/>
                  </a:lnTo>
                  <a:lnTo>
                    <a:pt x="3" y="42"/>
                  </a:lnTo>
                  <a:cubicBezTo>
                    <a:pt x="6" y="40"/>
                    <a:pt x="9" y="39"/>
                    <a:pt x="14" y="39"/>
                  </a:cubicBezTo>
                  <a:cubicBezTo>
                    <a:pt x="21" y="39"/>
                    <a:pt x="30" y="42"/>
                    <a:pt x="36" y="48"/>
                  </a:cubicBezTo>
                  <a:cubicBezTo>
                    <a:pt x="48" y="25"/>
                    <a:pt x="36" y="13"/>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28"/>
            <p:cNvSpPr/>
            <p:nvPr/>
          </p:nvSpPr>
          <p:spPr>
            <a:xfrm rot="1290219">
              <a:off x="2629053" y="3153779"/>
              <a:ext cx="9794" cy="2254"/>
            </a:xfrm>
            <a:custGeom>
              <a:rect b="b" l="l" r="r" t="t"/>
              <a:pathLst>
                <a:path extrusionOk="0" h="51" w="192">
                  <a:moveTo>
                    <a:pt x="84" y="3"/>
                  </a:moveTo>
                  <a:lnTo>
                    <a:pt x="60" y="15"/>
                  </a:lnTo>
                  <a:cubicBezTo>
                    <a:pt x="61" y="15"/>
                    <a:pt x="62" y="15"/>
                    <a:pt x="62" y="15"/>
                  </a:cubicBezTo>
                  <a:lnTo>
                    <a:pt x="62" y="15"/>
                  </a:lnTo>
                  <a:lnTo>
                    <a:pt x="84" y="3"/>
                  </a:lnTo>
                  <a:close/>
                  <a:moveTo>
                    <a:pt x="175" y="0"/>
                  </a:moveTo>
                  <a:cubicBezTo>
                    <a:pt x="147" y="0"/>
                    <a:pt x="115" y="17"/>
                    <a:pt x="81" y="17"/>
                  </a:cubicBezTo>
                  <a:cubicBezTo>
                    <a:pt x="75" y="17"/>
                    <a:pt x="69" y="17"/>
                    <a:pt x="62" y="15"/>
                  </a:cubicBezTo>
                  <a:lnTo>
                    <a:pt x="62" y="15"/>
                  </a:lnTo>
                  <a:lnTo>
                    <a:pt x="1" y="50"/>
                  </a:lnTo>
                  <a:cubicBezTo>
                    <a:pt x="96" y="50"/>
                    <a:pt x="108" y="15"/>
                    <a:pt x="191" y="3"/>
                  </a:cubicBezTo>
                  <a:cubicBezTo>
                    <a:pt x="186" y="1"/>
                    <a:pt x="181" y="0"/>
                    <a:pt x="17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28"/>
            <p:cNvSpPr/>
            <p:nvPr/>
          </p:nvSpPr>
          <p:spPr>
            <a:xfrm rot="1290219">
              <a:off x="2539473" y="3132388"/>
              <a:ext cx="13007" cy="7468"/>
            </a:xfrm>
            <a:custGeom>
              <a:rect b="b" l="l" r="r" t="t"/>
              <a:pathLst>
                <a:path extrusionOk="0" h="169" w="255">
                  <a:moveTo>
                    <a:pt x="255" y="1"/>
                  </a:moveTo>
                  <a:lnTo>
                    <a:pt x="255" y="1"/>
                  </a:lnTo>
                  <a:cubicBezTo>
                    <a:pt x="183" y="48"/>
                    <a:pt x="112" y="72"/>
                    <a:pt x="17" y="108"/>
                  </a:cubicBezTo>
                  <a:cubicBezTo>
                    <a:pt x="38" y="119"/>
                    <a:pt x="1" y="169"/>
                    <a:pt x="12" y="169"/>
                  </a:cubicBezTo>
                  <a:cubicBezTo>
                    <a:pt x="13" y="169"/>
                    <a:pt x="15" y="168"/>
                    <a:pt x="17" y="167"/>
                  </a:cubicBezTo>
                  <a:lnTo>
                    <a:pt x="112" y="96"/>
                  </a:lnTo>
                  <a:lnTo>
                    <a:pt x="112" y="132"/>
                  </a:lnTo>
                  <a:cubicBezTo>
                    <a:pt x="183" y="120"/>
                    <a:pt x="136" y="72"/>
                    <a:pt x="219" y="60"/>
                  </a:cubicBezTo>
                  <a:cubicBezTo>
                    <a:pt x="219" y="25"/>
                    <a:pt x="207" y="36"/>
                    <a:pt x="25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28"/>
            <p:cNvSpPr/>
            <p:nvPr/>
          </p:nvSpPr>
          <p:spPr>
            <a:xfrm rot="1290219">
              <a:off x="2882698" y="3119072"/>
              <a:ext cx="918" cy="884"/>
            </a:xfrm>
            <a:custGeom>
              <a:rect b="b" l="l" r="r" t="t"/>
              <a:pathLst>
                <a:path extrusionOk="0" h="20" w="18">
                  <a:moveTo>
                    <a:pt x="16" y="1"/>
                  </a:moveTo>
                  <a:cubicBezTo>
                    <a:pt x="14" y="1"/>
                    <a:pt x="7" y="13"/>
                    <a:pt x="0" y="20"/>
                  </a:cubicBezTo>
                  <a:lnTo>
                    <a:pt x="12" y="20"/>
                  </a:lnTo>
                  <a:cubicBezTo>
                    <a:pt x="17" y="6"/>
                    <a:pt x="18" y="1"/>
                    <a:pt x="1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28"/>
            <p:cNvSpPr/>
            <p:nvPr/>
          </p:nvSpPr>
          <p:spPr>
            <a:xfrm rot="1290219">
              <a:off x="2882092" y="3119094"/>
              <a:ext cx="612" cy="574"/>
            </a:xfrm>
            <a:custGeom>
              <a:rect b="b" l="l" r="r" t="t"/>
              <a:pathLst>
                <a:path extrusionOk="0" h="13" w="12">
                  <a:moveTo>
                    <a:pt x="0" y="1"/>
                  </a:moveTo>
                  <a:cubicBezTo>
                    <a:pt x="0" y="13"/>
                    <a:pt x="12" y="13"/>
                    <a:pt x="12" y="13"/>
                  </a:cubicBez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28"/>
            <p:cNvSpPr/>
            <p:nvPr/>
          </p:nvSpPr>
          <p:spPr>
            <a:xfrm rot="1290219">
              <a:off x="2818748" y="3116064"/>
              <a:ext cx="51" cy="574"/>
            </a:xfrm>
            <a:custGeom>
              <a:rect b="b" l="l" r="r" t="t"/>
              <a:pathLst>
                <a:path extrusionOk="0" h="13" w="1">
                  <a:moveTo>
                    <a:pt x="1" y="0"/>
                  </a:moveTo>
                  <a:cubicBezTo>
                    <a:pt x="1" y="0"/>
                    <a:pt x="1" y="0"/>
                    <a:pt x="1" y="0"/>
                  </a:cubicBezTo>
                  <a:cubicBezTo>
                    <a:pt x="1" y="0"/>
                    <a:pt x="1"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28"/>
            <p:cNvSpPr/>
            <p:nvPr/>
          </p:nvSpPr>
          <p:spPr>
            <a:xfrm rot="1290219">
              <a:off x="2802979" y="3115612"/>
              <a:ext cx="663" cy="574"/>
            </a:xfrm>
            <a:custGeom>
              <a:rect b="b" l="l" r="r" t="t"/>
              <a:pathLst>
                <a:path extrusionOk="0" h="13" w="13">
                  <a:moveTo>
                    <a:pt x="1" y="0"/>
                  </a:moveTo>
                  <a:cubicBezTo>
                    <a:pt x="1" y="12"/>
                    <a:pt x="13" y="12"/>
                    <a:pt x="13" y="12"/>
                  </a:cubicBezTo>
                  <a:cubicBezTo>
                    <a:pt x="13" y="12"/>
                    <a:pt x="13" y="12"/>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28"/>
            <p:cNvSpPr/>
            <p:nvPr/>
          </p:nvSpPr>
          <p:spPr>
            <a:xfrm rot="1290219">
              <a:off x="2827990" y="3113169"/>
              <a:ext cx="1275" cy="574"/>
            </a:xfrm>
            <a:custGeom>
              <a:rect b="b" l="l" r="r" t="t"/>
              <a:pathLst>
                <a:path extrusionOk="0" h="13" w="25">
                  <a:moveTo>
                    <a:pt x="0" y="0"/>
                  </a:moveTo>
                  <a:cubicBezTo>
                    <a:pt x="12" y="12"/>
                    <a:pt x="12" y="12"/>
                    <a:pt x="24" y="12"/>
                  </a:cubicBezTo>
                  <a:cubicBezTo>
                    <a:pt x="12" y="0"/>
                    <a:pt x="12"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28"/>
            <p:cNvSpPr/>
            <p:nvPr/>
          </p:nvSpPr>
          <p:spPr>
            <a:xfrm rot="1290219">
              <a:off x="2729009" y="3102250"/>
              <a:ext cx="663" cy="574"/>
            </a:xfrm>
            <a:custGeom>
              <a:rect b="b" l="l" r="r" t="t"/>
              <a:pathLst>
                <a:path extrusionOk="0" h="13" w="13">
                  <a:moveTo>
                    <a:pt x="12" y="13"/>
                  </a:moveTo>
                  <a:cubicBezTo>
                    <a:pt x="12" y="13"/>
                    <a:pt x="12" y="13"/>
                    <a:pt x="0" y="1"/>
                  </a:cubicBezTo>
                  <a:lnTo>
                    <a:pt x="0" y="1"/>
                  </a:lnTo>
                  <a:lnTo>
                    <a:pt x="12" y="13"/>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28"/>
            <p:cNvSpPr/>
            <p:nvPr/>
          </p:nvSpPr>
          <p:spPr>
            <a:xfrm rot="1290219">
              <a:off x="2855927" y="3107565"/>
              <a:ext cx="51" cy="44"/>
            </a:xfrm>
            <a:custGeom>
              <a:rect b="b" l="l" r="r" t="t"/>
              <a:pathLst>
                <a:path extrusionOk="0" h="1" w="1">
                  <a:moveTo>
                    <a:pt x="1" y="0"/>
                  </a:moveTo>
                  <a:lnTo>
                    <a:pt x="1" y="0"/>
                  </a:lnTo>
                  <a:cubicBezTo>
                    <a:pt x="1" y="0"/>
                    <a:pt x="1"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28"/>
            <p:cNvSpPr/>
            <p:nvPr/>
          </p:nvSpPr>
          <p:spPr>
            <a:xfrm rot="1290219">
              <a:off x="2852483" y="3106226"/>
              <a:ext cx="51" cy="530"/>
            </a:xfrm>
            <a:custGeom>
              <a:rect b="b" l="l" r="r" t="t"/>
              <a:pathLst>
                <a:path extrusionOk="0" h="12" w="1">
                  <a:moveTo>
                    <a:pt x="0" y="12"/>
                  </a:moveTo>
                  <a:cubicBezTo>
                    <a:pt x="0" y="12"/>
                    <a:pt x="0" y="12"/>
                    <a:pt x="0" y="12"/>
                  </a:cubicBezTo>
                  <a:cubicBezTo>
                    <a:pt x="0" y="0"/>
                    <a:pt x="0" y="0"/>
                    <a:pt x="0"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28"/>
            <p:cNvSpPr/>
            <p:nvPr/>
          </p:nvSpPr>
          <p:spPr>
            <a:xfrm rot="1290219">
              <a:off x="2840627" y="3117454"/>
              <a:ext cx="663" cy="442"/>
            </a:xfrm>
            <a:custGeom>
              <a:rect b="b" l="l" r="r" t="t"/>
              <a:pathLst>
                <a:path extrusionOk="0" h="10" w="13">
                  <a:moveTo>
                    <a:pt x="0" y="0"/>
                  </a:moveTo>
                  <a:cubicBezTo>
                    <a:pt x="6" y="6"/>
                    <a:pt x="9" y="9"/>
                    <a:pt x="11" y="9"/>
                  </a:cubicBezTo>
                  <a:cubicBezTo>
                    <a:pt x="12" y="9"/>
                    <a:pt x="12" y="6"/>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28"/>
            <p:cNvSpPr/>
            <p:nvPr/>
          </p:nvSpPr>
          <p:spPr>
            <a:xfrm rot="1290219">
              <a:off x="2822890" y="3113146"/>
              <a:ext cx="51" cy="574"/>
            </a:xfrm>
            <a:custGeom>
              <a:rect b="b" l="l" r="r" t="t"/>
              <a:pathLst>
                <a:path extrusionOk="0" h="13" w="1">
                  <a:moveTo>
                    <a:pt x="0" y="13"/>
                  </a:moveTo>
                  <a:cubicBezTo>
                    <a:pt x="0" y="13"/>
                    <a:pt x="0" y="13"/>
                    <a:pt x="0" y="13"/>
                  </a:cubicBezTo>
                  <a:cubicBezTo>
                    <a:pt x="0" y="13"/>
                    <a:pt x="0" y="1"/>
                    <a:pt x="0" y="13"/>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28"/>
            <p:cNvSpPr/>
            <p:nvPr/>
          </p:nvSpPr>
          <p:spPr>
            <a:xfrm rot="1290219">
              <a:off x="2653884" y="3109623"/>
              <a:ext cx="1836" cy="2165"/>
            </a:xfrm>
            <a:custGeom>
              <a:rect b="b" l="l" r="r" t="t"/>
              <a:pathLst>
                <a:path extrusionOk="0" h="49" w="36">
                  <a:moveTo>
                    <a:pt x="0" y="1"/>
                  </a:moveTo>
                  <a:cubicBezTo>
                    <a:pt x="0" y="1"/>
                    <a:pt x="0" y="12"/>
                    <a:pt x="0" y="24"/>
                  </a:cubicBezTo>
                  <a:lnTo>
                    <a:pt x="36" y="48"/>
                  </a:lnTo>
                  <a:cubicBezTo>
                    <a:pt x="36" y="36"/>
                    <a:pt x="33" y="36"/>
                    <a:pt x="28" y="36"/>
                  </a:cubicBezTo>
                  <a:cubicBezTo>
                    <a:pt x="24" y="36"/>
                    <a:pt x="18" y="36"/>
                    <a:pt x="12" y="24"/>
                  </a:cubicBezTo>
                  <a:cubicBezTo>
                    <a:pt x="12" y="20"/>
                    <a:pt x="13" y="19"/>
                    <a:pt x="16" y="19"/>
                  </a:cubicBezTo>
                  <a:cubicBezTo>
                    <a:pt x="20" y="19"/>
                    <a:pt x="28" y="24"/>
                    <a:pt x="36" y="24"/>
                  </a:cubicBezTo>
                  <a:cubicBezTo>
                    <a:pt x="29" y="11"/>
                    <a:pt x="25" y="7"/>
                    <a:pt x="21" y="7"/>
                  </a:cubicBezTo>
                  <a:cubicBezTo>
                    <a:pt x="15" y="7"/>
                    <a:pt x="12" y="18"/>
                    <a:pt x="8" y="18"/>
                  </a:cubicBezTo>
                  <a:cubicBezTo>
                    <a:pt x="6" y="18"/>
                    <a:pt x="3" y="14"/>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28"/>
            <p:cNvSpPr/>
            <p:nvPr/>
          </p:nvSpPr>
          <p:spPr>
            <a:xfrm rot="1290219">
              <a:off x="2722056" y="3098422"/>
              <a:ext cx="3111" cy="4286"/>
            </a:xfrm>
            <a:custGeom>
              <a:rect b="b" l="l" r="r" t="t"/>
              <a:pathLst>
                <a:path extrusionOk="0" h="97" w="61">
                  <a:moveTo>
                    <a:pt x="1" y="1"/>
                  </a:moveTo>
                  <a:cubicBezTo>
                    <a:pt x="1" y="37"/>
                    <a:pt x="48" y="60"/>
                    <a:pt x="48" y="96"/>
                  </a:cubicBezTo>
                  <a:lnTo>
                    <a:pt x="60" y="96"/>
                  </a:lnTo>
                  <a:cubicBezTo>
                    <a:pt x="36" y="72"/>
                    <a:pt x="36" y="49"/>
                    <a:pt x="24" y="25"/>
                  </a:cubicBezTo>
                  <a:cubicBezTo>
                    <a:pt x="12" y="13"/>
                    <a:pt x="12"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28"/>
            <p:cNvSpPr/>
            <p:nvPr/>
          </p:nvSpPr>
          <p:spPr>
            <a:xfrm rot="1290219">
              <a:off x="2724241" y="3103326"/>
              <a:ext cx="1224" cy="574"/>
            </a:xfrm>
            <a:custGeom>
              <a:rect b="b" l="l" r="r" t="t"/>
              <a:pathLst>
                <a:path extrusionOk="0" h="13" w="24">
                  <a:moveTo>
                    <a:pt x="0" y="0"/>
                  </a:moveTo>
                  <a:cubicBezTo>
                    <a:pt x="12" y="0"/>
                    <a:pt x="12" y="12"/>
                    <a:pt x="12" y="12"/>
                  </a:cubicBezTo>
                  <a:lnTo>
                    <a:pt x="24" y="12"/>
                  </a:lnTo>
                  <a:cubicBezTo>
                    <a:pt x="12" y="0"/>
                    <a:pt x="12"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28"/>
            <p:cNvSpPr/>
            <p:nvPr/>
          </p:nvSpPr>
          <p:spPr>
            <a:xfrm rot="1290219">
              <a:off x="2665764" y="3107218"/>
              <a:ext cx="663" cy="44"/>
            </a:xfrm>
            <a:custGeom>
              <a:rect b="b" l="l" r="r" t="t"/>
              <a:pathLst>
                <a:path extrusionOk="0" h="1" w="13">
                  <a:moveTo>
                    <a:pt x="1" y="1"/>
                  </a:moveTo>
                  <a:cubicBezTo>
                    <a:pt x="12" y="1"/>
                    <a:pt x="12" y="1"/>
                    <a:pt x="12" y="1"/>
                  </a:cubicBezTo>
                  <a:cubicBezTo>
                    <a:pt x="1" y="1"/>
                    <a:pt x="1"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28"/>
            <p:cNvSpPr/>
            <p:nvPr/>
          </p:nvSpPr>
          <p:spPr>
            <a:xfrm rot="1290219">
              <a:off x="2732848" y="3100379"/>
              <a:ext cx="663" cy="44"/>
            </a:xfrm>
            <a:custGeom>
              <a:rect b="b" l="l" r="r" t="t"/>
              <a:pathLst>
                <a:path extrusionOk="0" h="1" w="13">
                  <a:moveTo>
                    <a:pt x="1" y="0"/>
                  </a:moveTo>
                  <a:cubicBezTo>
                    <a:pt x="1" y="0"/>
                    <a:pt x="1" y="0"/>
                    <a:pt x="13" y="0"/>
                  </a:cubicBezTo>
                  <a:cubicBezTo>
                    <a:pt x="13" y="0"/>
                    <a:pt x="13" y="0"/>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28"/>
            <p:cNvSpPr/>
            <p:nvPr/>
          </p:nvSpPr>
          <p:spPr>
            <a:xfrm rot="1290219">
              <a:off x="2711194" y="3123716"/>
              <a:ext cx="1224" cy="1502"/>
            </a:xfrm>
            <a:custGeom>
              <a:rect b="b" l="l" r="r" t="t"/>
              <a:pathLst>
                <a:path extrusionOk="0" h="34" w="24">
                  <a:moveTo>
                    <a:pt x="12" y="0"/>
                  </a:moveTo>
                  <a:cubicBezTo>
                    <a:pt x="11" y="0"/>
                    <a:pt x="14" y="12"/>
                    <a:pt x="7" y="12"/>
                  </a:cubicBezTo>
                  <a:cubicBezTo>
                    <a:pt x="5" y="12"/>
                    <a:pt x="3" y="11"/>
                    <a:pt x="0" y="10"/>
                  </a:cubicBezTo>
                  <a:lnTo>
                    <a:pt x="0" y="10"/>
                  </a:lnTo>
                  <a:lnTo>
                    <a:pt x="12" y="34"/>
                  </a:lnTo>
                  <a:cubicBezTo>
                    <a:pt x="24" y="34"/>
                    <a:pt x="24" y="22"/>
                    <a:pt x="24" y="22"/>
                  </a:cubicBezTo>
                  <a:cubicBezTo>
                    <a:pt x="16" y="5"/>
                    <a:pt x="13"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28"/>
            <p:cNvSpPr/>
            <p:nvPr/>
          </p:nvSpPr>
          <p:spPr>
            <a:xfrm rot="1290219">
              <a:off x="2653355" y="3110244"/>
              <a:ext cx="663" cy="44"/>
            </a:xfrm>
            <a:custGeom>
              <a:rect b="b" l="l" r="r" t="t"/>
              <a:pathLst>
                <a:path extrusionOk="0" h="1" w="13">
                  <a:moveTo>
                    <a:pt x="0" y="0"/>
                  </a:moveTo>
                  <a:lnTo>
                    <a:pt x="12" y="0"/>
                  </a:lnTo>
                  <a:lnTo>
                    <a:pt x="12"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28"/>
            <p:cNvSpPr/>
            <p:nvPr/>
          </p:nvSpPr>
          <p:spPr>
            <a:xfrm rot="1290219">
              <a:off x="2727859" y="3102686"/>
              <a:ext cx="2193" cy="1105"/>
            </a:xfrm>
            <a:custGeom>
              <a:rect b="b" l="l" r="r" t="t"/>
              <a:pathLst>
                <a:path extrusionOk="0" h="25" w="43">
                  <a:moveTo>
                    <a:pt x="30" y="1"/>
                  </a:moveTo>
                  <a:cubicBezTo>
                    <a:pt x="36" y="12"/>
                    <a:pt x="27" y="12"/>
                    <a:pt x="18" y="12"/>
                  </a:cubicBezTo>
                  <a:cubicBezTo>
                    <a:pt x="10" y="12"/>
                    <a:pt x="1" y="12"/>
                    <a:pt x="7" y="24"/>
                  </a:cubicBezTo>
                  <a:lnTo>
                    <a:pt x="42" y="12"/>
                  </a:lnTo>
                  <a:lnTo>
                    <a:pt x="3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28"/>
            <p:cNvSpPr/>
            <p:nvPr/>
          </p:nvSpPr>
          <p:spPr>
            <a:xfrm rot="1290219">
              <a:off x="2871248" y="3119428"/>
              <a:ext cx="3111" cy="4242"/>
            </a:xfrm>
            <a:custGeom>
              <a:rect b="b" l="l" r="r" t="t"/>
              <a:pathLst>
                <a:path extrusionOk="0" h="96" w="61">
                  <a:moveTo>
                    <a:pt x="60" y="0"/>
                  </a:moveTo>
                  <a:cubicBezTo>
                    <a:pt x="36" y="36"/>
                    <a:pt x="24" y="24"/>
                    <a:pt x="1" y="36"/>
                  </a:cubicBezTo>
                  <a:lnTo>
                    <a:pt x="24" y="72"/>
                  </a:lnTo>
                  <a:lnTo>
                    <a:pt x="24" y="84"/>
                  </a:lnTo>
                  <a:lnTo>
                    <a:pt x="36" y="95"/>
                  </a:lnTo>
                  <a:cubicBezTo>
                    <a:pt x="60" y="72"/>
                    <a:pt x="60" y="36"/>
                    <a:pt x="6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28"/>
            <p:cNvSpPr/>
            <p:nvPr/>
          </p:nvSpPr>
          <p:spPr>
            <a:xfrm rot="1290219">
              <a:off x="2860413" y="3102934"/>
              <a:ext cx="1224" cy="1502"/>
            </a:xfrm>
            <a:custGeom>
              <a:rect b="b" l="l" r="r" t="t"/>
              <a:pathLst>
                <a:path extrusionOk="0" h="34" w="24">
                  <a:moveTo>
                    <a:pt x="5" y="0"/>
                  </a:moveTo>
                  <a:cubicBezTo>
                    <a:pt x="2" y="0"/>
                    <a:pt x="0" y="3"/>
                    <a:pt x="0" y="10"/>
                  </a:cubicBezTo>
                  <a:lnTo>
                    <a:pt x="24" y="34"/>
                  </a:lnTo>
                  <a:cubicBezTo>
                    <a:pt x="24" y="17"/>
                    <a:pt x="12" y="0"/>
                    <a:pt x="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28"/>
            <p:cNvSpPr/>
            <p:nvPr/>
          </p:nvSpPr>
          <p:spPr>
            <a:xfrm rot="1290219">
              <a:off x="2862030" y="3119511"/>
              <a:ext cx="1224" cy="1944"/>
            </a:xfrm>
            <a:custGeom>
              <a:rect b="b" l="l" r="r" t="t"/>
              <a:pathLst>
                <a:path extrusionOk="0" h="44" w="24">
                  <a:moveTo>
                    <a:pt x="11" y="0"/>
                  </a:moveTo>
                  <a:cubicBezTo>
                    <a:pt x="5" y="0"/>
                    <a:pt x="0" y="9"/>
                    <a:pt x="0" y="31"/>
                  </a:cubicBezTo>
                  <a:cubicBezTo>
                    <a:pt x="3" y="25"/>
                    <a:pt x="5" y="23"/>
                    <a:pt x="7" y="23"/>
                  </a:cubicBezTo>
                  <a:cubicBezTo>
                    <a:pt x="13" y="23"/>
                    <a:pt x="15" y="43"/>
                    <a:pt x="24" y="43"/>
                  </a:cubicBezTo>
                  <a:lnTo>
                    <a:pt x="24" y="7"/>
                  </a:lnTo>
                  <a:cubicBezTo>
                    <a:pt x="19" y="3"/>
                    <a:pt x="15" y="0"/>
                    <a:pt x="1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28"/>
            <p:cNvSpPr/>
            <p:nvPr/>
          </p:nvSpPr>
          <p:spPr>
            <a:xfrm rot="1290219">
              <a:off x="2855615" y="3102141"/>
              <a:ext cx="1581" cy="1060"/>
            </a:xfrm>
            <a:custGeom>
              <a:rect b="b" l="l" r="r" t="t"/>
              <a:pathLst>
                <a:path extrusionOk="0" h="24" w="31">
                  <a:moveTo>
                    <a:pt x="25" y="0"/>
                  </a:moveTo>
                  <a:cubicBezTo>
                    <a:pt x="25" y="9"/>
                    <a:pt x="23" y="12"/>
                    <a:pt x="21" y="12"/>
                  </a:cubicBezTo>
                  <a:cubicBezTo>
                    <a:pt x="17" y="12"/>
                    <a:pt x="11" y="4"/>
                    <a:pt x="6" y="4"/>
                  </a:cubicBezTo>
                  <a:cubicBezTo>
                    <a:pt x="3" y="4"/>
                    <a:pt x="1" y="9"/>
                    <a:pt x="1" y="24"/>
                  </a:cubicBezTo>
                  <a:cubicBezTo>
                    <a:pt x="4" y="21"/>
                    <a:pt x="7" y="20"/>
                    <a:pt x="11" y="20"/>
                  </a:cubicBezTo>
                  <a:cubicBezTo>
                    <a:pt x="15" y="20"/>
                    <a:pt x="19" y="21"/>
                    <a:pt x="22" y="21"/>
                  </a:cubicBezTo>
                  <a:cubicBezTo>
                    <a:pt x="28" y="21"/>
                    <a:pt x="31" y="18"/>
                    <a:pt x="2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28"/>
            <p:cNvSpPr/>
            <p:nvPr/>
          </p:nvSpPr>
          <p:spPr>
            <a:xfrm rot="1290219">
              <a:off x="2855368" y="3120644"/>
              <a:ext cx="1887" cy="1326"/>
            </a:xfrm>
            <a:custGeom>
              <a:rect b="b" l="l" r="r" t="t"/>
              <a:pathLst>
                <a:path extrusionOk="0" h="30" w="37">
                  <a:moveTo>
                    <a:pt x="6" y="0"/>
                  </a:moveTo>
                  <a:cubicBezTo>
                    <a:pt x="3" y="0"/>
                    <a:pt x="1" y="4"/>
                    <a:pt x="1" y="14"/>
                  </a:cubicBezTo>
                  <a:cubicBezTo>
                    <a:pt x="5" y="26"/>
                    <a:pt x="9" y="30"/>
                    <a:pt x="13" y="30"/>
                  </a:cubicBezTo>
                  <a:cubicBezTo>
                    <a:pt x="19" y="30"/>
                    <a:pt x="25" y="20"/>
                    <a:pt x="31" y="16"/>
                  </a:cubicBezTo>
                  <a:lnTo>
                    <a:pt x="31" y="16"/>
                  </a:lnTo>
                  <a:cubicBezTo>
                    <a:pt x="32" y="16"/>
                    <a:pt x="32" y="16"/>
                    <a:pt x="32" y="16"/>
                  </a:cubicBezTo>
                  <a:cubicBezTo>
                    <a:pt x="34" y="16"/>
                    <a:pt x="35" y="15"/>
                    <a:pt x="37" y="14"/>
                  </a:cubicBezTo>
                  <a:lnTo>
                    <a:pt x="37" y="14"/>
                  </a:lnTo>
                  <a:cubicBezTo>
                    <a:pt x="35" y="14"/>
                    <a:pt x="33" y="15"/>
                    <a:pt x="31" y="16"/>
                  </a:cubicBezTo>
                  <a:lnTo>
                    <a:pt x="31" y="16"/>
                  </a:lnTo>
                  <a:cubicBezTo>
                    <a:pt x="23" y="15"/>
                    <a:pt x="12" y="0"/>
                    <a:pt x="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28"/>
            <p:cNvSpPr/>
            <p:nvPr/>
          </p:nvSpPr>
          <p:spPr>
            <a:xfrm rot="1290219">
              <a:off x="2850015" y="3102030"/>
              <a:ext cx="3111" cy="4772"/>
            </a:xfrm>
            <a:custGeom>
              <a:rect b="b" l="l" r="r" t="t"/>
              <a:pathLst>
                <a:path extrusionOk="0" h="108" w="61">
                  <a:moveTo>
                    <a:pt x="12" y="1"/>
                  </a:moveTo>
                  <a:cubicBezTo>
                    <a:pt x="12" y="36"/>
                    <a:pt x="1" y="72"/>
                    <a:pt x="24" y="108"/>
                  </a:cubicBezTo>
                  <a:cubicBezTo>
                    <a:pt x="12" y="72"/>
                    <a:pt x="24" y="72"/>
                    <a:pt x="36" y="72"/>
                  </a:cubicBezTo>
                  <a:cubicBezTo>
                    <a:pt x="36" y="84"/>
                    <a:pt x="36" y="96"/>
                    <a:pt x="36" y="108"/>
                  </a:cubicBezTo>
                  <a:cubicBezTo>
                    <a:pt x="48" y="84"/>
                    <a:pt x="48" y="84"/>
                    <a:pt x="60" y="72"/>
                  </a:cubicBezTo>
                  <a:cubicBezTo>
                    <a:pt x="48" y="48"/>
                    <a:pt x="24" y="36"/>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28"/>
            <p:cNvSpPr/>
            <p:nvPr/>
          </p:nvSpPr>
          <p:spPr>
            <a:xfrm rot="1290219">
              <a:off x="2854146" y="3118452"/>
              <a:ext cx="2091" cy="4021"/>
            </a:xfrm>
            <a:custGeom>
              <a:rect b="b" l="l" r="r" t="t"/>
              <a:pathLst>
                <a:path extrusionOk="0" h="91" w="41">
                  <a:moveTo>
                    <a:pt x="2" y="0"/>
                  </a:moveTo>
                  <a:lnTo>
                    <a:pt x="2" y="0"/>
                  </a:lnTo>
                  <a:cubicBezTo>
                    <a:pt x="1" y="0"/>
                    <a:pt x="3" y="9"/>
                    <a:pt x="5" y="20"/>
                  </a:cubicBezTo>
                  <a:lnTo>
                    <a:pt x="5" y="20"/>
                  </a:lnTo>
                  <a:lnTo>
                    <a:pt x="5" y="5"/>
                  </a:lnTo>
                  <a:cubicBezTo>
                    <a:pt x="3" y="2"/>
                    <a:pt x="2" y="0"/>
                    <a:pt x="2" y="0"/>
                  </a:cubicBezTo>
                  <a:close/>
                  <a:moveTo>
                    <a:pt x="5" y="20"/>
                  </a:moveTo>
                  <a:lnTo>
                    <a:pt x="5" y="53"/>
                  </a:lnTo>
                  <a:cubicBezTo>
                    <a:pt x="6" y="52"/>
                    <a:pt x="7" y="51"/>
                    <a:pt x="8" y="51"/>
                  </a:cubicBezTo>
                  <a:lnTo>
                    <a:pt x="8" y="51"/>
                  </a:lnTo>
                  <a:cubicBezTo>
                    <a:pt x="7" y="52"/>
                    <a:pt x="6" y="53"/>
                    <a:pt x="5" y="53"/>
                  </a:cubicBezTo>
                  <a:cubicBezTo>
                    <a:pt x="15" y="63"/>
                    <a:pt x="26" y="91"/>
                    <a:pt x="36" y="91"/>
                  </a:cubicBezTo>
                  <a:cubicBezTo>
                    <a:pt x="38" y="91"/>
                    <a:pt x="39" y="90"/>
                    <a:pt x="41" y="89"/>
                  </a:cubicBezTo>
                  <a:cubicBezTo>
                    <a:pt x="31" y="69"/>
                    <a:pt x="21" y="50"/>
                    <a:pt x="12" y="50"/>
                  </a:cubicBezTo>
                  <a:cubicBezTo>
                    <a:pt x="10" y="50"/>
                    <a:pt x="9" y="50"/>
                    <a:pt x="8" y="51"/>
                  </a:cubicBezTo>
                  <a:lnTo>
                    <a:pt x="8" y="51"/>
                  </a:lnTo>
                  <a:cubicBezTo>
                    <a:pt x="10" y="46"/>
                    <a:pt x="8" y="32"/>
                    <a:pt x="5" y="2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28"/>
            <p:cNvSpPr/>
            <p:nvPr/>
          </p:nvSpPr>
          <p:spPr>
            <a:xfrm rot="1290219">
              <a:off x="2847798" y="3099832"/>
              <a:ext cx="2448" cy="3226"/>
            </a:xfrm>
            <a:custGeom>
              <a:rect b="b" l="l" r="r" t="t"/>
              <a:pathLst>
                <a:path extrusionOk="0" h="73" w="48">
                  <a:moveTo>
                    <a:pt x="48" y="1"/>
                  </a:moveTo>
                  <a:cubicBezTo>
                    <a:pt x="24" y="13"/>
                    <a:pt x="0" y="37"/>
                    <a:pt x="0" y="60"/>
                  </a:cubicBezTo>
                  <a:lnTo>
                    <a:pt x="12" y="72"/>
                  </a:lnTo>
                  <a:cubicBezTo>
                    <a:pt x="24" y="37"/>
                    <a:pt x="48" y="49"/>
                    <a:pt x="4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28"/>
            <p:cNvSpPr/>
            <p:nvPr/>
          </p:nvSpPr>
          <p:spPr>
            <a:xfrm rot="1290219">
              <a:off x="2851265" y="3117004"/>
              <a:ext cx="1275" cy="2430"/>
            </a:xfrm>
            <a:custGeom>
              <a:rect b="b" l="l" r="r" t="t"/>
              <a:pathLst>
                <a:path extrusionOk="0" h="55" w="25">
                  <a:moveTo>
                    <a:pt x="6" y="0"/>
                  </a:moveTo>
                  <a:cubicBezTo>
                    <a:pt x="5" y="0"/>
                    <a:pt x="3" y="2"/>
                    <a:pt x="1" y="7"/>
                  </a:cubicBezTo>
                  <a:lnTo>
                    <a:pt x="1" y="55"/>
                  </a:lnTo>
                  <a:cubicBezTo>
                    <a:pt x="25" y="55"/>
                    <a:pt x="1" y="31"/>
                    <a:pt x="1" y="19"/>
                  </a:cubicBezTo>
                  <a:lnTo>
                    <a:pt x="1" y="19"/>
                  </a:lnTo>
                  <a:cubicBezTo>
                    <a:pt x="7" y="25"/>
                    <a:pt x="10" y="28"/>
                    <a:pt x="13" y="28"/>
                  </a:cubicBezTo>
                  <a:cubicBezTo>
                    <a:pt x="16" y="28"/>
                    <a:pt x="19" y="25"/>
                    <a:pt x="25" y="19"/>
                  </a:cubicBezTo>
                  <a:lnTo>
                    <a:pt x="25" y="19"/>
                  </a:lnTo>
                  <a:cubicBezTo>
                    <a:pt x="22" y="20"/>
                    <a:pt x="20" y="21"/>
                    <a:pt x="18" y="21"/>
                  </a:cubicBezTo>
                  <a:cubicBezTo>
                    <a:pt x="6" y="21"/>
                    <a:pt x="9" y="0"/>
                    <a:pt x="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28"/>
            <p:cNvSpPr/>
            <p:nvPr/>
          </p:nvSpPr>
          <p:spPr>
            <a:xfrm rot="1290219">
              <a:off x="2847412" y="3118874"/>
              <a:ext cx="2448" cy="3226"/>
            </a:xfrm>
            <a:custGeom>
              <a:rect b="b" l="l" r="r" t="t"/>
              <a:pathLst>
                <a:path extrusionOk="0" h="73" w="48">
                  <a:moveTo>
                    <a:pt x="12" y="1"/>
                  </a:moveTo>
                  <a:lnTo>
                    <a:pt x="0" y="25"/>
                  </a:lnTo>
                  <a:lnTo>
                    <a:pt x="24" y="72"/>
                  </a:lnTo>
                  <a:cubicBezTo>
                    <a:pt x="48" y="48"/>
                    <a:pt x="24" y="48"/>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28"/>
            <p:cNvSpPr/>
            <p:nvPr/>
          </p:nvSpPr>
          <p:spPr>
            <a:xfrm rot="1290219">
              <a:off x="2846143" y="3116501"/>
              <a:ext cx="1275" cy="3712"/>
            </a:xfrm>
            <a:custGeom>
              <a:rect b="b" l="l" r="r" t="t"/>
              <a:pathLst>
                <a:path extrusionOk="0" h="84" w="25">
                  <a:moveTo>
                    <a:pt x="12" y="0"/>
                  </a:moveTo>
                  <a:lnTo>
                    <a:pt x="0" y="83"/>
                  </a:lnTo>
                  <a:cubicBezTo>
                    <a:pt x="12" y="48"/>
                    <a:pt x="12" y="48"/>
                    <a:pt x="24" y="12"/>
                  </a:cubicBezTo>
                  <a:lnTo>
                    <a:pt x="12"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28"/>
            <p:cNvSpPr/>
            <p:nvPr/>
          </p:nvSpPr>
          <p:spPr>
            <a:xfrm rot="1290219">
              <a:off x="2828823" y="3098658"/>
              <a:ext cx="1275" cy="1723"/>
            </a:xfrm>
            <a:custGeom>
              <a:rect b="b" l="l" r="r" t="t"/>
              <a:pathLst>
                <a:path extrusionOk="0" h="39" w="25">
                  <a:moveTo>
                    <a:pt x="1" y="0"/>
                  </a:moveTo>
                  <a:lnTo>
                    <a:pt x="1" y="0"/>
                  </a:lnTo>
                  <a:cubicBezTo>
                    <a:pt x="0" y="0"/>
                    <a:pt x="2" y="1"/>
                    <a:pt x="6" y="3"/>
                  </a:cubicBezTo>
                  <a:lnTo>
                    <a:pt x="6" y="3"/>
                  </a:lnTo>
                  <a:cubicBezTo>
                    <a:pt x="3" y="1"/>
                    <a:pt x="1" y="0"/>
                    <a:pt x="1" y="0"/>
                  </a:cubicBezTo>
                  <a:close/>
                  <a:moveTo>
                    <a:pt x="6" y="3"/>
                  </a:moveTo>
                  <a:cubicBezTo>
                    <a:pt x="7" y="4"/>
                    <a:pt x="8" y="5"/>
                    <a:pt x="9" y="6"/>
                  </a:cubicBezTo>
                  <a:lnTo>
                    <a:pt x="9" y="6"/>
                  </a:lnTo>
                  <a:cubicBezTo>
                    <a:pt x="9" y="5"/>
                    <a:pt x="9" y="5"/>
                    <a:pt x="9" y="5"/>
                  </a:cubicBezTo>
                  <a:cubicBezTo>
                    <a:pt x="8" y="4"/>
                    <a:pt x="7" y="4"/>
                    <a:pt x="6" y="3"/>
                  </a:cubicBezTo>
                  <a:close/>
                  <a:moveTo>
                    <a:pt x="9" y="6"/>
                  </a:moveTo>
                  <a:lnTo>
                    <a:pt x="9" y="6"/>
                  </a:lnTo>
                  <a:cubicBezTo>
                    <a:pt x="9" y="22"/>
                    <a:pt x="21" y="38"/>
                    <a:pt x="23" y="38"/>
                  </a:cubicBezTo>
                  <a:cubicBezTo>
                    <a:pt x="25" y="38"/>
                    <a:pt x="24" y="36"/>
                    <a:pt x="21" y="29"/>
                  </a:cubicBezTo>
                  <a:cubicBezTo>
                    <a:pt x="21" y="19"/>
                    <a:pt x="14" y="11"/>
                    <a:pt x="9" y="6"/>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28"/>
            <p:cNvSpPr/>
            <p:nvPr/>
          </p:nvSpPr>
          <p:spPr>
            <a:xfrm rot="1290219">
              <a:off x="2829701" y="3116967"/>
              <a:ext cx="3111" cy="2254"/>
            </a:xfrm>
            <a:custGeom>
              <a:rect b="b" l="l" r="r" t="t"/>
              <a:pathLst>
                <a:path extrusionOk="0" h="51" w="61">
                  <a:moveTo>
                    <a:pt x="43" y="1"/>
                  </a:moveTo>
                  <a:cubicBezTo>
                    <a:pt x="30" y="1"/>
                    <a:pt x="11" y="30"/>
                    <a:pt x="1" y="51"/>
                  </a:cubicBezTo>
                  <a:cubicBezTo>
                    <a:pt x="13" y="27"/>
                    <a:pt x="60" y="27"/>
                    <a:pt x="49" y="3"/>
                  </a:cubicBezTo>
                  <a:cubicBezTo>
                    <a:pt x="47" y="1"/>
                    <a:pt x="45" y="1"/>
                    <a:pt x="4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28"/>
            <p:cNvSpPr/>
            <p:nvPr/>
          </p:nvSpPr>
          <p:spPr>
            <a:xfrm rot="1290219">
              <a:off x="2803690" y="3118417"/>
              <a:ext cx="1785" cy="2695"/>
            </a:xfrm>
            <a:custGeom>
              <a:rect b="b" l="l" r="r" t="t"/>
              <a:pathLst>
                <a:path extrusionOk="0" h="61" w="35">
                  <a:moveTo>
                    <a:pt x="24" y="1"/>
                  </a:moveTo>
                  <a:cubicBezTo>
                    <a:pt x="24" y="25"/>
                    <a:pt x="13" y="25"/>
                    <a:pt x="1" y="60"/>
                  </a:cubicBezTo>
                  <a:cubicBezTo>
                    <a:pt x="13" y="49"/>
                    <a:pt x="24" y="60"/>
                    <a:pt x="13" y="37"/>
                  </a:cubicBezTo>
                  <a:lnTo>
                    <a:pt x="13" y="37"/>
                  </a:lnTo>
                  <a:cubicBezTo>
                    <a:pt x="15" y="39"/>
                    <a:pt x="17" y="40"/>
                    <a:pt x="19" y="40"/>
                  </a:cubicBezTo>
                  <a:cubicBezTo>
                    <a:pt x="28" y="40"/>
                    <a:pt x="34" y="20"/>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28"/>
            <p:cNvSpPr/>
            <p:nvPr/>
          </p:nvSpPr>
          <p:spPr>
            <a:xfrm rot="1290219">
              <a:off x="2797737" y="3117639"/>
              <a:ext cx="1275" cy="1635"/>
            </a:xfrm>
            <a:custGeom>
              <a:rect b="b" l="l" r="r" t="t"/>
              <a:pathLst>
                <a:path extrusionOk="0" h="37" w="25">
                  <a:moveTo>
                    <a:pt x="12" y="1"/>
                  </a:moveTo>
                  <a:cubicBezTo>
                    <a:pt x="12" y="1"/>
                    <a:pt x="1" y="24"/>
                    <a:pt x="12" y="36"/>
                  </a:cubicBezTo>
                  <a:cubicBezTo>
                    <a:pt x="12" y="24"/>
                    <a:pt x="24" y="24"/>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28"/>
            <p:cNvSpPr/>
            <p:nvPr/>
          </p:nvSpPr>
          <p:spPr>
            <a:xfrm rot="1290219">
              <a:off x="2751303" y="3089770"/>
              <a:ext cx="1275" cy="1591"/>
            </a:xfrm>
            <a:custGeom>
              <a:rect b="b" l="l" r="r" t="t"/>
              <a:pathLst>
                <a:path extrusionOk="0" h="36" w="25">
                  <a:moveTo>
                    <a:pt x="13" y="0"/>
                  </a:moveTo>
                  <a:cubicBezTo>
                    <a:pt x="1" y="0"/>
                    <a:pt x="1" y="12"/>
                    <a:pt x="13" y="36"/>
                  </a:cubicBezTo>
                  <a:cubicBezTo>
                    <a:pt x="25" y="24"/>
                    <a:pt x="13" y="12"/>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28"/>
            <p:cNvSpPr/>
            <p:nvPr/>
          </p:nvSpPr>
          <p:spPr>
            <a:xfrm rot="1290219">
              <a:off x="2749921" y="3090344"/>
              <a:ext cx="1275" cy="1060"/>
            </a:xfrm>
            <a:custGeom>
              <a:rect b="b" l="l" r="r" t="t"/>
              <a:pathLst>
                <a:path extrusionOk="0" h="24" w="25">
                  <a:moveTo>
                    <a:pt x="13" y="12"/>
                  </a:moveTo>
                  <a:lnTo>
                    <a:pt x="1" y="0"/>
                  </a:lnTo>
                  <a:lnTo>
                    <a:pt x="25" y="24"/>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28"/>
            <p:cNvSpPr/>
            <p:nvPr/>
          </p:nvSpPr>
          <p:spPr>
            <a:xfrm rot="1290219">
              <a:off x="2745929" y="3089154"/>
              <a:ext cx="663" cy="574"/>
            </a:xfrm>
            <a:custGeom>
              <a:rect b="b" l="l" r="r" t="t"/>
              <a:pathLst>
                <a:path extrusionOk="0" h="13" w="13">
                  <a:moveTo>
                    <a:pt x="12" y="1"/>
                  </a:moveTo>
                  <a:cubicBezTo>
                    <a:pt x="1" y="1"/>
                    <a:pt x="1" y="13"/>
                    <a:pt x="12" y="13"/>
                  </a:cubicBezTo>
                  <a:cubicBezTo>
                    <a:pt x="12" y="13"/>
                    <a:pt x="12"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28"/>
            <p:cNvSpPr/>
            <p:nvPr/>
          </p:nvSpPr>
          <p:spPr>
            <a:xfrm rot="1290219">
              <a:off x="2746654" y="3088916"/>
              <a:ext cx="663" cy="530"/>
            </a:xfrm>
            <a:custGeom>
              <a:rect b="b" l="l" r="r" t="t"/>
              <a:pathLst>
                <a:path extrusionOk="0" h="12" w="13">
                  <a:moveTo>
                    <a:pt x="0" y="0"/>
                  </a:moveTo>
                  <a:cubicBezTo>
                    <a:pt x="0" y="0"/>
                    <a:pt x="0" y="0"/>
                    <a:pt x="0" y="12"/>
                  </a:cubicBezTo>
                  <a:cubicBezTo>
                    <a:pt x="0" y="8"/>
                    <a:pt x="0" y="7"/>
                    <a:pt x="1" y="7"/>
                  </a:cubicBezTo>
                  <a:cubicBezTo>
                    <a:pt x="2" y="7"/>
                    <a:pt x="4" y="12"/>
                    <a:pt x="12" y="12"/>
                  </a:cubicBez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28"/>
            <p:cNvSpPr/>
            <p:nvPr/>
          </p:nvSpPr>
          <p:spPr>
            <a:xfrm rot="1290219">
              <a:off x="2745067" y="3088629"/>
              <a:ext cx="1887" cy="3181"/>
            </a:xfrm>
            <a:custGeom>
              <a:rect b="b" l="l" r="r" t="t"/>
              <a:pathLst>
                <a:path extrusionOk="0" h="72" w="37">
                  <a:moveTo>
                    <a:pt x="1" y="0"/>
                  </a:moveTo>
                  <a:lnTo>
                    <a:pt x="1" y="36"/>
                  </a:lnTo>
                  <a:lnTo>
                    <a:pt x="36" y="71"/>
                  </a:lnTo>
                  <a:cubicBezTo>
                    <a:pt x="36" y="36"/>
                    <a:pt x="1" y="6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28"/>
            <p:cNvSpPr/>
            <p:nvPr/>
          </p:nvSpPr>
          <p:spPr>
            <a:xfrm rot="1290219">
              <a:off x="2737770" y="3089966"/>
              <a:ext cx="5509" cy="6893"/>
            </a:xfrm>
            <a:custGeom>
              <a:rect b="b" l="l" r="r" t="t"/>
              <a:pathLst>
                <a:path extrusionOk="0" h="156" w="108">
                  <a:moveTo>
                    <a:pt x="72" y="0"/>
                  </a:moveTo>
                  <a:cubicBezTo>
                    <a:pt x="54" y="0"/>
                    <a:pt x="56" y="41"/>
                    <a:pt x="49" y="41"/>
                  </a:cubicBezTo>
                  <a:cubicBezTo>
                    <a:pt x="46" y="41"/>
                    <a:pt x="42" y="36"/>
                    <a:pt x="36" y="24"/>
                  </a:cubicBezTo>
                  <a:lnTo>
                    <a:pt x="36" y="24"/>
                  </a:lnTo>
                  <a:cubicBezTo>
                    <a:pt x="1" y="84"/>
                    <a:pt x="84" y="108"/>
                    <a:pt x="48" y="155"/>
                  </a:cubicBezTo>
                  <a:cubicBezTo>
                    <a:pt x="108" y="155"/>
                    <a:pt x="24" y="48"/>
                    <a:pt x="72" y="48"/>
                  </a:cubicBezTo>
                  <a:cubicBezTo>
                    <a:pt x="36" y="24"/>
                    <a:pt x="72" y="24"/>
                    <a:pt x="7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28"/>
            <p:cNvSpPr/>
            <p:nvPr/>
          </p:nvSpPr>
          <p:spPr>
            <a:xfrm rot="1290219">
              <a:off x="2742391" y="3093872"/>
              <a:ext cx="1479" cy="1326"/>
            </a:xfrm>
            <a:custGeom>
              <a:rect b="b" l="l" r="r" t="t"/>
              <a:pathLst>
                <a:path extrusionOk="0" h="30" w="29">
                  <a:moveTo>
                    <a:pt x="8" y="1"/>
                  </a:moveTo>
                  <a:cubicBezTo>
                    <a:pt x="4" y="1"/>
                    <a:pt x="1" y="7"/>
                    <a:pt x="1" y="19"/>
                  </a:cubicBezTo>
                  <a:cubicBezTo>
                    <a:pt x="9" y="19"/>
                    <a:pt x="22" y="29"/>
                    <a:pt x="26" y="29"/>
                  </a:cubicBezTo>
                  <a:cubicBezTo>
                    <a:pt x="29" y="29"/>
                    <a:pt x="29" y="27"/>
                    <a:pt x="25" y="19"/>
                  </a:cubicBezTo>
                  <a:cubicBezTo>
                    <a:pt x="19" y="7"/>
                    <a:pt x="13" y="1"/>
                    <a:pt x="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28"/>
            <p:cNvSpPr/>
            <p:nvPr/>
          </p:nvSpPr>
          <p:spPr>
            <a:xfrm rot="1290219">
              <a:off x="2737531" y="3091531"/>
              <a:ext cx="663" cy="530"/>
            </a:xfrm>
            <a:custGeom>
              <a:rect b="b" l="l" r="r" t="t"/>
              <a:pathLst>
                <a:path extrusionOk="0" h="12" w="13">
                  <a:moveTo>
                    <a:pt x="1" y="0"/>
                  </a:moveTo>
                  <a:lnTo>
                    <a:pt x="1" y="12"/>
                  </a:lnTo>
                  <a:lnTo>
                    <a:pt x="13" y="12"/>
                  </a:lnTo>
                  <a:lnTo>
                    <a:pt x="1"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28"/>
            <p:cNvSpPr/>
            <p:nvPr/>
          </p:nvSpPr>
          <p:spPr>
            <a:xfrm rot="1290219">
              <a:off x="2734711" y="3090000"/>
              <a:ext cx="1224" cy="1591"/>
            </a:xfrm>
            <a:custGeom>
              <a:rect b="b" l="l" r="r" t="t"/>
              <a:pathLst>
                <a:path extrusionOk="0" h="36" w="24">
                  <a:moveTo>
                    <a:pt x="24" y="0"/>
                  </a:moveTo>
                  <a:cubicBezTo>
                    <a:pt x="24" y="12"/>
                    <a:pt x="0" y="24"/>
                    <a:pt x="24" y="36"/>
                  </a:cubicBezTo>
                  <a:lnTo>
                    <a:pt x="24"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28"/>
            <p:cNvSpPr/>
            <p:nvPr/>
          </p:nvSpPr>
          <p:spPr>
            <a:xfrm rot="1290219">
              <a:off x="2731121" y="3090313"/>
              <a:ext cx="1428" cy="2386"/>
            </a:xfrm>
            <a:custGeom>
              <a:rect b="b" l="l" r="r" t="t"/>
              <a:pathLst>
                <a:path extrusionOk="0" h="54" w="28">
                  <a:moveTo>
                    <a:pt x="4" y="1"/>
                  </a:moveTo>
                  <a:lnTo>
                    <a:pt x="4" y="1"/>
                  </a:lnTo>
                  <a:cubicBezTo>
                    <a:pt x="1" y="1"/>
                    <a:pt x="0" y="4"/>
                    <a:pt x="0" y="8"/>
                  </a:cubicBezTo>
                  <a:lnTo>
                    <a:pt x="0" y="8"/>
                  </a:lnTo>
                  <a:cubicBezTo>
                    <a:pt x="1" y="5"/>
                    <a:pt x="1" y="3"/>
                    <a:pt x="4" y="1"/>
                  </a:cubicBezTo>
                  <a:close/>
                  <a:moveTo>
                    <a:pt x="0" y="8"/>
                  </a:moveTo>
                  <a:lnTo>
                    <a:pt x="0" y="8"/>
                  </a:lnTo>
                  <a:cubicBezTo>
                    <a:pt x="0" y="9"/>
                    <a:pt x="0" y="10"/>
                    <a:pt x="1" y="12"/>
                  </a:cubicBezTo>
                  <a:lnTo>
                    <a:pt x="1" y="12"/>
                  </a:lnTo>
                  <a:cubicBezTo>
                    <a:pt x="1" y="10"/>
                    <a:pt x="0" y="9"/>
                    <a:pt x="0" y="8"/>
                  </a:cubicBezTo>
                  <a:close/>
                  <a:moveTo>
                    <a:pt x="1" y="12"/>
                  </a:moveTo>
                  <a:cubicBezTo>
                    <a:pt x="2" y="27"/>
                    <a:pt x="13" y="53"/>
                    <a:pt x="22" y="53"/>
                  </a:cubicBezTo>
                  <a:cubicBezTo>
                    <a:pt x="24" y="53"/>
                    <a:pt x="26" y="52"/>
                    <a:pt x="27" y="48"/>
                  </a:cubicBezTo>
                  <a:cubicBezTo>
                    <a:pt x="19" y="40"/>
                    <a:pt x="3" y="24"/>
                    <a:pt x="1"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28"/>
            <p:cNvSpPr/>
            <p:nvPr/>
          </p:nvSpPr>
          <p:spPr>
            <a:xfrm rot="1290219">
              <a:off x="2724703" y="3095622"/>
              <a:ext cx="1275" cy="1105"/>
            </a:xfrm>
            <a:custGeom>
              <a:rect b="b" l="l" r="r" t="t"/>
              <a:pathLst>
                <a:path extrusionOk="0" h="25" w="25">
                  <a:moveTo>
                    <a:pt x="12" y="1"/>
                  </a:moveTo>
                  <a:lnTo>
                    <a:pt x="0" y="24"/>
                  </a:lnTo>
                  <a:lnTo>
                    <a:pt x="12" y="24"/>
                  </a:lnTo>
                  <a:cubicBezTo>
                    <a:pt x="24" y="24"/>
                    <a:pt x="24" y="12"/>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28"/>
            <p:cNvSpPr/>
            <p:nvPr/>
          </p:nvSpPr>
          <p:spPr>
            <a:xfrm rot="1290219">
              <a:off x="2728069" y="3104986"/>
              <a:ext cx="1887" cy="1149"/>
            </a:xfrm>
            <a:custGeom>
              <a:rect b="b" l="l" r="r" t="t"/>
              <a:pathLst>
                <a:path extrusionOk="0" h="26" w="37">
                  <a:moveTo>
                    <a:pt x="36" y="0"/>
                  </a:moveTo>
                  <a:cubicBezTo>
                    <a:pt x="32" y="0"/>
                    <a:pt x="28" y="2"/>
                    <a:pt x="26" y="4"/>
                  </a:cubicBezTo>
                  <a:lnTo>
                    <a:pt x="26" y="4"/>
                  </a:lnTo>
                  <a:cubicBezTo>
                    <a:pt x="29" y="4"/>
                    <a:pt x="32" y="2"/>
                    <a:pt x="36" y="0"/>
                  </a:cubicBezTo>
                  <a:close/>
                  <a:moveTo>
                    <a:pt x="26" y="4"/>
                  </a:moveTo>
                  <a:cubicBezTo>
                    <a:pt x="20" y="6"/>
                    <a:pt x="17" y="6"/>
                    <a:pt x="14" y="6"/>
                  </a:cubicBezTo>
                  <a:cubicBezTo>
                    <a:pt x="9" y="6"/>
                    <a:pt x="6" y="6"/>
                    <a:pt x="0" y="12"/>
                  </a:cubicBezTo>
                  <a:cubicBezTo>
                    <a:pt x="7" y="22"/>
                    <a:pt x="11" y="25"/>
                    <a:pt x="13" y="25"/>
                  </a:cubicBezTo>
                  <a:cubicBezTo>
                    <a:pt x="19" y="25"/>
                    <a:pt x="19" y="12"/>
                    <a:pt x="26" y="4"/>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28"/>
            <p:cNvSpPr/>
            <p:nvPr/>
          </p:nvSpPr>
          <p:spPr>
            <a:xfrm rot="1290219">
              <a:off x="2722917" y="3093167"/>
              <a:ext cx="1275" cy="1149"/>
            </a:xfrm>
            <a:custGeom>
              <a:rect b="b" l="l" r="r" t="t"/>
              <a:pathLst>
                <a:path extrusionOk="0" h="26" w="25">
                  <a:moveTo>
                    <a:pt x="6" y="1"/>
                  </a:moveTo>
                  <a:cubicBezTo>
                    <a:pt x="1" y="1"/>
                    <a:pt x="1" y="11"/>
                    <a:pt x="1" y="26"/>
                  </a:cubicBezTo>
                  <a:cubicBezTo>
                    <a:pt x="1" y="14"/>
                    <a:pt x="4" y="11"/>
                    <a:pt x="8" y="11"/>
                  </a:cubicBezTo>
                  <a:cubicBezTo>
                    <a:pt x="13" y="11"/>
                    <a:pt x="19" y="14"/>
                    <a:pt x="25" y="14"/>
                  </a:cubicBezTo>
                  <a:cubicBezTo>
                    <a:pt x="15" y="5"/>
                    <a:pt x="10" y="1"/>
                    <a:pt x="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28"/>
            <p:cNvSpPr/>
            <p:nvPr/>
          </p:nvSpPr>
          <p:spPr>
            <a:xfrm rot="1290219">
              <a:off x="2718293" y="3092125"/>
              <a:ext cx="4132" cy="5833"/>
            </a:xfrm>
            <a:custGeom>
              <a:rect b="b" l="l" r="r" t="t"/>
              <a:pathLst>
                <a:path extrusionOk="0" h="132" w="81">
                  <a:moveTo>
                    <a:pt x="57" y="1"/>
                  </a:moveTo>
                  <a:cubicBezTo>
                    <a:pt x="35" y="1"/>
                    <a:pt x="75" y="43"/>
                    <a:pt x="61" y="58"/>
                  </a:cubicBezTo>
                  <a:lnTo>
                    <a:pt x="61" y="58"/>
                  </a:lnTo>
                  <a:cubicBezTo>
                    <a:pt x="64" y="58"/>
                    <a:pt x="71" y="62"/>
                    <a:pt x="81" y="72"/>
                  </a:cubicBezTo>
                  <a:lnTo>
                    <a:pt x="57" y="1"/>
                  </a:lnTo>
                  <a:close/>
                  <a:moveTo>
                    <a:pt x="18" y="20"/>
                  </a:moveTo>
                  <a:cubicBezTo>
                    <a:pt x="5" y="20"/>
                    <a:pt x="0" y="34"/>
                    <a:pt x="9" y="60"/>
                  </a:cubicBezTo>
                  <a:cubicBezTo>
                    <a:pt x="21" y="72"/>
                    <a:pt x="57" y="108"/>
                    <a:pt x="57" y="132"/>
                  </a:cubicBezTo>
                  <a:cubicBezTo>
                    <a:pt x="65" y="115"/>
                    <a:pt x="51" y="70"/>
                    <a:pt x="57" y="60"/>
                  </a:cubicBezTo>
                  <a:lnTo>
                    <a:pt x="57" y="60"/>
                  </a:lnTo>
                  <a:cubicBezTo>
                    <a:pt x="57" y="60"/>
                    <a:pt x="57" y="60"/>
                    <a:pt x="57" y="60"/>
                  </a:cubicBezTo>
                  <a:cubicBezTo>
                    <a:pt x="58" y="60"/>
                    <a:pt x="60" y="59"/>
                    <a:pt x="61" y="58"/>
                  </a:cubicBezTo>
                  <a:lnTo>
                    <a:pt x="61" y="58"/>
                  </a:lnTo>
                  <a:cubicBezTo>
                    <a:pt x="60" y="58"/>
                    <a:pt x="60" y="58"/>
                    <a:pt x="60" y="58"/>
                  </a:cubicBezTo>
                  <a:cubicBezTo>
                    <a:pt x="59" y="58"/>
                    <a:pt x="57" y="59"/>
                    <a:pt x="57" y="60"/>
                  </a:cubicBezTo>
                  <a:lnTo>
                    <a:pt x="57" y="60"/>
                  </a:lnTo>
                  <a:cubicBezTo>
                    <a:pt x="45" y="48"/>
                    <a:pt x="45" y="36"/>
                    <a:pt x="33" y="25"/>
                  </a:cubicBezTo>
                  <a:cubicBezTo>
                    <a:pt x="27" y="22"/>
                    <a:pt x="22" y="20"/>
                    <a:pt x="18" y="2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28"/>
            <p:cNvSpPr/>
            <p:nvPr/>
          </p:nvSpPr>
          <p:spPr>
            <a:xfrm rot="1290219">
              <a:off x="2724744" y="3100878"/>
              <a:ext cx="1887" cy="2430"/>
            </a:xfrm>
            <a:custGeom>
              <a:rect b="b" l="l" r="r" t="t"/>
              <a:pathLst>
                <a:path extrusionOk="0" h="55" w="37">
                  <a:moveTo>
                    <a:pt x="0" y="1"/>
                  </a:moveTo>
                  <a:cubicBezTo>
                    <a:pt x="12" y="24"/>
                    <a:pt x="12" y="24"/>
                    <a:pt x="12" y="36"/>
                  </a:cubicBezTo>
                  <a:cubicBezTo>
                    <a:pt x="22" y="50"/>
                    <a:pt x="27" y="55"/>
                    <a:pt x="30" y="55"/>
                  </a:cubicBezTo>
                  <a:cubicBezTo>
                    <a:pt x="36" y="55"/>
                    <a:pt x="24" y="21"/>
                    <a:pt x="24" y="13"/>
                  </a:cubicBez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28"/>
            <p:cNvSpPr/>
            <p:nvPr/>
          </p:nvSpPr>
          <p:spPr>
            <a:xfrm rot="1290219">
              <a:off x="2713871" y="3097563"/>
              <a:ext cx="1275" cy="1105"/>
            </a:xfrm>
            <a:custGeom>
              <a:rect b="b" l="l" r="r" t="t"/>
              <a:pathLst>
                <a:path extrusionOk="0" h="25" w="25">
                  <a:moveTo>
                    <a:pt x="25" y="0"/>
                  </a:moveTo>
                  <a:lnTo>
                    <a:pt x="1" y="24"/>
                  </a:lnTo>
                  <a:lnTo>
                    <a:pt x="13" y="24"/>
                  </a:lnTo>
                  <a:lnTo>
                    <a:pt x="25"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28"/>
            <p:cNvSpPr/>
            <p:nvPr/>
          </p:nvSpPr>
          <p:spPr>
            <a:xfrm rot="1290219">
              <a:off x="2712964" y="3095977"/>
              <a:ext cx="612" cy="2165"/>
            </a:xfrm>
            <a:custGeom>
              <a:rect b="b" l="l" r="r" t="t"/>
              <a:pathLst>
                <a:path extrusionOk="0" h="49" w="12">
                  <a:moveTo>
                    <a:pt x="12" y="1"/>
                  </a:moveTo>
                  <a:lnTo>
                    <a:pt x="0" y="48"/>
                  </a:lnTo>
                  <a:lnTo>
                    <a:pt x="12" y="13"/>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28"/>
            <p:cNvSpPr/>
            <p:nvPr/>
          </p:nvSpPr>
          <p:spPr>
            <a:xfrm rot="1290219">
              <a:off x="2711986" y="3095563"/>
              <a:ext cx="663" cy="1105"/>
            </a:xfrm>
            <a:custGeom>
              <a:rect b="b" l="l" r="r" t="t"/>
              <a:pathLst>
                <a:path extrusionOk="0" h="25" w="13">
                  <a:moveTo>
                    <a:pt x="12" y="1"/>
                  </a:moveTo>
                  <a:lnTo>
                    <a:pt x="0" y="24"/>
                  </a:lnTo>
                  <a:lnTo>
                    <a:pt x="12" y="24"/>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28"/>
            <p:cNvSpPr/>
            <p:nvPr/>
          </p:nvSpPr>
          <p:spPr>
            <a:xfrm rot="1290219">
              <a:off x="2708572" y="3096309"/>
              <a:ext cx="2601" cy="1193"/>
            </a:xfrm>
            <a:custGeom>
              <a:rect b="b" l="l" r="r" t="t"/>
              <a:pathLst>
                <a:path extrusionOk="0" h="27" w="51">
                  <a:moveTo>
                    <a:pt x="36" y="0"/>
                  </a:moveTo>
                  <a:cubicBezTo>
                    <a:pt x="36" y="14"/>
                    <a:pt x="32" y="20"/>
                    <a:pt x="24" y="20"/>
                  </a:cubicBezTo>
                  <a:cubicBezTo>
                    <a:pt x="18" y="20"/>
                    <a:pt x="11" y="17"/>
                    <a:pt x="1" y="12"/>
                  </a:cubicBezTo>
                  <a:lnTo>
                    <a:pt x="1" y="12"/>
                  </a:lnTo>
                  <a:lnTo>
                    <a:pt x="25" y="24"/>
                  </a:lnTo>
                  <a:cubicBezTo>
                    <a:pt x="25" y="24"/>
                    <a:pt x="30" y="26"/>
                    <a:pt x="36" y="26"/>
                  </a:cubicBezTo>
                  <a:cubicBezTo>
                    <a:pt x="44" y="26"/>
                    <a:pt x="51" y="22"/>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28"/>
            <p:cNvSpPr/>
            <p:nvPr/>
          </p:nvSpPr>
          <p:spPr>
            <a:xfrm rot="1290219">
              <a:off x="2708835" y="3125055"/>
              <a:ext cx="1887" cy="1635"/>
            </a:xfrm>
            <a:custGeom>
              <a:rect b="b" l="l" r="r" t="t"/>
              <a:pathLst>
                <a:path extrusionOk="0" h="37" w="37">
                  <a:moveTo>
                    <a:pt x="0" y="1"/>
                  </a:moveTo>
                  <a:lnTo>
                    <a:pt x="24" y="36"/>
                  </a:lnTo>
                  <a:cubicBezTo>
                    <a:pt x="24" y="36"/>
                    <a:pt x="24" y="31"/>
                    <a:pt x="28" y="31"/>
                  </a:cubicBezTo>
                  <a:cubicBezTo>
                    <a:pt x="29" y="31"/>
                    <a:pt x="32" y="32"/>
                    <a:pt x="36" y="36"/>
                  </a:cubicBezTo>
                  <a:cubicBezTo>
                    <a:pt x="24" y="13"/>
                    <a:pt x="12" y="1"/>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28"/>
            <p:cNvSpPr/>
            <p:nvPr/>
          </p:nvSpPr>
          <p:spPr>
            <a:xfrm rot="1290219">
              <a:off x="2707140" y="3123765"/>
              <a:ext cx="1887" cy="2784"/>
            </a:xfrm>
            <a:custGeom>
              <a:rect b="b" l="l" r="r" t="t"/>
              <a:pathLst>
                <a:path extrusionOk="0" h="63" w="37">
                  <a:moveTo>
                    <a:pt x="21" y="0"/>
                  </a:moveTo>
                  <a:lnTo>
                    <a:pt x="21" y="0"/>
                  </a:lnTo>
                  <a:cubicBezTo>
                    <a:pt x="15" y="0"/>
                    <a:pt x="23" y="27"/>
                    <a:pt x="13" y="27"/>
                  </a:cubicBezTo>
                  <a:lnTo>
                    <a:pt x="1" y="15"/>
                  </a:lnTo>
                  <a:lnTo>
                    <a:pt x="13" y="62"/>
                  </a:lnTo>
                  <a:cubicBezTo>
                    <a:pt x="36" y="50"/>
                    <a:pt x="13" y="27"/>
                    <a:pt x="24" y="3"/>
                  </a:cubicBezTo>
                  <a:cubicBezTo>
                    <a:pt x="23" y="1"/>
                    <a:pt x="21" y="0"/>
                    <a:pt x="2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28"/>
            <p:cNvSpPr/>
            <p:nvPr/>
          </p:nvSpPr>
          <p:spPr>
            <a:xfrm rot="1290219">
              <a:off x="2684948" y="3125066"/>
              <a:ext cx="3367" cy="3800"/>
            </a:xfrm>
            <a:custGeom>
              <a:rect b="b" l="l" r="r" t="t"/>
              <a:pathLst>
                <a:path extrusionOk="0" h="86" w="66">
                  <a:moveTo>
                    <a:pt x="37" y="0"/>
                  </a:moveTo>
                  <a:cubicBezTo>
                    <a:pt x="37" y="24"/>
                    <a:pt x="13" y="36"/>
                    <a:pt x="1" y="48"/>
                  </a:cubicBezTo>
                  <a:cubicBezTo>
                    <a:pt x="21" y="58"/>
                    <a:pt x="24" y="86"/>
                    <a:pt x="25" y="86"/>
                  </a:cubicBezTo>
                  <a:cubicBezTo>
                    <a:pt x="25" y="86"/>
                    <a:pt x="25" y="85"/>
                    <a:pt x="25" y="83"/>
                  </a:cubicBezTo>
                  <a:lnTo>
                    <a:pt x="37" y="60"/>
                  </a:lnTo>
                  <a:lnTo>
                    <a:pt x="48" y="72"/>
                  </a:lnTo>
                  <a:cubicBezTo>
                    <a:pt x="51" y="73"/>
                    <a:pt x="53" y="73"/>
                    <a:pt x="54" y="73"/>
                  </a:cubicBezTo>
                  <a:cubicBezTo>
                    <a:pt x="65" y="73"/>
                    <a:pt x="39" y="36"/>
                    <a:pt x="60" y="36"/>
                  </a:cubicBezTo>
                  <a:cubicBezTo>
                    <a:pt x="37" y="12"/>
                    <a:pt x="37" y="24"/>
                    <a:pt x="3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28"/>
            <p:cNvSpPr/>
            <p:nvPr/>
          </p:nvSpPr>
          <p:spPr>
            <a:xfrm rot="1290219">
              <a:off x="2884770" y="3047576"/>
              <a:ext cx="1836" cy="44"/>
            </a:xfrm>
            <a:custGeom>
              <a:rect b="b" l="l" r="r" t="t"/>
              <a:pathLst>
                <a:path extrusionOk="0" h="1" w="36">
                  <a:moveTo>
                    <a:pt x="36" y="1"/>
                  </a:moveTo>
                  <a:cubicBezTo>
                    <a:pt x="0" y="1"/>
                    <a:pt x="24" y="1"/>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28"/>
            <p:cNvSpPr/>
            <p:nvPr/>
          </p:nvSpPr>
          <p:spPr>
            <a:xfrm rot="1290219">
              <a:off x="2885924" y="3047679"/>
              <a:ext cx="51" cy="44"/>
            </a:xfrm>
            <a:custGeom>
              <a:rect b="b" l="l" r="r" t="t"/>
              <a:pathLst>
                <a:path extrusionOk="0" h="1" w="1">
                  <a:moveTo>
                    <a:pt x="1" y="1"/>
                  </a:moveTo>
                  <a:lnTo>
                    <a:pt x="1" y="1"/>
                  </a:lnTo>
                  <a:cubicBezTo>
                    <a:pt x="1" y="1"/>
                    <a:pt x="1"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28"/>
            <p:cNvSpPr/>
            <p:nvPr/>
          </p:nvSpPr>
          <p:spPr>
            <a:xfrm rot="1290219">
              <a:off x="2881927" y="3047343"/>
              <a:ext cx="3316" cy="795"/>
            </a:xfrm>
            <a:custGeom>
              <a:rect b="b" l="l" r="r" t="t"/>
              <a:pathLst>
                <a:path extrusionOk="0" h="18" w="65">
                  <a:moveTo>
                    <a:pt x="17" y="1"/>
                  </a:moveTo>
                  <a:cubicBezTo>
                    <a:pt x="1" y="9"/>
                    <a:pt x="2" y="18"/>
                    <a:pt x="20" y="18"/>
                  </a:cubicBezTo>
                  <a:cubicBezTo>
                    <a:pt x="28" y="18"/>
                    <a:pt x="39" y="16"/>
                    <a:pt x="53" y="13"/>
                  </a:cubicBezTo>
                  <a:cubicBezTo>
                    <a:pt x="29" y="13"/>
                    <a:pt x="65" y="1"/>
                    <a:pt x="1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28"/>
            <p:cNvSpPr/>
            <p:nvPr/>
          </p:nvSpPr>
          <p:spPr>
            <a:xfrm rot="1290219">
              <a:off x="2885097" y="3048293"/>
              <a:ext cx="1836" cy="574"/>
            </a:xfrm>
            <a:custGeom>
              <a:rect b="b" l="l" r="r" t="t"/>
              <a:pathLst>
                <a:path extrusionOk="0" h="13" w="36">
                  <a:moveTo>
                    <a:pt x="24" y="1"/>
                  </a:moveTo>
                  <a:lnTo>
                    <a:pt x="0" y="13"/>
                  </a:lnTo>
                  <a:lnTo>
                    <a:pt x="36" y="13"/>
                  </a:ln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28"/>
            <p:cNvSpPr/>
            <p:nvPr/>
          </p:nvSpPr>
          <p:spPr>
            <a:xfrm rot="1290219">
              <a:off x="2886858" y="3048857"/>
              <a:ext cx="1275" cy="44"/>
            </a:xfrm>
            <a:custGeom>
              <a:rect b="b" l="l" r="r" t="t"/>
              <a:pathLst>
                <a:path extrusionOk="0" h="1" w="25">
                  <a:moveTo>
                    <a:pt x="13" y="1"/>
                  </a:moveTo>
                  <a:lnTo>
                    <a:pt x="1" y="1"/>
                  </a:lnTo>
                  <a:lnTo>
                    <a:pt x="25"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28"/>
            <p:cNvSpPr/>
            <p:nvPr/>
          </p:nvSpPr>
          <p:spPr>
            <a:xfrm rot="1290219">
              <a:off x="2880801" y="3048549"/>
              <a:ext cx="5917" cy="795"/>
            </a:xfrm>
            <a:custGeom>
              <a:rect b="b" l="l" r="r" t="t"/>
              <a:pathLst>
                <a:path extrusionOk="0" h="18" w="116">
                  <a:moveTo>
                    <a:pt x="56" y="1"/>
                  </a:moveTo>
                  <a:cubicBezTo>
                    <a:pt x="20" y="1"/>
                    <a:pt x="56" y="13"/>
                    <a:pt x="9" y="13"/>
                  </a:cubicBezTo>
                  <a:cubicBezTo>
                    <a:pt x="1" y="17"/>
                    <a:pt x="1" y="18"/>
                    <a:pt x="5" y="18"/>
                  </a:cubicBezTo>
                  <a:cubicBezTo>
                    <a:pt x="14" y="18"/>
                    <a:pt x="40" y="13"/>
                    <a:pt x="56" y="13"/>
                  </a:cubicBezTo>
                  <a:lnTo>
                    <a:pt x="44" y="13"/>
                  </a:lnTo>
                  <a:cubicBezTo>
                    <a:pt x="62" y="7"/>
                    <a:pt x="74" y="7"/>
                    <a:pt x="84" y="7"/>
                  </a:cubicBezTo>
                  <a:cubicBezTo>
                    <a:pt x="95" y="7"/>
                    <a:pt x="104" y="7"/>
                    <a:pt x="116" y="1"/>
                  </a:cubicBezTo>
                  <a:lnTo>
                    <a:pt x="116" y="1"/>
                  </a:lnTo>
                  <a:cubicBezTo>
                    <a:pt x="116" y="1"/>
                    <a:pt x="84" y="6"/>
                    <a:pt x="66" y="6"/>
                  </a:cubicBezTo>
                  <a:cubicBezTo>
                    <a:pt x="58" y="6"/>
                    <a:pt x="52" y="5"/>
                    <a:pt x="5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28"/>
            <p:cNvSpPr/>
            <p:nvPr/>
          </p:nvSpPr>
          <p:spPr>
            <a:xfrm rot="1290219">
              <a:off x="2875303" y="3088901"/>
              <a:ext cx="1275" cy="44"/>
            </a:xfrm>
            <a:custGeom>
              <a:rect b="b" l="l" r="r" t="t"/>
              <a:pathLst>
                <a:path extrusionOk="0" h="1" w="25">
                  <a:moveTo>
                    <a:pt x="24" y="0"/>
                  </a:moveTo>
                  <a:cubicBezTo>
                    <a:pt x="12" y="0"/>
                    <a:pt x="12" y="0"/>
                    <a:pt x="1" y="0"/>
                  </a:cubicBezTo>
                  <a:cubicBezTo>
                    <a:pt x="1" y="0"/>
                    <a:pt x="1" y="0"/>
                    <a:pt x="1" y="0"/>
                  </a:cubicBezTo>
                  <a:lnTo>
                    <a:pt x="12"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28"/>
            <p:cNvSpPr/>
            <p:nvPr/>
          </p:nvSpPr>
          <p:spPr>
            <a:xfrm rot="1290219">
              <a:off x="2879363" y="3052132"/>
              <a:ext cx="1275" cy="574"/>
            </a:xfrm>
            <a:custGeom>
              <a:rect b="b" l="l" r="r" t="t"/>
              <a:pathLst>
                <a:path extrusionOk="0" h="13" w="25">
                  <a:moveTo>
                    <a:pt x="13" y="1"/>
                  </a:moveTo>
                  <a:cubicBezTo>
                    <a:pt x="1" y="13"/>
                    <a:pt x="13" y="13"/>
                    <a:pt x="13" y="13"/>
                  </a:cubicBezTo>
                  <a:cubicBezTo>
                    <a:pt x="24" y="13"/>
                    <a:pt x="24" y="1"/>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28"/>
            <p:cNvSpPr/>
            <p:nvPr/>
          </p:nvSpPr>
          <p:spPr>
            <a:xfrm rot="1290219">
              <a:off x="2879549" y="3053771"/>
              <a:ext cx="663" cy="44"/>
            </a:xfrm>
            <a:custGeom>
              <a:rect b="b" l="l" r="r" t="t"/>
              <a:pathLst>
                <a:path extrusionOk="0" h="1" w="13">
                  <a:moveTo>
                    <a:pt x="12" y="1"/>
                  </a:moveTo>
                  <a:cubicBezTo>
                    <a:pt x="12" y="1"/>
                    <a:pt x="12" y="1"/>
                    <a:pt x="12" y="1"/>
                  </a:cubicBezTo>
                  <a:cubicBezTo>
                    <a:pt x="1" y="1"/>
                    <a:pt x="1"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28"/>
            <p:cNvSpPr/>
            <p:nvPr/>
          </p:nvSpPr>
          <p:spPr>
            <a:xfrm rot="1290219">
              <a:off x="2879246" y="3054669"/>
              <a:ext cx="51" cy="44"/>
            </a:xfrm>
            <a:custGeom>
              <a:rect b="b" l="l" r="r" t="t"/>
              <a:pathLst>
                <a:path extrusionOk="0" h="1" w="1">
                  <a:moveTo>
                    <a:pt x="1" y="0"/>
                  </a:moveTo>
                  <a:cubicBezTo>
                    <a:pt x="1" y="0"/>
                    <a:pt x="1" y="0"/>
                    <a:pt x="1" y="0"/>
                  </a:cubicBezTo>
                  <a:cubicBezTo>
                    <a:pt x="1" y="0"/>
                    <a:pt x="1"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28"/>
            <p:cNvSpPr/>
            <p:nvPr/>
          </p:nvSpPr>
          <p:spPr>
            <a:xfrm rot="1290219">
              <a:off x="2877583" y="3052562"/>
              <a:ext cx="4132" cy="574"/>
            </a:xfrm>
            <a:custGeom>
              <a:rect b="b" l="l" r="r" t="t"/>
              <a:pathLst>
                <a:path extrusionOk="0" h="13" w="81">
                  <a:moveTo>
                    <a:pt x="33" y="1"/>
                  </a:moveTo>
                  <a:cubicBezTo>
                    <a:pt x="9" y="5"/>
                    <a:pt x="1" y="6"/>
                    <a:pt x="1" y="6"/>
                  </a:cubicBezTo>
                  <a:cubicBezTo>
                    <a:pt x="2" y="6"/>
                    <a:pt x="37" y="1"/>
                    <a:pt x="45" y="1"/>
                  </a:cubicBezTo>
                  <a:close/>
                  <a:moveTo>
                    <a:pt x="45" y="1"/>
                  </a:moveTo>
                  <a:cubicBezTo>
                    <a:pt x="33" y="13"/>
                    <a:pt x="56" y="13"/>
                    <a:pt x="56" y="13"/>
                  </a:cubicBezTo>
                  <a:lnTo>
                    <a:pt x="80" y="13"/>
                  </a:lnTo>
                  <a:cubicBezTo>
                    <a:pt x="80" y="1"/>
                    <a:pt x="80" y="1"/>
                    <a:pt x="8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28"/>
            <p:cNvSpPr/>
            <p:nvPr/>
          </p:nvSpPr>
          <p:spPr>
            <a:xfrm rot="1290219">
              <a:off x="2892882" y="3061868"/>
              <a:ext cx="663" cy="44"/>
            </a:xfrm>
            <a:custGeom>
              <a:rect b="b" l="l" r="r" t="t"/>
              <a:pathLst>
                <a:path extrusionOk="0" h="1" w="13">
                  <a:moveTo>
                    <a:pt x="12" y="0"/>
                  </a:moveTo>
                  <a:cubicBezTo>
                    <a:pt x="12" y="0"/>
                    <a:pt x="0" y="0"/>
                    <a:pt x="0" y="0"/>
                  </a:cubicBezTo>
                  <a:cubicBezTo>
                    <a:pt x="12" y="0"/>
                    <a:pt x="12"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28"/>
            <p:cNvSpPr/>
            <p:nvPr/>
          </p:nvSpPr>
          <p:spPr>
            <a:xfrm rot="1290219">
              <a:off x="2859743" y="3105579"/>
              <a:ext cx="2448" cy="574"/>
            </a:xfrm>
            <a:custGeom>
              <a:rect b="b" l="l" r="r" t="t"/>
              <a:pathLst>
                <a:path extrusionOk="0" h="13" w="48">
                  <a:moveTo>
                    <a:pt x="48" y="1"/>
                  </a:moveTo>
                  <a:cubicBezTo>
                    <a:pt x="0" y="13"/>
                    <a:pt x="48" y="13"/>
                    <a:pt x="0" y="13"/>
                  </a:cubicBezTo>
                  <a:lnTo>
                    <a:pt x="36" y="13"/>
                  </a:lnTo>
                  <a:cubicBezTo>
                    <a:pt x="24" y="13"/>
                    <a:pt x="48" y="13"/>
                    <a:pt x="4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28"/>
            <p:cNvSpPr/>
            <p:nvPr/>
          </p:nvSpPr>
          <p:spPr>
            <a:xfrm rot="1290219">
              <a:off x="2869490" y="3089290"/>
              <a:ext cx="6121" cy="574"/>
            </a:xfrm>
            <a:custGeom>
              <a:rect b="b" l="l" r="r" t="t"/>
              <a:pathLst>
                <a:path extrusionOk="0" h="13" w="120">
                  <a:moveTo>
                    <a:pt x="36" y="0"/>
                  </a:moveTo>
                  <a:cubicBezTo>
                    <a:pt x="17" y="10"/>
                    <a:pt x="13" y="12"/>
                    <a:pt x="7" y="12"/>
                  </a:cubicBezTo>
                  <a:lnTo>
                    <a:pt x="7" y="12"/>
                  </a:lnTo>
                  <a:cubicBezTo>
                    <a:pt x="42" y="11"/>
                    <a:pt x="86" y="0"/>
                    <a:pt x="119" y="0"/>
                  </a:cubicBezTo>
                  <a:close/>
                  <a:moveTo>
                    <a:pt x="7" y="12"/>
                  </a:moveTo>
                  <a:cubicBezTo>
                    <a:pt x="5" y="12"/>
                    <a:pt x="2" y="12"/>
                    <a:pt x="0" y="12"/>
                  </a:cubicBezTo>
                  <a:cubicBezTo>
                    <a:pt x="3" y="12"/>
                    <a:pt x="5" y="12"/>
                    <a:pt x="7"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28"/>
            <p:cNvSpPr/>
            <p:nvPr/>
          </p:nvSpPr>
          <p:spPr>
            <a:xfrm rot="1290219">
              <a:off x="2875489" y="3090010"/>
              <a:ext cx="663" cy="574"/>
            </a:xfrm>
            <a:custGeom>
              <a:rect b="b" l="l" r="r" t="t"/>
              <a:pathLst>
                <a:path extrusionOk="0" h="13" w="13">
                  <a:moveTo>
                    <a:pt x="12" y="0"/>
                  </a:moveTo>
                  <a:cubicBezTo>
                    <a:pt x="12" y="12"/>
                    <a:pt x="0" y="12"/>
                    <a:pt x="0" y="12"/>
                  </a:cubicBezTo>
                  <a:lnTo>
                    <a:pt x="12" y="12"/>
                  </a:lnTo>
                  <a:cubicBezTo>
                    <a:pt x="12" y="12"/>
                    <a:pt x="12" y="12"/>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28"/>
            <p:cNvSpPr/>
            <p:nvPr/>
          </p:nvSpPr>
          <p:spPr>
            <a:xfrm rot="1290219">
              <a:off x="2862424" y="3102919"/>
              <a:ext cx="663" cy="574"/>
            </a:xfrm>
            <a:custGeom>
              <a:rect b="b" l="l" r="r" t="t"/>
              <a:pathLst>
                <a:path extrusionOk="0" h="13" w="13">
                  <a:moveTo>
                    <a:pt x="13" y="0"/>
                  </a:moveTo>
                  <a:cubicBezTo>
                    <a:pt x="1" y="12"/>
                    <a:pt x="1" y="12"/>
                    <a:pt x="13" y="12"/>
                  </a:cubicBezTo>
                  <a:cubicBezTo>
                    <a:pt x="13" y="12"/>
                    <a:pt x="13" y="0"/>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28"/>
            <p:cNvSpPr/>
            <p:nvPr/>
          </p:nvSpPr>
          <p:spPr>
            <a:xfrm rot="1290219">
              <a:off x="2873859" y="3087093"/>
              <a:ext cx="663" cy="574"/>
            </a:xfrm>
            <a:custGeom>
              <a:rect b="b" l="l" r="r" t="t"/>
              <a:pathLst>
                <a:path extrusionOk="0" h="13" w="13">
                  <a:moveTo>
                    <a:pt x="13" y="1"/>
                  </a:moveTo>
                  <a:cubicBezTo>
                    <a:pt x="13" y="1"/>
                    <a:pt x="1" y="1"/>
                    <a:pt x="1" y="13"/>
                  </a:cubicBezTo>
                  <a:lnTo>
                    <a:pt x="13"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28"/>
            <p:cNvSpPr/>
            <p:nvPr/>
          </p:nvSpPr>
          <p:spPr>
            <a:xfrm rot="1290219">
              <a:off x="2891205" y="3100738"/>
              <a:ext cx="3724" cy="574"/>
            </a:xfrm>
            <a:custGeom>
              <a:rect b="b" l="l" r="r" t="t"/>
              <a:pathLst>
                <a:path extrusionOk="0" h="13" w="73">
                  <a:moveTo>
                    <a:pt x="60" y="1"/>
                  </a:moveTo>
                  <a:cubicBezTo>
                    <a:pt x="1" y="1"/>
                    <a:pt x="60" y="1"/>
                    <a:pt x="36" y="13"/>
                  </a:cubicBezTo>
                  <a:lnTo>
                    <a:pt x="60" y="13"/>
                  </a:lnTo>
                  <a:cubicBezTo>
                    <a:pt x="72" y="1"/>
                    <a:pt x="60" y="1"/>
                    <a:pt x="6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28"/>
            <p:cNvSpPr/>
            <p:nvPr/>
          </p:nvSpPr>
          <p:spPr>
            <a:xfrm rot="1290219">
              <a:off x="2860246" y="3105975"/>
              <a:ext cx="663" cy="44"/>
            </a:xfrm>
            <a:custGeom>
              <a:rect b="b" l="l" r="r" t="t"/>
              <a:pathLst>
                <a:path extrusionOk="0" h="1" w="13">
                  <a:moveTo>
                    <a:pt x="1" y="1"/>
                  </a:moveTo>
                  <a:cubicBezTo>
                    <a:pt x="1" y="1"/>
                    <a:pt x="13" y="1"/>
                    <a:pt x="13" y="1"/>
                  </a:cubicBezTo>
                  <a:cubicBezTo>
                    <a:pt x="13" y="1"/>
                    <a:pt x="13" y="1"/>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28"/>
            <p:cNvSpPr/>
            <p:nvPr/>
          </p:nvSpPr>
          <p:spPr>
            <a:xfrm rot="1290219">
              <a:off x="2875180" y="3089112"/>
              <a:ext cx="2499" cy="574"/>
            </a:xfrm>
            <a:custGeom>
              <a:rect b="b" l="l" r="r" t="t"/>
              <a:pathLst>
                <a:path extrusionOk="0" h="13" w="49">
                  <a:moveTo>
                    <a:pt x="24" y="0"/>
                  </a:moveTo>
                  <a:cubicBezTo>
                    <a:pt x="48" y="0"/>
                    <a:pt x="1" y="12"/>
                    <a:pt x="24" y="12"/>
                  </a:cubicBezTo>
                  <a:lnTo>
                    <a:pt x="36"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28"/>
            <p:cNvSpPr/>
            <p:nvPr/>
          </p:nvSpPr>
          <p:spPr>
            <a:xfrm rot="1290219">
              <a:off x="2888525" y="3051403"/>
              <a:ext cx="4897" cy="1105"/>
            </a:xfrm>
            <a:custGeom>
              <a:rect b="b" l="l" r="r" t="t"/>
              <a:pathLst>
                <a:path extrusionOk="0" h="25" w="96">
                  <a:moveTo>
                    <a:pt x="0" y="1"/>
                  </a:moveTo>
                  <a:cubicBezTo>
                    <a:pt x="36" y="1"/>
                    <a:pt x="24" y="13"/>
                    <a:pt x="36" y="25"/>
                  </a:cubicBezTo>
                  <a:lnTo>
                    <a:pt x="60" y="13"/>
                  </a:lnTo>
                  <a:lnTo>
                    <a:pt x="72" y="13"/>
                  </a:lnTo>
                  <a:lnTo>
                    <a:pt x="96"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28"/>
            <p:cNvSpPr/>
            <p:nvPr/>
          </p:nvSpPr>
          <p:spPr>
            <a:xfrm rot="1290219">
              <a:off x="2878070" y="3048368"/>
              <a:ext cx="1836" cy="574"/>
            </a:xfrm>
            <a:custGeom>
              <a:rect b="b" l="l" r="r" t="t"/>
              <a:pathLst>
                <a:path extrusionOk="0" h="13" w="36">
                  <a:moveTo>
                    <a:pt x="36" y="0"/>
                  </a:moveTo>
                  <a:cubicBezTo>
                    <a:pt x="36" y="0"/>
                    <a:pt x="12" y="12"/>
                    <a:pt x="0" y="12"/>
                  </a:cubicBezTo>
                  <a:lnTo>
                    <a:pt x="24" y="12"/>
                  </a:lnTo>
                  <a:lnTo>
                    <a:pt x="36"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28"/>
            <p:cNvSpPr/>
            <p:nvPr/>
          </p:nvSpPr>
          <p:spPr>
            <a:xfrm rot="1290219">
              <a:off x="2872779" y="3050916"/>
              <a:ext cx="2499" cy="574"/>
            </a:xfrm>
            <a:custGeom>
              <a:rect b="b" l="l" r="r" t="t"/>
              <a:pathLst>
                <a:path extrusionOk="0" h="13" w="49">
                  <a:moveTo>
                    <a:pt x="48" y="1"/>
                  </a:moveTo>
                  <a:cubicBezTo>
                    <a:pt x="25" y="1"/>
                    <a:pt x="1" y="13"/>
                    <a:pt x="36" y="13"/>
                  </a:cubicBezTo>
                  <a:lnTo>
                    <a:pt x="48"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28"/>
            <p:cNvSpPr/>
            <p:nvPr/>
          </p:nvSpPr>
          <p:spPr>
            <a:xfrm rot="1290219">
              <a:off x="2890679" y="3054604"/>
              <a:ext cx="2499" cy="574"/>
            </a:xfrm>
            <a:custGeom>
              <a:rect b="b" l="l" r="r" t="t"/>
              <a:pathLst>
                <a:path extrusionOk="0" h="13" w="49">
                  <a:moveTo>
                    <a:pt x="25" y="0"/>
                  </a:moveTo>
                  <a:cubicBezTo>
                    <a:pt x="1" y="12"/>
                    <a:pt x="13" y="12"/>
                    <a:pt x="37" y="12"/>
                  </a:cubicBezTo>
                  <a:cubicBezTo>
                    <a:pt x="13" y="12"/>
                    <a:pt x="49" y="12"/>
                    <a:pt x="4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28"/>
            <p:cNvSpPr/>
            <p:nvPr/>
          </p:nvSpPr>
          <p:spPr>
            <a:xfrm rot="1290219">
              <a:off x="2873004" y="3052263"/>
              <a:ext cx="3111" cy="574"/>
            </a:xfrm>
            <a:custGeom>
              <a:rect b="b" l="l" r="r" t="t"/>
              <a:pathLst>
                <a:path extrusionOk="0" h="13" w="61">
                  <a:moveTo>
                    <a:pt x="13" y="0"/>
                  </a:moveTo>
                  <a:cubicBezTo>
                    <a:pt x="60" y="0"/>
                    <a:pt x="1" y="12"/>
                    <a:pt x="36" y="12"/>
                  </a:cubicBezTo>
                  <a:cubicBezTo>
                    <a:pt x="24" y="12"/>
                    <a:pt x="60" y="0"/>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28"/>
            <p:cNvSpPr/>
            <p:nvPr/>
          </p:nvSpPr>
          <p:spPr>
            <a:xfrm rot="1290219">
              <a:off x="2892610" y="3057124"/>
              <a:ext cx="3009" cy="574"/>
            </a:xfrm>
            <a:custGeom>
              <a:rect b="b" l="l" r="r" t="t"/>
              <a:pathLst>
                <a:path extrusionOk="0" h="13" w="59">
                  <a:moveTo>
                    <a:pt x="45" y="1"/>
                  </a:moveTo>
                  <a:cubicBezTo>
                    <a:pt x="42" y="1"/>
                    <a:pt x="42" y="1"/>
                    <a:pt x="44" y="1"/>
                  </a:cubicBezTo>
                  <a:lnTo>
                    <a:pt x="44" y="1"/>
                  </a:lnTo>
                  <a:cubicBezTo>
                    <a:pt x="45" y="1"/>
                    <a:pt x="45" y="1"/>
                    <a:pt x="45" y="1"/>
                  </a:cubicBezTo>
                  <a:close/>
                  <a:moveTo>
                    <a:pt x="44" y="1"/>
                  </a:moveTo>
                  <a:lnTo>
                    <a:pt x="44" y="1"/>
                  </a:lnTo>
                  <a:cubicBezTo>
                    <a:pt x="37" y="3"/>
                    <a:pt x="1" y="13"/>
                    <a:pt x="33" y="13"/>
                  </a:cubicBezTo>
                  <a:cubicBezTo>
                    <a:pt x="58" y="4"/>
                    <a:pt x="48" y="2"/>
                    <a:pt x="4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28"/>
            <p:cNvSpPr/>
            <p:nvPr/>
          </p:nvSpPr>
          <p:spPr>
            <a:xfrm rot="1290219">
              <a:off x="2874955" y="3054092"/>
              <a:ext cx="5509" cy="1105"/>
            </a:xfrm>
            <a:custGeom>
              <a:rect b="b" l="l" r="r" t="t"/>
              <a:pathLst>
                <a:path extrusionOk="0" h="25" w="108">
                  <a:moveTo>
                    <a:pt x="72" y="0"/>
                  </a:moveTo>
                  <a:cubicBezTo>
                    <a:pt x="48" y="12"/>
                    <a:pt x="36" y="24"/>
                    <a:pt x="0" y="24"/>
                  </a:cubicBezTo>
                  <a:cubicBezTo>
                    <a:pt x="24" y="24"/>
                    <a:pt x="72" y="24"/>
                    <a:pt x="95" y="12"/>
                  </a:cubicBezTo>
                  <a:lnTo>
                    <a:pt x="107" y="12"/>
                  </a:lnTo>
                  <a:cubicBezTo>
                    <a:pt x="72" y="12"/>
                    <a:pt x="84" y="0"/>
                    <a:pt x="7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28"/>
            <p:cNvSpPr/>
            <p:nvPr/>
          </p:nvSpPr>
          <p:spPr>
            <a:xfrm rot="1290219">
              <a:off x="2891231" y="3056961"/>
              <a:ext cx="4846" cy="1105"/>
            </a:xfrm>
            <a:custGeom>
              <a:rect b="b" l="l" r="r" t="t"/>
              <a:pathLst>
                <a:path extrusionOk="0" h="25" w="95">
                  <a:moveTo>
                    <a:pt x="24" y="21"/>
                  </a:moveTo>
                  <a:cubicBezTo>
                    <a:pt x="10" y="22"/>
                    <a:pt x="0" y="25"/>
                    <a:pt x="12" y="25"/>
                  </a:cubicBezTo>
                  <a:lnTo>
                    <a:pt x="24" y="21"/>
                  </a:lnTo>
                  <a:close/>
                  <a:moveTo>
                    <a:pt x="95" y="1"/>
                  </a:moveTo>
                  <a:lnTo>
                    <a:pt x="95" y="1"/>
                  </a:lnTo>
                  <a:cubicBezTo>
                    <a:pt x="71" y="13"/>
                    <a:pt x="47" y="13"/>
                    <a:pt x="47" y="13"/>
                  </a:cubicBezTo>
                  <a:lnTo>
                    <a:pt x="24" y="21"/>
                  </a:lnTo>
                  <a:lnTo>
                    <a:pt x="24" y="21"/>
                  </a:lnTo>
                  <a:cubicBezTo>
                    <a:pt x="30" y="20"/>
                    <a:pt x="36" y="19"/>
                    <a:pt x="42" y="19"/>
                  </a:cubicBezTo>
                  <a:cubicBezTo>
                    <a:pt x="51" y="19"/>
                    <a:pt x="59" y="21"/>
                    <a:pt x="59" y="25"/>
                  </a:cubicBezTo>
                  <a:cubicBezTo>
                    <a:pt x="71" y="13"/>
                    <a:pt x="95" y="13"/>
                    <a:pt x="9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28"/>
            <p:cNvSpPr/>
            <p:nvPr/>
          </p:nvSpPr>
          <p:spPr>
            <a:xfrm rot="1290219">
              <a:off x="2872947" y="3054351"/>
              <a:ext cx="3673" cy="840"/>
            </a:xfrm>
            <a:custGeom>
              <a:rect b="b" l="l" r="r" t="t"/>
              <a:pathLst>
                <a:path extrusionOk="0" h="19" w="72">
                  <a:moveTo>
                    <a:pt x="32" y="1"/>
                  </a:moveTo>
                  <a:cubicBezTo>
                    <a:pt x="26" y="1"/>
                    <a:pt x="16" y="2"/>
                    <a:pt x="1" y="6"/>
                  </a:cubicBezTo>
                  <a:cubicBezTo>
                    <a:pt x="12" y="6"/>
                    <a:pt x="24" y="18"/>
                    <a:pt x="48" y="18"/>
                  </a:cubicBezTo>
                  <a:lnTo>
                    <a:pt x="72" y="6"/>
                  </a:lnTo>
                  <a:cubicBezTo>
                    <a:pt x="48" y="6"/>
                    <a:pt x="45" y="1"/>
                    <a:pt x="3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28"/>
            <p:cNvSpPr/>
            <p:nvPr/>
          </p:nvSpPr>
          <p:spPr>
            <a:xfrm rot="1290219">
              <a:off x="2889679" y="3057816"/>
              <a:ext cx="3724" cy="574"/>
            </a:xfrm>
            <a:custGeom>
              <a:rect b="b" l="l" r="r" t="t"/>
              <a:pathLst>
                <a:path extrusionOk="0" h="13" w="73">
                  <a:moveTo>
                    <a:pt x="49" y="1"/>
                  </a:moveTo>
                  <a:cubicBezTo>
                    <a:pt x="49" y="1"/>
                    <a:pt x="1" y="1"/>
                    <a:pt x="25" y="13"/>
                  </a:cubicBezTo>
                  <a:lnTo>
                    <a:pt x="7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28"/>
            <p:cNvSpPr/>
            <p:nvPr/>
          </p:nvSpPr>
          <p:spPr>
            <a:xfrm rot="1290219">
              <a:off x="2873741" y="3060009"/>
              <a:ext cx="3673" cy="574"/>
            </a:xfrm>
            <a:custGeom>
              <a:rect b="b" l="l" r="r" t="t"/>
              <a:pathLst>
                <a:path extrusionOk="0" h="13" w="72">
                  <a:moveTo>
                    <a:pt x="48" y="0"/>
                  </a:moveTo>
                  <a:cubicBezTo>
                    <a:pt x="24" y="0"/>
                    <a:pt x="0" y="12"/>
                    <a:pt x="24" y="12"/>
                  </a:cubicBezTo>
                  <a:cubicBezTo>
                    <a:pt x="36" y="12"/>
                    <a:pt x="72" y="0"/>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28"/>
            <p:cNvSpPr/>
            <p:nvPr/>
          </p:nvSpPr>
          <p:spPr>
            <a:xfrm rot="1290219">
              <a:off x="2865841" y="3079069"/>
              <a:ext cx="1734" cy="442"/>
            </a:xfrm>
            <a:custGeom>
              <a:rect b="b" l="l" r="r" t="t"/>
              <a:pathLst>
                <a:path extrusionOk="0" h="10" w="34">
                  <a:moveTo>
                    <a:pt x="9" y="1"/>
                  </a:moveTo>
                  <a:cubicBezTo>
                    <a:pt x="3" y="6"/>
                    <a:pt x="0" y="9"/>
                    <a:pt x="3" y="9"/>
                  </a:cubicBezTo>
                  <a:cubicBezTo>
                    <a:pt x="6" y="9"/>
                    <a:pt x="15" y="6"/>
                    <a:pt x="3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28"/>
            <p:cNvSpPr/>
            <p:nvPr/>
          </p:nvSpPr>
          <p:spPr>
            <a:xfrm rot="1290219">
              <a:off x="2865571" y="3079668"/>
              <a:ext cx="2499" cy="44"/>
            </a:xfrm>
            <a:custGeom>
              <a:rect b="b" l="l" r="r" t="t"/>
              <a:pathLst>
                <a:path extrusionOk="0" h="1" w="49">
                  <a:moveTo>
                    <a:pt x="48" y="0"/>
                  </a:moveTo>
                  <a:lnTo>
                    <a:pt x="24" y="0"/>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28"/>
            <p:cNvSpPr/>
            <p:nvPr/>
          </p:nvSpPr>
          <p:spPr>
            <a:xfrm rot="1290219">
              <a:off x="2864151" y="3080005"/>
              <a:ext cx="1275" cy="44"/>
            </a:xfrm>
            <a:custGeom>
              <a:rect b="b" l="l" r="r" t="t"/>
              <a:pathLst>
                <a:path extrusionOk="0" h="1" w="25">
                  <a:moveTo>
                    <a:pt x="24" y="0"/>
                  </a:moveTo>
                  <a:lnTo>
                    <a:pt x="1" y="0"/>
                  </a:lnTo>
                  <a:cubicBezTo>
                    <a:pt x="1" y="0"/>
                    <a:pt x="13" y="0"/>
                    <a:pt x="13" y="0"/>
                  </a:cubicBezTo>
                  <a:cubicBezTo>
                    <a:pt x="13" y="0"/>
                    <a:pt x="13" y="0"/>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28"/>
            <p:cNvSpPr/>
            <p:nvPr/>
          </p:nvSpPr>
          <p:spPr>
            <a:xfrm rot="1290219">
              <a:off x="2863394" y="3080328"/>
              <a:ext cx="4336" cy="574"/>
            </a:xfrm>
            <a:custGeom>
              <a:rect b="b" l="l" r="r" t="t"/>
              <a:pathLst>
                <a:path extrusionOk="0" h="13" w="85">
                  <a:moveTo>
                    <a:pt x="84" y="0"/>
                  </a:moveTo>
                  <a:cubicBezTo>
                    <a:pt x="60" y="0"/>
                    <a:pt x="60" y="12"/>
                    <a:pt x="1" y="12"/>
                  </a:cubicBezTo>
                  <a:lnTo>
                    <a:pt x="36" y="12"/>
                  </a:lnTo>
                  <a:lnTo>
                    <a:pt x="84"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28"/>
            <p:cNvSpPr/>
            <p:nvPr/>
          </p:nvSpPr>
          <p:spPr>
            <a:xfrm rot="1290219">
              <a:off x="2864666" y="3082494"/>
              <a:ext cx="6988" cy="707"/>
            </a:xfrm>
            <a:custGeom>
              <a:rect b="b" l="l" r="r" t="t"/>
              <a:pathLst>
                <a:path extrusionOk="0" h="16" w="137">
                  <a:moveTo>
                    <a:pt x="127" y="8"/>
                  </a:moveTo>
                  <a:cubicBezTo>
                    <a:pt x="125" y="8"/>
                    <a:pt x="121" y="9"/>
                    <a:pt x="118" y="9"/>
                  </a:cubicBezTo>
                  <a:lnTo>
                    <a:pt x="118" y="9"/>
                  </a:lnTo>
                  <a:cubicBezTo>
                    <a:pt x="116" y="9"/>
                    <a:pt x="114" y="9"/>
                    <a:pt x="112" y="9"/>
                  </a:cubicBezTo>
                  <a:cubicBezTo>
                    <a:pt x="104" y="9"/>
                    <a:pt x="95" y="9"/>
                    <a:pt x="86" y="11"/>
                  </a:cubicBezTo>
                  <a:lnTo>
                    <a:pt x="86" y="11"/>
                  </a:lnTo>
                  <a:cubicBezTo>
                    <a:pt x="97" y="10"/>
                    <a:pt x="109" y="9"/>
                    <a:pt x="118" y="9"/>
                  </a:cubicBezTo>
                  <a:lnTo>
                    <a:pt x="118" y="9"/>
                  </a:lnTo>
                  <a:cubicBezTo>
                    <a:pt x="123" y="9"/>
                    <a:pt x="128" y="10"/>
                    <a:pt x="131" y="12"/>
                  </a:cubicBezTo>
                  <a:cubicBezTo>
                    <a:pt x="137" y="9"/>
                    <a:pt x="134" y="8"/>
                    <a:pt x="127" y="8"/>
                  </a:cubicBezTo>
                  <a:close/>
                  <a:moveTo>
                    <a:pt x="12" y="0"/>
                  </a:moveTo>
                  <a:cubicBezTo>
                    <a:pt x="0" y="12"/>
                    <a:pt x="72" y="12"/>
                    <a:pt x="12" y="12"/>
                  </a:cubicBezTo>
                  <a:cubicBezTo>
                    <a:pt x="20" y="14"/>
                    <a:pt x="28" y="15"/>
                    <a:pt x="38" y="15"/>
                  </a:cubicBezTo>
                  <a:cubicBezTo>
                    <a:pt x="53" y="15"/>
                    <a:pt x="70" y="13"/>
                    <a:pt x="86" y="11"/>
                  </a:cubicBezTo>
                  <a:lnTo>
                    <a:pt x="86" y="11"/>
                  </a:lnTo>
                  <a:cubicBezTo>
                    <a:pt x="80" y="11"/>
                    <a:pt x="75" y="11"/>
                    <a:pt x="69" y="11"/>
                  </a:cubicBezTo>
                  <a:cubicBezTo>
                    <a:pt x="52" y="11"/>
                    <a:pt x="39" y="9"/>
                    <a:pt x="48" y="0"/>
                  </a:cubicBezTo>
                  <a:lnTo>
                    <a:pt x="48" y="0"/>
                  </a:lnTo>
                  <a:cubicBezTo>
                    <a:pt x="40" y="4"/>
                    <a:pt x="35" y="5"/>
                    <a:pt x="31" y="5"/>
                  </a:cubicBezTo>
                  <a:cubicBezTo>
                    <a:pt x="23" y="5"/>
                    <a:pt x="20"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28"/>
            <p:cNvSpPr/>
            <p:nvPr/>
          </p:nvSpPr>
          <p:spPr>
            <a:xfrm rot="1290219">
              <a:off x="2868353" y="3082610"/>
              <a:ext cx="3111" cy="574"/>
            </a:xfrm>
            <a:custGeom>
              <a:rect b="b" l="l" r="r" t="t"/>
              <a:pathLst>
                <a:path extrusionOk="0" h="13" w="61">
                  <a:moveTo>
                    <a:pt x="37" y="0"/>
                  </a:moveTo>
                  <a:cubicBezTo>
                    <a:pt x="1" y="0"/>
                    <a:pt x="1" y="12"/>
                    <a:pt x="25" y="12"/>
                  </a:cubicBezTo>
                  <a:cubicBezTo>
                    <a:pt x="25" y="12"/>
                    <a:pt x="60" y="0"/>
                    <a:pt x="3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28"/>
            <p:cNvSpPr/>
            <p:nvPr/>
          </p:nvSpPr>
          <p:spPr>
            <a:xfrm rot="1290219">
              <a:off x="2865735" y="3082755"/>
              <a:ext cx="663" cy="574"/>
            </a:xfrm>
            <a:custGeom>
              <a:rect b="b" l="l" r="r" t="t"/>
              <a:pathLst>
                <a:path extrusionOk="0" h="13" w="13">
                  <a:moveTo>
                    <a:pt x="12" y="1"/>
                  </a:moveTo>
                  <a:lnTo>
                    <a:pt x="0" y="13"/>
                  </a:lnTo>
                  <a:lnTo>
                    <a:pt x="12" y="13"/>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28"/>
            <p:cNvSpPr/>
            <p:nvPr/>
          </p:nvSpPr>
          <p:spPr>
            <a:xfrm rot="1290219">
              <a:off x="2864311" y="3083553"/>
              <a:ext cx="1887" cy="44"/>
            </a:xfrm>
            <a:custGeom>
              <a:rect b="b" l="l" r="r" t="t"/>
              <a:pathLst>
                <a:path extrusionOk="0" h="1" w="37">
                  <a:moveTo>
                    <a:pt x="36" y="1"/>
                  </a:moveTo>
                  <a:lnTo>
                    <a:pt x="0" y="1"/>
                  </a:lnTo>
                  <a:cubicBezTo>
                    <a:pt x="12" y="1"/>
                    <a:pt x="12" y="1"/>
                    <a:pt x="3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28"/>
            <p:cNvSpPr/>
            <p:nvPr/>
          </p:nvSpPr>
          <p:spPr>
            <a:xfrm rot="1290219">
              <a:off x="2863206" y="3084017"/>
              <a:ext cx="3469" cy="574"/>
            </a:xfrm>
            <a:custGeom>
              <a:rect b="b" l="l" r="r" t="t"/>
              <a:pathLst>
                <a:path extrusionOk="0" h="13" w="68">
                  <a:moveTo>
                    <a:pt x="53" y="1"/>
                  </a:moveTo>
                  <a:cubicBezTo>
                    <a:pt x="46" y="8"/>
                    <a:pt x="35" y="11"/>
                    <a:pt x="24" y="12"/>
                  </a:cubicBezTo>
                  <a:lnTo>
                    <a:pt x="24" y="12"/>
                  </a:lnTo>
                  <a:cubicBezTo>
                    <a:pt x="43" y="11"/>
                    <a:pt x="67" y="8"/>
                    <a:pt x="53" y="1"/>
                  </a:cubicBezTo>
                  <a:close/>
                  <a:moveTo>
                    <a:pt x="24" y="12"/>
                  </a:moveTo>
                  <a:cubicBezTo>
                    <a:pt x="11" y="12"/>
                    <a:pt x="1" y="12"/>
                    <a:pt x="6" y="12"/>
                  </a:cubicBezTo>
                  <a:cubicBezTo>
                    <a:pt x="10" y="12"/>
                    <a:pt x="17" y="12"/>
                    <a:pt x="24"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28"/>
            <p:cNvSpPr/>
            <p:nvPr/>
          </p:nvSpPr>
          <p:spPr>
            <a:xfrm rot="1290219">
              <a:off x="2868072" y="3087483"/>
              <a:ext cx="1275" cy="309"/>
            </a:xfrm>
            <a:custGeom>
              <a:rect b="b" l="l" r="r" t="t"/>
              <a:pathLst>
                <a:path extrusionOk="0" h="7" w="25">
                  <a:moveTo>
                    <a:pt x="12" y="1"/>
                  </a:moveTo>
                  <a:cubicBezTo>
                    <a:pt x="9" y="1"/>
                    <a:pt x="5" y="2"/>
                    <a:pt x="1" y="6"/>
                  </a:cubicBezTo>
                  <a:lnTo>
                    <a:pt x="24" y="6"/>
                  </a:lnTo>
                  <a:cubicBezTo>
                    <a:pt x="24" y="6"/>
                    <a:pt x="19"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28"/>
            <p:cNvSpPr/>
            <p:nvPr/>
          </p:nvSpPr>
          <p:spPr>
            <a:xfrm rot="1290219">
              <a:off x="2878029" y="3090225"/>
              <a:ext cx="2448" cy="574"/>
            </a:xfrm>
            <a:custGeom>
              <a:rect b="b" l="l" r="r" t="t"/>
              <a:pathLst>
                <a:path extrusionOk="0" h="13" w="48">
                  <a:moveTo>
                    <a:pt x="12" y="0"/>
                  </a:moveTo>
                  <a:cubicBezTo>
                    <a:pt x="0" y="0"/>
                    <a:pt x="0" y="0"/>
                    <a:pt x="0" y="12"/>
                  </a:cubicBezTo>
                  <a:cubicBezTo>
                    <a:pt x="48" y="0"/>
                    <a:pt x="0"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28"/>
            <p:cNvSpPr/>
            <p:nvPr/>
          </p:nvSpPr>
          <p:spPr>
            <a:xfrm rot="1290219">
              <a:off x="2864500" y="3086919"/>
              <a:ext cx="1275" cy="44"/>
            </a:xfrm>
            <a:custGeom>
              <a:rect b="b" l="l" r="r" t="t"/>
              <a:pathLst>
                <a:path extrusionOk="0" h="1" w="25">
                  <a:moveTo>
                    <a:pt x="24" y="0"/>
                  </a:moveTo>
                  <a:cubicBezTo>
                    <a:pt x="12" y="0"/>
                    <a:pt x="24" y="0"/>
                    <a:pt x="24" y="0"/>
                  </a:cubicBezTo>
                  <a:cubicBezTo>
                    <a:pt x="0" y="0"/>
                    <a:pt x="0" y="0"/>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28"/>
            <p:cNvSpPr/>
            <p:nvPr/>
          </p:nvSpPr>
          <p:spPr>
            <a:xfrm rot="1290219">
              <a:off x="2863262" y="3087493"/>
              <a:ext cx="6478" cy="1060"/>
            </a:xfrm>
            <a:custGeom>
              <a:rect b="b" l="l" r="r" t="t"/>
              <a:pathLst>
                <a:path extrusionOk="0" h="24" w="127">
                  <a:moveTo>
                    <a:pt x="44" y="7"/>
                  </a:moveTo>
                  <a:cubicBezTo>
                    <a:pt x="24" y="8"/>
                    <a:pt x="0" y="12"/>
                    <a:pt x="7" y="12"/>
                  </a:cubicBezTo>
                  <a:lnTo>
                    <a:pt x="44" y="7"/>
                  </a:lnTo>
                  <a:close/>
                  <a:moveTo>
                    <a:pt x="91" y="0"/>
                  </a:moveTo>
                  <a:lnTo>
                    <a:pt x="44" y="7"/>
                  </a:lnTo>
                  <a:lnTo>
                    <a:pt x="44" y="7"/>
                  </a:lnTo>
                  <a:cubicBezTo>
                    <a:pt x="45" y="7"/>
                    <a:pt x="47" y="7"/>
                    <a:pt x="49" y="7"/>
                  </a:cubicBezTo>
                  <a:cubicBezTo>
                    <a:pt x="59" y="7"/>
                    <a:pt x="67" y="8"/>
                    <a:pt x="67" y="12"/>
                  </a:cubicBezTo>
                  <a:lnTo>
                    <a:pt x="31" y="12"/>
                  </a:lnTo>
                  <a:cubicBezTo>
                    <a:pt x="7" y="24"/>
                    <a:pt x="7" y="24"/>
                    <a:pt x="31" y="24"/>
                  </a:cubicBezTo>
                  <a:cubicBezTo>
                    <a:pt x="55" y="24"/>
                    <a:pt x="103" y="12"/>
                    <a:pt x="126" y="12"/>
                  </a:cubicBezTo>
                  <a:cubicBezTo>
                    <a:pt x="114" y="12"/>
                    <a:pt x="31" y="12"/>
                    <a:pt x="9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28"/>
            <p:cNvSpPr/>
            <p:nvPr/>
          </p:nvSpPr>
          <p:spPr>
            <a:xfrm rot="1290219">
              <a:off x="2872493" y="3089674"/>
              <a:ext cx="4948" cy="574"/>
            </a:xfrm>
            <a:custGeom>
              <a:rect b="b" l="l" r="r" t="t"/>
              <a:pathLst>
                <a:path extrusionOk="0" h="13" w="97">
                  <a:moveTo>
                    <a:pt x="25" y="0"/>
                  </a:moveTo>
                  <a:lnTo>
                    <a:pt x="1" y="12"/>
                  </a:lnTo>
                  <a:cubicBezTo>
                    <a:pt x="9" y="8"/>
                    <a:pt x="15" y="7"/>
                    <a:pt x="21" y="7"/>
                  </a:cubicBezTo>
                  <a:cubicBezTo>
                    <a:pt x="33" y="7"/>
                    <a:pt x="41" y="12"/>
                    <a:pt x="49" y="12"/>
                  </a:cubicBezTo>
                  <a:cubicBezTo>
                    <a:pt x="96" y="0"/>
                    <a:pt x="37" y="0"/>
                    <a:pt x="2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28"/>
            <p:cNvSpPr/>
            <p:nvPr/>
          </p:nvSpPr>
          <p:spPr>
            <a:xfrm rot="1290219">
              <a:off x="2867724" y="3090436"/>
              <a:ext cx="1275" cy="574"/>
            </a:xfrm>
            <a:custGeom>
              <a:rect b="b" l="l" r="r" t="t"/>
              <a:pathLst>
                <a:path extrusionOk="0" h="13" w="25">
                  <a:moveTo>
                    <a:pt x="1" y="1"/>
                  </a:moveTo>
                  <a:lnTo>
                    <a:pt x="12" y="13"/>
                  </a:ln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28"/>
            <p:cNvSpPr/>
            <p:nvPr/>
          </p:nvSpPr>
          <p:spPr>
            <a:xfrm rot="1290219">
              <a:off x="2865913" y="3090393"/>
              <a:ext cx="1887" cy="44"/>
            </a:xfrm>
            <a:custGeom>
              <a:rect b="b" l="l" r="r" t="t"/>
              <a:pathLst>
                <a:path extrusionOk="0" h="1" w="37">
                  <a:moveTo>
                    <a:pt x="25" y="1"/>
                  </a:moveTo>
                  <a:lnTo>
                    <a:pt x="1" y="1"/>
                  </a:lnTo>
                  <a:lnTo>
                    <a:pt x="37"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28"/>
            <p:cNvSpPr/>
            <p:nvPr/>
          </p:nvSpPr>
          <p:spPr>
            <a:xfrm rot="1290219">
              <a:off x="2865305" y="3089931"/>
              <a:ext cx="663" cy="574"/>
            </a:xfrm>
            <a:custGeom>
              <a:rect b="b" l="l" r="r" t="t"/>
              <a:pathLst>
                <a:path extrusionOk="0" h="13" w="13">
                  <a:moveTo>
                    <a:pt x="13" y="13"/>
                  </a:moveTo>
                  <a:lnTo>
                    <a:pt x="13" y="13"/>
                  </a:lnTo>
                  <a:lnTo>
                    <a:pt x="1"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28"/>
            <p:cNvSpPr/>
            <p:nvPr/>
          </p:nvSpPr>
          <p:spPr>
            <a:xfrm rot="1290219">
              <a:off x="2865646" y="3091065"/>
              <a:ext cx="1224" cy="265"/>
            </a:xfrm>
            <a:custGeom>
              <a:rect b="b" l="l" r="r" t="t"/>
              <a:pathLst>
                <a:path extrusionOk="0" h="6" w="24">
                  <a:moveTo>
                    <a:pt x="20" y="0"/>
                  </a:moveTo>
                  <a:cubicBezTo>
                    <a:pt x="18" y="0"/>
                    <a:pt x="13" y="1"/>
                    <a:pt x="1" y="5"/>
                  </a:cubicBezTo>
                  <a:lnTo>
                    <a:pt x="13" y="5"/>
                  </a:lnTo>
                  <a:cubicBezTo>
                    <a:pt x="13" y="5"/>
                    <a:pt x="23" y="0"/>
                    <a:pt x="2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28"/>
            <p:cNvSpPr/>
            <p:nvPr/>
          </p:nvSpPr>
          <p:spPr>
            <a:xfrm rot="1290219">
              <a:off x="2893366" y="3101907"/>
              <a:ext cx="2448" cy="574"/>
            </a:xfrm>
            <a:custGeom>
              <a:rect b="b" l="l" r="r" t="t"/>
              <a:pathLst>
                <a:path extrusionOk="0" h="13" w="48">
                  <a:moveTo>
                    <a:pt x="48" y="1"/>
                  </a:moveTo>
                  <a:cubicBezTo>
                    <a:pt x="24" y="1"/>
                    <a:pt x="12" y="12"/>
                    <a:pt x="0" y="12"/>
                  </a:cubicBezTo>
                  <a:lnTo>
                    <a:pt x="36" y="12"/>
                  </a:lnTo>
                  <a:cubicBezTo>
                    <a:pt x="36" y="12"/>
                    <a:pt x="36" y="1"/>
                    <a:pt x="4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28"/>
            <p:cNvSpPr/>
            <p:nvPr/>
          </p:nvSpPr>
          <p:spPr>
            <a:xfrm rot="1290219">
              <a:off x="2891462" y="3101917"/>
              <a:ext cx="3418" cy="574"/>
            </a:xfrm>
            <a:custGeom>
              <a:rect b="b" l="l" r="r" t="t"/>
              <a:pathLst>
                <a:path extrusionOk="0" h="13" w="67">
                  <a:moveTo>
                    <a:pt x="24" y="0"/>
                  </a:moveTo>
                  <a:cubicBezTo>
                    <a:pt x="1" y="0"/>
                    <a:pt x="36" y="0"/>
                    <a:pt x="24" y="12"/>
                  </a:cubicBezTo>
                  <a:lnTo>
                    <a:pt x="60" y="12"/>
                  </a:lnTo>
                  <a:cubicBezTo>
                    <a:pt x="66" y="6"/>
                    <a:pt x="57" y="6"/>
                    <a:pt x="47" y="6"/>
                  </a:cubicBezTo>
                  <a:cubicBezTo>
                    <a:pt x="36" y="6"/>
                    <a:pt x="24" y="6"/>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28"/>
            <p:cNvSpPr/>
            <p:nvPr/>
          </p:nvSpPr>
          <p:spPr>
            <a:xfrm rot="1290219">
              <a:off x="2886622" y="3106977"/>
              <a:ext cx="4285" cy="1105"/>
            </a:xfrm>
            <a:custGeom>
              <a:rect b="b" l="l" r="r" t="t"/>
              <a:pathLst>
                <a:path extrusionOk="0" h="25" w="84">
                  <a:moveTo>
                    <a:pt x="48" y="0"/>
                  </a:moveTo>
                  <a:cubicBezTo>
                    <a:pt x="36" y="6"/>
                    <a:pt x="30" y="9"/>
                    <a:pt x="24" y="9"/>
                  </a:cubicBezTo>
                  <a:cubicBezTo>
                    <a:pt x="18" y="9"/>
                    <a:pt x="12" y="6"/>
                    <a:pt x="0" y="0"/>
                  </a:cubicBezTo>
                  <a:lnTo>
                    <a:pt x="0" y="0"/>
                  </a:lnTo>
                  <a:cubicBezTo>
                    <a:pt x="24" y="12"/>
                    <a:pt x="12" y="12"/>
                    <a:pt x="24" y="24"/>
                  </a:cubicBezTo>
                  <a:lnTo>
                    <a:pt x="71" y="24"/>
                  </a:lnTo>
                  <a:lnTo>
                    <a:pt x="48" y="12"/>
                  </a:lnTo>
                  <a:lnTo>
                    <a:pt x="71" y="12"/>
                  </a:lnTo>
                  <a:cubicBezTo>
                    <a:pt x="83" y="6"/>
                    <a:pt x="74" y="6"/>
                    <a:pt x="64" y="6"/>
                  </a:cubicBezTo>
                  <a:cubicBezTo>
                    <a:pt x="54" y="6"/>
                    <a:pt x="42" y="6"/>
                    <a:pt x="4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28"/>
            <p:cNvSpPr/>
            <p:nvPr/>
          </p:nvSpPr>
          <p:spPr>
            <a:xfrm rot="1290219">
              <a:off x="2949053" y="3116598"/>
              <a:ext cx="51" cy="574"/>
            </a:xfrm>
            <a:custGeom>
              <a:rect b="b" l="l" r="r" t="t"/>
              <a:pathLst>
                <a:path extrusionOk="0" h="13" w="1">
                  <a:moveTo>
                    <a:pt x="0" y="13"/>
                  </a:moveTo>
                  <a:cubicBezTo>
                    <a:pt x="0" y="13"/>
                    <a:pt x="0" y="13"/>
                    <a:pt x="0" y="1"/>
                  </a:cubicBezTo>
                  <a:lnTo>
                    <a:pt x="0" y="1"/>
                  </a:lnTo>
                  <a:lnTo>
                    <a:pt x="0" y="13"/>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28"/>
            <p:cNvSpPr/>
            <p:nvPr/>
          </p:nvSpPr>
          <p:spPr>
            <a:xfrm rot="1290219">
              <a:off x="2912756" y="3068201"/>
              <a:ext cx="2499" cy="2386"/>
            </a:xfrm>
            <a:custGeom>
              <a:rect b="b" l="l" r="r" t="t"/>
              <a:pathLst>
                <a:path extrusionOk="0" h="54" w="49">
                  <a:moveTo>
                    <a:pt x="28" y="0"/>
                  </a:moveTo>
                  <a:cubicBezTo>
                    <a:pt x="23" y="0"/>
                    <a:pt x="21" y="5"/>
                    <a:pt x="13" y="5"/>
                  </a:cubicBezTo>
                  <a:lnTo>
                    <a:pt x="1" y="53"/>
                  </a:lnTo>
                  <a:cubicBezTo>
                    <a:pt x="25" y="41"/>
                    <a:pt x="1" y="41"/>
                    <a:pt x="13" y="17"/>
                  </a:cubicBezTo>
                  <a:lnTo>
                    <a:pt x="13" y="17"/>
                  </a:lnTo>
                  <a:cubicBezTo>
                    <a:pt x="25" y="17"/>
                    <a:pt x="25" y="41"/>
                    <a:pt x="25" y="41"/>
                  </a:cubicBezTo>
                  <a:cubicBezTo>
                    <a:pt x="49" y="5"/>
                    <a:pt x="1" y="29"/>
                    <a:pt x="37" y="5"/>
                  </a:cubicBezTo>
                  <a:cubicBezTo>
                    <a:pt x="33" y="1"/>
                    <a:pt x="30" y="0"/>
                    <a:pt x="2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28"/>
            <p:cNvSpPr/>
            <p:nvPr/>
          </p:nvSpPr>
          <p:spPr>
            <a:xfrm rot="1290219">
              <a:off x="2946818" y="3109695"/>
              <a:ext cx="3111" cy="4772"/>
            </a:xfrm>
            <a:custGeom>
              <a:rect b="b" l="l" r="r" t="t"/>
              <a:pathLst>
                <a:path extrusionOk="0" h="108" w="61">
                  <a:moveTo>
                    <a:pt x="60" y="1"/>
                  </a:moveTo>
                  <a:cubicBezTo>
                    <a:pt x="38" y="34"/>
                    <a:pt x="26" y="78"/>
                    <a:pt x="5" y="103"/>
                  </a:cubicBezTo>
                  <a:lnTo>
                    <a:pt x="5" y="103"/>
                  </a:lnTo>
                  <a:cubicBezTo>
                    <a:pt x="5" y="103"/>
                    <a:pt x="4" y="103"/>
                    <a:pt x="4" y="103"/>
                  </a:cubicBezTo>
                  <a:cubicBezTo>
                    <a:pt x="2" y="103"/>
                    <a:pt x="1" y="104"/>
                    <a:pt x="1" y="108"/>
                  </a:cubicBezTo>
                  <a:cubicBezTo>
                    <a:pt x="2" y="106"/>
                    <a:pt x="4" y="105"/>
                    <a:pt x="5" y="103"/>
                  </a:cubicBezTo>
                  <a:lnTo>
                    <a:pt x="5" y="103"/>
                  </a:lnTo>
                  <a:cubicBezTo>
                    <a:pt x="9" y="104"/>
                    <a:pt x="13" y="108"/>
                    <a:pt x="13" y="108"/>
                  </a:cubicBezTo>
                  <a:cubicBezTo>
                    <a:pt x="13" y="84"/>
                    <a:pt x="37" y="60"/>
                    <a:pt x="49" y="37"/>
                  </a:cubicBezTo>
                  <a:lnTo>
                    <a:pt x="49" y="48"/>
                  </a:lnTo>
                  <a:cubicBezTo>
                    <a:pt x="60" y="25"/>
                    <a:pt x="60" y="25"/>
                    <a:pt x="6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28"/>
            <p:cNvSpPr/>
            <p:nvPr/>
          </p:nvSpPr>
          <p:spPr>
            <a:xfrm rot="1290219">
              <a:off x="2946019" y="3113836"/>
              <a:ext cx="663" cy="1105"/>
            </a:xfrm>
            <a:custGeom>
              <a:rect b="b" l="l" r="r" t="t"/>
              <a:pathLst>
                <a:path extrusionOk="0" h="25" w="13">
                  <a:moveTo>
                    <a:pt x="13" y="1"/>
                  </a:moveTo>
                  <a:cubicBezTo>
                    <a:pt x="1" y="13"/>
                    <a:pt x="1" y="13"/>
                    <a:pt x="1" y="13"/>
                  </a:cubicBezTo>
                  <a:cubicBezTo>
                    <a:pt x="1" y="13"/>
                    <a:pt x="1" y="25"/>
                    <a:pt x="1" y="25"/>
                  </a:cubicBezTo>
                  <a:cubicBezTo>
                    <a:pt x="13" y="13"/>
                    <a:pt x="13" y="13"/>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28"/>
            <p:cNvSpPr/>
            <p:nvPr/>
          </p:nvSpPr>
          <p:spPr>
            <a:xfrm rot="1290219">
              <a:off x="2920080" y="3075968"/>
              <a:ext cx="663" cy="574"/>
            </a:xfrm>
            <a:custGeom>
              <a:rect b="b" l="l" r="r" t="t"/>
              <a:pathLst>
                <a:path extrusionOk="0" h="13" w="13">
                  <a:moveTo>
                    <a:pt x="1" y="1"/>
                  </a:moveTo>
                  <a:lnTo>
                    <a:pt x="12" y="12"/>
                  </a:lnTo>
                  <a:cubicBezTo>
                    <a:pt x="12" y="1"/>
                    <a:pt x="12"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28"/>
            <p:cNvSpPr/>
            <p:nvPr/>
          </p:nvSpPr>
          <p:spPr>
            <a:xfrm rot="1290219">
              <a:off x="2952401" y="3118037"/>
              <a:ext cx="663" cy="574"/>
            </a:xfrm>
            <a:custGeom>
              <a:rect b="b" l="l" r="r" t="t"/>
              <a:pathLst>
                <a:path extrusionOk="0" h="13" w="13">
                  <a:moveTo>
                    <a:pt x="1" y="1"/>
                  </a:moveTo>
                  <a:cubicBezTo>
                    <a:pt x="1" y="1"/>
                    <a:pt x="13" y="13"/>
                    <a:pt x="13" y="13"/>
                  </a:cubicBezTo>
                  <a:cubicBezTo>
                    <a:pt x="13" y="13"/>
                    <a:pt x="13" y="13"/>
                    <a:pt x="13" y="13"/>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28"/>
            <p:cNvSpPr/>
            <p:nvPr/>
          </p:nvSpPr>
          <p:spPr>
            <a:xfrm rot="1290219">
              <a:off x="2921360" y="3113342"/>
              <a:ext cx="1479" cy="1326"/>
            </a:xfrm>
            <a:custGeom>
              <a:rect b="b" l="l" r="r" t="t"/>
              <a:pathLst>
                <a:path extrusionOk="0" h="30" w="29">
                  <a:moveTo>
                    <a:pt x="28" y="10"/>
                  </a:moveTo>
                  <a:cubicBezTo>
                    <a:pt x="28" y="10"/>
                    <a:pt x="27" y="11"/>
                    <a:pt x="24" y="14"/>
                  </a:cubicBezTo>
                  <a:lnTo>
                    <a:pt x="24" y="14"/>
                  </a:lnTo>
                  <a:cubicBezTo>
                    <a:pt x="27" y="12"/>
                    <a:pt x="29" y="10"/>
                    <a:pt x="28" y="10"/>
                  </a:cubicBezTo>
                  <a:close/>
                  <a:moveTo>
                    <a:pt x="12" y="0"/>
                  </a:moveTo>
                  <a:lnTo>
                    <a:pt x="1" y="24"/>
                  </a:lnTo>
                  <a:cubicBezTo>
                    <a:pt x="1" y="28"/>
                    <a:pt x="2" y="30"/>
                    <a:pt x="4" y="30"/>
                  </a:cubicBezTo>
                  <a:cubicBezTo>
                    <a:pt x="7" y="30"/>
                    <a:pt x="12" y="24"/>
                    <a:pt x="12" y="24"/>
                  </a:cubicBezTo>
                  <a:cubicBezTo>
                    <a:pt x="18" y="19"/>
                    <a:pt x="21" y="16"/>
                    <a:pt x="24" y="14"/>
                  </a:cubicBezTo>
                  <a:lnTo>
                    <a:pt x="24" y="14"/>
                  </a:lnTo>
                  <a:cubicBezTo>
                    <a:pt x="22" y="14"/>
                    <a:pt x="21" y="15"/>
                    <a:pt x="20" y="15"/>
                  </a:cubicBezTo>
                  <a:cubicBezTo>
                    <a:pt x="16" y="15"/>
                    <a:pt x="12" y="12"/>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28"/>
            <p:cNvSpPr/>
            <p:nvPr/>
          </p:nvSpPr>
          <p:spPr>
            <a:xfrm rot="1290219">
              <a:off x="2913700" y="3068243"/>
              <a:ext cx="51" cy="44"/>
            </a:xfrm>
            <a:custGeom>
              <a:rect b="b" l="l" r="r" t="t"/>
              <a:pathLst>
                <a:path extrusionOk="0" h="1" w="1">
                  <a:moveTo>
                    <a:pt x="1" y="0"/>
                  </a:moveTo>
                  <a:lnTo>
                    <a:pt x="1" y="0"/>
                  </a:lnTo>
                  <a:lnTo>
                    <a:pt x="1"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28"/>
            <p:cNvSpPr/>
            <p:nvPr/>
          </p:nvSpPr>
          <p:spPr>
            <a:xfrm rot="1290219">
              <a:off x="2947757" y="3116576"/>
              <a:ext cx="1275" cy="884"/>
            </a:xfrm>
            <a:custGeom>
              <a:rect b="b" l="l" r="r" t="t"/>
              <a:pathLst>
                <a:path extrusionOk="0" h="20" w="25">
                  <a:moveTo>
                    <a:pt x="5" y="1"/>
                  </a:moveTo>
                  <a:cubicBezTo>
                    <a:pt x="5" y="1"/>
                    <a:pt x="3" y="3"/>
                    <a:pt x="1" y="8"/>
                  </a:cubicBezTo>
                  <a:lnTo>
                    <a:pt x="10" y="12"/>
                  </a:lnTo>
                  <a:lnTo>
                    <a:pt x="10" y="12"/>
                  </a:lnTo>
                  <a:cubicBezTo>
                    <a:pt x="7" y="8"/>
                    <a:pt x="7" y="1"/>
                    <a:pt x="5" y="1"/>
                  </a:cubicBezTo>
                  <a:close/>
                  <a:moveTo>
                    <a:pt x="24" y="8"/>
                  </a:moveTo>
                  <a:cubicBezTo>
                    <a:pt x="20" y="12"/>
                    <a:pt x="17" y="14"/>
                    <a:pt x="14" y="14"/>
                  </a:cubicBezTo>
                  <a:lnTo>
                    <a:pt x="14" y="14"/>
                  </a:lnTo>
                  <a:lnTo>
                    <a:pt x="10" y="12"/>
                  </a:lnTo>
                  <a:lnTo>
                    <a:pt x="10" y="12"/>
                  </a:lnTo>
                  <a:cubicBezTo>
                    <a:pt x="11" y="14"/>
                    <a:pt x="12" y="14"/>
                    <a:pt x="13" y="14"/>
                  </a:cubicBezTo>
                  <a:cubicBezTo>
                    <a:pt x="14" y="14"/>
                    <a:pt x="14" y="14"/>
                    <a:pt x="14" y="14"/>
                  </a:cubicBezTo>
                  <a:lnTo>
                    <a:pt x="14" y="14"/>
                  </a:lnTo>
                  <a:lnTo>
                    <a:pt x="24" y="19"/>
                  </a:lnTo>
                  <a:lnTo>
                    <a:pt x="24" y="8"/>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28"/>
            <p:cNvSpPr/>
            <p:nvPr/>
          </p:nvSpPr>
          <p:spPr>
            <a:xfrm rot="1290219">
              <a:off x="2338075" y="2981728"/>
              <a:ext cx="668102" cy="441650"/>
            </a:xfrm>
            <a:custGeom>
              <a:rect b="b" l="l" r="r" t="t"/>
              <a:pathLst>
                <a:path extrusionOk="0" h="9995" w="13098">
                  <a:moveTo>
                    <a:pt x="9680" y="1"/>
                  </a:moveTo>
                  <a:cubicBezTo>
                    <a:pt x="9671" y="1"/>
                    <a:pt x="9648" y="1"/>
                    <a:pt x="9628" y="6"/>
                  </a:cubicBezTo>
                  <a:lnTo>
                    <a:pt x="9628" y="6"/>
                  </a:lnTo>
                  <a:cubicBezTo>
                    <a:pt x="9652" y="6"/>
                    <a:pt x="9688" y="1"/>
                    <a:pt x="9680" y="1"/>
                  </a:cubicBezTo>
                  <a:close/>
                  <a:moveTo>
                    <a:pt x="9609" y="13"/>
                  </a:moveTo>
                  <a:cubicBezTo>
                    <a:pt x="9601" y="13"/>
                    <a:pt x="9603" y="13"/>
                    <a:pt x="9609" y="13"/>
                  </a:cubicBezTo>
                  <a:lnTo>
                    <a:pt x="9609" y="13"/>
                  </a:lnTo>
                  <a:cubicBezTo>
                    <a:pt x="9609" y="13"/>
                    <a:pt x="9609" y="13"/>
                    <a:pt x="9609" y="13"/>
                  </a:cubicBezTo>
                  <a:close/>
                  <a:moveTo>
                    <a:pt x="9609" y="1"/>
                  </a:moveTo>
                  <a:lnTo>
                    <a:pt x="9609" y="1"/>
                  </a:lnTo>
                  <a:cubicBezTo>
                    <a:pt x="9597" y="13"/>
                    <a:pt x="9573" y="13"/>
                    <a:pt x="9549" y="13"/>
                  </a:cubicBezTo>
                  <a:cubicBezTo>
                    <a:pt x="9549" y="13"/>
                    <a:pt x="9538" y="24"/>
                    <a:pt x="9561" y="24"/>
                  </a:cubicBezTo>
                  <a:lnTo>
                    <a:pt x="9573" y="13"/>
                  </a:lnTo>
                  <a:lnTo>
                    <a:pt x="9609" y="13"/>
                  </a:lnTo>
                  <a:cubicBezTo>
                    <a:pt x="9615" y="10"/>
                    <a:pt x="9621" y="8"/>
                    <a:pt x="9628" y="6"/>
                  </a:cubicBezTo>
                  <a:lnTo>
                    <a:pt x="9628" y="6"/>
                  </a:lnTo>
                  <a:cubicBezTo>
                    <a:pt x="9627" y="6"/>
                    <a:pt x="9626" y="6"/>
                    <a:pt x="9625" y="6"/>
                  </a:cubicBezTo>
                  <a:cubicBezTo>
                    <a:pt x="9613" y="6"/>
                    <a:pt x="9605" y="5"/>
                    <a:pt x="9609" y="1"/>
                  </a:cubicBezTo>
                  <a:close/>
                  <a:moveTo>
                    <a:pt x="9692" y="9"/>
                  </a:moveTo>
                  <a:cubicBezTo>
                    <a:pt x="9683" y="9"/>
                    <a:pt x="9672" y="10"/>
                    <a:pt x="9657" y="13"/>
                  </a:cubicBezTo>
                  <a:lnTo>
                    <a:pt x="9657" y="24"/>
                  </a:lnTo>
                  <a:cubicBezTo>
                    <a:pt x="9649" y="17"/>
                    <a:pt x="9621" y="14"/>
                    <a:pt x="9609" y="13"/>
                  </a:cubicBezTo>
                  <a:lnTo>
                    <a:pt x="9609" y="13"/>
                  </a:lnTo>
                  <a:cubicBezTo>
                    <a:pt x="9608" y="24"/>
                    <a:pt x="9573" y="24"/>
                    <a:pt x="9561" y="24"/>
                  </a:cubicBezTo>
                  <a:cubicBezTo>
                    <a:pt x="9559" y="27"/>
                    <a:pt x="9561" y="28"/>
                    <a:pt x="9565" y="28"/>
                  </a:cubicBezTo>
                  <a:cubicBezTo>
                    <a:pt x="9577" y="28"/>
                    <a:pt x="9608" y="21"/>
                    <a:pt x="9623" y="21"/>
                  </a:cubicBezTo>
                  <a:cubicBezTo>
                    <a:pt x="9629" y="21"/>
                    <a:pt x="9633" y="22"/>
                    <a:pt x="9633" y="24"/>
                  </a:cubicBezTo>
                  <a:lnTo>
                    <a:pt x="9621" y="24"/>
                  </a:lnTo>
                  <a:cubicBezTo>
                    <a:pt x="9645" y="36"/>
                    <a:pt x="9645" y="36"/>
                    <a:pt x="9692" y="36"/>
                  </a:cubicBezTo>
                  <a:cubicBezTo>
                    <a:pt x="9700" y="32"/>
                    <a:pt x="9708" y="31"/>
                    <a:pt x="9716" y="31"/>
                  </a:cubicBezTo>
                  <a:cubicBezTo>
                    <a:pt x="9732" y="31"/>
                    <a:pt x="9748" y="36"/>
                    <a:pt x="9764" y="36"/>
                  </a:cubicBezTo>
                  <a:cubicBezTo>
                    <a:pt x="9776" y="30"/>
                    <a:pt x="9761" y="30"/>
                    <a:pt x="9750" y="30"/>
                  </a:cubicBezTo>
                  <a:cubicBezTo>
                    <a:pt x="9740" y="30"/>
                    <a:pt x="9734" y="30"/>
                    <a:pt x="9764" y="24"/>
                  </a:cubicBezTo>
                  <a:lnTo>
                    <a:pt x="9788" y="13"/>
                  </a:lnTo>
                  <a:lnTo>
                    <a:pt x="9788" y="13"/>
                  </a:lnTo>
                  <a:cubicBezTo>
                    <a:pt x="9773" y="15"/>
                    <a:pt x="9761" y="16"/>
                    <a:pt x="9752" y="16"/>
                  </a:cubicBezTo>
                  <a:cubicBezTo>
                    <a:pt x="9727" y="16"/>
                    <a:pt x="9718" y="9"/>
                    <a:pt x="9692" y="9"/>
                  </a:cubicBezTo>
                  <a:close/>
                  <a:moveTo>
                    <a:pt x="9692" y="36"/>
                  </a:moveTo>
                  <a:cubicBezTo>
                    <a:pt x="9645" y="36"/>
                    <a:pt x="9704" y="36"/>
                    <a:pt x="9680" y="48"/>
                  </a:cubicBezTo>
                  <a:lnTo>
                    <a:pt x="9728" y="36"/>
                  </a:lnTo>
                  <a:close/>
                  <a:moveTo>
                    <a:pt x="9823" y="84"/>
                  </a:moveTo>
                  <a:cubicBezTo>
                    <a:pt x="9817" y="84"/>
                    <a:pt x="9812" y="84"/>
                    <a:pt x="9807" y="85"/>
                  </a:cubicBezTo>
                  <a:lnTo>
                    <a:pt x="9807" y="85"/>
                  </a:lnTo>
                  <a:cubicBezTo>
                    <a:pt x="9795" y="88"/>
                    <a:pt x="9793" y="89"/>
                    <a:pt x="9796" y="89"/>
                  </a:cubicBezTo>
                  <a:cubicBezTo>
                    <a:pt x="9802" y="89"/>
                    <a:pt x="9831" y="84"/>
                    <a:pt x="9823" y="84"/>
                  </a:cubicBezTo>
                  <a:close/>
                  <a:moveTo>
                    <a:pt x="9728" y="84"/>
                  </a:moveTo>
                  <a:cubicBezTo>
                    <a:pt x="9716" y="90"/>
                    <a:pt x="9695" y="90"/>
                    <a:pt x="9672" y="90"/>
                  </a:cubicBezTo>
                  <a:cubicBezTo>
                    <a:pt x="9648" y="90"/>
                    <a:pt x="9621" y="90"/>
                    <a:pt x="9597" y="96"/>
                  </a:cubicBezTo>
                  <a:lnTo>
                    <a:pt x="9597" y="85"/>
                  </a:lnTo>
                  <a:lnTo>
                    <a:pt x="9597" y="85"/>
                  </a:lnTo>
                  <a:cubicBezTo>
                    <a:pt x="9617" y="87"/>
                    <a:pt x="9634" y="89"/>
                    <a:pt x="9650" y="89"/>
                  </a:cubicBezTo>
                  <a:cubicBezTo>
                    <a:pt x="9663" y="89"/>
                    <a:pt x="9676" y="88"/>
                    <a:pt x="9692" y="84"/>
                  </a:cubicBezTo>
                  <a:close/>
                  <a:moveTo>
                    <a:pt x="9990" y="132"/>
                  </a:moveTo>
                  <a:cubicBezTo>
                    <a:pt x="9988" y="134"/>
                    <a:pt x="9986" y="137"/>
                    <a:pt x="9984" y="140"/>
                  </a:cubicBezTo>
                  <a:lnTo>
                    <a:pt x="9984" y="140"/>
                  </a:lnTo>
                  <a:cubicBezTo>
                    <a:pt x="9986" y="137"/>
                    <a:pt x="9988" y="135"/>
                    <a:pt x="9990" y="132"/>
                  </a:cubicBezTo>
                  <a:close/>
                  <a:moveTo>
                    <a:pt x="9657" y="137"/>
                  </a:moveTo>
                  <a:cubicBezTo>
                    <a:pt x="9657" y="139"/>
                    <a:pt x="9657" y="141"/>
                    <a:pt x="9657" y="143"/>
                  </a:cubicBezTo>
                  <a:lnTo>
                    <a:pt x="9645" y="143"/>
                  </a:lnTo>
                  <a:cubicBezTo>
                    <a:pt x="9647" y="141"/>
                    <a:pt x="9651" y="139"/>
                    <a:pt x="9657" y="137"/>
                  </a:cubicBezTo>
                  <a:close/>
                  <a:moveTo>
                    <a:pt x="9752" y="155"/>
                  </a:moveTo>
                  <a:cubicBezTo>
                    <a:pt x="9752" y="155"/>
                    <a:pt x="9752" y="155"/>
                    <a:pt x="9752" y="167"/>
                  </a:cubicBezTo>
                  <a:cubicBezTo>
                    <a:pt x="9740" y="167"/>
                    <a:pt x="9740" y="167"/>
                    <a:pt x="9740" y="155"/>
                  </a:cubicBezTo>
                  <a:close/>
                  <a:moveTo>
                    <a:pt x="9800" y="143"/>
                  </a:moveTo>
                  <a:cubicBezTo>
                    <a:pt x="9800" y="143"/>
                    <a:pt x="9788" y="143"/>
                    <a:pt x="9788" y="155"/>
                  </a:cubicBezTo>
                  <a:cubicBezTo>
                    <a:pt x="9788" y="155"/>
                    <a:pt x="9788" y="155"/>
                    <a:pt x="9788" y="167"/>
                  </a:cubicBezTo>
                  <a:lnTo>
                    <a:pt x="9776" y="167"/>
                  </a:lnTo>
                  <a:cubicBezTo>
                    <a:pt x="9776" y="155"/>
                    <a:pt x="9776" y="155"/>
                    <a:pt x="9776" y="155"/>
                  </a:cubicBezTo>
                  <a:cubicBezTo>
                    <a:pt x="9776" y="143"/>
                    <a:pt x="9788" y="143"/>
                    <a:pt x="9800" y="143"/>
                  </a:cubicBezTo>
                  <a:close/>
                  <a:moveTo>
                    <a:pt x="9859" y="179"/>
                  </a:moveTo>
                  <a:cubicBezTo>
                    <a:pt x="9847" y="191"/>
                    <a:pt x="9847" y="191"/>
                    <a:pt x="9835" y="203"/>
                  </a:cubicBezTo>
                  <a:cubicBezTo>
                    <a:pt x="9835" y="203"/>
                    <a:pt x="9835" y="191"/>
                    <a:pt x="9835" y="191"/>
                  </a:cubicBezTo>
                  <a:lnTo>
                    <a:pt x="9847" y="191"/>
                  </a:lnTo>
                  <a:cubicBezTo>
                    <a:pt x="9847" y="179"/>
                    <a:pt x="9847" y="179"/>
                    <a:pt x="9859" y="179"/>
                  </a:cubicBezTo>
                  <a:close/>
                  <a:moveTo>
                    <a:pt x="9514" y="288"/>
                  </a:moveTo>
                  <a:cubicBezTo>
                    <a:pt x="9507" y="290"/>
                    <a:pt x="9501" y="293"/>
                    <a:pt x="9490" y="298"/>
                  </a:cubicBezTo>
                  <a:cubicBezTo>
                    <a:pt x="9500" y="295"/>
                    <a:pt x="9508" y="291"/>
                    <a:pt x="9514" y="288"/>
                  </a:cubicBezTo>
                  <a:close/>
                  <a:moveTo>
                    <a:pt x="9573" y="286"/>
                  </a:moveTo>
                  <a:cubicBezTo>
                    <a:pt x="9573" y="286"/>
                    <a:pt x="9549" y="286"/>
                    <a:pt x="9538" y="298"/>
                  </a:cubicBezTo>
                  <a:cubicBezTo>
                    <a:pt x="9557" y="289"/>
                    <a:pt x="9560" y="287"/>
                    <a:pt x="9573" y="286"/>
                  </a:cubicBezTo>
                  <a:lnTo>
                    <a:pt x="9573" y="286"/>
                  </a:lnTo>
                  <a:cubicBezTo>
                    <a:pt x="9573" y="286"/>
                    <a:pt x="9573" y="286"/>
                    <a:pt x="9573" y="286"/>
                  </a:cubicBezTo>
                  <a:close/>
                  <a:moveTo>
                    <a:pt x="11193" y="608"/>
                  </a:moveTo>
                  <a:cubicBezTo>
                    <a:pt x="11193" y="627"/>
                    <a:pt x="11185" y="661"/>
                    <a:pt x="11170" y="680"/>
                  </a:cubicBezTo>
                  <a:lnTo>
                    <a:pt x="11170" y="680"/>
                  </a:lnTo>
                  <a:cubicBezTo>
                    <a:pt x="11170" y="680"/>
                    <a:pt x="11169" y="679"/>
                    <a:pt x="11169" y="679"/>
                  </a:cubicBezTo>
                  <a:lnTo>
                    <a:pt x="11169" y="679"/>
                  </a:lnTo>
                  <a:lnTo>
                    <a:pt x="11169" y="681"/>
                  </a:lnTo>
                  <a:lnTo>
                    <a:pt x="11169" y="681"/>
                  </a:lnTo>
                  <a:cubicBezTo>
                    <a:pt x="11170" y="680"/>
                    <a:pt x="11170" y="680"/>
                    <a:pt x="11170" y="680"/>
                  </a:cubicBezTo>
                  <a:lnTo>
                    <a:pt x="11170" y="680"/>
                  </a:lnTo>
                  <a:cubicBezTo>
                    <a:pt x="11172" y="680"/>
                    <a:pt x="11174" y="681"/>
                    <a:pt x="11176" y="681"/>
                  </a:cubicBezTo>
                  <a:cubicBezTo>
                    <a:pt x="11205" y="681"/>
                    <a:pt x="11206" y="620"/>
                    <a:pt x="11228" y="620"/>
                  </a:cubicBezTo>
                  <a:cubicBezTo>
                    <a:pt x="11228" y="615"/>
                    <a:pt x="11227" y="614"/>
                    <a:pt x="11225" y="614"/>
                  </a:cubicBezTo>
                  <a:cubicBezTo>
                    <a:pt x="11220" y="614"/>
                    <a:pt x="11208" y="627"/>
                    <a:pt x="11200" y="627"/>
                  </a:cubicBezTo>
                  <a:cubicBezTo>
                    <a:pt x="11196" y="627"/>
                    <a:pt x="11193" y="622"/>
                    <a:pt x="11193" y="608"/>
                  </a:cubicBezTo>
                  <a:close/>
                  <a:moveTo>
                    <a:pt x="9526" y="727"/>
                  </a:moveTo>
                  <a:cubicBezTo>
                    <a:pt x="9526" y="727"/>
                    <a:pt x="9371" y="751"/>
                    <a:pt x="9407" y="751"/>
                  </a:cubicBezTo>
                  <a:lnTo>
                    <a:pt x="9549" y="727"/>
                  </a:lnTo>
                  <a:close/>
                  <a:moveTo>
                    <a:pt x="10335" y="751"/>
                  </a:moveTo>
                  <a:lnTo>
                    <a:pt x="10311" y="763"/>
                  </a:lnTo>
                  <a:lnTo>
                    <a:pt x="10335" y="763"/>
                  </a:lnTo>
                  <a:cubicBezTo>
                    <a:pt x="10335" y="759"/>
                    <a:pt x="10335" y="756"/>
                    <a:pt x="10335" y="754"/>
                  </a:cubicBezTo>
                  <a:cubicBezTo>
                    <a:pt x="10335" y="754"/>
                    <a:pt x="10335" y="753"/>
                    <a:pt x="10335" y="751"/>
                  </a:cubicBezTo>
                  <a:close/>
                  <a:moveTo>
                    <a:pt x="11443" y="751"/>
                  </a:moveTo>
                  <a:cubicBezTo>
                    <a:pt x="11437" y="751"/>
                    <a:pt x="11426" y="767"/>
                    <a:pt x="11416" y="779"/>
                  </a:cubicBezTo>
                  <a:lnTo>
                    <a:pt x="11416" y="779"/>
                  </a:lnTo>
                  <a:cubicBezTo>
                    <a:pt x="11424" y="773"/>
                    <a:pt x="11433" y="764"/>
                    <a:pt x="11443" y="751"/>
                  </a:cubicBezTo>
                  <a:close/>
                  <a:moveTo>
                    <a:pt x="11443" y="834"/>
                  </a:moveTo>
                  <a:cubicBezTo>
                    <a:pt x="11433" y="839"/>
                    <a:pt x="11427" y="846"/>
                    <a:pt x="11425" y="851"/>
                  </a:cubicBezTo>
                  <a:lnTo>
                    <a:pt x="11425" y="851"/>
                  </a:lnTo>
                  <a:cubicBezTo>
                    <a:pt x="11431" y="848"/>
                    <a:pt x="11437" y="843"/>
                    <a:pt x="11443" y="834"/>
                  </a:cubicBezTo>
                  <a:close/>
                  <a:moveTo>
                    <a:pt x="9728" y="894"/>
                  </a:moveTo>
                  <a:cubicBezTo>
                    <a:pt x="9726" y="894"/>
                    <a:pt x="9724" y="894"/>
                    <a:pt x="9722" y="894"/>
                  </a:cubicBezTo>
                  <a:lnTo>
                    <a:pt x="9722" y="894"/>
                  </a:lnTo>
                  <a:cubicBezTo>
                    <a:pt x="9717" y="895"/>
                    <a:pt x="9712" y="897"/>
                    <a:pt x="9715" y="897"/>
                  </a:cubicBezTo>
                  <a:cubicBezTo>
                    <a:pt x="9718" y="897"/>
                    <a:pt x="9725" y="896"/>
                    <a:pt x="9740" y="894"/>
                  </a:cubicBezTo>
                  <a:close/>
                  <a:moveTo>
                    <a:pt x="9538" y="870"/>
                  </a:moveTo>
                  <a:cubicBezTo>
                    <a:pt x="9454" y="882"/>
                    <a:pt x="9549" y="882"/>
                    <a:pt x="9514" y="882"/>
                  </a:cubicBezTo>
                  <a:cubicBezTo>
                    <a:pt x="9514" y="894"/>
                    <a:pt x="9514" y="894"/>
                    <a:pt x="9514" y="894"/>
                  </a:cubicBezTo>
                  <a:cubicBezTo>
                    <a:pt x="9502" y="882"/>
                    <a:pt x="9478" y="882"/>
                    <a:pt x="9442" y="882"/>
                  </a:cubicBezTo>
                  <a:cubicBezTo>
                    <a:pt x="9442" y="888"/>
                    <a:pt x="9463" y="888"/>
                    <a:pt x="9480" y="888"/>
                  </a:cubicBezTo>
                  <a:cubicBezTo>
                    <a:pt x="9496" y="888"/>
                    <a:pt x="9508" y="888"/>
                    <a:pt x="9490" y="894"/>
                  </a:cubicBezTo>
                  <a:cubicBezTo>
                    <a:pt x="9514" y="894"/>
                    <a:pt x="9442" y="905"/>
                    <a:pt x="9442" y="917"/>
                  </a:cubicBezTo>
                  <a:cubicBezTo>
                    <a:pt x="9466" y="917"/>
                    <a:pt x="9506" y="912"/>
                    <a:pt x="9526" y="912"/>
                  </a:cubicBezTo>
                  <a:cubicBezTo>
                    <a:pt x="9536" y="912"/>
                    <a:pt x="9542" y="913"/>
                    <a:pt x="9538" y="917"/>
                  </a:cubicBezTo>
                  <a:lnTo>
                    <a:pt x="9478" y="917"/>
                  </a:lnTo>
                  <a:cubicBezTo>
                    <a:pt x="9478" y="923"/>
                    <a:pt x="9496" y="923"/>
                    <a:pt x="9514" y="923"/>
                  </a:cubicBezTo>
                  <a:cubicBezTo>
                    <a:pt x="9532" y="923"/>
                    <a:pt x="9549" y="923"/>
                    <a:pt x="9549" y="929"/>
                  </a:cubicBezTo>
                  <a:cubicBezTo>
                    <a:pt x="9561" y="917"/>
                    <a:pt x="9597" y="917"/>
                    <a:pt x="9609" y="917"/>
                  </a:cubicBezTo>
                  <a:cubicBezTo>
                    <a:pt x="9633" y="917"/>
                    <a:pt x="9633" y="917"/>
                    <a:pt x="9621" y="929"/>
                  </a:cubicBezTo>
                  <a:lnTo>
                    <a:pt x="9657" y="929"/>
                  </a:lnTo>
                  <a:cubicBezTo>
                    <a:pt x="9692" y="917"/>
                    <a:pt x="9621" y="917"/>
                    <a:pt x="9668" y="905"/>
                  </a:cubicBezTo>
                  <a:lnTo>
                    <a:pt x="9668" y="905"/>
                  </a:lnTo>
                  <a:lnTo>
                    <a:pt x="9621" y="917"/>
                  </a:lnTo>
                  <a:cubicBezTo>
                    <a:pt x="9626" y="912"/>
                    <a:pt x="9639" y="907"/>
                    <a:pt x="9653" y="902"/>
                  </a:cubicBezTo>
                  <a:lnTo>
                    <a:pt x="9653" y="902"/>
                  </a:lnTo>
                  <a:cubicBezTo>
                    <a:pt x="9640" y="904"/>
                    <a:pt x="9625" y="905"/>
                    <a:pt x="9609" y="905"/>
                  </a:cubicBezTo>
                  <a:cubicBezTo>
                    <a:pt x="9633" y="894"/>
                    <a:pt x="9621" y="894"/>
                    <a:pt x="9633" y="894"/>
                  </a:cubicBezTo>
                  <a:cubicBezTo>
                    <a:pt x="9597" y="882"/>
                    <a:pt x="9526" y="882"/>
                    <a:pt x="9538" y="870"/>
                  </a:cubicBezTo>
                  <a:close/>
                  <a:moveTo>
                    <a:pt x="9692" y="917"/>
                  </a:moveTo>
                  <a:lnTo>
                    <a:pt x="9692" y="917"/>
                  </a:lnTo>
                  <a:cubicBezTo>
                    <a:pt x="9657" y="929"/>
                    <a:pt x="9704" y="929"/>
                    <a:pt x="9704" y="929"/>
                  </a:cubicBezTo>
                  <a:lnTo>
                    <a:pt x="9692" y="917"/>
                  </a:lnTo>
                  <a:close/>
                  <a:moveTo>
                    <a:pt x="9764" y="929"/>
                  </a:moveTo>
                  <a:lnTo>
                    <a:pt x="9764" y="929"/>
                  </a:lnTo>
                  <a:cubicBezTo>
                    <a:pt x="9785" y="940"/>
                    <a:pt x="9741" y="950"/>
                    <a:pt x="9706" y="953"/>
                  </a:cubicBezTo>
                  <a:lnTo>
                    <a:pt x="9706" y="953"/>
                  </a:lnTo>
                  <a:lnTo>
                    <a:pt x="9740" y="941"/>
                  </a:lnTo>
                  <a:lnTo>
                    <a:pt x="9716" y="941"/>
                  </a:lnTo>
                  <a:cubicBezTo>
                    <a:pt x="9716" y="941"/>
                    <a:pt x="9740" y="941"/>
                    <a:pt x="9764" y="929"/>
                  </a:cubicBezTo>
                  <a:close/>
                  <a:moveTo>
                    <a:pt x="10663" y="985"/>
                  </a:moveTo>
                  <a:cubicBezTo>
                    <a:pt x="10661" y="986"/>
                    <a:pt x="10659" y="987"/>
                    <a:pt x="10657" y="989"/>
                  </a:cubicBezTo>
                  <a:cubicBezTo>
                    <a:pt x="10659" y="988"/>
                    <a:pt x="10661" y="986"/>
                    <a:pt x="10663" y="985"/>
                  </a:cubicBezTo>
                  <a:close/>
                  <a:moveTo>
                    <a:pt x="9524" y="984"/>
                  </a:moveTo>
                  <a:cubicBezTo>
                    <a:pt x="9533" y="984"/>
                    <a:pt x="9543" y="985"/>
                    <a:pt x="9549" y="989"/>
                  </a:cubicBezTo>
                  <a:lnTo>
                    <a:pt x="9526" y="989"/>
                  </a:lnTo>
                  <a:cubicBezTo>
                    <a:pt x="9514" y="995"/>
                    <a:pt x="9499" y="995"/>
                    <a:pt x="9484" y="995"/>
                  </a:cubicBezTo>
                  <a:cubicBezTo>
                    <a:pt x="9478" y="995"/>
                    <a:pt x="9473" y="995"/>
                    <a:pt x="9467" y="995"/>
                  </a:cubicBezTo>
                  <a:lnTo>
                    <a:pt x="9467" y="995"/>
                  </a:lnTo>
                  <a:cubicBezTo>
                    <a:pt x="9484" y="989"/>
                    <a:pt x="9505" y="984"/>
                    <a:pt x="9524" y="984"/>
                  </a:cubicBezTo>
                  <a:close/>
                  <a:moveTo>
                    <a:pt x="9585" y="1036"/>
                  </a:moveTo>
                  <a:lnTo>
                    <a:pt x="9585" y="1036"/>
                  </a:lnTo>
                  <a:cubicBezTo>
                    <a:pt x="9585" y="1036"/>
                    <a:pt x="9585" y="1037"/>
                    <a:pt x="9585" y="1037"/>
                  </a:cubicBezTo>
                  <a:lnTo>
                    <a:pt x="9585" y="1037"/>
                  </a:lnTo>
                  <a:cubicBezTo>
                    <a:pt x="9585" y="1037"/>
                    <a:pt x="9585" y="1037"/>
                    <a:pt x="9585" y="1037"/>
                  </a:cubicBezTo>
                  <a:lnTo>
                    <a:pt x="9585" y="1037"/>
                  </a:lnTo>
                  <a:cubicBezTo>
                    <a:pt x="9585" y="1037"/>
                    <a:pt x="9585" y="1036"/>
                    <a:pt x="9585" y="1036"/>
                  </a:cubicBezTo>
                  <a:close/>
                  <a:moveTo>
                    <a:pt x="9585" y="1037"/>
                  </a:moveTo>
                  <a:cubicBezTo>
                    <a:pt x="9565" y="1037"/>
                    <a:pt x="9530" y="1039"/>
                    <a:pt x="9502" y="1048"/>
                  </a:cubicBezTo>
                  <a:cubicBezTo>
                    <a:pt x="9514" y="1048"/>
                    <a:pt x="9561" y="1048"/>
                    <a:pt x="9585" y="1037"/>
                  </a:cubicBezTo>
                  <a:close/>
                  <a:moveTo>
                    <a:pt x="10133" y="1057"/>
                  </a:moveTo>
                  <a:cubicBezTo>
                    <a:pt x="10127" y="1057"/>
                    <a:pt x="10115" y="1059"/>
                    <a:pt x="10103" y="1060"/>
                  </a:cubicBezTo>
                  <a:lnTo>
                    <a:pt x="10133" y="1060"/>
                  </a:lnTo>
                  <a:cubicBezTo>
                    <a:pt x="10138" y="1058"/>
                    <a:pt x="10137" y="1057"/>
                    <a:pt x="10133" y="1057"/>
                  </a:cubicBezTo>
                  <a:close/>
                  <a:moveTo>
                    <a:pt x="10097" y="1060"/>
                  </a:moveTo>
                  <a:cubicBezTo>
                    <a:pt x="10097" y="1061"/>
                    <a:pt x="10097" y="1061"/>
                    <a:pt x="10096" y="1061"/>
                  </a:cubicBezTo>
                  <a:lnTo>
                    <a:pt x="10096" y="1061"/>
                  </a:lnTo>
                  <a:cubicBezTo>
                    <a:pt x="10099" y="1061"/>
                    <a:pt x="10101" y="1061"/>
                    <a:pt x="10103" y="1060"/>
                  </a:cubicBezTo>
                  <a:close/>
                  <a:moveTo>
                    <a:pt x="10736" y="1058"/>
                  </a:moveTo>
                  <a:cubicBezTo>
                    <a:pt x="10733" y="1059"/>
                    <a:pt x="10731" y="1059"/>
                    <a:pt x="10728" y="1060"/>
                  </a:cubicBezTo>
                  <a:cubicBezTo>
                    <a:pt x="10728" y="1064"/>
                    <a:pt x="10726" y="1069"/>
                    <a:pt x="10724" y="1074"/>
                  </a:cubicBezTo>
                  <a:lnTo>
                    <a:pt x="10724" y="1074"/>
                  </a:lnTo>
                  <a:lnTo>
                    <a:pt x="10736" y="1058"/>
                  </a:lnTo>
                  <a:close/>
                  <a:moveTo>
                    <a:pt x="10724" y="1074"/>
                  </a:moveTo>
                  <a:lnTo>
                    <a:pt x="10716" y="1084"/>
                  </a:lnTo>
                  <a:cubicBezTo>
                    <a:pt x="10713" y="1090"/>
                    <a:pt x="10713" y="1092"/>
                    <a:pt x="10713" y="1092"/>
                  </a:cubicBezTo>
                  <a:cubicBezTo>
                    <a:pt x="10714" y="1092"/>
                    <a:pt x="10720" y="1083"/>
                    <a:pt x="10724" y="1074"/>
                  </a:cubicBezTo>
                  <a:close/>
                  <a:moveTo>
                    <a:pt x="9585" y="1084"/>
                  </a:moveTo>
                  <a:cubicBezTo>
                    <a:pt x="9621" y="1084"/>
                    <a:pt x="9597" y="1096"/>
                    <a:pt x="9585" y="1096"/>
                  </a:cubicBezTo>
                  <a:cubicBezTo>
                    <a:pt x="9585" y="1096"/>
                    <a:pt x="9563" y="1096"/>
                    <a:pt x="9572" y="1085"/>
                  </a:cubicBezTo>
                  <a:lnTo>
                    <a:pt x="9572" y="1085"/>
                  </a:lnTo>
                  <a:cubicBezTo>
                    <a:pt x="9576" y="1085"/>
                    <a:pt x="9580" y="1084"/>
                    <a:pt x="9585" y="1084"/>
                  </a:cubicBezTo>
                  <a:close/>
                  <a:moveTo>
                    <a:pt x="10097" y="1167"/>
                  </a:moveTo>
                  <a:lnTo>
                    <a:pt x="10062" y="1179"/>
                  </a:lnTo>
                  <a:lnTo>
                    <a:pt x="10062" y="1179"/>
                  </a:lnTo>
                  <a:cubicBezTo>
                    <a:pt x="10062" y="1179"/>
                    <a:pt x="10062" y="1179"/>
                    <a:pt x="10062" y="1179"/>
                  </a:cubicBezTo>
                  <a:lnTo>
                    <a:pt x="10062" y="1179"/>
                  </a:lnTo>
                  <a:lnTo>
                    <a:pt x="10061" y="1179"/>
                  </a:lnTo>
                  <a:lnTo>
                    <a:pt x="10061" y="1179"/>
                  </a:lnTo>
                  <a:lnTo>
                    <a:pt x="10062" y="1179"/>
                  </a:lnTo>
                  <a:lnTo>
                    <a:pt x="10062" y="1179"/>
                  </a:lnTo>
                  <a:cubicBezTo>
                    <a:pt x="10065" y="1179"/>
                    <a:pt x="10069" y="1179"/>
                    <a:pt x="10073" y="1179"/>
                  </a:cubicBezTo>
                  <a:lnTo>
                    <a:pt x="10097" y="1167"/>
                  </a:lnTo>
                  <a:close/>
                  <a:moveTo>
                    <a:pt x="10966" y="1191"/>
                  </a:moveTo>
                  <a:lnTo>
                    <a:pt x="10966" y="1203"/>
                  </a:lnTo>
                  <a:cubicBezTo>
                    <a:pt x="10967" y="1199"/>
                    <a:pt x="10967" y="1195"/>
                    <a:pt x="10967" y="1192"/>
                  </a:cubicBezTo>
                  <a:lnTo>
                    <a:pt x="10967" y="1192"/>
                  </a:lnTo>
                  <a:cubicBezTo>
                    <a:pt x="10967" y="1192"/>
                    <a:pt x="10967" y="1191"/>
                    <a:pt x="10966" y="1191"/>
                  </a:cubicBezTo>
                  <a:close/>
                  <a:moveTo>
                    <a:pt x="9371" y="1441"/>
                  </a:moveTo>
                  <a:cubicBezTo>
                    <a:pt x="9359" y="1441"/>
                    <a:pt x="9359" y="1453"/>
                    <a:pt x="9359" y="1465"/>
                  </a:cubicBezTo>
                  <a:lnTo>
                    <a:pt x="9371" y="1441"/>
                  </a:lnTo>
                  <a:close/>
                  <a:moveTo>
                    <a:pt x="9657" y="1477"/>
                  </a:moveTo>
                  <a:cubicBezTo>
                    <a:pt x="9657" y="1477"/>
                    <a:pt x="9645" y="1489"/>
                    <a:pt x="9645" y="1489"/>
                  </a:cubicBezTo>
                  <a:cubicBezTo>
                    <a:pt x="9645" y="1489"/>
                    <a:pt x="9645" y="1477"/>
                    <a:pt x="9645" y="1477"/>
                  </a:cubicBezTo>
                  <a:close/>
                  <a:moveTo>
                    <a:pt x="9502" y="1417"/>
                  </a:moveTo>
                  <a:cubicBezTo>
                    <a:pt x="9502" y="1417"/>
                    <a:pt x="9490" y="1429"/>
                    <a:pt x="9490" y="1441"/>
                  </a:cubicBezTo>
                  <a:lnTo>
                    <a:pt x="9494" y="1445"/>
                  </a:lnTo>
                  <a:lnTo>
                    <a:pt x="9494" y="1445"/>
                  </a:lnTo>
                  <a:cubicBezTo>
                    <a:pt x="9494" y="1445"/>
                    <a:pt x="9493" y="1445"/>
                    <a:pt x="9493" y="1445"/>
                  </a:cubicBezTo>
                  <a:cubicBezTo>
                    <a:pt x="9485" y="1445"/>
                    <a:pt x="9478" y="1465"/>
                    <a:pt x="9478" y="1465"/>
                  </a:cubicBezTo>
                  <a:cubicBezTo>
                    <a:pt x="9478" y="1477"/>
                    <a:pt x="9478" y="1477"/>
                    <a:pt x="9478" y="1489"/>
                  </a:cubicBezTo>
                  <a:lnTo>
                    <a:pt x="9502" y="1489"/>
                  </a:lnTo>
                  <a:cubicBezTo>
                    <a:pt x="9504" y="1491"/>
                    <a:pt x="9505" y="1491"/>
                    <a:pt x="9506" y="1491"/>
                  </a:cubicBezTo>
                  <a:cubicBezTo>
                    <a:pt x="9514" y="1491"/>
                    <a:pt x="9515" y="1463"/>
                    <a:pt x="9526" y="1453"/>
                  </a:cubicBezTo>
                  <a:cubicBezTo>
                    <a:pt x="9514" y="1441"/>
                    <a:pt x="9514" y="1429"/>
                    <a:pt x="9502" y="1417"/>
                  </a:cubicBezTo>
                  <a:close/>
                  <a:moveTo>
                    <a:pt x="9633" y="1477"/>
                  </a:moveTo>
                  <a:cubicBezTo>
                    <a:pt x="9633" y="1489"/>
                    <a:pt x="9633" y="1489"/>
                    <a:pt x="9633" y="1489"/>
                  </a:cubicBezTo>
                  <a:lnTo>
                    <a:pt x="9621" y="1489"/>
                  </a:lnTo>
                  <a:cubicBezTo>
                    <a:pt x="9621" y="1489"/>
                    <a:pt x="9633" y="1489"/>
                    <a:pt x="9633" y="1501"/>
                  </a:cubicBezTo>
                  <a:cubicBezTo>
                    <a:pt x="9633" y="1513"/>
                    <a:pt x="9633" y="1513"/>
                    <a:pt x="9621" y="1513"/>
                  </a:cubicBezTo>
                  <a:cubicBezTo>
                    <a:pt x="9621" y="1501"/>
                    <a:pt x="9621" y="1501"/>
                    <a:pt x="9621" y="1489"/>
                  </a:cubicBezTo>
                  <a:cubicBezTo>
                    <a:pt x="9621" y="1489"/>
                    <a:pt x="9621" y="1477"/>
                    <a:pt x="9621" y="1477"/>
                  </a:cubicBezTo>
                  <a:close/>
                  <a:moveTo>
                    <a:pt x="9657" y="1501"/>
                  </a:moveTo>
                  <a:cubicBezTo>
                    <a:pt x="9657" y="1513"/>
                    <a:pt x="9657" y="1513"/>
                    <a:pt x="9645" y="1513"/>
                  </a:cubicBezTo>
                  <a:cubicBezTo>
                    <a:pt x="9657" y="1513"/>
                    <a:pt x="9657" y="1501"/>
                    <a:pt x="9645" y="1501"/>
                  </a:cubicBezTo>
                  <a:close/>
                  <a:moveTo>
                    <a:pt x="8907" y="1549"/>
                  </a:moveTo>
                  <a:cubicBezTo>
                    <a:pt x="8915" y="1557"/>
                    <a:pt x="8911" y="1560"/>
                    <a:pt x="8913" y="1575"/>
                  </a:cubicBezTo>
                  <a:lnTo>
                    <a:pt x="8913" y="1575"/>
                  </a:lnTo>
                  <a:cubicBezTo>
                    <a:pt x="8918" y="1566"/>
                    <a:pt x="8916" y="1558"/>
                    <a:pt x="8907" y="1549"/>
                  </a:cubicBezTo>
                  <a:close/>
                  <a:moveTo>
                    <a:pt x="12477" y="1608"/>
                  </a:moveTo>
                  <a:lnTo>
                    <a:pt x="12477" y="1608"/>
                  </a:lnTo>
                  <a:cubicBezTo>
                    <a:pt x="12467" y="1615"/>
                    <a:pt x="12458" y="1620"/>
                    <a:pt x="12455" y="1620"/>
                  </a:cubicBezTo>
                  <a:cubicBezTo>
                    <a:pt x="12466" y="1608"/>
                    <a:pt x="12466" y="1608"/>
                    <a:pt x="12477" y="1608"/>
                  </a:cubicBezTo>
                  <a:close/>
                  <a:moveTo>
                    <a:pt x="9586" y="1660"/>
                  </a:moveTo>
                  <a:cubicBezTo>
                    <a:pt x="9589" y="1665"/>
                    <a:pt x="9593" y="1667"/>
                    <a:pt x="9597" y="1667"/>
                  </a:cubicBezTo>
                  <a:cubicBezTo>
                    <a:pt x="9597" y="1667"/>
                    <a:pt x="9592" y="1662"/>
                    <a:pt x="9586" y="1660"/>
                  </a:cubicBezTo>
                  <a:close/>
                  <a:moveTo>
                    <a:pt x="12571" y="1661"/>
                  </a:moveTo>
                  <a:lnTo>
                    <a:pt x="12571" y="1661"/>
                  </a:lnTo>
                  <a:cubicBezTo>
                    <a:pt x="12568" y="1665"/>
                    <a:pt x="12566" y="1667"/>
                    <a:pt x="12562" y="1667"/>
                  </a:cubicBezTo>
                  <a:cubicBezTo>
                    <a:pt x="12568" y="1667"/>
                    <a:pt x="12571" y="1664"/>
                    <a:pt x="12571" y="1661"/>
                  </a:cubicBezTo>
                  <a:close/>
                  <a:moveTo>
                    <a:pt x="12086" y="1787"/>
                  </a:moveTo>
                  <a:cubicBezTo>
                    <a:pt x="12088" y="1794"/>
                    <a:pt x="12089" y="1798"/>
                    <a:pt x="12089" y="1801"/>
                  </a:cubicBezTo>
                  <a:lnTo>
                    <a:pt x="12089" y="1801"/>
                  </a:lnTo>
                  <a:cubicBezTo>
                    <a:pt x="12095" y="1798"/>
                    <a:pt x="12102" y="1794"/>
                    <a:pt x="12109" y="1787"/>
                  </a:cubicBezTo>
                  <a:close/>
                  <a:moveTo>
                    <a:pt x="12089" y="1801"/>
                  </a:moveTo>
                  <a:cubicBezTo>
                    <a:pt x="12085" y="1802"/>
                    <a:pt x="12082" y="1803"/>
                    <a:pt x="12080" y="1804"/>
                  </a:cubicBezTo>
                  <a:lnTo>
                    <a:pt x="12080" y="1804"/>
                  </a:lnTo>
                  <a:cubicBezTo>
                    <a:pt x="12085" y="1804"/>
                    <a:pt x="12088" y="1804"/>
                    <a:pt x="12089" y="1801"/>
                  </a:cubicBezTo>
                  <a:close/>
                  <a:moveTo>
                    <a:pt x="12871" y="1894"/>
                  </a:moveTo>
                  <a:cubicBezTo>
                    <a:pt x="12865" y="1894"/>
                    <a:pt x="12862" y="1897"/>
                    <a:pt x="12859" y="1900"/>
                  </a:cubicBezTo>
                  <a:lnTo>
                    <a:pt x="12871" y="1894"/>
                  </a:lnTo>
                  <a:close/>
                  <a:moveTo>
                    <a:pt x="12859" y="1900"/>
                  </a:moveTo>
                  <a:lnTo>
                    <a:pt x="12848" y="1906"/>
                  </a:lnTo>
                  <a:cubicBezTo>
                    <a:pt x="12853" y="1906"/>
                    <a:pt x="12856" y="1903"/>
                    <a:pt x="12859" y="1900"/>
                  </a:cubicBezTo>
                  <a:close/>
                  <a:moveTo>
                    <a:pt x="8692" y="1882"/>
                  </a:moveTo>
                  <a:cubicBezTo>
                    <a:pt x="8723" y="1892"/>
                    <a:pt x="8710" y="1928"/>
                    <a:pt x="8728" y="1953"/>
                  </a:cubicBezTo>
                  <a:lnTo>
                    <a:pt x="8728" y="1953"/>
                  </a:lnTo>
                  <a:cubicBezTo>
                    <a:pt x="8692" y="1953"/>
                    <a:pt x="8692" y="1929"/>
                    <a:pt x="8657" y="1906"/>
                  </a:cubicBezTo>
                  <a:cubicBezTo>
                    <a:pt x="8652" y="1893"/>
                    <a:pt x="8653" y="1889"/>
                    <a:pt x="8655" y="1889"/>
                  </a:cubicBezTo>
                  <a:lnTo>
                    <a:pt x="8655" y="1889"/>
                  </a:lnTo>
                  <a:cubicBezTo>
                    <a:pt x="8659" y="1889"/>
                    <a:pt x="8667" y="1896"/>
                    <a:pt x="8674" y="1896"/>
                  </a:cubicBezTo>
                  <a:cubicBezTo>
                    <a:pt x="8676" y="1896"/>
                    <a:pt x="8678" y="1896"/>
                    <a:pt x="8680" y="1894"/>
                  </a:cubicBezTo>
                  <a:cubicBezTo>
                    <a:pt x="8680" y="1894"/>
                    <a:pt x="8680" y="1894"/>
                    <a:pt x="8680" y="1906"/>
                  </a:cubicBezTo>
                  <a:lnTo>
                    <a:pt x="8692" y="1882"/>
                  </a:lnTo>
                  <a:close/>
                  <a:moveTo>
                    <a:pt x="8766" y="1947"/>
                  </a:moveTo>
                  <a:cubicBezTo>
                    <a:pt x="8766" y="1947"/>
                    <a:pt x="8766" y="1948"/>
                    <a:pt x="8765" y="1948"/>
                  </a:cubicBezTo>
                  <a:lnTo>
                    <a:pt x="8765" y="1948"/>
                  </a:lnTo>
                  <a:cubicBezTo>
                    <a:pt x="8767" y="1950"/>
                    <a:pt x="8770" y="1953"/>
                    <a:pt x="8776" y="1953"/>
                  </a:cubicBezTo>
                  <a:cubicBezTo>
                    <a:pt x="8771" y="1949"/>
                    <a:pt x="8768" y="1947"/>
                    <a:pt x="8766" y="1947"/>
                  </a:cubicBezTo>
                  <a:close/>
                  <a:moveTo>
                    <a:pt x="12725" y="2134"/>
                  </a:moveTo>
                  <a:cubicBezTo>
                    <a:pt x="12718" y="2134"/>
                    <a:pt x="12706" y="2154"/>
                    <a:pt x="12698" y="2164"/>
                  </a:cubicBezTo>
                  <a:lnTo>
                    <a:pt x="12698" y="2164"/>
                  </a:lnTo>
                  <a:lnTo>
                    <a:pt x="12728" y="2144"/>
                  </a:lnTo>
                  <a:cubicBezTo>
                    <a:pt x="12728" y="2136"/>
                    <a:pt x="12727" y="2134"/>
                    <a:pt x="12725" y="2134"/>
                  </a:cubicBezTo>
                  <a:close/>
                  <a:moveTo>
                    <a:pt x="7121" y="2168"/>
                  </a:moveTo>
                  <a:lnTo>
                    <a:pt x="7121" y="2168"/>
                  </a:lnTo>
                  <a:cubicBezTo>
                    <a:pt x="7122" y="2170"/>
                    <a:pt x="7123" y="2173"/>
                    <a:pt x="7125" y="2175"/>
                  </a:cubicBezTo>
                  <a:lnTo>
                    <a:pt x="7125" y="2175"/>
                  </a:lnTo>
                  <a:cubicBezTo>
                    <a:pt x="7124" y="2173"/>
                    <a:pt x="7122" y="2170"/>
                    <a:pt x="7121" y="2168"/>
                  </a:cubicBezTo>
                  <a:close/>
                  <a:moveTo>
                    <a:pt x="12754" y="2169"/>
                  </a:moveTo>
                  <a:cubicBezTo>
                    <a:pt x="12752" y="2169"/>
                    <a:pt x="12748" y="2172"/>
                    <a:pt x="12740" y="2179"/>
                  </a:cubicBezTo>
                  <a:cubicBezTo>
                    <a:pt x="12748" y="2179"/>
                    <a:pt x="12756" y="2169"/>
                    <a:pt x="12754" y="2169"/>
                  </a:cubicBezTo>
                  <a:close/>
                  <a:moveTo>
                    <a:pt x="12955" y="2037"/>
                  </a:moveTo>
                  <a:lnTo>
                    <a:pt x="12955" y="2037"/>
                  </a:lnTo>
                  <a:cubicBezTo>
                    <a:pt x="12919" y="2084"/>
                    <a:pt x="12871" y="2072"/>
                    <a:pt x="12848" y="2120"/>
                  </a:cubicBezTo>
                  <a:lnTo>
                    <a:pt x="12800" y="2144"/>
                  </a:lnTo>
                  <a:cubicBezTo>
                    <a:pt x="12788" y="2168"/>
                    <a:pt x="12776" y="2168"/>
                    <a:pt x="12776" y="2179"/>
                  </a:cubicBezTo>
                  <a:cubicBezTo>
                    <a:pt x="12781" y="2175"/>
                    <a:pt x="12788" y="2172"/>
                    <a:pt x="12794" y="2172"/>
                  </a:cubicBezTo>
                  <a:cubicBezTo>
                    <a:pt x="12802" y="2172"/>
                    <a:pt x="12807" y="2177"/>
                    <a:pt x="12800" y="2191"/>
                  </a:cubicBezTo>
                  <a:cubicBezTo>
                    <a:pt x="12808" y="2179"/>
                    <a:pt x="12812" y="2175"/>
                    <a:pt x="12814" y="2175"/>
                  </a:cubicBezTo>
                  <a:lnTo>
                    <a:pt x="12814" y="2175"/>
                  </a:lnTo>
                  <a:cubicBezTo>
                    <a:pt x="12817" y="2175"/>
                    <a:pt x="12812" y="2191"/>
                    <a:pt x="12812" y="2191"/>
                  </a:cubicBezTo>
                  <a:cubicBezTo>
                    <a:pt x="12812" y="2191"/>
                    <a:pt x="12824" y="2156"/>
                    <a:pt x="12848" y="2144"/>
                  </a:cubicBezTo>
                  <a:cubicBezTo>
                    <a:pt x="12853" y="2138"/>
                    <a:pt x="12859" y="2135"/>
                    <a:pt x="12864" y="2135"/>
                  </a:cubicBezTo>
                  <a:cubicBezTo>
                    <a:pt x="12868" y="2135"/>
                    <a:pt x="12871" y="2138"/>
                    <a:pt x="12871" y="2144"/>
                  </a:cubicBezTo>
                  <a:lnTo>
                    <a:pt x="12883" y="2120"/>
                  </a:lnTo>
                  <a:cubicBezTo>
                    <a:pt x="12890" y="2114"/>
                    <a:pt x="12893" y="2111"/>
                    <a:pt x="12895" y="2111"/>
                  </a:cubicBezTo>
                  <a:lnTo>
                    <a:pt x="12895" y="2111"/>
                  </a:lnTo>
                  <a:cubicBezTo>
                    <a:pt x="12904" y="2111"/>
                    <a:pt x="12876" y="2168"/>
                    <a:pt x="12895" y="2168"/>
                  </a:cubicBezTo>
                  <a:cubicBezTo>
                    <a:pt x="12871" y="2179"/>
                    <a:pt x="12871" y="2168"/>
                    <a:pt x="12848" y="2191"/>
                  </a:cubicBezTo>
                  <a:cubicBezTo>
                    <a:pt x="12871" y="2179"/>
                    <a:pt x="12895" y="2168"/>
                    <a:pt x="12919" y="2168"/>
                  </a:cubicBezTo>
                  <a:lnTo>
                    <a:pt x="12919" y="2168"/>
                  </a:lnTo>
                  <a:lnTo>
                    <a:pt x="12919" y="2168"/>
                  </a:lnTo>
                  <a:cubicBezTo>
                    <a:pt x="12938" y="2145"/>
                    <a:pt x="12949" y="2137"/>
                    <a:pt x="12955" y="2137"/>
                  </a:cubicBezTo>
                  <a:cubicBezTo>
                    <a:pt x="12968" y="2137"/>
                    <a:pt x="12960" y="2174"/>
                    <a:pt x="12976" y="2174"/>
                  </a:cubicBezTo>
                  <a:cubicBezTo>
                    <a:pt x="12979" y="2174"/>
                    <a:pt x="12984" y="2172"/>
                    <a:pt x="12990" y="2168"/>
                  </a:cubicBezTo>
                  <a:cubicBezTo>
                    <a:pt x="12990" y="2144"/>
                    <a:pt x="13026" y="2132"/>
                    <a:pt x="13050" y="2108"/>
                  </a:cubicBezTo>
                  <a:lnTo>
                    <a:pt x="13050" y="2108"/>
                  </a:lnTo>
                  <a:lnTo>
                    <a:pt x="12990" y="2120"/>
                  </a:lnTo>
                  <a:cubicBezTo>
                    <a:pt x="12999" y="2111"/>
                    <a:pt x="13014" y="2083"/>
                    <a:pt x="13008" y="2083"/>
                  </a:cubicBezTo>
                  <a:lnTo>
                    <a:pt x="13008" y="2083"/>
                  </a:lnTo>
                  <a:cubicBezTo>
                    <a:pt x="13005" y="2083"/>
                    <a:pt x="13000" y="2087"/>
                    <a:pt x="12990" y="2096"/>
                  </a:cubicBezTo>
                  <a:cubicBezTo>
                    <a:pt x="12981" y="2096"/>
                    <a:pt x="12966" y="2116"/>
                    <a:pt x="12959" y="2116"/>
                  </a:cubicBezTo>
                  <a:cubicBezTo>
                    <a:pt x="12956" y="2116"/>
                    <a:pt x="12955" y="2114"/>
                    <a:pt x="12955" y="2108"/>
                  </a:cubicBezTo>
                  <a:cubicBezTo>
                    <a:pt x="12955" y="2108"/>
                    <a:pt x="12967" y="2096"/>
                    <a:pt x="12978" y="2084"/>
                  </a:cubicBezTo>
                  <a:cubicBezTo>
                    <a:pt x="12976" y="2082"/>
                    <a:pt x="12974" y="2081"/>
                    <a:pt x="12972" y="2081"/>
                  </a:cubicBezTo>
                  <a:cubicBezTo>
                    <a:pt x="12962" y="2081"/>
                    <a:pt x="12952" y="2098"/>
                    <a:pt x="12943" y="2108"/>
                  </a:cubicBezTo>
                  <a:cubicBezTo>
                    <a:pt x="12943" y="2084"/>
                    <a:pt x="12967" y="2072"/>
                    <a:pt x="12967" y="2060"/>
                  </a:cubicBezTo>
                  <a:lnTo>
                    <a:pt x="12967" y="2060"/>
                  </a:lnTo>
                  <a:cubicBezTo>
                    <a:pt x="12959" y="2065"/>
                    <a:pt x="12955" y="2067"/>
                    <a:pt x="12953" y="2067"/>
                  </a:cubicBezTo>
                  <a:cubicBezTo>
                    <a:pt x="12943" y="2067"/>
                    <a:pt x="12964" y="2037"/>
                    <a:pt x="12955" y="2037"/>
                  </a:cubicBezTo>
                  <a:close/>
                  <a:moveTo>
                    <a:pt x="12931" y="2203"/>
                  </a:moveTo>
                  <a:cubicBezTo>
                    <a:pt x="12931" y="2215"/>
                    <a:pt x="12919" y="2215"/>
                    <a:pt x="12907" y="2227"/>
                  </a:cubicBezTo>
                  <a:lnTo>
                    <a:pt x="12907" y="2215"/>
                  </a:lnTo>
                  <a:lnTo>
                    <a:pt x="12895" y="2215"/>
                  </a:lnTo>
                  <a:cubicBezTo>
                    <a:pt x="12898" y="2212"/>
                    <a:pt x="12900" y="2212"/>
                    <a:pt x="12902" y="2212"/>
                  </a:cubicBezTo>
                  <a:cubicBezTo>
                    <a:pt x="12905" y="2212"/>
                    <a:pt x="12908" y="2214"/>
                    <a:pt x="12912" y="2214"/>
                  </a:cubicBezTo>
                  <a:cubicBezTo>
                    <a:pt x="12917" y="2214"/>
                    <a:pt x="12922" y="2212"/>
                    <a:pt x="12931" y="2203"/>
                  </a:cubicBezTo>
                  <a:close/>
                  <a:moveTo>
                    <a:pt x="13049" y="2204"/>
                  </a:moveTo>
                  <a:cubicBezTo>
                    <a:pt x="13040" y="2209"/>
                    <a:pt x="13028" y="2220"/>
                    <a:pt x="13016" y="2229"/>
                  </a:cubicBezTo>
                  <a:lnTo>
                    <a:pt x="13016" y="2229"/>
                  </a:lnTo>
                  <a:cubicBezTo>
                    <a:pt x="13030" y="2224"/>
                    <a:pt x="13042" y="2218"/>
                    <a:pt x="13049" y="2204"/>
                  </a:cubicBezTo>
                  <a:close/>
                  <a:moveTo>
                    <a:pt x="13016" y="2229"/>
                  </a:moveTo>
                  <a:lnTo>
                    <a:pt x="13016" y="2229"/>
                  </a:lnTo>
                  <a:cubicBezTo>
                    <a:pt x="13008" y="2232"/>
                    <a:pt x="12999" y="2235"/>
                    <a:pt x="12990" y="2239"/>
                  </a:cubicBezTo>
                  <a:cubicBezTo>
                    <a:pt x="12991" y="2240"/>
                    <a:pt x="12993" y="2241"/>
                    <a:pt x="12995" y="2241"/>
                  </a:cubicBezTo>
                  <a:cubicBezTo>
                    <a:pt x="13000" y="2241"/>
                    <a:pt x="13008" y="2235"/>
                    <a:pt x="13016" y="2229"/>
                  </a:cubicBezTo>
                  <a:close/>
                  <a:moveTo>
                    <a:pt x="8302" y="2249"/>
                  </a:moveTo>
                  <a:cubicBezTo>
                    <a:pt x="8301" y="2253"/>
                    <a:pt x="8300" y="2257"/>
                    <a:pt x="8299" y="2263"/>
                  </a:cubicBezTo>
                  <a:cubicBezTo>
                    <a:pt x="8303" y="2259"/>
                    <a:pt x="8303" y="2254"/>
                    <a:pt x="8302" y="2249"/>
                  </a:cubicBezTo>
                  <a:close/>
                  <a:moveTo>
                    <a:pt x="6746" y="2297"/>
                  </a:moveTo>
                  <a:cubicBezTo>
                    <a:pt x="6736" y="2297"/>
                    <a:pt x="6752" y="2328"/>
                    <a:pt x="6740" y="2328"/>
                  </a:cubicBezTo>
                  <a:cubicBezTo>
                    <a:pt x="6738" y="2328"/>
                    <a:pt x="6734" y="2326"/>
                    <a:pt x="6728" y="2322"/>
                  </a:cubicBezTo>
                  <a:lnTo>
                    <a:pt x="6728" y="2322"/>
                  </a:lnTo>
                  <a:cubicBezTo>
                    <a:pt x="6737" y="2342"/>
                    <a:pt x="6771" y="2361"/>
                    <a:pt x="6777" y="2381"/>
                  </a:cubicBezTo>
                  <a:lnTo>
                    <a:pt x="6777" y="2381"/>
                  </a:lnTo>
                  <a:cubicBezTo>
                    <a:pt x="6809" y="2357"/>
                    <a:pt x="6740" y="2322"/>
                    <a:pt x="6752" y="2299"/>
                  </a:cubicBezTo>
                  <a:cubicBezTo>
                    <a:pt x="6749" y="2297"/>
                    <a:pt x="6748" y="2297"/>
                    <a:pt x="6746" y="2297"/>
                  </a:cubicBezTo>
                  <a:close/>
                  <a:moveTo>
                    <a:pt x="6777" y="2381"/>
                  </a:moveTo>
                  <a:cubicBezTo>
                    <a:pt x="6776" y="2381"/>
                    <a:pt x="6776" y="2382"/>
                    <a:pt x="6775" y="2382"/>
                  </a:cubicBezTo>
                  <a:lnTo>
                    <a:pt x="6777" y="2382"/>
                  </a:lnTo>
                  <a:cubicBezTo>
                    <a:pt x="6777" y="2382"/>
                    <a:pt x="6777" y="2381"/>
                    <a:pt x="6777" y="2381"/>
                  </a:cubicBezTo>
                  <a:close/>
                  <a:moveTo>
                    <a:pt x="12856" y="2534"/>
                  </a:moveTo>
                  <a:cubicBezTo>
                    <a:pt x="12857" y="2535"/>
                    <a:pt x="12858" y="2536"/>
                    <a:pt x="12859" y="2537"/>
                  </a:cubicBezTo>
                  <a:cubicBezTo>
                    <a:pt x="12859" y="2536"/>
                    <a:pt x="12858" y="2535"/>
                    <a:pt x="12856" y="2534"/>
                  </a:cubicBezTo>
                  <a:close/>
                  <a:moveTo>
                    <a:pt x="12214" y="2692"/>
                  </a:moveTo>
                  <a:cubicBezTo>
                    <a:pt x="12215" y="2696"/>
                    <a:pt x="12216" y="2699"/>
                    <a:pt x="12216" y="2703"/>
                  </a:cubicBezTo>
                  <a:cubicBezTo>
                    <a:pt x="12216" y="2696"/>
                    <a:pt x="12216" y="2693"/>
                    <a:pt x="12214" y="2692"/>
                  </a:cubicBezTo>
                  <a:close/>
                  <a:moveTo>
                    <a:pt x="12205" y="2691"/>
                  </a:moveTo>
                  <a:cubicBezTo>
                    <a:pt x="12205" y="2703"/>
                    <a:pt x="12205" y="2703"/>
                    <a:pt x="12193" y="2715"/>
                  </a:cubicBezTo>
                  <a:cubicBezTo>
                    <a:pt x="12209" y="2715"/>
                    <a:pt x="12203" y="2710"/>
                    <a:pt x="12205" y="2710"/>
                  </a:cubicBezTo>
                  <a:lnTo>
                    <a:pt x="12205" y="2710"/>
                  </a:lnTo>
                  <a:cubicBezTo>
                    <a:pt x="12206" y="2710"/>
                    <a:pt x="12209" y="2711"/>
                    <a:pt x="12216" y="2715"/>
                  </a:cubicBezTo>
                  <a:lnTo>
                    <a:pt x="12205" y="2691"/>
                  </a:lnTo>
                  <a:close/>
                  <a:moveTo>
                    <a:pt x="12086" y="2727"/>
                  </a:moveTo>
                  <a:cubicBezTo>
                    <a:pt x="12086" y="2732"/>
                    <a:pt x="12088" y="2735"/>
                    <a:pt x="12090" y="2737"/>
                  </a:cubicBezTo>
                  <a:lnTo>
                    <a:pt x="12090" y="2737"/>
                  </a:lnTo>
                  <a:lnTo>
                    <a:pt x="12086" y="2727"/>
                  </a:lnTo>
                  <a:close/>
                  <a:moveTo>
                    <a:pt x="11943" y="2965"/>
                  </a:moveTo>
                  <a:cubicBezTo>
                    <a:pt x="11944" y="2968"/>
                    <a:pt x="11946" y="2971"/>
                    <a:pt x="11948" y="2974"/>
                  </a:cubicBezTo>
                  <a:lnTo>
                    <a:pt x="11948" y="2974"/>
                  </a:lnTo>
                  <a:cubicBezTo>
                    <a:pt x="11947" y="2972"/>
                    <a:pt x="11945" y="2969"/>
                    <a:pt x="11943" y="2965"/>
                  </a:cubicBezTo>
                  <a:close/>
                  <a:moveTo>
                    <a:pt x="11840" y="2998"/>
                  </a:moveTo>
                  <a:lnTo>
                    <a:pt x="11840" y="2998"/>
                  </a:lnTo>
                  <a:cubicBezTo>
                    <a:pt x="11836" y="2998"/>
                    <a:pt x="11862" y="3015"/>
                    <a:pt x="11871" y="3025"/>
                  </a:cubicBezTo>
                  <a:lnTo>
                    <a:pt x="11847" y="3001"/>
                  </a:lnTo>
                  <a:cubicBezTo>
                    <a:pt x="11843" y="2999"/>
                    <a:pt x="11840" y="2998"/>
                    <a:pt x="11840" y="2998"/>
                  </a:cubicBezTo>
                  <a:close/>
                  <a:moveTo>
                    <a:pt x="12380" y="3259"/>
                  </a:moveTo>
                  <a:cubicBezTo>
                    <a:pt x="12381" y="3260"/>
                    <a:pt x="12382" y="3262"/>
                    <a:pt x="12383" y="3263"/>
                  </a:cubicBezTo>
                  <a:cubicBezTo>
                    <a:pt x="12382" y="3262"/>
                    <a:pt x="12381" y="3260"/>
                    <a:pt x="12380" y="3259"/>
                  </a:cubicBezTo>
                  <a:close/>
                  <a:moveTo>
                    <a:pt x="6299" y="3287"/>
                  </a:moveTo>
                  <a:lnTo>
                    <a:pt x="6299" y="3322"/>
                  </a:lnTo>
                  <a:cubicBezTo>
                    <a:pt x="6299" y="3311"/>
                    <a:pt x="6299" y="3311"/>
                    <a:pt x="6311" y="3299"/>
                  </a:cubicBezTo>
                  <a:cubicBezTo>
                    <a:pt x="6308" y="3296"/>
                    <a:pt x="6307" y="3295"/>
                    <a:pt x="6306" y="3295"/>
                  </a:cubicBezTo>
                  <a:cubicBezTo>
                    <a:pt x="6305" y="3295"/>
                    <a:pt x="6305" y="3298"/>
                    <a:pt x="6305" y="3298"/>
                  </a:cubicBezTo>
                  <a:cubicBezTo>
                    <a:pt x="6305" y="3298"/>
                    <a:pt x="6303" y="3296"/>
                    <a:pt x="6299" y="3287"/>
                  </a:cubicBezTo>
                  <a:close/>
                  <a:moveTo>
                    <a:pt x="12231" y="3477"/>
                  </a:moveTo>
                  <a:cubicBezTo>
                    <a:pt x="12231" y="3477"/>
                    <a:pt x="12230" y="3477"/>
                    <a:pt x="12228" y="3477"/>
                  </a:cubicBezTo>
                  <a:cubicBezTo>
                    <a:pt x="12232" y="3481"/>
                    <a:pt x="12235" y="3483"/>
                    <a:pt x="12239" y="3485"/>
                  </a:cubicBezTo>
                  <a:lnTo>
                    <a:pt x="12239" y="3485"/>
                  </a:lnTo>
                  <a:cubicBezTo>
                    <a:pt x="12236" y="3482"/>
                    <a:pt x="12234" y="3479"/>
                    <a:pt x="12231" y="3477"/>
                  </a:cubicBezTo>
                  <a:close/>
                  <a:moveTo>
                    <a:pt x="5466" y="3513"/>
                  </a:moveTo>
                  <a:cubicBezTo>
                    <a:pt x="5467" y="3516"/>
                    <a:pt x="5469" y="3518"/>
                    <a:pt x="5470" y="3521"/>
                  </a:cubicBezTo>
                  <a:lnTo>
                    <a:pt x="5470" y="3521"/>
                  </a:lnTo>
                  <a:cubicBezTo>
                    <a:pt x="5469" y="3518"/>
                    <a:pt x="5467" y="3516"/>
                    <a:pt x="5466" y="3513"/>
                  </a:cubicBezTo>
                  <a:close/>
                  <a:moveTo>
                    <a:pt x="12239" y="3485"/>
                  </a:moveTo>
                  <a:lnTo>
                    <a:pt x="12239" y="3485"/>
                  </a:lnTo>
                  <a:cubicBezTo>
                    <a:pt x="12250" y="3500"/>
                    <a:pt x="12261" y="3517"/>
                    <a:pt x="12276" y="3525"/>
                  </a:cubicBezTo>
                  <a:lnTo>
                    <a:pt x="12264" y="3501"/>
                  </a:lnTo>
                  <a:cubicBezTo>
                    <a:pt x="12256" y="3493"/>
                    <a:pt x="12247" y="3490"/>
                    <a:pt x="12239" y="3485"/>
                  </a:cubicBezTo>
                  <a:close/>
                  <a:moveTo>
                    <a:pt x="5466" y="3763"/>
                  </a:moveTo>
                  <a:cubicBezTo>
                    <a:pt x="5478" y="3763"/>
                    <a:pt x="5478" y="3775"/>
                    <a:pt x="5466" y="3787"/>
                  </a:cubicBezTo>
                  <a:lnTo>
                    <a:pt x="5454" y="3787"/>
                  </a:lnTo>
                  <a:cubicBezTo>
                    <a:pt x="5454" y="3775"/>
                    <a:pt x="5454" y="3763"/>
                    <a:pt x="5466" y="3763"/>
                  </a:cubicBezTo>
                  <a:close/>
                  <a:moveTo>
                    <a:pt x="5692" y="3787"/>
                  </a:moveTo>
                  <a:cubicBezTo>
                    <a:pt x="5692" y="3799"/>
                    <a:pt x="5704" y="3811"/>
                    <a:pt x="5716" y="3811"/>
                  </a:cubicBezTo>
                  <a:lnTo>
                    <a:pt x="5680" y="3811"/>
                  </a:lnTo>
                  <a:cubicBezTo>
                    <a:pt x="5680" y="3811"/>
                    <a:pt x="5692" y="3811"/>
                    <a:pt x="5692" y="3787"/>
                  </a:cubicBezTo>
                  <a:close/>
                  <a:moveTo>
                    <a:pt x="5811" y="3787"/>
                  </a:moveTo>
                  <a:cubicBezTo>
                    <a:pt x="5823" y="3787"/>
                    <a:pt x="5835" y="3787"/>
                    <a:pt x="5823" y="3799"/>
                  </a:cubicBezTo>
                  <a:cubicBezTo>
                    <a:pt x="5799" y="3811"/>
                    <a:pt x="5775" y="3811"/>
                    <a:pt x="5739" y="3811"/>
                  </a:cubicBezTo>
                  <a:cubicBezTo>
                    <a:pt x="5739" y="3799"/>
                    <a:pt x="5739" y="3799"/>
                    <a:pt x="5739" y="3787"/>
                  </a:cubicBezTo>
                  <a:cubicBezTo>
                    <a:pt x="5753" y="3794"/>
                    <a:pt x="5775" y="3801"/>
                    <a:pt x="5791" y="3801"/>
                  </a:cubicBezTo>
                  <a:cubicBezTo>
                    <a:pt x="5802" y="3801"/>
                    <a:pt x="5811" y="3797"/>
                    <a:pt x="5811" y="3787"/>
                  </a:cubicBezTo>
                  <a:close/>
                  <a:moveTo>
                    <a:pt x="5430" y="3811"/>
                  </a:moveTo>
                  <a:cubicBezTo>
                    <a:pt x="5430" y="3823"/>
                    <a:pt x="5430" y="3823"/>
                    <a:pt x="5430" y="3823"/>
                  </a:cubicBezTo>
                  <a:lnTo>
                    <a:pt x="5418" y="3823"/>
                  </a:lnTo>
                  <a:cubicBezTo>
                    <a:pt x="5418" y="3811"/>
                    <a:pt x="5430" y="3811"/>
                    <a:pt x="5430" y="3811"/>
                  </a:cubicBezTo>
                  <a:close/>
                  <a:moveTo>
                    <a:pt x="10550" y="3834"/>
                  </a:moveTo>
                  <a:cubicBezTo>
                    <a:pt x="10550" y="3834"/>
                    <a:pt x="10550" y="3834"/>
                    <a:pt x="10550" y="3834"/>
                  </a:cubicBezTo>
                  <a:cubicBezTo>
                    <a:pt x="10550" y="3834"/>
                    <a:pt x="10550" y="3834"/>
                    <a:pt x="10550" y="3834"/>
                  </a:cubicBezTo>
                  <a:close/>
                  <a:moveTo>
                    <a:pt x="10655" y="3868"/>
                  </a:moveTo>
                  <a:lnTo>
                    <a:pt x="10655" y="3868"/>
                  </a:lnTo>
                  <a:cubicBezTo>
                    <a:pt x="10657" y="3881"/>
                    <a:pt x="10664" y="3903"/>
                    <a:pt x="10668" y="3917"/>
                  </a:cubicBezTo>
                  <a:lnTo>
                    <a:pt x="10668" y="3917"/>
                  </a:lnTo>
                  <a:cubicBezTo>
                    <a:pt x="10668" y="3902"/>
                    <a:pt x="10666" y="3879"/>
                    <a:pt x="10657" y="3870"/>
                  </a:cubicBezTo>
                  <a:cubicBezTo>
                    <a:pt x="10656" y="3869"/>
                    <a:pt x="10655" y="3869"/>
                    <a:pt x="10655" y="3868"/>
                  </a:cubicBezTo>
                  <a:close/>
                  <a:moveTo>
                    <a:pt x="10204" y="3906"/>
                  </a:moveTo>
                  <a:cubicBezTo>
                    <a:pt x="10209" y="3915"/>
                    <a:pt x="10212" y="3921"/>
                    <a:pt x="10214" y="3926"/>
                  </a:cubicBezTo>
                  <a:lnTo>
                    <a:pt x="10214" y="3926"/>
                  </a:lnTo>
                  <a:cubicBezTo>
                    <a:pt x="10213" y="3919"/>
                    <a:pt x="10210" y="3911"/>
                    <a:pt x="10204" y="3906"/>
                  </a:cubicBezTo>
                  <a:close/>
                  <a:moveTo>
                    <a:pt x="10668" y="3917"/>
                  </a:moveTo>
                  <a:cubicBezTo>
                    <a:pt x="10669" y="3922"/>
                    <a:pt x="10669" y="3927"/>
                    <a:pt x="10669" y="3930"/>
                  </a:cubicBezTo>
                  <a:cubicBezTo>
                    <a:pt x="10669" y="3930"/>
                    <a:pt x="10670" y="3931"/>
                    <a:pt x="10670" y="3931"/>
                  </a:cubicBezTo>
                  <a:cubicBezTo>
                    <a:pt x="10672" y="3931"/>
                    <a:pt x="10671" y="3925"/>
                    <a:pt x="10668" y="3917"/>
                  </a:cubicBezTo>
                  <a:close/>
                  <a:moveTo>
                    <a:pt x="10131" y="3942"/>
                  </a:moveTo>
                  <a:cubicBezTo>
                    <a:pt x="10132" y="3949"/>
                    <a:pt x="10133" y="3953"/>
                    <a:pt x="10133" y="3953"/>
                  </a:cubicBezTo>
                  <a:cubicBezTo>
                    <a:pt x="10124" y="3944"/>
                    <a:pt x="10129" y="3942"/>
                    <a:pt x="10131" y="3942"/>
                  </a:cubicBezTo>
                  <a:close/>
                  <a:moveTo>
                    <a:pt x="10597" y="3897"/>
                  </a:moveTo>
                  <a:cubicBezTo>
                    <a:pt x="10600" y="3897"/>
                    <a:pt x="10609" y="3908"/>
                    <a:pt x="10615" y="3908"/>
                  </a:cubicBezTo>
                  <a:cubicBezTo>
                    <a:pt x="10616" y="3908"/>
                    <a:pt x="10616" y="3908"/>
                    <a:pt x="10616" y="3908"/>
                  </a:cubicBezTo>
                  <a:lnTo>
                    <a:pt x="10616" y="3908"/>
                  </a:lnTo>
                  <a:cubicBezTo>
                    <a:pt x="10615" y="3918"/>
                    <a:pt x="10616" y="3932"/>
                    <a:pt x="10621" y="3953"/>
                  </a:cubicBezTo>
                  <a:cubicBezTo>
                    <a:pt x="10617" y="3939"/>
                    <a:pt x="10616" y="3934"/>
                    <a:pt x="10615" y="3934"/>
                  </a:cubicBezTo>
                  <a:lnTo>
                    <a:pt x="10615" y="3934"/>
                  </a:lnTo>
                  <a:cubicBezTo>
                    <a:pt x="10615" y="3934"/>
                    <a:pt x="10616" y="3947"/>
                    <a:pt x="10614" y="3947"/>
                  </a:cubicBezTo>
                  <a:cubicBezTo>
                    <a:pt x="10613" y="3947"/>
                    <a:pt x="10611" y="3946"/>
                    <a:pt x="10609" y="3942"/>
                  </a:cubicBezTo>
                  <a:cubicBezTo>
                    <a:pt x="10596" y="3906"/>
                    <a:pt x="10594" y="3897"/>
                    <a:pt x="10597" y="3897"/>
                  </a:cubicBezTo>
                  <a:close/>
                  <a:moveTo>
                    <a:pt x="11157" y="3953"/>
                  </a:moveTo>
                  <a:cubicBezTo>
                    <a:pt x="11157" y="3956"/>
                    <a:pt x="11159" y="3959"/>
                    <a:pt x="11162" y="3962"/>
                  </a:cubicBezTo>
                  <a:lnTo>
                    <a:pt x="11162" y="3962"/>
                  </a:lnTo>
                  <a:cubicBezTo>
                    <a:pt x="11161" y="3960"/>
                    <a:pt x="11159" y="3957"/>
                    <a:pt x="11157" y="3953"/>
                  </a:cubicBezTo>
                  <a:close/>
                  <a:moveTo>
                    <a:pt x="9737" y="4015"/>
                  </a:moveTo>
                  <a:lnTo>
                    <a:pt x="9737" y="4015"/>
                  </a:lnTo>
                  <a:cubicBezTo>
                    <a:pt x="9736" y="4015"/>
                    <a:pt x="9737" y="4018"/>
                    <a:pt x="9740" y="4025"/>
                  </a:cubicBezTo>
                  <a:cubicBezTo>
                    <a:pt x="9739" y="4021"/>
                    <a:pt x="9738" y="4018"/>
                    <a:pt x="9737" y="4015"/>
                  </a:cubicBezTo>
                  <a:close/>
                  <a:moveTo>
                    <a:pt x="10675" y="4033"/>
                  </a:moveTo>
                  <a:cubicBezTo>
                    <a:pt x="10673" y="4033"/>
                    <a:pt x="10672" y="4035"/>
                    <a:pt x="10671" y="4037"/>
                  </a:cubicBezTo>
                  <a:lnTo>
                    <a:pt x="10681" y="4037"/>
                  </a:lnTo>
                  <a:cubicBezTo>
                    <a:pt x="10678" y="4034"/>
                    <a:pt x="10676" y="4033"/>
                    <a:pt x="10675" y="4033"/>
                  </a:cubicBezTo>
                  <a:close/>
                  <a:moveTo>
                    <a:pt x="10632" y="3797"/>
                  </a:moveTo>
                  <a:cubicBezTo>
                    <a:pt x="10627" y="3797"/>
                    <a:pt x="10626" y="3801"/>
                    <a:pt x="10633" y="3823"/>
                  </a:cubicBezTo>
                  <a:cubicBezTo>
                    <a:pt x="10645" y="3846"/>
                    <a:pt x="10633" y="3858"/>
                    <a:pt x="10645" y="3858"/>
                  </a:cubicBezTo>
                  <a:cubicBezTo>
                    <a:pt x="10643" y="3860"/>
                    <a:pt x="10642" y="3861"/>
                    <a:pt x="10640" y="3861"/>
                  </a:cubicBezTo>
                  <a:cubicBezTo>
                    <a:pt x="10630" y="3861"/>
                    <a:pt x="10621" y="3833"/>
                    <a:pt x="10621" y="3823"/>
                  </a:cubicBezTo>
                  <a:cubicBezTo>
                    <a:pt x="10619" y="3822"/>
                    <a:pt x="10618" y="3821"/>
                    <a:pt x="10617" y="3821"/>
                  </a:cubicBezTo>
                  <a:lnTo>
                    <a:pt x="10617" y="3821"/>
                  </a:lnTo>
                  <a:cubicBezTo>
                    <a:pt x="10603" y="3821"/>
                    <a:pt x="10644" y="3894"/>
                    <a:pt x="10633" y="3894"/>
                  </a:cubicBezTo>
                  <a:lnTo>
                    <a:pt x="10621" y="3882"/>
                  </a:lnTo>
                  <a:cubicBezTo>
                    <a:pt x="10621" y="3885"/>
                    <a:pt x="10620" y="3888"/>
                    <a:pt x="10619" y="3892"/>
                  </a:cubicBezTo>
                  <a:lnTo>
                    <a:pt x="10619" y="3892"/>
                  </a:lnTo>
                  <a:cubicBezTo>
                    <a:pt x="10598" y="3868"/>
                    <a:pt x="10609" y="3834"/>
                    <a:pt x="10597" y="3811"/>
                  </a:cubicBezTo>
                  <a:lnTo>
                    <a:pt x="10597" y="3870"/>
                  </a:lnTo>
                  <a:cubicBezTo>
                    <a:pt x="10589" y="3862"/>
                    <a:pt x="10574" y="3828"/>
                    <a:pt x="10571" y="3828"/>
                  </a:cubicBezTo>
                  <a:lnTo>
                    <a:pt x="10571" y="3828"/>
                  </a:lnTo>
                  <a:cubicBezTo>
                    <a:pt x="10570" y="3828"/>
                    <a:pt x="10570" y="3833"/>
                    <a:pt x="10573" y="3846"/>
                  </a:cubicBezTo>
                  <a:cubicBezTo>
                    <a:pt x="10573" y="3857"/>
                    <a:pt x="10582" y="3884"/>
                    <a:pt x="10577" y="3884"/>
                  </a:cubicBezTo>
                  <a:cubicBezTo>
                    <a:pt x="10576" y="3884"/>
                    <a:pt x="10575" y="3884"/>
                    <a:pt x="10573" y="3882"/>
                  </a:cubicBezTo>
                  <a:cubicBezTo>
                    <a:pt x="10573" y="3882"/>
                    <a:pt x="10562" y="3858"/>
                    <a:pt x="10562" y="3858"/>
                  </a:cubicBezTo>
                  <a:cubicBezTo>
                    <a:pt x="10560" y="3857"/>
                    <a:pt x="10559" y="3856"/>
                    <a:pt x="10558" y="3856"/>
                  </a:cubicBezTo>
                  <a:lnTo>
                    <a:pt x="10558" y="3856"/>
                  </a:lnTo>
                  <a:cubicBezTo>
                    <a:pt x="10553" y="3856"/>
                    <a:pt x="10561" y="3884"/>
                    <a:pt x="10562" y="3894"/>
                  </a:cubicBezTo>
                  <a:lnTo>
                    <a:pt x="10562" y="3894"/>
                  </a:lnTo>
                  <a:cubicBezTo>
                    <a:pt x="10561" y="3882"/>
                    <a:pt x="10550" y="3846"/>
                    <a:pt x="10550" y="3834"/>
                  </a:cubicBezTo>
                  <a:cubicBezTo>
                    <a:pt x="10550" y="3850"/>
                    <a:pt x="10547" y="3856"/>
                    <a:pt x="10543" y="3856"/>
                  </a:cubicBezTo>
                  <a:cubicBezTo>
                    <a:pt x="10536" y="3856"/>
                    <a:pt x="10526" y="3834"/>
                    <a:pt x="10526" y="3834"/>
                  </a:cubicBezTo>
                  <a:lnTo>
                    <a:pt x="10526" y="3834"/>
                  </a:lnTo>
                  <a:cubicBezTo>
                    <a:pt x="10550" y="3894"/>
                    <a:pt x="10526" y="3930"/>
                    <a:pt x="10562" y="3965"/>
                  </a:cubicBezTo>
                  <a:lnTo>
                    <a:pt x="10550" y="4013"/>
                  </a:lnTo>
                  <a:cubicBezTo>
                    <a:pt x="10562" y="4049"/>
                    <a:pt x="10562" y="4049"/>
                    <a:pt x="10573" y="4061"/>
                  </a:cubicBezTo>
                  <a:cubicBezTo>
                    <a:pt x="10573" y="4052"/>
                    <a:pt x="10573" y="4039"/>
                    <a:pt x="10577" y="4039"/>
                  </a:cubicBezTo>
                  <a:cubicBezTo>
                    <a:pt x="10579" y="4039"/>
                    <a:pt x="10582" y="4041"/>
                    <a:pt x="10585" y="4049"/>
                  </a:cubicBezTo>
                  <a:cubicBezTo>
                    <a:pt x="10580" y="4033"/>
                    <a:pt x="10579" y="4029"/>
                    <a:pt x="10581" y="4029"/>
                  </a:cubicBezTo>
                  <a:lnTo>
                    <a:pt x="10581" y="4029"/>
                  </a:lnTo>
                  <a:cubicBezTo>
                    <a:pt x="10584" y="4029"/>
                    <a:pt x="10590" y="4037"/>
                    <a:pt x="10597" y="4037"/>
                  </a:cubicBezTo>
                  <a:lnTo>
                    <a:pt x="10597" y="4037"/>
                  </a:lnTo>
                  <a:cubicBezTo>
                    <a:pt x="10585" y="4037"/>
                    <a:pt x="10573" y="4013"/>
                    <a:pt x="10562" y="3977"/>
                  </a:cubicBezTo>
                  <a:cubicBezTo>
                    <a:pt x="10562" y="3965"/>
                    <a:pt x="10562" y="3965"/>
                    <a:pt x="10573" y="3965"/>
                  </a:cubicBezTo>
                  <a:lnTo>
                    <a:pt x="10562" y="3953"/>
                  </a:lnTo>
                  <a:cubicBezTo>
                    <a:pt x="10558" y="3938"/>
                    <a:pt x="10559" y="3932"/>
                    <a:pt x="10561" y="3932"/>
                  </a:cubicBezTo>
                  <a:lnTo>
                    <a:pt x="10561" y="3932"/>
                  </a:lnTo>
                  <a:cubicBezTo>
                    <a:pt x="10566" y="3932"/>
                    <a:pt x="10582" y="3967"/>
                    <a:pt x="10585" y="3967"/>
                  </a:cubicBezTo>
                  <a:cubicBezTo>
                    <a:pt x="10585" y="3967"/>
                    <a:pt x="10585" y="3966"/>
                    <a:pt x="10585" y="3965"/>
                  </a:cubicBezTo>
                  <a:cubicBezTo>
                    <a:pt x="10597" y="3977"/>
                    <a:pt x="10585" y="3977"/>
                    <a:pt x="10597" y="4013"/>
                  </a:cubicBezTo>
                  <a:cubicBezTo>
                    <a:pt x="10597" y="3989"/>
                    <a:pt x="10597" y="3965"/>
                    <a:pt x="10597" y="3942"/>
                  </a:cubicBezTo>
                  <a:lnTo>
                    <a:pt x="10621" y="3989"/>
                  </a:lnTo>
                  <a:cubicBezTo>
                    <a:pt x="10621" y="3965"/>
                    <a:pt x="10633" y="3989"/>
                    <a:pt x="10621" y="3953"/>
                  </a:cubicBezTo>
                  <a:lnTo>
                    <a:pt x="10621" y="3953"/>
                  </a:lnTo>
                  <a:cubicBezTo>
                    <a:pt x="10645" y="3977"/>
                    <a:pt x="10633" y="4001"/>
                    <a:pt x="10633" y="4025"/>
                  </a:cubicBezTo>
                  <a:cubicBezTo>
                    <a:pt x="10636" y="4028"/>
                    <a:pt x="10638" y="4029"/>
                    <a:pt x="10639" y="4029"/>
                  </a:cubicBezTo>
                  <a:cubicBezTo>
                    <a:pt x="10646" y="4029"/>
                    <a:pt x="10636" y="3998"/>
                    <a:pt x="10642" y="3998"/>
                  </a:cubicBezTo>
                  <a:lnTo>
                    <a:pt x="10642" y="3998"/>
                  </a:lnTo>
                  <a:cubicBezTo>
                    <a:pt x="10644" y="3998"/>
                    <a:pt x="10649" y="4002"/>
                    <a:pt x="10657" y="4013"/>
                  </a:cubicBezTo>
                  <a:lnTo>
                    <a:pt x="10669" y="4049"/>
                  </a:lnTo>
                  <a:cubicBezTo>
                    <a:pt x="10669" y="4049"/>
                    <a:pt x="10669" y="4041"/>
                    <a:pt x="10671" y="4037"/>
                  </a:cubicBezTo>
                  <a:lnTo>
                    <a:pt x="10669" y="4037"/>
                  </a:lnTo>
                  <a:cubicBezTo>
                    <a:pt x="10645" y="3965"/>
                    <a:pt x="10669" y="3977"/>
                    <a:pt x="10645" y="3918"/>
                  </a:cubicBezTo>
                  <a:lnTo>
                    <a:pt x="10645" y="3906"/>
                  </a:lnTo>
                  <a:cubicBezTo>
                    <a:pt x="10645" y="3896"/>
                    <a:pt x="10637" y="3864"/>
                    <a:pt x="10647" y="3864"/>
                  </a:cubicBezTo>
                  <a:cubicBezTo>
                    <a:pt x="10648" y="3864"/>
                    <a:pt x="10651" y="3865"/>
                    <a:pt x="10655" y="3868"/>
                  </a:cubicBezTo>
                  <a:lnTo>
                    <a:pt x="10655" y="3868"/>
                  </a:lnTo>
                  <a:cubicBezTo>
                    <a:pt x="10654" y="3862"/>
                    <a:pt x="10654" y="3858"/>
                    <a:pt x="10657" y="3858"/>
                  </a:cubicBezTo>
                  <a:cubicBezTo>
                    <a:pt x="10657" y="3846"/>
                    <a:pt x="10645" y="3823"/>
                    <a:pt x="10645" y="3799"/>
                  </a:cubicBezTo>
                  <a:cubicBezTo>
                    <a:pt x="10640" y="3799"/>
                    <a:pt x="10635" y="3797"/>
                    <a:pt x="10632" y="3797"/>
                  </a:cubicBezTo>
                  <a:close/>
                  <a:moveTo>
                    <a:pt x="10454" y="4061"/>
                  </a:moveTo>
                  <a:cubicBezTo>
                    <a:pt x="10448" y="4067"/>
                    <a:pt x="10445" y="4070"/>
                    <a:pt x="10444" y="4070"/>
                  </a:cubicBezTo>
                  <a:cubicBezTo>
                    <a:pt x="10442" y="4070"/>
                    <a:pt x="10442" y="4067"/>
                    <a:pt x="10442" y="4061"/>
                  </a:cubicBezTo>
                  <a:close/>
                  <a:moveTo>
                    <a:pt x="10526" y="4073"/>
                  </a:moveTo>
                  <a:cubicBezTo>
                    <a:pt x="10522" y="4073"/>
                    <a:pt x="10523" y="4073"/>
                    <a:pt x="10525" y="4073"/>
                  </a:cubicBezTo>
                  <a:lnTo>
                    <a:pt x="10525" y="4073"/>
                  </a:lnTo>
                  <a:cubicBezTo>
                    <a:pt x="10526" y="4073"/>
                    <a:pt x="10526" y="4073"/>
                    <a:pt x="10526" y="4073"/>
                  </a:cubicBezTo>
                  <a:close/>
                  <a:moveTo>
                    <a:pt x="10490" y="4073"/>
                  </a:moveTo>
                  <a:cubicBezTo>
                    <a:pt x="10478" y="4073"/>
                    <a:pt x="10478" y="4073"/>
                    <a:pt x="10478" y="4084"/>
                  </a:cubicBezTo>
                  <a:cubicBezTo>
                    <a:pt x="10478" y="4084"/>
                    <a:pt x="10478" y="4084"/>
                    <a:pt x="10490" y="4073"/>
                  </a:cubicBezTo>
                  <a:close/>
                  <a:moveTo>
                    <a:pt x="10493" y="4068"/>
                  </a:moveTo>
                  <a:cubicBezTo>
                    <a:pt x="10491" y="4068"/>
                    <a:pt x="10490" y="4069"/>
                    <a:pt x="10490" y="4073"/>
                  </a:cubicBezTo>
                  <a:lnTo>
                    <a:pt x="10502" y="4084"/>
                  </a:lnTo>
                  <a:cubicBezTo>
                    <a:pt x="10502" y="4076"/>
                    <a:pt x="10496" y="4068"/>
                    <a:pt x="10493" y="4068"/>
                  </a:cubicBezTo>
                  <a:close/>
                  <a:moveTo>
                    <a:pt x="10538" y="4073"/>
                  </a:moveTo>
                  <a:cubicBezTo>
                    <a:pt x="10532" y="4073"/>
                    <a:pt x="10529" y="4073"/>
                    <a:pt x="10529" y="4074"/>
                  </a:cubicBezTo>
                  <a:cubicBezTo>
                    <a:pt x="10528" y="4074"/>
                    <a:pt x="10526" y="4073"/>
                    <a:pt x="10525" y="4073"/>
                  </a:cubicBezTo>
                  <a:lnTo>
                    <a:pt x="10525" y="4073"/>
                  </a:lnTo>
                  <a:cubicBezTo>
                    <a:pt x="10523" y="4075"/>
                    <a:pt x="10513" y="4084"/>
                    <a:pt x="10502" y="4084"/>
                  </a:cubicBezTo>
                  <a:lnTo>
                    <a:pt x="10514" y="4084"/>
                  </a:lnTo>
                  <a:cubicBezTo>
                    <a:pt x="10525" y="4081"/>
                    <a:pt x="10529" y="4078"/>
                    <a:pt x="10530" y="4076"/>
                  </a:cubicBezTo>
                  <a:lnTo>
                    <a:pt x="10530" y="4076"/>
                  </a:lnTo>
                  <a:cubicBezTo>
                    <a:pt x="10531" y="4078"/>
                    <a:pt x="10534" y="4081"/>
                    <a:pt x="10538" y="4084"/>
                  </a:cubicBezTo>
                  <a:lnTo>
                    <a:pt x="10538" y="4073"/>
                  </a:lnTo>
                  <a:close/>
                  <a:moveTo>
                    <a:pt x="10550" y="4073"/>
                  </a:moveTo>
                  <a:cubicBezTo>
                    <a:pt x="10550" y="4084"/>
                    <a:pt x="10538" y="4084"/>
                    <a:pt x="10538" y="4084"/>
                  </a:cubicBezTo>
                  <a:cubicBezTo>
                    <a:pt x="10550" y="4084"/>
                    <a:pt x="10562" y="4084"/>
                    <a:pt x="10550" y="4073"/>
                  </a:cubicBezTo>
                  <a:close/>
                  <a:moveTo>
                    <a:pt x="10502" y="4084"/>
                  </a:moveTo>
                  <a:cubicBezTo>
                    <a:pt x="10502" y="4084"/>
                    <a:pt x="10502" y="4096"/>
                    <a:pt x="10502" y="4096"/>
                  </a:cubicBezTo>
                  <a:lnTo>
                    <a:pt x="10514" y="4096"/>
                  </a:lnTo>
                  <a:cubicBezTo>
                    <a:pt x="10526" y="4096"/>
                    <a:pt x="10526" y="4084"/>
                    <a:pt x="10538" y="4084"/>
                  </a:cubicBezTo>
                  <a:lnTo>
                    <a:pt x="10514" y="4084"/>
                  </a:lnTo>
                  <a:cubicBezTo>
                    <a:pt x="10514" y="4088"/>
                    <a:pt x="10513" y="4090"/>
                    <a:pt x="10511" y="4090"/>
                  </a:cubicBezTo>
                  <a:cubicBezTo>
                    <a:pt x="10507" y="4090"/>
                    <a:pt x="10502" y="4084"/>
                    <a:pt x="10502" y="4084"/>
                  </a:cubicBezTo>
                  <a:close/>
                  <a:moveTo>
                    <a:pt x="10478" y="4096"/>
                  </a:moveTo>
                  <a:cubicBezTo>
                    <a:pt x="10478" y="4102"/>
                    <a:pt x="10478" y="4105"/>
                    <a:pt x="10480" y="4108"/>
                  </a:cubicBezTo>
                  <a:lnTo>
                    <a:pt x="10480" y="4108"/>
                  </a:lnTo>
                  <a:cubicBezTo>
                    <a:pt x="10479" y="4108"/>
                    <a:pt x="10479" y="4108"/>
                    <a:pt x="10478" y="4108"/>
                  </a:cubicBezTo>
                  <a:cubicBezTo>
                    <a:pt x="10478" y="4108"/>
                    <a:pt x="10478" y="4120"/>
                    <a:pt x="10466" y="4120"/>
                  </a:cubicBezTo>
                  <a:lnTo>
                    <a:pt x="10478" y="4120"/>
                  </a:lnTo>
                  <a:cubicBezTo>
                    <a:pt x="10478" y="4120"/>
                    <a:pt x="10482" y="4116"/>
                    <a:pt x="10483" y="4113"/>
                  </a:cubicBezTo>
                  <a:lnTo>
                    <a:pt x="10483" y="4113"/>
                  </a:lnTo>
                  <a:cubicBezTo>
                    <a:pt x="10485" y="4115"/>
                    <a:pt x="10487" y="4117"/>
                    <a:pt x="10490" y="4120"/>
                  </a:cubicBezTo>
                  <a:cubicBezTo>
                    <a:pt x="10490" y="4132"/>
                    <a:pt x="10478" y="4132"/>
                    <a:pt x="10466" y="4132"/>
                  </a:cubicBezTo>
                  <a:lnTo>
                    <a:pt x="10502" y="4132"/>
                  </a:lnTo>
                  <a:cubicBezTo>
                    <a:pt x="10514" y="4120"/>
                    <a:pt x="10526" y="4120"/>
                    <a:pt x="10538" y="4120"/>
                  </a:cubicBezTo>
                  <a:lnTo>
                    <a:pt x="10514" y="4120"/>
                  </a:lnTo>
                  <a:lnTo>
                    <a:pt x="10502" y="4096"/>
                  </a:lnTo>
                  <a:lnTo>
                    <a:pt x="10502" y="4096"/>
                  </a:lnTo>
                  <a:cubicBezTo>
                    <a:pt x="10502" y="4108"/>
                    <a:pt x="10514" y="4120"/>
                    <a:pt x="10514" y="4120"/>
                  </a:cubicBezTo>
                  <a:lnTo>
                    <a:pt x="10502" y="4120"/>
                  </a:lnTo>
                  <a:lnTo>
                    <a:pt x="10502" y="4108"/>
                  </a:lnTo>
                  <a:cubicBezTo>
                    <a:pt x="10490" y="4108"/>
                    <a:pt x="10490" y="4108"/>
                    <a:pt x="10478" y="4096"/>
                  </a:cubicBezTo>
                  <a:close/>
                  <a:moveTo>
                    <a:pt x="10538" y="4084"/>
                  </a:moveTo>
                  <a:cubicBezTo>
                    <a:pt x="10538" y="4096"/>
                    <a:pt x="10538" y="4108"/>
                    <a:pt x="10538" y="4120"/>
                  </a:cubicBezTo>
                  <a:lnTo>
                    <a:pt x="10550" y="4120"/>
                  </a:lnTo>
                  <a:cubicBezTo>
                    <a:pt x="10538" y="4120"/>
                    <a:pt x="10526" y="4132"/>
                    <a:pt x="10514" y="4132"/>
                  </a:cubicBezTo>
                  <a:lnTo>
                    <a:pt x="10550" y="4132"/>
                  </a:lnTo>
                  <a:cubicBezTo>
                    <a:pt x="10562" y="4144"/>
                    <a:pt x="10562" y="4156"/>
                    <a:pt x="10573" y="4156"/>
                  </a:cubicBezTo>
                  <a:cubicBezTo>
                    <a:pt x="10562" y="4144"/>
                    <a:pt x="10562" y="4132"/>
                    <a:pt x="10562" y="4120"/>
                  </a:cubicBezTo>
                  <a:lnTo>
                    <a:pt x="10562" y="4120"/>
                  </a:lnTo>
                  <a:cubicBezTo>
                    <a:pt x="10567" y="4126"/>
                    <a:pt x="10570" y="4129"/>
                    <a:pt x="10572" y="4129"/>
                  </a:cubicBezTo>
                  <a:cubicBezTo>
                    <a:pt x="10573" y="4129"/>
                    <a:pt x="10573" y="4126"/>
                    <a:pt x="10573" y="4120"/>
                  </a:cubicBezTo>
                  <a:cubicBezTo>
                    <a:pt x="10565" y="4112"/>
                    <a:pt x="10557" y="4098"/>
                    <a:pt x="10557" y="4098"/>
                  </a:cubicBezTo>
                  <a:lnTo>
                    <a:pt x="10557" y="4098"/>
                  </a:lnTo>
                  <a:cubicBezTo>
                    <a:pt x="10556" y="4098"/>
                    <a:pt x="10558" y="4101"/>
                    <a:pt x="10562" y="4108"/>
                  </a:cubicBezTo>
                  <a:lnTo>
                    <a:pt x="10550" y="4108"/>
                  </a:lnTo>
                  <a:lnTo>
                    <a:pt x="10538" y="4084"/>
                  </a:lnTo>
                  <a:close/>
                  <a:moveTo>
                    <a:pt x="10252" y="4192"/>
                  </a:moveTo>
                  <a:cubicBezTo>
                    <a:pt x="10252" y="4192"/>
                    <a:pt x="10252" y="4204"/>
                    <a:pt x="10252" y="4204"/>
                  </a:cubicBezTo>
                  <a:lnTo>
                    <a:pt x="10240" y="4204"/>
                  </a:lnTo>
                  <a:cubicBezTo>
                    <a:pt x="10252" y="4204"/>
                    <a:pt x="10252" y="4204"/>
                    <a:pt x="10252" y="4215"/>
                  </a:cubicBezTo>
                  <a:lnTo>
                    <a:pt x="10240" y="4215"/>
                  </a:lnTo>
                  <a:cubicBezTo>
                    <a:pt x="10240" y="4215"/>
                    <a:pt x="10240" y="4215"/>
                    <a:pt x="10240" y="4204"/>
                  </a:cubicBezTo>
                  <a:cubicBezTo>
                    <a:pt x="10252" y="4204"/>
                    <a:pt x="10252" y="4192"/>
                    <a:pt x="10240" y="4192"/>
                  </a:cubicBezTo>
                  <a:close/>
                  <a:moveTo>
                    <a:pt x="9347" y="4215"/>
                  </a:moveTo>
                  <a:lnTo>
                    <a:pt x="9347" y="4215"/>
                  </a:lnTo>
                  <a:cubicBezTo>
                    <a:pt x="9349" y="4219"/>
                    <a:pt x="9351" y="4222"/>
                    <a:pt x="9353" y="4225"/>
                  </a:cubicBezTo>
                  <a:lnTo>
                    <a:pt x="9353" y="4225"/>
                  </a:lnTo>
                  <a:cubicBezTo>
                    <a:pt x="9351" y="4222"/>
                    <a:pt x="9349" y="4219"/>
                    <a:pt x="9347" y="4215"/>
                  </a:cubicBezTo>
                  <a:close/>
                  <a:moveTo>
                    <a:pt x="11038" y="4168"/>
                  </a:moveTo>
                  <a:cubicBezTo>
                    <a:pt x="11014" y="4168"/>
                    <a:pt x="10978" y="4168"/>
                    <a:pt x="10990" y="4192"/>
                  </a:cubicBezTo>
                  <a:lnTo>
                    <a:pt x="11050" y="4227"/>
                  </a:lnTo>
                  <a:cubicBezTo>
                    <a:pt x="11062" y="4215"/>
                    <a:pt x="11026" y="4180"/>
                    <a:pt x="11038" y="4168"/>
                  </a:cubicBezTo>
                  <a:close/>
                  <a:moveTo>
                    <a:pt x="10526" y="4227"/>
                  </a:moveTo>
                  <a:lnTo>
                    <a:pt x="10502" y="4239"/>
                  </a:lnTo>
                  <a:lnTo>
                    <a:pt x="10514" y="4239"/>
                  </a:lnTo>
                  <a:cubicBezTo>
                    <a:pt x="10502" y="4239"/>
                    <a:pt x="10514" y="4239"/>
                    <a:pt x="10502" y="4251"/>
                  </a:cubicBezTo>
                  <a:lnTo>
                    <a:pt x="10538" y="4251"/>
                  </a:lnTo>
                  <a:cubicBezTo>
                    <a:pt x="10562" y="4239"/>
                    <a:pt x="10538" y="4227"/>
                    <a:pt x="10526" y="4227"/>
                  </a:cubicBezTo>
                  <a:close/>
                  <a:moveTo>
                    <a:pt x="10145" y="4263"/>
                  </a:moveTo>
                  <a:cubicBezTo>
                    <a:pt x="10145" y="4264"/>
                    <a:pt x="10145" y="4265"/>
                    <a:pt x="10145" y="4266"/>
                  </a:cubicBezTo>
                  <a:lnTo>
                    <a:pt x="10145" y="4266"/>
                  </a:lnTo>
                  <a:cubicBezTo>
                    <a:pt x="10145" y="4265"/>
                    <a:pt x="10145" y="4264"/>
                    <a:pt x="10145" y="4263"/>
                  </a:cubicBezTo>
                  <a:close/>
                  <a:moveTo>
                    <a:pt x="10252" y="4263"/>
                  </a:moveTo>
                  <a:cubicBezTo>
                    <a:pt x="10240" y="4263"/>
                    <a:pt x="10240" y="4275"/>
                    <a:pt x="10228" y="4275"/>
                  </a:cubicBezTo>
                  <a:cubicBezTo>
                    <a:pt x="10228" y="4275"/>
                    <a:pt x="10240" y="4263"/>
                    <a:pt x="10240" y="4263"/>
                  </a:cubicBezTo>
                  <a:close/>
                  <a:moveTo>
                    <a:pt x="10204" y="4263"/>
                  </a:moveTo>
                  <a:cubicBezTo>
                    <a:pt x="10204" y="4275"/>
                    <a:pt x="10216" y="4275"/>
                    <a:pt x="10216" y="4275"/>
                  </a:cubicBezTo>
                  <a:cubicBezTo>
                    <a:pt x="10216" y="4275"/>
                    <a:pt x="10204" y="4287"/>
                    <a:pt x="10204" y="4287"/>
                  </a:cubicBezTo>
                  <a:cubicBezTo>
                    <a:pt x="10204" y="4275"/>
                    <a:pt x="10192" y="4275"/>
                    <a:pt x="10192" y="4263"/>
                  </a:cubicBezTo>
                  <a:lnTo>
                    <a:pt x="10192" y="4263"/>
                  </a:lnTo>
                  <a:cubicBezTo>
                    <a:pt x="10192" y="4263"/>
                    <a:pt x="10204" y="4275"/>
                    <a:pt x="10204" y="4275"/>
                  </a:cubicBezTo>
                  <a:cubicBezTo>
                    <a:pt x="10204" y="4275"/>
                    <a:pt x="10204" y="4263"/>
                    <a:pt x="10204" y="4263"/>
                  </a:cubicBezTo>
                  <a:close/>
                  <a:moveTo>
                    <a:pt x="10238" y="4285"/>
                  </a:moveTo>
                  <a:lnTo>
                    <a:pt x="10238" y="4285"/>
                  </a:lnTo>
                  <a:cubicBezTo>
                    <a:pt x="10235" y="4285"/>
                    <a:pt x="10231" y="4286"/>
                    <a:pt x="10228" y="4287"/>
                  </a:cubicBezTo>
                  <a:lnTo>
                    <a:pt x="10240" y="4287"/>
                  </a:lnTo>
                  <a:cubicBezTo>
                    <a:pt x="10239" y="4286"/>
                    <a:pt x="10238" y="4285"/>
                    <a:pt x="10238" y="4285"/>
                  </a:cubicBezTo>
                  <a:close/>
                  <a:moveTo>
                    <a:pt x="10216" y="4287"/>
                  </a:moveTo>
                  <a:cubicBezTo>
                    <a:pt x="10228" y="4299"/>
                    <a:pt x="10228" y="4299"/>
                    <a:pt x="10228" y="4299"/>
                  </a:cubicBezTo>
                  <a:lnTo>
                    <a:pt x="10216" y="4299"/>
                  </a:lnTo>
                  <a:cubicBezTo>
                    <a:pt x="10216" y="4299"/>
                    <a:pt x="10216" y="4287"/>
                    <a:pt x="10216" y="4287"/>
                  </a:cubicBezTo>
                  <a:close/>
                  <a:moveTo>
                    <a:pt x="10274" y="4278"/>
                  </a:moveTo>
                  <a:cubicBezTo>
                    <a:pt x="10282" y="4278"/>
                    <a:pt x="10282" y="4281"/>
                    <a:pt x="10276" y="4287"/>
                  </a:cubicBezTo>
                  <a:lnTo>
                    <a:pt x="10264" y="4287"/>
                  </a:lnTo>
                  <a:cubicBezTo>
                    <a:pt x="10252" y="4287"/>
                    <a:pt x="10240" y="4299"/>
                    <a:pt x="10228" y="4299"/>
                  </a:cubicBezTo>
                  <a:cubicBezTo>
                    <a:pt x="10228" y="4299"/>
                    <a:pt x="10228" y="4299"/>
                    <a:pt x="10228" y="4287"/>
                  </a:cubicBezTo>
                  <a:cubicBezTo>
                    <a:pt x="10228" y="4281"/>
                    <a:pt x="10228" y="4278"/>
                    <a:pt x="10230" y="4278"/>
                  </a:cubicBezTo>
                  <a:cubicBezTo>
                    <a:pt x="10231" y="4278"/>
                    <a:pt x="10233" y="4280"/>
                    <a:pt x="10238" y="4285"/>
                  </a:cubicBezTo>
                  <a:lnTo>
                    <a:pt x="10238" y="4285"/>
                  </a:lnTo>
                  <a:cubicBezTo>
                    <a:pt x="10256" y="4280"/>
                    <a:pt x="10268" y="4278"/>
                    <a:pt x="10274" y="4278"/>
                  </a:cubicBezTo>
                  <a:close/>
                  <a:moveTo>
                    <a:pt x="10133" y="4227"/>
                  </a:moveTo>
                  <a:cubicBezTo>
                    <a:pt x="10145" y="4227"/>
                    <a:pt x="10145" y="4239"/>
                    <a:pt x="10145" y="4239"/>
                  </a:cubicBezTo>
                  <a:cubicBezTo>
                    <a:pt x="10145" y="4239"/>
                    <a:pt x="10145" y="4251"/>
                    <a:pt x="10145" y="4251"/>
                  </a:cubicBezTo>
                  <a:cubicBezTo>
                    <a:pt x="10157" y="4251"/>
                    <a:pt x="10157" y="4251"/>
                    <a:pt x="10157" y="4263"/>
                  </a:cubicBezTo>
                  <a:lnTo>
                    <a:pt x="10181" y="4263"/>
                  </a:lnTo>
                  <a:cubicBezTo>
                    <a:pt x="10181" y="4275"/>
                    <a:pt x="10192" y="4287"/>
                    <a:pt x="10192" y="4287"/>
                  </a:cubicBezTo>
                  <a:cubicBezTo>
                    <a:pt x="10192" y="4299"/>
                    <a:pt x="10192" y="4299"/>
                    <a:pt x="10192" y="4299"/>
                  </a:cubicBezTo>
                  <a:cubicBezTo>
                    <a:pt x="10181" y="4299"/>
                    <a:pt x="10157" y="4311"/>
                    <a:pt x="10169" y="4311"/>
                  </a:cubicBezTo>
                  <a:cubicBezTo>
                    <a:pt x="10180" y="4311"/>
                    <a:pt x="10192" y="4299"/>
                    <a:pt x="10192" y="4299"/>
                  </a:cubicBezTo>
                  <a:lnTo>
                    <a:pt x="10192" y="4299"/>
                  </a:lnTo>
                  <a:cubicBezTo>
                    <a:pt x="10192" y="4299"/>
                    <a:pt x="10181" y="4311"/>
                    <a:pt x="10181" y="4311"/>
                  </a:cubicBezTo>
                  <a:cubicBezTo>
                    <a:pt x="10169" y="4317"/>
                    <a:pt x="10160" y="4317"/>
                    <a:pt x="10152" y="4317"/>
                  </a:cubicBezTo>
                  <a:cubicBezTo>
                    <a:pt x="10145" y="4317"/>
                    <a:pt x="10139" y="4317"/>
                    <a:pt x="10133" y="4323"/>
                  </a:cubicBezTo>
                  <a:cubicBezTo>
                    <a:pt x="10133" y="4288"/>
                    <a:pt x="10144" y="4310"/>
                    <a:pt x="10145" y="4266"/>
                  </a:cubicBezTo>
                  <a:lnTo>
                    <a:pt x="10145" y="4266"/>
                  </a:lnTo>
                  <a:cubicBezTo>
                    <a:pt x="10145" y="4266"/>
                    <a:pt x="10145" y="4266"/>
                    <a:pt x="10145" y="4266"/>
                  </a:cubicBezTo>
                  <a:cubicBezTo>
                    <a:pt x="10144" y="4266"/>
                    <a:pt x="10143" y="4247"/>
                    <a:pt x="10133" y="4227"/>
                  </a:cubicBezTo>
                  <a:close/>
                  <a:moveTo>
                    <a:pt x="11050" y="4227"/>
                  </a:moveTo>
                  <a:lnTo>
                    <a:pt x="11050" y="4227"/>
                  </a:lnTo>
                  <a:cubicBezTo>
                    <a:pt x="11038" y="4239"/>
                    <a:pt x="11073" y="4263"/>
                    <a:pt x="11062" y="4275"/>
                  </a:cubicBezTo>
                  <a:cubicBezTo>
                    <a:pt x="11055" y="4261"/>
                    <a:pt x="11044" y="4255"/>
                    <a:pt x="11036" y="4255"/>
                  </a:cubicBezTo>
                  <a:cubicBezTo>
                    <a:pt x="11030" y="4255"/>
                    <a:pt x="11026" y="4258"/>
                    <a:pt x="11026" y="4263"/>
                  </a:cubicBezTo>
                  <a:cubicBezTo>
                    <a:pt x="11034" y="4263"/>
                    <a:pt x="11036" y="4258"/>
                    <a:pt x="11041" y="4258"/>
                  </a:cubicBezTo>
                  <a:cubicBezTo>
                    <a:pt x="11043" y="4258"/>
                    <a:pt x="11046" y="4259"/>
                    <a:pt x="11050" y="4263"/>
                  </a:cubicBezTo>
                  <a:cubicBezTo>
                    <a:pt x="11038" y="4275"/>
                    <a:pt x="11073" y="4311"/>
                    <a:pt x="11073" y="4334"/>
                  </a:cubicBezTo>
                  <a:cubicBezTo>
                    <a:pt x="11081" y="4331"/>
                    <a:pt x="11089" y="4329"/>
                    <a:pt x="11097" y="4329"/>
                  </a:cubicBezTo>
                  <a:cubicBezTo>
                    <a:pt x="11113" y="4329"/>
                    <a:pt x="11129" y="4334"/>
                    <a:pt x="11145" y="4334"/>
                  </a:cubicBezTo>
                  <a:cubicBezTo>
                    <a:pt x="11121" y="4334"/>
                    <a:pt x="11109" y="4311"/>
                    <a:pt x="11085" y="4299"/>
                  </a:cubicBezTo>
                  <a:cubicBezTo>
                    <a:pt x="11062" y="4275"/>
                    <a:pt x="11157" y="4287"/>
                    <a:pt x="11050" y="4227"/>
                  </a:cubicBezTo>
                  <a:close/>
                  <a:moveTo>
                    <a:pt x="10232" y="4335"/>
                  </a:moveTo>
                  <a:cubicBezTo>
                    <a:pt x="10242" y="4336"/>
                    <a:pt x="10252" y="4339"/>
                    <a:pt x="10252" y="4346"/>
                  </a:cubicBezTo>
                  <a:cubicBezTo>
                    <a:pt x="10231" y="4346"/>
                    <a:pt x="10238" y="4337"/>
                    <a:pt x="10232" y="4335"/>
                  </a:cubicBezTo>
                  <a:close/>
                  <a:moveTo>
                    <a:pt x="10740" y="4323"/>
                  </a:moveTo>
                  <a:lnTo>
                    <a:pt x="10669" y="4334"/>
                  </a:lnTo>
                  <a:cubicBezTo>
                    <a:pt x="10669" y="4346"/>
                    <a:pt x="10716" y="4346"/>
                    <a:pt x="10716" y="4346"/>
                  </a:cubicBezTo>
                  <a:cubicBezTo>
                    <a:pt x="10728" y="4334"/>
                    <a:pt x="10764" y="4323"/>
                    <a:pt x="10740" y="4323"/>
                  </a:cubicBezTo>
                  <a:close/>
                  <a:moveTo>
                    <a:pt x="10216" y="4334"/>
                  </a:moveTo>
                  <a:cubicBezTo>
                    <a:pt x="10220" y="4334"/>
                    <a:pt x="10224" y="4334"/>
                    <a:pt x="10228" y="4335"/>
                  </a:cubicBezTo>
                  <a:lnTo>
                    <a:pt x="10228" y="4335"/>
                  </a:lnTo>
                  <a:cubicBezTo>
                    <a:pt x="10228" y="4347"/>
                    <a:pt x="10216" y="4358"/>
                    <a:pt x="10216" y="4358"/>
                  </a:cubicBezTo>
                  <a:cubicBezTo>
                    <a:pt x="10216" y="4346"/>
                    <a:pt x="10216" y="4346"/>
                    <a:pt x="10216" y="4334"/>
                  </a:cubicBezTo>
                  <a:close/>
                  <a:moveTo>
                    <a:pt x="10669" y="4358"/>
                  </a:moveTo>
                  <a:cubicBezTo>
                    <a:pt x="10654" y="4366"/>
                    <a:pt x="10627" y="4368"/>
                    <a:pt x="10610" y="4369"/>
                  </a:cubicBezTo>
                  <a:lnTo>
                    <a:pt x="10610" y="4369"/>
                  </a:lnTo>
                  <a:cubicBezTo>
                    <a:pt x="10618" y="4361"/>
                    <a:pt x="10622" y="4359"/>
                    <a:pt x="10626" y="4359"/>
                  </a:cubicBezTo>
                  <a:cubicBezTo>
                    <a:pt x="10630" y="4359"/>
                    <a:pt x="10634" y="4362"/>
                    <a:pt x="10644" y="4362"/>
                  </a:cubicBezTo>
                  <a:cubicBezTo>
                    <a:pt x="10650" y="4362"/>
                    <a:pt x="10658" y="4361"/>
                    <a:pt x="10669" y="4358"/>
                  </a:cubicBezTo>
                  <a:close/>
                  <a:moveTo>
                    <a:pt x="10204" y="4334"/>
                  </a:moveTo>
                  <a:cubicBezTo>
                    <a:pt x="10204" y="4346"/>
                    <a:pt x="10204" y="4358"/>
                    <a:pt x="10216" y="4370"/>
                  </a:cubicBezTo>
                  <a:cubicBezTo>
                    <a:pt x="10216" y="4370"/>
                    <a:pt x="10204" y="4370"/>
                    <a:pt x="10204" y="4382"/>
                  </a:cubicBezTo>
                  <a:cubicBezTo>
                    <a:pt x="10204" y="4370"/>
                    <a:pt x="10192" y="4346"/>
                    <a:pt x="10204" y="4334"/>
                  </a:cubicBezTo>
                  <a:close/>
                  <a:moveTo>
                    <a:pt x="10670" y="4377"/>
                  </a:moveTo>
                  <a:cubicBezTo>
                    <a:pt x="10666" y="4377"/>
                    <a:pt x="10645" y="4382"/>
                    <a:pt x="10645" y="4382"/>
                  </a:cubicBezTo>
                  <a:lnTo>
                    <a:pt x="10657" y="4382"/>
                  </a:lnTo>
                  <a:cubicBezTo>
                    <a:pt x="10669" y="4378"/>
                    <a:pt x="10671" y="4377"/>
                    <a:pt x="10670" y="4377"/>
                  </a:cubicBezTo>
                  <a:close/>
                  <a:moveTo>
                    <a:pt x="10157" y="4323"/>
                  </a:moveTo>
                  <a:lnTo>
                    <a:pt x="10145" y="4334"/>
                  </a:lnTo>
                  <a:cubicBezTo>
                    <a:pt x="10169" y="4346"/>
                    <a:pt x="10145" y="4346"/>
                    <a:pt x="10169" y="4394"/>
                  </a:cubicBezTo>
                  <a:cubicBezTo>
                    <a:pt x="10149" y="4375"/>
                    <a:pt x="10146" y="4331"/>
                    <a:pt x="10138" y="4323"/>
                  </a:cubicBezTo>
                  <a:close/>
                  <a:moveTo>
                    <a:pt x="10181" y="4323"/>
                  </a:moveTo>
                  <a:cubicBezTo>
                    <a:pt x="10181" y="4323"/>
                    <a:pt x="10181" y="4323"/>
                    <a:pt x="10181" y="4334"/>
                  </a:cubicBezTo>
                  <a:cubicBezTo>
                    <a:pt x="10181" y="4346"/>
                    <a:pt x="10181" y="4358"/>
                    <a:pt x="10192" y="4382"/>
                  </a:cubicBezTo>
                  <a:cubicBezTo>
                    <a:pt x="10192" y="4394"/>
                    <a:pt x="10181" y="4394"/>
                    <a:pt x="10181" y="4394"/>
                  </a:cubicBezTo>
                  <a:cubicBezTo>
                    <a:pt x="10181" y="4394"/>
                    <a:pt x="10181" y="4394"/>
                    <a:pt x="10181" y="4382"/>
                  </a:cubicBezTo>
                  <a:cubicBezTo>
                    <a:pt x="10157" y="4358"/>
                    <a:pt x="10169" y="4346"/>
                    <a:pt x="10157" y="4323"/>
                  </a:cubicBezTo>
                  <a:close/>
                  <a:moveTo>
                    <a:pt x="9073" y="4383"/>
                  </a:moveTo>
                  <a:cubicBezTo>
                    <a:pt x="9080" y="4396"/>
                    <a:pt x="9084" y="4406"/>
                    <a:pt x="9073" y="4406"/>
                  </a:cubicBezTo>
                  <a:cubicBezTo>
                    <a:pt x="9073" y="4394"/>
                    <a:pt x="9073" y="4394"/>
                    <a:pt x="9073" y="4383"/>
                  </a:cubicBezTo>
                  <a:close/>
                  <a:moveTo>
                    <a:pt x="10049" y="4518"/>
                  </a:moveTo>
                  <a:cubicBezTo>
                    <a:pt x="10049" y="4520"/>
                    <a:pt x="10049" y="4522"/>
                    <a:pt x="10050" y="4525"/>
                  </a:cubicBezTo>
                  <a:cubicBezTo>
                    <a:pt x="10050" y="4523"/>
                    <a:pt x="10049" y="4521"/>
                    <a:pt x="10049" y="4518"/>
                  </a:cubicBezTo>
                  <a:close/>
                  <a:moveTo>
                    <a:pt x="10994" y="4499"/>
                  </a:moveTo>
                  <a:cubicBezTo>
                    <a:pt x="10978" y="4499"/>
                    <a:pt x="10980" y="4528"/>
                    <a:pt x="10990" y="4549"/>
                  </a:cubicBezTo>
                  <a:lnTo>
                    <a:pt x="11002" y="4549"/>
                  </a:lnTo>
                  <a:cubicBezTo>
                    <a:pt x="11014" y="4537"/>
                    <a:pt x="11014" y="4525"/>
                    <a:pt x="11038" y="4525"/>
                  </a:cubicBezTo>
                  <a:cubicBezTo>
                    <a:pt x="11026" y="4513"/>
                    <a:pt x="11014" y="4513"/>
                    <a:pt x="11002" y="4501"/>
                  </a:cubicBezTo>
                  <a:cubicBezTo>
                    <a:pt x="10999" y="4500"/>
                    <a:pt x="10996" y="4499"/>
                    <a:pt x="10994" y="4499"/>
                  </a:cubicBezTo>
                  <a:close/>
                  <a:moveTo>
                    <a:pt x="8489" y="4584"/>
                  </a:moveTo>
                  <a:cubicBezTo>
                    <a:pt x="8496" y="4588"/>
                    <a:pt x="8502" y="4591"/>
                    <a:pt x="8509" y="4593"/>
                  </a:cubicBezTo>
                  <a:lnTo>
                    <a:pt x="8509" y="4593"/>
                  </a:lnTo>
                  <a:cubicBezTo>
                    <a:pt x="8502" y="4590"/>
                    <a:pt x="8496" y="4587"/>
                    <a:pt x="8489" y="4584"/>
                  </a:cubicBezTo>
                  <a:close/>
                  <a:moveTo>
                    <a:pt x="11312" y="4573"/>
                  </a:moveTo>
                  <a:cubicBezTo>
                    <a:pt x="11321" y="4582"/>
                    <a:pt x="11316" y="4591"/>
                    <a:pt x="11313" y="4594"/>
                  </a:cubicBezTo>
                  <a:lnTo>
                    <a:pt x="11313" y="4594"/>
                  </a:lnTo>
                  <a:cubicBezTo>
                    <a:pt x="11310" y="4586"/>
                    <a:pt x="11309" y="4578"/>
                    <a:pt x="11312" y="4573"/>
                  </a:cubicBezTo>
                  <a:close/>
                  <a:moveTo>
                    <a:pt x="4066" y="4593"/>
                  </a:moveTo>
                  <a:lnTo>
                    <a:pt x="4061" y="4596"/>
                  </a:lnTo>
                  <a:cubicBezTo>
                    <a:pt x="4065" y="4596"/>
                    <a:pt x="4066" y="4595"/>
                    <a:pt x="4066" y="4593"/>
                  </a:cubicBezTo>
                  <a:close/>
                  <a:moveTo>
                    <a:pt x="8597" y="4620"/>
                  </a:moveTo>
                  <a:cubicBezTo>
                    <a:pt x="8597" y="4632"/>
                    <a:pt x="8609" y="4632"/>
                    <a:pt x="8609" y="4632"/>
                  </a:cubicBezTo>
                  <a:cubicBezTo>
                    <a:pt x="8609" y="4632"/>
                    <a:pt x="8609" y="4632"/>
                    <a:pt x="8597" y="4620"/>
                  </a:cubicBezTo>
                  <a:close/>
                  <a:moveTo>
                    <a:pt x="8592" y="4631"/>
                  </a:moveTo>
                  <a:lnTo>
                    <a:pt x="8609" y="4656"/>
                  </a:lnTo>
                  <a:cubicBezTo>
                    <a:pt x="8609" y="4637"/>
                    <a:pt x="8601" y="4641"/>
                    <a:pt x="8592" y="4631"/>
                  </a:cubicBezTo>
                  <a:close/>
                  <a:moveTo>
                    <a:pt x="11338" y="4656"/>
                  </a:moveTo>
                  <a:lnTo>
                    <a:pt x="11338" y="4656"/>
                  </a:lnTo>
                  <a:cubicBezTo>
                    <a:pt x="11337" y="4656"/>
                    <a:pt x="11336" y="4656"/>
                    <a:pt x="11335" y="4656"/>
                  </a:cubicBezTo>
                  <a:cubicBezTo>
                    <a:pt x="11339" y="4658"/>
                    <a:pt x="11340" y="4658"/>
                    <a:pt x="11341" y="4658"/>
                  </a:cubicBezTo>
                  <a:cubicBezTo>
                    <a:pt x="11341" y="4658"/>
                    <a:pt x="11340" y="4657"/>
                    <a:pt x="11338" y="4656"/>
                  </a:cubicBezTo>
                  <a:close/>
                  <a:moveTo>
                    <a:pt x="8609" y="4620"/>
                  </a:moveTo>
                  <a:cubicBezTo>
                    <a:pt x="8621" y="4656"/>
                    <a:pt x="8633" y="4692"/>
                    <a:pt x="8621" y="4692"/>
                  </a:cubicBezTo>
                  <a:lnTo>
                    <a:pt x="8609" y="4692"/>
                  </a:lnTo>
                  <a:cubicBezTo>
                    <a:pt x="8573" y="4632"/>
                    <a:pt x="8609" y="4668"/>
                    <a:pt x="8585" y="4620"/>
                  </a:cubicBezTo>
                  <a:lnTo>
                    <a:pt x="8585" y="4620"/>
                  </a:lnTo>
                  <a:cubicBezTo>
                    <a:pt x="8587" y="4625"/>
                    <a:pt x="8590" y="4628"/>
                    <a:pt x="8592" y="4631"/>
                  </a:cubicBezTo>
                  <a:lnTo>
                    <a:pt x="8592" y="4631"/>
                  </a:lnTo>
                  <a:lnTo>
                    <a:pt x="8585" y="4620"/>
                  </a:lnTo>
                  <a:lnTo>
                    <a:pt x="8585" y="4620"/>
                  </a:lnTo>
                  <a:cubicBezTo>
                    <a:pt x="8585" y="4620"/>
                    <a:pt x="8585" y="4620"/>
                    <a:pt x="8585" y="4620"/>
                  </a:cubicBezTo>
                  <a:lnTo>
                    <a:pt x="8585" y="4620"/>
                  </a:lnTo>
                  <a:cubicBezTo>
                    <a:pt x="8585" y="4629"/>
                    <a:pt x="8585" y="4637"/>
                    <a:pt x="8581" y="4637"/>
                  </a:cubicBezTo>
                  <a:cubicBezTo>
                    <a:pt x="8579" y="4637"/>
                    <a:pt x="8577" y="4636"/>
                    <a:pt x="8573" y="4632"/>
                  </a:cubicBezTo>
                  <a:cubicBezTo>
                    <a:pt x="8561" y="4620"/>
                    <a:pt x="8561" y="4620"/>
                    <a:pt x="8561" y="4620"/>
                  </a:cubicBezTo>
                  <a:close/>
                  <a:moveTo>
                    <a:pt x="10258" y="4710"/>
                  </a:moveTo>
                  <a:lnTo>
                    <a:pt x="10258" y="4710"/>
                  </a:lnTo>
                  <a:cubicBezTo>
                    <a:pt x="10259" y="4710"/>
                    <a:pt x="10256" y="4715"/>
                    <a:pt x="10264" y="4715"/>
                  </a:cubicBezTo>
                  <a:cubicBezTo>
                    <a:pt x="10240" y="4715"/>
                    <a:pt x="10204" y="4727"/>
                    <a:pt x="10204" y="4727"/>
                  </a:cubicBezTo>
                  <a:cubicBezTo>
                    <a:pt x="10192" y="4731"/>
                    <a:pt x="10186" y="4733"/>
                    <a:pt x="10182" y="4733"/>
                  </a:cubicBezTo>
                  <a:cubicBezTo>
                    <a:pt x="10175" y="4733"/>
                    <a:pt x="10181" y="4727"/>
                    <a:pt x="10181" y="4727"/>
                  </a:cubicBezTo>
                  <a:lnTo>
                    <a:pt x="10181" y="4727"/>
                  </a:lnTo>
                  <a:lnTo>
                    <a:pt x="10252" y="4715"/>
                  </a:lnTo>
                  <a:cubicBezTo>
                    <a:pt x="10256" y="4712"/>
                    <a:pt x="10257" y="4710"/>
                    <a:pt x="10258" y="4710"/>
                  </a:cubicBezTo>
                  <a:close/>
                  <a:moveTo>
                    <a:pt x="10788" y="4692"/>
                  </a:moveTo>
                  <a:lnTo>
                    <a:pt x="10788" y="4692"/>
                  </a:lnTo>
                  <a:cubicBezTo>
                    <a:pt x="10800" y="4715"/>
                    <a:pt x="10812" y="4715"/>
                    <a:pt x="10847" y="4739"/>
                  </a:cubicBezTo>
                  <a:lnTo>
                    <a:pt x="10835" y="4715"/>
                  </a:lnTo>
                  <a:lnTo>
                    <a:pt x="10788" y="4692"/>
                  </a:lnTo>
                  <a:close/>
                  <a:moveTo>
                    <a:pt x="8097" y="4442"/>
                  </a:moveTo>
                  <a:cubicBezTo>
                    <a:pt x="8109" y="4477"/>
                    <a:pt x="8156" y="4501"/>
                    <a:pt x="8204" y="4537"/>
                  </a:cubicBezTo>
                  <a:cubicBezTo>
                    <a:pt x="8276" y="4561"/>
                    <a:pt x="8335" y="4573"/>
                    <a:pt x="8406" y="4596"/>
                  </a:cubicBezTo>
                  <a:cubicBezTo>
                    <a:pt x="8466" y="4620"/>
                    <a:pt x="8537" y="4656"/>
                    <a:pt x="8585" y="4715"/>
                  </a:cubicBezTo>
                  <a:lnTo>
                    <a:pt x="8573" y="4715"/>
                  </a:lnTo>
                  <a:cubicBezTo>
                    <a:pt x="8585" y="4715"/>
                    <a:pt x="8597" y="4727"/>
                    <a:pt x="8621" y="4751"/>
                  </a:cubicBezTo>
                  <a:cubicBezTo>
                    <a:pt x="8609" y="4751"/>
                    <a:pt x="8609" y="4763"/>
                    <a:pt x="8609" y="4763"/>
                  </a:cubicBezTo>
                  <a:cubicBezTo>
                    <a:pt x="8597" y="4751"/>
                    <a:pt x="8585" y="4739"/>
                    <a:pt x="8561" y="4727"/>
                  </a:cubicBezTo>
                  <a:cubicBezTo>
                    <a:pt x="8549" y="4715"/>
                    <a:pt x="8537" y="4692"/>
                    <a:pt x="8526" y="4680"/>
                  </a:cubicBezTo>
                  <a:cubicBezTo>
                    <a:pt x="8526" y="4680"/>
                    <a:pt x="8526" y="4692"/>
                    <a:pt x="8526" y="4704"/>
                  </a:cubicBezTo>
                  <a:cubicBezTo>
                    <a:pt x="8514" y="4692"/>
                    <a:pt x="8490" y="4680"/>
                    <a:pt x="8478" y="4680"/>
                  </a:cubicBezTo>
                  <a:lnTo>
                    <a:pt x="8478" y="4715"/>
                  </a:lnTo>
                  <a:cubicBezTo>
                    <a:pt x="8406" y="4680"/>
                    <a:pt x="8311" y="4632"/>
                    <a:pt x="8252" y="4585"/>
                  </a:cubicBezTo>
                  <a:cubicBezTo>
                    <a:pt x="8210" y="4559"/>
                    <a:pt x="8187" y="4553"/>
                    <a:pt x="8166" y="4553"/>
                  </a:cubicBezTo>
                  <a:cubicBezTo>
                    <a:pt x="8150" y="4553"/>
                    <a:pt x="8135" y="4556"/>
                    <a:pt x="8115" y="4556"/>
                  </a:cubicBezTo>
                  <a:cubicBezTo>
                    <a:pt x="8101" y="4556"/>
                    <a:pt x="8084" y="4554"/>
                    <a:pt x="8061" y="4549"/>
                  </a:cubicBezTo>
                  <a:cubicBezTo>
                    <a:pt x="8037" y="4501"/>
                    <a:pt x="8061" y="4465"/>
                    <a:pt x="8097" y="4442"/>
                  </a:cubicBezTo>
                  <a:close/>
                  <a:moveTo>
                    <a:pt x="10133" y="4775"/>
                  </a:moveTo>
                  <a:lnTo>
                    <a:pt x="10121" y="4787"/>
                  </a:lnTo>
                  <a:cubicBezTo>
                    <a:pt x="10131" y="4782"/>
                    <a:pt x="10142" y="4779"/>
                    <a:pt x="10152" y="4777"/>
                  </a:cubicBezTo>
                  <a:lnTo>
                    <a:pt x="10152" y="4777"/>
                  </a:lnTo>
                  <a:cubicBezTo>
                    <a:pt x="10154" y="4779"/>
                    <a:pt x="10149" y="4780"/>
                    <a:pt x="10149" y="4780"/>
                  </a:cubicBezTo>
                  <a:cubicBezTo>
                    <a:pt x="10149" y="4780"/>
                    <a:pt x="10152" y="4779"/>
                    <a:pt x="10166" y="4776"/>
                  </a:cubicBezTo>
                  <a:lnTo>
                    <a:pt x="10166" y="4776"/>
                  </a:lnTo>
                  <a:cubicBezTo>
                    <a:pt x="10162" y="4776"/>
                    <a:pt x="10157" y="4776"/>
                    <a:pt x="10152" y="4777"/>
                  </a:cubicBezTo>
                  <a:lnTo>
                    <a:pt x="10152" y="4777"/>
                  </a:lnTo>
                  <a:cubicBezTo>
                    <a:pt x="10151" y="4776"/>
                    <a:pt x="10146" y="4775"/>
                    <a:pt x="10133" y="4775"/>
                  </a:cubicBezTo>
                  <a:close/>
                  <a:moveTo>
                    <a:pt x="9273" y="4828"/>
                  </a:moveTo>
                  <a:lnTo>
                    <a:pt x="9273" y="4828"/>
                  </a:lnTo>
                  <a:cubicBezTo>
                    <a:pt x="9272" y="4832"/>
                    <a:pt x="9273" y="4838"/>
                    <a:pt x="9276" y="4846"/>
                  </a:cubicBezTo>
                  <a:cubicBezTo>
                    <a:pt x="9276" y="4841"/>
                    <a:pt x="9274" y="4835"/>
                    <a:pt x="9273" y="4828"/>
                  </a:cubicBezTo>
                  <a:close/>
                  <a:moveTo>
                    <a:pt x="10407" y="4858"/>
                  </a:moveTo>
                  <a:cubicBezTo>
                    <a:pt x="10400" y="4858"/>
                    <a:pt x="10401" y="4858"/>
                    <a:pt x="10403" y="4860"/>
                  </a:cubicBezTo>
                  <a:lnTo>
                    <a:pt x="10403" y="4860"/>
                  </a:lnTo>
                  <a:cubicBezTo>
                    <a:pt x="10410" y="4859"/>
                    <a:pt x="10417" y="4859"/>
                    <a:pt x="10424" y="4858"/>
                  </a:cubicBezTo>
                  <a:lnTo>
                    <a:pt x="10424" y="4858"/>
                  </a:lnTo>
                  <a:cubicBezTo>
                    <a:pt x="10424" y="4858"/>
                    <a:pt x="10424" y="4858"/>
                    <a:pt x="10425" y="4858"/>
                  </a:cubicBezTo>
                  <a:close/>
                  <a:moveTo>
                    <a:pt x="9347" y="4846"/>
                  </a:moveTo>
                  <a:lnTo>
                    <a:pt x="9359" y="4870"/>
                  </a:lnTo>
                  <a:cubicBezTo>
                    <a:pt x="9361" y="4872"/>
                    <a:pt x="9362" y="4873"/>
                    <a:pt x="9362" y="4873"/>
                  </a:cubicBezTo>
                  <a:cubicBezTo>
                    <a:pt x="9365" y="4873"/>
                    <a:pt x="9347" y="4847"/>
                    <a:pt x="9347" y="4846"/>
                  </a:cubicBezTo>
                  <a:close/>
                  <a:moveTo>
                    <a:pt x="10395" y="4882"/>
                  </a:moveTo>
                  <a:cubicBezTo>
                    <a:pt x="10379" y="4890"/>
                    <a:pt x="10394" y="4893"/>
                    <a:pt x="10406" y="4894"/>
                  </a:cubicBezTo>
                  <a:lnTo>
                    <a:pt x="10406" y="4894"/>
                  </a:lnTo>
                  <a:lnTo>
                    <a:pt x="10395" y="4882"/>
                  </a:lnTo>
                  <a:close/>
                  <a:moveTo>
                    <a:pt x="10241" y="4892"/>
                  </a:moveTo>
                  <a:lnTo>
                    <a:pt x="10241" y="4892"/>
                  </a:lnTo>
                  <a:cubicBezTo>
                    <a:pt x="10237" y="4893"/>
                    <a:pt x="10233" y="4893"/>
                    <a:pt x="10228" y="4894"/>
                  </a:cubicBezTo>
                  <a:lnTo>
                    <a:pt x="10240" y="4894"/>
                  </a:lnTo>
                  <a:cubicBezTo>
                    <a:pt x="10241" y="4893"/>
                    <a:pt x="10241" y="4893"/>
                    <a:pt x="10241" y="4892"/>
                  </a:cubicBezTo>
                  <a:close/>
                  <a:moveTo>
                    <a:pt x="10240" y="4846"/>
                  </a:moveTo>
                  <a:cubicBezTo>
                    <a:pt x="10198" y="4852"/>
                    <a:pt x="10201" y="4852"/>
                    <a:pt x="10212" y="4852"/>
                  </a:cubicBezTo>
                  <a:cubicBezTo>
                    <a:pt x="10222" y="4852"/>
                    <a:pt x="10240" y="4852"/>
                    <a:pt x="10228" y="4858"/>
                  </a:cubicBezTo>
                  <a:lnTo>
                    <a:pt x="10145" y="4858"/>
                  </a:lnTo>
                  <a:cubicBezTo>
                    <a:pt x="10151" y="4864"/>
                    <a:pt x="10172" y="4864"/>
                    <a:pt x="10186" y="4864"/>
                  </a:cubicBezTo>
                  <a:cubicBezTo>
                    <a:pt x="10201" y="4864"/>
                    <a:pt x="10210" y="4864"/>
                    <a:pt x="10192" y="4870"/>
                  </a:cubicBezTo>
                  <a:cubicBezTo>
                    <a:pt x="10216" y="4870"/>
                    <a:pt x="10157" y="4882"/>
                    <a:pt x="10145" y="4894"/>
                  </a:cubicBezTo>
                  <a:cubicBezTo>
                    <a:pt x="10163" y="4888"/>
                    <a:pt x="10189" y="4885"/>
                    <a:pt x="10210" y="4885"/>
                  </a:cubicBezTo>
                  <a:cubicBezTo>
                    <a:pt x="10228" y="4885"/>
                    <a:pt x="10242" y="4887"/>
                    <a:pt x="10241" y="4892"/>
                  </a:cubicBezTo>
                  <a:lnTo>
                    <a:pt x="10241" y="4892"/>
                  </a:lnTo>
                  <a:cubicBezTo>
                    <a:pt x="10247" y="4891"/>
                    <a:pt x="10252" y="4891"/>
                    <a:pt x="10256" y="4891"/>
                  </a:cubicBezTo>
                  <a:cubicBezTo>
                    <a:pt x="10261" y="4891"/>
                    <a:pt x="10264" y="4892"/>
                    <a:pt x="10264" y="4894"/>
                  </a:cubicBezTo>
                  <a:cubicBezTo>
                    <a:pt x="10264" y="4894"/>
                    <a:pt x="10311" y="4894"/>
                    <a:pt x="10311" y="4882"/>
                  </a:cubicBezTo>
                  <a:cubicBezTo>
                    <a:pt x="10335" y="4882"/>
                    <a:pt x="10347" y="4894"/>
                    <a:pt x="10323" y="4894"/>
                  </a:cubicBezTo>
                  <a:lnTo>
                    <a:pt x="10359" y="4894"/>
                  </a:lnTo>
                  <a:cubicBezTo>
                    <a:pt x="10377" y="4888"/>
                    <a:pt x="10368" y="4888"/>
                    <a:pt x="10361" y="4888"/>
                  </a:cubicBezTo>
                  <a:cubicBezTo>
                    <a:pt x="10353" y="4888"/>
                    <a:pt x="10347" y="4888"/>
                    <a:pt x="10371" y="4882"/>
                  </a:cubicBezTo>
                  <a:lnTo>
                    <a:pt x="10323" y="4882"/>
                  </a:lnTo>
                  <a:cubicBezTo>
                    <a:pt x="10335" y="4870"/>
                    <a:pt x="10383" y="4870"/>
                    <a:pt x="10407" y="4870"/>
                  </a:cubicBezTo>
                  <a:cubicBezTo>
                    <a:pt x="10407" y="4865"/>
                    <a:pt x="10404" y="4862"/>
                    <a:pt x="10403" y="4860"/>
                  </a:cubicBezTo>
                  <a:lnTo>
                    <a:pt x="10403" y="4860"/>
                  </a:lnTo>
                  <a:cubicBezTo>
                    <a:pt x="10378" y="4864"/>
                    <a:pt x="10353" y="4870"/>
                    <a:pt x="10328" y="4870"/>
                  </a:cubicBezTo>
                  <a:lnTo>
                    <a:pt x="10328" y="4870"/>
                  </a:lnTo>
                  <a:cubicBezTo>
                    <a:pt x="10332" y="4870"/>
                    <a:pt x="10325" y="4868"/>
                    <a:pt x="10335" y="4858"/>
                  </a:cubicBezTo>
                  <a:cubicBezTo>
                    <a:pt x="10300" y="4858"/>
                    <a:pt x="10228" y="4858"/>
                    <a:pt x="10240" y="4846"/>
                  </a:cubicBezTo>
                  <a:close/>
                  <a:moveTo>
                    <a:pt x="10192" y="4894"/>
                  </a:moveTo>
                  <a:cubicBezTo>
                    <a:pt x="10192" y="4897"/>
                    <a:pt x="10196" y="4898"/>
                    <a:pt x="10201" y="4898"/>
                  </a:cubicBezTo>
                  <a:cubicBezTo>
                    <a:pt x="10208" y="4898"/>
                    <a:pt x="10218" y="4896"/>
                    <a:pt x="10228" y="4894"/>
                  </a:cubicBezTo>
                  <a:close/>
                  <a:moveTo>
                    <a:pt x="10466" y="4894"/>
                  </a:moveTo>
                  <a:cubicBezTo>
                    <a:pt x="10487" y="4905"/>
                    <a:pt x="10443" y="4915"/>
                    <a:pt x="10408" y="4917"/>
                  </a:cubicBezTo>
                  <a:lnTo>
                    <a:pt x="10408" y="4917"/>
                  </a:lnTo>
                  <a:lnTo>
                    <a:pt x="10442" y="4906"/>
                  </a:lnTo>
                  <a:lnTo>
                    <a:pt x="10419" y="4906"/>
                  </a:lnTo>
                  <a:cubicBezTo>
                    <a:pt x="10419" y="4906"/>
                    <a:pt x="10442" y="4894"/>
                    <a:pt x="10466" y="4894"/>
                  </a:cubicBezTo>
                  <a:close/>
                  <a:moveTo>
                    <a:pt x="9038" y="4918"/>
                  </a:moveTo>
                  <a:cubicBezTo>
                    <a:pt x="9038" y="4924"/>
                    <a:pt x="9035" y="4924"/>
                    <a:pt x="9035" y="4924"/>
                  </a:cubicBezTo>
                  <a:cubicBezTo>
                    <a:pt x="9035" y="4924"/>
                    <a:pt x="9035" y="4924"/>
                    <a:pt x="9038" y="4925"/>
                  </a:cubicBezTo>
                  <a:lnTo>
                    <a:pt x="9038" y="4918"/>
                  </a:lnTo>
                  <a:close/>
                  <a:moveTo>
                    <a:pt x="9038" y="4925"/>
                  </a:moveTo>
                  <a:lnTo>
                    <a:pt x="9038" y="4942"/>
                  </a:lnTo>
                  <a:cubicBezTo>
                    <a:pt x="9038" y="4930"/>
                    <a:pt x="9038" y="4930"/>
                    <a:pt x="9049" y="4930"/>
                  </a:cubicBezTo>
                  <a:cubicBezTo>
                    <a:pt x="9043" y="4927"/>
                    <a:pt x="9040" y="4925"/>
                    <a:pt x="9038" y="4925"/>
                  </a:cubicBezTo>
                  <a:close/>
                  <a:moveTo>
                    <a:pt x="10816" y="4948"/>
                  </a:moveTo>
                  <a:cubicBezTo>
                    <a:pt x="10809" y="4948"/>
                    <a:pt x="10788" y="4954"/>
                    <a:pt x="10788" y="4954"/>
                  </a:cubicBezTo>
                  <a:lnTo>
                    <a:pt x="10812" y="4954"/>
                  </a:lnTo>
                  <a:cubicBezTo>
                    <a:pt x="10819" y="4950"/>
                    <a:pt x="10819" y="4948"/>
                    <a:pt x="10816" y="4948"/>
                  </a:cubicBezTo>
                  <a:close/>
                  <a:moveTo>
                    <a:pt x="9124" y="4954"/>
                  </a:moveTo>
                  <a:cubicBezTo>
                    <a:pt x="9126" y="4957"/>
                    <a:pt x="9128" y="4961"/>
                    <a:pt x="9133" y="4966"/>
                  </a:cubicBezTo>
                  <a:cubicBezTo>
                    <a:pt x="9133" y="4955"/>
                    <a:pt x="9133" y="4954"/>
                    <a:pt x="9124" y="4954"/>
                  </a:cubicBezTo>
                  <a:close/>
                  <a:moveTo>
                    <a:pt x="11062" y="4942"/>
                  </a:moveTo>
                  <a:lnTo>
                    <a:pt x="11073" y="4966"/>
                  </a:lnTo>
                  <a:cubicBezTo>
                    <a:pt x="11073" y="4954"/>
                    <a:pt x="11073" y="4942"/>
                    <a:pt x="11062" y="4942"/>
                  </a:cubicBezTo>
                  <a:close/>
                  <a:moveTo>
                    <a:pt x="10216" y="4966"/>
                  </a:moveTo>
                  <a:cubicBezTo>
                    <a:pt x="10214" y="4966"/>
                    <a:pt x="10211" y="4966"/>
                    <a:pt x="10209" y="4966"/>
                  </a:cubicBezTo>
                  <a:lnTo>
                    <a:pt x="10209" y="4966"/>
                  </a:lnTo>
                  <a:cubicBezTo>
                    <a:pt x="10212" y="4966"/>
                    <a:pt x="10214" y="4966"/>
                    <a:pt x="10216" y="4966"/>
                  </a:cubicBezTo>
                  <a:lnTo>
                    <a:pt x="10216" y="4966"/>
                  </a:lnTo>
                  <a:cubicBezTo>
                    <a:pt x="10216" y="4966"/>
                    <a:pt x="10216" y="4966"/>
                    <a:pt x="10216" y="4966"/>
                  </a:cubicBezTo>
                  <a:close/>
                  <a:moveTo>
                    <a:pt x="10209" y="4966"/>
                  </a:moveTo>
                  <a:cubicBezTo>
                    <a:pt x="10189" y="4967"/>
                    <a:pt x="10173" y="4969"/>
                    <a:pt x="10157" y="4977"/>
                  </a:cubicBezTo>
                  <a:lnTo>
                    <a:pt x="10169" y="4977"/>
                  </a:lnTo>
                  <a:cubicBezTo>
                    <a:pt x="10190" y="4977"/>
                    <a:pt x="10192" y="4968"/>
                    <a:pt x="10209" y="4966"/>
                  </a:cubicBezTo>
                  <a:close/>
                  <a:moveTo>
                    <a:pt x="10800" y="4966"/>
                  </a:moveTo>
                  <a:cubicBezTo>
                    <a:pt x="10812" y="4977"/>
                    <a:pt x="10812" y="4977"/>
                    <a:pt x="10812" y="4977"/>
                  </a:cubicBezTo>
                  <a:cubicBezTo>
                    <a:pt x="10812" y="4977"/>
                    <a:pt x="10812" y="4966"/>
                    <a:pt x="10812" y="4966"/>
                  </a:cubicBezTo>
                  <a:close/>
                  <a:moveTo>
                    <a:pt x="10812" y="4977"/>
                  </a:moveTo>
                  <a:cubicBezTo>
                    <a:pt x="10812" y="4989"/>
                    <a:pt x="10812" y="4989"/>
                    <a:pt x="10812" y="4989"/>
                  </a:cubicBezTo>
                  <a:lnTo>
                    <a:pt x="10823" y="4989"/>
                  </a:lnTo>
                  <a:cubicBezTo>
                    <a:pt x="10823" y="4989"/>
                    <a:pt x="10823" y="4977"/>
                    <a:pt x="10812" y="4977"/>
                  </a:cubicBezTo>
                  <a:close/>
                  <a:moveTo>
                    <a:pt x="10822" y="4930"/>
                  </a:moveTo>
                  <a:cubicBezTo>
                    <a:pt x="10831" y="4931"/>
                    <a:pt x="10839" y="4933"/>
                    <a:pt x="10847" y="4942"/>
                  </a:cubicBezTo>
                  <a:cubicBezTo>
                    <a:pt x="10847" y="4954"/>
                    <a:pt x="10859" y="4966"/>
                    <a:pt x="10847" y="4977"/>
                  </a:cubicBezTo>
                  <a:lnTo>
                    <a:pt x="10859" y="4977"/>
                  </a:lnTo>
                  <a:cubicBezTo>
                    <a:pt x="10870" y="4988"/>
                    <a:pt x="10871" y="4991"/>
                    <a:pt x="10867" y="4991"/>
                  </a:cubicBezTo>
                  <a:cubicBezTo>
                    <a:pt x="10862" y="4991"/>
                    <a:pt x="10843" y="4982"/>
                    <a:pt x="10832" y="4982"/>
                  </a:cubicBezTo>
                  <a:cubicBezTo>
                    <a:pt x="10827" y="4982"/>
                    <a:pt x="10823" y="4984"/>
                    <a:pt x="10823" y="4989"/>
                  </a:cubicBezTo>
                  <a:cubicBezTo>
                    <a:pt x="10823" y="5001"/>
                    <a:pt x="10823" y="5001"/>
                    <a:pt x="10823" y="5001"/>
                  </a:cubicBezTo>
                  <a:lnTo>
                    <a:pt x="10812" y="5001"/>
                  </a:lnTo>
                  <a:lnTo>
                    <a:pt x="10776" y="4989"/>
                  </a:lnTo>
                  <a:lnTo>
                    <a:pt x="10776" y="4989"/>
                  </a:lnTo>
                  <a:cubicBezTo>
                    <a:pt x="10776" y="5001"/>
                    <a:pt x="10788" y="5001"/>
                    <a:pt x="10788" y="5001"/>
                  </a:cubicBezTo>
                  <a:lnTo>
                    <a:pt x="10764" y="5001"/>
                  </a:lnTo>
                  <a:cubicBezTo>
                    <a:pt x="10764" y="5001"/>
                    <a:pt x="10764" y="5001"/>
                    <a:pt x="10764" y="4989"/>
                  </a:cubicBezTo>
                  <a:cubicBezTo>
                    <a:pt x="10764" y="4989"/>
                    <a:pt x="10752" y="4989"/>
                    <a:pt x="10752" y="4977"/>
                  </a:cubicBezTo>
                  <a:lnTo>
                    <a:pt x="10776" y="4977"/>
                  </a:lnTo>
                  <a:lnTo>
                    <a:pt x="10776" y="4966"/>
                  </a:lnTo>
                  <a:cubicBezTo>
                    <a:pt x="10740" y="4966"/>
                    <a:pt x="10740" y="4966"/>
                    <a:pt x="10764" y="4954"/>
                  </a:cubicBezTo>
                  <a:lnTo>
                    <a:pt x="10788" y="4954"/>
                  </a:lnTo>
                  <a:cubicBezTo>
                    <a:pt x="10752" y="4954"/>
                    <a:pt x="10787" y="4942"/>
                    <a:pt x="10822" y="4930"/>
                  </a:cubicBezTo>
                  <a:close/>
                  <a:moveTo>
                    <a:pt x="10752" y="4989"/>
                  </a:moveTo>
                  <a:cubicBezTo>
                    <a:pt x="10752" y="4998"/>
                    <a:pt x="10752" y="5006"/>
                    <a:pt x="10744" y="5006"/>
                  </a:cubicBezTo>
                  <a:cubicBezTo>
                    <a:pt x="10740" y="5006"/>
                    <a:pt x="10735" y="5005"/>
                    <a:pt x="10728" y="5001"/>
                  </a:cubicBezTo>
                  <a:lnTo>
                    <a:pt x="10716" y="5001"/>
                  </a:lnTo>
                  <a:cubicBezTo>
                    <a:pt x="10728" y="5001"/>
                    <a:pt x="10740" y="5001"/>
                    <a:pt x="10752" y="4989"/>
                  </a:cubicBezTo>
                  <a:close/>
                  <a:moveTo>
                    <a:pt x="10217" y="5013"/>
                  </a:moveTo>
                  <a:cubicBezTo>
                    <a:pt x="10216" y="5013"/>
                    <a:pt x="10216" y="5013"/>
                    <a:pt x="10216" y="5013"/>
                  </a:cubicBezTo>
                  <a:cubicBezTo>
                    <a:pt x="10216" y="5013"/>
                    <a:pt x="10217" y="5013"/>
                    <a:pt x="10217" y="5013"/>
                  </a:cubicBezTo>
                  <a:close/>
                  <a:moveTo>
                    <a:pt x="10713" y="5004"/>
                  </a:moveTo>
                  <a:lnTo>
                    <a:pt x="10713" y="5004"/>
                  </a:lnTo>
                  <a:cubicBezTo>
                    <a:pt x="10715" y="5005"/>
                    <a:pt x="10716" y="5007"/>
                    <a:pt x="10717" y="5008"/>
                  </a:cubicBezTo>
                  <a:lnTo>
                    <a:pt x="10717" y="5008"/>
                  </a:lnTo>
                  <a:cubicBezTo>
                    <a:pt x="10715" y="5009"/>
                    <a:pt x="10710" y="5010"/>
                    <a:pt x="10704" y="5013"/>
                  </a:cubicBezTo>
                  <a:cubicBezTo>
                    <a:pt x="10683" y="5013"/>
                    <a:pt x="10701" y="5013"/>
                    <a:pt x="10713" y="5004"/>
                  </a:cubicBezTo>
                  <a:close/>
                  <a:moveTo>
                    <a:pt x="10719" y="5010"/>
                  </a:moveTo>
                  <a:cubicBezTo>
                    <a:pt x="10722" y="5012"/>
                    <a:pt x="10724" y="5013"/>
                    <a:pt x="10728" y="5013"/>
                  </a:cubicBezTo>
                  <a:cubicBezTo>
                    <a:pt x="10716" y="5013"/>
                    <a:pt x="10704" y="5025"/>
                    <a:pt x="10681" y="5025"/>
                  </a:cubicBezTo>
                  <a:cubicBezTo>
                    <a:pt x="10705" y="5019"/>
                    <a:pt x="10717" y="5013"/>
                    <a:pt x="10719" y="5010"/>
                  </a:cubicBezTo>
                  <a:close/>
                  <a:moveTo>
                    <a:pt x="10300" y="5049"/>
                  </a:moveTo>
                  <a:cubicBezTo>
                    <a:pt x="10323" y="5049"/>
                    <a:pt x="10300" y="5061"/>
                    <a:pt x="10300" y="5061"/>
                  </a:cubicBezTo>
                  <a:cubicBezTo>
                    <a:pt x="10288" y="5061"/>
                    <a:pt x="10276" y="5061"/>
                    <a:pt x="10287" y="5050"/>
                  </a:cubicBezTo>
                  <a:lnTo>
                    <a:pt x="10287" y="5050"/>
                  </a:lnTo>
                  <a:cubicBezTo>
                    <a:pt x="10291" y="5049"/>
                    <a:pt x="10295" y="5049"/>
                    <a:pt x="10300" y="5049"/>
                  </a:cubicBezTo>
                  <a:close/>
                  <a:moveTo>
                    <a:pt x="9049" y="5064"/>
                  </a:moveTo>
                  <a:lnTo>
                    <a:pt x="9049" y="5064"/>
                  </a:lnTo>
                  <a:cubicBezTo>
                    <a:pt x="9070" y="5085"/>
                    <a:pt x="9098" y="5115"/>
                    <a:pt x="9109" y="5120"/>
                  </a:cubicBezTo>
                  <a:cubicBezTo>
                    <a:pt x="9098" y="5098"/>
                    <a:pt x="9074" y="5081"/>
                    <a:pt x="9049" y="5064"/>
                  </a:cubicBezTo>
                  <a:close/>
                  <a:moveTo>
                    <a:pt x="10716" y="5120"/>
                  </a:moveTo>
                  <a:cubicBezTo>
                    <a:pt x="10732" y="5120"/>
                    <a:pt x="10740" y="5122"/>
                    <a:pt x="10745" y="5123"/>
                  </a:cubicBezTo>
                  <a:lnTo>
                    <a:pt x="10745" y="5123"/>
                  </a:lnTo>
                  <a:cubicBezTo>
                    <a:pt x="10718" y="5132"/>
                    <a:pt x="10726" y="5132"/>
                    <a:pt x="10704" y="5132"/>
                  </a:cubicBezTo>
                  <a:cubicBezTo>
                    <a:pt x="10708" y="5132"/>
                    <a:pt x="10711" y="5132"/>
                    <a:pt x="10713" y="5133"/>
                  </a:cubicBezTo>
                  <a:lnTo>
                    <a:pt x="10713" y="5133"/>
                  </a:lnTo>
                  <a:cubicBezTo>
                    <a:pt x="10703" y="5135"/>
                    <a:pt x="10697" y="5136"/>
                    <a:pt x="10693" y="5136"/>
                  </a:cubicBezTo>
                  <a:cubicBezTo>
                    <a:pt x="10678" y="5136"/>
                    <a:pt x="10716" y="5120"/>
                    <a:pt x="10716" y="5120"/>
                  </a:cubicBezTo>
                  <a:close/>
                  <a:moveTo>
                    <a:pt x="10329" y="5440"/>
                  </a:moveTo>
                  <a:lnTo>
                    <a:pt x="10329" y="5440"/>
                  </a:lnTo>
                  <a:cubicBezTo>
                    <a:pt x="10324" y="5440"/>
                    <a:pt x="10318" y="5441"/>
                    <a:pt x="10311" y="5442"/>
                  </a:cubicBezTo>
                  <a:cubicBezTo>
                    <a:pt x="10318" y="5442"/>
                    <a:pt x="10324" y="5441"/>
                    <a:pt x="10329" y="5440"/>
                  </a:cubicBezTo>
                  <a:close/>
                  <a:moveTo>
                    <a:pt x="10359" y="5454"/>
                  </a:moveTo>
                  <a:cubicBezTo>
                    <a:pt x="10359" y="5454"/>
                    <a:pt x="10335" y="5466"/>
                    <a:pt x="10323" y="5466"/>
                  </a:cubicBezTo>
                  <a:lnTo>
                    <a:pt x="10371" y="5466"/>
                  </a:lnTo>
                  <a:cubicBezTo>
                    <a:pt x="10371" y="5454"/>
                    <a:pt x="10395" y="5454"/>
                    <a:pt x="10359" y="5454"/>
                  </a:cubicBezTo>
                  <a:close/>
                  <a:moveTo>
                    <a:pt x="870" y="6168"/>
                  </a:moveTo>
                  <a:cubicBezTo>
                    <a:pt x="870" y="6171"/>
                    <a:pt x="870" y="6173"/>
                    <a:pt x="871" y="6175"/>
                  </a:cubicBezTo>
                  <a:lnTo>
                    <a:pt x="871" y="6175"/>
                  </a:lnTo>
                  <a:cubicBezTo>
                    <a:pt x="871" y="6173"/>
                    <a:pt x="870" y="6170"/>
                    <a:pt x="870" y="6168"/>
                  </a:cubicBezTo>
                  <a:close/>
                  <a:moveTo>
                    <a:pt x="96" y="7549"/>
                  </a:moveTo>
                  <a:cubicBezTo>
                    <a:pt x="93" y="7552"/>
                    <a:pt x="91" y="7555"/>
                    <a:pt x="89" y="7558"/>
                  </a:cubicBezTo>
                  <a:lnTo>
                    <a:pt x="89" y="7558"/>
                  </a:lnTo>
                  <a:cubicBezTo>
                    <a:pt x="91" y="7555"/>
                    <a:pt x="94" y="7552"/>
                    <a:pt x="96" y="7549"/>
                  </a:cubicBezTo>
                  <a:close/>
                  <a:moveTo>
                    <a:pt x="9502" y="8335"/>
                  </a:moveTo>
                  <a:lnTo>
                    <a:pt x="9502" y="8335"/>
                  </a:lnTo>
                  <a:cubicBezTo>
                    <a:pt x="9501" y="8340"/>
                    <a:pt x="9500" y="8345"/>
                    <a:pt x="9500" y="8350"/>
                  </a:cubicBezTo>
                  <a:lnTo>
                    <a:pt x="9500" y="8350"/>
                  </a:lnTo>
                  <a:cubicBezTo>
                    <a:pt x="9501" y="8346"/>
                    <a:pt x="9502" y="8340"/>
                    <a:pt x="9502" y="8335"/>
                  </a:cubicBezTo>
                  <a:close/>
                  <a:moveTo>
                    <a:pt x="8668" y="8573"/>
                  </a:moveTo>
                  <a:cubicBezTo>
                    <a:pt x="8667" y="8576"/>
                    <a:pt x="8667" y="8578"/>
                    <a:pt x="8667" y="8580"/>
                  </a:cubicBezTo>
                  <a:lnTo>
                    <a:pt x="8667" y="8580"/>
                  </a:lnTo>
                  <a:cubicBezTo>
                    <a:pt x="8667" y="8578"/>
                    <a:pt x="8668" y="8576"/>
                    <a:pt x="8668" y="8573"/>
                  </a:cubicBezTo>
                  <a:close/>
                  <a:moveTo>
                    <a:pt x="5287" y="9156"/>
                  </a:moveTo>
                  <a:lnTo>
                    <a:pt x="5287" y="9168"/>
                  </a:lnTo>
                  <a:cubicBezTo>
                    <a:pt x="5263" y="9168"/>
                    <a:pt x="5239" y="9156"/>
                    <a:pt x="5287" y="9156"/>
                  </a:cubicBezTo>
                  <a:close/>
                  <a:moveTo>
                    <a:pt x="5466" y="9264"/>
                  </a:moveTo>
                  <a:lnTo>
                    <a:pt x="5478" y="9270"/>
                  </a:lnTo>
                  <a:cubicBezTo>
                    <a:pt x="5475" y="9267"/>
                    <a:pt x="5472" y="9264"/>
                    <a:pt x="5466" y="9264"/>
                  </a:cubicBezTo>
                  <a:close/>
                  <a:moveTo>
                    <a:pt x="5478" y="9270"/>
                  </a:moveTo>
                  <a:cubicBezTo>
                    <a:pt x="5481" y="9273"/>
                    <a:pt x="5483" y="9276"/>
                    <a:pt x="5489" y="9276"/>
                  </a:cubicBezTo>
                  <a:lnTo>
                    <a:pt x="5478" y="9270"/>
                  </a:lnTo>
                  <a:close/>
                  <a:moveTo>
                    <a:pt x="5775" y="9478"/>
                  </a:moveTo>
                  <a:cubicBezTo>
                    <a:pt x="5777" y="9479"/>
                    <a:pt x="5780" y="9480"/>
                    <a:pt x="5782" y="9481"/>
                  </a:cubicBezTo>
                  <a:lnTo>
                    <a:pt x="5782" y="9481"/>
                  </a:lnTo>
                  <a:cubicBezTo>
                    <a:pt x="5784" y="9481"/>
                    <a:pt x="5781" y="9478"/>
                    <a:pt x="5775" y="9478"/>
                  </a:cubicBezTo>
                  <a:close/>
                  <a:moveTo>
                    <a:pt x="5918" y="9502"/>
                  </a:moveTo>
                  <a:lnTo>
                    <a:pt x="5918" y="9502"/>
                  </a:lnTo>
                  <a:cubicBezTo>
                    <a:pt x="6001" y="9549"/>
                    <a:pt x="6061" y="9549"/>
                    <a:pt x="6132" y="9585"/>
                  </a:cubicBezTo>
                  <a:cubicBezTo>
                    <a:pt x="6120" y="9573"/>
                    <a:pt x="6132" y="9561"/>
                    <a:pt x="6120" y="9549"/>
                  </a:cubicBezTo>
                  <a:lnTo>
                    <a:pt x="6120" y="9549"/>
                  </a:lnTo>
                  <a:cubicBezTo>
                    <a:pt x="6156" y="9561"/>
                    <a:pt x="6192" y="9573"/>
                    <a:pt x="6192" y="9609"/>
                  </a:cubicBezTo>
                  <a:cubicBezTo>
                    <a:pt x="6184" y="9615"/>
                    <a:pt x="6174" y="9618"/>
                    <a:pt x="6162" y="9618"/>
                  </a:cubicBezTo>
                  <a:cubicBezTo>
                    <a:pt x="6097" y="9618"/>
                    <a:pt x="5988" y="9532"/>
                    <a:pt x="5976" y="9532"/>
                  </a:cubicBezTo>
                  <a:lnTo>
                    <a:pt x="5976" y="9532"/>
                  </a:lnTo>
                  <a:cubicBezTo>
                    <a:pt x="5975" y="9532"/>
                    <a:pt x="5975" y="9534"/>
                    <a:pt x="5978" y="9537"/>
                  </a:cubicBezTo>
                  <a:cubicBezTo>
                    <a:pt x="5882" y="9537"/>
                    <a:pt x="5918" y="9514"/>
                    <a:pt x="5918" y="9502"/>
                  </a:cubicBezTo>
                  <a:close/>
                  <a:moveTo>
                    <a:pt x="6430" y="9990"/>
                  </a:moveTo>
                  <a:cubicBezTo>
                    <a:pt x="6430" y="9991"/>
                    <a:pt x="6430" y="9991"/>
                    <a:pt x="6430" y="9991"/>
                  </a:cubicBezTo>
                  <a:cubicBezTo>
                    <a:pt x="6430" y="9991"/>
                    <a:pt x="6431" y="9991"/>
                    <a:pt x="6431" y="9990"/>
                  </a:cubicBezTo>
                  <a:lnTo>
                    <a:pt x="6431" y="9990"/>
                  </a:lnTo>
                  <a:cubicBezTo>
                    <a:pt x="6431" y="9990"/>
                    <a:pt x="6430" y="9990"/>
                    <a:pt x="6430" y="9990"/>
                  </a:cubicBezTo>
                  <a:close/>
                  <a:moveTo>
                    <a:pt x="9549" y="36"/>
                  </a:moveTo>
                  <a:lnTo>
                    <a:pt x="9597" y="48"/>
                  </a:lnTo>
                  <a:cubicBezTo>
                    <a:pt x="9585" y="48"/>
                    <a:pt x="9538" y="60"/>
                    <a:pt x="9573" y="60"/>
                  </a:cubicBezTo>
                  <a:lnTo>
                    <a:pt x="9585" y="60"/>
                  </a:lnTo>
                  <a:cubicBezTo>
                    <a:pt x="9579" y="66"/>
                    <a:pt x="9585" y="66"/>
                    <a:pt x="9594" y="66"/>
                  </a:cubicBezTo>
                  <a:cubicBezTo>
                    <a:pt x="9603" y="66"/>
                    <a:pt x="9615" y="66"/>
                    <a:pt x="9621" y="72"/>
                  </a:cubicBezTo>
                  <a:lnTo>
                    <a:pt x="9561" y="72"/>
                  </a:lnTo>
                  <a:cubicBezTo>
                    <a:pt x="9609" y="72"/>
                    <a:pt x="9549" y="84"/>
                    <a:pt x="9561" y="84"/>
                  </a:cubicBezTo>
                  <a:cubicBezTo>
                    <a:pt x="9572" y="84"/>
                    <a:pt x="9582" y="84"/>
                    <a:pt x="9591" y="85"/>
                  </a:cubicBezTo>
                  <a:lnTo>
                    <a:pt x="9591" y="85"/>
                  </a:lnTo>
                  <a:cubicBezTo>
                    <a:pt x="9533" y="96"/>
                    <a:pt x="9654" y="97"/>
                    <a:pt x="9573" y="120"/>
                  </a:cubicBezTo>
                  <a:cubicBezTo>
                    <a:pt x="9561" y="120"/>
                    <a:pt x="9573" y="120"/>
                    <a:pt x="9538" y="132"/>
                  </a:cubicBezTo>
                  <a:lnTo>
                    <a:pt x="9609" y="120"/>
                  </a:lnTo>
                  <a:lnTo>
                    <a:pt x="9609" y="120"/>
                  </a:lnTo>
                  <a:cubicBezTo>
                    <a:pt x="9597" y="132"/>
                    <a:pt x="9561" y="132"/>
                    <a:pt x="9549" y="132"/>
                  </a:cubicBezTo>
                  <a:cubicBezTo>
                    <a:pt x="9549" y="132"/>
                    <a:pt x="9549" y="143"/>
                    <a:pt x="9549" y="143"/>
                  </a:cubicBezTo>
                  <a:lnTo>
                    <a:pt x="9514" y="143"/>
                  </a:lnTo>
                  <a:cubicBezTo>
                    <a:pt x="9538" y="143"/>
                    <a:pt x="9538" y="155"/>
                    <a:pt x="9538" y="155"/>
                  </a:cubicBezTo>
                  <a:cubicBezTo>
                    <a:pt x="9549" y="155"/>
                    <a:pt x="9585" y="143"/>
                    <a:pt x="9609" y="143"/>
                  </a:cubicBezTo>
                  <a:cubicBezTo>
                    <a:pt x="9585" y="155"/>
                    <a:pt x="9597" y="167"/>
                    <a:pt x="9549" y="179"/>
                  </a:cubicBezTo>
                  <a:lnTo>
                    <a:pt x="9502" y="179"/>
                  </a:lnTo>
                  <a:cubicBezTo>
                    <a:pt x="9496" y="185"/>
                    <a:pt x="9502" y="188"/>
                    <a:pt x="9512" y="188"/>
                  </a:cubicBezTo>
                  <a:cubicBezTo>
                    <a:pt x="9523" y="188"/>
                    <a:pt x="9538" y="185"/>
                    <a:pt x="9549" y="179"/>
                  </a:cubicBezTo>
                  <a:lnTo>
                    <a:pt x="9549" y="179"/>
                  </a:lnTo>
                  <a:cubicBezTo>
                    <a:pt x="9538" y="191"/>
                    <a:pt x="9526" y="191"/>
                    <a:pt x="9514" y="191"/>
                  </a:cubicBezTo>
                  <a:lnTo>
                    <a:pt x="9502" y="191"/>
                  </a:lnTo>
                  <a:cubicBezTo>
                    <a:pt x="9561" y="191"/>
                    <a:pt x="9538" y="203"/>
                    <a:pt x="9561" y="203"/>
                  </a:cubicBezTo>
                  <a:cubicBezTo>
                    <a:pt x="9561" y="203"/>
                    <a:pt x="9561" y="203"/>
                    <a:pt x="9561" y="191"/>
                  </a:cubicBezTo>
                  <a:cubicBezTo>
                    <a:pt x="9597" y="191"/>
                    <a:pt x="9633" y="191"/>
                    <a:pt x="9609" y="203"/>
                  </a:cubicBezTo>
                  <a:cubicBezTo>
                    <a:pt x="9601" y="201"/>
                    <a:pt x="9594" y="200"/>
                    <a:pt x="9588" y="200"/>
                  </a:cubicBezTo>
                  <a:cubicBezTo>
                    <a:pt x="9570" y="200"/>
                    <a:pt x="9556" y="206"/>
                    <a:pt x="9547" y="206"/>
                  </a:cubicBezTo>
                  <a:cubicBezTo>
                    <a:pt x="9543" y="206"/>
                    <a:pt x="9540" y="206"/>
                    <a:pt x="9538" y="203"/>
                  </a:cubicBezTo>
                  <a:cubicBezTo>
                    <a:pt x="9508" y="209"/>
                    <a:pt x="9520" y="209"/>
                    <a:pt x="9536" y="209"/>
                  </a:cubicBezTo>
                  <a:cubicBezTo>
                    <a:pt x="9552" y="209"/>
                    <a:pt x="9573" y="209"/>
                    <a:pt x="9561" y="215"/>
                  </a:cubicBezTo>
                  <a:lnTo>
                    <a:pt x="9538" y="215"/>
                  </a:lnTo>
                  <a:cubicBezTo>
                    <a:pt x="9526" y="219"/>
                    <a:pt x="9519" y="220"/>
                    <a:pt x="9515" y="220"/>
                  </a:cubicBezTo>
                  <a:cubicBezTo>
                    <a:pt x="9507" y="220"/>
                    <a:pt x="9510" y="215"/>
                    <a:pt x="9502" y="215"/>
                  </a:cubicBezTo>
                  <a:lnTo>
                    <a:pt x="9514" y="215"/>
                  </a:lnTo>
                  <a:cubicBezTo>
                    <a:pt x="9478" y="215"/>
                    <a:pt x="9502" y="203"/>
                    <a:pt x="9454" y="203"/>
                  </a:cubicBezTo>
                  <a:lnTo>
                    <a:pt x="9430" y="227"/>
                  </a:lnTo>
                  <a:cubicBezTo>
                    <a:pt x="9478" y="239"/>
                    <a:pt x="9430" y="263"/>
                    <a:pt x="9514" y="274"/>
                  </a:cubicBezTo>
                  <a:lnTo>
                    <a:pt x="9561" y="274"/>
                  </a:lnTo>
                  <a:cubicBezTo>
                    <a:pt x="9536" y="274"/>
                    <a:pt x="9529" y="280"/>
                    <a:pt x="9514" y="288"/>
                  </a:cubicBezTo>
                  <a:lnTo>
                    <a:pt x="9514" y="288"/>
                  </a:lnTo>
                  <a:cubicBezTo>
                    <a:pt x="9522" y="286"/>
                    <a:pt x="9530" y="286"/>
                    <a:pt x="9549" y="286"/>
                  </a:cubicBezTo>
                  <a:cubicBezTo>
                    <a:pt x="9573" y="286"/>
                    <a:pt x="9587" y="281"/>
                    <a:pt x="9589" y="281"/>
                  </a:cubicBezTo>
                  <a:lnTo>
                    <a:pt x="9589" y="281"/>
                  </a:lnTo>
                  <a:cubicBezTo>
                    <a:pt x="9590" y="281"/>
                    <a:pt x="9589" y="282"/>
                    <a:pt x="9585" y="286"/>
                  </a:cubicBezTo>
                  <a:cubicBezTo>
                    <a:pt x="9580" y="286"/>
                    <a:pt x="9576" y="286"/>
                    <a:pt x="9573" y="286"/>
                  </a:cubicBezTo>
                  <a:lnTo>
                    <a:pt x="9573" y="286"/>
                  </a:lnTo>
                  <a:cubicBezTo>
                    <a:pt x="9561" y="298"/>
                    <a:pt x="9549" y="298"/>
                    <a:pt x="9526" y="310"/>
                  </a:cubicBezTo>
                  <a:cubicBezTo>
                    <a:pt x="9514" y="310"/>
                    <a:pt x="9525" y="298"/>
                    <a:pt x="9537" y="298"/>
                  </a:cubicBezTo>
                  <a:lnTo>
                    <a:pt x="9537" y="298"/>
                  </a:lnTo>
                  <a:cubicBezTo>
                    <a:pt x="9525" y="298"/>
                    <a:pt x="9514" y="310"/>
                    <a:pt x="9490" y="310"/>
                  </a:cubicBezTo>
                  <a:cubicBezTo>
                    <a:pt x="9478" y="316"/>
                    <a:pt x="9469" y="316"/>
                    <a:pt x="9462" y="316"/>
                  </a:cubicBezTo>
                  <a:cubicBezTo>
                    <a:pt x="9454" y="316"/>
                    <a:pt x="9448" y="316"/>
                    <a:pt x="9442" y="322"/>
                  </a:cubicBezTo>
                  <a:cubicBezTo>
                    <a:pt x="9466" y="322"/>
                    <a:pt x="9526" y="322"/>
                    <a:pt x="9549" y="334"/>
                  </a:cubicBezTo>
                  <a:lnTo>
                    <a:pt x="9490" y="334"/>
                  </a:lnTo>
                  <a:cubicBezTo>
                    <a:pt x="9466" y="346"/>
                    <a:pt x="9561" y="346"/>
                    <a:pt x="9561" y="346"/>
                  </a:cubicBezTo>
                  <a:lnTo>
                    <a:pt x="9538" y="346"/>
                  </a:lnTo>
                  <a:cubicBezTo>
                    <a:pt x="9526" y="370"/>
                    <a:pt x="9526" y="382"/>
                    <a:pt x="9466" y="417"/>
                  </a:cubicBezTo>
                  <a:lnTo>
                    <a:pt x="9526" y="417"/>
                  </a:lnTo>
                  <a:lnTo>
                    <a:pt x="9490" y="429"/>
                  </a:lnTo>
                  <a:cubicBezTo>
                    <a:pt x="9454" y="453"/>
                    <a:pt x="9490" y="465"/>
                    <a:pt x="9514" y="477"/>
                  </a:cubicBezTo>
                  <a:cubicBezTo>
                    <a:pt x="9526" y="489"/>
                    <a:pt x="9478" y="489"/>
                    <a:pt x="9454" y="501"/>
                  </a:cubicBezTo>
                  <a:cubicBezTo>
                    <a:pt x="9454" y="507"/>
                    <a:pt x="9472" y="507"/>
                    <a:pt x="9491" y="507"/>
                  </a:cubicBezTo>
                  <a:cubicBezTo>
                    <a:pt x="9511" y="507"/>
                    <a:pt x="9532" y="507"/>
                    <a:pt x="9538" y="513"/>
                  </a:cubicBezTo>
                  <a:cubicBezTo>
                    <a:pt x="9514" y="524"/>
                    <a:pt x="9466" y="524"/>
                    <a:pt x="9466" y="524"/>
                  </a:cubicBezTo>
                  <a:lnTo>
                    <a:pt x="9478" y="524"/>
                  </a:lnTo>
                  <a:cubicBezTo>
                    <a:pt x="9454" y="536"/>
                    <a:pt x="9478" y="536"/>
                    <a:pt x="9466" y="548"/>
                  </a:cubicBezTo>
                  <a:cubicBezTo>
                    <a:pt x="9466" y="560"/>
                    <a:pt x="9514" y="560"/>
                    <a:pt x="9585" y="572"/>
                  </a:cubicBezTo>
                  <a:lnTo>
                    <a:pt x="9466" y="572"/>
                  </a:lnTo>
                  <a:cubicBezTo>
                    <a:pt x="9490" y="572"/>
                    <a:pt x="9502" y="584"/>
                    <a:pt x="9454" y="584"/>
                  </a:cubicBezTo>
                  <a:cubicBezTo>
                    <a:pt x="9454" y="596"/>
                    <a:pt x="9454" y="596"/>
                    <a:pt x="9490" y="596"/>
                  </a:cubicBezTo>
                  <a:lnTo>
                    <a:pt x="9514" y="596"/>
                  </a:lnTo>
                  <a:cubicBezTo>
                    <a:pt x="9502" y="596"/>
                    <a:pt x="9526" y="608"/>
                    <a:pt x="9466" y="608"/>
                  </a:cubicBezTo>
                  <a:cubicBezTo>
                    <a:pt x="9478" y="644"/>
                    <a:pt x="9466" y="667"/>
                    <a:pt x="9478" y="703"/>
                  </a:cubicBezTo>
                  <a:cubicBezTo>
                    <a:pt x="9502" y="703"/>
                    <a:pt x="9490" y="691"/>
                    <a:pt x="9502" y="691"/>
                  </a:cubicBezTo>
                  <a:cubicBezTo>
                    <a:pt x="9549" y="703"/>
                    <a:pt x="9490" y="703"/>
                    <a:pt x="9514" y="703"/>
                  </a:cubicBezTo>
                  <a:lnTo>
                    <a:pt x="9490" y="703"/>
                  </a:lnTo>
                  <a:cubicBezTo>
                    <a:pt x="9490" y="715"/>
                    <a:pt x="9538" y="715"/>
                    <a:pt x="9573" y="727"/>
                  </a:cubicBezTo>
                  <a:lnTo>
                    <a:pt x="9549" y="727"/>
                  </a:lnTo>
                  <a:cubicBezTo>
                    <a:pt x="9561" y="727"/>
                    <a:pt x="9561" y="739"/>
                    <a:pt x="9561" y="739"/>
                  </a:cubicBezTo>
                  <a:cubicBezTo>
                    <a:pt x="9538" y="739"/>
                    <a:pt x="9502" y="751"/>
                    <a:pt x="9502" y="751"/>
                  </a:cubicBezTo>
                  <a:cubicBezTo>
                    <a:pt x="9490" y="755"/>
                    <a:pt x="9483" y="756"/>
                    <a:pt x="9480" y="756"/>
                  </a:cubicBezTo>
                  <a:cubicBezTo>
                    <a:pt x="9473" y="756"/>
                    <a:pt x="9478" y="751"/>
                    <a:pt x="9478" y="751"/>
                  </a:cubicBezTo>
                  <a:cubicBezTo>
                    <a:pt x="9419" y="751"/>
                    <a:pt x="9442" y="763"/>
                    <a:pt x="9383" y="763"/>
                  </a:cubicBezTo>
                  <a:cubicBezTo>
                    <a:pt x="9387" y="767"/>
                    <a:pt x="9392" y="768"/>
                    <a:pt x="9398" y="768"/>
                  </a:cubicBezTo>
                  <a:cubicBezTo>
                    <a:pt x="9411" y="768"/>
                    <a:pt x="9426" y="763"/>
                    <a:pt x="9442" y="763"/>
                  </a:cubicBezTo>
                  <a:cubicBezTo>
                    <a:pt x="9466" y="763"/>
                    <a:pt x="9514" y="763"/>
                    <a:pt x="9478" y="775"/>
                  </a:cubicBezTo>
                  <a:lnTo>
                    <a:pt x="9538" y="775"/>
                  </a:lnTo>
                  <a:cubicBezTo>
                    <a:pt x="9490" y="775"/>
                    <a:pt x="9526" y="775"/>
                    <a:pt x="9514" y="786"/>
                  </a:cubicBezTo>
                  <a:lnTo>
                    <a:pt x="9490" y="786"/>
                  </a:lnTo>
                  <a:cubicBezTo>
                    <a:pt x="9490" y="786"/>
                    <a:pt x="9478" y="798"/>
                    <a:pt x="9466" y="798"/>
                  </a:cubicBezTo>
                  <a:lnTo>
                    <a:pt x="9430" y="798"/>
                  </a:lnTo>
                  <a:lnTo>
                    <a:pt x="9419" y="810"/>
                  </a:lnTo>
                  <a:cubicBezTo>
                    <a:pt x="9442" y="798"/>
                    <a:pt x="9466" y="798"/>
                    <a:pt x="9490" y="798"/>
                  </a:cubicBezTo>
                  <a:cubicBezTo>
                    <a:pt x="9538" y="798"/>
                    <a:pt x="9573" y="798"/>
                    <a:pt x="9573" y="810"/>
                  </a:cubicBezTo>
                  <a:cubicBezTo>
                    <a:pt x="9557" y="814"/>
                    <a:pt x="9548" y="816"/>
                    <a:pt x="9541" y="816"/>
                  </a:cubicBezTo>
                  <a:cubicBezTo>
                    <a:pt x="9527" y="816"/>
                    <a:pt x="9522" y="810"/>
                    <a:pt x="9490" y="810"/>
                  </a:cubicBezTo>
                  <a:cubicBezTo>
                    <a:pt x="9478" y="816"/>
                    <a:pt x="9508" y="816"/>
                    <a:pt x="9541" y="816"/>
                  </a:cubicBezTo>
                  <a:cubicBezTo>
                    <a:pt x="9573" y="816"/>
                    <a:pt x="9609" y="816"/>
                    <a:pt x="9609" y="822"/>
                  </a:cubicBezTo>
                  <a:cubicBezTo>
                    <a:pt x="9585" y="834"/>
                    <a:pt x="9633" y="834"/>
                    <a:pt x="9633" y="834"/>
                  </a:cubicBezTo>
                  <a:cubicBezTo>
                    <a:pt x="9609" y="834"/>
                    <a:pt x="9597" y="846"/>
                    <a:pt x="9573" y="858"/>
                  </a:cubicBezTo>
                  <a:lnTo>
                    <a:pt x="9514" y="858"/>
                  </a:lnTo>
                  <a:cubicBezTo>
                    <a:pt x="9561" y="858"/>
                    <a:pt x="9561" y="870"/>
                    <a:pt x="9573" y="870"/>
                  </a:cubicBezTo>
                  <a:lnTo>
                    <a:pt x="9609" y="870"/>
                  </a:lnTo>
                  <a:cubicBezTo>
                    <a:pt x="9621" y="870"/>
                    <a:pt x="9645" y="882"/>
                    <a:pt x="9645" y="882"/>
                  </a:cubicBezTo>
                  <a:cubicBezTo>
                    <a:pt x="9651" y="888"/>
                    <a:pt x="9660" y="888"/>
                    <a:pt x="9673" y="888"/>
                  </a:cubicBezTo>
                  <a:cubicBezTo>
                    <a:pt x="9684" y="888"/>
                    <a:pt x="9699" y="888"/>
                    <a:pt x="9718" y="891"/>
                  </a:cubicBezTo>
                  <a:lnTo>
                    <a:pt x="9718" y="891"/>
                  </a:lnTo>
                  <a:cubicBezTo>
                    <a:pt x="9724" y="890"/>
                    <a:pt x="9727" y="890"/>
                    <a:pt x="9729" y="890"/>
                  </a:cubicBezTo>
                  <a:cubicBezTo>
                    <a:pt x="9732" y="890"/>
                    <a:pt x="9729" y="891"/>
                    <a:pt x="9725" y="893"/>
                  </a:cubicBezTo>
                  <a:lnTo>
                    <a:pt x="9725" y="893"/>
                  </a:lnTo>
                  <a:cubicBezTo>
                    <a:pt x="9722" y="892"/>
                    <a:pt x="9720" y="892"/>
                    <a:pt x="9718" y="891"/>
                  </a:cubicBezTo>
                  <a:lnTo>
                    <a:pt x="9718" y="891"/>
                  </a:lnTo>
                  <a:cubicBezTo>
                    <a:pt x="9715" y="892"/>
                    <a:pt x="9710" y="893"/>
                    <a:pt x="9704" y="894"/>
                  </a:cubicBezTo>
                  <a:cubicBezTo>
                    <a:pt x="9691" y="894"/>
                    <a:pt x="9671" y="897"/>
                    <a:pt x="9653" y="902"/>
                  </a:cubicBezTo>
                  <a:lnTo>
                    <a:pt x="9653" y="902"/>
                  </a:lnTo>
                  <a:cubicBezTo>
                    <a:pt x="9678" y="899"/>
                    <a:pt x="9700" y="894"/>
                    <a:pt x="9722" y="894"/>
                  </a:cubicBezTo>
                  <a:lnTo>
                    <a:pt x="9722" y="894"/>
                  </a:lnTo>
                  <a:cubicBezTo>
                    <a:pt x="9723" y="893"/>
                    <a:pt x="9724" y="893"/>
                    <a:pt x="9725" y="893"/>
                  </a:cubicBezTo>
                  <a:lnTo>
                    <a:pt x="9725" y="893"/>
                  </a:lnTo>
                  <a:cubicBezTo>
                    <a:pt x="9726" y="893"/>
                    <a:pt x="9727" y="893"/>
                    <a:pt x="9728" y="894"/>
                  </a:cubicBezTo>
                  <a:cubicBezTo>
                    <a:pt x="9746" y="890"/>
                    <a:pt x="9757" y="889"/>
                    <a:pt x="9764" y="889"/>
                  </a:cubicBezTo>
                  <a:cubicBezTo>
                    <a:pt x="9782" y="889"/>
                    <a:pt x="9776" y="897"/>
                    <a:pt x="9776" y="905"/>
                  </a:cubicBezTo>
                  <a:cubicBezTo>
                    <a:pt x="9752" y="917"/>
                    <a:pt x="9740" y="917"/>
                    <a:pt x="9704" y="929"/>
                  </a:cubicBezTo>
                  <a:cubicBezTo>
                    <a:pt x="9704" y="929"/>
                    <a:pt x="9704" y="929"/>
                    <a:pt x="9692" y="941"/>
                  </a:cubicBezTo>
                  <a:cubicBezTo>
                    <a:pt x="9692" y="941"/>
                    <a:pt x="9716" y="941"/>
                    <a:pt x="9705" y="953"/>
                  </a:cubicBezTo>
                  <a:lnTo>
                    <a:pt x="9705" y="953"/>
                  </a:lnTo>
                  <a:cubicBezTo>
                    <a:pt x="9700" y="953"/>
                    <a:pt x="9696" y="953"/>
                    <a:pt x="9692" y="953"/>
                  </a:cubicBezTo>
                  <a:cubicBezTo>
                    <a:pt x="9678" y="957"/>
                    <a:pt x="9673" y="958"/>
                    <a:pt x="9671" y="958"/>
                  </a:cubicBezTo>
                  <a:cubicBezTo>
                    <a:pt x="9668" y="958"/>
                    <a:pt x="9689" y="950"/>
                    <a:pt x="9680" y="941"/>
                  </a:cubicBezTo>
                  <a:lnTo>
                    <a:pt x="9680" y="941"/>
                  </a:lnTo>
                  <a:cubicBezTo>
                    <a:pt x="9621" y="953"/>
                    <a:pt x="9669" y="953"/>
                    <a:pt x="9633" y="965"/>
                  </a:cubicBezTo>
                  <a:cubicBezTo>
                    <a:pt x="9601" y="965"/>
                    <a:pt x="9612" y="960"/>
                    <a:pt x="9608" y="960"/>
                  </a:cubicBezTo>
                  <a:lnTo>
                    <a:pt x="9608" y="960"/>
                  </a:lnTo>
                  <a:cubicBezTo>
                    <a:pt x="9606" y="960"/>
                    <a:pt x="9601" y="961"/>
                    <a:pt x="9585" y="965"/>
                  </a:cubicBezTo>
                  <a:cubicBezTo>
                    <a:pt x="9573" y="965"/>
                    <a:pt x="9621" y="965"/>
                    <a:pt x="9609" y="977"/>
                  </a:cubicBezTo>
                  <a:cubicBezTo>
                    <a:pt x="9585" y="977"/>
                    <a:pt x="9577" y="972"/>
                    <a:pt x="9564" y="972"/>
                  </a:cubicBezTo>
                  <a:cubicBezTo>
                    <a:pt x="9557" y="972"/>
                    <a:pt x="9549" y="973"/>
                    <a:pt x="9538" y="977"/>
                  </a:cubicBezTo>
                  <a:lnTo>
                    <a:pt x="9526" y="977"/>
                  </a:lnTo>
                  <a:cubicBezTo>
                    <a:pt x="9526" y="975"/>
                    <a:pt x="9523" y="974"/>
                    <a:pt x="9518" y="974"/>
                  </a:cubicBezTo>
                  <a:cubicBezTo>
                    <a:pt x="9499" y="974"/>
                    <a:pt x="9452" y="989"/>
                    <a:pt x="9442" y="989"/>
                  </a:cubicBezTo>
                  <a:cubicBezTo>
                    <a:pt x="9423" y="989"/>
                    <a:pt x="9467" y="989"/>
                    <a:pt x="9464" y="995"/>
                  </a:cubicBezTo>
                  <a:lnTo>
                    <a:pt x="9464" y="995"/>
                  </a:lnTo>
                  <a:cubicBezTo>
                    <a:pt x="9456" y="996"/>
                    <a:pt x="9449" y="997"/>
                    <a:pt x="9442" y="1001"/>
                  </a:cubicBezTo>
                  <a:lnTo>
                    <a:pt x="9454" y="1001"/>
                  </a:lnTo>
                  <a:cubicBezTo>
                    <a:pt x="9457" y="999"/>
                    <a:pt x="9460" y="998"/>
                    <a:pt x="9463" y="997"/>
                  </a:cubicBezTo>
                  <a:lnTo>
                    <a:pt x="9463" y="997"/>
                  </a:lnTo>
                  <a:cubicBezTo>
                    <a:pt x="9462" y="998"/>
                    <a:pt x="9459" y="999"/>
                    <a:pt x="9454" y="1001"/>
                  </a:cubicBezTo>
                  <a:lnTo>
                    <a:pt x="9609" y="1001"/>
                  </a:lnTo>
                  <a:cubicBezTo>
                    <a:pt x="9597" y="1001"/>
                    <a:pt x="9597" y="1001"/>
                    <a:pt x="9585" y="1013"/>
                  </a:cubicBezTo>
                  <a:cubicBezTo>
                    <a:pt x="9633" y="1013"/>
                    <a:pt x="9633" y="1025"/>
                    <a:pt x="9680" y="1025"/>
                  </a:cubicBezTo>
                  <a:cubicBezTo>
                    <a:pt x="9645" y="1025"/>
                    <a:pt x="9621" y="1036"/>
                    <a:pt x="9597" y="1036"/>
                  </a:cubicBezTo>
                  <a:cubicBezTo>
                    <a:pt x="9595" y="1036"/>
                    <a:pt x="9590" y="1036"/>
                    <a:pt x="9585" y="1037"/>
                  </a:cubicBezTo>
                  <a:lnTo>
                    <a:pt x="9585" y="1037"/>
                  </a:lnTo>
                  <a:cubicBezTo>
                    <a:pt x="9573" y="1042"/>
                    <a:pt x="9582" y="1042"/>
                    <a:pt x="9590" y="1042"/>
                  </a:cubicBezTo>
                  <a:cubicBezTo>
                    <a:pt x="9597" y="1042"/>
                    <a:pt x="9603" y="1042"/>
                    <a:pt x="9585" y="1048"/>
                  </a:cubicBezTo>
                  <a:cubicBezTo>
                    <a:pt x="9573" y="1054"/>
                    <a:pt x="9558" y="1054"/>
                    <a:pt x="9545" y="1054"/>
                  </a:cubicBezTo>
                  <a:cubicBezTo>
                    <a:pt x="9532" y="1054"/>
                    <a:pt x="9520" y="1054"/>
                    <a:pt x="9514" y="1060"/>
                  </a:cubicBezTo>
                  <a:cubicBezTo>
                    <a:pt x="9514" y="1060"/>
                    <a:pt x="9540" y="1055"/>
                    <a:pt x="9554" y="1055"/>
                  </a:cubicBezTo>
                  <a:cubicBezTo>
                    <a:pt x="9561" y="1055"/>
                    <a:pt x="9565" y="1056"/>
                    <a:pt x="9561" y="1060"/>
                  </a:cubicBezTo>
                  <a:lnTo>
                    <a:pt x="9549" y="1060"/>
                  </a:lnTo>
                  <a:cubicBezTo>
                    <a:pt x="9538" y="1072"/>
                    <a:pt x="9561" y="1072"/>
                    <a:pt x="9585" y="1072"/>
                  </a:cubicBezTo>
                  <a:cubicBezTo>
                    <a:pt x="9514" y="1084"/>
                    <a:pt x="9597" y="1084"/>
                    <a:pt x="9526" y="1084"/>
                  </a:cubicBezTo>
                  <a:cubicBezTo>
                    <a:pt x="9534" y="1088"/>
                    <a:pt x="9540" y="1089"/>
                    <a:pt x="9546" y="1089"/>
                  </a:cubicBezTo>
                  <a:cubicBezTo>
                    <a:pt x="9549" y="1089"/>
                    <a:pt x="9552" y="1089"/>
                    <a:pt x="9555" y="1089"/>
                  </a:cubicBezTo>
                  <a:lnTo>
                    <a:pt x="9555" y="1089"/>
                  </a:lnTo>
                  <a:lnTo>
                    <a:pt x="9526" y="1096"/>
                  </a:lnTo>
                  <a:cubicBezTo>
                    <a:pt x="9517" y="1105"/>
                    <a:pt x="9529" y="1107"/>
                    <a:pt x="9546" y="1107"/>
                  </a:cubicBezTo>
                  <a:cubicBezTo>
                    <a:pt x="9565" y="1107"/>
                    <a:pt x="9590" y="1104"/>
                    <a:pt x="9599" y="1104"/>
                  </a:cubicBezTo>
                  <a:cubicBezTo>
                    <a:pt x="9605" y="1104"/>
                    <a:pt x="9605" y="1105"/>
                    <a:pt x="9597" y="1108"/>
                  </a:cubicBezTo>
                  <a:lnTo>
                    <a:pt x="9526" y="1108"/>
                  </a:lnTo>
                  <a:cubicBezTo>
                    <a:pt x="9538" y="1108"/>
                    <a:pt x="9526" y="1120"/>
                    <a:pt x="9561" y="1120"/>
                  </a:cubicBezTo>
                  <a:cubicBezTo>
                    <a:pt x="9561" y="1120"/>
                    <a:pt x="9549" y="1120"/>
                    <a:pt x="9538" y="1132"/>
                  </a:cubicBezTo>
                  <a:lnTo>
                    <a:pt x="9609" y="1132"/>
                  </a:lnTo>
                  <a:cubicBezTo>
                    <a:pt x="9597" y="1144"/>
                    <a:pt x="9573" y="1144"/>
                    <a:pt x="9549" y="1156"/>
                  </a:cubicBezTo>
                  <a:cubicBezTo>
                    <a:pt x="9585" y="1167"/>
                    <a:pt x="9526" y="1179"/>
                    <a:pt x="9561" y="1191"/>
                  </a:cubicBezTo>
                  <a:lnTo>
                    <a:pt x="9573" y="1191"/>
                  </a:lnTo>
                  <a:cubicBezTo>
                    <a:pt x="9571" y="1194"/>
                    <a:pt x="9572" y="1195"/>
                    <a:pt x="9575" y="1195"/>
                  </a:cubicBezTo>
                  <a:cubicBezTo>
                    <a:pt x="9585" y="1195"/>
                    <a:pt x="9611" y="1188"/>
                    <a:pt x="9625" y="1188"/>
                  </a:cubicBezTo>
                  <a:cubicBezTo>
                    <a:pt x="9630" y="1188"/>
                    <a:pt x="9633" y="1189"/>
                    <a:pt x="9633" y="1191"/>
                  </a:cubicBezTo>
                  <a:cubicBezTo>
                    <a:pt x="9573" y="1191"/>
                    <a:pt x="9585" y="1203"/>
                    <a:pt x="9561" y="1215"/>
                  </a:cubicBezTo>
                  <a:cubicBezTo>
                    <a:pt x="9538" y="1227"/>
                    <a:pt x="9609" y="1227"/>
                    <a:pt x="9573" y="1251"/>
                  </a:cubicBezTo>
                  <a:lnTo>
                    <a:pt x="9538" y="1251"/>
                  </a:lnTo>
                  <a:cubicBezTo>
                    <a:pt x="9526" y="1263"/>
                    <a:pt x="9538" y="1263"/>
                    <a:pt x="9538" y="1275"/>
                  </a:cubicBezTo>
                  <a:lnTo>
                    <a:pt x="9526" y="1275"/>
                  </a:lnTo>
                  <a:cubicBezTo>
                    <a:pt x="9478" y="1298"/>
                    <a:pt x="9538" y="1298"/>
                    <a:pt x="9561" y="1310"/>
                  </a:cubicBezTo>
                  <a:cubicBezTo>
                    <a:pt x="9549" y="1310"/>
                    <a:pt x="9526" y="1322"/>
                    <a:pt x="9514" y="1322"/>
                  </a:cubicBezTo>
                  <a:cubicBezTo>
                    <a:pt x="9502" y="1322"/>
                    <a:pt x="9502" y="1334"/>
                    <a:pt x="9549" y="1334"/>
                  </a:cubicBezTo>
                  <a:cubicBezTo>
                    <a:pt x="9502" y="1358"/>
                    <a:pt x="9573" y="1346"/>
                    <a:pt x="9514" y="1358"/>
                  </a:cubicBezTo>
                  <a:lnTo>
                    <a:pt x="9502" y="1358"/>
                  </a:lnTo>
                  <a:cubicBezTo>
                    <a:pt x="9490" y="1370"/>
                    <a:pt x="9490" y="1370"/>
                    <a:pt x="9490" y="1382"/>
                  </a:cubicBezTo>
                  <a:cubicBezTo>
                    <a:pt x="9526" y="1382"/>
                    <a:pt x="9597" y="1382"/>
                    <a:pt x="9585" y="1394"/>
                  </a:cubicBezTo>
                  <a:cubicBezTo>
                    <a:pt x="9557" y="1398"/>
                    <a:pt x="9546" y="1399"/>
                    <a:pt x="9540" y="1399"/>
                  </a:cubicBezTo>
                  <a:cubicBezTo>
                    <a:pt x="9528" y="1399"/>
                    <a:pt x="9542" y="1394"/>
                    <a:pt x="9502" y="1394"/>
                  </a:cubicBezTo>
                  <a:cubicBezTo>
                    <a:pt x="9514" y="1406"/>
                    <a:pt x="9526" y="1406"/>
                    <a:pt x="9514" y="1406"/>
                  </a:cubicBezTo>
                  <a:lnTo>
                    <a:pt x="9466" y="1406"/>
                  </a:lnTo>
                  <a:cubicBezTo>
                    <a:pt x="9454" y="1417"/>
                    <a:pt x="9478" y="1417"/>
                    <a:pt x="9502" y="1417"/>
                  </a:cubicBezTo>
                  <a:lnTo>
                    <a:pt x="9538" y="1417"/>
                  </a:lnTo>
                  <a:cubicBezTo>
                    <a:pt x="9549" y="1417"/>
                    <a:pt x="9561" y="1406"/>
                    <a:pt x="9561" y="1406"/>
                  </a:cubicBezTo>
                  <a:cubicBezTo>
                    <a:pt x="9609" y="1406"/>
                    <a:pt x="9561" y="1417"/>
                    <a:pt x="9585" y="1429"/>
                  </a:cubicBezTo>
                  <a:cubicBezTo>
                    <a:pt x="9585" y="1429"/>
                    <a:pt x="9597" y="1417"/>
                    <a:pt x="9633" y="1417"/>
                  </a:cubicBezTo>
                  <a:cubicBezTo>
                    <a:pt x="9629" y="1421"/>
                    <a:pt x="9634" y="1423"/>
                    <a:pt x="9644" y="1423"/>
                  </a:cubicBezTo>
                  <a:cubicBezTo>
                    <a:pt x="9665" y="1423"/>
                    <a:pt x="9704" y="1417"/>
                    <a:pt x="9728" y="1417"/>
                  </a:cubicBezTo>
                  <a:cubicBezTo>
                    <a:pt x="9710" y="1429"/>
                    <a:pt x="9692" y="1432"/>
                    <a:pt x="9673" y="1432"/>
                  </a:cubicBezTo>
                  <a:cubicBezTo>
                    <a:pt x="9654" y="1432"/>
                    <a:pt x="9633" y="1429"/>
                    <a:pt x="9609" y="1429"/>
                  </a:cubicBezTo>
                  <a:cubicBezTo>
                    <a:pt x="9585" y="1429"/>
                    <a:pt x="9549" y="1441"/>
                    <a:pt x="9526" y="1441"/>
                  </a:cubicBezTo>
                  <a:cubicBezTo>
                    <a:pt x="9526" y="1441"/>
                    <a:pt x="9526" y="1441"/>
                    <a:pt x="9526" y="1453"/>
                  </a:cubicBezTo>
                  <a:lnTo>
                    <a:pt x="9573" y="1453"/>
                  </a:lnTo>
                  <a:lnTo>
                    <a:pt x="9561" y="1465"/>
                  </a:lnTo>
                  <a:lnTo>
                    <a:pt x="9573" y="1465"/>
                  </a:lnTo>
                  <a:cubicBezTo>
                    <a:pt x="9585" y="1525"/>
                    <a:pt x="9526" y="1548"/>
                    <a:pt x="9573" y="1596"/>
                  </a:cubicBezTo>
                  <a:lnTo>
                    <a:pt x="9538" y="1644"/>
                  </a:lnTo>
                  <a:cubicBezTo>
                    <a:pt x="9549" y="1679"/>
                    <a:pt x="9538" y="1679"/>
                    <a:pt x="9549" y="1703"/>
                  </a:cubicBezTo>
                  <a:cubicBezTo>
                    <a:pt x="9549" y="1686"/>
                    <a:pt x="9555" y="1670"/>
                    <a:pt x="9563" y="1670"/>
                  </a:cubicBezTo>
                  <a:cubicBezTo>
                    <a:pt x="9566" y="1670"/>
                    <a:pt x="9570" y="1672"/>
                    <a:pt x="9573" y="1679"/>
                  </a:cubicBezTo>
                  <a:cubicBezTo>
                    <a:pt x="9573" y="1664"/>
                    <a:pt x="9578" y="1660"/>
                    <a:pt x="9583" y="1660"/>
                  </a:cubicBezTo>
                  <a:cubicBezTo>
                    <a:pt x="9584" y="1660"/>
                    <a:pt x="9585" y="1660"/>
                    <a:pt x="9586" y="1660"/>
                  </a:cubicBezTo>
                  <a:lnTo>
                    <a:pt x="9586" y="1660"/>
                  </a:lnTo>
                  <a:cubicBezTo>
                    <a:pt x="9579" y="1651"/>
                    <a:pt x="9573" y="1632"/>
                    <a:pt x="9573" y="1608"/>
                  </a:cubicBezTo>
                  <a:cubicBezTo>
                    <a:pt x="9582" y="1600"/>
                    <a:pt x="9584" y="1591"/>
                    <a:pt x="9593" y="1591"/>
                  </a:cubicBezTo>
                  <a:cubicBezTo>
                    <a:pt x="9597" y="1591"/>
                    <a:pt x="9602" y="1593"/>
                    <a:pt x="9609" y="1596"/>
                  </a:cubicBezTo>
                  <a:lnTo>
                    <a:pt x="9585" y="1572"/>
                  </a:lnTo>
                  <a:cubicBezTo>
                    <a:pt x="9588" y="1561"/>
                    <a:pt x="9591" y="1557"/>
                    <a:pt x="9595" y="1557"/>
                  </a:cubicBezTo>
                  <a:cubicBezTo>
                    <a:pt x="9606" y="1557"/>
                    <a:pt x="9620" y="1589"/>
                    <a:pt x="9635" y="1589"/>
                  </a:cubicBezTo>
                  <a:cubicBezTo>
                    <a:pt x="9639" y="1589"/>
                    <a:pt x="9642" y="1587"/>
                    <a:pt x="9645" y="1584"/>
                  </a:cubicBezTo>
                  <a:lnTo>
                    <a:pt x="9645" y="1584"/>
                  </a:lnTo>
                  <a:cubicBezTo>
                    <a:pt x="9633" y="1608"/>
                    <a:pt x="9633" y="1608"/>
                    <a:pt x="9621" y="1644"/>
                  </a:cubicBezTo>
                  <a:cubicBezTo>
                    <a:pt x="9633" y="1620"/>
                    <a:pt x="9645" y="1596"/>
                    <a:pt x="9669" y="1572"/>
                  </a:cubicBezTo>
                  <a:cubicBezTo>
                    <a:pt x="9669" y="1560"/>
                    <a:pt x="9669" y="1560"/>
                    <a:pt x="9669" y="1548"/>
                  </a:cubicBezTo>
                  <a:cubicBezTo>
                    <a:pt x="9669" y="1548"/>
                    <a:pt x="9669" y="1548"/>
                    <a:pt x="9669" y="1537"/>
                  </a:cubicBezTo>
                  <a:cubicBezTo>
                    <a:pt x="9680" y="1525"/>
                    <a:pt x="9680" y="1525"/>
                    <a:pt x="9692" y="1525"/>
                  </a:cubicBezTo>
                  <a:cubicBezTo>
                    <a:pt x="9692" y="1537"/>
                    <a:pt x="9680" y="1537"/>
                    <a:pt x="9669" y="1537"/>
                  </a:cubicBezTo>
                  <a:lnTo>
                    <a:pt x="9728" y="1537"/>
                  </a:lnTo>
                  <a:cubicBezTo>
                    <a:pt x="9716" y="1537"/>
                    <a:pt x="9704" y="1537"/>
                    <a:pt x="9704" y="1548"/>
                  </a:cubicBezTo>
                  <a:lnTo>
                    <a:pt x="9716" y="1548"/>
                  </a:lnTo>
                  <a:cubicBezTo>
                    <a:pt x="9716" y="1548"/>
                    <a:pt x="9704" y="1548"/>
                    <a:pt x="9680" y="1560"/>
                  </a:cubicBezTo>
                  <a:lnTo>
                    <a:pt x="9716" y="1560"/>
                  </a:lnTo>
                  <a:cubicBezTo>
                    <a:pt x="9716" y="1560"/>
                    <a:pt x="9716" y="1572"/>
                    <a:pt x="9716" y="1572"/>
                  </a:cubicBezTo>
                  <a:cubicBezTo>
                    <a:pt x="9714" y="1567"/>
                    <a:pt x="9711" y="1565"/>
                    <a:pt x="9709" y="1565"/>
                  </a:cubicBezTo>
                  <a:cubicBezTo>
                    <a:pt x="9701" y="1565"/>
                    <a:pt x="9693" y="1579"/>
                    <a:pt x="9682" y="1579"/>
                  </a:cubicBezTo>
                  <a:cubicBezTo>
                    <a:pt x="9678" y="1579"/>
                    <a:pt x="9674" y="1577"/>
                    <a:pt x="9669" y="1572"/>
                  </a:cubicBezTo>
                  <a:lnTo>
                    <a:pt x="9669" y="1572"/>
                  </a:lnTo>
                  <a:lnTo>
                    <a:pt x="9692" y="1620"/>
                  </a:lnTo>
                  <a:cubicBezTo>
                    <a:pt x="9692" y="1596"/>
                    <a:pt x="9716" y="1620"/>
                    <a:pt x="9704" y="1584"/>
                  </a:cubicBezTo>
                  <a:lnTo>
                    <a:pt x="9704" y="1584"/>
                  </a:lnTo>
                  <a:cubicBezTo>
                    <a:pt x="9728" y="1608"/>
                    <a:pt x="9692" y="1632"/>
                    <a:pt x="9692" y="1656"/>
                  </a:cubicBezTo>
                  <a:cubicBezTo>
                    <a:pt x="9697" y="1659"/>
                    <a:pt x="9701" y="1660"/>
                    <a:pt x="9704" y="1660"/>
                  </a:cubicBezTo>
                  <a:cubicBezTo>
                    <a:pt x="9720" y="1660"/>
                    <a:pt x="9721" y="1629"/>
                    <a:pt x="9728" y="1629"/>
                  </a:cubicBezTo>
                  <a:cubicBezTo>
                    <a:pt x="9731" y="1629"/>
                    <a:pt x="9735" y="1633"/>
                    <a:pt x="9740" y="1644"/>
                  </a:cubicBezTo>
                  <a:lnTo>
                    <a:pt x="9740" y="1679"/>
                  </a:lnTo>
                  <a:cubicBezTo>
                    <a:pt x="9744" y="1679"/>
                    <a:pt x="9748" y="1678"/>
                    <a:pt x="9752" y="1677"/>
                  </a:cubicBezTo>
                  <a:lnTo>
                    <a:pt x="9752" y="1677"/>
                  </a:lnTo>
                  <a:cubicBezTo>
                    <a:pt x="9752" y="1677"/>
                    <a:pt x="9752" y="1678"/>
                    <a:pt x="9752" y="1679"/>
                  </a:cubicBezTo>
                  <a:cubicBezTo>
                    <a:pt x="9758" y="1679"/>
                    <a:pt x="9761" y="1676"/>
                    <a:pt x="9762" y="1675"/>
                  </a:cubicBezTo>
                  <a:lnTo>
                    <a:pt x="9762" y="1675"/>
                  </a:lnTo>
                  <a:cubicBezTo>
                    <a:pt x="9763" y="1676"/>
                    <a:pt x="9764" y="1677"/>
                    <a:pt x="9764" y="1679"/>
                  </a:cubicBezTo>
                  <a:cubicBezTo>
                    <a:pt x="9764" y="1675"/>
                    <a:pt x="9764" y="1674"/>
                    <a:pt x="9763" y="1674"/>
                  </a:cubicBezTo>
                  <a:cubicBezTo>
                    <a:pt x="9763" y="1674"/>
                    <a:pt x="9763" y="1674"/>
                    <a:pt x="9762" y="1675"/>
                  </a:cubicBezTo>
                  <a:lnTo>
                    <a:pt x="9762" y="1675"/>
                  </a:lnTo>
                  <a:cubicBezTo>
                    <a:pt x="9762" y="1674"/>
                    <a:pt x="9761" y="1674"/>
                    <a:pt x="9760" y="1674"/>
                  </a:cubicBezTo>
                  <a:cubicBezTo>
                    <a:pt x="9758" y="1674"/>
                    <a:pt x="9755" y="1675"/>
                    <a:pt x="9752" y="1677"/>
                  </a:cubicBezTo>
                  <a:lnTo>
                    <a:pt x="9752" y="1677"/>
                  </a:lnTo>
                  <a:cubicBezTo>
                    <a:pt x="9753" y="1620"/>
                    <a:pt x="9776" y="1619"/>
                    <a:pt x="9788" y="1584"/>
                  </a:cubicBezTo>
                  <a:cubicBezTo>
                    <a:pt x="9811" y="1584"/>
                    <a:pt x="9847" y="1572"/>
                    <a:pt x="9895" y="1572"/>
                  </a:cubicBezTo>
                  <a:lnTo>
                    <a:pt x="9871" y="1572"/>
                  </a:lnTo>
                  <a:cubicBezTo>
                    <a:pt x="9954" y="1548"/>
                    <a:pt x="9966" y="1525"/>
                    <a:pt x="9990" y="1501"/>
                  </a:cubicBezTo>
                  <a:cubicBezTo>
                    <a:pt x="9930" y="1501"/>
                    <a:pt x="10014" y="1489"/>
                    <a:pt x="9978" y="1477"/>
                  </a:cubicBezTo>
                  <a:cubicBezTo>
                    <a:pt x="9907" y="1477"/>
                    <a:pt x="9954" y="1477"/>
                    <a:pt x="9942" y="1465"/>
                  </a:cubicBezTo>
                  <a:lnTo>
                    <a:pt x="9942" y="1465"/>
                  </a:lnTo>
                  <a:cubicBezTo>
                    <a:pt x="9946" y="1469"/>
                    <a:pt x="9952" y="1470"/>
                    <a:pt x="9960" y="1470"/>
                  </a:cubicBezTo>
                  <a:cubicBezTo>
                    <a:pt x="9978" y="1470"/>
                    <a:pt x="10002" y="1462"/>
                    <a:pt x="10002" y="1453"/>
                  </a:cubicBezTo>
                  <a:lnTo>
                    <a:pt x="9978" y="1453"/>
                  </a:lnTo>
                  <a:cubicBezTo>
                    <a:pt x="10002" y="1453"/>
                    <a:pt x="10050" y="1429"/>
                    <a:pt x="10002" y="1429"/>
                  </a:cubicBezTo>
                  <a:cubicBezTo>
                    <a:pt x="10010" y="1425"/>
                    <a:pt x="10015" y="1424"/>
                    <a:pt x="10019" y="1424"/>
                  </a:cubicBezTo>
                  <a:cubicBezTo>
                    <a:pt x="10027" y="1424"/>
                    <a:pt x="10030" y="1429"/>
                    <a:pt x="10038" y="1429"/>
                  </a:cubicBezTo>
                  <a:cubicBezTo>
                    <a:pt x="10055" y="1423"/>
                    <a:pt x="10050" y="1423"/>
                    <a:pt x="10042" y="1423"/>
                  </a:cubicBezTo>
                  <a:cubicBezTo>
                    <a:pt x="10035" y="1423"/>
                    <a:pt x="10026" y="1423"/>
                    <a:pt x="10038" y="1417"/>
                  </a:cubicBezTo>
                  <a:lnTo>
                    <a:pt x="10050" y="1417"/>
                  </a:lnTo>
                  <a:cubicBezTo>
                    <a:pt x="10038" y="1417"/>
                    <a:pt x="10061" y="1406"/>
                    <a:pt x="10073" y="1394"/>
                  </a:cubicBezTo>
                  <a:lnTo>
                    <a:pt x="10073" y="1394"/>
                  </a:lnTo>
                  <a:cubicBezTo>
                    <a:pt x="10052" y="1397"/>
                    <a:pt x="10041" y="1399"/>
                    <a:pt x="10034" y="1399"/>
                  </a:cubicBezTo>
                  <a:cubicBezTo>
                    <a:pt x="10018" y="1399"/>
                    <a:pt x="10031" y="1390"/>
                    <a:pt x="10014" y="1382"/>
                  </a:cubicBezTo>
                  <a:cubicBezTo>
                    <a:pt x="10038" y="1382"/>
                    <a:pt x="10038" y="1382"/>
                    <a:pt x="10050" y="1370"/>
                  </a:cubicBezTo>
                  <a:lnTo>
                    <a:pt x="10002" y="1370"/>
                  </a:lnTo>
                  <a:cubicBezTo>
                    <a:pt x="9954" y="1370"/>
                    <a:pt x="10038" y="1370"/>
                    <a:pt x="10014" y="1358"/>
                  </a:cubicBezTo>
                  <a:lnTo>
                    <a:pt x="10002" y="1358"/>
                  </a:lnTo>
                  <a:cubicBezTo>
                    <a:pt x="9978" y="1358"/>
                    <a:pt x="10014" y="1346"/>
                    <a:pt x="10050" y="1334"/>
                  </a:cubicBezTo>
                  <a:cubicBezTo>
                    <a:pt x="9919" y="1310"/>
                    <a:pt x="10121" y="1251"/>
                    <a:pt x="10073" y="1215"/>
                  </a:cubicBezTo>
                  <a:lnTo>
                    <a:pt x="10014" y="1215"/>
                  </a:lnTo>
                  <a:cubicBezTo>
                    <a:pt x="10002" y="1215"/>
                    <a:pt x="10002" y="1215"/>
                    <a:pt x="9990" y="1227"/>
                  </a:cubicBezTo>
                  <a:lnTo>
                    <a:pt x="9978" y="1227"/>
                  </a:lnTo>
                  <a:cubicBezTo>
                    <a:pt x="9978" y="1221"/>
                    <a:pt x="9972" y="1221"/>
                    <a:pt x="9968" y="1221"/>
                  </a:cubicBezTo>
                  <a:cubicBezTo>
                    <a:pt x="9963" y="1221"/>
                    <a:pt x="9960" y="1221"/>
                    <a:pt x="9966" y="1215"/>
                  </a:cubicBezTo>
                  <a:lnTo>
                    <a:pt x="9978" y="1215"/>
                  </a:lnTo>
                  <a:lnTo>
                    <a:pt x="10002" y="1191"/>
                  </a:lnTo>
                  <a:cubicBezTo>
                    <a:pt x="9942" y="1191"/>
                    <a:pt x="10002" y="1179"/>
                    <a:pt x="10014" y="1179"/>
                  </a:cubicBezTo>
                  <a:cubicBezTo>
                    <a:pt x="10026" y="1175"/>
                    <a:pt x="10031" y="1174"/>
                    <a:pt x="10035" y="1174"/>
                  </a:cubicBezTo>
                  <a:cubicBezTo>
                    <a:pt x="10041" y="1174"/>
                    <a:pt x="10041" y="1178"/>
                    <a:pt x="10062" y="1179"/>
                  </a:cubicBezTo>
                  <a:lnTo>
                    <a:pt x="10062" y="1179"/>
                  </a:lnTo>
                  <a:lnTo>
                    <a:pt x="10073" y="1167"/>
                  </a:lnTo>
                  <a:lnTo>
                    <a:pt x="10061" y="1167"/>
                  </a:lnTo>
                  <a:cubicBezTo>
                    <a:pt x="10097" y="1156"/>
                    <a:pt x="10073" y="1156"/>
                    <a:pt x="10109" y="1156"/>
                  </a:cubicBezTo>
                  <a:cubicBezTo>
                    <a:pt x="10133" y="1132"/>
                    <a:pt x="10050" y="1144"/>
                    <a:pt x="10109" y="1120"/>
                  </a:cubicBezTo>
                  <a:lnTo>
                    <a:pt x="10050" y="1120"/>
                  </a:lnTo>
                  <a:cubicBezTo>
                    <a:pt x="10061" y="1108"/>
                    <a:pt x="10073" y="1108"/>
                    <a:pt x="10085" y="1108"/>
                  </a:cubicBezTo>
                  <a:lnTo>
                    <a:pt x="10061" y="1108"/>
                  </a:lnTo>
                  <a:cubicBezTo>
                    <a:pt x="10133" y="1096"/>
                    <a:pt x="10085" y="1096"/>
                    <a:pt x="10109" y="1072"/>
                  </a:cubicBezTo>
                  <a:lnTo>
                    <a:pt x="10121" y="1072"/>
                  </a:lnTo>
                  <a:cubicBezTo>
                    <a:pt x="10109" y="1072"/>
                    <a:pt x="10087" y="1072"/>
                    <a:pt x="10096" y="1061"/>
                  </a:cubicBezTo>
                  <a:lnTo>
                    <a:pt x="10096" y="1061"/>
                  </a:lnTo>
                  <a:cubicBezTo>
                    <a:pt x="10087" y="1063"/>
                    <a:pt x="10078" y="1064"/>
                    <a:pt x="10073" y="1064"/>
                  </a:cubicBezTo>
                  <a:cubicBezTo>
                    <a:pt x="10069" y="1064"/>
                    <a:pt x="10068" y="1063"/>
                    <a:pt x="10073" y="1060"/>
                  </a:cubicBezTo>
                  <a:cubicBezTo>
                    <a:pt x="10038" y="1060"/>
                    <a:pt x="10014" y="1072"/>
                    <a:pt x="9978" y="1072"/>
                  </a:cubicBezTo>
                  <a:cubicBezTo>
                    <a:pt x="10014" y="1072"/>
                    <a:pt x="10014" y="1060"/>
                    <a:pt x="9990" y="1060"/>
                  </a:cubicBezTo>
                  <a:lnTo>
                    <a:pt x="10002" y="1060"/>
                  </a:lnTo>
                  <a:lnTo>
                    <a:pt x="9978" y="1048"/>
                  </a:lnTo>
                  <a:lnTo>
                    <a:pt x="10050" y="1048"/>
                  </a:lnTo>
                  <a:cubicBezTo>
                    <a:pt x="10002" y="1048"/>
                    <a:pt x="10038" y="1036"/>
                    <a:pt x="10050" y="1025"/>
                  </a:cubicBezTo>
                  <a:lnTo>
                    <a:pt x="10073" y="1025"/>
                  </a:lnTo>
                  <a:cubicBezTo>
                    <a:pt x="10038" y="1025"/>
                    <a:pt x="10038" y="1013"/>
                    <a:pt x="10050" y="1001"/>
                  </a:cubicBezTo>
                  <a:lnTo>
                    <a:pt x="10073" y="1001"/>
                  </a:lnTo>
                  <a:cubicBezTo>
                    <a:pt x="10050" y="1001"/>
                    <a:pt x="10085" y="989"/>
                    <a:pt x="10109" y="989"/>
                  </a:cubicBezTo>
                  <a:cubicBezTo>
                    <a:pt x="10061" y="977"/>
                    <a:pt x="10192" y="953"/>
                    <a:pt x="10121" y="953"/>
                  </a:cubicBezTo>
                  <a:lnTo>
                    <a:pt x="10145" y="941"/>
                  </a:lnTo>
                  <a:cubicBezTo>
                    <a:pt x="10085" y="941"/>
                    <a:pt x="10169" y="917"/>
                    <a:pt x="10073" y="917"/>
                  </a:cubicBezTo>
                  <a:cubicBezTo>
                    <a:pt x="10120" y="904"/>
                    <a:pt x="10116" y="900"/>
                    <a:pt x="10099" y="900"/>
                  </a:cubicBezTo>
                  <a:cubicBezTo>
                    <a:pt x="10085" y="900"/>
                    <a:pt x="10064" y="902"/>
                    <a:pt x="10054" y="902"/>
                  </a:cubicBezTo>
                  <a:cubicBezTo>
                    <a:pt x="10044" y="902"/>
                    <a:pt x="10045" y="901"/>
                    <a:pt x="10073" y="894"/>
                  </a:cubicBezTo>
                  <a:lnTo>
                    <a:pt x="10061" y="894"/>
                  </a:lnTo>
                  <a:cubicBezTo>
                    <a:pt x="10073" y="846"/>
                    <a:pt x="10121" y="786"/>
                    <a:pt x="10061" y="739"/>
                  </a:cubicBezTo>
                  <a:lnTo>
                    <a:pt x="10085" y="739"/>
                  </a:lnTo>
                  <a:cubicBezTo>
                    <a:pt x="10097" y="715"/>
                    <a:pt x="10097" y="679"/>
                    <a:pt x="10085" y="655"/>
                  </a:cubicBezTo>
                  <a:cubicBezTo>
                    <a:pt x="10089" y="655"/>
                    <a:pt x="10093" y="655"/>
                    <a:pt x="10097" y="655"/>
                  </a:cubicBezTo>
                  <a:cubicBezTo>
                    <a:pt x="10192" y="655"/>
                    <a:pt x="10184" y="799"/>
                    <a:pt x="10288" y="822"/>
                  </a:cubicBezTo>
                  <a:cubicBezTo>
                    <a:pt x="10300" y="798"/>
                    <a:pt x="10300" y="786"/>
                    <a:pt x="10311" y="763"/>
                  </a:cubicBezTo>
                  <a:cubicBezTo>
                    <a:pt x="10323" y="751"/>
                    <a:pt x="10323" y="751"/>
                    <a:pt x="10323" y="739"/>
                  </a:cubicBezTo>
                  <a:lnTo>
                    <a:pt x="10323" y="739"/>
                  </a:lnTo>
                  <a:cubicBezTo>
                    <a:pt x="10311" y="751"/>
                    <a:pt x="10300" y="751"/>
                    <a:pt x="10300" y="751"/>
                  </a:cubicBezTo>
                  <a:cubicBezTo>
                    <a:pt x="10309" y="741"/>
                    <a:pt x="10326" y="708"/>
                    <a:pt x="10339" y="708"/>
                  </a:cubicBezTo>
                  <a:cubicBezTo>
                    <a:pt x="10342" y="708"/>
                    <a:pt x="10345" y="710"/>
                    <a:pt x="10347" y="715"/>
                  </a:cubicBezTo>
                  <a:cubicBezTo>
                    <a:pt x="10335" y="727"/>
                    <a:pt x="10335" y="727"/>
                    <a:pt x="10335" y="727"/>
                  </a:cubicBezTo>
                  <a:cubicBezTo>
                    <a:pt x="10338" y="729"/>
                    <a:pt x="10340" y="730"/>
                    <a:pt x="10341" y="730"/>
                  </a:cubicBezTo>
                  <a:cubicBezTo>
                    <a:pt x="10346" y="730"/>
                    <a:pt x="10348" y="723"/>
                    <a:pt x="10353" y="723"/>
                  </a:cubicBezTo>
                  <a:cubicBezTo>
                    <a:pt x="10355" y="723"/>
                    <a:pt x="10357" y="724"/>
                    <a:pt x="10359" y="727"/>
                  </a:cubicBezTo>
                  <a:cubicBezTo>
                    <a:pt x="10359" y="739"/>
                    <a:pt x="10359" y="727"/>
                    <a:pt x="10359" y="751"/>
                  </a:cubicBezTo>
                  <a:lnTo>
                    <a:pt x="10371" y="786"/>
                  </a:lnTo>
                  <a:cubicBezTo>
                    <a:pt x="10384" y="773"/>
                    <a:pt x="10393" y="768"/>
                    <a:pt x="10398" y="768"/>
                  </a:cubicBezTo>
                  <a:cubicBezTo>
                    <a:pt x="10413" y="768"/>
                    <a:pt x="10407" y="802"/>
                    <a:pt x="10407" y="810"/>
                  </a:cubicBezTo>
                  <a:cubicBezTo>
                    <a:pt x="10395" y="828"/>
                    <a:pt x="10389" y="828"/>
                    <a:pt x="10383" y="828"/>
                  </a:cubicBezTo>
                  <a:cubicBezTo>
                    <a:pt x="10377" y="828"/>
                    <a:pt x="10371" y="828"/>
                    <a:pt x="10359" y="846"/>
                  </a:cubicBezTo>
                  <a:lnTo>
                    <a:pt x="10359" y="882"/>
                  </a:lnTo>
                  <a:lnTo>
                    <a:pt x="10371" y="846"/>
                  </a:lnTo>
                  <a:lnTo>
                    <a:pt x="10383" y="870"/>
                  </a:lnTo>
                  <a:cubicBezTo>
                    <a:pt x="10383" y="861"/>
                    <a:pt x="10389" y="853"/>
                    <a:pt x="10392" y="853"/>
                  </a:cubicBezTo>
                  <a:cubicBezTo>
                    <a:pt x="10394" y="853"/>
                    <a:pt x="10395" y="854"/>
                    <a:pt x="10395" y="858"/>
                  </a:cubicBezTo>
                  <a:cubicBezTo>
                    <a:pt x="10395" y="870"/>
                    <a:pt x="10395" y="870"/>
                    <a:pt x="10383" y="882"/>
                  </a:cubicBezTo>
                  <a:lnTo>
                    <a:pt x="10383" y="882"/>
                  </a:lnTo>
                  <a:lnTo>
                    <a:pt x="10407" y="858"/>
                  </a:lnTo>
                  <a:lnTo>
                    <a:pt x="10407" y="858"/>
                  </a:lnTo>
                  <a:cubicBezTo>
                    <a:pt x="10383" y="894"/>
                    <a:pt x="10407" y="882"/>
                    <a:pt x="10395" y="917"/>
                  </a:cubicBezTo>
                  <a:cubicBezTo>
                    <a:pt x="10400" y="925"/>
                    <a:pt x="10407" y="928"/>
                    <a:pt x="10414" y="928"/>
                  </a:cubicBezTo>
                  <a:cubicBezTo>
                    <a:pt x="10426" y="928"/>
                    <a:pt x="10440" y="920"/>
                    <a:pt x="10450" y="920"/>
                  </a:cubicBezTo>
                  <a:cubicBezTo>
                    <a:pt x="10460" y="920"/>
                    <a:pt x="10466" y="927"/>
                    <a:pt x="10466" y="953"/>
                  </a:cubicBezTo>
                  <a:cubicBezTo>
                    <a:pt x="10466" y="933"/>
                    <a:pt x="10493" y="903"/>
                    <a:pt x="10508" y="903"/>
                  </a:cubicBezTo>
                  <a:cubicBezTo>
                    <a:pt x="10510" y="903"/>
                    <a:pt x="10512" y="904"/>
                    <a:pt x="10514" y="905"/>
                  </a:cubicBezTo>
                  <a:cubicBezTo>
                    <a:pt x="10514" y="917"/>
                    <a:pt x="10514" y="929"/>
                    <a:pt x="10502" y="941"/>
                  </a:cubicBezTo>
                  <a:lnTo>
                    <a:pt x="10526" y="929"/>
                  </a:lnTo>
                  <a:lnTo>
                    <a:pt x="10526" y="929"/>
                  </a:lnTo>
                  <a:cubicBezTo>
                    <a:pt x="10502" y="1001"/>
                    <a:pt x="10538" y="965"/>
                    <a:pt x="10550" y="1001"/>
                  </a:cubicBezTo>
                  <a:lnTo>
                    <a:pt x="10550" y="1013"/>
                  </a:lnTo>
                  <a:cubicBezTo>
                    <a:pt x="10558" y="1004"/>
                    <a:pt x="10566" y="996"/>
                    <a:pt x="10575" y="996"/>
                  </a:cubicBezTo>
                  <a:cubicBezTo>
                    <a:pt x="10578" y="996"/>
                    <a:pt x="10582" y="997"/>
                    <a:pt x="10585" y="1001"/>
                  </a:cubicBezTo>
                  <a:lnTo>
                    <a:pt x="10573" y="1036"/>
                  </a:lnTo>
                  <a:cubicBezTo>
                    <a:pt x="10573" y="1039"/>
                    <a:pt x="10574" y="1040"/>
                    <a:pt x="10575" y="1040"/>
                  </a:cubicBezTo>
                  <a:cubicBezTo>
                    <a:pt x="10582" y="1040"/>
                    <a:pt x="10608" y="993"/>
                    <a:pt x="10618" y="993"/>
                  </a:cubicBezTo>
                  <a:cubicBezTo>
                    <a:pt x="10620" y="993"/>
                    <a:pt x="10621" y="995"/>
                    <a:pt x="10621" y="1001"/>
                  </a:cubicBezTo>
                  <a:cubicBezTo>
                    <a:pt x="10645" y="965"/>
                    <a:pt x="10645" y="941"/>
                    <a:pt x="10657" y="906"/>
                  </a:cubicBezTo>
                  <a:lnTo>
                    <a:pt x="10657" y="906"/>
                  </a:lnTo>
                  <a:cubicBezTo>
                    <a:pt x="10649" y="929"/>
                    <a:pt x="10651" y="942"/>
                    <a:pt x="10657" y="942"/>
                  </a:cubicBezTo>
                  <a:cubicBezTo>
                    <a:pt x="10660" y="942"/>
                    <a:pt x="10664" y="938"/>
                    <a:pt x="10669" y="929"/>
                  </a:cubicBezTo>
                  <a:cubicBezTo>
                    <a:pt x="10676" y="926"/>
                    <a:pt x="10680" y="924"/>
                    <a:pt x="10681" y="924"/>
                  </a:cubicBezTo>
                  <a:lnTo>
                    <a:pt x="10681" y="924"/>
                  </a:lnTo>
                  <a:cubicBezTo>
                    <a:pt x="10686" y="924"/>
                    <a:pt x="10677" y="933"/>
                    <a:pt x="10669" y="941"/>
                  </a:cubicBezTo>
                  <a:lnTo>
                    <a:pt x="10692" y="929"/>
                  </a:lnTo>
                  <a:lnTo>
                    <a:pt x="10692" y="929"/>
                  </a:lnTo>
                  <a:cubicBezTo>
                    <a:pt x="10703" y="929"/>
                    <a:pt x="10684" y="969"/>
                    <a:pt x="10663" y="985"/>
                  </a:cubicBezTo>
                  <a:lnTo>
                    <a:pt x="10663" y="985"/>
                  </a:lnTo>
                  <a:cubicBezTo>
                    <a:pt x="10671" y="980"/>
                    <a:pt x="10677" y="979"/>
                    <a:pt x="10681" y="979"/>
                  </a:cubicBezTo>
                  <a:cubicBezTo>
                    <a:pt x="10694" y="979"/>
                    <a:pt x="10696" y="993"/>
                    <a:pt x="10704" y="1001"/>
                  </a:cubicBezTo>
                  <a:lnTo>
                    <a:pt x="10681" y="1025"/>
                  </a:lnTo>
                  <a:lnTo>
                    <a:pt x="10704" y="1036"/>
                  </a:lnTo>
                  <a:cubicBezTo>
                    <a:pt x="10716" y="1025"/>
                    <a:pt x="10725" y="1019"/>
                    <a:pt x="10733" y="1019"/>
                  </a:cubicBezTo>
                  <a:cubicBezTo>
                    <a:pt x="10740" y="1019"/>
                    <a:pt x="10746" y="1025"/>
                    <a:pt x="10752" y="1036"/>
                  </a:cubicBezTo>
                  <a:lnTo>
                    <a:pt x="10736" y="1058"/>
                  </a:lnTo>
                  <a:lnTo>
                    <a:pt x="10736" y="1058"/>
                  </a:lnTo>
                  <a:cubicBezTo>
                    <a:pt x="10737" y="1058"/>
                    <a:pt x="10739" y="1058"/>
                    <a:pt x="10740" y="1058"/>
                  </a:cubicBezTo>
                  <a:cubicBezTo>
                    <a:pt x="10761" y="1058"/>
                    <a:pt x="10750" y="1087"/>
                    <a:pt x="10740" y="1108"/>
                  </a:cubicBezTo>
                  <a:cubicBezTo>
                    <a:pt x="10746" y="1104"/>
                    <a:pt x="10750" y="1102"/>
                    <a:pt x="10753" y="1102"/>
                  </a:cubicBezTo>
                  <a:cubicBezTo>
                    <a:pt x="10775" y="1102"/>
                    <a:pt x="10766" y="1170"/>
                    <a:pt x="10788" y="1170"/>
                  </a:cubicBezTo>
                  <a:cubicBezTo>
                    <a:pt x="10794" y="1170"/>
                    <a:pt x="10801" y="1166"/>
                    <a:pt x="10812" y="1156"/>
                  </a:cubicBezTo>
                  <a:lnTo>
                    <a:pt x="10812" y="1156"/>
                  </a:lnTo>
                  <a:lnTo>
                    <a:pt x="10800" y="1179"/>
                  </a:lnTo>
                  <a:cubicBezTo>
                    <a:pt x="10810" y="1173"/>
                    <a:pt x="10818" y="1171"/>
                    <a:pt x="10824" y="1171"/>
                  </a:cubicBezTo>
                  <a:cubicBezTo>
                    <a:pt x="10846" y="1171"/>
                    <a:pt x="10853" y="1195"/>
                    <a:pt x="10870" y="1195"/>
                  </a:cubicBezTo>
                  <a:cubicBezTo>
                    <a:pt x="10878" y="1195"/>
                    <a:pt x="10890" y="1188"/>
                    <a:pt x="10907" y="1167"/>
                  </a:cubicBezTo>
                  <a:lnTo>
                    <a:pt x="10907" y="1167"/>
                  </a:lnTo>
                  <a:cubicBezTo>
                    <a:pt x="10904" y="1198"/>
                    <a:pt x="10907" y="1208"/>
                    <a:pt x="10913" y="1208"/>
                  </a:cubicBezTo>
                  <a:cubicBezTo>
                    <a:pt x="10926" y="1208"/>
                    <a:pt x="10950" y="1169"/>
                    <a:pt x="10961" y="1169"/>
                  </a:cubicBezTo>
                  <a:cubicBezTo>
                    <a:pt x="10966" y="1169"/>
                    <a:pt x="10968" y="1175"/>
                    <a:pt x="10967" y="1192"/>
                  </a:cubicBezTo>
                  <a:lnTo>
                    <a:pt x="10967" y="1192"/>
                  </a:lnTo>
                  <a:cubicBezTo>
                    <a:pt x="11062" y="1263"/>
                    <a:pt x="11145" y="1370"/>
                    <a:pt x="11276" y="1382"/>
                  </a:cubicBezTo>
                  <a:lnTo>
                    <a:pt x="11264" y="1406"/>
                  </a:lnTo>
                  <a:cubicBezTo>
                    <a:pt x="11395" y="1525"/>
                    <a:pt x="11562" y="1572"/>
                    <a:pt x="11705" y="1691"/>
                  </a:cubicBezTo>
                  <a:cubicBezTo>
                    <a:pt x="11728" y="1679"/>
                    <a:pt x="11752" y="1632"/>
                    <a:pt x="11776" y="1620"/>
                  </a:cubicBezTo>
                  <a:cubicBezTo>
                    <a:pt x="11776" y="1620"/>
                    <a:pt x="11788" y="1632"/>
                    <a:pt x="11776" y="1656"/>
                  </a:cubicBezTo>
                  <a:cubicBezTo>
                    <a:pt x="11752" y="1656"/>
                    <a:pt x="11752" y="1679"/>
                    <a:pt x="11740" y="1691"/>
                  </a:cubicBezTo>
                  <a:cubicBezTo>
                    <a:pt x="11758" y="1700"/>
                    <a:pt x="11763" y="1723"/>
                    <a:pt x="11779" y="1723"/>
                  </a:cubicBezTo>
                  <a:cubicBezTo>
                    <a:pt x="11785" y="1723"/>
                    <a:pt x="11791" y="1721"/>
                    <a:pt x="11800" y="1715"/>
                  </a:cubicBezTo>
                  <a:lnTo>
                    <a:pt x="11800" y="1679"/>
                  </a:lnTo>
                  <a:cubicBezTo>
                    <a:pt x="11812" y="1679"/>
                    <a:pt x="11824" y="1691"/>
                    <a:pt x="11824" y="1691"/>
                  </a:cubicBezTo>
                  <a:cubicBezTo>
                    <a:pt x="11812" y="1703"/>
                    <a:pt x="11800" y="1739"/>
                    <a:pt x="11788" y="1751"/>
                  </a:cubicBezTo>
                  <a:cubicBezTo>
                    <a:pt x="11806" y="1738"/>
                    <a:pt x="11816" y="1733"/>
                    <a:pt x="11822" y="1733"/>
                  </a:cubicBezTo>
                  <a:cubicBezTo>
                    <a:pt x="11840" y="1733"/>
                    <a:pt x="11804" y="1787"/>
                    <a:pt x="11829" y="1787"/>
                  </a:cubicBezTo>
                  <a:cubicBezTo>
                    <a:pt x="11831" y="1787"/>
                    <a:pt x="11833" y="1787"/>
                    <a:pt x="11835" y="1787"/>
                  </a:cubicBezTo>
                  <a:cubicBezTo>
                    <a:pt x="11883" y="1727"/>
                    <a:pt x="11955" y="1691"/>
                    <a:pt x="12002" y="1667"/>
                  </a:cubicBezTo>
                  <a:lnTo>
                    <a:pt x="12002" y="1691"/>
                  </a:lnTo>
                  <a:cubicBezTo>
                    <a:pt x="12001" y="1690"/>
                    <a:pt x="12000" y="1690"/>
                    <a:pt x="11999" y="1690"/>
                  </a:cubicBezTo>
                  <a:cubicBezTo>
                    <a:pt x="11989" y="1690"/>
                    <a:pt x="11979" y="1729"/>
                    <a:pt x="11961" y="1729"/>
                  </a:cubicBezTo>
                  <a:cubicBezTo>
                    <a:pt x="11959" y="1729"/>
                    <a:pt x="11957" y="1728"/>
                    <a:pt x="11955" y="1727"/>
                  </a:cubicBezTo>
                  <a:lnTo>
                    <a:pt x="11955" y="1727"/>
                  </a:lnTo>
                  <a:cubicBezTo>
                    <a:pt x="11966" y="1751"/>
                    <a:pt x="11990" y="1739"/>
                    <a:pt x="12002" y="1751"/>
                  </a:cubicBezTo>
                  <a:cubicBezTo>
                    <a:pt x="12014" y="1739"/>
                    <a:pt x="12026" y="1715"/>
                    <a:pt x="12038" y="1715"/>
                  </a:cubicBezTo>
                  <a:lnTo>
                    <a:pt x="12038" y="1715"/>
                  </a:lnTo>
                  <a:cubicBezTo>
                    <a:pt x="12038" y="1727"/>
                    <a:pt x="12014" y="1763"/>
                    <a:pt x="12026" y="1775"/>
                  </a:cubicBezTo>
                  <a:lnTo>
                    <a:pt x="12002" y="1787"/>
                  </a:lnTo>
                  <a:cubicBezTo>
                    <a:pt x="11998" y="1794"/>
                    <a:pt x="12000" y="1797"/>
                    <a:pt x="12003" y="1797"/>
                  </a:cubicBezTo>
                  <a:cubicBezTo>
                    <a:pt x="12010" y="1797"/>
                    <a:pt x="12026" y="1787"/>
                    <a:pt x="12026" y="1787"/>
                  </a:cubicBezTo>
                  <a:lnTo>
                    <a:pt x="12026" y="1787"/>
                  </a:lnTo>
                  <a:cubicBezTo>
                    <a:pt x="12014" y="1810"/>
                    <a:pt x="12026" y="1822"/>
                    <a:pt x="12002" y="1858"/>
                  </a:cubicBezTo>
                  <a:cubicBezTo>
                    <a:pt x="12038" y="1834"/>
                    <a:pt x="12038" y="1846"/>
                    <a:pt x="12062" y="1834"/>
                  </a:cubicBezTo>
                  <a:cubicBezTo>
                    <a:pt x="12062" y="1814"/>
                    <a:pt x="12069" y="1809"/>
                    <a:pt x="12080" y="1804"/>
                  </a:cubicBezTo>
                  <a:lnTo>
                    <a:pt x="12080" y="1804"/>
                  </a:lnTo>
                  <a:cubicBezTo>
                    <a:pt x="12080" y="1804"/>
                    <a:pt x="12080" y="1804"/>
                    <a:pt x="12080" y="1804"/>
                  </a:cubicBezTo>
                  <a:cubicBezTo>
                    <a:pt x="12071" y="1804"/>
                    <a:pt x="12056" y="1804"/>
                    <a:pt x="12038" y="1822"/>
                  </a:cubicBezTo>
                  <a:cubicBezTo>
                    <a:pt x="12038" y="1798"/>
                    <a:pt x="12109" y="1763"/>
                    <a:pt x="12086" y="1763"/>
                  </a:cubicBezTo>
                  <a:cubicBezTo>
                    <a:pt x="12093" y="1760"/>
                    <a:pt x="12098" y="1759"/>
                    <a:pt x="12103" y="1759"/>
                  </a:cubicBezTo>
                  <a:cubicBezTo>
                    <a:pt x="12115" y="1759"/>
                    <a:pt x="12118" y="1766"/>
                    <a:pt x="12134" y="1766"/>
                  </a:cubicBezTo>
                  <a:cubicBezTo>
                    <a:pt x="12139" y="1766"/>
                    <a:pt x="12147" y="1765"/>
                    <a:pt x="12157" y="1763"/>
                  </a:cubicBezTo>
                  <a:cubicBezTo>
                    <a:pt x="12145" y="1751"/>
                    <a:pt x="12181" y="1727"/>
                    <a:pt x="12181" y="1715"/>
                  </a:cubicBezTo>
                  <a:lnTo>
                    <a:pt x="12181" y="1715"/>
                  </a:lnTo>
                  <a:cubicBezTo>
                    <a:pt x="12205" y="1727"/>
                    <a:pt x="12181" y="1727"/>
                    <a:pt x="12169" y="1763"/>
                  </a:cubicBezTo>
                  <a:cubicBezTo>
                    <a:pt x="12177" y="1771"/>
                    <a:pt x="12168" y="1785"/>
                    <a:pt x="12174" y="1785"/>
                  </a:cubicBezTo>
                  <a:cubicBezTo>
                    <a:pt x="12176" y="1785"/>
                    <a:pt x="12182" y="1782"/>
                    <a:pt x="12193" y="1775"/>
                  </a:cubicBezTo>
                  <a:lnTo>
                    <a:pt x="12193" y="1775"/>
                  </a:lnTo>
                  <a:cubicBezTo>
                    <a:pt x="12205" y="1798"/>
                    <a:pt x="12169" y="1798"/>
                    <a:pt x="12169" y="1822"/>
                  </a:cubicBezTo>
                  <a:cubicBezTo>
                    <a:pt x="12165" y="1825"/>
                    <a:pt x="12161" y="1826"/>
                    <a:pt x="12158" y="1826"/>
                  </a:cubicBezTo>
                  <a:cubicBezTo>
                    <a:pt x="12145" y="1826"/>
                    <a:pt x="12140" y="1806"/>
                    <a:pt x="12129" y="1806"/>
                  </a:cubicBezTo>
                  <a:cubicBezTo>
                    <a:pt x="12120" y="1806"/>
                    <a:pt x="12108" y="1817"/>
                    <a:pt x="12086" y="1858"/>
                  </a:cubicBezTo>
                  <a:cubicBezTo>
                    <a:pt x="12084" y="1856"/>
                    <a:pt x="12082" y="1856"/>
                    <a:pt x="12079" y="1856"/>
                  </a:cubicBezTo>
                  <a:cubicBezTo>
                    <a:pt x="12066" y="1856"/>
                    <a:pt x="12045" y="1872"/>
                    <a:pt x="12033" y="1872"/>
                  </a:cubicBezTo>
                  <a:cubicBezTo>
                    <a:pt x="12030" y="1872"/>
                    <a:pt x="12028" y="1872"/>
                    <a:pt x="12026" y="1870"/>
                  </a:cubicBezTo>
                  <a:lnTo>
                    <a:pt x="12026" y="1870"/>
                  </a:lnTo>
                  <a:cubicBezTo>
                    <a:pt x="12026" y="1890"/>
                    <a:pt x="12026" y="1920"/>
                    <a:pt x="12041" y="1920"/>
                  </a:cubicBezTo>
                  <a:cubicBezTo>
                    <a:pt x="12044" y="1920"/>
                    <a:pt x="12047" y="1919"/>
                    <a:pt x="12050" y="1918"/>
                  </a:cubicBezTo>
                  <a:lnTo>
                    <a:pt x="12086" y="1870"/>
                  </a:lnTo>
                  <a:cubicBezTo>
                    <a:pt x="12096" y="1870"/>
                    <a:pt x="12123" y="1844"/>
                    <a:pt x="12131" y="1844"/>
                  </a:cubicBezTo>
                  <a:cubicBezTo>
                    <a:pt x="12132" y="1844"/>
                    <a:pt x="12133" y="1844"/>
                    <a:pt x="12133" y="1846"/>
                  </a:cubicBezTo>
                  <a:cubicBezTo>
                    <a:pt x="12121" y="1858"/>
                    <a:pt x="12109" y="1882"/>
                    <a:pt x="12121" y="1882"/>
                  </a:cubicBezTo>
                  <a:cubicBezTo>
                    <a:pt x="12121" y="1882"/>
                    <a:pt x="12121" y="1882"/>
                    <a:pt x="12121" y="1870"/>
                  </a:cubicBezTo>
                  <a:cubicBezTo>
                    <a:pt x="12142" y="1870"/>
                    <a:pt x="12162" y="1844"/>
                    <a:pt x="12182" y="1844"/>
                  </a:cubicBezTo>
                  <a:cubicBezTo>
                    <a:pt x="12186" y="1844"/>
                    <a:pt x="12189" y="1844"/>
                    <a:pt x="12193" y="1846"/>
                  </a:cubicBezTo>
                  <a:cubicBezTo>
                    <a:pt x="12193" y="1822"/>
                    <a:pt x="12205" y="1798"/>
                    <a:pt x="12205" y="1763"/>
                  </a:cubicBezTo>
                  <a:cubicBezTo>
                    <a:pt x="12212" y="1751"/>
                    <a:pt x="12216" y="1747"/>
                    <a:pt x="12218" y="1747"/>
                  </a:cubicBezTo>
                  <a:cubicBezTo>
                    <a:pt x="12223" y="1747"/>
                    <a:pt x="12220" y="1767"/>
                    <a:pt x="12228" y="1775"/>
                  </a:cubicBezTo>
                  <a:cubicBezTo>
                    <a:pt x="12216" y="1775"/>
                    <a:pt x="12216" y="1775"/>
                    <a:pt x="12216" y="1787"/>
                  </a:cubicBezTo>
                  <a:lnTo>
                    <a:pt x="12240" y="1775"/>
                  </a:lnTo>
                  <a:lnTo>
                    <a:pt x="12240" y="1775"/>
                  </a:lnTo>
                  <a:cubicBezTo>
                    <a:pt x="12240" y="1798"/>
                    <a:pt x="12193" y="1822"/>
                    <a:pt x="12193" y="1846"/>
                  </a:cubicBezTo>
                  <a:cubicBezTo>
                    <a:pt x="12188" y="1864"/>
                    <a:pt x="12192" y="1868"/>
                    <a:pt x="12198" y="1868"/>
                  </a:cubicBezTo>
                  <a:cubicBezTo>
                    <a:pt x="12204" y="1868"/>
                    <a:pt x="12213" y="1863"/>
                    <a:pt x="12217" y="1863"/>
                  </a:cubicBezTo>
                  <a:lnTo>
                    <a:pt x="12217" y="1863"/>
                  </a:lnTo>
                  <a:cubicBezTo>
                    <a:pt x="12219" y="1863"/>
                    <a:pt x="12219" y="1864"/>
                    <a:pt x="12216" y="1870"/>
                  </a:cubicBezTo>
                  <a:cubicBezTo>
                    <a:pt x="12216" y="1870"/>
                    <a:pt x="12228" y="1858"/>
                    <a:pt x="12228" y="1858"/>
                  </a:cubicBezTo>
                  <a:cubicBezTo>
                    <a:pt x="12234" y="1858"/>
                    <a:pt x="12240" y="1861"/>
                    <a:pt x="12248" y="1861"/>
                  </a:cubicBezTo>
                  <a:cubicBezTo>
                    <a:pt x="12255" y="1861"/>
                    <a:pt x="12264" y="1858"/>
                    <a:pt x="12276" y="1846"/>
                  </a:cubicBezTo>
                  <a:lnTo>
                    <a:pt x="12276" y="1846"/>
                  </a:lnTo>
                  <a:cubicBezTo>
                    <a:pt x="12272" y="1850"/>
                    <a:pt x="12272" y="1851"/>
                    <a:pt x="12274" y="1851"/>
                  </a:cubicBezTo>
                  <a:cubicBezTo>
                    <a:pt x="12279" y="1851"/>
                    <a:pt x="12292" y="1846"/>
                    <a:pt x="12300" y="1846"/>
                  </a:cubicBezTo>
                  <a:cubicBezTo>
                    <a:pt x="12306" y="1840"/>
                    <a:pt x="12320" y="1829"/>
                    <a:pt x="12327" y="1829"/>
                  </a:cubicBezTo>
                  <a:cubicBezTo>
                    <a:pt x="12333" y="1829"/>
                    <a:pt x="12334" y="1836"/>
                    <a:pt x="12324" y="1858"/>
                  </a:cubicBezTo>
                  <a:cubicBezTo>
                    <a:pt x="12324" y="1870"/>
                    <a:pt x="12324" y="1894"/>
                    <a:pt x="12312" y="1906"/>
                  </a:cubicBezTo>
                  <a:lnTo>
                    <a:pt x="12324" y="1929"/>
                  </a:lnTo>
                  <a:lnTo>
                    <a:pt x="12300" y="1965"/>
                  </a:lnTo>
                  <a:cubicBezTo>
                    <a:pt x="12304" y="1967"/>
                    <a:pt x="12308" y="1968"/>
                    <a:pt x="12312" y="1968"/>
                  </a:cubicBezTo>
                  <a:cubicBezTo>
                    <a:pt x="12329" y="1968"/>
                    <a:pt x="12342" y="1947"/>
                    <a:pt x="12371" y="1918"/>
                  </a:cubicBezTo>
                  <a:cubicBezTo>
                    <a:pt x="12371" y="1940"/>
                    <a:pt x="12386" y="1948"/>
                    <a:pt x="12399" y="1948"/>
                  </a:cubicBezTo>
                  <a:cubicBezTo>
                    <a:pt x="12407" y="1948"/>
                    <a:pt x="12415" y="1946"/>
                    <a:pt x="12419" y="1941"/>
                  </a:cubicBezTo>
                  <a:cubicBezTo>
                    <a:pt x="12419" y="1918"/>
                    <a:pt x="12395" y="1918"/>
                    <a:pt x="12395" y="1894"/>
                  </a:cubicBezTo>
                  <a:cubicBezTo>
                    <a:pt x="12395" y="1906"/>
                    <a:pt x="12383" y="1918"/>
                    <a:pt x="12383" y="1929"/>
                  </a:cubicBezTo>
                  <a:cubicBezTo>
                    <a:pt x="12371" y="1918"/>
                    <a:pt x="12383" y="1906"/>
                    <a:pt x="12395" y="1882"/>
                  </a:cubicBezTo>
                  <a:cubicBezTo>
                    <a:pt x="12401" y="1876"/>
                    <a:pt x="12405" y="1874"/>
                    <a:pt x="12408" y="1874"/>
                  </a:cubicBezTo>
                  <a:cubicBezTo>
                    <a:pt x="12422" y="1874"/>
                    <a:pt x="12412" y="1921"/>
                    <a:pt x="12416" y="1921"/>
                  </a:cubicBezTo>
                  <a:cubicBezTo>
                    <a:pt x="12417" y="1921"/>
                    <a:pt x="12418" y="1920"/>
                    <a:pt x="12419" y="1918"/>
                  </a:cubicBezTo>
                  <a:cubicBezTo>
                    <a:pt x="12426" y="1915"/>
                    <a:pt x="12430" y="1914"/>
                    <a:pt x="12433" y="1914"/>
                  </a:cubicBezTo>
                  <a:cubicBezTo>
                    <a:pt x="12446" y="1914"/>
                    <a:pt x="12429" y="1932"/>
                    <a:pt x="12419" y="1941"/>
                  </a:cubicBezTo>
                  <a:cubicBezTo>
                    <a:pt x="12419" y="1941"/>
                    <a:pt x="12419" y="1941"/>
                    <a:pt x="12431" y="1953"/>
                  </a:cubicBezTo>
                  <a:lnTo>
                    <a:pt x="12431" y="1929"/>
                  </a:lnTo>
                  <a:cubicBezTo>
                    <a:pt x="12433" y="1932"/>
                    <a:pt x="12436" y="1933"/>
                    <a:pt x="12438" y="1933"/>
                  </a:cubicBezTo>
                  <a:cubicBezTo>
                    <a:pt x="12445" y="1933"/>
                    <a:pt x="12452" y="1926"/>
                    <a:pt x="12459" y="1926"/>
                  </a:cubicBezTo>
                  <a:cubicBezTo>
                    <a:pt x="12461" y="1926"/>
                    <a:pt x="12464" y="1927"/>
                    <a:pt x="12467" y="1929"/>
                  </a:cubicBezTo>
                  <a:lnTo>
                    <a:pt x="12455" y="1941"/>
                  </a:lnTo>
                  <a:cubicBezTo>
                    <a:pt x="12450" y="1959"/>
                    <a:pt x="12454" y="1964"/>
                    <a:pt x="12460" y="1964"/>
                  </a:cubicBezTo>
                  <a:cubicBezTo>
                    <a:pt x="12467" y="1964"/>
                    <a:pt x="12478" y="1958"/>
                    <a:pt x="12484" y="1958"/>
                  </a:cubicBezTo>
                  <a:cubicBezTo>
                    <a:pt x="12488" y="1958"/>
                    <a:pt x="12490" y="1960"/>
                    <a:pt x="12490" y="1965"/>
                  </a:cubicBezTo>
                  <a:cubicBezTo>
                    <a:pt x="12490" y="1974"/>
                    <a:pt x="12469" y="2012"/>
                    <a:pt x="12470" y="2012"/>
                  </a:cubicBezTo>
                  <a:cubicBezTo>
                    <a:pt x="12471" y="2012"/>
                    <a:pt x="12473" y="2009"/>
                    <a:pt x="12478" y="2001"/>
                  </a:cubicBezTo>
                  <a:cubicBezTo>
                    <a:pt x="12478" y="2005"/>
                    <a:pt x="12480" y="2006"/>
                    <a:pt x="12482" y="2006"/>
                  </a:cubicBezTo>
                  <a:cubicBezTo>
                    <a:pt x="12485" y="2006"/>
                    <a:pt x="12490" y="2001"/>
                    <a:pt x="12490" y="2001"/>
                  </a:cubicBezTo>
                  <a:lnTo>
                    <a:pt x="12502" y="2013"/>
                  </a:lnTo>
                  <a:cubicBezTo>
                    <a:pt x="12490" y="2001"/>
                    <a:pt x="12490" y="2001"/>
                    <a:pt x="12502" y="2001"/>
                  </a:cubicBezTo>
                  <a:cubicBezTo>
                    <a:pt x="12502" y="1992"/>
                    <a:pt x="12508" y="1984"/>
                    <a:pt x="12512" y="1984"/>
                  </a:cubicBezTo>
                  <a:cubicBezTo>
                    <a:pt x="12513" y="1984"/>
                    <a:pt x="12514" y="1985"/>
                    <a:pt x="12514" y="1989"/>
                  </a:cubicBezTo>
                  <a:lnTo>
                    <a:pt x="12526" y="2001"/>
                  </a:lnTo>
                  <a:cubicBezTo>
                    <a:pt x="12526" y="2013"/>
                    <a:pt x="12538" y="2013"/>
                    <a:pt x="12538" y="2013"/>
                  </a:cubicBezTo>
                  <a:cubicBezTo>
                    <a:pt x="12544" y="2007"/>
                    <a:pt x="12550" y="2004"/>
                    <a:pt x="12551" y="2004"/>
                  </a:cubicBezTo>
                  <a:lnTo>
                    <a:pt x="12551" y="2004"/>
                  </a:lnTo>
                  <a:cubicBezTo>
                    <a:pt x="12553" y="2004"/>
                    <a:pt x="12550" y="2007"/>
                    <a:pt x="12538" y="2013"/>
                  </a:cubicBezTo>
                  <a:lnTo>
                    <a:pt x="12526" y="2025"/>
                  </a:lnTo>
                  <a:cubicBezTo>
                    <a:pt x="12538" y="2025"/>
                    <a:pt x="12538" y="2037"/>
                    <a:pt x="12526" y="2037"/>
                  </a:cubicBezTo>
                  <a:cubicBezTo>
                    <a:pt x="12521" y="2066"/>
                    <a:pt x="12531" y="2071"/>
                    <a:pt x="12542" y="2071"/>
                  </a:cubicBezTo>
                  <a:cubicBezTo>
                    <a:pt x="12548" y="2071"/>
                    <a:pt x="12555" y="2070"/>
                    <a:pt x="12561" y="2070"/>
                  </a:cubicBezTo>
                  <a:cubicBezTo>
                    <a:pt x="12571" y="2070"/>
                    <a:pt x="12578" y="2074"/>
                    <a:pt x="12574" y="2096"/>
                  </a:cubicBezTo>
                  <a:cubicBezTo>
                    <a:pt x="12597" y="2084"/>
                    <a:pt x="12597" y="2060"/>
                    <a:pt x="12597" y="2048"/>
                  </a:cubicBezTo>
                  <a:cubicBezTo>
                    <a:pt x="12621" y="2037"/>
                    <a:pt x="12645" y="2025"/>
                    <a:pt x="12657" y="2013"/>
                  </a:cubicBezTo>
                  <a:lnTo>
                    <a:pt x="12657" y="2013"/>
                  </a:lnTo>
                  <a:cubicBezTo>
                    <a:pt x="12645" y="2060"/>
                    <a:pt x="12657" y="2108"/>
                    <a:pt x="12609" y="2156"/>
                  </a:cubicBezTo>
                  <a:cubicBezTo>
                    <a:pt x="12611" y="2160"/>
                    <a:pt x="12613" y="2161"/>
                    <a:pt x="12615" y="2161"/>
                  </a:cubicBezTo>
                  <a:cubicBezTo>
                    <a:pt x="12625" y="2161"/>
                    <a:pt x="12635" y="2118"/>
                    <a:pt x="12645" y="2108"/>
                  </a:cubicBezTo>
                  <a:lnTo>
                    <a:pt x="12645" y="2120"/>
                  </a:lnTo>
                  <a:cubicBezTo>
                    <a:pt x="12645" y="2108"/>
                    <a:pt x="12657" y="2084"/>
                    <a:pt x="12669" y="2060"/>
                  </a:cubicBezTo>
                  <a:cubicBezTo>
                    <a:pt x="12683" y="2046"/>
                    <a:pt x="12693" y="2041"/>
                    <a:pt x="12699" y="2041"/>
                  </a:cubicBezTo>
                  <a:cubicBezTo>
                    <a:pt x="12703" y="2041"/>
                    <a:pt x="12705" y="2044"/>
                    <a:pt x="12705" y="2048"/>
                  </a:cubicBezTo>
                  <a:lnTo>
                    <a:pt x="12681" y="2084"/>
                  </a:lnTo>
                  <a:cubicBezTo>
                    <a:pt x="12705" y="2084"/>
                    <a:pt x="12740" y="2025"/>
                    <a:pt x="12788" y="2001"/>
                  </a:cubicBezTo>
                  <a:lnTo>
                    <a:pt x="12788" y="2001"/>
                  </a:lnTo>
                  <a:cubicBezTo>
                    <a:pt x="12788" y="2025"/>
                    <a:pt x="12752" y="2048"/>
                    <a:pt x="12728" y="2084"/>
                  </a:cubicBezTo>
                  <a:lnTo>
                    <a:pt x="12752" y="2084"/>
                  </a:lnTo>
                  <a:lnTo>
                    <a:pt x="12728" y="2120"/>
                  </a:lnTo>
                  <a:cubicBezTo>
                    <a:pt x="12736" y="2120"/>
                    <a:pt x="12750" y="2109"/>
                    <a:pt x="12758" y="2109"/>
                  </a:cubicBezTo>
                  <a:cubicBezTo>
                    <a:pt x="12762" y="2109"/>
                    <a:pt x="12764" y="2112"/>
                    <a:pt x="12764" y="2120"/>
                  </a:cubicBezTo>
                  <a:cubicBezTo>
                    <a:pt x="12740" y="2132"/>
                    <a:pt x="12764" y="2156"/>
                    <a:pt x="12728" y="2179"/>
                  </a:cubicBezTo>
                  <a:lnTo>
                    <a:pt x="12705" y="2179"/>
                  </a:lnTo>
                  <a:cubicBezTo>
                    <a:pt x="12705" y="2168"/>
                    <a:pt x="12705" y="2168"/>
                    <a:pt x="12695" y="2168"/>
                  </a:cubicBezTo>
                  <a:lnTo>
                    <a:pt x="12695" y="2168"/>
                  </a:lnTo>
                  <a:cubicBezTo>
                    <a:pt x="12694" y="2168"/>
                    <a:pt x="12694" y="2169"/>
                    <a:pt x="12693" y="2169"/>
                  </a:cubicBezTo>
                  <a:cubicBezTo>
                    <a:pt x="12693" y="2169"/>
                    <a:pt x="12693" y="2168"/>
                    <a:pt x="12693" y="2168"/>
                  </a:cubicBezTo>
                  <a:lnTo>
                    <a:pt x="12693" y="2168"/>
                  </a:lnTo>
                  <a:cubicBezTo>
                    <a:pt x="12694" y="2168"/>
                    <a:pt x="12694" y="2168"/>
                    <a:pt x="12695" y="2168"/>
                  </a:cubicBezTo>
                  <a:lnTo>
                    <a:pt x="12695" y="2168"/>
                  </a:lnTo>
                  <a:cubicBezTo>
                    <a:pt x="12696" y="2167"/>
                    <a:pt x="12697" y="2165"/>
                    <a:pt x="12698" y="2164"/>
                  </a:cubicBezTo>
                  <a:lnTo>
                    <a:pt x="12698" y="2164"/>
                  </a:lnTo>
                  <a:lnTo>
                    <a:pt x="12693" y="2168"/>
                  </a:lnTo>
                  <a:cubicBezTo>
                    <a:pt x="12693" y="2168"/>
                    <a:pt x="12681" y="2179"/>
                    <a:pt x="12681" y="2179"/>
                  </a:cubicBezTo>
                  <a:cubicBezTo>
                    <a:pt x="12657" y="2179"/>
                    <a:pt x="12633" y="2191"/>
                    <a:pt x="12609" y="2203"/>
                  </a:cubicBezTo>
                  <a:cubicBezTo>
                    <a:pt x="12645" y="2263"/>
                    <a:pt x="12562" y="2227"/>
                    <a:pt x="12586" y="2275"/>
                  </a:cubicBezTo>
                  <a:cubicBezTo>
                    <a:pt x="12633" y="2310"/>
                    <a:pt x="12586" y="2287"/>
                    <a:pt x="12586" y="2310"/>
                  </a:cubicBezTo>
                  <a:cubicBezTo>
                    <a:pt x="12586" y="2287"/>
                    <a:pt x="12550" y="2275"/>
                    <a:pt x="12538" y="2275"/>
                  </a:cubicBezTo>
                  <a:lnTo>
                    <a:pt x="12538" y="2275"/>
                  </a:lnTo>
                  <a:cubicBezTo>
                    <a:pt x="12550" y="2287"/>
                    <a:pt x="12550" y="2299"/>
                    <a:pt x="12550" y="2310"/>
                  </a:cubicBezTo>
                  <a:cubicBezTo>
                    <a:pt x="12538" y="2304"/>
                    <a:pt x="12517" y="2299"/>
                    <a:pt x="12504" y="2299"/>
                  </a:cubicBezTo>
                  <a:cubicBezTo>
                    <a:pt x="12490" y="2299"/>
                    <a:pt x="12484" y="2304"/>
                    <a:pt x="12502" y="2322"/>
                  </a:cubicBezTo>
                  <a:cubicBezTo>
                    <a:pt x="12467" y="2322"/>
                    <a:pt x="12478" y="2310"/>
                    <a:pt x="12467" y="2299"/>
                  </a:cubicBezTo>
                  <a:cubicBezTo>
                    <a:pt x="12463" y="2297"/>
                    <a:pt x="12461" y="2296"/>
                    <a:pt x="12460" y="2296"/>
                  </a:cubicBezTo>
                  <a:lnTo>
                    <a:pt x="12460" y="2296"/>
                  </a:lnTo>
                  <a:cubicBezTo>
                    <a:pt x="12456" y="2296"/>
                    <a:pt x="12477" y="2313"/>
                    <a:pt x="12473" y="2313"/>
                  </a:cubicBezTo>
                  <a:cubicBezTo>
                    <a:pt x="12472" y="2313"/>
                    <a:pt x="12470" y="2312"/>
                    <a:pt x="12467" y="2310"/>
                  </a:cubicBezTo>
                  <a:lnTo>
                    <a:pt x="12455" y="2310"/>
                  </a:lnTo>
                  <a:cubicBezTo>
                    <a:pt x="12443" y="2322"/>
                    <a:pt x="12431" y="2322"/>
                    <a:pt x="12407" y="2334"/>
                  </a:cubicBezTo>
                  <a:cubicBezTo>
                    <a:pt x="12467" y="2382"/>
                    <a:pt x="12419" y="2370"/>
                    <a:pt x="12431" y="2394"/>
                  </a:cubicBezTo>
                  <a:cubicBezTo>
                    <a:pt x="12419" y="2382"/>
                    <a:pt x="12407" y="2382"/>
                    <a:pt x="12383" y="2382"/>
                  </a:cubicBezTo>
                  <a:lnTo>
                    <a:pt x="12419" y="2418"/>
                  </a:lnTo>
                  <a:cubicBezTo>
                    <a:pt x="12433" y="2431"/>
                    <a:pt x="12430" y="2435"/>
                    <a:pt x="12423" y="2435"/>
                  </a:cubicBezTo>
                  <a:cubicBezTo>
                    <a:pt x="12417" y="2435"/>
                    <a:pt x="12408" y="2432"/>
                    <a:pt x="12402" y="2432"/>
                  </a:cubicBezTo>
                  <a:cubicBezTo>
                    <a:pt x="12395" y="2432"/>
                    <a:pt x="12392" y="2434"/>
                    <a:pt x="12395" y="2441"/>
                  </a:cubicBezTo>
                  <a:lnTo>
                    <a:pt x="12407" y="2453"/>
                  </a:lnTo>
                  <a:cubicBezTo>
                    <a:pt x="12413" y="2459"/>
                    <a:pt x="12404" y="2462"/>
                    <a:pt x="12389" y="2462"/>
                  </a:cubicBezTo>
                  <a:cubicBezTo>
                    <a:pt x="12374" y="2462"/>
                    <a:pt x="12353" y="2459"/>
                    <a:pt x="12336" y="2453"/>
                  </a:cubicBezTo>
                  <a:lnTo>
                    <a:pt x="12336" y="2453"/>
                  </a:lnTo>
                  <a:cubicBezTo>
                    <a:pt x="12383" y="2620"/>
                    <a:pt x="12181" y="2549"/>
                    <a:pt x="12157" y="2656"/>
                  </a:cubicBezTo>
                  <a:cubicBezTo>
                    <a:pt x="12169" y="2668"/>
                    <a:pt x="12181" y="2668"/>
                    <a:pt x="12205" y="2691"/>
                  </a:cubicBezTo>
                  <a:cubicBezTo>
                    <a:pt x="12209" y="2691"/>
                    <a:pt x="12212" y="2691"/>
                    <a:pt x="12214" y="2692"/>
                  </a:cubicBezTo>
                  <a:lnTo>
                    <a:pt x="12214" y="2692"/>
                  </a:lnTo>
                  <a:cubicBezTo>
                    <a:pt x="12211" y="2685"/>
                    <a:pt x="12208" y="2680"/>
                    <a:pt x="12216" y="2680"/>
                  </a:cubicBezTo>
                  <a:cubicBezTo>
                    <a:pt x="12228" y="2691"/>
                    <a:pt x="12264" y="2727"/>
                    <a:pt x="12240" y="2727"/>
                  </a:cubicBezTo>
                  <a:cubicBezTo>
                    <a:pt x="12240" y="2715"/>
                    <a:pt x="12240" y="2715"/>
                    <a:pt x="12240" y="2715"/>
                  </a:cubicBezTo>
                  <a:cubicBezTo>
                    <a:pt x="12228" y="2715"/>
                    <a:pt x="12240" y="2727"/>
                    <a:pt x="12228" y="2727"/>
                  </a:cubicBezTo>
                  <a:cubicBezTo>
                    <a:pt x="12222" y="2733"/>
                    <a:pt x="12222" y="2736"/>
                    <a:pt x="12222" y="2736"/>
                  </a:cubicBezTo>
                  <a:cubicBezTo>
                    <a:pt x="12222" y="2736"/>
                    <a:pt x="12222" y="2733"/>
                    <a:pt x="12216" y="2727"/>
                  </a:cubicBezTo>
                  <a:lnTo>
                    <a:pt x="12169" y="2739"/>
                  </a:lnTo>
                  <a:cubicBezTo>
                    <a:pt x="12193" y="2763"/>
                    <a:pt x="12190" y="2769"/>
                    <a:pt x="12179" y="2769"/>
                  </a:cubicBezTo>
                  <a:cubicBezTo>
                    <a:pt x="12169" y="2769"/>
                    <a:pt x="12151" y="2763"/>
                    <a:pt x="12145" y="2763"/>
                  </a:cubicBezTo>
                  <a:cubicBezTo>
                    <a:pt x="12109" y="2739"/>
                    <a:pt x="12145" y="2739"/>
                    <a:pt x="12109" y="2715"/>
                  </a:cubicBezTo>
                  <a:lnTo>
                    <a:pt x="12086" y="2703"/>
                  </a:lnTo>
                  <a:lnTo>
                    <a:pt x="12109" y="2727"/>
                  </a:lnTo>
                  <a:lnTo>
                    <a:pt x="12086" y="2727"/>
                  </a:lnTo>
                  <a:lnTo>
                    <a:pt x="12086" y="2727"/>
                  </a:lnTo>
                  <a:lnTo>
                    <a:pt x="12086" y="2727"/>
                  </a:lnTo>
                  <a:cubicBezTo>
                    <a:pt x="12086" y="2727"/>
                    <a:pt x="12086" y="2727"/>
                    <a:pt x="12086" y="2727"/>
                  </a:cubicBezTo>
                  <a:lnTo>
                    <a:pt x="12086" y="2727"/>
                  </a:lnTo>
                  <a:cubicBezTo>
                    <a:pt x="12090" y="2731"/>
                    <a:pt x="12094" y="2736"/>
                    <a:pt x="12097" y="2739"/>
                  </a:cubicBezTo>
                  <a:cubicBezTo>
                    <a:pt x="12097" y="2739"/>
                    <a:pt x="12094" y="2739"/>
                    <a:pt x="12090" y="2737"/>
                  </a:cubicBezTo>
                  <a:lnTo>
                    <a:pt x="12090" y="2737"/>
                  </a:lnTo>
                  <a:lnTo>
                    <a:pt x="12097" y="2751"/>
                  </a:lnTo>
                  <a:cubicBezTo>
                    <a:pt x="12080" y="2739"/>
                    <a:pt x="12074" y="2739"/>
                    <a:pt x="12069" y="2739"/>
                  </a:cubicBezTo>
                  <a:cubicBezTo>
                    <a:pt x="12065" y="2739"/>
                    <a:pt x="12062" y="2739"/>
                    <a:pt x="12050" y="2727"/>
                  </a:cubicBezTo>
                  <a:lnTo>
                    <a:pt x="12050" y="2727"/>
                  </a:lnTo>
                  <a:cubicBezTo>
                    <a:pt x="12007" y="2748"/>
                    <a:pt x="12050" y="2789"/>
                    <a:pt x="12018" y="2789"/>
                  </a:cubicBezTo>
                  <a:cubicBezTo>
                    <a:pt x="12014" y="2789"/>
                    <a:pt x="12009" y="2788"/>
                    <a:pt x="12002" y="2787"/>
                  </a:cubicBezTo>
                  <a:lnTo>
                    <a:pt x="12002" y="2787"/>
                  </a:lnTo>
                  <a:cubicBezTo>
                    <a:pt x="12014" y="2799"/>
                    <a:pt x="12050" y="2834"/>
                    <a:pt x="12038" y="2846"/>
                  </a:cubicBezTo>
                  <a:cubicBezTo>
                    <a:pt x="12026" y="2846"/>
                    <a:pt x="12014" y="2834"/>
                    <a:pt x="12002" y="2822"/>
                  </a:cubicBezTo>
                  <a:lnTo>
                    <a:pt x="12002" y="2822"/>
                  </a:lnTo>
                  <a:lnTo>
                    <a:pt x="12014" y="2846"/>
                  </a:lnTo>
                  <a:cubicBezTo>
                    <a:pt x="12000" y="2840"/>
                    <a:pt x="11990" y="2838"/>
                    <a:pt x="11984" y="2838"/>
                  </a:cubicBezTo>
                  <a:cubicBezTo>
                    <a:pt x="11963" y="2838"/>
                    <a:pt x="11970" y="2861"/>
                    <a:pt x="11943" y="2870"/>
                  </a:cubicBezTo>
                  <a:lnTo>
                    <a:pt x="11931" y="2858"/>
                  </a:lnTo>
                  <a:lnTo>
                    <a:pt x="11931" y="2858"/>
                  </a:lnTo>
                  <a:cubicBezTo>
                    <a:pt x="11943" y="2870"/>
                    <a:pt x="11955" y="2894"/>
                    <a:pt x="11943" y="2894"/>
                  </a:cubicBezTo>
                  <a:lnTo>
                    <a:pt x="11907" y="2870"/>
                  </a:lnTo>
                  <a:lnTo>
                    <a:pt x="11907" y="2870"/>
                  </a:lnTo>
                  <a:cubicBezTo>
                    <a:pt x="11883" y="2870"/>
                    <a:pt x="11966" y="2930"/>
                    <a:pt x="11943" y="2930"/>
                  </a:cubicBezTo>
                  <a:cubicBezTo>
                    <a:pt x="11978" y="2953"/>
                    <a:pt x="12002" y="2953"/>
                    <a:pt x="12026" y="2977"/>
                  </a:cubicBezTo>
                  <a:cubicBezTo>
                    <a:pt x="12011" y="2967"/>
                    <a:pt x="12000" y="2963"/>
                    <a:pt x="11994" y="2963"/>
                  </a:cubicBezTo>
                  <a:cubicBezTo>
                    <a:pt x="11987" y="2963"/>
                    <a:pt x="11988" y="2970"/>
                    <a:pt x="12002" y="2977"/>
                  </a:cubicBezTo>
                  <a:cubicBezTo>
                    <a:pt x="12002" y="2989"/>
                    <a:pt x="12002" y="2992"/>
                    <a:pt x="12001" y="2992"/>
                  </a:cubicBezTo>
                  <a:cubicBezTo>
                    <a:pt x="11999" y="2992"/>
                    <a:pt x="11996" y="2989"/>
                    <a:pt x="11990" y="2989"/>
                  </a:cubicBezTo>
                  <a:lnTo>
                    <a:pt x="12002" y="3013"/>
                  </a:lnTo>
                  <a:cubicBezTo>
                    <a:pt x="12001" y="3015"/>
                    <a:pt x="11998" y="3015"/>
                    <a:pt x="11996" y="3015"/>
                  </a:cubicBezTo>
                  <a:cubicBezTo>
                    <a:pt x="11983" y="3015"/>
                    <a:pt x="11961" y="2994"/>
                    <a:pt x="11948" y="2974"/>
                  </a:cubicBezTo>
                  <a:lnTo>
                    <a:pt x="11948" y="2974"/>
                  </a:lnTo>
                  <a:cubicBezTo>
                    <a:pt x="11960" y="2999"/>
                    <a:pt x="11930" y="2990"/>
                    <a:pt x="11919" y="3001"/>
                  </a:cubicBezTo>
                  <a:lnTo>
                    <a:pt x="11907" y="2989"/>
                  </a:lnTo>
                  <a:lnTo>
                    <a:pt x="11895" y="3001"/>
                  </a:lnTo>
                  <a:cubicBezTo>
                    <a:pt x="11919" y="3025"/>
                    <a:pt x="11907" y="3037"/>
                    <a:pt x="11883" y="3037"/>
                  </a:cubicBezTo>
                  <a:lnTo>
                    <a:pt x="11871" y="3025"/>
                  </a:lnTo>
                  <a:lnTo>
                    <a:pt x="11871" y="3025"/>
                  </a:lnTo>
                  <a:cubicBezTo>
                    <a:pt x="11876" y="3035"/>
                    <a:pt x="11873" y="3039"/>
                    <a:pt x="11864" y="3039"/>
                  </a:cubicBezTo>
                  <a:cubicBezTo>
                    <a:pt x="11853" y="3039"/>
                    <a:pt x="11832" y="3032"/>
                    <a:pt x="11812" y="3025"/>
                  </a:cubicBezTo>
                  <a:lnTo>
                    <a:pt x="11812" y="3025"/>
                  </a:lnTo>
                  <a:cubicBezTo>
                    <a:pt x="11826" y="3044"/>
                    <a:pt x="11814" y="3046"/>
                    <a:pt x="11797" y="3046"/>
                  </a:cubicBezTo>
                  <a:cubicBezTo>
                    <a:pt x="11792" y="3046"/>
                    <a:pt x="11788" y="3046"/>
                    <a:pt x="11783" y="3046"/>
                  </a:cubicBezTo>
                  <a:cubicBezTo>
                    <a:pt x="11761" y="3046"/>
                    <a:pt x="11740" y="3049"/>
                    <a:pt x="11764" y="3084"/>
                  </a:cubicBezTo>
                  <a:lnTo>
                    <a:pt x="11740" y="3061"/>
                  </a:lnTo>
                  <a:lnTo>
                    <a:pt x="11740" y="3061"/>
                  </a:lnTo>
                  <a:cubicBezTo>
                    <a:pt x="11776" y="3132"/>
                    <a:pt x="11681" y="3096"/>
                    <a:pt x="11740" y="3168"/>
                  </a:cubicBezTo>
                  <a:cubicBezTo>
                    <a:pt x="11729" y="3165"/>
                    <a:pt x="11721" y="3164"/>
                    <a:pt x="11716" y="3164"/>
                  </a:cubicBezTo>
                  <a:cubicBezTo>
                    <a:pt x="11675" y="3164"/>
                    <a:pt x="11763" y="3223"/>
                    <a:pt x="11742" y="3223"/>
                  </a:cubicBezTo>
                  <a:cubicBezTo>
                    <a:pt x="11738" y="3223"/>
                    <a:pt x="11730" y="3220"/>
                    <a:pt x="11716" y="3215"/>
                  </a:cubicBezTo>
                  <a:lnTo>
                    <a:pt x="11716" y="3215"/>
                  </a:lnTo>
                  <a:lnTo>
                    <a:pt x="11728" y="3227"/>
                  </a:lnTo>
                  <a:cubicBezTo>
                    <a:pt x="11645" y="3311"/>
                    <a:pt x="11538" y="3370"/>
                    <a:pt x="11514" y="3489"/>
                  </a:cubicBezTo>
                  <a:lnTo>
                    <a:pt x="11502" y="3477"/>
                  </a:lnTo>
                  <a:cubicBezTo>
                    <a:pt x="11371" y="3584"/>
                    <a:pt x="11324" y="3751"/>
                    <a:pt x="11216" y="3870"/>
                  </a:cubicBezTo>
                  <a:cubicBezTo>
                    <a:pt x="11216" y="3894"/>
                    <a:pt x="11264" y="3918"/>
                    <a:pt x="11276" y="3942"/>
                  </a:cubicBezTo>
                  <a:cubicBezTo>
                    <a:pt x="11276" y="3942"/>
                    <a:pt x="11271" y="3947"/>
                    <a:pt x="11260" y="3947"/>
                  </a:cubicBezTo>
                  <a:cubicBezTo>
                    <a:pt x="11255" y="3947"/>
                    <a:pt x="11248" y="3946"/>
                    <a:pt x="11240" y="3942"/>
                  </a:cubicBezTo>
                  <a:cubicBezTo>
                    <a:pt x="11240" y="3930"/>
                    <a:pt x="11216" y="3918"/>
                    <a:pt x="11204" y="3906"/>
                  </a:cubicBezTo>
                  <a:cubicBezTo>
                    <a:pt x="11204" y="3930"/>
                    <a:pt x="11157" y="3930"/>
                    <a:pt x="11181" y="3953"/>
                  </a:cubicBezTo>
                  <a:lnTo>
                    <a:pt x="11216" y="3965"/>
                  </a:lnTo>
                  <a:cubicBezTo>
                    <a:pt x="11228" y="3977"/>
                    <a:pt x="11216" y="3989"/>
                    <a:pt x="11204" y="3989"/>
                  </a:cubicBezTo>
                  <a:cubicBezTo>
                    <a:pt x="11195" y="3980"/>
                    <a:pt x="11173" y="3971"/>
                    <a:pt x="11162" y="3962"/>
                  </a:cubicBezTo>
                  <a:lnTo>
                    <a:pt x="11162" y="3962"/>
                  </a:lnTo>
                  <a:cubicBezTo>
                    <a:pt x="11175" y="3983"/>
                    <a:pt x="11171" y="3987"/>
                    <a:pt x="11162" y="3987"/>
                  </a:cubicBezTo>
                  <a:cubicBezTo>
                    <a:pt x="11154" y="3987"/>
                    <a:pt x="11142" y="3983"/>
                    <a:pt x="11132" y="3983"/>
                  </a:cubicBezTo>
                  <a:cubicBezTo>
                    <a:pt x="11123" y="3983"/>
                    <a:pt x="11118" y="3987"/>
                    <a:pt x="11121" y="4001"/>
                  </a:cubicBezTo>
                  <a:cubicBezTo>
                    <a:pt x="11181" y="4049"/>
                    <a:pt x="11204" y="4108"/>
                    <a:pt x="11240" y="4156"/>
                  </a:cubicBezTo>
                  <a:lnTo>
                    <a:pt x="11216" y="4156"/>
                  </a:lnTo>
                  <a:cubicBezTo>
                    <a:pt x="11216" y="4144"/>
                    <a:pt x="11169" y="4132"/>
                    <a:pt x="11181" y="4108"/>
                  </a:cubicBezTo>
                  <a:lnTo>
                    <a:pt x="11181" y="4108"/>
                  </a:lnTo>
                  <a:cubicBezTo>
                    <a:pt x="11157" y="4120"/>
                    <a:pt x="11169" y="4144"/>
                    <a:pt x="11157" y="4156"/>
                  </a:cubicBezTo>
                  <a:cubicBezTo>
                    <a:pt x="11169" y="4156"/>
                    <a:pt x="11193" y="4180"/>
                    <a:pt x="11193" y="4192"/>
                  </a:cubicBezTo>
                  <a:cubicBezTo>
                    <a:pt x="11183" y="4192"/>
                    <a:pt x="11158" y="4176"/>
                    <a:pt x="11143" y="4176"/>
                  </a:cubicBezTo>
                  <a:cubicBezTo>
                    <a:pt x="11139" y="4176"/>
                    <a:pt x="11135" y="4177"/>
                    <a:pt x="11133" y="4180"/>
                  </a:cubicBezTo>
                  <a:lnTo>
                    <a:pt x="11121" y="4156"/>
                  </a:lnTo>
                  <a:cubicBezTo>
                    <a:pt x="11117" y="4154"/>
                    <a:pt x="11114" y="4153"/>
                    <a:pt x="11112" y="4153"/>
                  </a:cubicBezTo>
                  <a:lnTo>
                    <a:pt x="11112" y="4153"/>
                  </a:lnTo>
                  <a:cubicBezTo>
                    <a:pt x="11106" y="4153"/>
                    <a:pt x="11121" y="4170"/>
                    <a:pt x="11121" y="4180"/>
                  </a:cubicBezTo>
                  <a:cubicBezTo>
                    <a:pt x="11097" y="4168"/>
                    <a:pt x="11085" y="4168"/>
                    <a:pt x="11050" y="4156"/>
                  </a:cubicBezTo>
                  <a:lnTo>
                    <a:pt x="11050" y="4156"/>
                  </a:lnTo>
                  <a:cubicBezTo>
                    <a:pt x="11085" y="4192"/>
                    <a:pt x="11062" y="4180"/>
                    <a:pt x="11073" y="4204"/>
                  </a:cubicBezTo>
                  <a:cubicBezTo>
                    <a:pt x="11109" y="4215"/>
                    <a:pt x="11097" y="4239"/>
                    <a:pt x="11121" y="4251"/>
                  </a:cubicBezTo>
                  <a:lnTo>
                    <a:pt x="11121" y="4227"/>
                  </a:lnTo>
                  <a:cubicBezTo>
                    <a:pt x="11117" y="4229"/>
                    <a:pt x="11114" y="4230"/>
                    <a:pt x="11112" y="4230"/>
                  </a:cubicBezTo>
                  <a:cubicBezTo>
                    <a:pt x="11104" y="4230"/>
                    <a:pt x="11115" y="4209"/>
                    <a:pt x="11085" y="4180"/>
                  </a:cubicBezTo>
                  <a:lnTo>
                    <a:pt x="11085" y="4180"/>
                  </a:lnTo>
                  <a:cubicBezTo>
                    <a:pt x="11105" y="4190"/>
                    <a:pt x="11134" y="4233"/>
                    <a:pt x="11142" y="4233"/>
                  </a:cubicBezTo>
                  <a:cubicBezTo>
                    <a:pt x="11144" y="4233"/>
                    <a:pt x="11145" y="4231"/>
                    <a:pt x="11145" y="4227"/>
                  </a:cubicBezTo>
                  <a:lnTo>
                    <a:pt x="11145" y="4227"/>
                  </a:lnTo>
                  <a:cubicBezTo>
                    <a:pt x="11157" y="4263"/>
                    <a:pt x="11133" y="4251"/>
                    <a:pt x="11157" y="4299"/>
                  </a:cubicBezTo>
                  <a:cubicBezTo>
                    <a:pt x="11157" y="4297"/>
                    <a:pt x="11157" y="4296"/>
                    <a:pt x="11158" y="4296"/>
                  </a:cubicBezTo>
                  <a:cubicBezTo>
                    <a:pt x="11164" y="4296"/>
                    <a:pt x="11184" y="4323"/>
                    <a:pt x="11204" y="4323"/>
                  </a:cubicBezTo>
                  <a:cubicBezTo>
                    <a:pt x="11201" y="4330"/>
                    <a:pt x="11197" y="4333"/>
                    <a:pt x="11193" y="4333"/>
                  </a:cubicBezTo>
                  <a:cubicBezTo>
                    <a:pt x="11183" y="4333"/>
                    <a:pt x="11170" y="4319"/>
                    <a:pt x="11145" y="4311"/>
                  </a:cubicBezTo>
                  <a:cubicBezTo>
                    <a:pt x="11145" y="4314"/>
                    <a:pt x="11143" y="4314"/>
                    <a:pt x="11142" y="4314"/>
                  </a:cubicBezTo>
                  <a:cubicBezTo>
                    <a:pt x="11140" y="4314"/>
                    <a:pt x="11137" y="4314"/>
                    <a:pt x="11136" y="4314"/>
                  </a:cubicBezTo>
                  <a:cubicBezTo>
                    <a:pt x="11133" y="4314"/>
                    <a:pt x="11133" y="4317"/>
                    <a:pt x="11145" y="4334"/>
                  </a:cubicBezTo>
                  <a:cubicBezTo>
                    <a:pt x="11166" y="4356"/>
                    <a:pt x="11162" y="4360"/>
                    <a:pt x="11155" y="4360"/>
                  </a:cubicBezTo>
                  <a:cubicBezTo>
                    <a:pt x="11151" y="4360"/>
                    <a:pt x="11145" y="4358"/>
                    <a:pt x="11145" y="4358"/>
                  </a:cubicBezTo>
                  <a:lnTo>
                    <a:pt x="11133" y="4358"/>
                  </a:lnTo>
                  <a:lnTo>
                    <a:pt x="11145" y="4370"/>
                  </a:lnTo>
                  <a:cubicBezTo>
                    <a:pt x="11142" y="4372"/>
                    <a:pt x="11140" y="4372"/>
                    <a:pt x="11137" y="4372"/>
                  </a:cubicBezTo>
                  <a:cubicBezTo>
                    <a:pt x="11116" y="4372"/>
                    <a:pt x="11093" y="4334"/>
                    <a:pt x="11062" y="4334"/>
                  </a:cubicBezTo>
                  <a:cubicBezTo>
                    <a:pt x="11056" y="4333"/>
                    <a:pt x="11053" y="4332"/>
                    <a:pt x="11051" y="4332"/>
                  </a:cubicBezTo>
                  <a:cubicBezTo>
                    <a:pt x="11038" y="4332"/>
                    <a:pt x="11070" y="4358"/>
                    <a:pt x="11050" y="4358"/>
                  </a:cubicBezTo>
                  <a:lnTo>
                    <a:pt x="11062" y="4358"/>
                  </a:lnTo>
                  <a:cubicBezTo>
                    <a:pt x="11062" y="4370"/>
                    <a:pt x="11050" y="4382"/>
                    <a:pt x="11073" y="4406"/>
                  </a:cubicBezTo>
                  <a:cubicBezTo>
                    <a:pt x="11071" y="4404"/>
                    <a:pt x="11070" y="4403"/>
                    <a:pt x="11069" y="4403"/>
                  </a:cubicBezTo>
                  <a:lnTo>
                    <a:pt x="11069" y="4403"/>
                  </a:lnTo>
                  <a:cubicBezTo>
                    <a:pt x="11066" y="4403"/>
                    <a:pt x="11076" y="4420"/>
                    <a:pt x="11085" y="4430"/>
                  </a:cubicBezTo>
                  <a:cubicBezTo>
                    <a:pt x="11085" y="4439"/>
                    <a:pt x="11099" y="4462"/>
                    <a:pt x="11085" y="4462"/>
                  </a:cubicBezTo>
                  <a:cubicBezTo>
                    <a:pt x="11080" y="4462"/>
                    <a:pt x="11073" y="4459"/>
                    <a:pt x="11062" y="4454"/>
                  </a:cubicBezTo>
                  <a:cubicBezTo>
                    <a:pt x="11050" y="4454"/>
                    <a:pt x="11026" y="4454"/>
                    <a:pt x="11014" y="4442"/>
                  </a:cubicBezTo>
                  <a:lnTo>
                    <a:pt x="10990" y="4454"/>
                  </a:lnTo>
                  <a:lnTo>
                    <a:pt x="10954" y="4418"/>
                  </a:lnTo>
                  <a:lnTo>
                    <a:pt x="10954" y="4418"/>
                  </a:lnTo>
                  <a:cubicBezTo>
                    <a:pt x="10954" y="4442"/>
                    <a:pt x="10978" y="4465"/>
                    <a:pt x="11002" y="4501"/>
                  </a:cubicBezTo>
                  <a:cubicBezTo>
                    <a:pt x="11014" y="4501"/>
                    <a:pt x="11026" y="4501"/>
                    <a:pt x="11050" y="4513"/>
                  </a:cubicBezTo>
                  <a:cubicBezTo>
                    <a:pt x="11085" y="4549"/>
                    <a:pt x="10990" y="4537"/>
                    <a:pt x="11026" y="4549"/>
                  </a:cubicBezTo>
                  <a:cubicBezTo>
                    <a:pt x="11026" y="4557"/>
                    <a:pt x="11025" y="4559"/>
                    <a:pt x="11022" y="4559"/>
                  </a:cubicBezTo>
                  <a:cubicBezTo>
                    <a:pt x="11018" y="4559"/>
                    <a:pt x="11010" y="4549"/>
                    <a:pt x="11002" y="4549"/>
                  </a:cubicBezTo>
                  <a:lnTo>
                    <a:pt x="11002" y="4549"/>
                  </a:lnTo>
                  <a:cubicBezTo>
                    <a:pt x="10990" y="4561"/>
                    <a:pt x="11014" y="4573"/>
                    <a:pt x="11014" y="4585"/>
                  </a:cubicBezTo>
                  <a:lnTo>
                    <a:pt x="10990" y="4585"/>
                  </a:lnTo>
                  <a:cubicBezTo>
                    <a:pt x="10981" y="4580"/>
                    <a:pt x="10975" y="4578"/>
                    <a:pt x="10973" y="4578"/>
                  </a:cubicBezTo>
                  <a:cubicBezTo>
                    <a:pt x="10963" y="4578"/>
                    <a:pt x="10997" y="4608"/>
                    <a:pt x="10978" y="4608"/>
                  </a:cubicBezTo>
                  <a:cubicBezTo>
                    <a:pt x="10969" y="4608"/>
                    <a:pt x="10934" y="4588"/>
                    <a:pt x="10926" y="4588"/>
                  </a:cubicBezTo>
                  <a:lnTo>
                    <a:pt x="10926" y="4588"/>
                  </a:lnTo>
                  <a:cubicBezTo>
                    <a:pt x="10924" y="4588"/>
                    <a:pt x="10925" y="4590"/>
                    <a:pt x="10931" y="4596"/>
                  </a:cubicBezTo>
                  <a:cubicBezTo>
                    <a:pt x="10931" y="4596"/>
                    <a:pt x="10931" y="4608"/>
                    <a:pt x="10943" y="4608"/>
                  </a:cubicBezTo>
                  <a:cubicBezTo>
                    <a:pt x="10954" y="4620"/>
                    <a:pt x="10966" y="4632"/>
                    <a:pt x="10954" y="4632"/>
                  </a:cubicBezTo>
                  <a:lnTo>
                    <a:pt x="10943" y="4644"/>
                  </a:lnTo>
                  <a:cubicBezTo>
                    <a:pt x="10931" y="4644"/>
                    <a:pt x="10931" y="4644"/>
                    <a:pt x="10931" y="4656"/>
                  </a:cubicBezTo>
                  <a:lnTo>
                    <a:pt x="10919" y="4644"/>
                  </a:lnTo>
                  <a:cubicBezTo>
                    <a:pt x="10919" y="4648"/>
                    <a:pt x="10917" y="4649"/>
                    <a:pt x="10916" y="4649"/>
                  </a:cubicBezTo>
                  <a:cubicBezTo>
                    <a:pt x="10912" y="4649"/>
                    <a:pt x="10907" y="4644"/>
                    <a:pt x="10907" y="4644"/>
                  </a:cubicBezTo>
                  <a:cubicBezTo>
                    <a:pt x="10900" y="4643"/>
                    <a:pt x="10895" y="4642"/>
                    <a:pt x="10891" y="4642"/>
                  </a:cubicBezTo>
                  <a:cubicBezTo>
                    <a:pt x="10852" y="4642"/>
                    <a:pt x="10891" y="4681"/>
                    <a:pt x="10861" y="4681"/>
                  </a:cubicBezTo>
                  <a:cubicBezTo>
                    <a:pt x="10857" y="4681"/>
                    <a:pt x="10853" y="4681"/>
                    <a:pt x="10847" y="4680"/>
                  </a:cubicBezTo>
                  <a:lnTo>
                    <a:pt x="10847" y="4680"/>
                  </a:lnTo>
                  <a:cubicBezTo>
                    <a:pt x="10871" y="4704"/>
                    <a:pt x="10883" y="4704"/>
                    <a:pt x="10907" y="4715"/>
                  </a:cubicBezTo>
                  <a:cubicBezTo>
                    <a:pt x="10919" y="4727"/>
                    <a:pt x="10931" y="4751"/>
                    <a:pt x="10943" y="4775"/>
                  </a:cubicBezTo>
                  <a:cubicBezTo>
                    <a:pt x="10895" y="4751"/>
                    <a:pt x="10847" y="4763"/>
                    <a:pt x="10800" y="4727"/>
                  </a:cubicBezTo>
                  <a:lnTo>
                    <a:pt x="10800" y="4727"/>
                  </a:lnTo>
                  <a:cubicBezTo>
                    <a:pt x="10788" y="4739"/>
                    <a:pt x="10835" y="4739"/>
                    <a:pt x="10847" y="4763"/>
                  </a:cubicBezTo>
                  <a:cubicBezTo>
                    <a:pt x="10847" y="4763"/>
                    <a:pt x="10871" y="4763"/>
                    <a:pt x="10895" y="4775"/>
                  </a:cubicBezTo>
                  <a:cubicBezTo>
                    <a:pt x="10919" y="4799"/>
                    <a:pt x="10919" y="4811"/>
                    <a:pt x="10907" y="4811"/>
                  </a:cubicBezTo>
                  <a:lnTo>
                    <a:pt x="10871" y="4787"/>
                  </a:lnTo>
                  <a:lnTo>
                    <a:pt x="10871" y="4787"/>
                  </a:lnTo>
                  <a:cubicBezTo>
                    <a:pt x="10871" y="4811"/>
                    <a:pt x="10931" y="4846"/>
                    <a:pt x="10966" y="4882"/>
                  </a:cubicBezTo>
                  <a:cubicBezTo>
                    <a:pt x="10943" y="4882"/>
                    <a:pt x="10919" y="4858"/>
                    <a:pt x="10871" y="4835"/>
                  </a:cubicBezTo>
                  <a:lnTo>
                    <a:pt x="10871" y="4846"/>
                  </a:lnTo>
                  <a:lnTo>
                    <a:pt x="10847" y="4835"/>
                  </a:lnTo>
                  <a:lnTo>
                    <a:pt x="10847" y="4835"/>
                  </a:lnTo>
                  <a:cubicBezTo>
                    <a:pt x="10847" y="4846"/>
                    <a:pt x="10871" y="4870"/>
                    <a:pt x="10859" y="4870"/>
                  </a:cubicBezTo>
                  <a:cubicBezTo>
                    <a:pt x="10835" y="4846"/>
                    <a:pt x="10812" y="4870"/>
                    <a:pt x="10788" y="4835"/>
                  </a:cubicBezTo>
                  <a:cubicBezTo>
                    <a:pt x="10776" y="4835"/>
                    <a:pt x="10788" y="4846"/>
                    <a:pt x="10800" y="4858"/>
                  </a:cubicBezTo>
                  <a:cubicBezTo>
                    <a:pt x="10804" y="4862"/>
                    <a:pt x="10806" y="4864"/>
                    <a:pt x="10808" y="4864"/>
                  </a:cubicBezTo>
                  <a:cubicBezTo>
                    <a:pt x="10813" y="4864"/>
                    <a:pt x="10816" y="4858"/>
                    <a:pt x="10823" y="4858"/>
                  </a:cubicBezTo>
                  <a:cubicBezTo>
                    <a:pt x="10847" y="4882"/>
                    <a:pt x="10847" y="4882"/>
                    <a:pt x="10835" y="4894"/>
                  </a:cubicBezTo>
                  <a:cubicBezTo>
                    <a:pt x="10816" y="4884"/>
                    <a:pt x="10851" y="4867"/>
                    <a:pt x="10821" y="4867"/>
                  </a:cubicBezTo>
                  <a:cubicBezTo>
                    <a:pt x="10815" y="4867"/>
                    <a:pt x="10805" y="4868"/>
                    <a:pt x="10791" y="4870"/>
                  </a:cubicBezTo>
                  <a:lnTo>
                    <a:pt x="10791" y="4870"/>
                  </a:lnTo>
                  <a:cubicBezTo>
                    <a:pt x="10794" y="4869"/>
                    <a:pt x="10800" y="4866"/>
                    <a:pt x="10800" y="4858"/>
                  </a:cubicBezTo>
                  <a:lnTo>
                    <a:pt x="10788" y="4858"/>
                  </a:lnTo>
                  <a:cubicBezTo>
                    <a:pt x="10764" y="4858"/>
                    <a:pt x="10728" y="4858"/>
                    <a:pt x="10776" y="4846"/>
                  </a:cubicBezTo>
                  <a:lnTo>
                    <a:pt x="10764" y="4846"/>
                  </a:lnTo>
                  <a:cubicBezTo>
                    <a:pt x="10764" y="4835"/>
                    <a:pt x="10764" y="4835"/>
                    <a:pt x="10776" y="4823"/>
                  </a:cubicBezTo>
                  <a:cubicBezTo>
                    <a:pt x="10784" y="4823"/>
                    <a:pt x="10792" y="4828"/>
                    <a:pt x="10793" y="4828"/>
                  </a:cubicBezTo>
                  <a:cubicBezTo>
                    <a:pt x="10793" y="4828"/>
                    <a:pt x="10792" y="4827"/>
                    <a:pt x="10788" y="4823"/>
                  </a:cubicBezTo>
                  <a:cubicBezTo>
                    <a:pt x="10776" y="4811"/>
                    <a:pt x="10776" y="4811"/>
                    <a:pt x="10776" y="4811"/>
                  </a:cubicBezTo>
                  <a:lnTo>
                    <a:pt x="10800" y="4811"/>
                  </a:lnTo>
                  <a:lnTo>
                    <a:pt x="10823" y="4835"/>
                  </a:lnTo>
                  <a:cubicBezTo>
                    <a:pt x="10847" y="4835"/>
                    <a:pt x="10788" y="4811"/>
                    <a:pt x="10800" y="4799"/>
                  </a:cubicBezTo>
                  <a:lnTo>
                    <a:pt x="10788" y="4799"/>
                  </a:lnTo>
                  <a:cubicBezTo>
                    <a:pt x="10800" y="4763"/>
                    <a:pt x="10812" y="4727"/>
                    <a:pt x="10764" y="4704"/>
                  </a:cubicBezTo>
                  <a:lnTo>
                    <a:pt x="10788" y="4704"/>
                  </a:lnTo>
                  <a:cubicBezTo>
                    <a:pt x="10788" y="4704"/>
                    <a:pt x="10788" y="4704"/>
                    <a:pt x="10788" y="4692"/>
                  </a:cubicBezTo>
                  <a:cubicBezTo>
                    <a:pt x="10812" y="4620"/>
                    <a:pt x="10764" y="4561"/>
                    <a:pt x="10764" y="4489"/>
                  </a:cubicBezTo>
                  <a:cubicBezTo>
                    <a:pt x="10748" y="4489"/>
                    <a:pt x="10722" y="4495"/>
                    <a:pt x="10699" y="4495"/>
                  </a:cubicBezTo>
                  <a:cubicBezTo>
                    <a:pt x="10687" y="4495"/>
                    <a:pt x="10677" y="4493"/>
                    <a:pt x="10669" y="4489"/>
                  </a:cubicBezTo>
                  <a:cubicBezTo>
                    <a:pt x="10669" y="4489"/>
                    <a:pt x="10669" y="4489"/>
                    <a:pt x="10692" y="4477"/>
                  </a:cubicBezTo>
                  <a:cubicBezTo>
                    <a:pt x="10700" y="4481"/>
                    <a:pt x="10708" y="4483"/>
                    <a:pt x="10715" y="4483"/>
                  </a:cubicBezTo>
                  <a:cubicBezTo>
                    <a:pt x="10730" y="4483"/>
                    <a:pt x="10740" y="4477"/>
                    <a:pt x="10740" y="4477"/>
                  </a:cubicBezTo>
                  <a:cubicBezTo>
                    <a:pt x="10740" y="4477"/>
                    <a:pt x="10776" y="4454"/>
                    <a:pt x="10740" y="4454"/>
                  </a:cubicBezTo>
                  <a:lnTo>
                    <a:pt x="10704" y="4465"/>
                  </a:lnTo>
                  <a:cubicBezTo>
                    <a:pt x="10692" y="4465"/>
                    <a:pt x="10692" y="4465"/>
                    <a:pt x="10692" y="4454"/>
                  </a:cubicBezTo>
                  <a:cubicBezTo>
                    <a:pt x="10716" y="4454"/>
                    <a:pt x="10752" y="4442"/>
                    <a:pt x="10764" y="4442"/>
                  </a:cubicBezTo>
                  <a:cubicBezTo>
                    <a:pt x="10669" y="4442"/>
                    <a:pt x="10800" y="4430"/>
                    <a:pt x="10764" y="4418"/>
                  </a:cubicBezTo>
                  <a:lnTo>
                    <a:pt x="10764" y="4418"/>
                  </a:lnTo>
                  <a:cubicBezTo>
                    <a:pt x="10728" y="4424"/>
                    <a:pt x="10692" y="4427"/>
                    <a:pt x="10660" y="4427"/>
                  </a:cubicBezTo>
                  <a:cubicBezTo>
                    <a:pt x="10627" y="4427"/>
                    <a:pt x="10597" y="4424"/>
                    <a:pt x="10573" y="4418"/>
                  </a:cubicBezTo>
                  <a:lnTo>
                    <a:pt x="10585" y="4418"/>
                  </a:lnTo>
                  <a:cubicBezTo>
                    <a:pt x="10585" y="4418"/>
                    <a:pt x="10612" y="4413"/>
                    <a:pt x="10629" y="4413"/>
                  </a:cubicBezTo>
                  <a:cubicBezTo>
                    <a:pt x="10638" y="4413"/>
                    <a:pt x="10645" y="4414"/>
                    <a:pt x="10645" y="4418"/>
                  </a:cubicBezTo>
                  <a:cubicBezTo>
                    <a:pt x="10657" y="4406"/>
                    <a:pt x="10633" y="4406"/>
                    <a:pt x="10633" y="4394"/>
                  </a:cubicBezTo>
                  <a:cubicBezTo>
                    <a:pt x="10625" y="4394"/>
                    <a:pt x="10612" y="4399"/>
                    <a:pt x="10600" y="4399"/>
                  </a:cubicBezTo>
                  <a:cubicBezTo>
                    <a:pt x="10595" y="4399"/>
                    <a:pt x="10589" y="4398"/>
                    <a:pt x="10585" y="4394"/>
                  </a:cubicBezTo>
                  <a:cubicBezTo>
                    <a:pt x="10597" y="4394"/>
                    <a:pt x="10633" y="4382"/>
                    <a:pt x="10633" y="4382"/>
                  </a:cubicBezTo>
                  <a:lnTo>
                    <a:pt x="10645" y="4382"/>
                  </a:lnTo>
                  <a:cubicBezTo>
                    <a:pt x="10681" y="4370"/>
                    <a:pt x="10681" y="4358"/>
                    <a:pt x="10716" y="4358"/>
                  </a:cubicBezTo>
                  <a:cubicBezTo>
                    <a:pt x="10669" y="4358"/>
                    <a:pt x="10692" y="4346"/>
                    <a:pt x="10669" y="4346"/>
                  </a:cubicBezTo>
                  <a:cubicBezTo>
                    <a:pt x="10633" y="4358"/>
                    <a:pt x="10621" y="4358"/>
                    <a:pt x="10597" y="4358"/>
                  </a:cubicBezTo>
                  <a:lnTo>
                    <a:pt x="10608" y="4370"/>
                  </a:lnTo>
                  <a:lnTo>
                    <a:pt x="10608" y="4370"/>
                  </a:lnTo>
                  <a:cubicBezTo>
                    <a:pt x="10601" y="4370"/>
                    <a:pt x="10596" y="4370"/>
                    <a:pt x="10596" y="4370"/>
                  </a:cubicBezTo>
                  <a:lnTo>
                    <a:pt x="10596" y="4370"/>
                  </a:lnTo>
                  <a:cubicBezTo>
                    <a:pt x="10562" y="4370"/>
                    <a:pt x="10585" y="4358"/>
                    <a:pt x="10550" y="4358"/>
                  </a:cubicBezTo>
                  <a:cubicBezTo>
                    <a:pt x="10550" y="4358"/>
                    <a:pt x="10514" y="4358"/>
                    <a:pt x="10490" y="4370"/>
                  </a:cubicBezTo>
                  <a:cubicBezTo>
                    <a:pt x="10490" y="4358"/>
                    <a:pt x="10514" y="4358"/>
                    <a:pt x="10550" y="4358"/>
                  </a:cubicBezTo>
                  <a:cubicBezTo>
                    <a:pt x="10538" y="4346"/>
                    <a:pt x="10573" y="4346"/>
                    <a:pt x="10538" y="4346"/>
                  </a:cubicBezTo>
                  <a:cubicBezTo>
                    <a:pt x="10550" y="4334"/>
                    <a:pt x="10573" y="4334"/>
                    <a:pt x="10597" y="4334"/>
                  </a:cubicBezTo>
                  <a:cubicBezTo>
                    <a:pt x="10603" y="4333"/>
                    <a:pt x="10605" y="4332"/>
                    <a:pt x="10606" y="4332"/>
                  </a:cubicBezTo>
                  <a:lnTo>
                    <a:pt x="10606" y="4332"/>
                  </a:lnTo>
                  <a:cubicBezTo>
                    <a:pt x="10611" y="4332"/>
                    <a:pt x="10590" y="4343"/>
                    <a:pt x="10611" y="4343"/>
                  </a:cubicBezTo>
                  <a:cubicBezTo>
                    <a:pt x="10620" y="4343"/>
                    <a:pt x="10638" y="4341"/>
                    <a:pt x="10669" y="4334"/>
                  </a:cubicBezTo>
                  <a:lnTo>
                    <a:pt x="10633" y="4334"/>
                  </a:lnTo>
                  <a:cubicBezTo>
                    <a:pt x="10645" y="4334"/>
                    <a:pt x="10681" y="4323"/>
                    <a:pt x="10669" y="4323"/>
                  </a:cubicBezTo>
                  <a:lnTo>
                    <a:pt x="10585" y="4323"/>
                  </a:lnTo>
                  <a:cubicBezTo>
                    <a:pt x="10573" y="4323"/>
                    <a:pt x="10550" y="4334"/>
                    <a:pt x="10526" y="4346"/>
                  </a:cubicBezTo>
                  <a:cubicBezTo>
                    <a:pt x="10478" y="4346"/>
                    <a:pt x="10514" y="4334"/>
                    <a:pt x="10514" y="4334"/>
                  </a:cubicBezTo>
                  <a:lnTo>
                    <a:pt x="10502" y="4334"/>
                  </a:lnTo>
                  <a:cubicBezTo>
                    <a:pt x="10526" y="4323"/>
                    <a:pt x="10573" y="4323"/>
                    <a:pt x="10597" y="4311"/>
                  </a:cubicBezTo>
                  <a:cubicBezTo>
                    <a:pt x="10615" y="4305"/>
                    <a:pt x="10609" y="4305"/>
                    <a:pt x="10602" y="4305"/>
                  </a:cubicBezTo>
                  <a:cubicBezTo>
                    <a:pt x="10594" y="4305"/>
                    <a:pt x="10585" y="4305"/>
                    <a:pt x="10597" y="4299"/>
                  </a:cubicBezTo>
                  <a:cubicBezTo>
                    <a:pt x="10585" y="4299"/>
                    <a:pt x="10585" y="4311"/>
                    <a:pt x="10585" y="4311"/>
                  </a:cubicBezTo>
                  <a:cubicBezTo>
                    <a:pt x="10585" y="4311"/>
                    <a:pt x="10585" y="4299"/>
                    <a:pt x="10585" y="4299"/>
                  </a:cubicBezTo>
                  <a:lnTo>
                    <a:pt x="10526" y="4299"/>
                  </a:lnTo>
                  <a:cubicBezTo>
                    <a:pt x="10514" y="4299"/>
                    <a:pt x="10466" y="4299"/>
                    <a:pt x="10526" y="4287"/>
                  </a:cubicBezTo>
                  <a:cubicBezTo>
                    <a:pt x="10526" y="4275"/>
                    <a:pt x="10550" y="4275"/>
                    <a:pt x="10562" y="4263"/>
                  </a:cubicBezTo>
                  <a:lnTo>
                    <a:pt x="10573" y="4251"/>
                  </a:lnTo>
                  <a:lnTo>
                    <a:pt x="10621" y="4251"/>
                  </a:lnTo>
                  <a:cubicBezTo>
                    <a:pt x="10617" y="4247"/>
                    <a:pt x="10612" y="4246"/>
                    <a:pt x="10605" y="4246"/>
                  </a:cubicBezTo>
                  <a:cubicBezTo>
                    <a:pt x="10591" y="4246"/>
                    <a:pt x="10569" y="4251"/>
                    <a:pt x="10538" y="4251"/>
                  </a:cubicBezTo>
                  <a:cubicBezTo>
                    <a:pt x="10538" y="4251"/>
                    <a:pt x="10526" y="4251"/>
                    <a:pt x="10490" y="4263"/>
                  </a:cubicBezTo>
                  <a:cubicBezTo>
                    <a:pt x="10442" y="4263"/>
                    <a:pt x="10526" y="4239"/>
                    <a:pt x="10502" y="4239"/>
                  </a:cubicBezTo>
                  <a:cubicBezTo>
                    <a:pt x="10502" y="4227"/>
                    <a:pt x="10478" y="4227"/>
                    <a:pt x="10478" y="4227"/>
                  </a:cubicBezTo>
                  <a:lnTo>
                    <a:pt x="10502" y="4227"/>
                  </a:lnTo>
                  <a:cubicBezTo>
                    <a:pt x="10550" y="4215"/>
                    <a:pt x="10478" y="4215"/>
                    <a:pt x="10490" y="4215"/>
                  </a:cubicBezTo>
                  <a:cubicBezTo>
                    <a:pt x="10502" y="4204"/>
                    <a:pt x="10562" y="4192"/>
                    <a:pt x="10526" y="4192"/>
                  </a:cubicBezTo>
                  <a:lnTo>
                    <a:pt x="10514" y="4192"/>
                  </a:lnTo>
                  <a:cubicBezTo>
                    <a:pt x="10506" y="4192"/>
                    <a:pt x="10498" y="4197"/>
                    <a:pt x="10494" y="4197"/>
                  </a:cubicBezTo>
                  <a:cubicBezTo>
                    <a:pt x="10491" y="4197"/>
                    <a:pt x="10490" y="4196"/>
                    <a:pt x="10490" y="4192"/>
                  </a:cubicBezTo>
                  <a:lnTo>
                    <a:pt x="10502" y="4192"/>
                  </a:lnTo>
                  <a:cubicBezTo>
                    <a:pt x="10502" y="4192"/>
                    <a:pt x="10502" y="4180"/>
                    <a:pt x="10502" y="4180"/>
                  </a:cubicBezTo>
                  <a:lnTo>
                    <a:pt x="10514" y="4192"/>
                  </a:lnTo>
                  <a:cubicBezTo>
                    <a:pt x="10514" y="4192"/>
                    <a:pt x="10514" y="4180"/>
                    <a:pt x="10514" y="4180"/>
                  </a:cubicBezTo>
                  <a:cubicBezTo>
                    <a:pt x="10514" y="4180"/>
                    <a:pt x="10526" y="4168"/>
                    <a:pt x="10526" y="4168"/>
                  </a:cubicBezTo>
                  <a:cubicBezTo>
                    <a:pt x="10585" y="4156"/>
                    <a:pt x="10490" y="4168"/>
                    <a:pt x="10550" y="4144"/>
                  </a:cubicBezTo>
                  <a:lnTo>
                    <a:pt x="10502" y="4144"/>
                  </a:lnTo>
                  <a:cubicBezTo>
                    <a:pt x="10502" y="4144"/>
                    <a:pt x="10502" y="4144"/>
                    <a:pt x="10502" y="4156"/>
                  </a:cubicBezTo>
                  <a:cubicBezTo>
                    <a:pt x="10502" y="4144"/>
                    <a:pt x="10490" y="4144"/>
                    <a:pt x="10490" y="4144"/>
                  </a:cubicBezTo>
                  <a:lnTo>
                    <a:pt x="10490" y="4156"/>
                  </a:lnTo>
                  <a:lnTo>
                    <a:pt x="10466" y="4156"/>
                  </a:lnTo>
                  <a:cubicBezTo>
                    <a:pt x="10466" y="4156"/>
                    <a:pt x="10466" y="4144"/>
                    <a:pt x="10454" y="4144"/>
                  </a:cubicBezTo>
                  <a:lnTo>
                    <a:pt x="10466" y="4144"/>
                  </a:lnTo>
                  <a:cubicBezTo>
                    <a:pt x="10466" y="4144"/>
                    <a:pt x="10466" y="4144"/>
                    <a:pt x="10466" y="4132"/>
                  </a:cubicBezTo>
                  <a:lnTo>
                    <a:pt x="10454" y="4132"/>
                  </a:lnTo>
                  <a:lnTo>
                    <a:pt x="10466" y="4120"/>
                  </a:lnTo>
                  <a:lnTo>
                    <a:pt x="10454" y="4120"/>
                  </a:lnTo>
                  <a:cubicBezTo>
                    <a:pt x="10454" y="4120"/>
                    <a:pt x="10442" y="4120"/>
                    <a:pt x="10442" y="4108"/>
                  </a:cubicBezTo>
                  <a:cubicBezTo>
                    <a:pt x="10442" y="4096"/>
                    <a:pt x="10442" y="4096"/>
                    <a:pt x="10442" y="4096"/>
                  </a:cubicBezTo>
                  <a:cubicBezTo>
                    <a:pt x="10454" y="4096"/>
                    <a:pt x="10454" y="4084"/>
                    <a:pt x="10466" y="4084"/>
                  </a:cubicBezTo>
                  <a:lnTo>
                    <a:pt x="10442" y="4084"/>
                  </a:lnTo>
                  <a:cubicBezTo>
                    <a:pt x="10442" y="4084"/>
                    <a:pt x="10442" y="4084"/>
                    <a:pt x="10442" y="4073"/>
                  </a:cubicBezTo>
                  <a:lnTo>
                    <a:pt x="10454" y="4073"/>
                  </a:lnTo>
                  <a:cubicBezTo>
                    <a:pt x="10466" y="4073"/>
                    <a:pt x="10466" y="4084"/>
                    <a:pt x="10466" y="4084"/>
                  </a:cubicBezTo>
                  <a:lnTo>
                    <a:pt x="10478" y="4096"/>
                  </a:lnTo>
                  <a:cubicBezTo>
                    <a:pt x="10478" y="4096"/>
                    <a:pt x="10478" y="4084"/>
                    <a:pt x="10478" y="4084"/>
                  </a:cubicBezTo>
                  <a:cubicBezTo>
                    <a:pt x="10478" y="4073"/>
                    <a:pt x="10466" y="4073"/>
                    <a:pt x="10466" y="4073"/>
                  </a:cubicBezTo>
                  <a:cubicBezTo>
                    <a:pt x="10466" y="4061"/>
                    <a:pt x="10466" y="4061"/>
                    <a:pt x="10466" y="4049"/>
                  </a:cubicBezTo>
                  <a:cubicBezTo>
                    <a:pt x="10466" y="4040"/>
                    <a:pt x="10466" y="4032"/>
                    <a:pt x="10470" y="4032"/>
                  </a:cubicBezTo>
                  <a:cubicBezTo>
                    <a:pt x="10472" y="4032"/>
                    <a:pt x="10475" y="4033"/>
                    <a:pt x="10478" y="4037"/>
                  </a:cubicBezTo>
                  <a:lnTo>
                    <a:pt x="10478" y="4049"/>
                  </a:lnTo>
                  <a:lnTo>
                    <a:pt x="10490" y="4073"/>
                  </a:lnTo>
                  <a:cubicBezTo>
                    <a:pt x="10490" y="4049"/>
                    <a:pt x="10466" y="3989"/>
                    <a:pt x="10466" y="3942"/>
                  </a:cubicBezTo>
                  <a:lnTo>
                    <a:pt x="10466" y="3942"/>
                  </a:lnTo>
                  <a:cubicBezTo>
                    <a:pt x="10478" y="3965"/>
                    <a:pt x="10490" y="4001"/>
                    <a:pt x="10502" y="4037"/>
                  </a:cubicBezTo>
                  <a:lnTo>
                    <a:pt x="10514" y="4025"/>
                  </a:lnTo>
                  <a:lnTo>
                    <a:pt x="10526" y="4061"/>
                  </a:lnTo>
                  <a:cubicBezTo>
                    <a:pt x="10526" y="4050"/>
                    <a:pt x="10517" y="4023"/>
                    <a:pt x="10522" y="4023"/>
                  </a:cubicBezTo>
                  <a:lnTo>
                    <a:pt x="10522" y="4023"/>
                  </a:lnTo>
                  <a:cubicBezTo>
                    <a:pt x="10523" y="4023"/>
                    <a:pt x="10524" y="4023"/>
                    <a:pt x="10526" y="4025"/>
                  </a:cubicBezTo>
                  <a:cubicBezTo>
                    <a:pt x="10538" y="4061"/>
                    <a:pt x="10550" y="4049"/>
                    <a:pt x="10562" y="4096"/>
                  </a:cubicBezTo>
                  <a:cubicBezTo>
                    <a:pt x="10563" y="4097"/>
                    <a:pt x="10563" y="4098"/>
                    <a:pt x="10564" y="4098"/>
                  </a:cubicBezTo>
                  <a:cubicBezTo>
                    <a:pt x="10566" y="4098"/>
                    <a:pt x="10564" y="4089"/>
                    <a:pt x="10562" y="4081"/>
                  </a:cubicBezTo>
                  <a:lnTo>
                    <a:pt x="10562" y="4081"/>
                  </a:lnTo>
                  <a:cubicBezTo>
                    <a:pt x="10562" y="4066"/>
                    <a:pt x="10561" y="4064"/>
                    <a:pt x="10560" y="4064"/>
                  </a:cubicBezTo>
                  <a:cubicBezTo>
                    <a:pt x="10559" y="4064"/>
                    <a:pt x="10558" y="4064"/>
                    <a:pt x="10556" y="4064"/>
                  </a:cubicBezTo>
                  <a:cubicBezTo>
                    <a:pt x="10555" y="4064"/>
                    <a:pt x="10553" y="4064"/>
                    <a:pt x="10550" y="4061"/>
                  </a:cubicBezTo>
                  <a:cubicBezTo>
                    <a:pt x="10526" y="4013"/>
                    <a:pt x="10550" y="4037"/>
                    <a:pt x="10550" y="4013"/>
                  </a:cubicBezTo>
                  <a:cubicBezTo>
                    <a:pt x="10538" y="3989"/>
                    <a:pt x="10538" y="3930"/>
                    <a:pt x="10514" y="3882"/>
                  </a:cubicBezTo>
                  <a:lnTo>
                    <a:pt x="10526" y="3882"/>
                  </a:lnTo>
                  <a:cubicBezTo>
                    <a:pt x="10520" y="3865"/>
                    <a:pt x="10517" y="3860"/>
                    <a:pt x="10514" y="3860"/>
                  </a:cubicBezTo>
                  <a:cubicBezTo>
                    <a:pt x="10508" y="3860"/>
                    <a:pt x="10508" y="3887"/>
                    <a:pt x="10503" y="3887"/>
                  </a:cubicBezTo>
                  <a:cubicBezTo>
                    <a:pt x="10500" y="3887"/>
                    <a:pt x="10496" y="3880"/>
                    <a:pt x="10490" y="3858"/>
                  </a:cubicBezTo>
                  <a:cubicBezTo>
                    <a:pt x="10485" y="3858"/>
                    <a:pt x="10482" y="3860"/>
                    <a:pt x="10479" y="3860"/>
                  </a:cubicBezTo>
                  <a:cubicBezTo>
                    <a:pt x="10474" y="3860"/>
                    <a:pt x="10469" y="3856"/>
                    <a:pt x="10454" y="3834"/>
                  </a:cubicBezTo>
                  <a:lnTo>
                    <a:pt x="10454" y="3834"/>
                  </a:lnTo>
                  <a:lnTo>
                    <a:pt x="10478" y="3906"/>
                  </a:lnTo>
                  <a:cubicBezTo>
                    <a:pt x="10466" y="3894"/>
                    <a:pt x="10454" y="3858"/>
                    <a:pt x="10454" y="3846"/>
                  </a:cubicBezTo>
                  <a:lnTo>
                    <a:pt x="10442" y="3846"/>
                  </a:lnTo>
                  <a:cubicBezTo>
                    <a:pt x="10442" y="3834"/>
                    <a:pt x="10431" y="3834"/>
                    <a:pt x="10442" y="3823"/>
                  </a:cubicBezTo>
                  <a:cubicBezTo>
                    <a:pt x="10432" y="3812"/>
                    <a:pt x="10427" y="3809"/>
                    <a:pt x="10424" y="3809"/>
                  </a:cubicBezTo>
                  <a:lnTo>
                    <a:pt x="10424" y="3809"/>
                  </a:lnTo>
                  <a:cubicBezTo>
                    <a:pt x="10421" y="3809"/>
                    <a:pt x="10424" y="3816"/>
                    <a:pt x="10431" y="3823"/>
                  </a:cubicBezTo>
                  <a:cubicBezTo>
                    <a:pt x="10431" y="3846"/>
                    <a:pt x="10431" y="3846"/>
                    <a:pt x="10419" y="3846"/>
                  </a:cubicBezTo>
                  <a:cubicBezTo>
                    <a:pt x="10419" y="3858"/>
                    <a:pt x="10442" y="3894"/>
                    <a:pt x="10442" y="3906"/>
                  </a:cubicBezTo>
                  <a:cubicBezTo>
                    <a:pt x="10419" y="3894"/>
                    <a:pt x="10419" y="3906"/>
                    <a:pt x="10383" y="3858"/>
                  </a:cubicBezTo>
                  <a:cubicBezTo>
                    <a:pt x="10383" y="3846"/>
                    <a:pt x="10371" y="3823"/>
                    <a:pt x="10371" y="3823"/>
                  </a:cubicBezTo>
                  <a:cubicBezTo>
                    <a:pt x="10369" y="3821"/>
                    <a:pt x="10368" y="3820"/>
                    <a:pt x="10367" y="3820"/>
                  </a:cubicBezTo>
                  <a:lnTo>
                    <a:pt x="10367" y="3820"/>
                  </a:lnTo>
                  <a:cubicBezTo>
                    <a:pt x="10362" y="3820"/>
                    <a:pt x="10373" y="3850"/>
                    <a:pt x="10383" y="3870"/>
                  </a:cubicBezTo>
                  <a:cubicBezTo>
                    <a:pt x="10383" y="3870"/>
                    <a:pt x="10383" y="3870"/>
                    <a:pt x="10371" y="3882"/>
                  </a:cubicBezTo>
                  <a:cubicBezTo>
                    <a:pt x="10371" y="3858"/>
                    <a:pt x="10359" y="3846"/>
                    <a:pt x="10359" y="3846"/>
                  </a:cubicBezTo>
                  <a:cubicBezTo>
                    <a:pt x="10359" y="3834"/>
                    <a:pt x="10347" y="3834"/>
                    <a:pt x="10347" y="3834"/>
                  </a:cubicBezTo>
                  <a:lnTo>
                    <a:pt x="10347" y="3834"/>
                  </a:lnTo>
                  <a:cubicBezTo>
                    <a:pt x="10359" y="3882"/>
                    <a:pt x="10347" y="3858"/>
                    <a:pt x="10347" y="3882"/>
                  </a:cubicBezTo>
                  <a:cubicBezTo>
                    <a:pt x="10353" y="3888"/>
                    <a:pt x="10356" y="3891"/>
                    <a:pt x="10358" y="3891"/>
                  </a:cubicBezTo>
                  <a:cubicBezTo>
                    <a:pt x="10359" y="3891"/>
                    <a:pt x="10359" y="3888"/>
                    <a:pt x="10359" y="3882"/>
                  </a:cubicBezTo>
                  <a:cubicBezTo>
                    <a:pt x="10368" y="3909"/>
                    <a:pt x="10370" y="3942"/>
                    <a:pt x="10366" y="3942"/>
                  </a:cubicBezTo>
                  <a:cubicBezTo>
                    <a:pt x="10364" y="3942"/>
                    <a:pt x="10362" y="3939"/>
                    <a:pt x="10359" y="3930"/>
                  </a:cubicBezTo>
                  <a:cubicBezTo>
                    <a:pt x="10359" y="3906"/>
                    <a:pt x="10335" y="3882"/>
                    <a:pt x="10347" y="3870"/>
                  </a:cubicBezTo>
                  <a:cubicBezTo>
                    <a:pt x="10339" y="3857"/>
                    <a:pt x="10335" y="3852"/>
                    <a:pt x="10334" y="3852"/>
                  </a:cubicBezTo>
                  <a:lnTo>
                    <a:pt x="10334" y="3852"/>
                  </a:lnTo>
                  <a:cubicBezTo>
                    <a:pt x="10330" y="3852"/>
                    <a:pt x="10348" y="3897"/>
                    <a:pt x="10341" y="3897"/>
                  </a:cubicBezTo>
                  <a:cubicBezTo>
                    <a:pt x="10339" y="3897"/>
                    <a:pt x="10338" y="3896"/>
                    <a:pt x="10335" y="3894"/>
                  </a:cubicBezTo>
                  <a:lnTo>
                    <a:pt x="10323" y="3870"/>
                  </a:lnTo>
                  <a:cubicBezTo>
                    <a:pt x="10312" y="3836"/>
                    <a:pt x="10322" y="3856"/>
                    <a:pt x="10313" y="3837"/>
                  </a:cubicBezTo>
                  <a:lnTo>
                    <a:pt x="10313" y="3837"/>
                  </a:lnTo>
                  <a:cubicBezTo>
                    <a:pt x="10318" y="3822"/>
                    <a:pt x="10335" y="3817"/>
                    <a:pt x="10335" y="3787"/>
                  </a:cubicBezTo>
                  <a:lnTo>
                    <a:pt x="10300" y="3775"/>
                  </a:lnTo>
                  <a:cubicBezTo>
                    <a:pt x="10288" y="3823"/>
                    <a:pt x="10228" y="3787"/>
                    <a:pt x="10240" y="3882"/>
                  </a:cubicBezTo>
                  <a:cubicBezTo>
                    <a:pt x="10240" y="3882"/>
                    <a:pt x="10240" y="3882"/>
                    <a:pt x="10240" y="3906"/>
                  </a:cubicBezTo>
                  <a:lnTo>
                    <a:pt x="10240" y="3918"/>
                  </a:lnTo>
                  <a:cubicBezTo>
                    <a:pt x="10228" y="3894"/>
                    <a:pt x="10216" y="3894"/>
                    <a:pt x="10192" y="3870"/>
                  </a:cubicBezTo>
                  <a:lnTo>
                    <a:pt x="10192" y="3870"/>
                  </a:lnTo>
                  <a:cubicBezTo>
                    <a:pt x="10204" y="3882"/>
                    <a:pt x="10204" y="3882"/>
                    <a:pt x="10216" y="3906"/>
                  </a:cubicBezTo>
                  <a:cubicBezTo>
                    <a:pt x="10225" y="3942"/>
                    <a:pt x="10234" y="3958"/>
                    <a:pt x="10233" y="3958"/>
                  </a:cubicBezTo>
                  <a:cubicBezTo>
                    <a:pt x="10232" y="3958"/>
                    <a:pt x="10231" y="3956"/>
                    <a:pt x="10228" y="3953"/>
                  </a:cubicBezTo>
                  <a:cubicBezTo>
                    <a:pt x="10221" y="3939"/>
                    <a:pt x="10218" y="3933"/>
                    <a:pt x="10214" y="3926"/>
                  </a:cubicBezTo>
                  <a:lnTo>
                    <a:pt x="10214" y="3926"/>
                  </a:lnTo>
                  <a:cubicBezTo>
                    <a:pt x="10216" y="3934"/>
                    <a:pt x="10216" y="3942"/>
                    <a:pt x="10216" y="3942"/>
                  </a:cubicBezTo>
                  <a:cubicBezTo>
                    <a:pt x="10204" y="3930"/>
                    <a:pt x="10192" y="3930"/>
                    <a:pt x="10181" y="3906"/>
                  </a:cubicBezTo>
                  <a:cubicBezTo>
                    <a:pt x="10181" y="3902"/>
                    <a:pt x="10182" y="3901"/>
                    <a:pt x="10184" y="3901"/>
                  </a:cubicBezTo>
                  <a:cubicBezTo>
                    <a:pt x="10187" y="3901"/>
                    <a:pt x="10192" y="3906"/>
                    <a:pt x="10192" y="3906"/>
                  </a:cubicBezTo>
                  <a:cubicBezTo>
                    <a:pt x="10192" y="3894"/>
                    <a:pt x="10181" y="3882"/>
                    <a:pt x="10169" y="3870"/>
                  </a:cubicBezTo>
                  <a:cubicBezTo>
                    <a:pt x="10157" y="3858"/>
                    <a:pt x="10157" y="3834"/>
                    <a:pt x="10157" y="3823"/>
                  </a:cubicBezTo>
                  <a:cubicBezTo>
                    <a:pt x="10145" y="3846"/>
                    <a:pt x="10157" y="3906"/>
                    <a:pt x="10157" y="3930"/>
                  </a:cubicBezTo>
                  <a:cubicBezTo>
                    <a:pt x="10149" y="3922"/>
                    <a:pt x="10135" y="3892"/>
                    <a:pt x="10131" y="3881"/>
                  </a:cubicBezTo>
                  <a:lnTo>
                    <a:pt x="10131" y="3881"/>
                  </a:lnTo>
                  <a:cubicBezTo>
                    <a:pt x="10132" y="3881"/>
                    <a:pt x="10132" y="3881"/>
                    <a:pt x="10133" y="3882"/>
                  </a:cubicBezTo>
                  <a:cubicBezTo>
                    <a:pt x="10131" y="3878"/>
                    <a:pt x="10130" y="3876"/>
                    <a:pt x="10130" y="3876"/>
                  </a:cubicBezTo>
                  <a:lnTo>
                    <a:pt x="10130" y="3876"/>
                  </a:lnTo>
                  <a:cubicBezTo>
                    <a:pt x="10129" y="3876"/>
                    <a:pt x="10130" y="3878"/>
                    <a:pt x="10131" y="3881"/>
                  </a:cubicBezTo>
                  <a:lnTo>
                    <a:pt x="10131" y="3881"/>
                  </a:lnTo>
                  <a:cubicBezTo>
                    <a:pt x="10131" y="3881"/>
                    <a:pt x="10131" y="3881"/>
                    <a:pt x="10131" y="3881"/>
                  </a:cubicBezTo>
                  <a:lnTo>
                    <a:pt x="10131" y="3881"/>
                  </a:lnTo>
                  <a:cubicBezTo>
                    <a:pt x="10125" y="3881"/>
                    <a:pt x="10129" y="3920"/>
                    <a:pt x="10131" y="3941"/>
                  </a:cubicBezTo>
                  <a:lnTo>
                    <a:pt x="10131" y="3941"/>
                  </a:lnTo>
                  <a:cubicBezTo>
                    <a:pt x="10085" y="3930"/>
                    <a:pt x="10061" y="3941"/>
                    <a:pt x="10002" y="3894"/>
                  </a:cubicBezTo>
                  <a:lnTo>
                    <a:pt x="10002" y="3894"/>
                  </a:lnTo>
                  <a:lnTo>
                    <a:pt x="10026" y="3965"/>
                  </a:lnTo>
                  <a:lnTo>
                    <a:pt x="10002" y="3930"/>
                  </a:lnTo>
                  <a:cubicBezTo>
                    <a:pt x="9993" y="3925"/>
                    <a:pt x="9985" y="3923"/>
                    <a:pt x="9978" y="3923"/>
                  </a:cubicBezTo>
                  <a:cubicBezTo>
                    <a:pt x="9949" y="3923"/>
                    <a:pt x="9938" y="3958"/>
                    <a:pt x="9919" y="3977"/>
                  </a:cubicBezTo>
                  <a:cubicBezTo>
                    <a:pt x="9917" y="3979"/>
                    <a:pt x="9916" y="3979"/>
                    <a:pt x="9915" y="3979"/>
                  </a:cubicBezTo>
                  <a:cubicBezTo>
                    <a:pt x="9904" y="3979"/>
                    <a:pt x="9893" y="3940"/>
                    <a:pt x="9883" y="3930"/>
                  </a:cubicBezTo>
                  <a:cubicBezTo>
                    <a:pt x="9859" y="3930"/>
                    <a:pt x="9883" y="4001"/>
                    <a:pt x="9871" y="4025"/>
                  </a:cubicBezTo>
                  <a:cubicBezTo>
                    <a:pt x="9859" y="4001"/>
                    <a:pt x="9847" y="3953"/>
                    <a:pt x="9835" y="3953"/>
                  </a:cubicBezTo>
                  <a:lnTo>
                    <a:pt x="9835" y="3953"/>
                  </a:lnTo>
                  <a:cubicBezTo>
                    <a:pt x="9835" y="3973"/>
                    <a:pt x="9843" y="3992"/>
                    <a:pt x="9840" y="3992"/>
                  </a:cubicBezTo>
                  <a:cubicBezTo>
                    <a:pt x="9839" y="3992"/>
                    <a:pt x="9837" y="3991"/>
                    <a:pt x="9835" y="3989"/>
                  </a:cubicBezTo>
                  <a:lnTo>
                    <a:pt x="9835" y="3977"/>
                  </a:lnTo>
                  <a:cubicBezTo>
                    <a:pt x="9831" y="3968"/>
                    <a:pt x="9828" y="3966"/>
                    <a:pt x="9826" y="3966"/>
                  </a:cubicBezTo>
                  <a:cubicBezTo>
                    <a:pt x="9823" y="3966"/>
                    <a:pt x="9821" y="3969"/>
                    <a:pt x="9818" y="3969"/>
                  </a:cubicBezTo>
                  <a:cubicBezTo>
                    <a:pt x="9816" y="3969"/>
                    <a:pt x="9814" y="3968"/>
                    <a:pt x="9811" y="3965"/>
                  </a:cubicBezTo>
                  <a:cubicBezTo>
                    <a:pt x="9788" y="3977"/>
                    <a:pt x="9788" y="4025"/>
                    <a:pt x="9811" y="4096"/>
                  </a:cubicBezTo>
                  <a:cubicBezTo>
                    <a:pt x="9788" y="4096"/>
                    <a:pt x="9776" y="4037"/>
                    <a:pt x="9776" y="4025"/>
                  </a:cubicBezTo>
                  <a:lnTo>
                    <a:pt x="9776" y="4025"/>
                  </a:lnTo>
                  <a:cubicBezTo>
                    <a:pt x="9778" y="4027"/>
                    <a:pt x="9779" y="4028"/>
                    <a:pt x="9780" y="4028"/>
                  </a:cubicBezTo>
                  <a:cubicBezTo>
                    <a:pt x="9783" y="4028"/>
                    <a:pt x="9774" y="4009"/>
                    <a:pt x="9764" y="3989"/>
                  </a:cubicBezTo>
                  <a:cubicBezTo>
                    <a:pt x="9764" y="4001"/>
                    <a:pt x="9764" y="4010"/>
                    <a:pt x="9761" y="4010"/>
                  </a:cubicBezTo>
                  <a:cubicBezTo>
                    <a:pt x="9758" y="4010"/>
                    <a:pt x="9752" y="4001"/>
                    <a:pt x="9740" y="3977"/>
                  </a:cubicBezTo>
                  <a:cubicBezTo>
                    <a:pt x="9740" y="3988"/>
                    <a:pt x="9730" y="3989"/>
                    <a:pt x="9737" y="4015"/>
                  </a:cubicBezTo>
                  <a:lnTo>
                    <a:pt x="9737" y="4015"/>
                  </a:lnTo>
                  <a:cubicBezTo>
                    <a:pt x="9737" y="4015"/>
                    <a:pt x="9737" y="4015"/>
                    <a:pt x="9737" y="4015"/>
                  </a:cubicBezTo>
                  <a:lnTo>
                    <a:pt x="9737" y="4015"/>
                  </a:lnTo>
                  <a:cubicBezTo>
                    <a:pt x="9740" y="4015"/>
                    <a:pt x="9752" y="4032"/>
                    <a:pt x="9752" y="4049"/>
                  </a:cubicBezTo>
                  <a:cubicBezTo>
                    <a:pt x="9748" y="4045"/>
                    <a:pt x="9744" y="4045"/>
                    <a:pt x="9740" y="4045"/>
                  </a:cubicBezTo>
                  <a:lnTo>
                    <a:pt x="9740" y="4045"/>
                  </a:lnTo>
                  <a:cubicBezTo>
                    <a:pt x="9731" y="4045"/>
                    <a:pt x="9720" y="4045"/>
                    <a:pt x="9704" y="4013"/>
                  </a:cubicBezTo>
                  <a:cubicBezTo>
                    <a:pt x="9669" y="4037"/>
                    <a:pt x="9621" y="4049"/>
                    <a:pt x="9573" y="4073"/>
                  </a:cubicBezTo>
                  <a:cubicBezTo>
                    <a:pt x="9585" y="4096"/>
                    <a:pt x="9585" y="4084"/>
                    <a:pt x="9597" y="4096"/>
                  </a:cubicBezTo>
                  <a:cubicBezTo>
                    <a:pt x="9597" y="4107"/>
                    <a:pt x="9595" y="4111"/>
                    <a:pt x="9592" y="4111"/>
                  </a:cubicBezTo>
                  <a:cubicBezTo>
                    <a:pt x="9589" y="4111"/>
                    <a:pt x="9584" y="4106"/>
                    <a:pt x="9583" y="4106"/>
                  </a:cubicBezTo>
                  <a:lnTo>
                    <a:pt x="9583" y="4106"/>
                  </a:lnTo>
                  <a:cubicBezTo>
                    <a:pt x="9581" y="4106"/>
                    <a:pt x="9581" y="4109"/>
                    <a:pt x="9585" y="4120"/>
                  </a:cubicBezTo>
                  <a:lnTo>
                    <a:pt x="9573" y="4084"/>
                  </a:lnTo>
                  <a:cubicBezTo>
                    <a:pt x="9561" y="4096"/>
                    <a:pt x="9573" y="4144"/>
                    <a:pt x="9573" y="4180"/>
                  </a:cubicBezTo>
                  <a:cubicBezTo>
                    <a:pt x="9561" y="4144"/>
                    <a:pt x="9549" y="4156"/>
                    <a:pt x="9549" y="4132"/>
                  </a:cubicBezTo>
                  <a:cubicBezTo>
                    <a:pt x="9549" y="4133"/>
                    <a:pt x="9549" y="4133"/>
                    <a:pt x="9549" y="4133"/>
                  </a:cubicBezTo>
                  <a:cubicBezTo>
                    <a:pt x="9543" y="4133"/>
                    <a:pt x="9479" y="4034"/>
                    <a:pt x="9477" y="4034"/>
                  </a:cubicBezTo>
                  <a:lnTo>
                    <a:pt x="9477" y="4034"/>
                  </a:lnTo>
                  <a:cubicBezTo>
                    <a:pt x="9477" y="4034"/>
                    <a:pt x="9477" y="4035"/>
                    <a:pt x="9478" y="4037"/>
                  </a:cubicBezTo>
                  <a:lnTo>
                    <a:pt x="9549" y="4168"/>
                  </a:lnTo>
                  <a:cubicBezTo>
                    <a:pt x="9555" y="4174"/>
                    <a:pt x="9555" y="4174"/>
                    <a:pt x="9554" y="4174"/>
                  </a:cubicBezTo>
                  <a:cubicBezTo>
                    <a:pt x="9552" y="4174"/>
                    <a:pt x="9549" y="4174"/>
                    <a:pt x="9549" y="4180"/>
                  </a:cubicBezTo>
                  <a:cubicBezTo>
                    <a:pt x="9538" y="4156"/>
                    <a:pt x="9514" y="4132"/>
                    <a:pt x="9502" y="4132"/>
                  </a:cubicBezTo>
                  <a:cubicBezTo>
                    <a:pt x="9490" y="4108"/>
                    <a:pt x="9502" y="4108"/>
                    <a:pt x="9502" y="4108"/>
                  </a:cubicBezTo>
                  <a:cubicBezTo>
                    <a:pt x="9478" y="4049"/>
                    <a:pt x="9466" y="4073"/>
                    <a:pt x="9454" y="4025"/>
                  </a:cubicBezTo>
                  <a:lnTo>
                    <a:pt x="9454" y="4025"/>
                  </a:lnTo>
                  <a:cubicBezTo>
                    <a:pt x="9442" y="4037"/>
                    <a:pt x="9466" y="4049"/>
                    <a:pt x="9478" y="4073"/>
                  </a:cubicBezTo>
                  <a:lnTo>
                    <a:pt x="9454" y="4073"/>
                  </a:lnTo>
                  <a:lnTo>
                    <a:pt x="9478" y="4084"/>
                  </a:lnTo>
                  <a:cubicBezTo>
                    <a:pt x="9478" y="4094"/>
                    <a:pt x="9486" y="4127"/>
                    <a:pt x="9476" y="4127"/>
                  </a:cubicBezTo>
                  <a:cubicBezTo>
                    <a:pt x="9474" y="4127"/>
                    <a:pt x="9471" y="4125"/>
                    <a:pt x="9466" y="4120"/>
                  </a:cubicBezTo>
                  <a:lnTo>
                    <a:pt x="9466" y="4120"/>
                  </a:lnTo>
                  <a:lnTo>
                    <a:pt x="9490" y="4180"/>
                  </a:lnTo>
                  <a:cubicBezTo>
                    <a:pt x="9482" y="4163"/>
                    <a:pt x="9478" y="4158"/>
                    <a:pt x="9476" y="4158"/>
                  </a:cubicBezTo>
                  <a:cubicBezTo>
                    <a:pt x="9472" y="4158"/>
                    <a:pt x="9473" y="4170"/>
                    <a:pt x="9469" y="4170"/>
                  </a:cubicBezTo>
                  <a:cubicBezTo>
                    <a:pt x="9469" y="4170"/>
                    <a:pt x="9468" y="4169"/>
                    <a:pt x="9466" y="4168"/>
                  </a:cubicBezTo>
                  <a:lnTo>
                    <a:pt x="9454" y="4144"/>
                  </a:lnTo>
                  <a:cubicBezTo>
                    <a:pt x="9442" y="4144"/>
                    <a:pt x="9442" y="4132"/>
                    <a:pt x="9430" y="4120"/>
                  </a:cubicBezTo>
                  <a:cubicBezTo>
                    <a:pt x="9423" y="4109"/>
                    <a:pt x="9421" y="4106"/>
                    <a:pt x="9422" y="4106"/>
                  </a:cubicBezTo>
                  <a:lnTo>
                    <a:pt x="9422" y="4106"/>
                  </a:lnTo>
                  <a:cubicBezTo>
                    <a:pt x="9423" y="4106"/>
                    <a:pt x="9426" y="4111"/>
                    <a:pt x="9427" y="4111"/>
                  </a:cubicBezTo>
                  <a:cubicBezTo>
                    <a:pt x="9428" y="4111"/>
                    <a:pt x="9426" y="4107"/>
                    <a:pt x="9419" y="4096"/>
                  </a:cubicBezTo>
                  <a:lnTo>
                    <a:pt x="9407" y="4084"/>
                  </a:lnTo>
                  <a:lnTo>
                    <a:pt x="9407" y="4084"/>
                  </a:lnTo>
                  <a:cubicBezTo>
                    <a:pt x="9419" y="4108"/>
                    <a:pt x="9419" y="4132"/>
                    <a:pt x="9442" y="4144"/>
                  </a:cubicBezTo>
                  <a:cubicBezTo>
                    <a:pt x="9454" y="4192"/>
                    <a:pt x="9466" y="4227"/>
                    <a:pt x="9454" y="4239"/>
                  </a:cubicBezTo>
                  <a:cubicBezTo>
                    <a:pt x="9419" y="4204"/>
                    <a:pt x="9442" y="4192"/>
                    <a:pt x="9419" y="4156"/>
                  </a:cubicBezTo>
                  <a:cubicBezTo>
                    <a:pt x="9417" y="4155"/>
                    <a:pt x="9416" y="4155"/>
                    <a:pt x="9414" y="4155"/>
                  </a:cubicBezTo>
                  <a:cubicBezTo>
                    <a:pt x="9389" y="4155"/>
                    <a:pt x="9453" y="4275"/>
                    <a:pt x="9430" y="4275"/>
                  </a:cubicBezTo>
                  <a:cubicBezTo>
                    <a:pt x="9429" y="4273"/>
                    <a:pt x="9428" y="4273"/>
                    <a:pt x="9427" y="4273"/>
                  </a:cubicBezTo>
                  <a:lnTo>
                    <a:pt x="9427" y="4273"/>
                  </a:lnTo>
                  <a:cubicBezTo>
                    <a:pt x="9421" y="4273"/>
                    <a:pt x="9429" y="4300"/>
                    <a:pt x="9419" y="4311"/>
                  </a:cubicBezTo>
                  <a:cubicBezTo>
                    <a:pt x="9407" y="4287"/>
                    <a:pt x="9395" y="4287"/>
                    <a:pt x="9383" y="4263"/>
                  </a:cubicBezTo>
                  <a:lnTo>
                    <a:pt x="9371" y="4239"/>
                  </a:lnTo>
                  <a:cubicBezTo>
                    <a:pt x="9371" y="4239"/>
                    <a:pt x="9362" y="4239"/>
                    <a:pt x="9353" y="4225"/>
                  </a:cubicBezTo>
                  <a:lnTo>
                    <a:pt x="9353" y="4225"/>
                  </a:lnTo>
                  <a:cubicBezTo>
                    <a:pt x="9367" y="4253"/>
                    <a:pt x="9347" y="4265"/>
                    <a:pt x="9347" y="4287"/>
                  </a:cubicBezTo>
                  <a:lnTo>
                    <a:pt x="9371" y="4311"/>
                  </a:lnTo>
                  <a:cubicBezTo>
                    <a:pt x="9371" y="4330"/>
                    <a:pt x="9371" y="4350"/>
                    <a:pt x="9364" y="4350"/>
                  </a:cubicBezTo>
                  <a:cubicBezTo>
                    <a:pt x="9363" y="4350"/>
                    <a:pt x="9361" y="4349"/>
                    <a:pt x="9359" y="4346"/>
                  </a:cubicBezTo>
                  <a:lnTo>
                    <a:pt x="9359" y="4346"/>
                  </a:lnTo>
                  <a:cubicBezTo>
                    <a:pt x="9347" y="4370"/>
                    <a:pt x="9371" y="4394"/>
                    <a:pt x="9383" y="4430"/>
                  </a:cubicBezTo>
                  <a:cubicBezTo>
                    <a:pt x="9359" y="4406"/>
                    <a:pt x="9335" y="4370"/>
                    <a:pt x="9323" y="4334"/>
                  </a:cubicBezTo>
                  <a:lnTo>
                    <a:pt x="9323" y="4334"/>
                  </a:lnTo>
                  <a:cubicBezTo>
                    <a:pt x="9329" y="4346"/>
                    <a:pt x="9332" y="4349"/>
                    <a:pt x="9335" y="4349"/>
                  </a:cubicBezTo>
                  <a:cubicBezTo>
                    <a:pt x="9338" y="4349"/>
                    <a:pt x="9341" y="4346"/>
                    <a:pt x="9347" y="4346"/>
                  </a:cubicBezTo>
                  <a:cubicBezTo>
                    <a:pt x="9347" y="4313"/>
                    <a:pt x="9327" y="4250"/>
                    <a:pt x="9342" y="4250"/>
                  </a:cubicBezTo>
                  <a:cubicBezTo>
                    <a:pt x="9344" y="4250"/>
                    <a:pt x="9345" y="4250"/>
                    <a:pt x="9347" y="4251"/>
                  </a:cubicBezTo>
                  <a:cubicBezTo>
                    <a:pt x="9332" y="4225"/>
                    <a:pt x="9325" y="4216"/>
                    <a:pt x="9322" y="4216"/>
                  </a:cubicBezTo>
                  <a:lnTo>
                    <a:pt x="9322" y="4216"/>
                  </a:lnTo>
                  <a:cubicBezTo>
                    <a:pt x="9317" y="4216"/>
                    <a:pt x="9324" y="4243"/>
                    <a:pt x="9317" y="4243"/>
                  </a:cubicBezTo>
                  <a:cubicBezTo>
                    <a:pt x="9316" y="4243"/>
                    <a:pt x="9314" y="4242"/>
                    <a:pt x="9311" y="4239"/>
                  </a:cubicBezTo>
                  <a:cubicBezTo>
                    <a:pt x="9311" y="4227"/>
                    <a:pt x="9311" y="4227"/>
                    <a:pt x="9311" y="4227"/>
                  </a:cubicBezTo>
                  <a:cubicBezTo>
                    <a:pt x="9311" y="4215"/>
                    <a:pt x="9311" y="4204"/>
                    <a:pt x="9288" y="4156"/>
                  </a:cubicBezTo>
                  <a:lnTo>
                    <a:pt x="9288" y="4156"/>
                  </a:lnTo>
                  <a:cubicBezTo>
                    <a:pt x="9288" y="4166"/>
                    <a:pt x="9314" y="4220"/>
                    <a:pt x="9306" y="4220"/>
                  </a:cubicBezTo>
                  <a:cubicBezTo>
                    <a:pt x="9305" y="4220"/>
                    <a:pt x="9303" y="4219"/>
                    <a:pt x="9299" y="4215"/>
                  </a:cubicBezTo>
                  <a:cubicBezTo>
                    <a:pt x="9299" y="4219"/>
                    <a:pt x="9298" y="4221"/>
                    <a:pt x="9297" y="4221"/>
                  </a:cubicBezTo>
                  <a:cubicBezTo>
                    <a:pt x="9288" y="4221"/>
                    <a:pt x="9262" y="4180"/>
                    <a:pt x="9252" y="4180"/>
                  </a:cubicBezTo>
                  <a:lnTo>
                    <a:pt x="9252" y="4180"/>
                  </a:lnTo>
                  <a:cubicBezTo>
                    <a:pt x="9264" y="4215"/>
                    <a:pt x="9299" y="4275"/>
                    <a:pt x="9276" y="4275"/>
                  </a:cubicBezTo>
                  <a:lnTo>
                    <a:pt x="9264" y="4227"/>
                  </a:lnTo>
                  <a:lnTo>
                    <a:pt x="9264" y="4227"/>
                  </a:lnTo>
                  <a:cubicBezTo>
                    <a:pt x="9240" y="4227"/>
                    <a:pt x="9288" y="4287"/>
                    <a:pt x="9276" y="4299"/>
                  </a:cubicBezTo>
                  <a:cubicBezTo>
                    <a:pt x="9276" y="4299"/>
                    <a:pt x="9285" y="4336"/>
                    <a:pt x="9295" y="4336"/>
                  </a:cubicBezTo>
                  <a:cubicBezTo>
                    <a:pt x="9297" y="4336"/>
                    <a:pt x="9298" y="4336"/>
                    <a:pt x="9299" y="4334"/>
                  </a:cubicBezTo>
                  <a:lnTo>
                    <a:pt x="9299" y="4334"/>
                  </a:lnTo>
                  <a:cubicBezTo>
                    <a:pt x="9311" y="4358"/>
                    <a:pt x="9299" y="4370"/>
                    <a:pt x="9288" y="4370"/>
                  </a:cubicBezTo>
                  <a:cubicBezTo>
                    <a:pt x="9288" y="4370"/>
                    <a:pt x="9299" y="4382"/>
                    <a:pt x="9299" y="4394"/>
                  </a:cubicBezTo>
                  <a:cubicBezTo>
                    <a:pt x="9306" y="4398"/>
                    <a:pt x="9310" y="4400"/>
                    <a:pt x="9312" y="4400"/>
                  </a:cubicBezTo>
                  <a:cubicBezTo>
                    <a:pt x="9321" y="4400"/>
                    <a:pt x="9314" y="4382"/>
                    <a:pt x="9320" y="4382"/>
                  </a:cubicBezTo>
                  <a:lnTo>
                    <a:pt x="9320" y="4382"/>
                  </a:lnTo>
                  <a:cubicBezTo>
                    <a:pt x="9322" y="4382"/>
                    <a:pt x="9326" y="4385"/>
                    <a:pt x="9335" y="4394"/>
                  </a:cubicBezTo>
                  <a:lnTo>
                    <a:pt x="9311" y="4346"/>
                  </a:lnTo>
                  <a:lnTo>
                    <a:pt x="9311" y="4346"/>
                  </a:lnTo>
                  <a:cubicBezTo>
                    <a:pt x="9323" y="4358"/>
                    <a:pt x="9347" y="4394"/>
                    <a:pt x="9359" y="4418"/>
                  </a:cubicBezTo>
                  <a:cubicBezTo>
                    <a:pt x="9373" y="4435"/>
                    <a:pt x="9377" y="4441"/>
                    <a:pt x="9376" y="4441"/>
                  </a:cubicBezTo>
                  <a:cubicBezTo>
                    <a:pt x="9375" y="4441"/>
                    <a:pt x="9365" y="4431"/>
                    <a:pt x="9361" y="4431"/>
                  </a:cubicBezTo>
                  <a:lnTo>
                    <a:pt x="9361" y="4431"/>
                  </a:lnTo>
                  <a:cubicBezTo>
                    <a:pt x="9359" y="4431"/>
                    <a:pt x="9360" y="4436"/>
                    <a:pt x="9371" y="4454"/>
                  </a:cubicBezTo>
                  <a:lnTo>
                    <a:pt x="9371" y="4442"/>
                  </a:lnTo>
                  <a:cubicBezTo>
                    <a:pt x="9407" y="4489"/>
                    <a:pt x="9383" y="4489"/>
                    <a:pt x="9371" y="4489"/>
                  </a:cubicBezTo>
                  <a:cubicBezTo>
                    <a:pt x="9359" y="4477"/>
                    <a:pt x="9347" y="4477"/>
                    <a:pt x="9323" y="4442"/>
                  </a:cubicBezTo>
                  <a:lnTo>
                    <a:pt x="9323" y="4418"/>
                  </a:lnTo>
                  <a:cubicBezTo>
                    <a:pt x="9319" y="4413"/>
                    <a:pt x="9316" y="4411"/>
                    <a:pt x="9314" y="4411"/>
                  </a:cubicBezTo>
                  <a:lnTo>
                    <a:pt x="9314" y="4411"/>
                  </a:lnTo>
                  <a:cubicBezTo>
                    <a:pt x="9307" y="4411"/>
                    <a:pt x="9321" y="4444"/>
                    <a:pt x="9311" y="4454"/>
                  </a:cubicBezTo>
                  <a:cubicBezTo>
                    <a:pt x="9311" y="4442"/>
                    <a:pt x="9311" y="4442"/>
                    <a:pt x="9311" y="4442"/>
                  </a:cubicBezTo>
                  <a:lnTo>
                    <a:pt x="9299" y="4442"/>
                  </a:lnTo>
                  <a:cubicBezTo>
                    <a:pt x="9299" y="4442"/>
                    <a:pt x="9299" y="4457"/>
                    <a:pt x="9293" y="4457"/>
                  </a:cubicBezTo>
                  <a:cubicBezTo>
                    <a:pt x="9292" y="4457"/>
                    <a:pt x="9290" y="4456"/>
                    <a:pt x="9288" y="4454"/>
                  </a:cubicBezTo>
                  <a:lnTo>
                    <a:pt x="9288" y="4454"/>
                  </a:lnTo>
                  <a:lnTo>
                    <a:pt x="9299" y="4477"/>
                  </a:lnTo>
                  <a:lnTo>
                    <a:pt x="9299" y="4465"/>
                  </a:lnTo>
                  <a:cubicBezTo>
                    <a:pt x="9299" y="4465"/>
                    <a:pt x="9323" y="4477"/>
                    <a:pt x="9323" y="4501"/>
                  </a:cubicBezTo>
                  <a:cubicBezTo>
                    <a:pt x="9323" y="4506"/>
                    <a:pt x="9322" y="4508"/>
                    <a:pt x="9320" y="4508"/>
                  </a:cubicBezTo>
                  <a:cubicBezTo>
                    <a:pt x="9310" y="4508"/>
                    <a:pt x="9285" y="4473"/>
                    <a:pt x="9276" y="4454"/>
                  </a:cubicBezTo>
                  <a:cubicBezTo>
                    <a:pt x="9265" y="4433"/>
                    <a:pt x="9266" y="4428"/>
                    <a:pt x="9270" y="4428"/>
                  </a:cubicBezTo>
                  <a:cubicBezTo>
                    <a:pt x="9274" y="4428"/>
                    <a:pt x="9282" y="4432"/>
                    <a:pt x="9285" y="4432"/>
                  </a:cubicBezTo>
                  <a:cubicBezTo>
                    <a:pt x="9287" y="4432"/>
                    <a:pt x="9288" y="4432"/>
                    <a:pt x="9288" y="4430"/>
                  </a:cubicBezTo>
                  <a:cubicBezTo>
                    <a:pt x="9274" y="4412"/>
                    <a:pt x="9268" y="4408"/>
                    <a:pt x="9263" y="4408"/>
                  </a:cubicBezTo>
                  <a:cubicBezTo>
                    <a:pt x="9258" y="4408"/>
                    <a:pt x="9256" y="4413"/>
                    <a:pt x="9252" y="4413"/>
                  </a:cubicBezTo>
                  <a:cubicBezTo>
                    <a:pt x="9249" y="4413"/>
                    <a:pt x="9245" y="4411"/>
                    <a:pt x="9240" y="4406"/>
                  </a:cubicBezTo>
                  <a:cubicBezTo>
                    <a:pt x="9216" y="4358"/>
                    <a:pt x="9252" y="4394"/>
                    <a:pt x="9228" y="4358"/>
                  </a:cubicBezTo>
                  <a:cubicBezTo>
                    <a:pt x="9226" y="4357"/>
                    <a:pt x="9225" y="4356"/>
                    <a:pt x="9224" y="4356"/>
                  </a:cubicBezTo>
                  <a:lnTo>
                    <a:pt x="9224" y="4356"/>
                  </a:lnTo>
                  <a:cubicBezTo>
                    <a:pt x="9219" y="4356"/>
                    <a:pt x="9226" y="4382"/>
                    <a:pt x="9216" y="4382"/>
                  </a:cubicBezTo>
                  <a:cubicBezTo>
                    <a:pt x="9204" y="4358"/>
                    <a:pt x="9216" y="4346"/>
                    <a:pt x="9192" y="4323"/>
                  </a:cubicBezTo>
                  <a:lnTo>
                    <a:pt x="9180" y="4311"/>
                  </a:lnTo>
                  <a:cubicBezTo>
                    <a:pt x="9192" y="4299"/>
                    <a:pt x="9145" y="4251"/>
                    <a:pt x="9145" y="4227"/>
                  </a:cubicBezTo>
                  <a:cubicBezTo>
                    <a:pt x="9144" y="4226"/>
                    <a:pt x="9143" y="4226"/>
                    <a:pt x="9142" y="4226"/>
                  </a:cubicBezTo>
                  <a:lnTo>
                    <a:pt x="9142" y="4226"/>
                  </a:lnTo>
                  <a:cubicBezTo>
                    <a:pt x="9138" y="4226"/>
                    <a:pt x="9149" y="4257"/>
                    <a:pt x="9141" y="4257"/>
                  </a:cubicBezTo>
                  <a:cubicBezTo>
                    <a:pt x="9139" y="4257"/>
                    <a:pt x="9137" y="4255"/>
                    <a:pt x="9133" y="4251"/>
                  </a:cubicBezTo>
                  <a:lnTo>
                    <a:pt x="9133" y="4251"/>
                  </a:lnTo>
                  <a:cubicBezTo>
                    <a:pt x="9145" y="4275"/>
                    <a:pt x="9180" y="4299"/>
                    <a:pt x="9180" y="4323"/>
                  </a:cubicBezTo>
                  <a:lnTo>
                    <a:pt x="9168" y="4323"/>
                  </a:lnTo>
                  <a:cubicBezTo>
                    <a:pt x="9145" y="4299"/>
                    <a:pt x="9145" y="4263"/>
                    <a:pt x="9121" y="4251"/>
                  </a:cubicBezTo>
                  <a:lnTo>
                    <a:pt x="9121" y="4263"/>
                  </a:lnTo>
                  <a:cubicBezTo>
                    <a:pt x="9133" y="4287"/>
                    <a:pt x="9145" y="4287"/>
                    <a:pt x="9157" y="4311"/>
                  </a:cubicBezTo>
                  <a:cubicBezTo>
                    <a:pt x="9155" y="4310"/>
                    <a:pt x="9153" y="4309"/>
                    <a:pt x="9152" y="4309"/>
                  </a:cubicBezTo>
                  <a:lnTo>
                    <a:pt x="9152" y="4309"/>
                  </a:lnTo>
                  <a:cubicBezTo>
                    <a:pt x="9140" y="4309"/>
                    <a:pt x="9180" y="4372"/>
                    <a:pt x="9180" y="4394"/>
                  </a:cubicBezTo>
                  <a:cubicBezTo>
                    <a:pt x="9180" y="4394"/>
                    <a:pt x="9168" y="4394"/>
                    <a:pt x="9157" y="4382"/>
                  </a:cubicBezTo>
                  <a:lnTo>
                    <a:pt x="9157" y="4382"/>
                  </a:lnTo>
                  <a:cubicBezTo>
                    <a:pt x="9168" y="4430"/>
                    <a:pt x="9157" y="4442"/>
                    <a:pt x="9168" y="4489"/>
                  </a:cubicBezTo>
                  <a:cubicBezTo>
                    <a:pt x="9157" y="4454"/>
                    <a:pt x="9145" y="4442"/>
                    <a:pt x="9121" y="4418"/>
                  </a:cubicBezTo>
                  <a:cubicBezTo>
                    <a:pt x="9133" y="4406"/>
                    <a:pt x="9097" y="4358"/>
                    <a:pt x="9085" y="4334"/>
                  </a:cubicBezTo>
                  <a:lnTo>
                    <a:pt x="9085" y="4334"/>
                  </a:lnTo>
                  <a:cubicBezTo>
                    <a:pt x="9073" y="4346"/>
                    <a:pt x="9109" y="4394"/>
                    <a:pt x="9121" y="4406"/>
                  </a:cubicBezTo>
                  <a:cubicBezTo>
                    <a:pt x="9118" y="4405"/>
                    <a:pt x="9116" y="4404"/>
                    <a:pt x="9115" y="4404"/>
                  </a:cubicBezTo>
                  <a:cubicBezTo>
                    <a:pt x="9107" y="4404"/>
                    <a:pt x="9119" y="4425"/>
                    <a:pt x="9111" y="4425"/>
                  </a:cubicBezTo>
                  <a:cubicBezTo>
                    <a:pt x="9109" y="4425"/>
                    <a:pt x="9104" y="4423"/>
                    <a:pt x="9097" y="4418"/>
                  </a:cubicBezTo>
                  <a:cubicBezTo>
                    <a:pt x="9085" y="4406"/>
                    <a:pt x="9073" y="4370"/>
                    <a:pt x="9061" y="4346"/>
                  </a:cubicBezTo>
                  <a:lnTo>
                    <a:pt x="9061" y="4346"/>
                  </a:lnTo>
                  <a:cubicBezTo>
                    <a:pt x="9055" y="4353"/>
                    <a:pt x="9065" y="4368"/>
                    <a:pt x="9073" y="4382"/>
                  </a:cubicBezTo>
                  <a:lnTo>
                    <a:pt x="9073" y="4382"/>
                  </a:lnTo>
                  <a:cubicBezTo>
                    <a:pt x="9061" y="4383"/>
                    <a:pt x="9062" y="4406"/>
                    <a:pt x="9073" y="4430"/>
                  </a:cubicBezTo>
                  <a:cubicBezTo>
                    <a:pt x="9061" y="4410"/>
                    <a:pt x="9056" y="4405"/>
                    <a:pt x="9053" y="4405"/>
                  </a:cubicBezTo>
                  <a:cubicBezTo>
                    <a:pt x="9049" y="4405"/>
                    <a:pt x="9049" y="4412"/>
                    <a:pt x="9044" y="4412"/>
                  </a:cubicBezTo>
                  <a:cubicBezTo>
                    <a:pt x="9041" y="4412"/>
                    <a:pt x="9036" y="4408"/>
                    <a:pt x="9026" y="4394"/>
                  </a:cubicBezTo>
                  <a:lnTo>
                    <a:pt x="9026" y="4394"/>
                  </a:lnTo>
                  <a:cubicBezTo>
                    <a:pt x="9026" y="4418"/>
                    <a:pt x="9049" y="4418"/>
                    <a:pt x="9061" y="4442"/>
                  </a:cubicBezTo>
                  <a:cubicBezTo>
                    <a:pt x="9067" y="4454"/>
                    <a:pt x="9064" y="4457"/>
                    <a:pt x="9058" y="4457"/>
                  </a:cubicBezTo>
                  <a:cubicBezTo>
                    <a:pt x="9052" y="4457"/>
                    <a:pt x="9043" y="4454"/>
                    <a:pt x="9038" y="4454"/>
                  </a:cubicBezTo>
                  <a:cubicBezTo>
                    <a:pt x="9038" y="4442"/>
                    <a:pt x="9038" y="4430"/>
                    <a:pt x="9038" y="4430"/>
                  </a:cubicBezTo>
                  <a:lnTo>
                    <a:pt x="9014" y="4394"/>
                  </a:lnTo>
                  <a:cubicBezTo>
                    <a:pt x="9012" y="4393"/>
                    <a:pt x="9010" y="4393"/>
                    <a:pt x="9009" y="4393"/>
                  </a:cubicBezTo>
                  <a:cubicBezTo>
                    <a:pt x="8989" y="4393"/>
                    <a:pt x="9045" y="4469"/>
                    <a:pt x="9033" y="4469"/>
                  </a:cubicBezTo>
                  <a:cubicBezTo>
                    <a:pt x="9032" y="4469"/>
                    <a:pt x="9029" y="4468"/>
                    <a:pt x="9026" y="4465"/>
                  </a:cubicBezTo>
                  <a:cubicBezTo>
                    <a:pt x="9014" y="4442"/>
                    <a:pt x="9002" y="4442"/>
                    <a:pt x="8990" y="4406"/>
                  </a:cubicBezTo>
                  <a:lnTo>
                    <a:pt x="8990" y="4406"/>
                  </a:lnTo>
                  <a:cubicBezTo>
                    <a:pt x="8990" y="4418"/>
                    <a:pt x="8978" y="4418"/>
                    <a:pt x="9002" y="4442"/>
                  </a:cubicBezTo>
                  <a:cubicBezTo>
                    <a:pt x="8990" y="4442"/>
                    <a:pt x="8990" y="4442"/>
                    <a:pt x="8978" y="4430"/>
                  </a:cubicBezTo>
                  <a:lnTo>
                    <a:pt x="8978" y="4430"/>
                  </a:lnTo>
                  <a:cubicBezTo>
                    <a:pt x="8978" y="4454"/>
                    <a:pt x="8978" y="4465"/>
                    <a:pt x="8990" y="4501"/>
                  </a:cubicBezTo>
                  <a:cubicBezTo>
                    <a:pt x="8978" y="4501"/>
                    <a:pt x="8954" y="4477"/>
                    <a:pt x="8942" y="4465"/>
                  </a:cubicBezTo>
                  <a:cubicBezTo>
                    <a:pt x="8942" y="4483"/>
                    <a:pt x="8930" y="4483"/>
                    <a:pt x="8918" y="4483"/>
                  </a:cubicBezTo>
                  <a:cubicBezTo>
                    <a:pt x="8907" y="4483"/>
                    <a:pt x="8895" y="4483"/>
                    <a:pt x="8895" y="4501"/>
                  </a:cubicBezTo>
                  <a:lnTo>
                    <a:pt x="8895" y="4513"/>
                  </a:lnTo>
                  <a:cubicBezTo>
                    <a:pt x="8871" y="4513"/>
                    <a:pt x="8942" y="4561"/>
                    <a:pt x="8918" y="4561"/>
                  </a:cubicBezTo>
                  <a:cubicBezTo>
                    <a:pt x="8895" y="4513"/>
                    <a:pt x="8895" y="4537"/>
                    <a:pt x="8871" y="4513"/>
                  </a:cubicBezTo>
                  <a:cubicBezTo>
                    <a:pt x="8868" y="4512"/>
                    <a:pt x="8866" y="4512"/>
                    <a:pt x="8864" y="4512"/>
                  </a:cubicBezTo>
                  <a:cubicBezTo>
                    <a:pt x="8841" y="4512"/>
                    <a:pt x="8853" y="4562"/>
                    <a:pt x="8830" y="4562"/>
                  </a:cubicBezTo>
                  <a:cubicBezTo>
                    <a:pt x="8828" y="4562"/>
                    <a:pt x="8826" y="4562"/>
                    <a:pt x="8823" y="4561"/>
                  </a:cubicBezTo>
                  <a:cubicBezTo>
                    <a:pt x="8811" y="4549"/>
                    <a:pt x="8799" y="4537"/>
                    <a:pt x="8811" y="4525"/>
                  </a:cubicBezTo>
                  <a:cubicBezTo>
                    <a:pt x="8787" y="4525"/>
                    <a:pt x="8776" y="4537"/>
                    <a:pt x="8764" y="4549"/>
                  </a:cubicBezTo>
                  <a:lnTo>
                    <a:pt x="8764" y="4537"/>
                  </a:lnTo>
                  <a:cubicBezTo>
                    <a:pt x="8756" y="4533"/>
                    <a:pt x="8750" y="4531"/>
                    <a:pt x="8745" y="4531"/>
                  </a:cubicBezTo>
                  <a:cubicBezTo>
                    <a:pt x="8719" y="4531"/>
                    <a:pt x="8726" y="4576"/>
                    <a:pt x="8716" y="4596"/>
                  </a:cubicBezTo>
                  <a:cubicBezTo>
                    <a:pt x="8716" y="4596"/>
                    <a:pt x="8704" y="4573"/>
                    <a:pt x="8704" y="4573"/>
                  </a:cubicBezTo>
                  <a:cubicBezTo>
                    <a:pt x="8699" y="4570"/>
                    <a:pt x="8693" y="4568"/>
                    <a:pt x="8688" y="4568"/>
                  </a:cubicBezTo>
                  <a:cubicBezTo>
                    <a:pt x="8672" y="4568"/>
                    <a:pt x="8662" y="4584"/>
                    <a:pt x="8680" y="4620"/>
                  </a:cubicBezTo>
                  <a:cubicBezTo>
                    <a:pt x="8670" y="4610"/>
                    <a:pt x="8666" y="4606"/>
                    <a:pt x="8666" y="4606"/>
                  </a:cubicBezTo>
                  <a:lnTo>
                    <a:pt x="8666" y="4606"/>
                  </a:lnTo>
                  <a:cubicBezTo>
                    <a:pt x="8665" y="4606"/>
                    <a:pt x="8671" y="4615"/>
                    <a:pt x="8664" y="4615"/>
                  </a:cubicBezTo>
                  <a:cubicBezTo>
                    <a:pt x="8661" y="4615"/>
                    <a:pt x="8655" y="4614"/>
                    <a:pt x="8645" y="4608"/>
                  </a:cubicBezTo>
                  <a:cubicBezTo>
                    <a:pt x="8633" y="4596"/>
                    <a:pt x="8633" y="4596"/>
                    <a:pt x="8633" y="4596"/>
                  </a:cubicBezTo>
                  <a:cubicBezTo>
                    <a:pt x="8629" y="4592"/>
                    <a:pt x="8625" y="4591"/>
                    <a:pt x="8621" y="4591"/>
                  </a:cubicBezTo>
                  <a:cubicBezTo>
                    <a:pt x="8614" y="4591"/>
                    <a:pt x="8609" y="4596"/>
                    <a:pt x="8609" y="4596"/>
                  </a:cubicBezTo>
                  <a:cubicBezTo>
                    <a:pt x="8609" y="4596"/>
                    <a:pt x="8609" y="4596"/>
                    <a:pt x="8609" y="4608"/>
                  </a:cubicBezTo>
                  <a:cubicBezTo>
                    <a:pt x="8585" y="4596"/>
                    <a:pt x="8561" y="4596"/>
                    <a:pt x="8549" y="4596"/>
                  </a:cubicBezTo>
                  <a:cubicBezTo>
                    <a:pt x="8534" y="4596"/>
                    <a:pt x="8521" y="4596"/>
                    <a:pt x="8509" y="4593"/>
                  </a:cubicBezTo>
                  <a:lnTo>
                    <a:pt x="8509" y="4593"/>
                  </a:lnTo>
                  <a:cubicBezTo>
                    <a:pt x="8521" y="4598"/>
                    <a:pt x="8534" y="4603"/>
                    <a:pt x="8549" y="4608"/>
                  </a:cubicBezTo>
                  <a:cubicBezTo>
                    <a:pt x="8559" y="4628"/>
                    <a:pt x="8561" y="4649"/>
                    <a:pt x="8568" y="4654"/>
                  </a:cubicBezTo>
                  <a:lnTo>
                    <a:pt x="8568" y="4654"/>
                  </a:lnTo>
                  <a:cubicBezTo>
                    <a:pt x="8532" y="4642"/>
                    <a:pt x="8477" y="4619"/>
                    <a:pt x="8466" y="4585"/>
                  </a:cubicBezTo>
                  <a:lnTo>
                    <a:pt x="8478" y="4585"/>
                  </a:lnTo>
                  <a:cubicBezTo>
                    <a:pt x="8466" y="4585"/>
                    <a:pt x="8466" y="4585"/>
                    <a:pt x="8466" y="4573"/>
                  </a:cubicBezTo>
                  <a:lnTo>
                    <a:pt x="8466" y="4573"/>
                  </a:lnTo>
                  <a:cubicBezTo>
                    <a:pt x="8474" y="4576"/>
                    <a:pt x="8481" y="4580"/>
                    <a:pt x="8489" y="4584"/>
                  </a:cubicBezTo>
                  <a:lnTo>
                    <a:pt x="8489" y="4584"/>
                  </a:lnTo>
                  <a:cubicBezTo>
                    <a:pt x="8479" y="4577"/>
                    <a:pt x="8467" y="4566"/>
                    <a:pt x="8454" y="4549"/>
                  </a:cubicBezTo>
                  <a:cubicBezTo>
                    <a:pt x="8383" y="4513"/>
                    <a:pt x="8359" y="4418"/>
                    <a:pt x="8323" y="4382"/>
                  </a:cubicBezTo>
                  <a:cubicBezTo>
                    <a:pt x="8285" y="4382"/>
                    <a:pt x="8257" y="4396"/>
                    <a:pt x="8223" y="4396"/>
                  </a:cubicBezTo>
                  <a:cubicBezTo>
                    <a:pt x="8193" y="4396"/>
                    <a:pt x="8159" y="4385"/>
                    <a:pt x="8109" y="4346"/>
                  </a:cubicBezTo>
                  <a:lnTo>
                    <a:pt x="8180" y="4334"/>
                  </a:lnTo>
                  <a:cubicBezTo>
                    <a:pt x="8143" y="4314"/>
                    <a:pt x="8120" y="4308"/>
                    <a:pt x="8102" y="4308"/>
                  </a:cubicBezTo>
                  <a:cubicBezTo>
                    <a:pt x="8077" y="4308"/>
                    <a:pt x="8064" y="4320"/>
                    <a:pt x="8042" y="4320"/>
                  </a:cubicBezTo>
                  <a:cubicBezTo>
                    <a:pt x="8026" y="4320"/>
                    <a:pt x="8003" y="4313"/>
                    <a:pt x="7966" y="4287"/>
                  </a:cubicBezTo>
                  <a:lnTo>
                    <a:pt x="7966" y="4287"/>
                  </a:lnTo>
                  <a:cubicBezTo>
                    <a:pt x="8002" y="4323"/>
                    <a:pt x="7895" y="4311"/>
                    <a:pt x="7978" y="4358"/>
                  </a:cubicBezTo>
                  <a:cubicBezTo>
                    <a:pt x="7930" y="4358"/>
                    <a:pt x="7835" y="4311"/>
                    <a:pt x="7775" y="4263"/>
                  </a:cubicBezTo>
                  <a:cubicBezTo>
                    <a:pt x="7752" y="4263"/>
                    <a:pt x="7764" y="4275"/>
                    <a:pt x="7752" y="4299"/>
                  </a:cubicBezTo>
                  <a:cubicBezTo>
                    <a:pt x="7811" y="4358"/>
                    <a:pt x="7883" y="4323"/>
                    <a:pt x="7918" y="4406"/>
                  </a:cubicBezTo>
                  <a:lnTo>
                    <a:pt x="8002" y="4382"/>
                  </a:lnTo>
                  <a:lnTo>
                    <a:pt x="8002" y="4382"/>
                  </a:lnTo>
                  <a:cubicBezTo>
                    <a:pt x="8049" y="4442"/>
                    <a:pt x="8037" y="4477"/>
                    <a:pt x="7990" y="4477"/>
                  </a:cubicBezTo>
                  <a:cubicBezTo>
                    <a:pt x="8002" y="4489"/>
                    <a:pt x="8025" y="4489"/>
                    <a:pt x="8037" y="4501"/>
                  </a:cubicBezTo>
                  <a:cubicBezTo>
                    <a:pt x="8030" y="4519"/>
                    <a:pt x="8022" y="4526"/>
                    <a:pt x="8014" y="4526"/>
                  </a:cubicBezTo>
                  <a:cubicBezTo>
                    <a:pt x="7990" y="4526"/>
                    <a:pt x="7966" y="4468"/>
                    <a:pt x="7937" y="4468"/>
                  </a:cubicBezTo>
                  <a:cubicBezTo>
                    <a:pt x="7931" y="4468"/>
                    <a:pt x="7925" y="4471"/>
                    <a:pt x="7918" y="4477"/>
                  </a:cubicBezTo>
                  <a:lnTo>
                    <a:pt x="7966" y="4501"/>
                  </a:lnTo>
                  <a:cubicBezTo>
                    <a:pt x="7963" y="4516"/>
                    <a:pt x="7953" y="4522"/>
                    <a:pt x="7940" y="4522"/>
                  </a:cubicBezTo>
                  <a:cubicBezTo>
                    <a:pt x="7898" y="4522"/>
                    <a:pt x="7820" y="4468"/>
                    <a:pt x="7775" y="4442"/>
                  </a:cubicBezTo>
                  <a:cubicBezTo>
                    <a:pt x="7716" y="4382"/>
                    <a:pt x="7656" y="4346"/>
                    <a:pt x="7668" y="4311"/>
                  </a:cubicBezTo>
                  <a:lnTo>
                    <a:pt x="7668" y="4311"/>
                  </a:lnTo>
                  <a:lnTo>
                    <a:pt x="7764" y="4346"/>
                  </a:lnTo>
                  <a:cubicBezTo>
                    <a:pt x="7728" y="4287"/>
                    <a:pt x="7633" y="4299"/>
                    <a:pt x="7585" y="4275"/>
                  </a:cubicBezTo>
                  <a:cubicBezTo>
                    <a:pt x="7585" y="4263"/>
                    <a:pt x="7573" y="4263"/>
                    <a:pt x="7573" y="4251"/>
                  </a:cubicBezTo>
                  <a:cubicBezTo>
                    <a:pt x="7573" y="4263"/>
                    <a:pt x="7573" y="4263"/>
                    <a:pt x="7573" y="4263"/>
                  </a:cubicBezTo>
                  <a:cubicBezTo>
                    <a:pt x="7561" y="4263"/>
                    <a:pt x="7549" y="4251"/>
                    <a:pt x="7549" y="4239"/>
                  </a:cubicBezTo>
                  <a:cubicBezTo>
                    <a:pt x="7502" y="4215"/>
                    <a:pt x="7418" y="4204"/>
                    <a:pt x="7371" y="4180"/>
                  </a:cubicBezTo>
                  <a:lnTo>
                    <a:pt x="7371" y="4215"/>
                  </a:lnTo>
                  <a:lnTo>
                    <a:pt x="7383" y="4204"/>
                  </a:lnTo>
                  <a:cubicBezTo>
                    <a:pt x="7418" y="4215"/>
                    <a:pt x="7478" y="4263"/>
                    <a:pt x="7430" y="4275"/>
                  </a:cubicBezTo>
                  <a:cubicBezTo>
                    <a:pt x="7323" y="4251"/>
                    <a:pt x="7323" y="4180"/>
                    <a:pt x="7311" y="4144"/>
                  </a:cubicBezTo>
                  <a:cubicBezTo>
                    <a:pt x="7317" y="4138"/>
                    <a:pt x="7324" y="4135"/>
                    <a:pt x="7332" y="4135"/>
                  </a:cubicBezTo>
                  <a:cubicBezTo>
                    <a:pt x="7368" y="4135"/>
                    <a:pt x="7417" y="4192"/>
                    <a:pt x="7466" y="4192"/>
                  </a:cubicBezTo>
                  <a:cubicBezTo>
                    <a:pt x="7454" y="4132"/>
                    <a:pt x="7371" y="4144"/>
                    <a:pt x="7263" y="4073"/>
                  </a:cubicBezTo>
                  <a:cubicBezTo>
                    <a:pt x="7277" y="4066"/>
                    <a:pt x="7289" y="4063"/>
                    <a:pt x="7302" y="4063"/>
                  </a:cubicBezTo>
                  <a:cubicBezTo>
                    <a:pt x="7344" y="4063"/>
                    <a:pt x="7382" y="4094"/>
                    <a:pt x="7415" y="4094"/>
                  </a:cubicBezTo>
                  <a:cubicBezTo>
                    <a:pt x="7424" y="4094"/>
                    <a:pt x="7433" y="4091"/>
                    <a:pt x="7442" y="4084"/>
                  </a:cubicBezTo>
                  <a:cubicBezTo>
                    <a:pt x="7347" y="4037"/>
                    <a:pt x="7311" y="4061"/>
                    <a:pt x="7228" y="4025"/>
                  </a:cubicBezTo>
                  <a:cubicBezTo>
                    <a:pt x="7234" y="4013"/>
                    <a:pt x="7261" y="4013"/>
                    <a:pt x="7287" y="4013"/>
                  </a:cubicBezTo>
                  <a:cubicBezTo>
                    <a:pt x="7314" y="4013"/>
                    <a:pt x="7341" y="4013"/>
                    <a:pt x="7347" y="4001"/>
                  </a:cubicBezTo>
                  <a:cubicBezTo>
                    <a:pt x="7323" y="3989"/>
                    <a:pt x="7299" y="3977"/>
                    <a:pt x="7287" y="3965"/>
                  </a:cubicBezTo>
                  <a:lnTo>
                    <a:pt x="7287" y="3965"/>
                  </a:lnTo>
                  <a:cubicBezTo>
                    <a:pt x="7312" y="3973"/>
                    <a:pt x="7328" y="3976"/>
                    <a:pt x="7339" y="3976"/>
                  </a:cubicBezTo>
                  <a:cubicBezTo>
                    <a:pt x="7389" y="3976"/>
                    <a:pt x="7322" y="3912"/>
                    <a:pt x="7370" y="3912"/>
                  </a:cubicBezTo>
                  <a:cubicBezTo>
                    <a:pt x="7379" y="3912"/>
                    <a:pt x="7390" y="3913"/>
                    <a:pt x="7406" y="3918"/>
                  </a:cubicBezTo>
                  <a:cubicBezTo>
                    <a:pt x="7389" y="3901"/>
                    <a:pt x="7372" y="3897"/>
                    <a:pt x="7354" y="3897"/>
                  </a:cubicBezTo>
                  <a:cubicBezTo>
                    <a:pt x="7342" y="3897"/>
                    <a:pt x="7330" y="3899"/>
                    <a:pt x="7317" y="3899"/>
                  </a:cubicBezTo>
                  <a:cubicBezTo>
                    <a:pt x="7294" y="3899"/>
                    <a:pt x="7269" y="3894"/>
                    <a:pt x="7240" y="3870"/>
                  </a:cubicBezTo>
                  <a:lnTo>
                    <a:pt x="7240" y="3870"/>
                  </a:lnTo>
                  <a:cubicBezTo>
                    <a:pt x="7252" y="3906"/>
                    <a:pt x="7311" y="3965"/>
                    <a:pt x="7228" y="3965"/>
                  </a:cubicBezTo>
                  <a:lnTo>
                    <a:pt x="7144" y="3918"/>
                  </a:lnTo>
                  <a:cubicBezTo>
                    <a:pt x="7109" y="3882"/>
                    <a:pt x="7252" y="3894"/>
                    <a:pt x="7192" y="3846"/>
                  </a:cubicBezTo>
                  <a:lnTo>
                    <a:pt x="7097" y="3846"/>
                  </a:lnTo>
                  <a:cubicBezTo>
                    <a:pt x="7097" y="3858"/>
                    <a:pt x="7144" y="3882"/>
                    <a:pt x="7109" y="3894"/>
                  </a:cubicBezTo>
                  <a:cubicBezTo>
                    <a:pt x="7099" y="3887"/>
                    <a:pt x="7089" y="3884"/>
                    <a:pt x="7079" y="3884"/>
                  </a:cubicBezTo>
                  <a:cubicBezTo>
                    <a:pt x="7037" y="3884"/>
                    <a:pt x="6987" y="3932"/>
                    <a:pt x="6930" y="3942"/>
                  </a:cubicBezTo>
                  <a:cubicBezTo>
                    <a:pt x="6882" y="3930"/>
                    <a:pt x="6847" y="3918"/>
                    <a:pt x="6835" y="3894"/>
                  </a:cubicBezTo>
                  <a:cubicBezTo>
                    <a:pt x="6693" y="3918"/>
                    <a:pt x="6540" y="3894"/>
                    <a:pt x="6421" y="3929"/>
                  </a:cubicBezTo>
                  <a:lnTo>
                    <a:pt x="6421" y="3929"/>
                  </a:lnTo>
                  <a:cubicBezTo>
                    <a:pt x="6499" y="3905"/>
                    <a:pt x="6418" y="3870"/>
                    <a:pt x="6382" y="3834"/>
                  </a:cubicBezTo>
                  <a:cubicBezTo>
                    <a:pt x="6466" y="3834"/>
                    <a:pt x="6478" y="3787"/>
                    <a:pt x="6478" y="3751"/>
                  </a:cubicBezTo>
                  <a:cubicBezTo>
                    <a:pt x="6418" y="3751"/>
                    <a:pt x="6371" y="3799"/>
                    <a:pt x="6406" y="3823"/>
                  </a:cubicBezTo>
                  <a:cubicBezTo>
                    <a:pt x="6389" y="3818"/>
                    <a:pt x="6376" y="3817"/>
                    <a:pt x="6365" y="3817"/>
                  </a:cubicBezTo>
                  <a:cubicBezTo>
                    <a:pt x="6334" y="3817"/>
                    <a:pt x="6324" y="3830"/>
                    <a:pt x="6304" y="3830"/>
                  </a:cubicBezTo>
                  <a:cubicBezTo>
                    <a:pt x="6292" y="3830"/>
                    <a:pt x="6277" y="3825"/>
                    <a:pt x="6251" y="3811"/>
                  </a:cubicBezTo>
                  <a:cubicBezTo>
                    <a:pt x="6204" y="3787"/>
                    <a:pt x="6287" y="3763"/>
                    <a:pt x="6263" y="3739"/>
                  </a:cubicBezTo>
                  <a:cubicBezTo>
                    <a:pt x="6256" y="3738"/>
                    <a:pt x="6250" y="3738"/>
                    <a:pt x="6244" y="3738"/>
                  </a:cubicBezTo>
                  <a:cubicBezTo>
                    <a:pt x="6184" y="3738"/>
                    <a:pt x="6222" y="3788"/>
                    <a:pt x="6145" y="3788"/>
                  </a:cubicBezTo>
                  <a:cubicBezTo>
                    <a:pt x="6138" y="3788"/>
                    <a:pt x="6130" y="3788"/>
                    <a:pt x="6120" y="3787"/>
                  </a:cubicBezTo>
                  <a:cubicBezTo>
                    <a:pt x="6132" y="3775"/>
                    <a:pt x="6144" y="3775"/>
                    <a:pt x="6132" y="3763"/>
                  </a:cubicBezTo>
                  <a:cubicBezTo>
                    <a:pt x="6121" y="3761"/>
                    <a:pt x="6111" y="3760"/>
                    <a:pt x="6100" y="3760"/>
                  </a:cubicBezTo>
                  <a:cubicBezTo>
                    <a:pt x="6052" y="3760"/>
                    <a:pt x="6009" y="3779"/>
                    <a:pt x="5990" y="3799"/>
                  </a:cubicBezTo>
                  <a:cubicBezTo>
                    <a:pt x="5954" y="3763"/>
                    <a:pt x="5906" y="3763"/>
                    <a:pt x="5870" y="3763"/>
                  </a:cubicBezTo>
                  <a:cubicBezTo>
                    <a:pt x="5882" y="3763"/>
                    <a:pt x="5906" y="3751"/>
                    <a:pt x="5918" y="3751"/>
                  </a:cubicBezTo>
                  <a:cubicBezTo>
                    <a:pt x="5870" y="3692"/>
                    <a:pt x="5918" y="3703"/>
                    <a:pt x="5906" y="3680"/>
                  </a:cubicBezTo>
                  <a:lnTo>
                    <a:pt x="5906" y="3680"/>
                  </a:lnTo>
                  <a:cubicBezTo>
                    <a:pt x="5912" y="3686"/>
                    <a:pt x="5921" y="3686"/>
                    <a:pt x="5930" y="3686"/>
                  </a:cubicBezTo>
                  <a:cubicBezTo>
                    <a:pt x="5939" y="3686"/>
                    <a:pt x="5948" y="3686"/>
                    <a:pt x="5954" y="3692"/>
                  </a:cubicBezTo>
                  <a:lnTo>
                    <a:pt x="5930" y="3644"/>
                  </a:lnTo>
                  <a:cubicBezTo>
                    <a:pt x="5920" y="3625"/>
                    <a:pt x="5924" y="3621"/>
                    <a:pt x="5932" y="3621"/>
                  </a:cubicBezTo>
                  <a:cubicBezTo>
                    <a:pt x="5938" y="3621"/>
                    <a:pt x="5945" y="3623"/>
                    <a:pt x="5951" y="3623"/>
                  </a:cubicBezTo>
                  <a:cubicBezTo>
                    <a:pt x="5959" y="3623"/>
                    <a:pt x="5966" y="3620"/>
                    <a:pt x="5966" y="3608"/>
                  </a:cubicBezTo>
                  <a:lnTo>
                    <a:pt x="5954" y="3608"/>
                  </a:lnTo>
                  <a:cubicBezTo>
                    <a:pt x="5954" y="3594"/>
                    <a:pt x="5974" y="3588"/>
                    <a:pt x="5998" y="3588"/>
                  </a:cubicBezTo>
                  <a:cubicBezTo>
                    <a:pt x="6015" y="3588"/>
                    <a:pt x="6034" y="3591"/>
                    <a:pt x="6049" y="3596"/>
                  </a:cubicBezTo>
                  <a:cubicBezTo>
                    <a:pt x="6049" y="3406"/>
                    <a:pt x="6251" y="3489"/>
                    <a:pt x="6335" y="3370"/>
                  </a:cubicBezTo>
                  <a:cubicBezTo>
                    <a:pt x="6335" y="3346"/>
                    <a:pt x="6311" y="3346"/>
                    <a:pt x="6299" y="3322"/>
                  </a:cubicBezTo>
                  <a:cubicBezTo>
                    <a:pt x="6287" y="3322"/>
                    <a:pt x="6287" y="3311"/>
                    <a:pt x="6287" y="3311"/>
                  </a:cubicBezTo>
                  <a:cubicBezTo>
                    <a:pt x="6287" y="3322"/>
                    <a:pt x="6287" y="3334"/>
                    <a:pt x="6275" y="3334"/>
                  </a:cubicBezTo>
                  <a:cubicBezTo>
                    <a:pt x="6275" y="3311"/>
                    <a:pt x="6240" y="3275"/>
                    <a:pt x="6275" y="3275"/>
                  </a:cubicBezTo>
                  <a:cubicBezTo>
                    <a:pt x="6275" y="3287"/>
                    <a:pt x="6275" y="3287"/>
                    <a:pt x="6275" y="3299"/>
                  </a:cubicBezTo>
                  <a:cubicBezTo>
                    <a:pt x="6285" y="3289"/>
                    <a:pt x="6279" y="3272"/>
                    <a:pt x="6283" y="3272"/>
                  </a:cubicBezTo>
                  <a:lnTo>
                    <a:pt x="6283" y="3272"/>
                  </a:lnTo>
                  <a:cubicBezTo>
                    <a:pt x="6283" y="3272"/>
                    <a:pt x="6285" y="3273"/>
                    <a:pt x="6287" y="3275"/>
                  </a:cubicBezTo>
                  <a:cubicBezTo>
                    <a:pt x="6303" y="3275"/>
                    <a:pt x="6298" y="3270"/>
                    <a:pt x="6300" y="3270"/>
                  </a:cubicBezTo>
                  <a:lnTo>
                    <a:pt x="6300" y="3270"/>
                  </a:lnTo>
                  <a:cubicBezTo>
                    <a:pt x="6300" y="3270"/>
                    <a:pt x="6303" y="3271"/>
                    <a:pt x="6311" y="3275"/>
                  </a:cubicBezTo>
                  <a:lnTo>
                    <a:pt x="6359" y="3263"/>
                  </a:lnTo>
                  <a:cubicBezTo>
                    <a:pt x="6348" y="3236"/>
                    <a:pt x="6354" y="3228"/>
                    <a:pt x="6364" y="3228"/>
                  </a:cubicBezTo>
                  <a:cubicBezTo>
                    <a:pt x="6377" y="3228"/>
                    <a:pt x="6394" y="3239"/>
                    <a:pt x="6394" y="3239"/>
                  </a:cubicBezTo>
                  <a:cubicBezTo>
                    <a:pt x="6430" y="3275"/>
                    <a:pt x="6382" y="3263"/>
                    <a:pt x="6406" y="3299"/>
                  </a:cubicBezTo>
                  <a:lnTo>
                    <a:pt x="6442" y="3322"/>
                  </a:lnTo>
                  <a:lnTo>
                    <a:pt x="6418" y="3287"/>
                  </a:lnTo>
                  <a:lnTo>
                    <a:pt x="6442" y="3287"/>
                  </a:lnTo>
                  <a:cubicBezTo>
                    <a:pt x="6442" y="3278"/>
                    <a:pt x="6436" y="3270"/>
                    <a:pt x="6437" y="3270"/>
                  </a:cubicBezTo>
                  <a:lnTo>
                    <a:pt x="6437" y="3270"/>
                  </a:lnTo>
                  <a:cubicBezTo>
                    <a:pt x="6437" y="3270"/>
                    <a:pt x="6438" y="3271"/>
                    <a:pt x="6442" y="3275"/>
                  </a:cubicBezTo>
                  <a:cubicBezTo>
                    <a:pt x="6442" y="3275"/>
                    <a:pt x="6454" y="3275"/>
                    <a:pt x="6454" y="3287"/>
                  </a:cubicBezTo>
                  <a:lnTo>
                    <a:pt x="6454" y="3263"/>
                  </a:lnTo>
                  <a:cubicBezTo>
                    <a:pt x="6460" y="3275"/>
                    <a:pt x="6463" y="3275"/>
                    <a:pt x="6469" y="3275"/>
                  </a:cubicBezTo>
                  <a:cubicBezTo>
                    <a:pt x="6475" y="3275"/>
                    <a:pt x="6484" y="3275"/>
                    <a:pt x="6501" y="3287"/>
                  </a:cubicBezTo>
                  <a:cubicBezTo>
                    <a:pt x="6542" y="3277"/>
                    <a:pt x="6522" y="3222"/>
                    <a:pt x="6560" y="3222"/>
                  </a:cubicBezTo>
                  <a:cubicBezTo>
                    <a:pt x="6567" y="3222"/>
                    <a:pt x="6575" y="3224"/>
                    <a:pt x="6585" y="3227"/>
                  </a:cubicBezTo>
                  <a:cubicBezTo>
                    <a:pt x="6561" y="3215"/>
                    <a:pt x="6549" y="3168"/>
                    <a:pt x="6561" y="3156"/>
                  </a:cubicBezTo>
                  <a:lnTo>
                    <a:pt x="6561" y="3156"/>
                  </a:lnTo>
                  <a:cubicBezTo>
                    <a:pt x="6573" y="3168"/>
                    <a:pt x="6585" y="3168"/>
                    <a:pt x="6597" y="3191"/>
                  </a:cubicBezTo>
                  <a:lnTo>
                    <a:pt x="6597" y="3156"/>
                  </a:lnTo>
                  <a:cubicBezTo>
                    <a:pt x="6610" y="3166"/>
                    <a:pt x="6619" y="3169"/>
                    <a:pt x="6627" y="3169"/>
                  </a:cubicBezTo>
                  <a:cubicBezTo>
                    <a:pt x="6647" y="3169"/>
                    <a:pt x="6654" y="3144"/>
                    <a:pt x="6680" y="3144"/>
                  </a:cubicBezTo>
                  <a:lnTo>
                    <a:pt x="6692" y="3168"/>
                  </a:lnTo>
                  <a:cubicBezTo>
                    <a:pt x="6680" y="3132"/>
                    <a:pt x="6680" y="3120"/>
                    <a:pt x="6704" y="3108"/>
                  </a:cubicBezTo>
                  <a:lnTo>
                    <a:pt x="6728" y="3144"/>
                  </a:lnTo>
                  <a:cubicBezTo>
                    <a:pt x="6752" y="3144"/>
                    <a:pt x="6692" y="3072"/>
                    <a:pt x="6728" y="3072"/>
                  </a:cubicBezTo>
                  <a:cubicBezTo>
                    <a:pt x="6692" y="3037"/>
                    <a:pt x="6668" y="3037"/>
                    <a:pt x="6644" y="3001"/>
                  </a:cubicBezTo>
                  <a:lnTo>
                    <a:pt x="6644" y="3001"/>
                  </a:lnTo>
                  <a:cubicBezTo>
                    <a:pt x="6660" y="3017"/>
                    <a:pt x="6674" y="3024"/>
                    <a:pt x="6682" y="3024"/>
                  </a:cubicBezTo>
                  <a:cubicBezTo>
                    <a:pt x="6692" y="3024"/>
                    <a:pt x="6693" y="3014"/>
                    <a:pt x="6680" y="3001"/>
                  </a:cubicBezTo>
                  <a:cubicBezTo>
                    <a:pt x="6685" y="2991"/>
                    <a:pt x="6688" y="2987"/>
                    <a:pt x="6691" y="2987"/>
                  </a:cubicBezTo>
                  <a:cubicBezTo>
                    <a:pt x="6694" y="2987"/>
                    <a:pt x="6697" y="2994"/>
                    <a:pt x="6704" y="3001"/>
                  </a:cubicBezTo>
                  <a:lnTo>
                    <a:pt x="6692" y="2965"/>
                  </a:lnTo>
                  <a:cubicBezTo>
                    <a:pt x="6716" y="2965"/>
                    <a:pt x="6728" y="3013"/>
                    <a:pt x="6740" y="3037"/>
                  </a:cubicBezTo>
                  <a:cubicBezTo>
                    <a:pt x="6732" y="3005"/>
                    <a:pt x="6745" y="3000"/>
                    <a:pt x="6758" y="3000"/>
                  </a:cubicBezTo>
                  <a:cubicBezTo>
                    <a:pt x="6765" y="3000"/>
                    <a:pt x="6771" y="3001"/>
                    <a:pt x="6775" y="3001"/>
                  </a:cubicBezTo>
                  <a:lnTo>
                    <a:pt x="6787" y="3013"/>
                  </a:lnTo>
                  <a:lnTo>
                    <a:pt x="6811" y="3013"/>
                  </a:lnTo>
                  <a:cubicBezTo>
                    <a:pt x="6801" y="2983"/>
                    <a:pt x="6816" y="2962"/>
                    <a:pt x="6834" y="2962"/>
                  </a:cubicBezTo>
                  <a:cubicBezTo>
                    <a:pt x="6838" y="2962"/>
                    <a:pt x="6843" y="2963"/>
                    <a:pt x="6847" y="2965"/>
                  </a:cubicBezTo>
                  <a:lnTo>
                    <a:pt x="6871" y="3013"/>
                  </a:lnTo>
                  <a:cubicBezTo>
                    <a:pt x="6874" y="3015"/>
                    <a:pt x="6876" y="3015"/>
                    <a:pt x="6877" y="3015"/>
                  </a:cubicBezTo>
                  <a:cubicBezTo>
                    <a:pt x="6885" y="3015"/>
                    <a:pt x="6859" y="2987"/>
                    <a:pt x="6859" y="2977"/>
                  </a:cubicBezTo>
                  <a:cubicBezTo>
                    <a:pt x="6859" y="2970"/>
                    <a:pt x="6861" y="2967"/>
                    <a:pt x="6865" y="2967"/>
                  </a:cubicBezTo>
                  <a:cubicBezTo>
                    <a:pt x="6875" y="2967"/>
                    <a:pt x="6894" y="2981"/>
                    <a:pt x="6918" y="2989"/>
                  </a:cubicBezTo>
                  <a:cubicBezTo>
                    <a:pt x="6915" y="2973"/>
                    <a:pt x="6921" y="2968"/>
                    <a:pt x="6932" y="2968"/>
                  </a:cubicBezTo>
                  <a:cubicBezTo>
                    <a:pt x="6947" y="2968"/>
                    <a:pt x="6970" y="2978"/>
                    <a:pt x="6987" y="2978"/>
                  </a:cubicBezTo>
                  <a:cubicBezTo>
                    <a:pt x="7001" y="2978"/>
                    <a:pt x="7010" y="2970"/>
                    <a:pt x="7002" y="2941"/>
                  </a:cubicBezTo>
                  <a:lnTo>
                    <a:pt x="7002" y="2941"/>
                  </a:lnTo>
                  <a:lnTo>
                    <a:pt x="7025" y="2965"/>
                  </a:lnTo>
                  <a:cubicBezTo>
                    <a:pt x="7013" y="2882"/>
                    <a:pt x="7109" y="2941"/>
                    <a:pt x="7085" y="2846"/>
                  </a:cubicBezTo>
                  <a:lnTo>
                    <a:pt x="7085" y="2846"/>
                  </a:lnTo>
                  <a:cubicBezTo>
                    <a:pt x="7102" y="2855"/>
                    <a:pt x="7113" y="2859"/>
                    <a:pt x="7119" y="2859"/>
                  </a:cubicBezTo>
                  <a:cubicBezTo>
                    <a:pt x="7150" y="2859"/>
                    <a:pt x="7102" y="2786"/>
                    <a:pt x="7127" y="2786"/>
                  </a:cubicBezTo>
                  <a:cubicBezTo>
                    <a:pt x="7132" y="2786"/>
                    <a:pt x="7141" y="2789"/>
                    <a:pt x="7156" y="2799"/>
                  </a:cubicBezTo>
                  <a:lnTo>
                    <a:pt x="7144" y="2787"/>
                  </a:lnTo>
                  <a:cubicBezTo>
                    <a:pt x="7287" y="2715"/>
                    <a:pt x="7454" y="2691"/>
                    <a:pt x="7549" y="2572"/>
                  </a:cubicBezTo>
                  <a:lnTo>
                    <a:pt x="7561" y="2596"/>
                  </a:lnTo>
                  <a:cubicBezTo>
                    <a:pt x="7668" y="2549"/>
                    <a:pt x="7764" y="2501"/>
                    <a:pt x="7871" y="2453"/>
                  </a:cubicBezTo>
                  <a:cubicBezTo>
                    <a:pt x="7966" y="2394"/>
                    <a:pt x="8073" y="2346"/>
                    <a:pt x="8180" y="2310"/>
                  </a:cubicBezTo>
                  <a:cubicBezTo>
                    <a:pt x="8192" y="2287"/>
                    <a:pt x="8156" y="2239"/>
                    <a:pt x="8168" y="2215"/>
                  </a:cubicBezTo>
                  <a:cubicBezTo>
                    <a:pt x="8168" y="2215"/>
                    <a:pt x="8174" y="2212"/>
                    <a:pt x="8182" y="2212"/>
                  </a:cubicBezTo>
                  <a:cubicBezTo>
                    <a:pt x="8189" y="2212"/>
                    <a:pt x="8198" y="2215"/>
                    <a:pt x="8204" y="2227"/>
                  </a:cubicBezTo>
                  <a:cubicBezTo>
                    <a:pt x="8192" y="2251"/>
                    <a:pt x="8204" y="2263"/>
                    <a:pt x="8204" y="2275"/>
                  </a:cubicBezTo>
                  <a:cubicBezTo>
                    <a:pt x="8212" y="2271"/>
                    <a:pt x="8223" y="2271"/>
                    <a:pt x="8233" y="2271"/>
                  </a:cubicBezTo>
                  <a:lnTo>
                    <a:pt x="8233" y="2271"/>
                  </a:lnTo>
                  <a:cubicBezTo>
                    <a:pt x="8254" y="2271"/>
                    <a:pt x="8276" y="2271"/>
                    <a:pt x="8276" y="2239"/>
                  </a:cubicBezTo>
                  <a:lnTo>
                    <a:pt x="8252" y="2215"/>
                  </a:lnTo>
                  <a:cubicBezTo>
                    <a:pt x="8252" y="2203"/>
                    <a:pt x="8276" y="2203"/>
                    <a:pt x="8276" y="2203"/>
                  </a:cubicBezTo>
                  <a:cubicBezTo>
                    <a:pt x="8284" y="2220"/>
                    <a:pt x="8298" y="2236"/>
                    <a:pt x="8302" y="2249"/>
                  </a:cubicBezTo>
                  <a:lnTo>
                    <a:pt x="8302" y="2249"/>
                  </a:lnTo>
                  <a:cubicBezTo>
                    <a:pt x="8305" y="2231"/>
                    <a:pt x="8310" y="2225"/>
                    <a:pt x="8316" y="2225"/>
                  </a:cubicBezTo>
                  <a:cubicBezTo>
                    <a:pt x="8329" y="2225"/>
                    <a:pt x="8346" y="2251"/>
                    <a:pt x="8364" y="2251"/>
                  </a:cubicBezTo>
                  <a:cubicBezTo>
                    <a:pt x="8370" y="2251"/>
                    <a:pt x="8376" y="2248"/>
                    <a:pt x="8383" y="2239"/>
                  </a:cubicBezTo>
                  <a:cubicBezTo>
                    <a:pt x="8359" y="2168"/>
                    <a:pt x="8383" y="2096"/>
                    <a:pt x="8395" y="2025"/>
                  </a:cubicBezTo>
                  <a:lnTo>
                    <a:pt x="8418" y="2037"/>
                  </a:lnTo>
                  <a:cubicBezTo>
                    <a:pt x="8395" y="2048"/>
                    <a:pt x="8442" y="2096"/>
                    <a:pt x="8418" y="2096"/>
                  </a:cubicBezTo>
                  <a:cubicBezTo>
                    <a:pt x="8422" y="2098"/>
                    <a:pt x="8425" y="2099"/>
                    <a:pt x="8428" y="2099"/>
                  </a:cubicBezTo>
                  <a:cubicBezTo>
                    <a:pt x="8446" y="2099"/>
                    <a:pt x="8458" y="2072"/>
                    <a:pt x="8478" y="2072"/>
                  </a:cubicBezTo>
                  <a:cubicBezTo>
                    <a:pt x="8466" y="2060"/>
                    <a:pt x="8466" y="2037"/>
                    <a:pt x="8466" y="2025"/>
                  </a:cubicBezTo>
                  <a:lnTo>
                    <a:pt x="8466" y="2025"/>
                  </a:lnTo>
                  <a:cubicBezTo>
                    <a:pt x="8486" y="2035"/>
                    <a:pt x="8498" y="2063"/>
                    <a:pt x="8509" y="2063"/>
                  </a:cubicBezTo>
                  <a:cubicBezTo>
                    <a:pt x="8510" y="2063"/>
                    <a:pt x="8512" y="2062"/>
                    <a:pt x="8514" y="2060"/>
                  </a:cubicBezTo>
                  <a:lnTo>
                    <a:pt x="8514" y="2060"/>
                  </a:lnTo>
                  <a:lnTo>
                    <a:pt x="8502" y="2096"/>
                  </a:lnTo>
                  <a:cubicBezTo>
                    <a:pt x="8506" y="2101"/>
                    <a:pt x="8510" y="2103"/>
                    <a:pt x="8513" y="2103"/>
                  </a:cubicBezTo>
                  <a:cubicBezTo>
                    <a:pt x="8526" y="2103"/>
                    <a:pt x="8528" y="2072"/>
                    <a:pt x="8537" y="2072"/>
                  </a:cubicBezTo>
                  <a:cubicBezTo>
                    <a:pt x="8549" y="2096"/>
                    <a:pt x="8573" y="2096"/>
                    <a:pt x="8573" y="2132"/>
                  </a:cubicBezTo>
                  <a:cubicBezTo>
                    <a:pt x="8585" y="2084"/>
                    <a:pt x="8597" y="2108"/>
                    <a:pt x="8609" y="2072"/>
                  </a:cubicBezTo>
                  <a:cubicBezTo>
                    <a:pt x="8573" y="2048"/>
                    <a:pt x="8609" y="2037"/>
                    <a:pt x="8597" y="2013"/>
                  </a:cubicBezTo>
                  <a:lnTo>
                    <a:pt x="8597" y="2013"/>
                  </a:lnTo>
                  <a:lnTo>
                    <a:pt x="8573" y="2025"/>
                  </a:lnTo>
                  <a:cubicBezTo>
                    <a:pt x="8621" y="2037"/>
                    <a:pt x="8561" y="2037"/>
                    <a:pt x="8585" y="2084"/>
                  </a:cubicBezTo>
                  <a:cubicBezTo>
                    <a:pt x="8564" y="2074"/>
                    <a:pt x="8571" y="2009"/>
                    <a:pt x="8557" y="2009"/>
                  </a:cubicBezTo>
                  <a:cubicBezTo>
                    <a:pt x="8555" y="2009"/>
                    <a:pt x="8552" y="2010"/>
                    <a:pt x="8549" y="2013"/>
                  </a:cubicBezTo>
                  <a:cubicBezTo>
                    <a:pt x="8573" y="1977"/>
                    <a:pt x="8597" y="2001"/>
                    <a:pt x="8621" y="1941"/>
                  </a:cubicBezTo>
                  <a:lnTo>
                    <a:pt x="8621" y="1941"/>
                  </a:lnTo>
                  <a:cubicBezTo>
                    <a:pt x="8618" y="1943"/>
                    <a:pt x="8616" y="1943"/>
                    <a:pt x="8614" y="1943"/>
                  </a:cubicBezTo>
                  <a:cubicBezTo>
                    <a:pt x="8599" y="1943"/>
                    <a:pt x="8608" y="1904"/>
                    <a:pt x="8597" y="1894"/>
                  </a:cubicBezTo>
                  <a:cubicBezTo>
                    <a:pt x="8601" y="1892"/>
                    <a:pt x="8604" y="1891"/>
                    <a:pt x="8607" y="1891"/>
                  </a:cubicBezTo>
                  <a:cubicBezTo>
                    <a:pt x="8617" y="1891"/>
                    <a:pt x="8611" y="1912"/>
                    <a:pt x="8621" y="1941"/>
                  </a:cubicBezTo>
                  <a:cubicBezTo>
                    <a:pt x="8625" y="1939"/>
                    <a:pt x="8628" y="1939"/>
                    <a:pt x="8631" y="1939"/>
                  </a:cubicBezTo>
                  <a:cubicBezTo>
                    <a:pt x="8639" y="1939"/>
                    <a:pt x="8646" y="1943"/>
                    <a:pt x="8650" y="1943"/>
                  </a:cubicBezTo>
                  <a:cubicBezTo>
                    <a:pt x="8654" y="1943"/>
                    <a:pt x="8657" y="1938"/>
                    <a:pt x="8657" y="1918"/>
                  </a:cubicBezTo>
                  <a:cubicBezTo>
                    <a:pt x="8680" y="1929"/>
                    <a:pt x="8668" y="1965"/>
                    <a:pt x="8680" y="1977"/>
                  </a:cubicBezTo>
                  <a:cubicBezTo>
                    <a:pt x="8680" y="2013"/>
                    <a:pt x="8597" y="1953"/>
                    <a:pt x="8645" y="2060"/>
                  </a:cubicBezTo>
                  <a:cubicBezTo>
                    <a:pt x="8633" y="2072"/>
                    <a:pt x="8633" y="2120"/>
                    <a:pt x="8609" y="2120"/>
                  </a:cubicBezTo>
                  <a:cubicBezTo>
                    <a:pt x="8625" y="2128"/>
                    <a:pt x="8647" y="2142"/>
                    <a:pt x="8663" y="2142"/>
                  </a:cubicBezTo>
                  <a:cubicBezTo>
                    <a:pt x="8671" y="2142"/>
                    <a:pt x="8677" y="2139"/>
                    <a:pt x="8680" y="2132"/>
                  </a:cubicBezTo>
                  <a:lnTo>
                    <a:pt x="8657" y="2060"/>
                  </a:lnTo>
                  <a:cubicBezTo>
                    <a:pt x="8668" y="2060"/>
                    <a:pt x="8657" y="2013"/>
                    <a:pt x="8668" y="2013"/>
                  </a:cubicBezTo>
                  <a:cubicBezTo>
                    <a:pt x="8668" y="2032"/>
                    <a:pt x="8684" y="2052"/>
                    <a:pt x="8697" y="2052"/>
                  </a:cubicBezTo>
                  <a:cubicBezTo>
                    <a:pt x="8699" y="2052"/>
                    <a:pt x="8702" y="2051"/>
                    <a:pt x="8704" y="2048"/>
                  </a:cubicBezTo>
                  <a:cubicBezTo>
                    <a:pt x="8692" y="2048"/>
                    <a:pt x="8692" y="2048"/>
                    <a:pt x="8692" y="2037"/>
                  </a:cubicBezTo>
                  <a:cubicBezTo>
                    <a:pt x="8716" y="2025"/>
                    <a:pt x="8704" y="1977"/>
                    <a:pt x="8728" y="1953"/>
                  </a:cubicBezTo>
                  <a:lnTo>
                    <a:pt x="8728" y="1953"/>
                  </a:lnTo>
                  <a:cubicBezTo>
                    <a:pt x="8731" y="1958"/>
                    <a:pt x="8735" y="1962"/>
                    <a:pt x="8740" y="1965"/>
                  </a:cubicBezTo>
                  <a:cubicBezTo>
                    <a:pt x="8744" y="1969"/>
                    <a:pt x="8747" y="1971"/>
                    <a:pt x="8749" y="1971"/>
                  </a:cubicBezTo>
                  <a:cubicBezTo>
                    <a:pt x="8758" y="1971"/>
                    <a:pt x="8757" y="1949"/>
                    <a:pt x="8765" y="1948"/>
                  </a:cubicBezTo>
                  <a:lnTo>
                    <a:pt x="8765" y="1948"/>
                  </a:lnTo>
                  <a:cubicBezTo>
                    <a:pt x="8764" y="1944"/>
                    <a:pt x="8764" y="1941"/>
                    <a:pt x="8764" y="1941"/>
                  </a:cubicBezTo>
                  <a:lnTo>
                    <a:pt x="8776" y="1941"/>
                  </a:lnTo>
                  <a:cubicBezTo>
                    <a:pt x="8787" y="1929"/>
                    <a:pt x="8799" y="1929"/>
                    <a:pt x="8799" y="1894"/>
                  </a:cubicBezTo>
                  <a:cubicBezTo>
                    <a:pt x="8799" y="1896"/>
                    <a:pt x="8800" y="1897"/>
                    <a:pt x="8801" y="1897"/>
                  </a:cubicBezTo>
                  <a:cubicBezTo>
                    <a:pt x="8803" y="1897"/>
                    <a:pt x="8811" y="1880"/>
                    <a:pt x="8811" y="1870"/>
                  </a:cubicBezTo>
                  <a:cubicBezTo>
                    <a:pt x="8811" y="1862"/>
                    <a:pt x="8816" y="1841"/>
                    <a:pt x="8826" y="1841"/>
                  </a:cubicBezTo>
                  <a:cubicBezTo>
                    <a:pt x="8831" y="1841"/>
                    <a:pt x="8838" y="1848"/>
                    <a:pt x="8847" y="1870"/>
                  </a:cubicBezTo>
                  <a:cubicBezTo>
                    <a:pt x="8871" y="1870"/>
                    <a:pt x="8883" y="1882"/>
                    <a:pt x="8883" y="1906"/>
                  </a:cubicBezTo>
                  <a:lnTo>
                    <a:pt x="8918" y="1906"/>
                  </a:lnTo>
                  <a:lnTo>
                    <a:pt x="8930" y="1953"/>
                  </a:lnTo>
                  <a:cubicBezTo>
                    <a:pt x="8954" y="1929"/>
                    <a:pt x="8942" y="1906"/>
                    <a:pt x="8954" y="1858"/>
                  </a:cubicBezTo>
                  <a:cubicBezTo>
                    <a:pt x="8960" y="1864"/>
                    <a:pt x="8965" y="1866"/>
                    <a:pt x="8971" y="1866"/>
                  </a:cubicBezTo>
                  <a:cubicBezTo>
                    <a:pt x="8988" y="1866"/>
                    <a:pt x="9005" y="1841"/>
                    <a:pt x="9014" y="1822"/>
                  </a:cubicBezTo>
                  <a:cubicBezTo>
                    <a:pt x="9006" y="1820"/>
                    <a:pt x="9000" y="1819"/>
                    <a:pt x="8995" y="1819"/>
                  </a:cubicBezTo>
                  <a:cubicBezTo>
                    <a:pt x="8982" y="1819"/>
                    <a:pt x="8976" y="1826"/>
                    <a:pt x="8967" y="1826"/>
                  </a:cubicBezTo>
                  <a:cubicBezTo>
                    <a:pt x="8963" y="1826"/>
                    <a:pt x="8959" y="1825"/>
                    <a:pt x="8954" y="1822"/>
                  </a:cubicBezTo>
                  <a:lnTo>
                    <a:pt x="8954" y="1822"/>
                  </a:lnTo>
                  <a:cubicBezTo>
                    <a:pt x="8954" y="1834"/>
                    <a:pt x="8954" y="1846"/>
                    <a:pt x="8966" y="1858"/>
                  </a:cubicBezTo>
                  <a:cubicBezTo>
                    <a:pt x="8954" y="1858"/>
                    <a:pt x="8942" y="1846"/>
                    <a:pt x="8930" y="1822"/>
                  </a:cubicBezTo>
                  <a:cubicBezTo>
                    <a:pt x="8930" y="1804"/>
                    <a:pt x="8937" y="1798"/>
                    <a:pt x="8946" y="1798"/>
                  </a:cubicBezTo>
                  <a:cubicBezTo>
                    <a:pt x="8962" y="1798"/>
                    <a:pt x="8985" y="1815"/>
                    <a:pt x="8990" y="1815"/>
                  </a:cubicBezTo>
                  <a:cubicBezTo>
                    <a:pt x="8992" y="1815"/>
                    <a:pt x="8992" y="1814"/>
                    <a:pt x="8990" y="1810"/>
                  </a:cubicBezTo>
                  <a:cubicBezTo>
                    <a:pt x="8994" y="1803"/>
                    <a:pt x="8996" y="1800"/>
                    <a:pt x="8998" y="1800"/>
                  </a:cubicBezTo>
                  <a:cubicBezTo>
                    <a:pt x="9003" y="1800"/>
                    <a:pt x="9005" y="1814"/>
                    <a:pt x="9014" y="1822"/>
                  </a:cubicBezTo>
                  <a:cubicBezTo>
                    <a:pt x="9014" y="1826"/>
                    <a:pt x="9014" y="1828"/>
                    <a:pt x="9014" y="1828"/>
                  </a:cubicBezTo>
                  <a:cubicBezTo>
                    <a:pt x="9015" y="1828"/>
                    <a:pt x="9018" y="1822"/>
                    <a:pt x="9026" y="1822"/>
                  </a:cubicBezTo>
                  <a:lnTo>
                    <a:pt x="9014" y="1810"/>
                  </a:lnTo>
                  <a:cubicBezTo>
                    <a:pt x="9026" y="1810"/>
                    <a:pt x="9026" y="1787"/>
                    <a:pt x="9038" y="1775"/>
                  </a:cubicBezTo>
                  <a:cubicBezTo>
                    <a:pt x="9049" y="1775"/>
                    <a:pt x="9049" y="1775"/>
                    <a:pt x="9049" y="1787"/>
                  </a:cubicBezTo>
                  <a:lnTo>
                    <a:pt x="9038" y="1787"/>
                  </a:lnTo>
                  <a:lnTo>
                    <a:pt x="9049" y="1798"/>
                  </a:lnTo>
                  <a:cubicBezTo>
                    <a:pt x="9055" y="1809"/>
                    <a:pt x="9059" y="1813"/>
                    <a:pt x="9062" y="1813"/>
                  </a:cubicBezTo>
                  <a:cubicBezTo>
                    <a:pt x="9073" y="1813"/>
                    <a:pt x="9078" y="1773"/>
                    <a:pt x="9092" y="1773"/>
                  </a:cubicBezTo>
                  <a:cubicBezTo>
                    <a:pt x="9094" y="1773"/>
                    <a:pt x="9095" y="1774"/>
                    <a:pt x="9097" y="1775"/>
                  </a:cubicBezTo>
                  <a:cubicBezTo>
                    <a:pt x="9085" y="1787"/>
                    <a:pt x="9085" y="1787"/>
                    <a:pt x="9085" y="1787"/>
                  </a:cubicBezTo>
                  <a:cubicBezTo>
                    <a:pt x="9094" y="1795"/>
                    <a:pt x="9115" y="1829"/>
                    <a:pt x="9121" y="1829"/>
                  </a:cubicBezTo>
                  <a:cubicBezTo>
                    <a:pt x="9124" y="1829"/>
                    <a:pt x="9124" y="1824"/>
                    <a:pt x="9121" y="1810"/>
                  </a:cubicBezTo>
                  <a:lnTo>
                    <a:pt x="9121" y="1810"/>
                  </a:lnTo>
                  <a:cubicBezTo>
                    <a:pt x="9124" y="1814"/>
                    <a:pt x="9127" y="1815"/>
                    <a:pt x="9129" y="1815"/>
                  </a:cubicBezTo>
                  <a:cubicBezTo>
                    <a:pt x="9133" y="1815"/>
                    <a:pt x="9133" y="1807"/>
                    <a:pt x="9133" y="1798"/>
                  </a:cubicBezTo>
                  <a:cubicBezTo>
                    <a:pt x="9133" y="1787"/>
                    <a:pt x="9133" y="1775"/>
                    <a:pt x="9133" y="1775"/>
                  </a:cubicBezTo>
                  <a:lnTo>
                    <a:pt x="9168" y="1787"/>
                  </a:lnTo>
                  <a:cubicBezTo>
                    <a:pt x="9168" y="1787"/>
                    <a:pt x="9180" y="1775"/>
                    <a:pt x="9180" y="1775"/>
                  </a:cubicBezTo>
                  <a:lnTo>
                    <a:pt x="9192" y="1787"/>
                  </a:lnTo>
                  <a:cubicBezTo>
                    <a:pt x="9192" y="1787"/>
                    <a:pt x="9204" y="1798"/>
                    <a:pt x="9204" y="1798"/>
                  </a:cubicBezTo>
                  <a:cubicBezTo>
                    <a:pt x="9216" y="1814"/>
                    <a:pt x="9225" y="1819"/>
                    <a:pt x="9231" y="1819"/>
                  </a:cubicBezTo>
                  <a:cubicBezTo>
                    <a:pt x="9244" y="1819"/>
                    <a:pt x="9249" y="1796"/>
                    <a:pt x="9264" y="1796"/>
                  </a:cubicBezTo>
                  <a:cubicBezTo>
                    <a:pt x="9270" y="1796"/>
                    <a:pt x="9277" y="1800"/>
                    <a:pt x="9288" y="1810"/>
                  </a:cubicBezTo>
                  <a:cubicBezTo>
                    <a:pt x="9288" y="1775"/>
                    <a:pt x="9276" y="1763"/>
                    <a:pt x="9276" y="1751"/>
                  </a:cubicBezTo>
                  <a:cubicBezTo>
                    <a:pt x="9276" y="1727"/>
                    <a:pt x="9288" y="1691"/>
                    <a:pt x="9299" y="1679"/>
                  </a:cubicBezTo>
                  <a:cubicBezTo>
                    <a:pt x="9323" y="1715"/>
                    <a:pt x="9371" y="1739"/>
                    <a:pt x="9383" y="1810"/>
                  </a:cubicBezTo>
                  <a:cubicBezTo>
                    <a:pt x="9407" y="1810"/>
                    <a:pt x="9359" y="1775"/>
                    <a:pt x="9371" y="1751"/>
                  </a:cubicBezTo>
                  <a:lnTo>
                    <a:pt x="9383" y="1751"/>
                  </a:lnTo>
                  <a:cubicBezTo>
                    <a:pt x="9371" y="1739"/>
                    <a:pt x="9359" y="1727"/>
                    <a:pt x="9347" y="1703"/>
                  </a:cubicBezTo>
                  <a:cubicBezTo>
                    <a:pt x="9338" y="1676"/>
                    <a:pt x="9349" y="1663"/>
                    <a:pt x="9360" y="1663"/>
                  </a:cubicBezTo>
                  <a:cubicBezTo>
                    <a:pt x="9364" y="1663"/>
                    <a:pt x="9368" y="1665"/>
                    <a:pt x="9371" y="1667"/>
                  </a:cubicBezTo>
                  <a:lnTo>
                    <a:pt x="9371" y="1715"/>
                  </a:lnTo>
                  <a:cubicBezTo>
                    <a:pt x="9395" y="1691"/>
                    <a:pt x="9383" y="1620"/>
                    <a:pt x="9395" y="1572"/>
                  </a:cubicBezTo>
                  <a:cubicBezTo>
                    <a:pt x="9419" y="1584"/>
                    <a:pt x="9407" y="1632"/>
                    <a:pt x="9419" y="1667"/>
                  </a:cubicBezTo>
                  <a:lnTo>
                    <a:pt x="9442" y="1656"/>
                  </a:lnTo>
                  <a:lnTo>
                    <a:pt x="9454" y="1691"/>
                  </a:lnTo>
                  <a:cubicBezTo>
                    <a:pt x="9464" y="1681"/>
                    <a:pt x="9466" y="1653"/>
                    <a:pt x="9474" y="1653"/>
                  </a:cubicBezTo>
                  <a:cubicBezTo>
                    <a:pt x="9475" y="1653"/>
                    <a:pt x="9476" y="1654"/>
                    <a:pt x="9478" y="1656"/>
                  </a:cubicBezTo>
                  <a:cubicBezTo>
                    <a:pt x="9478" y="1691"/>
                    <a:pt x="9526" y="1691"/>
                    <a:pt x="9502" y="1739"/>
                  </a:cubicBezTo>
                  <a:cubicBezTo>
                    <a:pt x="9519" y="1739"/>
                    <a:pt x="9518" y="1709"/>
                    <a:pt x="9520" y="1709"/>
                  </a:cubicBezTo>
                  <a:cubicBezTo>
                    <a:pt x="9521" y="1709"/>
                    <a:pt x="9522" y="1713"/>
                    <a:pt x="9526" y="1727"/>
                  </a:cubicBezTo>
                  <a:cubicBezTo>
                    <a:pt x="9526" y="1679"/>
                    <a:pt x="9514" y="1703"/>
                    <a:pt x="9502" y="1691"/>
                  </a:cubicBezTo>
                  <a:cubicBezTo>
                    <a:pt x="9490" y="1644"/>
                    <a:pt x="9526" y="1667"/>
                    <a:pt x="9538" y="1644"/>
                  </a:cubicBezTo>
                  <a:cubicBezTo>
                    <a:pt x="9526" y="1620"/>
                    <a:pt x="9549" y="1560"/>
                    <a:pt x="9538" y="1513"/>
                  </a:cubicBezTo>
                  <a:lnTo>
                    <a:pt x="9561" y="1513"/>
                  </a:lnTo>
                  <a:cubicBezTo>
                    <a:pt x="9558" y="1491"/>
                    <a:pt x="9554" y="1484"/>
                    <a:pt x="9548" y="1484"/>
                  </a:cubicBezTo>
                  <a:cubicBezTo>
                    <a:pt x="9536" y="1484"/>
                    <a:pt x="9520" y="1511"/>
                    <a:pt x="9503" y="1511"/>
                  </a:cubicBezTo>
                  <a:cubicBezTo>
                    <a:pt x="9495" y="1511"/>
                    <a:pt x="9486" y="1505"/>
                    <a:pt x="9478" y="1489"/>
                  </a:cubicBezTo>
                  <a:cubicBezTo>
                    <a:pt x="9466" y="1489"/>
                    <a:pt x="9466" y="1489"/>
                    <a:pt x="9442" y="1465"/>
                  </a:cubicBezTo>
                  <a:lnTo>
                    <a:pt x="9442" y="1465"/>
                  </a:lnTo>
                  <a:lnTo>
                    <a:pt x="9454" y="1525"/>
                  </a:lnTo>
                  <a:cubicBezTo>
                    <a:pt x="9430" y="1513"/>
                    <a:pt x="9430" y="1477"/>
                    <a:pt x="9419" y="1465"/>
                  </a:cubicBezTo>
                  <a:cubicBezTo>
                    <a:pt x="9419" y="1469"/>
                    <a:pt x="9417" y="1470"/>
                    <a:pt x="9415" y="1470"/>
                  </a:cubicBezTo>
                  <a:cubicBezTo>
                    <a:pt x="9411" y="1470"/>
                    <a:pt x="9403" y="1465"/>
                    <a:pt x="9395" y="1465"/>
                  </a:cubicBezTo>
                  <a:cubicBezTo>
                    <a:pt x="9395" y="1465"/>
                    <a:pt x="9395" y="1453"/>
                    <a:pt x="9407" y="1441"/>
                  </a:cubicBezTo>
                  <a:cubicBezTo>
                    <a:pt x="9397" y="1427"/>
                    <a:pt x="9392" y="1422"/>
                    <a:pt x="9388" y="1422"/>
                  </a:cubicBezTo>
                  <a:cubicBezTo>
                    <a:pt x="9383" y="1422"/>
                    <a:pt x="9383" y="1434"/>
                    <a:pt x="9383" y="1441"/>
                  </a:cubicBezTo>
                  <a:cubicBezTo>
                    <a:pt x="9383" y="1465"/>
                    <a:pt x="9371" y="1465"/>
                    <a:pt x="9359" y="1465"/>
                  </a:cubicBezTo>
                  <a:lnTo>
                    <a:pt x="9347" y="1465"/>
                  </a:lnTo>
                  <a:cubicBezTo>
                    <a:pt x="9359" y="1477"/>
                    <a:pt x="9371" y="1525"/>
                    <a:pt x="9383" y="1537"/>
                  </a:cubicBezTo>
                  <a:cubicBezTo>
                    <a:pt x="9347" y="1513"/>
                    <a:pt x="9323" y="1537"/>
                    <a:pt x="9288" y="1489"/>
                  </a:cubicBezTo>
                  <a:cubicBezTo>
                    <a:pt x="9276" y="1465"/>
                    <a:pt x="9288" y="1441"/>
                    <a:pt x="9288" y="1441"/>
                  </a:cubicBezTo>
                  <a:cubicBezTo>
                    <a:pt x="9284" y="1440"/>
                    <a:pt x="9281" y="1439"/>
                    <a:pt x="9279" y="1439"/>
                  </a:cubicBezTo>
                  <a:cubicBezTo>
                    <a:pt x="9264" y="1439"/>
                    <a:pt x="9264" y="1468"/>
                    <a:pt x="9264" y="1489"/>
                  </a:cubicBezTo>
                  <a:cubicBezTo>
                    <a:pt x="9264" y="1501"/>
                    <a:pt x="9264" y="1501"/>
                    <a:pt x="9252" y="1501"/>
                  </a:cubicBezTo>
                  <a:cubicBezTo>
                    <a:pt x="9252" y="1489"/>
                    <a:pt x="9240" y="1465"/>
                    <a:pt x="9240" y="1465"/>
                  </a:cubicBezTo>
                  <a:cubicBezTo>
                    <a:pt x="9240" y="1465"/>
                    <a:pt x="9228" y="1453"/>
                    <a:pt x="9228" y="1453"/>
                  </a:cubicBezTo>
                  <a:cubicBezTo>
                    <a:pt x="9228" y="1501"/>
                    <a:pt x="9204" y="1489"/>
                    <a:pt x="9192" y="1513"/>
                  </a:cubicBezTo>
                  <a:lnTo>
                    <a:pt x="9216" y="1513"/>
                  </a:lnTo>
                  <a:cubicBezTo>
                    <a:pt x="9216" y="1540"/>
                    <a:pt x="9216" y="1568"/>
                    <a:pt x="9211" y="1568"/>
                  </a:cubicBezTo>
                  <a:cubicBezTo>
                    <a:pt x="9209" y="1568"/>
                    <a:pt x="9207" y="1566"/>
                    <a:pt x="9204" y="1560"/>
                  </a:cubicBezTo>
                  <a:cubicBezTo>
                    <a:pt x="9216" y="1525"/>
                    <a:pt x="9168" y="1513"/>
                    <a:pt x="9192" y="1489"/>
                  </a:cubicBezTo>
                  <a:cubicBezTo>
                    <a:pt x="9184" y="1476"/>
                    <a:pt x="9180" y="1471"/>
                    <a:pt x="9178" y="1471"/>
                  </a:cubicBezTo>
                  <a:lnTo>
                    <a:pt x="9178" y="1471"/>
                  </a:lnTo>
                  <a:cubicBezTo>
                    <a:pt x="9170" y="1471"/>
                    <a:pt x="9185" y="1526"/>
                    <a:pt x="9172" y="1526"/>
                  </a:cubicBezTo>
                  <a:cubicBezTo>
                    <a:pt x="9171" y="1526"/>
                    <a:pt x="9170" y="1525"/>
                    <a:pt x="9168" y="1525"/>
                  </a:cubicBezTo>
                  <a:lnTo>
                    <a:pt x="9145" y="1501"/>
                  </a:lnTo>
                  <a:cubicBezTo>
                    <a:pt x="9133" y="1465"/>
                    <a:pt x="9168" y="1477"/>
                    <a:pt x="9157" y="1465"/>
                  </a:cubicBezTo>
                  <a:lnTo>
                    <a:pt x="9145" y="1465"/>
                  </a:lnTo>
                  <a:cubicBezTo>
                    <a:pt x="9157" y="1441"/>
                    <a:pt x="9192" y="1453"/>
                    <a:pt x="9216" y="1406"/>
                  </a:cubicBezTo>
                  <a:lnTo>
                    <a:pt x="9157" y="1394"/>
                  </a:lnTo>
                  <a:cubicBezTo>
                    <a:pt x="9109" y="1453"/>
                    <a:pt x="9014" y="1417"/>
                    <a:pt x="8978" y="1513"/>
                  </a:cubicBezTo>
                  <a:cubicBezTo>
                    <a:pt x="8978" y="1513"/>
                    <a:pt x="8978" y="1513"/>
                    <a:pt x="8978" y="1537"/>
                  </a:cubicBezTo>
                  <a:lnTo>
                    <a:pt x="8978" y="1548"/>
                  </a:lnTo>
                  <a:cubicBezTo>
                    <a:pt x="8954" y="1525"/>
                    <a:pt x="8930" y="1525"/>
                    <a:pt x="8907" y="1501"/>
                  </a:cubicBezTo>
                  <a:lnTo>
                    <a:pt x="8907" y="1501"/>
                  </a:lnTo>
                  <a:cubicBezTo>
                    <a:pt x="8918" y="1525"/>
                    <a:pt x="8918" y="1525"/>
                    <a:pt x="8930" y="1548"/>
                  </a:cubicBezTo>
                  <a:cubicBezTo>
                    <a:pt x="8942" y="1584"/>
                    <a:pt x="8942" y="1596"/>
                    <a:pt x="8918" y="1596"/>
                  </a:cubicBezTo>
                  <a:cubicBezTo>
                    <a:pt x="8915" y="1587"/>
                    <a:pt x="8914" y="1580"/>
                    <a:pt x="8913" y="1575"/>
                  </a:cubicBezTo>
                  <a:lnTo>
                    <a:pt x="8913" y="1575"/>
                  </a:lnTo>
                  <a:cubicBezTo>
                    <a:pt x="8912" y="1578"/>
                    <a:pt x="8910" y="1581"/>
                    <a:pt x="8907" y="1584"/>
                  </a:cubicBezTo>
                  <a:cubicBezTo>
                    <a:pt x="8895" y="1572"/>
                    <a:pt x="8871" y="1572"/>
                    <a:pt x="8871" y="1537"/>
                  </a:cubicBezTo>
                  <a:lnTo>
                    <a:pt x="8871" y="1537"/>
                  </a:lnTo>
                  <a:cubicBezTo>
                    <a:pt x="8871" y="1537"/>
                    <a:pt x="8871" y="1537"/>
                    <a:pt x="8883" y="1548"/>
                  </a:cubicBezTo>
                  <a:cubicBezTo>
                    <a:pt x="8883" y="1537"/>
                    <a:pt x="8859" y="1525"/>
                    <a:pt x="8859" y="1501"/>
                  </a:cubicBezTo>
                  <a:lnTo>
                    <a:pt x="8847" y="1513"/>
                  </a:lnTo>
                  <a:cubicBezTo>
                    <a:pt x="8835" y="1489"/>
                    <a:pt x="8847" y="1477"/>
                    <a:pt x="8835" y="1465"/>
                  </a:cubicBezTo>
                  <a:cubicBezTo>
                    <a:pt x="8811" y="1489"/>
                    <a:pt x="8811" y="1548"/>
                    <a:pt x="8787" y="1584"/>
                  </a:cubicBezTo>
                  <a:cubicBezTo>
                    <a:pt x="8787" y="1564"/>
                    <a:pt x="8779" y="1519"/>
                    <a:pt x="8776" y="1519"/>
                  </a:cubicBezTo>
                  <a:cubicBezTo>
                    <a:pt x="8776" y="1519"/>
                    <a:pt x="8776" y="1521"/>
                    <a:pt x="8776" y="1525"/>
                  </a:cubicBezTo>
                  <a:cubicBezTo>
                    <a:pt x="8774" y="1524"/>
                    <a:pt x="8773" y="1523"/>
                    <a:pt x="8771" y="1523"/>
                  </a:cubicBezTo>
                  <a:cubicBezTo>
                    <a:pt x="8752" y="1523"/>
                    <a:pt x="8750" y="1597"/>
                    <a:pt x="8728" y="1608"/>
                  </a:cubicBezTo>
                  <a:cubicBezTo>
                    <a:pt x="8728" y="1596"/>
                    <a:pt x="8740" y="1596"/>
                    <a:pt x="8740" y="1584"/>
                  </a:cubicBezTo>
                  <a:cubicBezTo>
                    <a:pt x="8707" y="1584"/>
                    <a:pt x="8677" y="1586"/>
                    <a:pt x="8648" y="1586"/>
                  </a:cubicBezTo>
                  <a:cubicBezTo>
                    <a:pt x="8605" y="1586"/>
                    <a:pt x="8564" y="1582"/>
                    <a:pt x="8514" y="1560"/>
                  </a:cubicBezTo>
                  <a:lnTo>
                    <a:pt x="8514" y="1632"/>
                  </a:lnTo>
                  <a:lnTo>
                    <a:pt x="8490" y="1596"/>
                  </a:lnTo>
                  <a:cubicBezTo>
                    <a:pt x="8482" y="1595"/>
                    <a:pt x="8475" y="1594"/>
                    <a:pt x="8468" y="1594"/>
                  </a:cubicBezTo>
                  <a:cubicBezTo>
                    <a:pt x="8398" y="1594"/>
                    <a:pt x="8354" y="1647"/>
                    <a:pt x="8299" y="1679"/>
                  </a:cubicBezTo>
                  <a:cubicBezTo>
                    <a:pt x="8297" y="1681"/>
                    <a:pt x="8294" y="1681"/>
                    <a:pt x="8292" y="1681"/>
                  </a:cubicBezTo>
                  <a:cubicBezTo>
                    <a:pt x="8275" y="1681"/>
                    <a:pt x="8273" y="1642"/>
                    <a:pt x="8252" y="1632"/>
                  </a:cubicBezTo>
                  <a:cubicBezTo>
                    <a:pt x="8204" y="1644"/>
                    <a:pt x="8216" y="1703"/>
                    <a:pt x="8180" y="1739"/>
                  </a:cubicBezTo>
                  <a:cubicBezTo>
                    <a:pt x="8180" y="1715"/>
                    <a:pt x="8180" y="1667"/>
                    <a:pt x="8156" y="1667"/>
                  </a:cubicBezTo>
                  <a:cubicBezTo>
                    <a:pt x="8156" y="1687"/>
                    <a:pt x="8164" y="1706"/>
                    <a:pt x="8154" y="1706"/>
                  </a:cubicBezTo>
                  <a:cubicBezTo>
                    <a:pt x="8152" y="1706"/>
                    <a:pt x="8149" y="1705"/>
                    <a:pt x="8145" y="1703"/>
                  </a:cubicBezTo>
                  <a:lnTo>
                    <a:pt x="8145" y="1691"/>
                  </a:lnTo>
                  <a:cubicBezTo>
                    <a:pt x="8141" y="1683"/>
                    <a:pt x="8138" y="1681"/>
                    <a:pt x="8135" y="1681"/>
                  </a:cubicBezTo>
                  <a:cubicBezTo>
                    <a:pt x="8129" y="1681"/>
                    <a:pt x="8121" y="1691"/>
                    <a:pt x="8097" y="1691"/>
                  </a:cubicBezTo>
                  <a:cubicBezTo>
                    <a:pt x="8061" y="1703"/>
                    <a:pt x="8037" y="1763"/>
                    <a:pt x="8037" y="1846"/>
                  </a:cubicBezTo>
                  <a:cubicBezTo>
                    <a:pt x="8002" y="1846"/>
                    <a:pt x="8014" y="1775"/>
                    <a:pt x="8002" y="1763"/>
                  </a:cubicBezTo>
                  <a:lnTo>
                    <a:pt x="8002" y="1763"/>
                  </a:lnTo>
                  <a:cubicBezTo>
                    <a:pt x="8008" y="1765"/>
                    <a:pt x="8013" y="1766"/>
                    <a:pt x="8016" y="1766"/>
                  </a:cubicBezTo>
                  <a:cubicBezTo>
                    <a:pt x="8029" y="1766"/>
                    <a:pt x="8014" y="1746"/>
                    <a:pt x="8014" y="1727"/>
                  </a:cubicBezTo>
                  <a:cubicBezTo>
                    <a:pt x="8007" y="1740"/>
                    <a:pt x="8001" y="1750"/>
                    <a:pt x="7992" y="1750"/>
                  </a:cubicBezTo>
                  <a:cubicBezTo>
                    <a:pt x="7985" y="1750"/>
                    <a:pt x="7977" y="1743"/>
                    <a:pt x="7966" y="1727"/>
                  </a:cubicBezTo>
                  <a:cubicBezTo>
                    <a:pt x="7954" y="1739"/>
                    <a:pt x="7942" y="1739"/>
                    <a:pt x="7930" y="1775"/>
                  </a:cubicBezTo>
                  <a:cubicBezTo>
                    <a:pt x="7934" y="1768"/>
                    <a:pt x="7937" y="1765"/>
                    <a:pt x="7940" y="1765"/>
                  </a:cubicBezTo>
                  <a:cubicBezTo>
                    <a:pt x="7948" y="1765"/>
                    <a:pt x="7954" y="1782"/>
                    <a:pt x="7954" y="1798"/>
                  </a:cubicBezTo>
                  <a:cubicBezTo>
                    <a:pt x="7950" y="1796"/>
                    <a:pt x="7946" y="1796"/>
                    <a:pt x="7942" y="1796"/>
                  </a:cubicBezTo>
                  <a:cubicBezTo>
                    <a:pt x="7934" y="1796"/>
                    <a:pt x="7926" y="1798"/>
                    <a:pt x="7918" y="1798"/>
                  </a:cubicBezTo>
                  <a:cubicBezTo>
                    <a:pt x="7906" y="1798"/>
                    <a:pt x="7895" y="1792"/>
                    <a:pt x="7883" y="1763"/>
                  </a:cubicBezTo>
                  <a:cubicBezTo>
                    <a:pt x="7799" y="1810"/>
                    <a:pt x="7704" y="1846"/>
                    <a:pt x="7621" y="1894"/>
                  </a:cubicBezTo>
                  <a:cubicBezTo>
                    <a:pt x="7615" y="1906"/>
                    <a:pt x="7618" y="1906"/>
                    <a:pt x="7622" y="1906"/>
                  </a:cubicBezTo>
                  <a:cubicBezTo>
                    <a:pt x="7627" y="1906"/>
                    <a:pt x="7633" y="1906"/>
                    <a:pt x="7633" y="1918"/>
                  </a:cubicBezTo>
                  <a:cubicBezTo>
                    <a:pt x="7629" y="1933"/>
                    <a:pt x="7625" y="1937"/>
                    <a:pt x="7621" y="1937"/>
                  </a:cubicBezTo>
                  <a:cubicBezTo>
                    <a:pt x="7616" y="1937"/>
                    <a:pt x="7611" y="1929"/>
                    <a:pt x="7606" y="1929"/>
                  </a:cubicBezTo>
                  <a:cubicBezTo>
                    <a:pt x="7603" y="1929"/>
                    <a:pt x="7600" y="1932"/>
                    <a:pt x="7597" y="1941"/>
                  </a:cubicBezTo>
                  <a:lnTo>
                    <a:pt x="7597" y="1906"/>
                  </a:lnTo>
                  <a:cubicBezTo>
                    <a:pt x="7573" y="1918"/>
                    <a:pt x="7561" y="1989"/>
                    <a:pt x="7549" y="2025"/>
                  </a:cubicBezTo>
                  <a:cubicBezTo>
                    <a:pt x="7537" y="1989"/>
                    <a:pt x="7525" y="2001"/>
                    <a:pt x="7537" y="1977"/>
                  </a:cubicBezTo>
                  <a:lnTo>
                    <a:pt x="7537" y="1977"/>
                  </a:lnTo>
                  <a:cubicBezTo>
                    <a:pt x="7537" y="1978"/>
                    <a:pt x="7536" y="1978"/>
                    <a:pt x="7535" y="1978"/>
                  </a:cubicBezTo>
                  <a:cubicBezTo>
                    <a:pt x="7520" y="1978"/>
                    <a:pt x="7460" y="1888"/>
                    <a:pt x="7445" y="1888"/>
                  </a:cubicBezTo>
                  <a:cubicBezTo>
                    <a:pt x="7443" y="1888"/>
                    <a:pt x="7442" y="1889"/>
                    <a:pt x="7442" y="1894"/>
                  </a:cubicBezTo>
                  <a:lnTo>
                    <a:pt x="7525" y="2013"/>
                  </a:lnTo>
                  <a:cubicBezTo>
                    <a:pt x="7525" y="2025"/>
                    <a:pt x="7502" y="2025"/>
                    <a:pt x="7514" y="2037"/>
                  </a:cubicBezTo>
                  <a:cubicBezTo>
                    <a:pt x="7490" y="2013"/>
                    <a:pt x="7466" y="1989"/>
                    <a:pt x="7454" y="1989"/>
                  </a:cubicBezTo>
                  <a:cubicBezTo>
                    <a:pt x="7430" y="1965"/>
                    <a:pt x="7454" y="1965"/>
                    <a:pt x="7466" y="1953"/>
                  </a:cubicBezTo>
                  <a:cubicBezTo>
                    <a:pt x="7442" y="1906"/>
                    <a:pt x="7418" y="1941"/>
                    <a:pt x="7406" y="1882"/>
                  </a:cubicBezTo>
                  <a:lnTo>
                    <a:pt x="7406" y="1882"/>
                  </a:lnTo>
                  <a:cubicBezTo>
                    <a:pt x="7383" y="1906"/>
                    <a:pt x="7418" y="1906"/>
                    <a:pt x="7418" y="1929"/>
                  </a:cubicBezTo>
                  <a:lnTo>
                    <a:pt x="7394" y="1929"/>
                  </a:lnTo>
                  <a:lnTo>
                    <a:pt x="7418" y="1941"/>
                  </a:lnTo>
                  <a:cubicBezTo>
                    <a:pt x="7409" y="1961"/>
                    <a:pt x="7422" y="1995"/>
                    <a:pt x="7403" y="1995"/>
                  </a:cubicBezTo>
                  <a:cubicBezTo>
                    <a:pt x="7398" y="1995"/>
                    <a:pt x="7392" y="1993"/>
                    <a:pt x="7383" y="1989"/>
                  </a:cubicBezTo>
                  <a:lnTo>
                    <a:pt x="7383" y="1989"/>
                  </a:lnTo>
                  <a:lnTo>
                    <a:pt x="7394" y="2060"/>
                  </a:lnTo>
                  <a:cubicBezTo>
                    <a:pt x="7386" y="2044"/>
                    <a:pt x="7381" y="2039"/>
                    <a:pt x="7377" y="2039"/>
                  </a:cubicBezTo>
                  <a:cubicBezTo>
                    <a:pt x="7371" y="2039"/>
                    <a:pt x="7368" y="2050"/>
                    <a:pt x="7363" y="2050"/>
                  </a:cubicBezTo>
                  <a:cubicBezTo>
                    <a:pt x="7361" y="2050"/>
                    <a:pt x="7360" y="2050"/>
                    <a:pt x="7359" y="2048"/>
                  </a:cubicBezTo>
                  <a:lnTo>
                    <a:pt x="7347" y="2025"/>
                  </a:lnTo>
                  <a:cubicBezTo>
                    <a:pt x="7343" y="2028"/>
                    <a:pt x="7340" y="2030"/>
                    <a:pt x="7336" y="2030"/>
                  </a:cubicBezTo>
                  <a:cubicBezTo>
                    <a:pt x="7328" y="2030"/>
                    <a:pt x="7320" y="2021"/>
                    <a:pt x="7311" y="2013"/>
                  </a:cubicBezTo>
                  <a:cubicBezTo>
                    <a:pt x="7305" y="1995"/>
                    <a:pt x="7308" y="1995"/>
                    <a:pt x="7311" y="1995"/>
                  </a:cubicBezTo>
                  <a:cubicBezTo>
                    <a:pt x="7314" y="1995"/>
                    <a:pt x="7317" y="1995"/>
                    <a:pt x="7311" y="1977"/>
                  </a:cubicBezTo>
                  <a:lnTo>
                    <a:pt x="7287" y="1977"/>
                  </a:lnTo>
                  <a:cubicBezTo>
                    <a:pt x="7299" y="2001"/>
                    <a:pt x="7299" y="2025"/>
                    <a:pt x="7323" y="2037"/>
                  </a:cubicBezTo>
                  <a:cubicBezTo>
                    <a:pt x="7323" y="2084"/>
                    <a:pt x="7335" y="2132"/>
                    <a:pt x="7299" y="2144"/>
                  </a:cubicBezTo>
                  <a:cubicBezTo>
                    <a:pt x="7263" y="2108"/>
                    <a:pt x="7299" y="2096"/>
                    <a:pt x="7275" y="2060"/>
                  </a:cubicBezTo>
                  <a:lnTo>
                    <a:pt x="7275" y="2060"/>
                  </a:lnTo>
                  <a:cubicBezTo>
                    <a:pt x="7228" y="2072"/>
                    <a:pt x="7287" y="2191"/>
                    <a:pt x="7252" y="2203"/>
                  </a:cubicBezTo>
                  <a:cubicBezTo>
                    <a:pt x="7216" y="2203"/>
                    <a:pt x="7240" y="2239"/>
                    <a:pt x="7216" y="2263"/>
                  </a:cubicBezTo>
                  <a:cubicBezTo>
                    <a:pt x="7204" y="2227"/>
                    <a:pt x="7180" y="2239"/>
                    <a:pt x="7156" y="2215"/>
                  </a:cubicBezTo>
                  <a:lnTo>
                    <a:pt x="7156" y="2179"/>
                  </a:lnTo>
                  <a:cubicBezTo>
                    <a:pt x="7151" y="2184"/>
                    <a:pt x="7146" y="2187"/>
                    <a:pt x="7142" y="2187"/>
                  </a:cubicBezTo>
                  <a:cubicBezTo>
                    <a:pt x="7136" y="2187"/>
                    <a:pt x="7130" y="2184"/>
                    <a:pt x="7125" y="2175"/>
                  </a:cubicBezTo>
                  <a:lnTo>
                    <a:pt x="7125" y="2175"/>
                  </a:lnTo>
                  <a:cubicBezTo>
                    <a:pt x="7139" y="2207"/>
                    <a:pt x="7108" y="2229"/>
                    <a:pt x="7097" y="2251"/>
                  </a:cubicBezTo>
                  <a:lnTo>
                    <a:pt x="7121" y="2287"/>
                  </a:lnTo>
                  <a:cubicBezTo>
                    <a:pt x="7109" y="2299"/>
                    <a:pt x="7097" y="2334"/>
                    <a:pt x="7073" y="2334"/>
                  </a:cubicBezTo>
                  <a:cubicBezTo>
                    <a:pt x="7061" y="2358"/>
                    <a:pt x="7085" y="2382"/>
                    <a:pt x="7085" y="2429"/>
                  </a:cubicBezTo>
                  <a:cubicBezTo>
                    <a:pt x="7061" y="2406"/>
                    <a:pt x="7037" y="2370"/>
                    <a:pt x="7025" y="2334"/>
                  </a:cubicBezTo>
                  <a:lnTo>
                    <a:pt x="7025" y="2334"/>
                  </a:lnTo>
                  <a:cubicBezTo>
                    <a:pt x="7029" y="2338"/>
                    <a:pt x="7032" y="2340"/>
                    <a:pt x="7035" y="2340"/>
                  </a:cubicBezTo>
                  <a:cubicBezTo>
                    <a:pt x="7040" y="2340"/>
                    <a:pt x="7045" y="2334"/>
                    <a:pt x="7061" y="2334"/>
                  </a:cubicBezTo>
                  <a:cubicBezTo>
                    <a:pt x="7073" y="2287"/>
                    <a:pt x="7061" y="2215"/>
                    <a:pt x="7097" y="2203"/>
                  </a:cubicBezTo>
                  <a:cubicBezTo>
                    <a:pt x="7090" y="2180"/>
                    <a:pt x="7086" y="2171"/>
                    <a:pt x="7083" y="2171"/>
                  </a:cubicBezTo>
                  <a:cubicBezTo>
                    <a:pt x="7076" y="2171"/>
                    <a:pt x="7075" y="2216"/>
                    <a:pt x="7055" y="2216"/>
                  </a:cubicBezTo>
                  <a:cubicBezTo>
                    <a:pt x="7053" y="2216"/>
                    <a:pt x="7051" y="2216"/>
                    <a:pt x="7049" y="2215"/>
                  </a:cubicBezTo>
                  <a:cubicBezTo>
                    <a:pt x="7049" y="2203"/>
                    <a:pt x="7049" y="2203"/>
                    <a:pt x="7049" y="2203"/>
                  </a:cubicBezTo>
                  <a:cubicBezTo>
                    <a:pt x="7049" y="2191"/>
                    <a:pt x="7061" y="2168"/>
                    <a:pt x="7037" y="2120"/>
                  </a:cubicBezTo>
                  <a:lnTo>
                    <a:pt x="7037" y="2120"/>
                  </a:lnTo>
                  <a:cubicBezTo>
                    <a:pt x="7026" y="2142"/>
                    <a:pt x="7065" y="2193"/>
                    <a:pt x="7036" y="2193"/>
                  </a:cubicBezTo>
                  <a:cubicBezTo>
                    <a:pt x="7033" y="2193"/>
                    <a:pt x="7030" y="2192"/>
                    <a:pt x="7025" y="2191"/>
                  </a:cubicBezTo>
                  <a:cubicBezTo>
                    <a:pt x="7025" y="2196"/>
                    <a:pt x="7023" y="2198"/>
                    <a:pt x="7020" y="2198"/>
                  </a:cubicBezTo>
                  <a:cubicBezTo>
                    <a:pt x="7008" y="2198"/>
                    <a:pt x="6975" y="2168"/>
                    <a:pt x="6966" y="2168"/>
                  </a:cubicBezTo>
                  <a:lnTo>
                    <a:pt x="6966" y="2168"/>
                  </a:lnTo>
                  <a:cubicBezTo>
                    <a:pt x="6966" y="2203"/>
                    <a:pt x="7002" y="2263"/>
                    <a:pt x="6966" y="2275"/>
                  </a:cubicBezTo>
                  <a:lnTo>
                    <a:pt x="6954" y="2227"/>
                  </a:lnTo>
                  <a:lnTo>
                    <a:pt x="6954" y="2227"/>
                  </a:lnTo>
                  <a:cubicBezTo>
                    <a:pt x="6930" y="2239"/>
                    <a:pt x="6978" y="2299"/>
                    <a:pt x="6954" y="2310"/>
                  </a:cubicBezTo>
                  <a:cubicBezTo>
                    <a:pt x="6964" y="2310"/>
                    <a:pt x="6966" y="2348"/>
                    <a:pt x="6983" y="2348"/>
                  </a:cubicBezTo>
                  <a:cubicBezTo>
                    <a:pt x="6985" y="2348"/>
                    <a:pt x="6987" y="2347"/>
                    <a:pt x="6990" y="2346"/>
                  </a:cubicBezTo>
                  <a:lnTo>
                    <a:pt x="6990" y="2346"/>
                  </a:lnTo>
                  <a:cubicBezTo>
                    <a:pt x="6990" y="2370"/>
                    <a:pt x="6978" y="2394"/>
                    <a:pt x="6954" y="2394"/>
                  </a:cubicBezTo>
                  <a:cubicBezTo>
                    <a:pt x="6954" y="2394"/>
                    <a:pt x="6954" y="2406"/>
                    <a:pt x="6966" y="2418"/>
                  </a:cubicBezTo>
                  <a:cubicBezTo>
                    <a:pt x="6971" y="2421"/>
                    <a:pt x="6975" y="2423"/>
                    <a:pt x="6978" y="2423"/>
                  </a:cubicBezTo>
                  <a:cubicBezTo>
                    <a:pt x="6991" y="2423"/>
                    <a:pt x="6987" y="2395"/>
                    <a:pt x="6998" y="2395"/>
                  </a:cubicBezTo>
                  <a:cubicBezTo>
                    <a:pt x="7001" y="2395"/>
                    <a:pt x="7006" y="2398"/>
                    <a:pt x="7013" y="2406"/>
                  </a:cubicBezTo>
                  <a:lnTo>
                    <a:pt x="7002" y="2358"/>
                  </a:lnTo>
                  <a:cubicBezTo>
                    <a:pt x="7025" y="2358"/>
                    <a:pt x="7049" y="2394"/>
                    <a:pt x="7049" y="2418"/>
                  </a:cubicBezTo>
                  <a:cubicBezTo>
                    <a:pt x="7049" y="2418"/>
                    <a:pt x="7049" y="2412"/>
                    <a:pt x="7053" y="2412"/>
                  </a:cubicBezTo>
                  <a:cubicBezTo>
                    <a:pt x="7054" y="2412"/>
                    <a:pt x="7057" y="2414"/>
                    <a:pt x="7061" y="2418"/>
                  </a:cubicBezTo>
                  <a:cubicBezTo>
                    <a:pt x="7078" y="2438"/>
                    <a:pt x="7078" y="2443"/>
                    <a:pt x="7074" y="2443"/>
                  </a:cubicBezTo>
                  <a:cubicBezTo>
                    <a:pt x="7070" y="2443"/>
                    <a:pt x="7062" y="2440"/>
                    <a:pt x="7057" y="2440"/>
                  </a:cubicBezTo>
                  <a:cubicBezTo>
                    <a:pt x="7051" y="2440"/>
                    <a:pt x="7049" y="2444"/>
                    <a:pt x="7061" y="2465"/>
                  </a:cubicBezTo>
                  <a:lnTo>
                    <a:pt x="7061" y="2453"/>
                  </a:lnTo>
                  <a:lnTo>
                    <a:pt x="7061" y="2453"/>
                  </a:lnTo>
                  <a:cubicBezTo>
                    <a:pt x="7097" y="2489"/>
                    <a:pt x="7061" y="2501"/>
                    <a:pt x="7049" y="2513"/>
                  </a:cubicBezTo>
                  <a:cubicBezTo>
                    <a:pt x="7025" y="2501"/>
                    <a:pt x="7002" y="2501"/>
                    <a:pt x="6978" y="2477"/>
                  </a:cubicBezTo>
                  <a:lnTo>
                    <a:pt x="6990" y="2441"/>
                  </a:lnTo>
                  <a:cubicBezTo>
                    <a:pt x="6987" y="2440"/>
                    <a:pt x="6985" y="2439"/>
                    <a:pt x="6983" y="2439"/>
                  </a:cubicBezTo>
                  <a:cubicBezTo>
                    <a:pt x="6968" y="2439"/>
                    <a:pt x="6976" y="2478"/>
                    <a:pt x="6966" y="2489"/>
                  </a:cubicBezTo>
                  <a:cubicBezTo>
                    <a:pt x="6954" y="2477"/>
                    <a:pt x="6954" y="2477"/>
                    <a:pt x="6954" y="2477"/>
                  </a:cubicBezTo>
                  <a:cubicBezTo>
                    <a:pt x="6954" y="2477"/>
                    <a:pt x="6954" y="2477"/>
                    <a:pt x="6954" y="2489"/>
                  </a:cubicBezTo>
                  <a:cubicBezTo>
                    <a:pt x="6954" y="2489"/>
                    <a:pt x="6954" y="2477"/>
                    <a:pt x="6942" y="2477"/>
                  </a:cubicBezTo>
                  <a:cubicBezTo>
                    <a:pt x="6930" y="2477"/>
                    <a:pt x="6930" y="2513"/>
                    <a:pt x="6906" y="2513"/>
                  </a:cubicBezTo>
                  <a:lnTo>
                    <a:pt x="6930" y="2537"/>
                  </a:lnTo>
                  <a:lnTo>
                    <a:pt x="6918" y="2513"/>
                  </a:lnTo>
                  <a:cubicBezTo>
                    <a:pt x="6930" y="2513"/>
                    <a:pt x="6954" y="2525"/>
                    <a:pt x="6966" y="2549"/>
                  </a:cubicBezTo>
                  <a:cubicBezTo>
                    <a:pt x="6963" y="2557"/>
                    <a:pt x="6959" y="2560"/>
                    <a:pt x="6953" y="2560"/>
                  </a:cubicBezTo>
                  <a:cubicBezTo>
                    <a:pt x="6934" y="2560"/>
                    <a:pt x="6904" y="2522"/>
                    <a:pt x="6894" y="2513"/>
                  </a:cubicBezTo>
                  <a:cubicBezTo>
                    <a:pt x="6879" y="2481"/>
                    <a:pt x="6894" y="2481"/>
                    <a:pt x="6907" y="2481"/>
                  </a:cubicBezTo>
                  <a:lnTo>
                    <a:pt x="6907" y="2481"/>
                  </a:lnTo>
                  <a:cubicBezTo>
                    <a:pt x="6913" y="2481"/>
                    <a:pt x="6918" y="2481"/>
                    <a:pt x="6918" y="2477"/>
                  </a:cubicBezTo>
                  <a:cubicBezTo>
                    <a:pt x="6906" y="2460"/>
                    <a:pt x="6899" y="2455"/>
                    <a:pt x="6894" y="2455"/>
                  </a:cubicBezTo>
                  <a:cubicBezTo>
                    <a:pt x="6885" y="2455"/>
                    <a:pt x="6880" y="2467"/>
                    <a:pt x="6861" y="2467"/>
                  </a:cubicBezTo>
                  <a:cubicBezTo>
                    <a:pt x="6857" y="2467"/>
                    <a:pt x="6852" y="2467"/>
                    <a:pt x="6847" y="2465"/>
                  </a:cubicBezTo>
                  <a:cubicBezTo>
                    <a:pt x="6823" y="2418"/>
                    <a:pt x="6871" y="2453"/>
                    <a:pt x="6847" y="2406"/>
                  </a:cubicBezTo>
                  <a:cubicBezTo>
                    <a:pt x="6823" y="2406"/>
                    <a:pt x="6847" y="2441"/>
                    <a:pt x="6811" y="2453"/>
                  </a:cubicBezTo>
                  <a:cubicBezTo>
                    <a:pt x="6799" y="2429"/>
                    <a:pt x="6823" y="2406"/>
                    <a:pt x="6799" y="2382"/>
                  </a:cubicBezTo>
                  <a:lnTo>
                    <a:pt x="6777" y="2382"/>
                  </a:lnTo>
                  <a:cubicBezTo>
                    <a:pt x="6778" y="2386"/>
                    <a:pt x="6777" y="2390"/>
                    <a:pt x="6775" y="2394"/>
                  </a:cubicBezTo>
                  <a:lnTo>
                    <a:pt x="6752" y="2394"/>
                  </a:lnTo>
                  <a:cubicBezTo>
                    <a:pt x="6728" y="2382"/>
                    <a:pt x="6740" y="2334"/>
                    <a:pt x="6716" y="2322"/>
                  </a:cubicBezTo>
                  <a:lnTo>
                    <a:pt x="6704" y="2358"/>
                  </a:lnTo>
                  <a:cubicBezTo>
                    <a:pt x="6716" y="2370"/>
                    <a:pt x="6728" y="2370"/>
                    <a:pt x="6740" y="2394"/>
                  </a:cubicBezTo>
                  <a:cubicBezTo>
                    <a:pt x="6738" y="2393"/>
                    <a:pt x="6736" y="2392"/>
                    <a:pt x="6735" y="2392"/>
                  </a:cubicBezTo>
                  <a:cubicBezTo>
                    <a:pt x="6721" y="2392"/>
                    <a:pt x="6752" y="2456"/>
                    <a:pt x="6752" y="2489"/>
                  </a:cubicBezTo>
                  <a:cubicBezTo>
                    <a:pt x="6740" y="2489"/>
                    <a:pt x="6728" y="2489"/>
                    <a:pt x="6716" y="2477"/>
                  </a:cubicBezTo>
                  <a:cubicBezTo>
                    <a:pt x="6716" y="2537"/>
                    <a:pt x="6692" y="2560"/>
                    <a:pt x="6692" y="2620"/>
                  </a:cubicBezTo>
                  <a:cubicBezTo>
                    <a:pt x="6692" y="2572"/>
                    <a:pt x="6656" y="2572"/>
                    <a:pt x="6632" y="2549"/>
                  </a:cubicBezTo>
                  <a:cubicBezTo>
                    <a:pt x="6644" y="2537"/>
                    <a:pt x="6621" y="2489"/>
                    <a:pt x="6597" y="2465"/>
                  </a:cubicBezTo>
                  <a:lnTo>
                    <a:pt x="6597" y="2465"/>
                  </a:lnTo>
                  <a:cubicBezTo>
                    <a:pt x="6585" y="2477"/>
                    <a:pt x="6609" y="2525"/>
                    <a:pt x="6632" y="2537"/>
                  </a:cubicBezTo>
                  <a:cubicBezTo>
                    <a:pt x="6602" y="2537"/>
                    <a:pt x="6624" y="2563"/>
                    <a:pt x="6608" y="2563"/>
                  </a:cubicBezTo>
                  <a:cubicBezTo>
                    <a:pt x="6605" y="2563"/>
                    <a:pt x="6602" y="2562"/>
                    <a:pt x="6597" y="2560"/>
                  </a:cubicBezTo>
                  <a:cubicBezTo>
                    <a:pt x="6585" y="2549"/>
                    <a:pt x="6573" y="2513"/>
                    <a:pt x="6561" y="2501"/>
                  </a:cubicBezTo>
                  <a:lnTo>
                    <a:pt x="6561" y="2501"/>
                  </a:lnTo>
                  <a:cubicBezTo>
                    <a:pt x="6537" y="2513"/>
                    <a:pt x="6597" y="2560"/>
                    <a:pt x="6561" y="2560"/>
                  </a:cubicBezTo>
                  <a:cubicBezTo>
                    <a:pt x="6561" y="2560"/>
                    <a:pt x="6561" y="2549"/>
                    <a:pt x="6549" y="2549"/>
                  </a:cubicBezTo>
                  <a:cubicBezTo>
                    <a:pt x="6537" y="2549"/>
                    <a:pt x="6537" y="2572"/>
                    <a:pt x="6549" y="2596"/>
                  </a:cubicBezTo>
                  <a:cubicBezTo>
                    <a:pt x="6537" y="2585"/>
                    <a:pt x="6529" y="2581"/>
                    <a:pt x="6523" y="2581"/>
                  </a:cubicBezTo>
                  <a:cubicBezTo>
                    <a:pt x="6512" y="2581"/>
                    <a:pt x="6507" y="2595"/>
                    <a:pt x="6499" y="2595"/>
                  </a:cubicBezTo>
                  <a:cubicBezTo>
                    <a:pt x="6494" y="2595"/>
                    <a:pt x="6488" y="2589"/>
                    <a:pt x="6478" y="2572"/>
                  </a:cubicBezTo>
                  <a:lnTo>
                    <a:pt x="6478" y="2572"/>
                  </a:lnTo>
                  <a:cubicBezTo>
                    <a:pt x="6466" y="2608"/>
                    <a:pt x="6513" y="2596"/>
                    <a:pt x="6513" y="2620"/>
                  </a:cubicBezTo>
                  <a:cubicBezTo>
                    <a:pt x="6521" y="2643"/>
                    <a:pt x="6509" y="2651"/>
                    <a:pt x="6497" y="2651"/>
                  </a:cubicBezTo>
                  <a:cubicBezTo>
                    <a:pt x="6490" y="2651"/>
                    <a:pt x="6482" y="2648"/>
                    <a:pt x="6478" y="2644"/>
                  </a:cubicBezTo>
                  <a:cubicBezTo>
                    <a:pt x="6478" y="2644"/>
                    <a:pt x="6478" y="2620"/>
                    <a:pt x="6490" y="2620"/>
                  </a:cubicBezTo>
                  <a:lnTo>
                    <a:pt x="6454" y="2596"/>
                  </a:lnTo>
                  <a:cubicBezTo>
                    <a:pt x="6398" y="2596"/>
                    <a:pt x="6479" y="2681"/>
                    <a:pt x="6449" y="2681"/>
                  </a:cubicBezTo>
                  <a:cubicBezTo>
                    <a:pt x="6447" y="2681"/>
                    <a:pt x="6445" y="2680"/>
                    <a:pt x="6442" y="2680"/>
                  </a:cubicBezTo>
                  <a:cubicBezTo>
                    <a:pt x="6442" y="2656"/>
                    <a:pt x="6418" y="2656"/>
                    <a:pt x="6406" y="2620"/>
                  </a:cubicBezTo>
                  <a:lnTo>
                    <a:pt x="6406" y="2620"/>
                  </a:lnTo>
                  <a:cubicBezTo>
                    <a:pt x="6406" y="2632"/>
                    <a:pt x="6382" y="2644"/>
                    <a:pt x="6418" y="2656"/>
                  </a:cubicBezTo>
                  <a:cubicBezTo>
                    <a:pt x="6406" y="2668"/>
                    <a:pt x="6382" y="2668"/>
                    <a:pt x="6371" y="2668"/>
                  </a:cubicBezTo>
                  <a:cubicBezTo>
                    <a:pt x="6371" y="2691"/>
                    <a:pt x="6371" y="2703"/>
                    <a:pt x="6382" y="2739"/>
                  </a:cubicBezTo>
                  <a:cubicBezTo>
                    <a:pt x="6378" y="2741"/>
                    <a:pt x="6372" y="2742"/>
                    <a:pt x="6367" y="2742"/>
                  </a:cubicBezTo>
                  <a:cubicBezTo>
                    <a:pt x="6345" y="2742"/>
                    <a:pt x="6321" y="2727"/>
                    <a:pt x="6311" y="2727"/>
                  </a:cubicBezTo>
                  <a:cubicBezTo>
                    <a:pt x="6287" y="2775"/>
                    <a:pt x="6228" y="2763"/>
                    <a:pt x="6204" y="2822"/>
                  </a:cubicBezTo>
                  <a:lnTo>
                    <a:pt x="6216" y="2822"/>
                  </a:lnTo>
                  <a:cubicBezTo>
                    <a:pt x="6180" y="2834"/>
                    <a:pt x="6263" y="2858"/>
                    <a:pt x="6228" y="2882"/>
                  </a:cubicBezTo>
                  <a:cubicBezTo>
                    <a:pt x="6216" y="2858"/>
                    <a:pt x="6207" y="2855"/>
                    <a:pt x="6196" y="2855"/>
                  </a:cubicBezTo>
                  <a:cubicBezTo>
                    <a:pt x="6193" y="2855"/>
                    <a:pt x="6189" y="2855"/>
                    <a:pt x="6185" y="2855"/>
                  </a:cubicBezTo>
                  <a:cubicBezTo>
                    <a:pt x="6177" y="2855"/>
                    <a:pt x="6168" y="2854"/>
                    <a:pt x="6156" y="2846"/>
                  </a:cubicBezTo>
                  <a:cubicBezTo>
                    <a:pt x="6109" y="2858"/>
                    <a:pt x="6120" y="2941"/>
                    <a:pt x="6061" y="2941"/>
                  </a:cubicBezTo>
                  <a:cubicBezTo>
                    <a:pt x="6061" y="2930"/>
                    <a:pt x="6049" y="2918"/>
                    <a:pt x="6061" y="2906"/>
                  </a:cubicBezTo>
                  <a:lnTo>
                    <a:pt x="6061" y="2906"/>
                  </a:lnTo>
                  <a:cubicBezTo>
                    <a:pt x="6013" y="2918"/>
                    <a:pt x="6001" y="2941"/>
                    <a:pt x="5978" y="2965"/>
                  </a:cubicBezTo>
                  <a:lnTo>
                    <a:pt x="5978" y="2953"/>
                  </a:lnTo>
                  <a:cubicBezTo>
                    <a:pt x="5906" y="2953"/>
                    <a:pt x="5906" y="3025"/>
                    <a:pt x="5882" y="3072"/>
                  </a:cubicBezTo>
                  <a:cubicBezTo>
                    <a:pt x="5882" y="3061"/>
                    <a:pt x="5870" y="3049"/>
                    <a:pt x="5859" y="3037"/>
                  </a:cubicBezTo>
                  <a:cubicBezTo>
                    <a:pt x="5835" y="3049"/>
                    <a:pt x="5799" y="3072"/>
                    <a:pt x="5823" y="3120"/>
                  </a:cubicBezTo>
                  <a:cubicBezTo>
                    <a:pt x="5814" y="3118"/>
                    <a:pt x="5808" y="3118"/>
                    <a:pt x="5804" y="3118"/>
                  </a:cubicBezTo>
                  <a:cubicBezTo>
                    <a:pt x="5782" y="3118"/>
                    <a:pt x="5802" y="3134"/>
                    <a:pt x="5775" y="3134"/>
                  </a:cubicBezTo>
                  <a:cubicBezTo>
                    <a:pt x="5769" y="3134"/>
                    <a:pt x="5762" y="3134"/>
                    <a:pt x="5751" y="3132"/>
                  </a:cubicBezTo>
                  <a:cubicBezTo>
                    <a:pt x="5751" y="3132"/>
                    <a:pt x="5751" y="3132"/>
                    <a:pt x="5751" y="3120"/>
                  </a:cubicBezTo>
                  <a:cubicBezTo>
                    <a:pt x="5728" y="3120"/>
                    <a:pt x="5716" y="3132"/>
                    <a:pt x="5704" y="3144"/>
                  </a:cubicBezTo>
                  <a:cubicBezTo>
                    <a:pt x="5692" y="3203"/>
                    <a:pt x="5739" y="3263"/>
                    <a:pt x="5692" y="3287"/>
                  </a:cubicBezTo>
                  <a:cubicBezTo>
                    <a:pt x="5632" y="3227"/>
                    <a:pt x="5692" y="3251"/>
                    <a:pt x="5656" y="3203"/>
                  </a:cubicBezTo>
                  <a:lnTo>
                    <a:pt x="5656" y="3203"/>
                  </a:lnTo>
                  <a:cubicBezTo>
                    <a:pt x="5656" y="3215"/>
                    <a:pt x="5656" y="3239"/>
                    <a:pt x="5632" y="3239"/>
                  </a:cubicBezTo>
                  <a:cubicBezTo>
                    <a:pt x="5620" y="3203"/>
                    <a:pt x="5620" y="3215"/>
                    <a:pt x="5609" y="3191"/>
                  </a:cubicBezTo>
                  <a:lnTo>
                    <a:pt x="5609" y="3191"/>
                  </a:lnTo>
                  <a:cubicBezTo>
                    <a:pt x="5586" y="3191"/>
                    <a:pt x="5627" y="3276"/>
                    <a:pt x="5632" y="3276"/>
                  </a:cubicBezTo>
                  <a:cubicBezTo>
                    <a:pt x="5632" y="3276"/>
                    <a:pt x="5632" y="3276"/>
                    <a:pt x="5632" y="3275"/>
                  </a:cubicBezTo>
                  <a:cubicBezTo>
                    <a:pt x="5644" y="3287"/>
                    <a:pt x="5644" y="3287"/>
                    <a:pt x="5656" y="3287"/>
                  </a:cubicBezTo>
                  <a:cubicBezTo>
                    <a:pt x="5680" y="3322"/>
                    <a:pt x="5620" y="3322"/>
                    <a:pt x="5620" y="3346"/>
                  </a:cubicBezTo>
                  <a:cubicBezTo>
                    <a:pt x="5620" y="3346"/>
                    <a:pt x="5626" y="3344"/>
                    <a:pt x="5634" y="3344"/>
                  </a:cubicBezTo>
                  <a:cubicBezTo>
                    <a:pt x="5645" y="3344"/>
                    <a:pt x="5661" y="3349"/>
                    <a:pt x="5668" y="3370"/>
                  </a:cubicBezTo>
                  <a:cubicBezTo>
                    <a:pt x="5644" y="3382"/>
                    <a:pt x="5692" y="3442"/>
                    <a:pt x="5692" y="3477"/>
                  </a:cubicBezTo>
                  <a:cubicBezTo>
                    <a:pt x="5644" y="3477"/>
                    <a:pt x="5656" y="3418"/>
                    <a:pt x="5620" y="3382"/>
                  </a:cubicBezTo>
                  <a:cubicBezTo>
                    <a:pt x="5597" y="3382"/>
                    <a:pt x="5561" y="3358"/>
                    <a:pt x="5549" y="3334"/>
                  </a:cubicBezTo>
                  <a:cubicBezTo>
                    <a:pt x="5525" y="3346"/>
                    <a:pt x="5549" y="3394"/>
                    <a:pt x="5537" y="3418"/>
                  </a:cubicBezTo>
                  <a:lnTo>
                    <a:pt x="5525" y="3406"/>
                  </a:lnTo>
                  <a:lnTo>
                    <a:pt x="5525" y="3406"/>
                  </a:lnTo>
                  <a:cubicBezTo>
                    <a:pt x="5513" y="3430"/>
                    <a:pt x="5537" y="3501"/>
                    <a:pt x="5489" y="3501"/>
                  </a:cubicBezTo>
                  <a:lnTo>
                    <a:pt x="5513" y="3513"/>
                  </a:lnTo>
                  <a:cubicBezTo>
                    <a:pt x="5525" y="3513"/>
                    <a:pt x="5501" y="3525"/>
                    <a:pt x="5525" y="3561"/>
                  </a:cubicBezTo>
                  <a:cubicBezTo>
                    <a:pt x="5504" y="3540"/>
                    <a:pt x="5483" y="3537"/>
                    <a:pt x="5470" y="3521"/>
                  </a:cubicBezTo>
                  <a:lnTo>
                    <a:pt x="5470" y="3521"/>
                  </a:lnTo>
                  <a:cubicBezTo>
                    <a:pt x="5509" y="3586"/>
                    <a:pt x="5455" y="3610"/>
                    <a:pt x="5501" y="3668"/>
                  </a:cubicBezTo>
                  <a:cubicBezTo>
                    <a:pt x="5478" y="3668"/>
                    <a:pt x="5454" y="3632"/>
                    <a:pt x="5442" y="3620"/>
                  </a:cubicBezTo>
                  <a:cubicBezTo>
                    <a:pt x="5466" y="3608"/>
                    <a:pt x="5478" y="3620"/>
                    <a:pt x="5466" y="3584"/>
                  </a:cubicBezTo>
                  <a:lnTo>
                    <a:pt x="5466" y="3584"/>
                  </a:lnTo>
                  <a:cubicBezTo>
                    <a:pt x="5460" y="3590"/>
                    <a:pt x="5451" y="3593"/>
                    <a:pt x="5442" y="3593"/>
                  </a:cubicBezTo>
                  <a:cubicBezTo>
                    <a:pt x="5433" y="3593"/>
                    <a:pt x="5424" y="3590"/>
                    <a:pt x="5418" y="3584"/>
                  </a:cubicBezTo>
                  <a:lnTo>
                    <a:pt x="5418" y="3584"/>
                  </a:lnTo>
                  <a:cubicBezTo>
                    <a:pt x="5442" y="3632"/>
                    <a:pt x="5430" y="3680"/>
                    <a:pt x="5466" y="3715"/>
                  </a:cubicBezTo>
                  <a:cubicBezTo>
                    <a:pt x="5430" y="3703"/>
                    <a:pt x="5418" y="3703"/>
                    <a:pt x="5382" y="3680"/>
                  </a:cubicBezTo>
                  <a:lnTo>
                    <a:pt x="5382" y="3680"/>
                  </a:lnTo>
                  <a:cubicBezTo>
                    <a:pt x="5382" y="3715"/>
                    <a:pt x="5442" y="3727"/>
                    <a:pt x="5466" y="3751"/>
                  </a:cubicBezTo>
                  <a:cubicBezTo>
                    <a:pt x="5454" y="3751"/>
                    <a:pt x="5442" y="3751"/>
                    <a:pt x="5430" y="3763"/>
                  </a:cubicBezTo>
                  <a:cubicBezTo>
                    <a:pt x="5430" y="3755"/>
                    <a:pt x="5424" y="3746"/>
                    <a:pt x="5416" y="3746"/>
                  </a:cubicBezTo>
                  <a:cubicBezTo>
                    <a:pt x="5413" y="3746"/>
                    <a:pt x="5410" y="3748"/>
                    <a:pt x="5406" y="3751"/>
                  </a:cubicBezTo>
                  <a:lnTo>
                    <a:pt x="5406" y="3739"/>
                  </a:lnTo>
                  <a:cubicBezTo>
                    <a:pt x="5389" y="3732"/>
                    <a:pt x="5378" y="3729"/>
                    <a:pt x="5373" y="3729"/>
                  </a:cubicBezTo>
                  <a:cubicBezTo>
                    <a:pt x="5361" y="3729"/>
                    <a:pt x="5377" y="3746"/>
                    <a:pt x="5394" y="3763"/>
                  </a:cubicBezTo>
                  <a:cubicBezTo>
                    <a:pt x="5382" y="3763"/>
                    <a:pt x="5370" y="3775"/>
                    <a:pt x="5370" y="3775"/>
                  </a:cubicBezTo>
                  <a:cubicBezTo>
                    <a:pt x="5358" y="3775"/>
                    <a:pt x="5358" y="3787"/>
                    <a:pt x="5370" y="3787"/>
                  </a:cubicBezTo>
                  <a:lnTo>
                    <a:pt x="5239" y="3787"/>
                  </a:lnTo>
                  <a:cubicBezTo>
                    <a:pt x="5180" y="3811"/>
                    <a:pt x="5120" y="3834"/>
                    <a:pt x="5097" y="3858"/>
                  </a:cubicBezTo>
                  <a:cubicBezTo>
                    <a:pt x="5078" y="3861"/>
                    <a:pt x="5061" y="3861"/>
                    <a:pt x="5045" y="3861"/>
                  </a:cubicBezTo>
                  <a:cubicBezTo>
                    <a:pt x="4975" y="3861"/>
                    <a:pt x="4921" y="3844"/>
                    <a:pt x="4882" y="3834"/>
                  </a:cubicBezTo>
                  <a:cubicBezTo>
                    <a:pt x="4704" y="3906"/>
                    <a:pt x="4525" y="3882"/>
                    <a:pt x="4335" y="3977"/>
                  </a:cubicBezTo>
                  <a:lnTo>
                    <a:pt x="4346" y="3977"/>
                  </a:lnTo>
                  <a:cubicBezTo>
                    <a:pt x="4204" y="4013"/>
                    <a:pt x="4430" y="4013"/>
                    <a:pt x="4275" y="4061"/>
                  </a:cubicBezTo>
                  <a:cubicBezTo>
                    <a:pt x="4280" y="4036"/>
                    <a:pt x="4265" y="4030"/>
                    <a:pt x="4242" y="4030"/>
                  </a:cubicBezTo>
                  <a:cubicBezTo>
                    <a:pt x="4215" y="4030"/>
                    <a:pt x="4176" y="4039"/>
                    <a:pt x="4143" y="4039"/>
                  </a:cubicBezTo>
                  <a:cubicBezTo>
                    <a:pt x="4135" y="4039"/>
                    <a:pt x="4127" y="4038"/>
                    <a:pt x="4120" y="4037"/>
                  </a:cubicBezTo>
                  <a:cubicBezTo>
                    <a:pt x="3918" y="4061"/>
                    <a:pt x="3811" y="4192"/>
                    <a:pt x="3620" y="4215"/>
                  </a:cubicBezTo>
                  <a:cubicBezTo>
                    <a:pt x="3620" y="4204"/>
                    <a:pt x="3620" y="4180"/>
                    <a:pt x="3656" y="4168"/>
                  </a:cubicBezTo>
                  <a:lnTo>
                    <a:pt x="3656" y="4168"/>
                  </a:lnTo>
                  <a:cubicBezTo>
                    <a:pt x="3525" y="4204"/>
                    <a:pt x="3418" y="4263"/>
                    <a:pt x="3299" y="4311"/>
                  </a:cubicBezTo>
                  <a:lnTo>
                    <a:pt x="3311" y="4299"/>
                  </a:lnTo>
                  <a:lnTo>
                    <a:pt x="3311" y="4299"/>
                  </a:lnTo>
                  <a:cubicBezTo>
                    <a:pt x="3108" y="4346"/>
                    <a:pt x="2965" y="4477"/>
                    <a:pt x="2787" y="4596"/>
                  </a:cubicBezTo>
                  <a:cubicBezTo>
                    <a:pt x="2799" y="4585"/>
                    <a:pt x="2787" y="4561"/>
                    <a:pt x="2799" y="4549"/>
                  </a:cubicBezTo>
                  <a:lnTo>
                    <a:pt x="2799" y="4549"/>
                  </a:lnTo>
                  <a:cubicBezTo>
                    <a:pt x="2703" y="4585"/>
                    <a:pt x="2549" y="4668"/>
                    <a:pt x="2513" y="4751"/>
                  </a:cubicBezTo>
                  <a:cubicBezTo>
                    <a:pt x="2382" y="4763"/>
                    <a:pt x="2453" y="4799"/>
                    <a:pt x="2287" y="4846"/>
                  </a:cubicBezTo>
                  <a:cubicBezTo>
                    <a:pt x="2275" y="4846"/>
                    <a:pt x="2299" y="4835"/>
                    <a:pt x="2299" y="4823"/>
                  </a:cubicBezTo>
                  <a:lnTo>
                    <a:pt x="2299" y="4823"/>
                  </a:lnTo>
                  <a:cubicBezTo>
                    <a:pt x="2227" y="4858"/>
                    <a:pt x="2180" y="4894"/>
                    <a:pt x="2120" y="4930"/>
                  </a:cubicBezTo>
                  <a:cubicBezTo>
                    <a:pt x="1989" y="5061"/>
                    <a:pt x="2001" y="5144"/>
                    <a:pt x="1822" y="5251"/>
                  </a:cubicBezTo>
                  <a:cubicBezTo>
                    <a:pt x="1763" y="5204"/>
                    <a:pt x="1918" y="5168"/>
                    <a:pt x="1882" y="5108"/>
                  </a:cubicBezTo>
                  <a:lnTo>
                    <a:pt x="1882" y="5108"/>
                  </a:lnTo>
                  <a:cubicBezTo>
                    <a:pt x="1858" y="5144"/>
                    <a:pt x="1834" y="5180"/>
                    <a:pt x="1775" y="5204"/>
                  </a:cubicBezTo>
                  <a:cubicBezTo>
                    <a:pt x="1787" y="5156"/>
                    <a:pt x="1775" y="5180"/>
                    <a:pt x="1775" y="5144"/>
                  </a:cubicBezTo>
                  <a:cubicBezTo>
                    <a:pt x="1729" y="5156"/>
                    <a:pt x="1694" y="5311"/>
                    <a:pt x="1691" y="5311"/>
                  </a:cubicBezTo>
                  <a:cubicBezTo>
                    <a:pt x="1691" y="5311"/>
                    <a:pt x="1691" y="5311"/>
                    <a:pt x="1691" y="5311"/>
                  </a:cubicBezTo>
                  <a:lnTo>
                    <a:pt x="1691" y="5311"/>
                  </a:lnTo>
                  <a:cubicBezTo>
                    <a:pt x="1691" y="5320"/>
                    <a:pt x="1695" y="5324"/>
                    <a:pt x="1700" y="5324"/>
                  </a:cubicBezTo>
                  <a:cubicBezTo>
                    <a:pt x="1710" y="5324"/>
                    <a:pt x="1724" y="5314"/>
                    <a:pt x="1739" y="5299"/>
                  </a:cubicBezTo>
                  <a:lnTo>
                    <a:pt x="1739" y="5299"/>
                  </a:lnTo>
                  <a:cubicBezTo>
                    <a:pt x="1739" y="5370"/>
                    <a:pt x="1584" y="5430"/>
                    <a:pt x="1525" y="5513"/>
                  </a:cubicBezTo>
                  <a:cubicBezTo>
                    <a:pt x="1541" y="5497"/>
                    <a:pt x="1591" y="5464"/>
                    <a:pt x="1617" y="5464"/>
                  </a:cubicBezTo>
                  <a:cubicBezTo>
                    <a:pt x="1629" y="5464"/>
                    <a:pt x="1636" y="5471"/>
                    <a:pt x="1632" y="5489"/>
                  </a:cubicBezTo>
                  <a:cubicBezTo>
                    <a:pt x="1525" y="5561"/>
                    <a:pt x="1537" y="5644"/>
                    <a:pt x="1501" y="5728"/>
                  </a:cubicBezTo>
                  <a:cubicBezTo>
                    <a:pt x="1483" y="5736"/>
                    <a:pt x="1471" y="5740"/>
                    <a:pt x="1463" y="5740"/>
                  </a:cubicBezTo>
                  <a:cubicBezTo>
                    <a:pt x="1417" y="5740"/>
                    <a:pt x="1506" y="5617"/>
                    <a:pt x="1465" y="5597"/>
                  </a:cubicBezTo>
                  <a:cubicBezTo>
                    <a:pt x="1441" y="5597"/>
                    <a:pt x="1370" y="5597"/>
                    <a:pt x="1394" y="5549"/>
                  </a:cubicBezTo>
                  <a:lnTo>
                    <a:pt x="1394" y="5549"/>
                  </a:lnTo>
                  <a:cubicBezTo>
                    <a:pt x="1298" y="5620"/>
                    <a:pt x="1275" y="5704"/>
                    <a:pt x="1215" y="5787"/>
                  </a:cubicBezTo>
                  <a:lnTo>
                    <a:pt x="1203" y="5775"/>
                  </a:lnTo>
                  <a:cubicBezTo>
                    <a:pt x="1120" y="5870"/>
                    <a:pt x="1060" y="6025"/>
                    <a:pt x="965" y="6097"/>
                  </a:cubicBezTo>
                  <a:lnTo>
                    <a:pt x="1025" y="6061"/>
                  </a:lnTo>
                  <a:lnTo>
                    <a:pt x="1025" y="6061"/>
                  </a:lnTo>
                  <a:cubicBezTo>
                    <a:pt x="1013" y="6085"/>
                    <a:pt x="965" y="6132"/>
                    <a:pt x="965" y="6180"/>
                  </a:cubicBezTo>
                  <a:cubicBezTo>
                    <a:pt x="960" y="6175"/>
                    <a:pt x="952" y="6173"/>
                    <a:pt x="944" y="6173"/>
                  </a:cubicBezTo>
                  <a:cubicBezTo>
                    <a:pt x="925" y="6173"/>
                    <a:pt x="901" y="6182"/>
                    <a:pt x="885" y="6182"/>
                  </a:cubicBezTo>
                  <a:cubicBezTo>
                    <a:pt x="879" y="6182"/>
                    <a:pt x="874" y="6180"/>
                    <a:pt x="871" y="6175"/>
                  </a:cubicBezTo>
                  <a:lnTo>
                    <a:pt x="871" y="6175"/>
                  </a:lnTo>
                  <a:cubicBezTo>
                    <a:pt x="885" y="6272"/>
                    <a:pt x="716" y="6444"/>
                    <a:pt x="739" y="6537"/>
                  </a:cubicBezTo>
                  <a:cubicBezTo>
                    <a:pt x="732" y="6539"/>
                    <a:pt x="727" y="6539"/>
                    <a:pt x="722" y="6539"/>
                  </a:cubicBezTo>
                  <a:cubicBezTo>
                    <a:pt x="691" y="6539"/>
                    <a:pt x="690" y="6510"/>
                    <a:pt x="679" y="6490"/>
                  </a:cubicBezTo>
                  <a:cubicBezTo>
                    <a:pt x="739" y="6430"/>
                    <a:pt x="775" y="6418"/>
                    <a:pt x="775" y="6359"/>
                  </a:cubicBezTo>
                  <a:lnTo>
                    <a:pt x="775" y="6359"/>
                  </a:lnTo>
                  <a:cubicBezTo>
                    <a:pt x="735" y="6408"/>
                    <a:pt x="695" y="6433"/>
                    <a:pt x="676" y="6433"/>
                  </a:cubicBezTo>
                  <a:cubicBezTo>
                    <a:pt x="672" y="6433"/>
                    <a:pt x="669" y="6432"/>
                    <a:pt x="667" y="6430"/>
                  </a:cubicBezTo>
                  <a:cubicBezTo>
                    <a:pt x="667" y="6513"/>
                    <a:pt x="584" y="6668"/>
                    <a:pt x="596" y="6716"/>
                  </a:cubicBezTo>
                  <a:cubicBezTo>
                    <a:pt x="565" y="6739"/>
                    <a:pt x="539" y="6757"/>
                    <a:pt x="518" y="6757"/>
                  </a:cubicBezTo>
                  <a:cubicBezTo>
                    <a:pt x="507" y="6757"/>
                    <a:pt x="497" y="6752"/>
                    <a:pt x="489" y="6740"/>
                  </a:cubicBezTo>
                  <a:lnTo>
                    <a:pt x="489" y="6740"/>
                  </a:lnTo>
                  <a:cubicBezTo>
                    <a:pt x="443" y="6822"/>
                    <a:pt x="467" y="6831"/>
                    <a:pt x="499" y="6831"/>
                  </a:cubicBezTo>
                  <a:cubicBezTo>
                    <a:pt x="508" y="6831"/>
                    <a:pt x="517" y="6830"/>
                    <a:pt x="526" y="6830"/>
                  </a:cubicBezTo>
                  <a:cubicBezTo>
                    <a:pt x="557" y="6830"/>
                    <a:pt x="576" y="6840"/>
                    <a:pt x="513" y="6930"/>
                  </a:cubicBezTo>
                  <a:cubicBezTo>
                    <a:pt x="497" y="6942"/>
                    <a:pt x="487" y="6947"/>
                    <a:pt x="480" y="6947"/>
                  </a:cubicBezTo>
                  <a:cubicBezTo>
                    <a:pt x="457" y="6947"/>
                    <a:pt x="480" y="6890"/>
                    <a:pt x="469" y="6890"/>
                  </a:cubicBezTo>
                  <a:lnTo>
                    <a:pt x="469" y="6890"/>
                  </a:lnTo>
                  <a:cubicBezTo>
                    <a:pt x="464" y="6890"/>
                    <a:pt x="453" y="6900"/>
                    <a:pt x="429" y="6930"/>
                  </a:cubicBezTo>
                  <a:lnTo>
                    <a:pt x="441" y="6894"/>
                  </a:lnTo>
                  <a:lnTo>
                    <a:pt x="441" y="6894"/>
                  </a:lnTo>
                  <a:cubicBezTo>
                    <a:pt x="286" y="6930"/>
                    <a:pt x="465" y="7013"/>
                    <a:pt x="394" y="7109"/>
                  </a:cubicBezTo>
                  <a:cubicBezTo>
                    <a:pt x="347" y="7099"/>
                    <a:pt x="380" y="7046"/>
                    <a:pt x="358" y="7046"/>
                  </a:cubicBezTo>
                  <a:cubicBezTo>
                    <a:pt x="351" y="7046"/>
                    <a:pt x="340" y="7051"/>
                    <a:pt x="322" y="7061"/>
                  </a:cubicBezTo>
                  <a:cubicBezTo>
                    <a:pt x="275" y="7168"/>
                    <a:pt x="322" y="7263"/>
                    <a:pt x="251" y="7347"/>
                  </a:cubicBezTo>
                  <a:lnTo>
                    <a:pt x="239" y="7323"/>
                  </a:lnTo>
                  <a:cubicBezTo>
                    <a:pt x="203" y="7382"/>
                    <a:pt x="120" y="7502"/>
                    <a:pt x="96" y="7573"/>
                  </a:cubicBezTo>
                  <a:cubicBezTo>
                    <a:pt x="87" y="7573"/>
                    <a:pt x="85" y="7566"/>
                    <a:pt x="89" y="7558"/>
                  </a:cubicBezTo>
                  <a:lnTo>
                    <a:pt x="89" y="7558"/>
                  </a:lnTo>
                  <a:cubicBezTo>
                    <a:pt x="17" y="7654"/>
                    <a:pt x="93" y="7611"/>
                    <a:pt x="1" y="7692"/>
                  </a:cubicBezTo>
                  <a:lnTo>
                    <a:pt x="13" y="7728"/>
                  </a:lnTo>
                  <a:cubicBezTo>
                    <a:pt x="60" y="7692"/>
                    <a:pt x="132" y="7609"/>
                    <a:pt x="132" y="7537"/>
                  </a:cubicBezTo>
                  <a:cubicBezTo>
                    <a:pt x="132" y="7552"/>
                    <a:pt x="137" y="7558"/>
                    <a:pt x="145" y="7558"/>
                  </a:cubicBezTo>
                  <a:cubicBezTo>
                    <a:pt x="170" y="7558"/>
                    <a:pt x="224" y="7510"/>
                    <a:pt x="260" y="7510"/>
                  </a:cubicBezTo>
                  <a:cubicBezTo>
                    <a:pt x="271" y="7510"/>
                    <a:pt x="280" y="7515"/>
                    <a:pt x="286" y="7525"/>
                  </a:cubicBezTo>
                  <a:lnTo>
                    <a:pt x="275" y="7502"/>
                  </a:lnTo>
                  <a:cubicBezTo>
                    <a:pt x="441" y="7394"/>
                    <a:pt x="560" y="7204"/>
                    <a:pt x="715" y="7037"/>
                  </a:cubicBezTo>
                  <a:cubicBezTo>
                    <a:pt x="751" y="6882"/>
                    <a:pt x="882" y="6847"/>
                    <a:pt x="929" y="6704"/>
                  </a:cubicBezTo>
                  <a:cubicBezTo>
                    <a:pt x="894" y="6644"/>
                    <a:pt x="941" y="6668"/>
                    <a:pt x="1013" y="6561"/>
                  </a:cubicBezTo>
                  <a:lnTo>
                    <a:pt x="1013" y="6561"/>
                  </a:lnTo>
                  <a:cubicBezTo>
                    <a:pt x="996" y="6589"/>
                    <a:pt x="1003" y="6598"/>
                    <a:pt x="1018" y="6598"/>
                  </a:cubicBezTo>
                  <a:cubicBezTo>
                    <a:pt x="1036" y="6598"/>
                    <a:pt x="1065" y="6586"/>
                    <a:pt x="1084" y="6573"/>
                  </a:cubicBezTo>
                  <a:cubicBezTo>
                    <a:pt x="1084" y="6537"/>
                    <a:pt x="1096" y="6513"/>
                    <a:pt x="1120" y="6490"/>
                  </a:cubicBezTo>
                  <a:cubicBezTo>
                    <a:pt x="1144" y="6478"/>
                    <a:pt x="1298" y="6394"/>
                    <a:pt x="1310" y="6311"/>
                  </a:cubicBezTo>
                  <a:cubicBezTo>
                    <a:pt x="1322" y="6304"/>
                    <a:pt x="1329" y="6301"/>
                    <a:pt x="1333" y="6301"/>
                  </a:cubicBezTo>
                  <a:cubicBezTo>
                    <a:pt x="1349" y="6301"/>
                    <a:pt x="1310" y="6351"/>
                    <a:pt x="1310" y="6370"/>
                  </a:cubicBezTo>
                  <a:cubicBezTo>
                    <a:pt x="1358" y="6370"/>
                    <a:pt x="1334" y="6299"/>
                    <a:pt x="1370" y="6299"/>
                  </a:cubicBezTo>
                  <a:cubicBezTo>
                    <a:pt x="1370" y="6299"/>
                    <a:pt x="1370" y="6299"/>
                    <a:pt x="1370" y="6311"/>
                  </a:cubicBezTo>
                  <a:cubicBezTo>
                    <a:pt x="1441" y="6216"/>
                    <a:pt x="1513" y="6180"/>
                    <a:pt x="1608" y="6097"/>
                  </a:cubicBezTo>
                  <a:cubicBezTo>
                    <a:pt x="1560" y="6049"/>
                    <a:pt x="1679" y="5989"/>
                    <a:pt x="1703" y="5942"/>
                  </a:cubicBezTo>
                  <a:cubicBezTo>
                    <a:pt x="1703" y="5946"/>
                    <a:pt x="1705" y="5947"/>
                    <a:pt x="1709" y="5947"/>
                  </a:cubicBezTo>
                  <a:cubicBezTo>
                    <a:pt x="1726" y="5947"/>
                    <a:pt x="1781" y="5904"/>
                    <a:pt x="1810" y="5894"/>
                  </a:cubicBezTo>
                  <a:lnTo>
                    <a:pt x="1822" y="5811"/>
                  </a:lnTo>
                  <a:cubicBezTo>
                    <a:pt x="1846" y="5739"/>
                    <a:pt x="1918" y="5775"/>
                    <a:pt x="1965" y="5704"/>
                  </a:cubicBezTo>
                  <a:lnTo>
                    <a:pt x="1941" y="5704"/>
                  </a:lnTo>
                  <a:cubicBezTo>
                    <a:pt x="1977" y="5644"/>
                    <a:pt x="2132" y="5573"/>
                    <a:pt x="2203" y="5561"/>
                  </a:cubicBezTo>
                  <a:cubicBezTo>
                    <a:pt x="2299" y="5454"/>
                    <a:pt x="2394" y="5358"/>
                    <a:pt x="2489" y="5299"/>
                  </a:cubicBezTo>
                  <a:cubicBezTo>
                    <a:pt x="2596" y="5227"/>
                    <a:pt x="2691" y="5180"/>
                    <a:pt x="2799" y="5132"/>
                  </a:cubicBezTo>
                  <a:cubicBezTo>
                    <a:pt x="2906" y="5085"/>
                    <a:pt x="3013" y="5037"/>
                    <a:pt x="3132" y="4989"/>
                  </a:cubicBezTo>
                  <a:cubicBezTo>
                    <a:pt x="3251" y="4942"/>
                    <a:pt x="3370" y="4894"/>
                    <a:pt x="3501" y="4823"/>
                  </a:cubicBezTo>
                  <a:cubicBezTo>
                    <a:pt x="3525" y="4787"/>
                    <a:pt x="3465" y="4799"/>
                    <a:pt x="3477" y="4763"/>
                  </a:cubicBezTo>
                  <a:cubicBezTo>
                    <a:pt x="3525" y="4727"/>
                    <a:pt x="3549" y="4715"/>
                    <a:pt x="3596" y="4704"/>
                  </a:cubicBezTo>
                  <a:cubicBezTo>
                    <a:pt x="3576" y="4704"/>
                    <a:pt x="3565" y="4705"/>
                    <a:pt x="3560" y="4706"/>
                  </a:cubicBezTo>
                  <a:lnTo>
                    <a:pt x="3560" y="4706"/>
                  </a:lnTo>
                  <a:cubicBezTo>
                    <a:pt x="3560" y="4706"/>
                    <a:pt x="3561" y="4705"/>
                    <a:pt x="3561" y="4704"/>
                  </a:cubicBezTo>
                  <a:lnTo>
                    <a:pt x="3561" y="4704"/>
                  </a:lnTo>
                  <a:cubicBezTo>
                    <a:pt x="3537" y="4715"/>
                    <a:pt x="3513" y="4727"/>
                    <a:pt x="3489" y="4751"/>
                  </a:cubicBezTo>
                  <a:cubicBezTo>
                    <a:pt x="3477" y="4751"/>
                    <a:pt x="3489" y="4739"/>
                    <a:pt x="3477" y="4739"/>
                  </a:cubicBezTo>
                  <a:cubicBezTo>
                    <a:pt x="3453" y="4751"/>
                    <a:pt x="3430" y="4787"/>
                    <a:pt x="3394" y="4799"/>
                  </a:cubicBezTo>
                  <a:cubicBezTo>
                    <a:pt x="3430" y="4751"/>
                    <a:pt x="3430" y="4704"/>
                    <a:pt x="3501" y="4692"/>
                  </a:cubicBezTo>
                  <a:lnTo>
                    <a:pt x="3501" y="4692"/>
                  </a:lnTo>
                  <a:cubicBezTo>
                    <a:pt x="3501" y="4704"/>
                    <a:pt x="3489" y="4704"/>
                    <a:pt x="3477" y="4715"/>
                  </a:cubicBezTo>
                  <a:cubicBezTo>
                    <a:pt x="3525" y="4692"/>
                    <a:pt x="3525" y="4668"/>
                    <a:pt x="3573" y="4668"/>
                  </a:cubicBezTo>
                  <a:cubicBezTo>
                    <a:pt x="3607" y="4661"/>
                    <a:pt x="3613" y="4654"/>
                    <a:pt x="3615" y="4654"/>
                  </a:cubicBezTo>
                  <a:lnTo>
                    <a:pt x="3615" y="4654"/>
                  </a:lnTo>
                  <a:cubicBezTo>
                    <a:pt x="3616" y="4654"/>
                    <a:pt x="3615" y="4658"/>
                    <a:pt x="3620" y="4668"/>
                  </a:cubicBezTo>
                  <a:lnTo>
                    <a:pt x="3799" y="4620"/>
                  </a:lnTo>
                  <a:cubicBezTo>
                    <a:pt x="3845" y="4555"/>
                    <a:pt x="3927" y="4548"/>
                    <a:pt x="3973" y="4548"/>
                  </a:cubicBezTo>
                  <a:cubicBezTo>
                    <a:pt x="3986" y="4548"/>
                    <a:pt x="3996" y="4549"/>
                    <a:pt x="4001" y="4549"/>
                  </a:cubicBezTo>
                  <a:cubicBezTo>
                    <a:pt x="4001" y="4596"/>
                    <a:pt x="3894" y="4596"/>
                    <a:pt x="3870" y="4656"/>
                  </a:cubicBezTo>
                  <a:lnTo>
                    <a:pt x="3942" y="4668"/>
                  </a:lnTo>
                  <a:lnTo>
                    <a:pt x="3942" y="4632"/>
                  </a:lnTo>
                  <a:lnTo>
                    <a:pt x="4025" y="4608"/>
                  </a:lnTo>
                  <a:lnTo>
                    <a:pt x="4025" y="4620"/>
                  </a:lnTo>
                  <a:cubicBezTo>
                    <a:pt x="4025" y="4596"/>
                    <a:pt x="4025" y="4585"/>
                    <a:pt x="4061" y="4585"/>
                  </a:cubicBezTo>
                  <a:cubicBezTo>
                    <a:pt x="4061" y="4585"/>
                    <a:pt x="4066" y="4590"/>
                    <a:pt x="4066" y="4593"/>
                  </a:cubicBezTo>
                  <a:lnTo>
                    <a:pt x="4066" y="4593"/>
                  </a:lnTo>
                  <a:lnTo>
                    <a:pt x="4120" y="4561"/>
                  </a:lnTo>
                  <a:lnTo>
                    <a:pt x="4120" y="4561"/>
                  </a:lnTo>
                  <a:cubicBezTo>
                    <a:pt x="4112" y="4577"/>
                    <a:pt x="4115" y="4581"/>
                    <a:pt x="4122" y="4581"/>
                  </a:cubicBezTo>
                  <a:cubicBezTo>
                    <a:pt x="4130" y="4581"/>
                    <a:pt x="4142" y="4577"/>
                    <a:pt x="4154" y="4577"/>
                  </a:cubicBezTo>
                  <a:cubicBezTo>
                    <a:pt x="4165" y="4577"/>
                    <a:pt x="4176" y="4581"/>
                    <a:pt x="4180" y="4596"/>
                  </a:cubicBezTo>
                  <a:cubicBezTo>
                    <a:pt x="4359" y="4563"/>
                    <a:pt x="4401" y="4476"/>
                    <a:pt x="4565" y="4476"/>
                  </a:cubicBezTo>
                  <a:cubicBezTo>
                    <a:pt x="4575" y="4476"/>
                    <a:pt x="4585" y="4477"/>
                    <a:pt x="4596" y="4477"/>
                  </a:cubicBezTo>
                  <a:cubicBezTo>
                    <a:pt x="4561" y="4465"/>
                    <a:pt x="4632" y="4394"/>
                    <a:pt x="4692" y="4394"/>
                  </a:cubicBezTo>
                  <a:cubicBezTo>
                    <a:pt x="4727" y="4394"/>
                    <a:pt x="4727" y="4406"/>
                    <a:pt x="4716" y="4418"/>
                  </a:cubicBezTo>
                  <a:cubicBezTo>
                    <a:pt x="4739" y="4406"/>
                    <a:pt x="4763" y="4394"/>
                    <a:pt x="4787" y="4382"/>
                  </a:cubicBezTo>
                  <a:cubicBezTo>
                    <a:pt x="4814" y="4396"/>
                    <a:pt x="4840" y="4401"/>
                    <a:pt x="4867" y="4401"/>
                  </a:cubicBezTo>
                  <a:cubicBezTo>
                    <a:pt x="4934" y="4401"/>
                    <a:pt x="5003" y="4370"/>
                    <a:pt x="5097" y="4370"/>
                  </a:cubicBezTo>
                  <a:lnTo>
                    <a:pt x="5097" y="4394"/>
                  </a:lnTo>
                  <a:cubicBezTo>
                    <a:pt x="5132" y="4370"/>
                    <a:pt x="5192" y="4334"/>
                    <a:pt x="5263" y="4334"/>
                  </a:cubicBezTo>
                  <a:lnTo>
                    <a:pt x="5251" y="4382"/>
                  </a:lnTo>
                  <a:cubicBezTo>
                    <a:pt x="5256" y="4383"/>
                    <a:pt x="5261" y="4383"/>
                    <a:pt x="5265" y="4383"/>
                  </a:cubicBezTo>
                  <a:cubicBezTo>
                    <a:pt x="5339" y="4383"/>
                    <a:pt x="5319" y="4298"/>
                    <a:pt x="5392" y="4298"/>
                  </a:cubicBezTo>
                  <a:cubicBezTo>
                    <a:pt x="5396" y="4298"/>
                    <a:pt x="5401" y="4298"/>
                    <a:pt x="5406" y="4299"/>
                  </a:cubicBezTo>
                  <a:cubicBezTo>
                    <a:pt x="5406" y="4263"/>
                    <a:pt x="5347" y="4251"/>
                    <a:pt x="5323" y="4215"/>
                  </a:cubicBezTo>
                  <a:lnTo>
                    <a:pt x="5323" y="4215"/>
                  </a:lnTo>
                  <a:cubicBezTo>
                    <a:pt x="5341" y="4233"/>
                    <a:pt x="5376" y="4242"/>
                    <a:pt x="5405" y="4242"/>
                  </a:cubicBezTo>
                  <a:cubicBezTo>
                    <a:pt x="5433" y="4242"/>
                    <a:pt x="5454" y="4233"/>
                    <a:pt x="5442" y="4215"/>
                  </a:cubicBezTo>
                  <a:cubicBezTo>
                    <a:pt x="5471" y="4208"/>
                    <a:pt x="5488" y="4205"/>
                    <a:pt x="5498" y="4205"/>
                  </a:cubicBezTo>
                  <a:cubicBezTo>
                    <a:pt x="5519" y="4205"/>
                    <a:pt x="5505" y="4219"/>
                    <a:pt x="5513" y="4227"/>
                  </a:cubicBezTo>
                  <a:lnTo>
                    <a:pt x="5573" y="4192"/>
                  </a:lnTo>
                  <a:cubicBezTo>
                    <a:pt x="5644" y="4192"/>
                    <a:pt x="5597" y="4251"/>
                    <a:pt x="5573" y="4275"/>
                  </a:cubicBezTo>
                  <a:cubicBezTo>
                    <a:pt x="5603" y="4251"/>
                    <a:pt x="5635" y="4245"/>
                    <a:pt x="5671" y="4245"/>
                  </a:cubicBezTo>
                  <a:cubicBezTo>
                    <a:pt x="5707" y="4245"/>
                    <a:pt x="5745" y="4251"/>
                    <a:pt x="5787" y="4251"/>
                  </a:cubicBezTo>
                  <a:lnTo>
                    <a:pt x="5751" y="4275"/>
                  </a:lnTo>
                  <a:cubicBezTo>
                    <a:pt x="5787" y="4275"/>
                    <a:pt x="5811" y="4275"/>
                    <a:pt x="5847" y="4287"/>
                  </a:cubicBezTo>
                  <a:cubicBezTo>
                    <a:pt x="5879" y="4267"/>
                    <a:pt x="5923" y="4258"/>
                    <a:pt x="5969" y="4258"/>
                  </a:cubicBezTo>
                  <a:cubicBezTo>
                    <a:pt x="6007" y="4258"/>
                    <a:pt x="6047" y="4264"/>
                    <a:pt x="6085" y="4275"/>
                  </a:cubicBezTo>
                  <a:lnTo>
                    <a:pt x="6025" y="4323"/>
                  </a:lnTo>
                  <a:cubicBezTo>
                    <a:pt x="6035" y="4327"/>
                    <a:pt x="6041" y="4329"/>
                    <a:pt x="6046" y="4329"/>
                  </a:cubicBezTo>
                  <a:cubicBezTo>
                    <a:pt x="6065" y="4329"/>
                    <a:pt x="6054" y="4299"/>
                    <a:pt x="6073" y="4299"/>
                  </a:cubicBezTo>
                  <a:cubicBezTo>
                    <a:pt x="6092" y="4293"/>
                    <a:pt x="6107" y="4291"/>
                    <a:pt x="6121" y="4291"/>
                  </a:cubicBezTo>
                  <a:cubicBezTo>
                    <a:pt x="6168" y="4291"/>
                    <a:pt x="6188" y="4319"/>
                    <a:pt x="6216" y="4346"/>
                  </a:cubicBezTo>
                  <a:cubicBezTo>
                    <a:pt x="6236" y="4340"/>
                    <a:pt x="6255" y="4338"/>
                    <a:pt x="6273" y="4338"/>
                  </a:cubicBezTo>
                  <a:cubicBezTo>
                    <a:pt x="6378" y="4338"/>
                    <a:pt x="6468" y="4419"/>
                    <a:pt x="6560" y="4419"/>
                  </a:cubicBezTo>
                  <a:cubicBezTo>
                    <a:pt x="6580" y="4419"/>
                    <a:pt x="6600" y="4415"/>
                    <a:pt x="6621" y="4406"/>
                  </a:cubicBezTo>
                  <a:lnTo>
                    <a:pt x="6621" y="4442"/>
                  </a:lnTo>
                  <a:cubicBezTo>
                    <a:pt x="6647" y="4435"/>
                    <a:pt x="6672" y="4432"/>
                    <a:pt x="6698" y="4432"/>
                  </a:cubicBezTo>
                  <a:cubicBezTo>
                    <a:pt x="6819" y="4432"/>
                    <a:pt x="6931" y="4499"/>
                    <a:pt x="7041" y="4499"/>
                  </a:cubicBezTo>
                  <a:cubicBezTo>
                    <a:pt x="7063" y="4499"/>
                    <a:pt x="7086" y="4496"/>
                    <a:pt x="7109" y="4489"/>
                  </a:cubicBezTo>
                  <a:cubicBezTo>
                    <a:pt x="7152" y="4540"/>
                    <a:pt x="7184" y="4554"/>
                    <a:pt x="7210" y="4554"/>
                  </a:cubicBezTo>
                  <a:cubicBezTo>
                    <a:pt x="7244" y="4554"/>
                    <a:pt x="7271" y="4531"/>
                    <a:pt x="7305" y="4531"/>
                  </a:cubicBezTo>
                  <a:cubicBezTo>
                    <a:pt x="7331" y="4531"/>
                    <a:pt x="7363" y="4546"/>
                    <a:pt x="7406" y="4596"/>
                  </a:cubicBezTo>
                  <a:lnTo>
                    <a:pt x="7406" y="4585"/>
                  </a:lnTo>
                  <a:cubicBezTo>
                    <a:pt x="7668" y="4704"/>
                    <a:pt x="7930" y="4882"/>
                    <a:pt x="8156" y="5073"/>
                  </a:cubicBezTo>
                  <a:cubicBezTo>
                    <a:pt x="8383" y="5275"/>
                    <a:pt x="8585" y="5489"/>
                    <a:pt x="8764" y="5704"/>
                  </a:cubicBezTo>
                  <a:lnTo>
                    <a:pt x="8740" y="5716"/>
                  </a:lnTo>
                  <a:cubicBezTo>
                    <a:pt x="8978" y="6085"/>
                    <a:pt x="9133" y="6490"/>
                    <a:pt x="9180" y="6906"/>
                  </a:cubicBezTo>
                  <a:cubicBezTo>
                    <a:pt x="9228" y="7323"/>
                    <a:pt x="9145" y="7752"/>
                    <a:pt x="8942" y="8144"/>
                  </a:cubicBezTo>
                  <a:cubicBezTo>
                    <a:pt x="8930" y="8216"/>
                    <a:pt x="8990" y="8204"/>
                    <a:pt x="8978" y="8275"/>
                  </a:cubicBezTo>
                  <a:cubicBezTo>
                    <a:pt x="8967" y="8297"/>
                    <a:pt x="8937" y="8348"/>
                    <a:pt x="8913" y="8348"/>
                  </a:cubicBezTo>
                  <a:cubicBezTo>
                    <a:pt x="8911" y="8348"/>
                    <a:pt x="8909" y="8348"/>
                    <a:pt x="8907" y="8347"/>
                  </a:cubicBezTo>
                  <a:cubicBezTo>
                    <a:pt x="8930" y="8287"/>
                    <a:pt x="8883" y="8311"/>
                    <a:pt x="8883" y="8287"/>
                  </a:cubicBezTo>
                  <a:cubicBezTo>
                    <a:pt x="8847" y="8371"/>
                    <a:pt x="8752" y="8454"/>
                    <a:pt x="8728" y="8549"/>
                  </a:cubicBezTo>
                  <a:lnTo>
                    <a:pt x="8799" y="8502"/>
                  </a:lnTo>
                  <a:lnTo>
                    <a:pt x="8799" y="8502"/>
                  </a:lnTo>
                  <a:cubicBezTo>
                    <a:pt x="8787" y="8549"/>
                    <a:pt x="8752" y="8585"/>
                    <a:pt x="8728" y="8609"/>
                  </a:cubicBezTo>
                  <a:cubicBezTo>
                    <a:pt x="8717" y="8588"/>
                    <a:pt x="8670" y="8595"/>
                    <a:pt x="8667" y="8580"/>
                  </a:cubicBezTo>
                  <a:lnTo>
                    <a:pt x="8667" y="8580"/>
                  </a:lnTo>
                  <a:cubicBezTo>
                    <a:pt x="8631" y="8761"/>
                    <a:pt x="8548" y="8658"/>
                    <a:pt x="8478" y="8787"/>
                  </a:cubicBezTo>
                  <a:cubicBezTo>
                    <a:pt x="8514" y="8859"/>
                    <a:pt x="8406" y="9037"/>
                    <a:pt x="8335" y="9168"/>
                  </a:cubicBezTo>
                  <a:cubicBezTo>
                    <a:pt x="8311" y="9180"/>
                    <a:pt x="8287" y="9180"/>
                    <a:pt x="8264" y="9192"/>
                  </a:cubicBezTo>
                  <a:cubicBezTo>
                    <a:pt x="8335" y="9145"/>
                    <a:pt x="8228" y="9145"/>
                    <a:pt x="8323" y="9085"/>
                  </a:cubicBezTo>
                  <a:lnTo>
                    <a:pt x="8323" y="9085"/>
                  </a:lnTo>
                  <a:cubicBezTo>
                    <a:pt x="8240" y="9121"/>
                    <a:pt x="8180" y="9192"/>
                    <a:pt x="8097" y="9240"/>
                  </a:cubicBezTo>
                  <a:cubicBezTo>
                    <a:pt x="8121" y="9240"/>
                    <a:pt x="8133" y="9264"/>
                    <a:pt x="8109" y="9287"/>
                  </a:cubicBezTo>
                  <a:cubicBezTo>
                    <a:pt x="8091" y="9295"/>
                    <a:pt x="8077" y="9296"/>
                    <a:pt x="8064" y="9296"/>
                  </a:cubicBezTo>
                  <a:cubicBezTo>
                    <a:pt x="8050" y="9296"/>
                    <a:pt x="8038" y="9294"/>
                    <a:pt x="8026" y="9294"/>
                  </a:cubicBezTo>
                  <a:cubicBezTo>
                    <a:pt x="8011" y="9294"/>
                    <a:pt x="7996" y="9297"/>
                    <a:pt x="7978" y="9311"/>
                  </a:cubicBezTo>
                  <a:lnTo>
                    <a:pt x="8014" y="9252"/>
                  </a:lnTo>
                  <a:cubicBezTo>
                    <a:pt x="7966" y="9252"/>
                    <a:pt x="7954" y="9299"/>
                    <a:pt x="7918" y="9323"/>
                  </a:cubicBezTo>
                  <a:cubicBezTo>
                    <a:pt x="7910" y="9315"/>
                    <a:pt x="7896" y="9314"/>
                    <a:pt x="7880" y="9314"/>
                  </a:cubicBezTo>
                  <a:cubicBezTo>
                    <a:pt x="7872" y="9314"/>
                    <a:pt x="7864" y="9314"/>
                    <a:pt x="7856" y="9314"/>
                  </a:cubicBezTo>
                  <a:cubicBezTo>
                    <a:pt x="7832" y="9314"/>
                    <a:pt x="7811" y="9311"/>
                    <a:pt x="7811" y="9287"/>
                  </a:cubicBezTo>
                  <a:cubicBezTo>
                    <a:pt x="7752" y="9371"/>
                    <a:pt x="7716" y="9347"/>
                    <a:pt x="7644" y="9407"/>
                  </a:cubicBezTo>
                  <a:cubicBezTo>
                    <a:pt x="7740" y="9407"/>
                    <a:pt x="7633" y="9454"/>
                    <a:pt x="7656" y="9478"/>
                  </a:cubicBezTo>
                  <a:lnTo>
                    <a:pt x="7752" y="9430"/>
                  </a:lnTo>
                  <a:lnTo>
                    <a:pt x="7752" y="9430"/>
                  </a:lnTo>
                  <a:cubicBezTo>
                    <a:pt x="7723" y="9435"/>
                    <a:pt x="7707" y="9437"/>
                    <a:pt x="7699" y="9437"/>
                  </a:cubicBezTo>
                  <a:cubicBezTo>
                    <a:pt x="7663" y="9437"/>
                    <a:pt x="7793" y="9398"/>
                    <a:pt x="7764" y="9359"/>
                  </a:cubicBezTo>
                  <a:cubicBezTo>
                    <a:pt x="7823" y="9359"/>
                    <a:pt x="7742" y="9442"/>
                    <a:pt x="7775" y="9442"/>
                  </a:cubicBezTo>
                  <a:cubicBezTo>
                    <a:pt x="7782" y="9442"/>
                    <a:pt x="7793" y="9438"/>
                    <a:pt x="7811" y="9430"/>
                  </a:cubicBezTo>
                  <a:lnTo>
                    <a:pt x="7811" y="9430"/>
                  </a:lnTo>
                  <a:cubicBezTo>
                    <a:pt x="7692" y="9502"/>
                    <a:pt x="7656" y="9490"/>
                    <a:pt x="7525" y="9573"/>
                  </a:cubicBezTo>
                  <a:cubicBezTo>
                    <a:pt x="7542" y="9566"/>
                    <a:pt x="7552" y="9563"/>
                    <a:pt x="7557" y="9563"/>
                  </a:cubicBezTo>
                  <a:cubicBezTo>
                    <a:pt x="7576" y="9563"/>
                    <a:pt x="7523" y="9609"/>
                    <a:pt x="7561" y="9609"/>
                  </a:cubicBezTo>
                  <a:cubicBezTo>
                    <a:pt x="7529" y="9620"/>
                    <a:pt x="7514" y="9624"/>
                    <a:pt x="7507" y="9624"/>
                  </a:cubicBezTo>
                  <a:cubicBezTo>
                    <a:pt x="7493" y="9624"/>
                    <a:pt x="7523" y="9602"/>
                    <a:pt x="7490" y="9585"/>
                  </a:cubicBezTo>
                  <a:cubicBezTo>
                    <a:pt x="7470" y="9589"/>
                    <a:pt x="7453" y="9589"/>
                    <a:pt x="7437" y="9589"/>
                  </a:cubicBezTo>
                  <a:lnTo>
                    <a:pt x="7437" y="9589"/>
                  </a:lnTo>
                  <a:cubicBezTo>
                    <a:pt x="7405" y="9589"/>
                    <a:pt x="7379" y="9589"/>
                    <a:pt x="7347" y="9621"/>
                  </a:cubicBezTo>
                  <a:cubicBezTo>
                    <a:pt x="7252" y="9621"/>
                    <a:pt x="7359" y="9573"/>
                    <a:pt x="7311" y="9561"/>
                  </a:cubicBezTo>
                  <a:cubicBezTo>
                    <a:pt x="7323" y="9549"/>
                    <a:pt x="7394" y="9537"/>
                    <a:pt x="7454" y="9526"/>
                  </a:cubicBezTo>
                  <a:cubicBezTo>
                    <a:pt x="7514" y="9514"/>
                    <a:pt x="7561" y="9490"/>
                    <a:pt x="7525" y="9442"/>
                  </a:cubicBezTo>
                  <a:cubicBezTo>
                    <a:pt x="7573" y="9430"/>
                    <a:pt x="7621" y="9371"/>
                    <a:pt x="7692" y="9347"/>
                  </a:cubicBezTo>
                  <a:cubicBezTo>
                    <a:pt x="7668" y="9347"/>
                    <a:pt x="7642" y="9346"/>
                    <a:pt x="7615" y="9346"/>
                  </a:cubicBezTo>
                  <a:cubicBezTo>
                    <a:pt x="7561" y="9346"/>
                    <a:pt x="7506" y="9351"/>
                    <a:pt x="7466" y="9383"/>
                  </a:cubicBezTo>
                  <a:lnTo>
                    <a:pt x="7478" y="9454"/>
                  </a:lnTo>
                  <a:cubicBezTo>
                    <a:pt x="7418" y="9466"/>
                    <a:pt x="7418" y="9514"/>
                    <a:pt x="7371" y="9514"/>
                  </a:cubicBezTo>
                  <a:cubicBezTo>
                    <a:pt x="7388" y="9496"/>
                    <a:pt x="7367" y="9485"/>
                    <a:pt x="7336" y="9485"/>
                  </a:cubicBezTo>
                  <a:cubicBezTo>
                    <a:pt x="7325" y="9485"/>
                    <a:pt x="7312" y="9487"/>
                    <a:pt x="7299" y="9490"/>
                  </a:cubicBezTo>
                  <a:cubicBezTo>
                    <a:pt x="7311" y="9490"/>
                    <a:pt x="7335" y="9490"/>
                    <a:pt x="7335" y="9502"/>
                  </a:cubicBezTo>
                  <a:cubicBezTo>
                    <a:pt x="7252" y="9526"/>
                    <a:pt x="7240" y="9561"/>
                    <a:pt x="7133" y="9597"/>
                  </a:cubicBezTo>
                  <a:cubicBezTo>
                    <a:pt x="7228" y="9597"/>
                    <a:pt x="7252" y="9621"/>
                    <a:pt x="7335" y="9633"/>
                  </a:cubicBezTo>
                  <a:cubicBezTo>
                    <a:pt x="7330" y="9653"/>
                    <a:pt x="7318" y="9658"/>
                    <a:pt x="7302" y="9658"/>
                  </a:cubicBezTo>
                  <a:cubicBezTo>
                    <a:pt x="7288" y="9658"/>
                    <a:pt x="7270" y="9654"/>
                    <a:pt x="7251" y="9654"/>
                  </a:cubicBezTo>
                  <a:cubicBezTo>
                    <a:pt x="7244" y="9654"/>
                    <a:pt x="7238" y="9654"/>
                    <a:pt x="7231" y="9656"/>
                  </a:cubicBezTo>
                  <a:lnTo>
                    <a:pt x="7231" y="9656"/>
                  </a:lnTo>
                  <a:cubicBezTo>
                    <a:pt x="7233" y="9655"/>
                    <a:pt x="7235" y="9652"/>
                    <a:pt x="7228" y="9645"/>
                  </a:cubicBezTo>
                  <a:lnTo>
                    <a:pt x="7180" y="9668"/>
                  </a:lnTo>
                  <a:cubicBezTo>
                    <a:pt x="7061" y="9668"/>
                    <a:pt x="7180" y="9609"/>
                    <a:pt x="7085" y="9597"/>
                  </a:cubicBezTo>
                  <a:cubicBezTo>
                    <a:pt x="7070" y="9588"/>
                    <a:pt x="7058" y="9585"/>
                    <a:pt x="7047" y="9585"/>
                  </a:cubicBezTo>
                  <a:cubicBezTo>
                    <a:pt x="7020" y="9585"/>
                    <a:pt x="7001" y="9603"/>
                    <a:pt x="6977" y="9603"/>
                  </a:cubicBezTo>
                  <a:cubicBezTo>
                    <a:pt x="6970" y="9603"/>
                    <a:pt x="6962" y="9601"/>
                    <a:pt x="6954" y="9597"/>
                  </a:cubicBezTo>
                  <a:lnTo>
                    <a:pt x="6954" y="9597"/>
                  </a:lnTo>
                  <a:cubicBezTo>
                    <a:pt x="6954" y="9609"/>
                    <a:pt x="6966" y="9609"/>
                    <a:pt x="6966" y="9609"/>
                  </a:cubicBezTo>
                  <a:lnTo>
                    <a:pt x="6942" y="9609"/>
                  </a:lnTo>
                  <a:cubicBezTo>
                    <a:pt x="6882" y="9621"/>
                    <a:pt x="6811" y="9609"/>
                    <a:pt x="6799" y="9645"/>
                  </a:cubicBezTo>
                  <a:cubicBezTo>
                    <a:pt x="6797" y="9642"/>
                    <a:pt x="6793" y="9641"/>
                    <a:pt x="6789" y="9641"/>
                  </a:cubicBezTo>
                  <a:cubicBezTo>
                    <a:pt x="6770" y="9641"/>
                    <a:pt x="6737" y="9659"/>
                    <a:pt x="6728" y="9668"/>
                  </a:cubicBezTo>
                  <a:cubicBezTo>
                    <a:pt x="6710" y="9674"/>
                    <a:pt x="6680" y="9683"/>
                    <a:pt x="6649" y="9683"/>
                  </a:cubicBezTo>
                  <a:cubicBezTo>
                    <a:pt x="6618" y="9683"/>
                    <a:pt x="6585" y="9674"/>
                    <a:pt x="6561" y="9645"/>
                  </a:cubicBezTo>
                  <a:cubicBezTo>
                    <a:pt x="6490" y="9633"/>
                    <a:pt x="6430" y="9609"/>
                    <a:pt x="6454" y="9585"/>
                  </a:cubicBezTo>
                  <a:lnTo>
                    <a:pt x="6335" y="9561"/>
                  </a:lnTo>
                  <a:lnTo>
                    <a:pt x="6359" y="9514"/>
                  </a:lnTo>
                  <a:cubicBezTo>
                    <a:pt x="6340" y="9512"/>
                    <a:pt x="6324" y="9511"/>
                    <a:pt x="6311" y="9511"/>
                  </a:cubicBezTo>
                  <a:cubicBezTo>
                    <a:pt x="6249" y="9511"/>
                    <a:pt x="6237" y="9532"/>
                    <a:pt x="6168" y="9561"/>
                  </a:cubicBezTo>
                  <a:cubicBezTo>
                    <a:pt x="6097" y="9514"/>
                    <a:pt x="5966" y="9490"/>
                    <a:pt x="5906" y="9490"/>
                  </a:cubicBezTo>
                  <a:cubicBezTo>
                    <a:pt x="5906" y="9478"/>
                    <a:pt x="5894" y="9478"/>
                    <a:pt x="5870" y="9466"/>
                  </a:cubicBezTo>
                  <a:lnTo>
                    <a:pt x="5870" y="9466"/>
                  </a:lnTo>
                  <a:lnTo>
                    <a:pt x="5906" y="9502"/>
                  </a:lnTo>
                  <a:cubicBezTo>
                    <a:pt x="5874" y="9488"/>
                    <a:pt x="5854" y="9485"/>
                    <a:pt x="5839" y="9485"/>
                  </a:cubicBezTo>
                  <a:cubicBezTo>
                    <a:pt x="5827" y="9485"/>
                    <a:pt x="5818" y="9487"/>
                    <a:pt x="5808" y="9487"/>
                  </a:cubicBezTo>
                  <a:cubicBezTo>
                    <a:pt x="5801" y="9487"/>
                    <a:pt x="5792" y="9486"/>
                    <a:pt x="5782" y="9481"/>
                  </a:cubicBezTo>
                  <a:lnTo>
                    <a:pt x="5782" y="9481"/>
                  </a:lnTo>
                  <a:cubicBezTo>
                    <a:pt x="5781" y="9481"/>
                    <a:pt x="5781" y="9481"/>
                    <a:pt x="5781" y="9481"/>
                  </a:cubicBezTo>
                  <a:cubicBezTo>
                    <a:pt x="5778" y="9481"/>
                    <a:pt x="5769" y="9478"/>
                    <a:pt x="5751" y="9466"/>
                  </a:cubicBezTo>
                  <a:cubicBezTo>
                    <a:pt x="5751" y="9466"/>
                    <a:pt x="5739" y="9454"/>
                    <a:pt x="5728" y="9454"/>
                  </a:cubicBezTo>
                  <a:cubicBezTo>
                    <a:pt x="5728" y="9451"/>
                    <a:pt x="5729" y="9449"/>
                    <a:pt x="5730" y="9449"/>
                  </a:cubicBezTo>
                  <a:cubicBezTo>
                    <a:pt x="5735" y="9449"/>
                    <a:pt x="5743" y="9458"/>
                    <a:pt x="5751" y="9466"/>
                  </a:cubicBezTo>
                  <a:lnTo>
                    <a:pt x="5751" y="9442"/>
                  </a:lnTo>
                  <a:cubicBezTo>
                    <a:pt x="5704" y="9371"/>
                    <a:pt x="5644" y="9418"/>
                    <a:pt x="5585" y="9371"/>
                  </a:cubicBezTo>
                  <a:lnTo>
                    <a:pt x="5585" y="9371"/>
                  </a:lnTo>
                  <a:cubicBezTo>
                    <a:pt x="5585" y="9371"/>
                    <a:pt x="5597" y="9371"/>
                    <a:pt x="5609" y="9383"/>
                  </a:cubicBezTo>
                  <a:cubicBezTo>
                    <a:pt x="5577" y="9351"/>
                    <a:pt x="5564" y="9283"/>
                    <a:pt x="5537" y="9283"/>
                  </a:cubicBezTo>
                  <a:cubicBezTo>
                    <a:pt x="5534" y="9283"/>
                    <a:pt x="5530" y="9285"/>
                    <a:pt x="5525" y="9287"/>
                  </a:cubicBezTo>
                  <a:cubicBezTo>
                    <a:pt x="5513" y="9276"/>
                    <a:pt x="5501" y="9276"/>
                    <a:pt x="5489" y="9276"/>
                  </a:cubicBezTo>
                  <a:cubicBezTo>
                    <a:pt x="5474" y="9276"/>
                    <a:pt x="5458" y="9281"/>
                    <a:pt x="5449" y="9281"/>
                  </a:cubicBezTo>
                  <a:cubicBezTo>
                    <a:pt x="5444" y="9281"/>
                    <a:pt x="5442" y="9280"/>
                    <a:pt x="5442" y="9276"/>
                  </a:cubicBezTo>
                  <a:cubicBezTo>
                    <a:pt x="5406" y="9252"/>
                    <a:pt x="5382" y="9228"/>
                    <a:pt x="5358" y="9204"/>
                  </a:cubicBezTo>
                  <a:cubicBezTo>
                    <a:pt x="5347" y="9192"/>
                    <a:pt x="5323" y="9180"/>
                    <a:pt x="5299" y="9168"/>
                  </a:cubicBezTo>
                  <a:lnTo>
                    <a:pt x="5287" y="9145"/>
                  </a:lnTo>
                  <a:cubicBezTo>
                    <a:pt x="5263" y="9133"/>
                    <a:pt x="5263" y="9121"/>
                    <a:pt x="5275" y="9121"/>
                  </a:cubicBezTo>
                  <a:cubicBezTo>
                    <a:pt x="5239" y="9049"/>
                    <a:pt x="5204" y="9026"/>
                    <a:pt x="5156" y="9002"/>
                  </a:cubicBezTo>
                  <a:cubicBezTo>
                    <a:pt x="5108" y="8966"/>
                    <a:pt x="5061" y="8942"/>
                    <a:pt x="5037" y="8871"/>
                  </a:cubicBezTo>
                  <a:cubicBezTo>
                    <a:pt x="4989" y="8871"/>
                    <a:pt x="5025" y="8918"/>
                    <a:pt x="5013" y="8942"/>
                  </a:cubicBezTo>
                  <a:cubicBezTo>
                    <a:pt x="4977" y="8942"/>
                    <a:pt x="4906" y="8895"/>
                    <a:pt x="4870" y="8871"/>
                  </a:cubicBezTo>
                  <a:cubicBezTo>
                    <a:pt x="4847" y="8787"/>
                    <a:pt x="4763" y="8609"/>
                    <a:pt x="4835" y="8597"/>
                  </a:cubicBezTo>
                  <a:cubicBezTo>
                    <a:pt x="4816" y="8573"/>
                    <a:pt x="4807" y="8564"/>
                    <a:pt x="4802" y="8564"/>
                  </a:cubicBezTo>
                  <a:cubicBezTo>
                    <a:pt x="4788" y="8564"/>
                    <a:pt x="4806" y="8623"/>
                    <a:pt x="4784" y="8623"/>
                  </a:cubicBezTo>
                  <a:cubicBezTo>
                    <a:pt x="4782" y="8623"/>
                    <a:pt x="4779" y="8623"/>
                    <a:pt x="4775" y="8621"/>
                  </a:cubicBezTo>
                  <a:lnTo>
                    <a:pt x="4763" y="8597"/>
                  </a:lnTo>
                  <a:lnTo>
                    <a:pt x="4763" y="8597"/>
                  </a:lnTo>
                  <a:cubicBezTo>
                    <a:pt x="4787" y="8645"/>
                    <a:pt x="4787" y="8680"/>
                    <a:pt x="4775" y="8716"/>
                  </a:cubicBezTo>
                  <a:cubicBezTo>
                    <a:pt x="4774" y="8719"/>
                    <a:pt x="4771" y="8720"/>
                    <a:pt x="4768" y="8720"/>
                  </a:cubicBezTo>
                  <a:cubicBezTo>
                    <a:pt x="4747" y="8720"/>
                    <a:pt x="4690" y="8652"/>
                    <a:pt x="4680" y="8621"/>
                  </a:cubicBezTo>
                  <a:lnTo>
                    <a:pt x="4727" y="8621"/>
                  </a:lnTo>
                  <a:cubicBezTo>
                    <a:pt x="4656" y="8537"/>
                    <a:pt x="4608" y="8585"/>
                    <a:pt x="4525" y="8549"/>
                  </a:cubicBezTo>
                  <a:cubicBezTo>
                    <a:pt x="4489" y="8466"/>
                    <a:pt x="4561" y="8490"/>
                    <a:pt x="4585" y="8454"/>
                  </a:cubicBezTo>
                  <a:lnTo>
                    <a:pt x="4537" y="8371"/>
                  </a:lnTo>
                  <a:lnTo>
                    <a:pt x="4561" y="8359"/>
                  </a:lnTo>
                  <a:cubicBezTo>
                    <a:pt x="4525" y="8311"/>
                    <a:pt x="4489" y="8311"/>
                    <a:pt x="4466" y="8228"/>
                  </a:cubicBezTo>
                  <a:lnTo>
                    <a:pt x="4466" y="8228"/>
                  </a:lnTo>
                  <a:cubicBezTo>
                    <a:pt x="4471" y="8231"/>
                    <a:pt x="4476" y="8233"/>
                    <a:pt x="4479" y="8233"/>
                  </a:cubicBezTo>
                  <a:cubicBezTo>
                    <a:pt x="4505" y="8233"/>
                    <a:pt x="4468" y="8143"/>
                    <a:pt x="4497" y="8143"/>
                  </a:cubicBezTo>
                  <a:cubicBezTo>
                    <a:pt x="4503" y="8143"/>
                    <a:pt x="4512" y="8147"/>
                    <a:pt x="4525" y="8156"/>
                  </a:cubicBezTo>
                  <a:cubicBezTo>
                    <a:pt x="4513" y="8109"/>
                    <a:pt x="4442" y="8121"/>
                    <a:pt x="4477" y="8085"/>
                  </a:cubicBezTo>
                  <a:cubicBezTo>
                    <a:pt x="4470" y="8081"/>
                    <a:pt x="4465" y="8079"/>
                    <a:pt x="4461" y="8079"/>
                  </a:cubicBezTo>
                  <a:cubicBezTo>
                    <a:pt x="4444" y="8079"/>
                    <a:pt x="4477" y="8126"/>
                    <a:pt x="4477" y="8156"/>
                  </a:cubicBezTo>
                  <a:cubicBezTo>
                    <a:pt x="4471" y="8161"/>
                    <a:pt x="4466" y="8163"/>
                    <a:pt x="4460" y="8163"/>
                  </a:cubicBezTo>
                  <a:cubicBezTo>
                    <a:pt x="4424" y="8163"/>
                    <a:pt x="4403" y="8066"/>
                    <a:pt x="4382" y="8014"/>
                  </a:cubicBezTo>
                  <a:cubicBezTo>
                    <a:pt x="4386" y="8012"/>
                    <a:pt x="4390" y="8011"/>
                    <a:pt x="4394" y="8011"/>
                  </a:cubicBezTo>
                  <a:cubicBezTo>
                    <a:pt x="4402" y="8011"/>
                    <a:pt x="4408" y="8014"/>
                    <a:pt x="4413" y="8014"/>
                  </a:cubicBezTo>
                  <a:cubicBezTo>
                    <a:pt x="4421" y="8014"/>
                    <a:pt x="4424" y="8008"/>
                    <a:pt x="4418" y="7978"/>
                  </a:cubicBezTo>
                  <a:cubicBezTo>
                    <a:pt x="4394" y="7966"/>
                    <a:pt x="4370" y="7930"/>
                    <a:pt x="4382" y="7894"/>
                  </a:cubicBezTo>
                  <a:cubicBezTo>
                    <a:pt x="4346" y="7894"/>
                    <a:pt x="4358" y="7823"/>
                    <a:pt x="4346" y="7787"/>
                  </a:cubicBezTo>
                  <a:cubicBezTo>
                    <a:pt x="4346" y="7818"/>
                    <a:pt x="4338" y="7875"/>
                    <a:pt x="4312" y="7875"/>
                  </a:cubicBezTo>
                  <a:cubicBezTo>
                    <a:pt x="4308" y="7875"/>
                    <a:pt x="4304" y="7874"/>
                    <a:pt x="4299" y="7871"/>
                  </a:cubicBezTo>
                  <a:cubicBezTo>
                    <a:pt x="4275" y="7847"/>
                    <a:pt x="4263" y="7823"/>
                    <a:pt x="4251" y="7740"/>
                  </a:cubicBezTo>
                  <a:lnTo>
                    <a:pt x="4251" y="7799"/>
                  </a:lnTo>
                  <a:cubicBezTo>
                    <a:pt x="4180" y="7740"/>
                    <a:pt x="4263" y="7680"/>
                    <a:pt x="4227" y="7597"/>
                  </a:cubicBezTo>
                  <a:lnTo>
                    <a:pt x="4227" y="7597"/>
                  </a:lnTo>
                  <a:cubicBezTo>
                    <a:pt x="4251" y="7633"/>
                    <a:pt x="4263" y="7656"/>
                    <a:pt x="4287" y="7680"/>
                  </a:cubicBezTo>
                  <a:cubicBezTo>
                    <a:pt x="4263" y="7644"/>
                    <a:pt x="4227" y="7561"/>
                    <a:pt x="4192" y="7502"/>
                  </a:cubicBezTo>
                  <a:lnTo>
                    <a:pt x="4239" y="7418"/>
                  </a:lnTo>
                  <a:cubicBezTo>
                    <a:pt x="4215" y="7406"/>
                    <a:pt x="4227" y="7335"/>
                    <a:pt x="4192" y="7335"/>
                  </a:cubicBezTo>
                  <a:cubicBezTo>
                    <a:pt x="4197" y="7314"/>
                    <a:pt x="4203" y="7306"/>
                    <a:pt x="4209" y="7306"/>
                  </a:cubicBezTo>
                  <a:cubicBezTo>
                    <a:pt x="4231" y="7306"/>
                    <a:pt x="4256" y="7409"/>
                    <a:pt x="4275" y="7418"/>
                  </a:cubicBezTo>
                  <a:cubicBezTo>
                    <a:pt x="4287" y="7299"/>
                    <a:pt x="4204" y="7323"/>
                    <a:pt x="4251" y="7204"/>
                  </a:cubicBezTo>
                  <a:lnTo>
                    <a:pt x="4251" y="7204"/>
                  </a:lnTo>
                  <a:lnTo>
                    <a:pt x="4287" y="7240"/>
                  </a:lnTo>
                  <a:cubicBezTo>
                    <a:pt x="4287" y="7204"/>
                    <a:pt x="4263" y="7132"/>
                    <a:pt x="4287" y="7132"/>
                  </a:cubicBezTo>
                  <a:lnTo>
                    <a:pt x="4287" y="7132"/>
                  </a:lnTo>
                  <a:cubicBezTo>
                    <a:pt x="4275" y="7132"/>
                    <a:pt x="4275" y="7144"/>
                    <a:pt x="4275" y="7168"/>
                  </a:cubicBezTo>
                  <a:cubicBezTo>
                    <a:pt x="4206" y="7145"/>
                    <a:pt x="4226" y="7001"/>
                    <a:pt x="4163" y="7001"/>
                  </a:cubicBezTo>
                  <a:cubicBezTo>
                    <a:pt x="4161" y="7001"/>
                    <a:pt x="4159" y="7001"/>
                    <a:pt x="4156" y="7001"/>
                  </a:cubicBezTo>
                  <a:lnTo>
                    <a:pt x="4144" y="7061"/>
                  </a:lnTo>
                  <a:cubicBezTo>
                    <a:pt x="4132" y="6978"/>
                    <a:pt x="4085" y="6918"/>
                    <a:pt x="4120" y="6859"/>
                  </a:cubicBezTo>
                  <a:cubicBezTo>
                    <a:pt x="4125" y="6848"/>
                    <a:pt x="4130" y="6844"/>
                    <a:pt x="4136" y="6844"/>
                  </a:cubicBezTo>
                  <a:cubicBezTo>
                    <a:pt x="4154" y="6844"/>
                    <a:pt x="4170" y="6899"/>
                    <a:pt x="4180" y="6918"/>
                  </a:cubicBezTo>
                  <a:cubicBezTo>
                    <a:pt x="4192" y="6847"/>
                    <a:pt x="4108" y="6847"/>
                    <a:pt x="4120" y="6763"/>
                  </a:cubicBezTo>
                  <a:lnTo>
                    <a:pt x="4120" y="6763"/>
                  </a:lnTo>
                  <a:cubicBezTo>
                    <a:pt x="4115" y="6785"/>
                    <a:pt x="4107" y="6795"/>
                    <a:pt x="4097" y="6795"/>
                  </a:cubicBezTo>
                  <a:cubicBezTo>
                    <a:pt x="4086" y="6795"/>
                    <a:pt x="4073" y="6782"/>
                    <a:pt x="4061" y="6763"/>
                  </a:cubicBezTo>
                  <a:cubicBezTo>
                    <a:pt x="4049" y="6820"/>
                    <a:pt x="4027" y="6919"/>
                    <a:pt x="4056" y="6919"/>
                  </a:cubicBezTo>
                  <a:cubicBezTo>
                    <a:pt x="4057" y="6919"/>
                    <a:pt x="4059" y="6919"/>
                    <a:pt x="4061" y="6918"/>
                  </a:cubicBezTo>
                  <a:cubicBezTo>
                    <a:pt x="4061" y="6906"/>
                    <a:pt x="4073" y="6906"/>
                    <a:pt x="4073" y="6894"/>
                  </a:cubicBezTo>
                  <a:cubicBezTo>
                    <a:pt x="4085" y="6906"/>
                    <a:pt x="4096" y="6930"/>
                    <a:pt x="4108" y="6942"/>
                  </a:cubicBezTo>
                  <a:cubicBezTo>
                    <a:pt x="4102" y="6984"/>
                    <a:pt x="4093" y="6993"/>
                    <a:pt x="4085" y="6993"/>
                  </a:cubicBezTo>
                  <a:cubicBezTo>
                    <a:pt x="4078" y="6993"/>
                    <a:pt x="4071" y="6988"/>
                    <a:pt x="4066" y="6988"/>
                  </a:cubicBezTo>
                  <a:cubicBezTo>
                    <a:pt x="4064" y="6988"/>
                    <a:pt x="4062" y="6988"/>
                    <a:pt x="4061" y="6990"/>
                  </a:cubicBezTo>
                  <a:cubicBezTo>
                    <a:pt x="4037" y="7121"/>
                    <a:pt x="4132" y="7001"/>
                    <a:pt x="4120" y="7121"/>
                  </a:cubicBezTo>
                  <a:lnTo>
                    <a:pt x="4108" y="7132"/>
                  </a:lnTo>
                  <a:cubicBezTo>
                    <a:pt x="4132" y="7192"/>
                    <a:pt x="4144" y="7275"/>
                    <a:pt x="4180" y="7287"/>
                  </a:cubicBezTo>
                  <a:cubicBezTo>
                    <a:pt x="4132" y="7335"/>
                    <a:pt x="4215" y="7406"/>
                    <a:pt x="4192" y="7466"/>
                  </a:cubicBezTo>
                  <a:cubicBezTo>
                    <a:pt x="4186" y="7467"/>
                    <a:pt x="4181" y="7468"/>
                    <a:pt x="4176" y="7468"/>
                  </a:cubicBezTo>
                  <a:cubicBezTo>
                    <a:pt x="4094" y="7468"/>
                    <a:pt x="4177" y="7272"/>
                    <a:pt x="4120" y="7216"/>
                  </a:cubicBezTo>
                  <a:lnTo>
                    <a:pt x="4120" y="7216"/>
                  </a:lnTo>
                  <a:cubicBezTo>
                    <a:pt x="4115" y="7230"/>
                    <a:pt x="4109" y="7235"/>
                    <a:pt x="4104" y="7235"/>
                  </a:cubicBezTo>
                  <a:cubicBezTo>
                    <a:pt x="4085" y="7235"/>
                    <a:pt x="4067" y="7175"/>
                    <a:pt x="4049" y="7156"/>
                  </a:cubicBezTo>
                  <a:lnTo>
                    <a:pt x="4049" y="7156"/>
                  </a:lnTo>
                  <a:cubicBezTo>
                    <a:pt x="4061" y="7216"/>
                    <a:pt x="4085" y="7287"/>
                    <a:pt x="4096" y="7347"/>
                  </a:cubicBezTo>
                  <a:cubicBezTo>
                    <a:pt x="4085" y="7359"/>
                    <a:pt x="4037" y="7418"/>
                    <a:pt x="4085" y="7454"/>
                  </a:cubicBezTo>
                  <a:lnTo>
                    <a:pt x="4085" y="7442"/>
                  </a:lnTo>
                  <a:cubicBezTo>
                    <a:pt x="4108" y="7513"/>
                    <a:pt x="4144" y="7490"/>
                    <a:pt x="4144" y="7549"/>
                  </a:cubicBezTo>
                  <a:cubicBezTo>
                    <a:pt x="4141" y="7553"/>
                    <a:pt x="4136" y="7554"/>
                    <a:pt x="4131" y="7554"/>
                  </a:cubicBezTo>
                  <a:cubicBezTo>
                    <a:pt x="4120" y="7554"/>
                    <a:pt x="4108" y="7546"/>
                    <a:pt x="4108" y="7537"/>
                  </a:cubicBezTo>
                  <a:lnTo>
                    <a:pt x="4108" y="7537"/>
                  </a:lnTo>
                  <a:cubicBezTo>
                    <a:pt x="4108" y="7597"/>
                    <a:pt x="4132" y="7585"/>
                    <a:pt x="4156" y="7621"/>
                  </a:cubicBezTo>
                  <a:cubicBezTo>
                    <a:pt x="4156" y="7638"/>
                    <a:pt x="4152" y="7643"/>
                    <a:pt x="4146" y="7643"/>
                  </a:cubicBezTo>
                  <a:cubicBezTo>
                    <a:pt x="4138" y="7643"/>
                    <a:pt x="4126" y="7634"/>
                    <a:pt x="4118" y="7634"/>
                  </a:cubicBezTo>
                  <a:cubicBezTo>
                    <a:pt x="4112" y="7634"/>
                    <a:pt x="4108" y="7639"/>
                    <a:pt x="4108" y="7656"/>
                  </a:cubicBezTo>
                  <a:cubicBezTo>
                    <a:pt x="4156" y="7716"/>
                    <a:pt x="4120" y="7763"/>
                    <a:pt x="4132" y="7823"/>
                  </a:cubicBezTo>
                  <a:cubicBezTo>
                    <a:pt x="4136" y="7820"/>
                    <a:pt x="4141" y="7819"/>
                    <a:pt x="4145" y="7819"/>
                  </a:cubicBezTo>
                  <a:cubicBezTo>
                    <a:pt x="4189" y="7819"/>
                    <a:pt x="4242" y="7934"/>
                    <a:pt x="4270" y="7934"/>
                  </a:cubicBezTo>
                  <a:cubicBezTo>
                    <a:pt x="4278" y="7934"/>
                    <a:pt x="4284" y="7923"/>
                    <a:pt x="4287" y="7894"/>
                  </a:cubicBezTo>
                  <a:cubicBezTo>
                    <a:pt x="4323" y="7930"/>
                    <a:pt x="4346" y="7966"/>
                    <a:pt x="4370" y="8014"/>
                  </a:cubicBezTo>
                  <a:cubicBezTo>
                    <a:pt x="4368" y="8022"/>
                    <a:pt x="4364" y="8025"/>
                    <a:pt x="4357" y="8025"/>
                  </a:cubicBezTo>
                  <a:cubicBezTo>
                    <a:pt x="4335" y="8025"/>
                    <a:pt x="4290" y="7985"/>
                    <a:pt x="4256" y="7985"/>
                  </a:cubicBezTo>
                  <a:cubicBezTo>
                    <a:pt x="4245" y="7985"/>
                    <a:pt x="4235" y="7989"/>
                    <a:pt x="4227" y="8002"/>
                  </a:cubicBezTo>
                  <a:cubicBezTo>
                    <a:pt x="4215" y="7966"/>
                    <a:pt x="4204" y="7930"/>
                    <a:pt x="4192" y="7883"/>
                  </a:cubicBezTo>
                  <a:lnTo>
                    <a:pt x="4192" y="7883"/>
                  </a:lnTo>
                  <a:cubicBezTo>
                    <a:pt x="4132" y="7930"/>
                    <a:pt x="4311" y="8097"/>
                    <a:pt x="4275" y="8204"/>
                  </a:cubicBezTo>
                  <a:cubicBezTo>
                    <a:pt x="4287" y="8264"/>
                    <a:pt x="4299" y="8240"/>
                    <a:pt x="4311" y="8359"/>
                  </a:cubicBezTo>
                  <a:lnTo>
                    <a:pt x="4358" y="8311"/>
                  </a:lnTo>
                  <a:lnTo>
                    <a:pt x="4358" y="8311"/>
                  </a:lnTo>
                  <a:cubicBezTo>
                    <a:pt x="4370" y="8383"/>
                    <a:pt x="4346" y="8406"/>
                    <a:pt x="4335" y="8418"/>
                  </a:cubicBezTo>
                  <a:cubicBezTo>
                    <a:pt x="4358" y="8454"/>
                    <a:pt x="4370" y="8478"/>
                    <a:pt x="4382" y="8514"/>
                  </a:cubicBezTo>
                  <a:cubicBezTo>
                    <a:pt x="4370" y="8502"/>
                    <a:pt x="4358" y="8502"/>
                    <a:pt x="4346" y="8478"/>
                  </a:cubicBezTo>
                  <a:lnTo>
                    <a:pt x="4346" y="8478"/>
                  </a:lnTo>
                  <a:cubicBezTo>
                    <a:pt x="4335" y="8537"/>
                    <a:pt x="4358" y="8549"/>
                    <a:pt x="4382" y="8549"/>
                  </a:cubicBezTo>
                  <a:cubicBezTo>
                    <a:pt x="4406" y="8561"/>
                    <a:pt x="4430" y="8597"/>
                    <a:pt x="4442" y="8633"/>
                  </a:cubicBezTo>
                  <a:lnTo>
                    <a:pt x="4406" y="8621"/>
                  </a:lnTo>
                  <a:lnTo>
                    <a:pt x="4406" y="8621"/>
                  </a:lnTo>
                  <a:cubicBezTo>
                    <a:pt x="4416" y="8630"/>
                    <a:pt x="4433" y="8648"/>
                    <a:pt x="4446" y="8648"/>
                  </a:cubicBezTo>
                  <a:cubicBezTo>
                    <a:pt x="4449" y="8648"/>
                    <a:pt x="4451" y="8647"/>
                    <a:pt x="4454" y="8645"/>
                  </a:cubicBezTo>
                  <a:cubicBezTo>
                    <a:pt x="4466" y="8668"/>
                    <a:pt x="4477" y="8680"/>
                    <a:pt x="4489" y="8680"/>
                  </a:cubicBezTo>
                  <a:cubicBezTo>
                    <a:pt x="4489" y="8668"/>
                    <a:pt x="4513" y="8633"/>
                    <a:pt x="4489" y="8573"/>
                  </a:cubicBezTo>
                  <a:lnTo>
                    <a:pt x="4489" y="8573"/>
                  </a:lnTo>
                  <a:cubicBezTo>
                    <a:pt x="4549" y="8704"/>
                    <a:pt x="4620" y="8787"/>
                    <a:pt x="4656" y="8918"/>
                  </a:cubicBezTo>
                  <a:cubicBezTo>
                    <a:pt x="4652" y="8920"/>
                    <a:pt x="4648" y="8921"/>
                    <a:pt x="4644" y="8921"/>
                  </a:cubicBezTo>
                  <a:cubicBezTo>
                    <a:pt x="4627" y="8921"/>
                    <a:pt x="4606" y="8910"/>
                    <a:pt x="4598" y="8910"/>
                  </a:cubicBezTo>
                  <a:cubicBezTo>
                    <a:pt x="4594" y="8910"/>
                    <a:pt x="4593" y="8912"/>
                    <a:pt x="4596" y="8918"/>
                  </a:cubicBezTo>
                  <a:cubicBezTo>
                    <a:pt x="4615" y="8956"/>
                    <a:pt x="4663" y="8985"/>
                    <a:pt x="4694" y="8985"/>
                  </a:cubicBezTo>
                  <a:cubicBezTo>
                    <a:pt x="4703" y="8985"/>
                    <a:pt x="4710" y="8983"/>
                    <a:pt x="4716" y="8978"/>
                  </a:cubicBezTo>
                  <a:cubicBezTo>
                    <a:pt x="4727" y="8990"/>
                    <a:pt x="4727" y="8990"/>
                    <a:pt x="4739" y="9002"/>
                  </a:cubicBezTo>
                  <a:cubicBezTo>
                    <a:pt x="4727" y="9014"/>
                    <a:pt x="4727" y="9037"/>
                    <a:pt x="4739" y="9061"/>
                  </a:cubicBezTo>
                  <a:cubicBezTo>
                    <a:pt x="4739" y="9073"/>
                    <a:pt x="4751" y="9085"/>
                    <a:pt x="4763" y="9109"/>
                  </a:cubicBezTo>
                  <a:cubicBezTo>
                    <a:pt x="4768" y="9106"/>
                    <a:pt x="4774" y="9105"/>
                    <a:pt x="4780" y="9105"/>
                  </a:cubicBezTo>
                  <a:cubicBezTo>
                    <a:pt x="4826" y="9105"/>
                    <a:pt x="4886" y="9180"/>
                    <a:pt x="4918" y="9180"/>
                  </a:cubicBezTo>
                  <a:cubicBezTo>
                    <a:pt x="4894" y="9156"/>
                    <a:pt x="4870" y="9133"/>
                    <a:pt x="4847" y="9121"/>
                  </a:cubicBezTo>
                  <a:cubicBezTo>
                    <a:pt x="4906" y="9121"/>
                    <a:pt x="4966" y="9121"/>
                    <a:pt x="4977" y="9168"/>
                  </a:cubicBezTo>
                  <a:cubicBezTo>
                    <a:pt x="4967" y="9164"/>
                    <a:pt x="4959" y="9163"/>
                    <a:pt x="4953" y="9163"/>
                  </a:cubicBezTo>
                  <a:cubicBezTo>
                    <a:pt x="4921" y="9163"/>
                    <a:pt x="4961" y="9219"/>
                    <a:pt x="4943" y="9219"/>
                  </a:cubicBezTo>
                  <a:cubicBezTo>
                    <a:pt x="4936" y="9219"/>
                    <a:pt x="4922" y="9212"/>
                    <a:pt x="4894" y="9192"/>
                  </a:cubicBezTo>
                  <a:lnTo>
                    <a:pt x="4894" y="9192"/>
                  </a:lnTo>
                  <a:cubicBezTo>
                    <a:pt x="4908" y="9239"/>
                    <a:pt x="4922" y="9249"/>
                    <a:pt x="4938" y="9249"/>
                  </a:cubicBezTo>
                  <a:cubicBezTo>
                    <a:pt x="4949" y="9249"/>
                    <a:pt x="4962" y="9243"/>
                    <a:pt x="4976" y="9243"/>
                  </a:cubicBezTo>
                  <a:cubicBezTo>
                    <a:pt x="4990" y="9243"/>
                    <a:pt x="5007" y="9250"/>
                    <a:pt x="5025" y="9276"/>
                  </a:cubicBezTo>
                  <a:lnTo>
                    <a:pt x="5061" y="9347"/>
                  </a:lnTo>
                  <a:cubicBezTo>
                    <a:pt x="5058" y="9350"/>
                    <a:pt x="5054" y="9351"/>
                    <a:pt x="5050" y="9351"/>
                  </a:cubicBezTo>
                  <a:cubicBezTo>
                    <a:pt x="5024" y="9351"/>
                    <a:pt x="4982" y="9307"/>
                    <a:pt x="4977" y="9307"/>
                  </a:cubicBezTo>
                  <a:lnTo>
                    <a:pt x="4977" y="9307"/>
                  </a:lnTo>
                  <a:cubicBezTo>
                    <a:pt x="4976" y="9307"/>
                    <a:pt x="4976" y="9308"/>
                    <a:pt x="4977" y="9311"/>
                  </a:cubicBezTo>
                  <a:lnTo>
                    <a:pt x="5013" y="9335"/>
                  </a:lnTo>
                  <a:cubicBezTo>
                    <a:pt x="4989" y="9335"/>
                    <a:pt x="4942" y="9299"/>
                    <a:pt x="4882" y="9252"/>
                  </a:cubicBezTo>
                  <a:cubicBezTo>
                    <a:pt x="4835" y="9216"/>
                    <a:pt x="4787" y="9168"/>
                    <a:pt x="4727" y="9145"/>
                  </a:cubicBezTo>
                  <a:lnTo>
                    <a:pt x="4727" y="9145"/>
                  </a:lnTo>
                  <a:cubicBezTo>
                    <a:pt x="4775" y="9204"/>
                    <a:pt x="4823" y="9264"/>
                    <a:pt x="4870" y="9311"/>
                  </a:cubicBezTo>
                  <a:cubicBezTo>
                    <a:pt x="5108" y="9478"/>
                    <a:pt x="5382" y="9704"/>
                    <a:pt x="5632" y="9716"/>
                  </a:cubicBezTo>
                  <a:cubicBezTo>
                    <a:pt x="5632" y="9716"/>
                    <a:pt x="5644" y="9704"/>
                    <a:pt x="5644" y="9692"/>
                  </a:cubicBezTo>
                  <a:lnTo>
                    <a:pt x="5656" y="9704"/>
                  </a:lnTo>
                  <a:lnTo>
                    <a:pt x="5704" y="9704"/>
                  </a:lnTo>
                  <a:cubicBezTo>
                    <a:pt x="5739" y="9752"/>
                    <a:pt x="5823" y="9799"/>
                    <a:pt x="5894" y="9847"/>
                  </a:cubicBezTo>
                  <a:cubicBezTo>
                    <a:pt x="5859" y="9811"/>
                    <a:pt x="5859" y="9811"/>
                    <a:pt x="5859" y="9776"/>
                  </a:cubicBezTo>
                  <a:cubicBezTo>
                    <a:pt x="5872" y="9763"/>
                    <a:pt x="5881" y="9753"/>
                    <a:pt x="5899" y="9753"/>
                  </a:cubicBezTo>
                  <a:cubicBezTo>
                    <a:pt x="5913" y="9753"/>
                    <a:pt x="5933" y="9759"/>
                    <a:pt x="5966" y="9776"/>
                  </a:cubicBezTo>
                  <a:cubicBezTo>
                    <a:pt x="5954" y="9799"/>
                    <a:pt x="5918" y="9788"/>
                    <a:pt x="5966" y="9823"/>
                  </a:cubicBezTo>
                  <a:cubicBezTo>
                    <a:pt x="5948" y="9806"/>
                    <a:pt x="5956" y="9795"/>
                    <a:pt x="5976" y="9795"/>
                  </a:cubicBezTo>
                  <a:cubicBezTo>
                    <a:pt x="5983" y="9795"/>
                    <a:pt x="5992" y="9796"/>
                    <a:pt x="6001" y="9799"/>
                  </a:cubicBezTo>
                  <a:cubicBezTo>
                    <a:pt x="6037" y="9823"/>
                    <a:pt x="6109" y="9847"/>
                    <a:pt x="6097" y="9871"/>
                  </a:cubicBezTo>
                  <a:cubicBezTo>
                    <a:pt x="6073" y="9871"/>
                    <a:pt x="6061" y="9859"/>
                    <a:pt x="6049" y="9859"/>
                  </a:cubicBezTo>
                  <a:cubicBezTo>
                    <a:pt x="6025" y="9859"/>
                    <a:pt x="6120" y="9895"/>
                    <a:pt x="6061" y="9907"/>
                  </a:cubicBezTo>
                  <a:lnTo>
                    <a:pt x="6144" y="9918"/>
                  </a:lnTo>
                  <a:cubicBezTo>
                    <a:pt x="6180" y="9954"/>
                    <a:pt x="6097" y="9942"/>
                    <a:pt x="6120" y="9966"/>
                  </a:cubicBezTo>
                  <a:cubicBezTo>
                    <a:pt x="6135" y="9967"/>
                    <a:pt x="6149" y="9968"/>
                    <a:pt x="6162" y="9968"/>
                  </a:cubicBezTo>
                  <a:cubicBezTo>
                    <a:pt x="6270" y="9968"/>
                    <a:pt x="6348" y="9930"/>
                    <a:pt x="6454" y="9930"/>
                  </a:cubicBezTo>
                  <a:cubicBezTo>
                    <a:pt x="6444" y="9940"/>
                    <a:pt x="6434" y="9982"/>
                    <a:pt x="6431" y="9990"/>
                  </a:cubicBezTo>
                  <a:lnTo>
                    <a:pt x="6431" y="9990"/>
                  </a:lnTo>
                  <a:cubicBezTo>
                    <a:pt x="6444" y="9993"/>
                    <a:pt x="6458" y="9995"/>
                    <a:pt x="6472" y="9995"/>
                  </a:cubicBezTo>
                  <a:cubicBezTo>
                    <a:pt x="6556" y="9995"/>
                    <a:pt x="6648" y="9942"/>
                    <a:pt x="6740" y="9942"/>
                  </a:cubicBezTo>
                  <a:cubicBezTo>
                    <a:pt x="6728" y="9954"/>
                    <a:pt x="6680" y="9954"/>
                    <a:pt x="6656" y="9954"/>
                  </a:cubicBezTo>
                  <a:cubicBezTo>
                    <a:pt x="6797" y="9976"/>
                    <a:pt x="6927" y="9983"/>
                    <a:pt x="7057" y="9983"/>
                  </a:cubicBezTo>
                  <a:cubicBezTo>
                    <a:pt x="7213" y="9983"/>
                    <a:pt x="7368" y="9973"/>
                    <a:pt x="7537" y="9966"/>
                  </a:cubicBezTo>
                  <a:lnTo>
                    <a:pt x="7597" y="9883"/>
                  </a:lnTo>
                  <a:lnTo>
                    <a:pt x="7692" y="9907"/>
                  </a:lnTo>
                  <a:cubicBezTo>
                    <a:pt x="8014" y="9847"/>
                    <a:pt x="8228" y="9704"/>
                    <a:pt x="8466" y="9514"/>
                  </a:cubicBezTo>
                  <a:cubicBezTo>
                    <a:pt x="8488" y="9495"/>
                    <a:pt x="8503" y="9489"/>
                    <a:pt x="8515" y="9489"/>
                  </a:cubicBezTo>
                  <a:cubicBezTo>
                    <a:pt x="8536" y="9489"/>
                    <a:pt x="8547" y="9507"/>
                    <a:pt x="8566" y="9507"/>
                  </a:cubicBezTo>
                  <a:cubicBezTo>
                    <a:pt x="8572" y="9507"/>
                    <a:pt x="8578" y="9505"/>
                    <a:pt x="8585" y="9502"/>
                  </a:cubicBezTo>
                  <a:cubicBezTo>
                    <a:pt x="8752" y="9383"/>
                    <a:pt x="8752" y="9287"/>
                    <a:pt x="8883" y="9145"/>
                  </a:cubicBezTo>
                  <a:lnTo>
                    <a:pt x="8883" y="9145"/>
                  </a:lnTo>
                  <a:cubicBezTo>
                    <a:pt x="8874" y="9170"/>
                    <a:pt x="8878" y="9215"/>
                    <a:pt x="8903" y="9215"/>
                  </a:cubicBezTo>
                  <a:cubicBezTo>
                    <a:pt x="8913" y="9215"/>
                    <a:pt x="8926" y="9209"/>
                    <a:pt x="8942" y="9192"/>
                  </a:cubicBezTo>
                  <a:cubicBezTo>
                    <a:pt x="8942" y="9168"/>
                    <a:pt x="8918" y="9145"/>
                    <a:pt x="8966" y="9109"/>
                  </a:cubicBezTo>
                  <a:lnTo>
                    <a:pt x="8966" y="9145"/>
                  </a:lnTo>
                  <a:cubicBezTo>
                    <a:pt x="9014" y="9121"/>
                    <a:pt x="9038" y="9073"/>
                    <a:pt x="9109" y="9002"/>
                  </a:cubicBezTo>
                  <a:cubicBezTo>
                    <a:pt x="9168" y="8930"/>
                    <a:pt x="9204" y="8847"/>
                    <a:pt x="9240" y="8764"/>
                  </a:cubicBezTo>
                  <a:cubicBezTo>
                    <a:pt x="9264" y="8692"/>
                    <a:pt x="9288" y="8609"/>
                    <a:pt x="9288" y="8525"/>
                  </a:cubicBezTo>
                  <a:cubicBezTo>
                    <a:pt x="9310" y="8490"/>
                    <a:pt x="9325" y="8477"/>
                    <a:pt x="9335" y="8477"/>
                  </a:cubicBezTo>
                  <a:cubicBezTo>
                    <a:pt x="9359" y="8477"/>
                    <a:pt x="9355" y="8551"/>
                    <a:pt x="9367" y="8551"/>
                  </a:cubicBezTo>
                  <a:cubicBezTo>
                    <a:pt x="9368" y="8551"/>
                    <a:pt x="9369" y="8551"/>
                    <a:pt x="9371" y="8549"/>
                  </a:cubicBezTo>
                  <a:lnTo>
                    <a:pt x="9371" y="8549"/>
                  </a:lnTo>
                  <a:cubicBezTo>
                    <a:pt x="9288" y="8633"/>
                    <a:pt x="9335" y="8621"/>
                    <a:pt x="9347" y="8656"/>
                  </a:cubicBezTo>
                  <a:cubicBezTo>
                    <a:pt x="9359" y="8597"/>
                    <a:pt x="9383" y="8525"/>
                    <a:pt x="9442" y="8525"/>
                  </a:cubicBezTo>
                  <a:cubicBezTo>
                    <a:pt x="9476" y="8459"/>
                    <a:pt x="9488" y="8423"/>
                    <a:pt x="9500" y="8350"/>
                  </a:cubicBezTo>
                  <a:lnTo>
                    <a:pt x="9500" y="8350"/>
                  </a:lnTo>
                  <a:cubicBezTo>
                    <a:pt x="9495" y="8364"/>
                    <a:pt x="9486" y="8374"/>
                    <a:pt x="9479" y="8374"/>
                  </a:cubicBezTo>
                  <a:cubicBezTo>
                    <a:pt x="9472" y="8374"/>
                    <a:pt x="9466" y="8366"/>
                    <a:pt x="9466" y="8347"/>
                  </a:cubicBezTo>
                  <a:cubicBezTo>
                    <a:pt x="9499" y="8302"/>
                    <a:pt x="9543" y="8154"/>
                    <a:pt x="9588" y="8154"/>
                  </a:cubicBezTo>
                  <a:cubicBezTo>
                    <a:pt x="9591" y="8154"/>
                    <a:pt x="9594" y="8155"/>
                    <a:pt x="9597" y="8156"/>
                  </a:cubicBezTo>
                  <a:cubicBezTo>
                    <a:pt x="9728" y="7787"/>
                    <a:pt x="9835" y="7347"/>
                    <a:pt x="9800" y="6906"/>
                  </a:cubicBezTo>
                  <a:cubicBezTo>
                    <a:pt x="9792" y="6894"/>
                    <a:pt x="9787" y="6889"/>
                    <a:pt x="9784" y="6889"/>
                  </a:cubicBezTo>
                  <a:cubicBezTo>
                    <a:pt x="9774" y="6889"/>
                    <a:pt x="9780" y="6937"/>
                    <a:pt x="9771" y="6937"/>
                  </a:cubicBezTo>
                  <a:cubicBezTo>
                    <a:pt x="9769" y="6937"/>
                    <a:pt x="9767" y="6935"/>
                    <a:pt x="9764" y="6930"/>
                  </a:cubicBezTo>
                  <a:cubicBezTo>
                    <a:pt x="9716" y="6823"/>
                    <a:pt x="9776" y="6847"/>
                    <a:pt x="9740" y="6763"/>
                  </a:cubicBezTo>
                  <a:lnTo>
                    <a:pt x="9740" y="6763"/>
                  </a:lnTo>
                  <a:lnTo>
                    <a:pt x="9776" y="6799"/>
                  </a:lnTo>
                  <a:cubicBezTo>
                    <a:pt x="9764" y="6668"/>
                    <a:pt x="9692" y="6549"/>
                    <a:pt x="9633" y="6442"/>
                  </a:cubicBezTo>
                  <a:lnTo>
                    <a:pt x="9633" y="6442"/>
                  </a:lnTo>
                  <a:cubicBezTo>
                    <a:pt x="9635" y="6443"/>
                    <a:pt x="9636" y="6443"/>
                    <a:pt x="9638" y="6443"/>
                  </a:cubicBezTo>
                  <a:cubicBezTo>
                    <a:pt x="9657" y="6443"/>
                    <a:pt x="9648" y="6398"/>
                    <a:pt x="9656" y="6398"/>
                  </a:cubicBezTo>
                  <a:lnTo>
                    <a:pt x="9656" y="6398"/>
                  </a:lnTo>
                  <a:cubicBezTo>
                    <a:pt x="9660" y="6398"/>
                    <a:pt x="9667" y="6406"/>
                    <a:pt x="9680" y="6430"/>
                  </a:cubicBezTo>
                  <a:cubicBezTo>
                    <a:pt x="9657" y="6382"/>
                    <a:pt x="9788" y="6263"/>
                    <a:pt x="9740" y="6228"/>
                  </a:cubicBezTo>
                  <a:lnTo>
                    <a:pt x="9740" y="6228"/>
                  </a:lnTo>
                  <a:lnTo>
                    <a:pt x="9621" y="6335"/>
                  </a:lnTo>
                  <a:cubicBezTo>
                    <a:pt x="9609" y="6335"/>
                    <a:pt x="9597" y="6263"/>
                    <a:pt x="9585" y="6263"/>
                  </a:cubicBezTo>
                  <a:cubicBezTo>
                    <a:pt x="9597" y="6216"/>
                    <a:pt x="9609" y="6144"/>
                    <a:pt x="9597" y="6109"/>
                  </a:cubicBezTo>
                  <a:cubicBezTo>
                    <a:pt x="9603" y="6103"/>
                    <a:pt x="9607" y="6101"/>
                    <a:pt x="9612" y="6101"/>
                  </a:cubicBezTo>
                  <a:cubicBezTo>
                    <a:pt x="9637" y="6101"/>
                    <a:pt x="9648" y="6175"/>
                    <a:pt x="9669" y="6216"/>
                  </a:cubicBezTo>
                  <a:cubicBezTo>
                    <a:pt x="9719" y="6206"/>
                    <a:pt x="9667" y="6084"/>
                    <a:pt x="9701" y="6084"/>
                  </a:cubicBezTo>
                  <a:cubicBezTo>
                    <a:pt x="9707" y="6084"/>
                    <a:pt x="9716" y="6088"/>
                    <a:pt x="9728" y="6097"/>
                  </a:cubicBezTo>
                  <a:cubicBezTo>
                    <a:pt x="9713" y="6063"/>
                    <a:pt x="9705" y="6053"/>
                    <a:pt x="9700" y="6053"/>
                  </a:cubicBezTo>
                  <a:cubicBezTo>
                    <a:pt x="9692" y="6053"/>
                    <a:pt x="9690" y="6077"/>
                    <a:pt x="9678" y="6077"/>
                  </a:cubicBezTo>
                  <a:cubicBezTo>
                    <a:pt x="9673" y="6077"/>
                    <a:pt x="9666" y="6073"/>
                    <a:pt x="9657" y="6061"/>
                  </a:cubicBezTo>
                  <a:lnTo>
                    <a:pt x="9633" y="5978"/>
                  </a:lnTo>
                  <a:lnTo>
                    <a:pt x="9645" y="6049"/>
                  </a:lnTo>
                  <a:cubicBezTo>
                    <a:pt x="9597" y="5978"/>
                    <a:pt x="9549" y="5978"/>
                    <a:pt x="9538" y="5870"/>
                  </a:cubicBezTo>
                  <a:lnTo>
                    <a:pt x="9430" y="5799"/>
                  </a:lnTo>
                  <a:cubicBezTo>
                    <a:pt x="9466" y="5775"/>
                    <a:pt x="9407" y="5728"/>
                    <a:pt x="9395" y="5680"/>
                  </a:cubicBezTo>
                  <a:lnTo>
                    <a:pt x="9395" y="5680"/>
                  </a:lnTo>
                  <a:lnTo>
                    <a:pt x="9430" y="5692"/>
                  </a:lnTo>
                  <a:cubicBezTo>
                    <a:pt x="9395" y="5632"/>
                    <a:pt x="9395" y="5608"/>
                    <a:pt x="9383" y="5561"/>
                  </a:cubicBezTo>
                  <a:lnTo>
                    <a:pt x="9383" y="5561"/>
                  </a:lnTo>
                  <a:cubicBezTo>
                    <a:pt x="9436" y="5571"/>
                    <a:pt x="9413" y="5610"/>
                    <a:pt x="9441" y="5610"/>
                  </a:cubicBezTo>
                  <a:cubicBezTo>
                    <a:pt x="9445" y="5610"/>
                    <a:pt x="9449" y="5610"/>
                    <a:pt x="9454" y="5608"/>
                  </a:cubicBezTo>
                  <a:lnTo>
                    <a:pt x="9419" y="5537"/>
                  </a:lnTo>
                  <a:cubicBezTo>
                    <a:pt x="9417" y="5539"/>
                    <a:pt x="9414" y="5540"/>
                    <a:pt x="9410" y="5540"/>
                  </a:cubicBezTo>
                  <a:cubicBezTo>
                    <a:pt x="9403" y="5540"/>
                    <a:pt x="9394" y="5537"/>
                    <a:pt x="9386" y="5537"/>
                  </a:cubicBezTo>
                  <a:cubicBezTo>
                    <a:pt x="9374" y="5537"/>
                    <a:pt x="9365" y="5543"/>
                    <a:pt x="9371" y="5573"/>
                  </a:cubicBezTo>
                  <a:cubicBezTo>
                    <a:pt x="9288" y="5537"/>
                    <a:pt x="9240" y="5525"/>
                    <a:pt x="9133" y="5382"/>
                  </a:cubicBezTo>
                  <a:cubicBezTo>
                    <a:pt x="9133" y="5357"/>
                    <a:pt x="9139" y="5348"/>
                    <a:pt x="9148" y="5348"/>
                  </a:cubicBezTo>
                  <a:cubicBezTo>
                    <a:pt x="9166" y="5348"/>
                    <a:pt x="9199" y="5385"/>
                    <a:pt x="9222" y="5385"/>
                  </a:cubicBezTo>
                  <a:cubicBezTo>
                    <a:pt x="9229" y="5385"/>
                    <a:pt x="9236" y="5381"/>
                    <a:pt x="9240" y="5370"/>
                  </a:cubicBezTo>
                  <a:cubicBezTo>
                    <a:pt x="9145" y="5204"/>
                    <a:pt x="9002" y="5263"/>
                    <a:pt x="8942" y="5180"/>
                  </a:cubicBezTo>
                  <a:cubicBezTo>
                    <a:pt x="8895" y="5108"/>
                    <a:pt x="8871" y="5096"/>
                    <a:pt x="8847" y="5073"/>
                  </a:cubicBezTo>
                  <a:lnTo>
                    <a:pt x="8835" y="5049"/>
                  </a:lnTo>
                  <a:cubicBezTo>
                    <a:pt x="8829" y="5040"/>
                    <a:pt x="8828" y="5037"/>
                    <a:pt x="8829" y="5037"/>
                  </a:cubicBezTo>
                  <a:lnTo>
                    <a:pt x="8829" y="5037"/>
                  </a:lnTo>
                  <a:cubicBezTo>
                    <a:pt x="8830" y="5037"/>
                    <a:pt x="8846" y="5055"/>
                    <a:pt x="8848" y="5055"/>
                  </a:cubicBezTo>
                  <a:cubicBezTo>
                    <a:pt x="8849" y="5055"/>
                    <a:pt x="8849" y="5053"/>
                    <a:pt x="8847" y="5049"/>
                  </a:cubicBezTo>
                  <a:lnTo>
                    <a:pt x="8847" y="5037"/>
                  </a:lnTo>
                  <a:cubicBezTo>
                    <a:pt x="8844" y="5030"/>
                    <a:pt x="8845" y="5027"/>
                    <a:pt x="8850" y="5027"/>
                  </a:cubicBezTo>
                  <a:cubicBezTo>
                    <a:pt x="8861" y="5027"/>
                    <a:pt x="8890" y="5044"/>
                    <a:pt x="8907" y="5061"/>
                  </a:cubicBezTo>
                  <a:cubicBezTo>
                    <a:pt x="8895" y="5025"/>
                    <a:pt x="8907" y="5013"/>
                    <a:pt x="8918" y="5001"/>
                  </a:cubicBezTo>
                  <a:cubicBezTo>
                    <a:pt x="8942" y="5001"/>
                    <a:pt x="8978" y="5001"/>
                    <a:pt x="9026" y="5073"/>
                  </a:cubicBezTo>
                  <a:cubicBezTo>
                    <a:pt x="9018" y="5055"/>
                    <a:pt x="9016" y="5046"/>
                    <a:pt x="9019" y="5044"/>
                  </a:cubicBezTo>
                  <a:lnTo>
                    <a:pt x="9019" y="5044"/>
                  </a:lnTo>
                  <a:cubicBezTo>
                    <a:pt x="9028" y="5051"/>
                    <a:pt x="9038" y="5057"/>
                    <a:pt x="9049" y="5064"/>
                  </a:cubicBezTo>
                  <a:lnTo>
                    <a:pt x="9049" y="5064"/>
                  </a:lnTo>
                  <a:cubicBezTo>
                    <a:pt x="9036" y="5052"/>
                    <a:pt x="9025" y="5043"/>
                    <a:pt x="9021" y="5043"/>
                  </a:cubicBezTo>
                  <a:lnTo>
                    <a:pt x="9021" y="5043"/>
                  </a:lnTo>
                  <a:cubicBezTo>
                    <a:pt x="9020" y="5043"/>
                    <a:pt x="9019" y="5043"/>
                    <a:pt x="9019" y="5044"/>
                  </a:cubicBezTo>
                  <a:lnTo>
                    <a:pt x="9019" y="5044"/>
                  </a:lnTo>
                  <a:cubicBezTo>
                    <a:pt x="9001" y="5031"/>
                    <a:pt x="8986" y="5018"/>
                    <a:pt x="8978" y="5001"/>
                  </a:cubicBezTo>
                  <a:lnTo>
                    <a:pt x="8978" y="5001"/>
                  </a:lnTo>
                  <a:cubicBezTo>
                    <a:pt x="8996" y="5007"/>
                    <a:pt x="9014" y="5013"/>
                    <a:pt x="9030" y="5013"/>
                  </a:cubicBezTo>
                  <a:cubicBezTo>
                    <a:pt x="9046" y="5013"/>
                    <a:pt x="9061" y="5007"/>
                    <a:pt x="9073" y="4989"/>
                  </a:cubicBezTo>
                  <a:cubicBezTo>
                    <a:pt x="9061" y="4977"/>
                    <a:pt x="9049" y="4966"/>
                    <a:pt x="9038" y="4942"/>
                  </a:cubicBezTo>
                  <a:cubicBezTo>
                    <a:pt x="9026" y="4930"/>
                    <a:pt x="9026" y="4930"/>
                    <a:pt x="9026" y="4918"/>
                  </a:cubicBezTo>
                  <a:cubicBezTo>
                    <a:pt x="9026" y="4930"/>
                    <a:pt x="9026" y="4942"/>
                    <a:pt x="9026" y="4942"/>
                  </a:cubicBezTo>
                  <a:cubicBezTo>
                    <a:pt x="9015" y="4931"/>
                    <a:pt x="8995" y="4892"/>
                    <a:pt x="9008" y="4892"/>
                  </a:cubicBezTo>
                  <a:cubicBezTo>
                    <a:pt x="9009" y="4892"/>
                    <a:pt x="9011" y="4893"/>
                    <a:pt x="9014" y="4894"/>
                  </a:cubicBezTo>
                  <a:cubicBezTo>
                    <a:pt x="9014" y="4906"/>
                    <a:pt x="9014" y="4906"/>
                    <a:pt x="9014" y="4906"/>
                  </a:cubicBezTo>
                  <a:cubicBezTo>
                    <a:pt x="9023" y="4906"/>
                    <a:pt x="9018" y="4891"/>
                    <a:pt x="9021" y="4891"/>
                  </a:cubicBezTo>
                  <a:lnTo>
                    <a:pt x="9021" y="4891"/>
                  </a:lnTo>
                  <a:cubicBezTo>
                    <a:pt x="9022" y="4891"/>
                    <a:pt x="9023" y="4892"/>
                    <a:pt x="9026" y="4894"/>
                  </a:cubicBezTo>
                  <a:cubicBezTo>
                    <a:pt x="9038" y="4894"/>
                    <a:pt x="9026" y="4894"/>
                    <a:pt x="9038" y="4906"/>
                  </a:cubicBezTo>
                  <a:lnTo>
                    <a:pt x="9073" y="4918"/>
                  </a:lnTo>
                  <a:cubicBezTo>
                    <a:pt x="9059" y="4895"/>
                    <a:pt x="9058" y="4888"/>
                    <a:pt x="9062" y="4888"/>
                  </a:cubicBezTo>
                  <a:lnTo>
                    <a:pt x="9062" y="4888"/>
                  </a:lnTo>
                  <a:cubicBezTo>
                    <a:pt x="9069" y="4888"/>
                    <a:pt x="9090" y="4906"/>
                    <a:pt x="9097" y="4906"/>
                  </a:cubicBezTo>
                  <a:cubicBezTo>
                    <a:pt x="9109" y="4942"/>
                    <a:pt x="9085" y="4918"/>
                    <a:pt x="9109" y="4966"/>
                  </a:cubicBezTo>
                  <a:lnTo>
                    <a:pt x="9133" y="4989"/>
                  </a:lnTo>
                  <a:lnTo>
                    <a:pt x="9109" y="4954"/>
                  </a:lnTo>
                  <a:lnTo>
                    <a:pt x="9121" y="4954"/>
                  </a:lnTo>
                  <a:cubicBezTo>
                    <a:pt x="9122" y="4954"/>
                    <a:pt x="9123" y="4954"/>
                    <a:pt x="9124" y="4954"/>
                  </a:cubicBezTo>
                  <a:lnTo>
                    <a:pt x="9124" y="4954"/>
                  </a:lnTo>
                  <a:cubicBezTo>
                    <a:pt x="9124" y="4954"/>
                    <a:pt x="9124" y="4954"/>
                    <a:pt x="9124" y="4954"/>
                  </a:cubicBezTo>
                  <a:lnTo>
                    <a:pt x="9133" y="4954"/>
                  </a:lnTo>
                  <a:lnTo>
                    <a:pt x="9133" y="4942"/>
                  </a:lnTo>
                  <a:cubicBezTo>
                    <a:pt x="9139" y="4960"/>
                    <a:pt x="9142" y="4960"/>
                    <a:pt x="9146" y="4960"/>
                  </a:cubicBezTo>
                  <a:cubicBezTo>
                    <a:pt x="9151" y="4960"/>
                    <a:pt x="9157" y="4960"/>
                    <a:pt x="9168" y="4977"/>
                  </a:cubicBezTo>
                  <a:cubicBezTo>
                    <a:pt x="9170" y="4978"/>
                    <a:pt x="9172" y="4979"/>
                    <a:pt x="9173" y="4979"/>
                  </a:cubicBezTo>
                  <a:cubicBezTo>
                    <a:pt x="9184" y="4979"/>
                    <a:pt x="9170" y="4944"/>
                    <a:pt x="9184" y="4944"/>
                  </a:cubicBezTo>
                  <a:cubicBezTo>
                    <a:pt x="9188" y="4944"/>
                    <a:pt x="9195" y="4946"/>
                    <a:pt x="9204" y="4954"/>
                  </a:cubicBezTo>
                  <a:cubicBezTo>
                    <a:pt x="9192" y="4942"/>
                    <a:pt x="9180" y="4894"/>
                    <a:pt x="9192" y="4894"/>
                  </a:cubicBezTo>
                  <a:lnTo>
                    <a:pt x="9192" y="4894"/>
                  </a:lnTo>
                  <a:cubicBezTo>
                    <a:pt x="9192" y="4906"/>
                    <a:pt x="9204" y="4906"/>
                    <a:pt x="9204" y="4930"/>
                  </a:cubicBezTo>
                  <a:lnTo>
                    <a:pt x="9204" y="4906"/>
                  </a:lnTo>
                  <a:cubicBezTo>
                    <a:pt x="9223" y="4925"/>
                    <a:pt x="9233" y="4931"/>
                    <a:pt x="9239" y="4931"/>
                  </a:cubicBezTo>
                  <a:cubicBezTo>
                    <a:pt x="9248" y="4931"/>
                    <a:pt x="9249" y="4918"/>
                    <a:pt x="9264" y="4918"/>
                  </a:cubicBezTo>
                  <a:lnTo>
                    <a:pt x="9276" y="4942"/>
                  </a:lnTo>
                  <a:cubicBezTo>
                    <a:pt x="9264" y="4918"/>
                    <a:pt x="9264" y="4894"/>
                    <a:pt x="9264" y="4894"/>
                  </a:cubicBezTo>
                  <a:lnTo>
                    <a:pt x="9264" y="4894"/>
                  </a:lnTo>
                  <a:lnTo>
                    <a:pt x="9288" y="4930"/>
                  </a:lnTo>
                  <a:cubicBezTo>
                    <a:pt x="9290" y="4932"/>
                    <a:pt x="9292" y="4934"/>
                    <a:pt x="9293" y="4934"/>
                  </a:cubicBezTo>
                  <a:cubicBezTo>
                    <a:pt x="9299" y="4934"/>
                    <a:pt x="9260" y="4869"/>
                    <a:pt x="9272" y="4869"/>
                  </a:cubicBezTo>
                  <a:lnTo>
                    <a:pt x="9272" y="4869"/>
                  </a:lnTo>
                  <a:cubicBezTo>
                    <a:pt x="9273" y="4869"/>
                    <a:pt x="9274" y="4870"/>
                    <a:pt x="9276" y="4870"/>
                  </a:cubicBezTo>
                  <a:cubicBezTo>
                    <a:pt x="9259" y="4853"/>
                    <a:pt x="9248" y="4836"/>
                    <a:pt x="9234" y="4820"/>
                  </a:cubicBezTo>
                  <a:lnTo>
                    <a:pt x="9234" y="4820"/>
                  </a:lnTo>
                  <a:cubicBezTo>
                    <a:pt x="9236" y="4821"/>
                    <a:pt x="9238" y="4821"/>
                    <a:pt x="9239" y="4821"/>
                  </a:cubicBezTo>
                  <a:cubicBezTo>
                    <a:pt x="9243" y="4821"/>
                    <a:pt x="9241" y="4812"/>
                    <a:pt x="9228" y="4799"/>
                  </a:cubicBezTo>
                  <a:cubicBezTo>
                    <a:pt x="9231" y="4795"/>
                    <a:pt x="9234" y="4794"/>
                    <a:pt x="9236" y="4794"/>
                  </a:cubicBezTo>
                  <a:cubicBezTo>
                    <a:pt x="9241" y="4794"/>
                    <a:pt x="9243" y="4802"/>
                    <a:pt x="9252" y="4811"/>
                  </a:cubicBezTo>
                  <a:lnTo>
                    <a:pt x="9240" y="4787"/>
                  </a:lnTo>
                  <a:cubicBezTo>
                    <a:pt x="9241" y="4786"/>
                    <a:pt x="9243" y="4785"/>
                    <a:pt x="9244" y="4785"/>
                  </a:cubicBezTo>
                  <a:cubicBezTo>
                    <a:pt x="9254" y="4785"/>
                    <a:pt x="9267" y="4808"/>
                    <a:pt x="9273" y="4828"/>
                  </a:cubicBezTo>
                  <a:lnTo>
                    <a:pt x="9273" y="4828"/>
                  </a:lnTo>
                  <a:cubicBezTo>
                    <a:pt x="9273" y="4824"/>
                    <a:pt x="9276" y="4823"/>
                    <a:pt x="9279" y="4823"/>
                  </a:cubicBezTo>
                  <a:cubicBezTo>
                    <a:pt x="9285" y="4823"/>
                    <a:pt x="9293" y="4829"/>
                    <a:pt x="9299" y="4835"/>
                  </a:cubicBezTo>
                  <a:lnTo>
                    <a:pt x="9311" y="4846"/>
                  </a:lnTo>
                  <a:lnTo>
                    <a:pt x="9323" y="4846"/>
                  </a:lnTo>
                  <a:cubicBezTo>
                    <a:pt x="9316" y="4824"/>
                    <a:pt x="9313" y="4816"/>
                    <a:pt x="9318" y="4816"/>
                  </a:cubicBezTo>
                  <a:cubicBezTo>
                    <a:pt x="9321" y="4816"/>
                    <a:pt x="9326" y="4818"/>
                    <a:pt x="9335" y="4823"/>
                  </a:cubicBezTo>
                  <a:lnTo>
                    <a:pt x="9347" y="4846"/>
                  </a:lnTo>
                  <a:cubicBezTo>
                    <a:pt x="9347" y="4836"/>
                    <a:pt x="9348" y="4831"/>
                    <a:pt x="9350" y="4831"/>
                  </a:cubicBezTo>
                  <a:cubicBezTo>
                    <a:pt x="9355" y="4831"/>
                    <a:pt x="9366" y="4854"/>
                    <a:pt x="9383" y="4870"/>
                  </a:cubicBezTo>
                  <a:cubicBezTo>
                    <a:pt x="9380" y="4856"/>
                    <a:pt x="9382" y="4851"/>
                    <a:pt x="9388" y="4851"/>
                  </a:cubicBezTo>
                  <a:cubicBezTo>
                    <a:pt x="9398" y="4851"/>
                    <a:pt x="9421" y="4872"/>
                    <a:pt x="9430" y="4872"/>
                  </a:cubicBezTo>
                  <a:cubicBezTo>
                    <a:pt x="9435" y="4872"/>
                    <a:pt x="9437" y="4866"/>
                    <a:pt x="9430" y="4846"/>
                  </a:cubicBezTo>
                  <a:lnTo>
                    <a:pt x="9430" y="4846"/>
                  </a:lnTo>
                  <a:lnTo>
                    <a:pt x="9442" y="4870"/>
                  </a:lnTo>
                  <a:cubicBezTo>
                    <a:pt x="9430" y="4799"/>
                    <a:pt x="9502" y="4870"/>
                    <a:pt x="9466" y="4787"/>
                  </a:cubicBezTo>
                  <a:lnTo>
                    <a:pt x="9466" y="4787"/>
                  </a:lnTo>
                  <a:cubicBezTo>
                    <a:pt x="9480" y="4803"/>
                    <a:pt x="9487" y="4810"/>
                    <a:pt x="9490" y="4810"/>
                  </a:cubicBezTo>
                  <a:cubicBezTo>
                    <a:pt x="9499" y="4810"/>
                    <a:pt x="9465" y="4746"/>
                    <a:pt x="9472" y="4746"/>
                  </a:cubicBezTo>
                  <a:lnTo>
                    <a:pt x="9472" y="4746"/>
                  </a:lnTo>
                  <a:cubicBezTo>
                    <a:pt x="9474" y="4746"/>
                    <a:pt x="9480" y="4751"/>
                    <a:pt x="9490" y="4763"/>
                  </a:cubicBezTo>
                  <a:lnTo>
                    <a:pt x="9490" y="4751"/>
                  </a:lnTo>
                  <a:cubicBezTo>
                    <a:pt x="9561" y="4727"/>
                    <a:pt x="9657" y="4739"/>
                    <a:pt x="9692" y="4668"/>
                  </a:cubicBezTo>
                  <a:lnTo>
                    <a:pt x="9704" y="4680"/>
                  </a:lnTo>
                  <a:cubicBezTo>
                    <a:pt x="9811" y="4668"/>
                    <a:pt x="9883" y="4573"/>
                    <a:pt x="9990" y="4549"/>
                  </a:cubicBezTo>
                  <a:cubicBezTo>
                    <a:pt x="9990" y="4525"/>
                    <a:pt x="9966" y="4477"/>
                    <a:pt x="9966" y="4454"/>
                  </a:cubicBezTo>
                  <a:cubicBezTo>
                    <a:pt x="9966" y="4454"/>
                    <a:pt x="9968" y="4452"/>
                    <a:pt x="9971" y="4452"/>
                  </a:cubicBezTo>
                  <a:cubicBezTo>
                    <a:pt x="9976" y="4452"/>
                    <a:pt x="9983" y="4456"/>
                    <a:pt x="9990" y="4477"/>
                  </a:cubicBezTo>
                  <a:cubicBezTo>
                    <a:pt x="9990" y="4489"/>
                    <a:pt x="10002" y="4513"/>
                    <a:pt x="10002" y="4525"/>
                  </a:cubicBezTo>
                  <a:cubicBezTo>
                    <a:pt x="10005" y="4522"/>
                    <a:pt x="10009" y="4521"/>
                    <a:pt x="10013" y="4521"/>
                  </a:cubicBezTo>
                  <a:cubicBezTo>
                    <a:pt x="10016" y="4521"/>
                    <a:pt x="10021" y="4522"/>
                    <a:pt x="10024" y="4522"/>
                  </a:cubicBezTo>
                  <a:cubicBezTo>
                    <a:pt x="10032" y="4522"/>
                    <a:pt x="10038" y="4519"/>
                    <a:pt x="10038" y="4501"/>
                  </a:cubicBezTo>
                  <a:lnTo>
                    <a:pt x="10014" y="4465"/>
                  </a:lnTo>
                  <a:cubicBezTo>
                    <a:pt x="10014" y="4461"/>
                    <a:pt x="10015" y="4460"/>
                    <a:pt x="10017" y="4460"/>
                  </a:cubicBezTo>
                  <a:cubicBezTo>
                    <a:pt x="10020" y="4460"/>
                    <a:pt x="10026" y="4465"/>
                    <a:pt x="10026" y="4465"/>
                  </a:cubicBezTo>
                  <a:cubicBezTo>
                    <a:pt x="10036" y="4475"/>
                    <a:pt x="10046" y="4503"/>
                    <a:pt x="10049" y="4518"/>
                  </a:cubicBezTo>
                  <a:lnTo>
                    <a:pt x="10049" y="4518"/>
                  </a:lnTo>
                  <a:cubicBezTo>
                    <a:pt x="10046" y="4495"/>
                    <a:pt x="10048" y="4487"/>
                    <a:pt x="10052" y="4487"/>
                  </a:cubicBezTo>
                  <a:cubicBezTo>
                    <a:pt x="10060" y="4487"/>
                    <a:pt x="10077" y="4520"/>
                    <a:pt x="10083" y="4520"/>
                  </a:cubicBezTo>
                  <a:cubicBezTo>
                    <a:pt x="10084" y="4520"/>
                    <a:pt x="10085" y="4518"/>
                    <a:pt x="10085" y="4513"/>
                  </a:cubicBezTo>
                  <a:cubicBezTo>
                    <a:pt x="10061" y="4442"/>
                    <a:pt x="10061" y="4370"/>
                    <a:pt x="10050" y="4311"/>
                  </a:cubicBezTo>
                  <a:lnTo>
                    <a:pt x="10050" y="4311"/>
                  </a:lnTo>
                  <a:lnTo>
                    <a:pt x="10061" y="4334"/>
                  </a:lnTo>
                  <a:cubicBezTo>
                    <a:pt x="10061" y="4334"/>
                    <a:pt x="10085" y="4382"/>
                    <a:pt x="10073" y="4382"/>
                  </a:cubicBezTo>
                  <a:cubicBezTo>
                    <a:pt x="10077" y="4384"/>
                    <a:pt x="10080" y="4385"/>
                    <a:pt x="10082" y="4385"/>
                  </a:cubicBezTo>
                  <a:cubicBezTo>
                    <a:pt x="10095" y="4385"/>
                    <a:pt x="10098" y="4368"/>
                    <a:pt x="10104" y="4368"/>
                  </a:cubicBezTo>
                  <a:cubicBezTo>
                    <a:pt x="10106" y="4368"/>
                    <a:pt x="10107" y="4368"/>
                    <a:pt x="10109" y="4370"/>
                  </a:cubicBezTo>
                  <a:cubicBezTo>
                    <a:pt x="10097" y="4358"/>
                    <a:pt x="10085" y="4334"/>
                    <a:pt x="10085" y="4323"/>
                  </a:cubicBezTo>
                  <a:lnTo>
                    <a:pt x="10085" y="4323"/>
                  </a:lnTo>
                  <a:cubicBezTo>
                    <a:pt x="10097" y="4323"/>
                    <a:pt x="10109" y="4358"/>
                    <a:pt x="10121" y="4358"/>
                  </a:cubicBezTo>
                  <a:lnTo>
                    <a:pt x="10121" y="4382"/>
                  </a:lnTo>
                  <a:cubicBezTo>
                    <a:pt x="10127" y="4388"/>
                    <a:pt x="10131" y="4390"/>
                    <a:pt x="10133" y="4390"/>
                  </a:cubicBezTo>
                  <a:cubicBezTo>
                    <a:pt x="10140" y="4390"/>
                    <a:pt x="10133" y="4370"/>
                    <a:pt x="10133" y="4370"/>
                  </a:cubicBezTo>
                  <a:lnTo>
                    <a:pt x="10133" y="4370"/>
                  </a:lnTo>
                  <a:cubicBezTo>
                    <a:pt x="10145" y="4382"/>
                    <a:pt x="10157" y="4394"/>
                    <a:pt x="10157" y="4406"/>
                  </a:cubicBezTo>
                  <a:cubicBezTo>
                    <a:pt x="10169" y="4418"/>
                    <a:pt x="10169" y="4418"/>
                    <a:pt x="10169" y="4430"/>
                  </a:cubicBezTo>
                  <a:cubicBezTo>
                    <a:pt x="10169" y="4418"/>
                    <a:pt x="10169" y="4418"/>
                    <a:pt x="10169" y="4406"/>
                  </a:cubicBezTo>
                  <a:lnTo>
                    <a:pt x="10192" y="4406"/>
                  </a:lnTo>
                  <a:cubicBezTo>
                    <a:pt x="10192" y="4406"/>
                    <a:pt x="10192" y="4418"/>
                    <a:pt x="10192" y="4418"/>
                  </a:cubicBezTo>
                  <a:lnTo>
                    <a:pt x="10181" y="4418"/>
                  </a:lnTo>
                  <a:cubicBezTo>
                    <a:pt x="10181" y="4418"/>
                    <a:pt x="10181" y="4430"/>
                    <a:pt x="10169" y="4430"/>
                  </a:cubicBezTo>
                  <a:cubicBezTo>
                    <a:pt x="10157" y="4442"/>
                    <a:pt x="10192" y="4454"/>
                    <a:pt x="10204" y="4465"/>
                  </a:cubicBezTo>
                  <a:cubicBezTo>
                    <a:pt x="10216" y="4477"/>
                    <a:pt x="10169" y="4477"/>
                    <a:pt x="10145" y="4489"/>
                  </a:cubicBezTo>
                  <a:cubicBezTo>
                    <a:pt x="10145" y="4495"/>
                    <a:pt x="10163" y="4495"/>
                    <a:pt x="10182" y="4495"/>
                  </a:cubicBezTo>
                  <a:cubicBezTo>
                    <a:pt x="10201" y="4495"/>
                    <a:pt x="10222" y="4495"/>
                    <a:pt x="10228" y="4501"/>
                  </a:cubicBezTo>
                  <a:cubicBezTo>
                    <a:pt x="10216" y="4501"/>
                    <a:pt x="10157" y="4513"/>
                    <a:pt x="10157" y="4513"/>
                  </a:cubicBezTo>
                  <a:lnTo>
                    <a:pt x="10169" y="4513"/>
                  </a:lnTo>
                  <a:cubicBezTo>
                    <a:pt x="10145" y="4525"/>
                    <a:pt x="10169" y="4525"/>
                    <a:pt x="10157" y="4537"/>
                  </a:cubicBezTo>
                  <a:cubicBezTo>
                    <a:pt x="10169" y="4549"/>
                    <a:pt x="10204" y="4549"/>
                    <a:pt x="10276" y="4549"/>
                  </a:cubicBezTo>
                  <a:cubicBezTo>
                    <a:pt x="10276" y="4561"/>
                    <a:pt x="10216" y="4561"/>
                    <a:pt x="10204" y="4561"/>
                  </a:cubicBezTo>
                  <a:cubicBezTo>
                    <a:pt x="10208" y="4557"/>
                    <a:pt x="10208" y="4555"/>
                    <a:pt x="10206" y="4555"/>
                  </a:cubicBezTo>
                  <a:cubicBezTo>
                    <a:pt x="10200" y="4555"/>
                    <a:pt x="10184" y="4561"/>
                    <a:pt x="10169" y="4561"/>
                  </a:cubicBezTo>
                  <a:cubicBezTo>
                    <a:pt x="10181" y="4561"/>
                    <a:pt x="10192" y="4561"/>
                    <a:pt x="10157" y="4573"/>
                  </a:cubicBezTo>
                  <a:cubicBezTo>
                    <a:pt x="10157" y="4585"/>
                    <a:pt x="10157" y="4585"/>
                    <a:pt x="10181" y="4585"/>
                  </a:cubicBezTo>
                  <a:cubicBezTo>
                    <a:pt x="10169" y="4585"/>
                    <a:pt x="10192" y="4573"/>
                    <a:pt x="10216" y="4573"/>
                  </a:cubicBezTo>
                  <a:cubicBezTo>
                    <a:pt x="10192" y="4585"/>
                    <a:pt x="10216" y="4596"/>
                    <a:pt x="10157" y="4596"/>
                  </a:cubicBezTo>
                  <a:cubicBezTo>
                    <a:pt x="10181" y="4620"/>
                    <a:pt x="10169" y="4656"/>
                    <a:pt x="10181" y="4680"/>
                  </a:cubicBezTo>
                  <a:lnTo>
                    <a:pt x="10216" y="4680"/>
                  </a:lnTo>
                  <a:lnTo>
                    <a:pt x="10192" y="4692"/>
                  </a:lnTo>
                  <a:cubicBezTo>
                    <a:pt x="10181" y="4692"/>
                    <a:pt x="10240" y="4692"/>
                    <a:pt x="10276" y="4704"/>
                  </a:cubicBezTo>
                  <a:cubicBezTo>
                    <a:pt x="10252" y="4704"/>
                    <a:pt x="10244" y="4709"/>
                    <a:pt x="10234" y="4709"/>
                  </a:cubicBezTo>
                  <a:cubicBezTo>
                    <a:pt x="10229" y="4709"/>
                    <a:pt x="10224" y="4708"/>
                    <a:pt x="10216" y="4704"/>
                  </a:cubicBezTo>
                  <a:lnTo>
                    <a:pt x="10216" y="4704"/>
                  </a:lnTo>
                  <a:cubicBezTo>
                    <a:pt x="10228" y="4715"/>
                    <a:pt x="10073" y="4739"/>
                    <a:pt x="10109" y="4739"/>
                  </a:cubicBezTo>
                  <a:lnTo>
                    <a:pt x="10181" y="4727"/>
                  </a:lnTo>
                  <a:lnTo>
                    <a:pt x="10181" y="4727"/>
                  </a:lnTo>
                  <a:cubicBezTo>
                    <a:pt x="10143" y="4735"/>
                    <a:pt x="10138" y="4743"/>
                    <a:pt x="10125" y="4747"/>
                  </a:cubicBezTo>
                  <a:lnTo>
                    <a:pt x="10125" y="4747"/>
                  </a:lnTo>
                  <a:lnTo>
                    <a:pt x="10133" y="4739"/>
                  </a:lnTo>
                  <a:cubicBezTo>
                    <a:pt x="10109" y="4739"/>
                    <a:pt x="10097" y="4751"/>
                    <a:pt x="10085" y="4751"/>
                  </a:cubicBezTo>
                  <a:cubicBezTo>
                    <a:pt x="10107" y="4751"/>
                    <a:pt x="10117" y="4750"/>
                    <a:pt x="10125" y="4747"/>
                  </a:cubicBezTo>
                  <a:lnTo>
                    <a:pt x="10125" y="4747"/>
                  </a:lnTo>
                  <a:lnTo>
                    <a:pt x="10121" y="4751"/>
                  </a:lnTo>
                  <a:lnTo>
                    <a:pt x="10145" y="4739"/>
                  </a:lnTo>
                  <a:cubicBezTo>
                    <a:pt x="10157" y="4745"/>
                    <a:pt x="10172" y="4745"/>
                    <a:pt x="10181" y="4745"/>
                  </a:cubicBezTo>
                  <a:cubicBezTo>
                    <a:pt x="10189" y="4745"/>
                    <a:pt x="10192" y="4745"/>
                    <a:pt x="10181" y="4751"/>
                  </a:cubicBezTo>
                  <a:lnTo>
                    <a:pt x="10240" y="4751"/>
                  </a:lnTo>
                  <a:cubicBezTo>
                    <a:pt x="10192" y="4763"/>
                    <a:pt x="10228" y="4763"/>
                    <a:pt x="10216" y="4763"/>
                  </a:cubicBezTo>
                  <a:lnTo>
                    <a:pt x="10192" y="4763"/>
                  </a:lnTo>
                  <a:cubicBezTo>
                    <a:pt x="10192" y="4775"/>
                    <a:pt x="10181" y="4775"/>
                    <a:pt x="10169" y="4775"/>
                  </a:cubicBezTo>
                  <a:cubicBezTo>
                    <a:pt x="10168" y="4775"/>
                    <a:pt x="10167" y="4775"/>
                    <a:pt x="10166" y="4776"/>
                  </a:cubicBezTo>
                  <a:lnTo>
                    <a:pt x="10166" y="4776"/>
                  </a:lnTo>
                  <a:cubicBezTo>
                    <a:pt x="10175" y="4775"/>
                    <a:pt x="10184" y="4775"/>
                    <a:pt x="10192" y="4775"/>
                  </a:cubicBezTo>
                  <a:cubicBezTo>
                    <a:pt x="10224" y="4775"/>
                    <a:pt x="10251" y="4770"/>
                    <a:pt x="10265" y="4770"/>
                  </a:cubicBezTo>
                  <a:cubicBezTo>
                    <a:pt x="10272" y="4770"/>
                    <a:pt x="10276" y="4771"/>
                    <a:pt x="10276" y="4775"/>
                  </a:cubicBezTo>
                  <a:cubicBezTo>
                    <a:pt x="10252" y="4787"/>
                    <a:pt x="10243" y="4790"/>
                    <a:pt x="10234" y="4790"/>
                  </a:cubicBezTo>
                  <a:cubicBezTo>
                    <a:pt x="10225" y="4790"/>
                    <a:pt x="10216" y="4787"/>
                    <a:pt x="10192" y="4787"/>
                  </a:cubicBezTo>
                  <a:cubicBezTo>
                    <a:pt x="10184" y="4796"/>
                    <a:pt x="10198" y="4798"/>
                    <a:pt x="10219" y="4798"/>
                  </a:cubicBezTo>
                  <a:cubicBezTo>
                    <a:pt x="10242" y="4798"/>
                    <a:pt x="10273" y="4795"/>
                    <a:pt x="10293" y="4795"/>
                  </a:cubicBezTo>
                  <a:cubicBezTo>
                    <a:pt x="10304" y="4795"/>
                    <a:pt x="10311" y="4796"/>
                    <a:pt x="10311" y="4799"/>
                  </a:cubicBezTo>
                  <a:cubicBezTo>
                    <a:pt x="10300" y="4805"/>
                    <a:pt x="10306" y="4805"/>
                    <a:pt x="10314" y="4805"/>
                  </a:cubicBezTo>
                  <a:cubicBezTo>
                    <a:pt x="10323" y="4805"/>
                    <a:pt x="10335" y="4805"/>
                    <a:pt x="10335" y="4811"/>
                  </a:cubicBezTo>
                  <a:cubicBezTo>
                    <a:pt x="10311" y="4811"/>
                    <a:pt x="10300" y="4823"/>
                    <a:pt x="10276" y="4823"/>
                  </a:cubicBezTo>
                  <a:lnTo>
                    <a:pt x="10240" y="4835"/>
                  </a:lnTo>
                  <a:lnTo>
                    <a:pt x="10216" y="4835"/>
                  </a:lnTo>
                  <a:cubicBezTo>
                    <a:pt x="10264" y="4835"/>
                    <a:pt x="10264" y="4846"/>
                    <a:pt x="10276" y="4846"/>
                  </a:cubicBezTo>
                  <a:lnTo>
                    <a:pt x="10311" y="4835"/>
                  </a:lnTo>
                  <a:cubicBezTo>
                    <a:pt x="10323" y="4846"/>
                    <a:pt x="10359" y="4846"/>
                    <a:pt x="10347" y="4858"/>
                  </a:cubicBezTo>
                  <a:lnTo>
                    <a:pt x="10407" y="4858"/>
                  </a:lnTo>
                  <a:cubicBezTo>
                    <a:pt x="10422" y="4856"/>
                    <a:pt x="10429" y="4855"/>
                    <a:pt x="10431" y="4855"/>
                  </a:cubicBezTo>
                  <a:cubicBezTo>
                    <a:pt x="10435" y="4855"/>
                    <a:pt x="10430" y="4857"/>
                    <a:pt x="10425" y="4858"/>
                  </a:cubicBezTo>
                  <a:lnTo>
                    <a:pt x="10431" y="4858"/>
                  </a:lnTo>
                  <a:cubicBezTo>
                    <a:pt x="10428" y="4858"/>
                    <a:pt x="10426" y="4858"/>
                    <a:pt x="10424" y="4858"/>
                  </a:cubicBezTo>
                  <a:lnTo>
                    <a:pt x="10424" y="4858"/>
                  </a:lnTo>
                  <a:cubicBezTo>
                    <a:pt x="10419" y="4860"/>
                    <a:pt x="10414" y="4862"/>
                    <a:pt x="10418" y="4862"/>
                  </a:cubicBezTo>
                  <a:cubicBezTo>
                    <a:pt x="10420" y="4862"/>
                    <a:pt x="10427" y="4861"/>
                    <a:pt x="10442" y="4858"/>
                  </a:cubicBezTo>
                  <a:cubicBezTo>
                    <a:pt x="10456" y="4855"/>
                    <a:pt x="10466" y="4853"/>
                    <a:pt x="10473" y="4853"/>
                  </a:cubicBezTo>
                  <a:cubicBezTo>
                    <a:pt x="10489" y="4853"/>
                    <a:pt x="10487" y="4862"/>
                    <a:pt x="10478" y="4870"/>
                  </a:cubicBezTo>
                  <a:cubicBezTo>
                    <a:pt x="10455" y="4882"/>
                    <a:pt x="10454" y="4882"/>
                    <a:pt x="10408" y="4894"/>
                  </a:cubicBezTo>
                  <a:lnTo>
                    <a:pt x="10408" y="4894"/>
                  </a:lnTo>
                  <a:cubicBezTo>
                    <a:pt x="10408" y="4894"/>
                    <a:pt x="10407" y="4894"/>
                    <a:pt x="10406" y="4894"/>
                  </a:cubicBezTo>
                  <a:lnTo>
                    <a:pt x="10406" y="4894"/>
                  </a:lnTo>
                  <a:lnTo>
                    <a:pt x="10407" y="4894"/>
                  </a:lnTo>
                  <a:cubicBezTo>
                    <a:pt x="10407" y="4894"/>
                    <a:pt x="10408" y="4894"/>
                    <a:pt x="10408" y="4894"/>
                  </a:cubicBezTo>
                  <a:lnTo>
                    <a:pt x="10408" y="4894"/>
                  </a:lnTo>
                  <a:cubicBezTo>
                    <a:pt x="10414" y="4894"/>
                    <a:pt x="10419" y="4894"/>
                    <a:pt x="10419" y="4894"/>
                  </a:cubicBezTo>
                  <a:lnTo>
                    <a:pt x="10407" y="4894"/>
                  </a:lnTo>
                  <a:cubicBezTo>
                    <a:pt x="10407" y="4894"/>
                    <a:pt x="10407" y="4906"/>
                    <a:pt x="10395" y="4906"/>
                  </a:cubicBezTo>
                  <a:cubicBezTo>
                    <a:pt x="10395" y="4906"/>
                    <a:pt x="10418" y="4906"/>
                    <a:pt x="10407" y="4917"/>
                  </a:cubicBezTo>
                  <a:lnTo>
                    <a:pt x="10407" y="4917"/>
                  </a:lnTo>
                  <a:cubicBezTo>
                    <a:pt x="10403" y="4918"/>
                    <a:pt x="10399" y="4918"/>
                    <a:pt x="10395" y="4918"/>
                  </a:cubicBezTo>
                  <a:cubicBezTo>
                    <a:pt x="10381" y="4921"/>
                    <a:pt x="10375" y="4923"/>
                    <a:pt x="10374" y="4923"/>
                  </a:cubicBezTo>
                  <a:cubicBezTo>
                    <a:pt x="10370" y="4923"/>
                    <a:pt x="10391" y="4914"/>
                    <a:pt x="10383" y="4906"/>
                  </a:cubicBezTo>
                  <a:lnTo>
                    <a:pt x="10383" y="4906"/>
                  </a:lnTo>
                  <a:cubicBezTo>
                    <a:pt x="10335" y="4918"/>
                    <a:pt x="10383" y="4918"/>
                    <a:pt x="10347" y="4930"/>
                  </a:cubicBezTo>
                  <a:cubicBezTo>
                    <a:pt x="10327" y="4934"/>
                    <a:pt x="10321" y="4935"/>
                    <a:pt x="10319" y="4935"/>
                  </a:cubicBezTo>
                  <a:cubicBezTo>
                    <a:pt x="10314" y="4935"/>
                    <a:pt x="10327" y="4930"/>
                    <a:pt x="10288" y="4930"/>
                  </a:cubicBezTo>
                  <a:cubicBezTo>
                    <a:pt x="10288" y="4936"/>
                    <a:pt x="10297" y="4936"/>
                    <a:pt x="10304" y="4936"/>
                  </a:cubicBezTo>
                  <a:cubicBezTo>
                    <a:pt x="10311" y="4936"/>
                    <a:pt x="10317" y="4936"/>
                    <a:pt x="10311" y="4942"/>
                  </a:cubicBezTo>
                  <a:lnTo>
                    <a:pt x="10252" y="4942"/>
                  </a:lnTo>
                  <a:lnTo>
                    <a:pt x="10228" y="4954"/>
                  </a:lnTo>
                  <a:cubicBezTo>
                    <a:pt x="10228" y="4951"/>
                    <a:pt x="10225" y="4950"/>
                    <a:pt x="10221" y="4950"/>
                  </a:cubicBezTo>
                  <a:cubicBezTo>
                    <a:pt x="10209" y="4950"/>
                    <a:pt x="10184" y="4957"/>
                    <a:pt x="10164" y="4957"/>
                  </a:cubicBezTo>
                  <a:cubicBezTo>
                    <a:pt x="10156" y="4957"/>
                    <a:pt x="10150" y="4956"/>
                    <a:pt x="10145" y="4954"/>
                  </a:cubicBezTo>
                  <a:lnTo>
                    <a:pt x="10145" y="4954"/>
                  </a:lnTo>
                  <a:cubicBezTo>
                    <a:pt x="10139" y="4960"/>
                    <a:pt x="10151" y="4960"/>
                    <a:pt x="10160" y="4960"/>
                  </a:cubicBezTo>
                  <a:cubicBezTo>
                    <a:pt x="10169" y="4960"/>
                    <a:pt x="10175" y="4960"/>
                    <a:pt x="10157" y="4966"/>
                  </a:cubicBezTo>
                  <a:cubicBezTo>
                    <a:pt x="10181" y="4966"/>
                    <a:pt x="10228" y="4954"/>
                    <a:pt x="10252" y="4954"/>
                  </a:cubicBezTo>
                  <a:lnTo>
                    <a:pt x="10240" y="4966"/>
                  </a:lnTo>
                  <a:cubicBezTo>
                    <a:pt x="10231" y="4966"/>
                    <a:pt x="10223" y="4966"/>
                    <a:pt x="10216" y="4966"/>
                  </a:cubicBezTo>
                  <a:lnTo>
                    <a:pt x="10216" y="4966"/>
                  </a:lnTo>
                  <a:cubicBezTo>
                    <a:pt x="10212" y="4970"/>
                    <a:pt x="10219" y="4971"/>
                    <a:pt x="10230" y="4971"/>
                  </a:cubicBezTo>
                  <a:cubicBezTo>
                    <a:pt x="10253" y="4971"/>
                    <a:pt x="10296" y="4966"/>
                    <a:pt x="10311" y="4966"/>
                  </a:cubicBezTo>
                  <a:cubicBezTo>
                    <a:pt x="10311" y="4966"/>
                    <a:pt x="10311" y="4966"/>
                    <a:pt x="10288" y="4977"/>
                  </a:cubicBezTo>
                  <a:cubicBezTo>
                    <a:pt x="10335" y="4977"/>
                    <a:pt x="10335" y="4989"/>
                    <a:pt x="10383" y="4989"/>
                  </a:cubicBezTo>
                  <a:cubicBezTo>
                    <a:pt x="10347" y="4989"/>
                    <a:pt x="10335" y="5001"/>
                    <a:pt x="10300" y="5001"/>
                  </a:cubicBezTo>
                  <a:cubicBezTo>
                    <a:pt x="10300" y="5001"/>
                    <a:pt x="10293" y="5003"/>
                    <a:pt x="10283" y="5004"/>
                  </a:cubicBezTo>
                  <a:lnTo>
                    <a:pt x="10283" y="5004"/>
                  </a:lnTo>
                  <a:cubicBezTo>
                    <a:pt x="10285" y="5003"/>
                    <a:pt x="10287" y="5002"/>
                    <a:pt x="10288" y="5001"/>
                  </a:cubicBezTo>
                  <a:lnTo>
                    <a:pt x="10288" y="5001"/>
                  </a:lnTo>
                  <a:cubicBezTo>
                    <a:pt x="10285" y="5003"/>
                    <a:pt x="10283" y="5004"/>
                    <a:pt x="10282" y="5004"/>
                  </a:cubicBezTo>
                  <a:lnTo>
                    <a:pt x="10282" y="5004"/>
                  </a:lnTo>
                  <a:cubicBezTo>
                    <a:pt x="10263" y="5008"/>
                    <a:pt x="10233" y="5013"/>
                    <a:pt x="10217" y="5013"/>
                  </a:cubicBezTo>
                  <a:lnTo>
                    <a:pt x="10217" y="5013"/>
                  </a:lnTo>
                  <a:cubicBezTo>
                    <a:pt x="10222" y="5013"/>
                    <a:pt x="10265" y="5013"/>
                    <a:pt x="10282" y="5005"/>
                  </a:cubicBezTo>
                  <a:lnTo>
                    <a:pt x="10282" y="5005"/>
                  </a:lnTo>
                  <a:cubicBezTo>
                    <a:pt x="10280" y="5007"/>
                    <a:pt x="10287" y="5007"/>
                    <a:pt x="10292" y="5007"/>
                  </a:cubicBezTo>
                  <a:cubicBezTo>
                    <a:pt x="10300" y="5007"/>
                    <a:pt x="10306" y="5007"/>
                    <a:pt x="10288" y="5013"/>
                  </a:cubicBezTo>
                  <a:cubicBezTo>
                    <a:pt x="10276" y="5025"/>
                    <a:pt x="10240" y="5025"/>
                    <a:pt x="10216" y="5025"/>
                  </a:cubicBezTo>
                  <a:cubicBezTo>
                    <a:pt x="10216" y="5028"/>
                    <a:pt x="10219" y="5028"/>
                    <a:pt x="10224" y="5028"/>
                  </a:cubicBezTo>
                  <a:cubicBezTo>
                    <a:pt x="10238" y="5028"/>
                    <a:pt x="10264" y="5022"/>
                    <a:pt x="10274" y="5022"/>
                  </a:cubicBezTo>
                  <a:cubicBezTo>
                    <a:pt x="10277" y="5022"/>
                    <a:pt x="10278" y="5023"/>
                    <a:pt x="10276" y="5025"/>
                  </a:cubicBezTo>
                  <a:lnTo>
                    <a:pt x="10252" y="5025"/>
                  </a:lnTo>
                  <a:cubicBezTo>
                    <a:pt x="10240" y="5037"/>
                    <a:pt x="10264" y="5037"/>
                    <a:pt x="10300" y="5037"/>
                  </a:cubicBezTo>
                  <a:cubicBezTo>
                    <a:pt x="10228" y="5049"/>
                    <a:pt x="10300" y="5049"/>
                    <a:pt x="10240" y="5049"/>
                  </a:cubicBezTo>
                  <a:cubicBezTo>
                    <a:pt x="10244" y="5053"/>
                    <a:pt x="10249" y="5054"/>
                    <a:pt x="10255" y="5054"/>
                  </a:cubicBezTo>
                  <a:cubicBezTo>
                    <a:pt x="10262" y="5054"/>
                    <a:pt x="10271" y="5052"/>
                    <a:pt x="10279" y="5051"/>
                  </a:cubicBezTo>
                  <a:lnTo>
                    <a:pt x="10279" y="5051"/>
                  </a:lnTo>
                  <a:lnTo>
                    <a:pt x="10240" y="5061"/>
                  </a:lnTo>
                  <a:cubicBezTo>
                    <a:pt x="10227" y="5070"/>
                    <a:pt x="10238" y="5072"/>
                    <a:pt x="10256" y="5072"/>
                  </a:cubicBezTo>
                  <a:cubicBezTo>
                    <a:pt x="10275" y="5072"/>
                    <a:pt x="10302" y="5069"/>
                    <a:pt x="10312" y="5069"/>
                  </a:cubicBezTo>
                  <a:cubicBezTo>
                    <a:pt x="10318" y="5069"/>
                    <a:pt x="10320" y="5070"/>
                    <a:pt x="10311" y="5073"/>
                  </a:cubicBezTo>
                  <a:lnTo>
                    <a:pt x="10240" y="5073"/>
                  </a:lnTo>
                  <a:cubicBezTo>
                    <a:pt x="10252" y="5073"/>
                    <a:pt x="10240" y="5085"/>
                    <a:pt x="10276" y="5085"/>
                  </a:cubicBezTo>
                  <a:cubicBezTo>
                    <a:pt x="10264" y="5085"/>
                    <a:pt x="10264" y="5085"/>
                    <a:pt x="10252" y="5096"/>
                  </a:cubicBezTo>
                  <a:lnTo>
                    <a:pt x="10311" y="5096"/>
                  </a:lnTo>
                  <a:cubicBezTo>
                    <a:pt x="10311" y="5096"/>
                    <a:pt x="10276" y="5108"/>
                    <a:pt x="10264" y="5120"/>
                  </a:cubicBezTo>
                  <a:cubicBezTo>
                    <a:pt x="10300" y="5120"/>
                    <a:pt x="10240" y="5144"/>
                    <a:pt x="10276" y="5156"/>
                  </a:cubicBezTo>
                  <a:cubicBezTo>
                    <a:pt x="10276" y="5158"/>
                    <a:pt x="10279" y="5159"/>
                    <a:pt x="10283" y="5159"/>
                  </a:cubicBezTo>
                  <a:cubicBezTo>
                    <a:pt x="10289" y="5159"/>
                    <a:pt x="10298" y="5158"/>
                    <a:pt x="10308" y="5155"/>
                  </a:cubicBezTo>
                  <a:lnTo>
                    <a:pt x="10308" y="5155"/>
                  </a:lnTo>
                  <a:cubicBezTo>
                    <a:pt x="10292" y="5163"/>
                    <a:pt x="10292" y="5168"/>
                    <a:pt x="10276" y="5168"/>
                  </a:cubicBezTo>
                  <a:cubicBezTo>
                    <a:pt x="10252" y="5192"/>
                    <a:pt x="10323" y="5192"/>
                    <a:pt x="10288" y="5204"/>
                  </a:cubicBezTo>
                  <a:cubicBezTo>
                    <a:pt x="10280" y="5204"/>
                    <a:pt x="10272" y="5209"/>
                    <a:pt x="10264" y="5209"/>
                  </a:cubicBezTo>
                  <a:cubicBezTo>
                    <a:pt x="10260" y="5209"/>
                    <a:pt x="10256" y="5208"/>
                    <a:pt x="10252" y="5204"/>
                  </a:cubicBezTo>
                  <a:cubicBezTo>
                    <a:pt x="10240" y="5216"/>
                    <a:pt x="10252" y="5227"/>
                    <a:pt x="10252" y="5239"/>
                  </a:cubicBezTo>
                  <a:lnTo>
                    <a:pt x="10240" y="5239"/>
                  </a:lnTo>
                  <a:cubicBezTo>
                    <a:pt x="10204" y="5251"/>
                    <a:pt x="10252" y="5263"/>
                    <a:pt x="10276" y="5275"/>
                  </a:cubicBezTo>
                  <a:lnTo>
                    <a:pt x="10240" y="5275"/>
                  </a:lnTo>
                  <a:cubicBezTo>
                    <a:pt x="10228" y="5287"/>
                    <a:pt x="10216" y="5299"/>
                    <a:pt x="10276" y="5299"/>
                  </a:cubicBezTo>
                  <a:cubicBezTo>
                    <a:pt x="10216" y="5311"/>
                    <a:pt x="10288" y="5299"/>
                    <a:pt x="10240" y="5323"/>
                  </a:cubicBezTo>
                  <a:lnTo>
                    <a:pt x="10228" y="5323"/>
                  </a:lnTo>
                  <a:cubicBezTo>
                    <a:pt x="10204" y="5323"/>
                    <a:pt x="10216" y="5335"/>
                    <a:pt x="10204" y="5335"/>
                  </a:cubicBezTo>
                  <a:cubicBezTo>
                    <a:pt x="10228" y="5341"/>
                    <a:pt x="10258" y="5341"/>
                    <a:pt x="10279" y="5341"/>
                  </a:cubicBezTo>
                  <a:cubicBezTo>
                    <a:pt x="10300" y="5341"/>
                    <a:pt x="10311" y="5341"/>
                    <a:pt x="10300" y="5347"/>
                  </a:cubicBezTo>
                  <a:cubicBezTo>
                    <a:pt x="10273" y="5355"/>
                    <a:pt x="10263" y="5358"/>
                    <a:pt x="10258" y="5358"/>
                  </a:cubicBezTo>
                  <a:cubicBezTo>
                    <a:pt x="10252" y="5358"/>
                    <a:pt x="10252" y="5355"/>
                    <a:pt x="10243" y="5355"/>
                  </a:cubicBezTo>
                  <a:cubicBezTo>
                    <a:pt x="10238" y="5355"/>
                    <a:pt x="10230" y="5356"/>
                    <a:pt x="10216" y="5358"/>
                  </a:cubicBezTo>
                  <a:lnTo>
                    <a:pt x="10228" y="5358"/>
                  </a:lnTo>
                  <a:cubicBezTo>
                    <a:pt x="10204" y="5370"/>
                    <a:pt x="10216" y="5370"/>
                    <a:pt x="10181" y="5370"/>
                  </a:cubicBezTo>
                  <a:lnTo>
                    <a:pt x="10264" y="5370"/>
                  </a:lnTo>
                  <a:cubicBezTo>
                    <a:pt x="10276" y="5370"/>
                    <a:pt x="10276" y="5358"/>
                    <a:pt x="10276" y="5358"/>
                  </a:cubicBezTo>
                  <a:cubicBezTo>
                    <a:pt x="10323" y="5358"/>
                    <a:pt x="10288" y="5370"/>
                    <a:pt x="10300" y="5382"/>
                  </a:cubicBezTo>
                  <a:cubicBezTo>
                    <a:pt x="10300" y="5382"/>
                    <a:pt x="10323" y="5370"/>
                    <a:pt x="10359" y="5358"/>
                  </a:cubicBezTo>
                  <a:lnTo>
                    <a:pt x="10359" y="5358"/>
                  </a:lnTo>
                  <a:cubicBezTo>
                    <a:pt x="10335" y="5370"/>
                    <a:pt x="10419" y="5370"/>
                    <a:pt x="10442" y="5370"/>
                  </a:cubicBezTo>
                  <a:cubicBezTo>
                    <a:pt x="10431" y="5376"/>
                    <a:pt x="10416" y="5376"/>
                    <a:pt x="10396" y="5376"/>
                  </a:cubicBezTo>
                  <a:cubicBezTo>
                    <a:pt x="10377" y="5376"/>
                    <a:pt x="10353" y="5376"/>
                    <a:pt x="10323" y="5382"/>
                  </a:cubicBezTo>
                  <a:cubicBezTo>
                    <a:pt x="10311" y="5382"/>
                    <a:pt x="10264" y="5394"/>
                    <a:pt x="10240" y="5394"/>
                  </a:cubicBezTo>
                  <a:cubicBezTo>
                    <a:pt x="10240" y="5406"/>
                    <a:pt x="10276" y="5406"/>
                    <a:pt x="10300" y="5406"/>
                  </a:cubicBezTo>
                  <a:lnTo>
                    <a:pt x="10276" y="5418"/>
                  </a:lnTo>
                  <a:cubicBezTo>
                    <a:pt x="10288" y="5418"/>
                    <a:pt x="10359" y="5418"/>
                    <a:pt x="10323" y="5430"/>
                  </a:cubicBezTo>
                  <a:lnTo>
                    <a:pt x="10383" y="5430"/>
                  </a:lnTo>
                  <a:cubicBezTo>
                    <a:pt x="10357" y="5430"/>
                    <a:pt x="10344" y="5436"/>
                    <a:pt x="10329" y="5440"/>
                  </a:cubicBezTo>
                  <a:lnTo>
                    <a:pt x="10329" y="5440"/>
                  </a:lnTo>
                  <a:cubicBezTo>
                    <a:pt x="10337" y="5439"/>
                    <a:pt x="10344" y="5438"/>
                    <a:pt x="10349" y="5438"/>
                  </a:cubicBezTo>
                  <a:cubicBezTo>
                    <a:pt x="10385" y="5438"/>
                    <a:pt x="10376" y="5454"/>
                    <a:pt x="10442" y="5454"/>
                  </a:cubicBezTo>
                  <a:cubicBezTo>
                    <a:pt x="10419" y="5454"/>
                    <a:pt x="10383" y="5454"/>
                    <a:pt x="10371" y="5466"/>
                  </a:cubicBezTo>
                  <a:lnTo>
                    <a:pt x="10442" y="5466"/>
                  </a:lnTo>
                  <a:cubicBezTo>
                    <a:pt x="10419" y="5477"/>
                    <a:pt x="10407" y="5477"/>
                    <a:pt x="10359" y="5489"/>
                  </a:cubicBezTo>
                  <a:cubicBezTo>
                    <a:pt x="10363" y="5491"/>
                    <a:pt x="10368" y="5491"/>
                    <a:pt x="10373" y="5491"/>
                  </a:cubicBezTo>
                  <a:cubicBezTo>
                    <a:pt x="10406" y="5491"/>
                    <a:pt x="10457" y="5471"/>
                    <a:pt x="10479" y="5471"/>
                  </a:cubicBezTo>
                  <a:cubicBezTo>
                    <a:pt x="10486" y="5471"/>
                    <a:pt x="10490" y="5473"/>
                    <a:pt x="10490" y="5477"/>
                  </a:cubicBezTo>
                  <a:cubicBezTo>
                    <a:pt x="10472" y="5483"/>
                    <a:pt x="10460" y="5483"/>
                    <a:pt x="10451" y="5483"/>
                  </a:cubicBezTo>
                  <a:cubicBezTo>
                    <a:pt x="10442" y="5483"/>
                    <a:pt x="10436" y="5483"/>
                    <a:pt x="10431" y="5489"/>
                  </a:cubicBezTo>
                  <a:lnTo>
                    <a:pt x="10419" y="5489"/>
                  </a:lnTo>
                  <a:cubicBezTo>
                    <a:pt x="10391" y="5496"/>
                    <a:pt x="10383" y="5498"/>
                    <a:pt x="10387" y="5498"/>
                  </a:cubicBezTo>
                  <a:cubicBezTo>
                    <a:pt x="10395" y="5498"/>
                    <a:pt x="10461" y="5487"/>
                    <a:pt x="10483" y="5487"/>
                  </a:cubicBezTo>
                  <a:cubicBezTo>
                    <a:pt x="10489" y="5487"/>
                    <a:pt x="10492" y="5488"/>
                    <a:pt x="10490" y="5489"/>
                  </a:cubicBezTo>
                  <a:cubicBezTo>
                    <a:pt x="10460" y="5495"/>
                    <a:pt x="10451" y="5495"/>
                    <a:pt x="10444" y="5495"/>
                  </a:cubicBezTo>
                  <a:cubicBezTo>
                    <a:pt x="10436" y="5495"/>
                    <a:pt x="10431" y="5495"/>
                    <a:pt x="10407" y="5501"/>
                  </a:cubicBezTo>
                  <a:cubicBezTo>
                    <a:pt x="10419" y="5507"/>
                    <a:pt x="10445" y="5507"/>
                    <a:pt x="10468" y="5507"/>
                  </a:cubicBezTo>
                  <a:cubicBezTo>
                    <a:pt x="10490" y="5507"/>
                    <a:pt x="10508" y="5507"/>
                    <a:pt x="10502" y="5513"/>
                  </a:cubicBezTo>
                  <a:lnTo>
                    <a:pt x="10466" y="5513"/>
                  </a:lnTo>
                  <a:cubicBezTo>
                    <a:pt x="10478" y="5513"/>
                    <a:pt x="10466" y="5525"/>
                    <a:pt x="10466" y="5537"/>
                  </a:cubicBezTo>
                  <a:lnTo>
                    <a:pt x="10454" y="5537"/>
                  </a:lnTo>
                  <a:cubicBezTo>
                    <a:pt x="10448" y="5543"/>
                    <a:pt x="10457" y="5543"/>
                    <a:pt x="10463" y="5543"/>
                  </a:cubicBezTo>
                  <a:cubicBezTo>
                    <a:pt x="10469" y="5543"/>
                    <a:pt x="10472" y="5543"/>
                    <a:pt x="10454" y="5549"/>
                  </a:cubicBezTo>
                  <a:lnTo>
                    <a:pt x="10478" y="5549"/>
                  </a:lnTo>
                  <a:cubicBezTo>
                    <a:pt x="10502" y="5537"/>
                    <a:pt x="10526" y="5525"/>
                    <a:pt x="10490" y="5525"/>
                  </a:cubicBezTo>
                  <a:cubicBezTo>
                    <a:pt x="10526" y="5525"/>
                    <a:pt x="10562" y="5501"/>
                    <a:pt x="10609" y="5501"/>
                  </a:cubicBezTo>
                  <a:lnTo>
                    <a:pt x="10597" y="5501"/>
                  </a:lnTo>
                  <a:cubicBezTo>
                    <a:pt x="10681" y="5477"/>
                    <a:pt x="10692" y="5454"/>
                    <a:pt x="10716" y="5442"/>
                  </a:cubicBezTo>
                  <a:cubicBezTo>
                    <a:pt x="10657" y="5442"/>
                    <a:pt x="10740" y="5418"/>
                    <a:pt x="10692" y="5406"/>
                  </a:cubicBezTo>
                  <a:lnTo>
                    <a:pt x="10692" y="5406"/>
                  </a:lnTo>
                  <a:cubicBezTo>
                    <a:pt x="10669" y="5410"/>
                    <a:pt x="10659" y="5411"/>
                    <a:pt x="10657" y="5411"/>
                  </a:cubicBezTo>
                  <a:cubicBezTo>
                    <a:pt x="10653" y="5411"/>
                    <a:pt x="10677" y="5406"/>
                    <a:pt x="10669" y="5406"/>
                  </a:cubicBezTo>
                  <a:cubicBezTo>
                    <a:pt x="10681" y="5406"/>
                    <a:pt x="10716" y="5394"/>
                    <a:pt x="10728" y="5394"/>
                  </a:cubicBezTo>
                  <a:lnTo>
                    <a:pt x="10692" y="5394"/>
                  </a:lnTo>
                  <a:cubicBezTo>
                    <a:pt x="10712" y="5384"/>
                    <a:pt x="10754" y="5367"/>
                    <a:pt x="10745" y="5367"/>
                  </a:cubicBezTo>
                  <a:cubicBezTo>
                    <a:pt x="10742" y="5367"/>
                    <a:pt x="10737" y="5368"/>
                    <a:pt x="10728" y="5370"/>
                  </a:cubicBezTo>
                  <a:cubicBezTo>
                    <a:pt x="10740" y="5358"/>
                    <a:pt x="10752" y="5358"/>
                    <a:pt x="10764" y="5358"/>
                  </a:cubicBezTo>
                  <a:cubicBezTo>
                    <a:pt x="10764" y="5347"/>
                    <a:pt x="10776" y="5335"/>
                    <a:pt x="10788" y="5335"/>
                  </a:cubicBezTo>
                  <a:cubicBezTo>
                    <a:pt x="10716" y="5335"/>
                    <a:pt x="10764" y="5323"/>
                    <a:pt x="10740" y="5323"/>
                  </a:cubicBezTo>
                  <a:cubicBezTo>
                    <a:pt x="10752" y="5323"/>
                    <a:pt x="10764" y="5311"/>
                    <a:pt x="10776" y="5311"/>
                  </a:cubicBezTo>
                  <a:lnTo>
                    <a:pt x="10716" y="5311"/>
                  </a:lnTo>
                  <a:cubicBezTo>
                    <a:pt x="10681" y="5311"/>
                    <a:pt x="10752" y="5299"/>
                    <a:pt x="10728" y="5299"/>
                  </a:cubicBezTo>
                  <a:lnTo>
                    <a:pt x="10716" y="5299"/>
                  </a:lnTo>
                  <a:cubicBezTo>
                    <a:pt x="10692" y="5299"/>
                    <a:pt x="10728" y="5287"/>
                    <a:pt x="10764" y="5275"/>
                  </a:cubicBezTo>
                  <a:cubicBezTo>
                    <a:pt x="10716" y="5263"/>
                    <a:pt x="10716" y="5251"/>
                    <a:pt x="10728" y="5227"/>
                  </a:cubicBezTo>
                  <a:lnTo>
                    <a:pt x="10728" y="5227"/>
                  </a:lnTo>
                  <a:cubicBezTo>
                    <a:pt x="10728" y="5233"/>
                    <a:pt x="10731" y="5236"/>
                    <a:pt x="10733" y="5236"/>
                  </a:cubicBezTo>
                  <a:cubicBezTo>
                    <a:pt x="10734" y="5236"/>
                    <a:pt x="10734" y="5233"/>
                    <a:pt x="10728" y="5227"/>
                  </a:cubicBezTo>
                  <a:lnTo>
                    <a:pt x="10728" y="5227"/>
                  </a:lnTo>
                  <a:cubicBezTo>
                    <a:pt x="10728" y="5227"/>
                    <a:pt x="10728" y="5227"/>
                    <a:pt x="10728" y="5227"/>
                  </a:cubicBezTo>
                  <a:cubicBezTo>
                    <a:pt x="10740" y="5216"/>
                    <a:pt x="10752" y="5216"/>
                    <a:pt x="10764" y="5204"/>
                  </a:cubicBezTo>
                  <a:cubicBezTo>
                    <a:pt x="10776" y="5192"/>
                    <a:pt x="10788" y="5180"/>
                    <a:pt x="10788" y="5168"/>
                  </a:cubicBezTo>
                  <a:cubicBezTo>
                    <a:pt x="10800" y="5180"/>
                    <a:pt x="10812" y="5192"/>
                    <a:pt x="10800" y="5192"/>
                  </a:cubicBezTo>
                  <a:cubicBezTo>
                    <a:pt x="10805" y="5197"/>
                    <a:pt x="10809" y="5199"/>
                    <a:pt x="10812" y="5199"/>
                  </a:cubicBezTo>
                  <a:cubicBezTo>
                    <a:pt x="10820" y="5199"/>
                    <a:pt x="10826" y="5190"/>
                    <a:pt x="10835" y="5190"/>
                  </a:cubicBezTo>
                  <a:cubicBezTo>
                    <a:pt x="10841" y="5190"/>
                    <a:pt x="10849" y="5193"/>
                    <a:pt x="10859" y="5204"/>
                  </a:cubicBezTo>
                  <a:cubicBezTo>
                    <a:pt x="10883" y="5192"/>
                    <a:pt x="10835" y="5180"/>
                    <a:pt x="10823" y="5168"/>
                  </a:cubicBezTo>
                  <a:lnTo>
                    <a:pt x="10823" y="5180"/>
                  </a:lnTo>
                  <a:cubicBezTo>
                    <a:pt x="10812" y="5180"/>
                    <a:pt x="10800" y="5168"/>
                    <a:pt x="10788" y="5156"/>
                  </a:cubicBezTo>
                  <a:cubicBezTo>
                    <a:pt x="10776" y="5144"/>
                    <a:pt x="10776" y="5144"/>
                    <a:pt x="10764" y="5144"/>
                  </a:cubicBezTo>
                  <a:cubicBezTo>
                    <a:pt x="10764" y="5144"/>
                    <a:pt x="10764" y="5156"/>
                    <a:pt x="10776" y="5156"/>
                  </a:cubicBezTo>
                  <a:cubicBezTo>
                    <a:pt x="10764" y="5156"/>
                    <a:pt x="10740" y="5156"/>
                    <a:pt x="10728" y="5168"/>
                  </a:cubicBezTo>
                  <a:cubicBezTo>
                    <a:pt x="10728" y="5168"/>
                    <a:pt x="10728" y="5168"/>
                    <a:pt x="10716" y="5156"/>
                  </a:cubicBezTo>
                  <a:lnTo>
                    <a:pt x="10704" y="5156"/>
                  </a:lnTo>
                  <a:lnTo>
                    <a:pt x="10716" y="5168"/>
                  </a:lnTo>
                  <a:cubicBezTo>
                    <a:pt x="10708" y="5168"/>
                    <a:pt x="10685" y="5173"/>
                    <a:pt x="10673" y="5173"/>
                  </a:cubicBezTo>
                  <a:cubicBezTo>
                    <a:pt x="10667" y="5173"/>
                    <a:pt x="10665" y="5172"/>
                    <a:pt x="10669" y="5168"/>
                  </a:cubicBezTo>
                  <a:lnTo>
                    <a:pt x="10692" y="5168"/>
                  </a:lnTo>
                  <a:cubicBezTo>
                    <a:pt x="10692" y="5168"/>
                    <a:pt x="10669" y="5168"/>
                    <a:pt x="10681" y="5156"/>
                  </a:cubicBezTo>
                  <a:lnTo>
                    <a:pt x="10692" y="5156"/>
                  </a:lnTo>
                  <a:lnTo>
                    <a:pt x="10715" y="5133"/>
                  </a:lnTo>
                  <a:lnTo>
                    <a:pt x="10715" y="5133"/>
                  </a:lnTo>
                  <a:cubicBezTo>
                    <a:pt x="10724" y="5137"/>
                    <a:pt x="10719" y="5144"/>
                    <a:pt x="10728" y="5144"/>
                  </a:cubicBezTo>
                  <a:lnTo>
                    <a:pt x="10776" y="5144"/>
                  </a:lnTo>
                  <a:lnTo>
                    <a:pt x="10752" y="5132"/>
                  </a:lnTo>
                  <a:lnTo>
                    <a:pt x="10776" y="5132"/>
                  </a:lnTo>
                  <a:cubicBezTo>
                    <a:pt x="10788" y="5126"/>
                    <a:pt x="10779" y="5126"/>
                    <a:pt x="10768" y="5126"/>
                  </a:cubicBezTo>
                  <a:cubicBezTo>
                    <a:pt x="10763" y="5126"/>
                    <a:pt x="10758" y="5126"/>
                    <a:pt x="10754" y="5126"/>
                  </a:cubicBezTo>
                  <a:lnTo>
                    <a:pt x="10754" y="5126"/>
                  </a:lnTo>
                  <a:cubicBezTo>
                    <a:pt x="10755" y="5126"/>
                    <a:pt x="10755" y="5126"/>
                    <a:pt x="10755" y="5126"/>
                  </a:cubicBezTo>
                  <a:cubicBezTo>
                    <a:pt x="10759" y="5126"/>
                    <a:pt x="10764" y="5124"/>
                    <a:pt x="10776" y="5120"/>
                  </a:cubicBezTo>
                  <a:lnTo>
                    <a:pt x="10788" y="5120"/>
                  </a:lnTo>
                  <a:lnTo>
                    <a:pt x="10788" y="5108"/>
                  </a:lnTo>
                  <a:lnTo>
                    <a:pt x="10776" y="5108"/>
                  </a:lnTo>
                  <a:cubicBezTo>
                    <a:pt x="10800" y="5108"/>
                    <a:pt x="10800" y="5096"/>
                    <a:pt x="10800" y="5096"/>
                  </a:cubicBezTo>
                  <a:cubicBezTo>
                    <a:pt x="10809" y="5116"/>
                    <a:pt x="10827" y="5135"/>
                    <a:pt x="10820" y="5135"/>
                  </a:cubicBezTo>
                  <a:cubicBezTo>
                    <a:pt x="10819" y="5135"/>
                    <a:pt x="10816" y="5134"/>
                    <a:pt x="10812" y="5132"/>
                  </a:cubicBezTo>
                  <a:cubicBezTo>
                    <a:pt x="10800" y="5132"/>
                    <a:pt x="10800" y="5132"/>
                    <a:pt x="10788" y="5121"/>
                  </a:cubicBezTo>
                  <a:lnTo>
                    <a:pt x="10788" y="5121"/>
                  </a:lnTo>
                  <a:cubicBezTo>
                    <a:pt x="10800" y="5132"/>
                    <a:pt x="10811" y="5144"/>
                    <a:pt x="10800" y="5144"/>
                  </a:cubicBezTo>
                  <a:cubicBezTo>
                    <a:pt x="10823" y="5144"/>
                    <a:pt x="10835" y="5168"/>
                    <a:pt x="10847" y="5180"/>
                  </a:cubicBezTo>
                  <a:cubicBezTo>
                    <a:pt x="10859" y="5180"/>
                    <a:pt x="10883" y="5168"/>
                    <a:pt x="10859" y="5156"/>
                  </a:cubicBezTo>
                  <a:lnTo>
                    <a:pt x="10847" y="5156"/>
                  </a:lnTo>
                  <a:cubicBezTo>
                    <a:pt x="10835" y="5144"/>
                    <a:pt x="10835" y="5132"/>
                    <a:pt x="10823" y="5120"/>
                  </a:cubicBezTo>
                  <a:lnTo>
                    <a:pt x="10823" y="5120"/>
                  </a:lnTo>
                  <a:cubicBezTo>
                    <a:pt x="10835" y="5120"/>
                    <a:pt x="10859" y="5144"/>
                    <a:pt x="10871" y="5144"/>
                  </a:cubicBezTo>
                  <a:cubicBezTo>
                    <a:pt x="10883" y="5132"/>
                    <a:pt x="10823" y="5108"/>
                    <a:pt x="10823" y="5096"/>
                  </a:cubicBezTo>
                  <a:cubicBezTo>
                    <a:pt x="10823" y="5096"/>
                    <a:pt x="10823" y="5096"/>
                    <a:pt x="10823" y="5085"/>
                  </a:cubicBezTo>
                  <a:lnTo>
                    <a:pt x="10835" y="5096"/>
                  </a:lnTo>
                  <a:cubicBezTo>
                    <a:pt x="10823" y="5085"/>
                    <a:pt x="10823" y="5073"/>
                    <a:pt x="10823" y="5061"/>
                  </a:cubicBezTo>
                  <a:cubicBezTo>
                    <a:pt x="10812" y="5061"/>
                    <a:pt x="10812" y="5049"/>
                    <a:pt x="10800" y="5037"/>
                  </a:cubicBezTo>
                  <a:lnTo>
                    <a:pt x="10812" y="5037"/>
                  </a:lnTo>
                  <a:cubicBezTo>
                    <a:pt x="10812" y="5037"/>
                    <a:pt x="10812" y="5037"/>
                    <a:pt x="10812" y="5025"/>
                  </a:cubicBezTo>
                  <a:lnTo>
                    <a:pt x="10823" y="5025"/>
                  </a:lnTo>
                  <a:cubicBezTo>
                    <a:pt x="10823" y="5025"/>
                    <a:pt x="10812" y="5025"/>
                    <a:pt x="10812" y="5013"/>
                  </a:cubicBezTo>
                  <a:lnTo>
                    <a:pt x="10823" y="5013"/>
                  </a:lnTo>
                  <a:cubicBezTo>
                    <a:pt x="10823" y="5013"/>
                    <a:pt x="10823" y="5013"/>
                    <a:pt x="10823" y="5025"/>
                  </a:cubicBezTo>
                  <a:cubicBezTo>
                    <a:pt x="10895" y="5073"/>
                    <a:pt x="10800" y="5037"/>
                    <a:pt x="10835" y="5073"/>
                  </a:cubicBezTo>
                  <a:cubicBezTo>
                    <a:pt x="10859" y="5085"/>
                    <a:pt x="10871" y="5108"/>
                    <a:pt x="10895" y="5132"/>
                  </a:cubicBezTo>
                  <a:lnTo>
                    <a:pt x="10871" y="5073"/>
                  </a:lnTo>
                  <a:lnTo>
                    <a:pt x="10871" y="5073"/>
                  </a:lnTo>
                  <a:cubicBezTo>
                    <a:pt x="10879" y="5081"/>
                    <a:pt x="10904" y="5095"/>
                    <a:pt x="10912" y="5095"/>
                  </a:cubicBezTo>
                  <a:cubicBezTo>
                    <a:pt x="10915" y="5095"/>
                    <a:pt x="10914" y="5092"/>
                    <a:pt x="10907" y="5085"/>
                  </a:cubicBezTo>
                  <a:lnTo>
                    <a:pt x="10895" y="5085"/>
                  </a:lnTo>
                  <a:cubicBezTo>
                    <a:pt x="10895" y="5061"/>
                    <a:pt x="10859" y="5037"/>
                    <a:pt x="10883" y="5037"/>
                  </a:cubicBezTo>
                  <a:cubicBezTo>
                    <a:pt x="10883" y="5049"/>
                    <a:pt x="10895" y="5061"/>
                    <a:pt x="10907" y="5061"/>
                  </a:cubicBezTo>
                  <a:cubicBezTo>
                    <a:pt x="10919" y="5061"/>
                    <a:pt x="10895" y="5037"/>
                    <a:pt x="10883" y="5025"/>
                  </a:cubicBezTo>
                  <a:lnTo>
                    <a:pt x="10883" y="5025"/>
                  </a:lnTo>
                  <a:cubicBezTo>
                    <a:pt x="10895" y="5025"/>
                    <a:pt x="10919" y="5061"/>
                    <a:pt x="10931" y="5061"/>
                  </a:cubicBezTo>
                  <a:cubicBezTo>
                    <a:pt x="10919" y="5043"/>
                    <a:pt x="10925" y="5040"/>
                    <a:pt x="10934" y="5040"/>
                  </a:cubicBezTo>
                  <a:cubicBezTo>
                    <a:pt x="10938" y="5040"/>
                    <a:pt x="10943" y="5041"/>
                    <a:pt x="10947" y="5041"/>
                  </a:cubicBezTo>
                  <a:cubicBezTo>
                    <a:pt x="10951" y="5041"/>
                    <a:pt x="10954" y="5040"/>
                    <a:pt x="10954" y="5037"/>
                  </a:cubicBezTo>
                  <a:cubicBezTo>
                    <a:pt x="10907" y="5013"/>
                    <a:pt x="10907" y="4966"/>
                    <a:pt x="10859" y="4954"/>
                  </a:cubicBezTo>
                  <a:lnTo>
                    <a:pt x="10835" y="4906"/>
                  </a:lnTo>
                  <a:lnTo>
                    <a:pt x="10835" y="4906"/>
                  </a:lnTo>
                  <a:cubicBezTo>
                    <a:pt x="10871" y="4930"/>
                    <a:pt x="10895" y="4966"/>
                    <a:pt x="10943" y="4989"/>
                  </a:cubicBezTo>
                  <a:lnTo>
                    <a:pt x="10931" y="5001"/>
                  </a:lnTo>
                  <a:cubicBezTo>
                    <a:pt x="10942" y="5010"/>
                    <a:pt x="10948" y="5014"/>
                    <a:pt x="10951" y="5014"/>
                  </a:cubicBezTo>
                  <a:cubicBezTo>
                    <a:pt x="10962" y="5014"/>
                    <a:pt x="10936" y="4970"/>
                    <a:pt x="10963" y="4970"/>
                  </a:cubicBezTo>
                  <a:cubicBezTo>
                    <a:pt x="10969" y="4970"/>
                    <a:pt x="10978" y="4972"/>
                    <a:pt x="10990" y="4977"/>
                  </a:cubicBezTo>
                  <a:cubicBezTo>
                    <a:pt x="10990" y="4977"/>
                    <a:pt x="10985" y="4972"/>
                    <a:pt x="10995" y="4972"/>
                  </a:cubicBezTo>
                  <a:cubicBezTo>
                    <a:pt x="11001" y="4972"/>
                    <a:pt x="11010" y="4973"/>
                    <a:pt x="11026" y="4977"/>
                  </a:cubicBezTo>
                  <a:lnTo>
                    <a:pt x="10966" y="4942"/>
                  </a:lnTo>
                  <a:cubicBezTo>
                    <a:pt x="10990" y="4942"/>
                    <a:pt x="11014" y="4966"/>
                    <a:pt x="11026" y="4966"/>
                  </a:cubicBezTo>
                  <a:cubicBezTo>
                    <a:pt x="11026" y="4954"/>
                    <a:pt x="11038" y="4954"/>
                    <a:pt x="11038" y="4954"/>
                  </a:cubicBezTo>
                  <a:cubicBezTo>
                    <a:pt x="11050" y="4966"/>
                    <a:pt x="11050" y="4966"/>
                    <a:pt x="11050" y="4977"/>
                  </a:cubicBezTo>
                  <a:cubicBezTo>
                    <a:pt x="11060" y="4981"/>
                    <a:pt x="11067" y="4982"/>
                    <a:pt x="11070" y="4982"/>
                  </a:cubicBezTo>
                  <a:cubicBezTo>
                    <a:pt x="11078" y="4982"/>
                    <a:pt x="11070" y="4974"/>
                    <a:pt x="11062" y="4966"/>
                  </a:cubicBezTo>
                  <a:cubicBezTo>
                    <a:pt x="11050" y="4954"/>
                    <a:pt x="11050" y="4942"/>
                    <a:pt x="11062" y="4942"/>
                  </a:cubicBezTo>
                  <a:cubicBezTo>
                    <a:pt x="11062" y="4942"/>
                    <a:pt x="11062" y="4930"/>
                    <a:pt x="11062" y="4930"/>
                  </a:cubicBezTo>
                  <a:cubicBezTo>
                    <a:pt x="11050" y="4930"/>
                    <a:pt x="11014" y="4906"/>
                    <a:pt x="11002" y="4906"/>
                  </a:cubicBezTo>
                  <a:cubicBezTo>
                    <a:pt x="11019" y="4898"/>
                    <a:pt x="11024" y="4889"/>
                    <a:pt x="11046" y="4889"/>
                  </a:cubicBezTo>
                  <a:cubicBezTo>
                    <a:pt x="11056" y="4889"/>
                    <a:pt x="11068" y="4891"/>
                    <a:pt x="11085" y="4894"/>
                  </a:cubicBezTo>
                  <a:cubicBezTo>
                    <a:pt x="11097" y="4906"/>
                    <a:pt x="11121" y="4918"/>
                    <a:pt x="11121" y="4918"/>
                  </a:cubicBezTo>
                  <a:cubicBezTo>
                    <a:pt x="11133" y="4918"/>
                    <a:pt x="11109" y="4894"/>
                    <a:pt x="11085" y="4882"/>
                  </a:cubicBezTo>
                  <a:cubicBezTo>
                    <a:pt x="11085" y="4870"/>
                    <a:pt x="11085" y="4870"/>
                    <a:pt x="11085" y="4870"/>
                  </a:cubicBezTo>
                  <a:cubicBezTo>
                    <a:pt x="11097" y="4882"/>
                    <a:pt x="11121" y="4882"/>
                    <a:pt x="11121" y="4882"/>
                  </a:cubicBezTo>
                  <a:cubicBezTo>
                    <a:pt x="11129" y="4882"/>
                    <a:pt x="11132" y="4887"/>
                    <a:pt x="11133" y="4887"/>
                  </a:cubicBezTo>
                  <a:cubicBezTo>
                    <a:pt x="11133" y="4887"/>
                    <a:pt x="11133" y="4886"/>
                    <a:pt x="11133" y="4882"/>
                  </a:cubicBezTo>
                  <a:cubicBezTo>
                    <a:pt x="11097" y="4858"/>
                    <a:pt x="11133" y="4858"/>
                    <a:pt x="11109" y="4835"/>
                  </a:cubicBezTo>
                  <a:lnTo>
                    <a:pt x="11109" y="4835"/>
                  </a:lnTo>
                  <a:cubicBezTo>
                    <a:pt x="11109" y="4835"/>
                    <a:pt x="11097" y="4846"/>
                    <a:pt x="11097" y="4846"/>
                  </a:cubicBezTo>
                  <a:cubicBezTo>
                    <a:pt x="11077" y="4826"/>
                    <a:pt x="11056" y="4796"/>
                    <a:pt x="11066" y="4796"/>
                  </a:cubicBezTo>
                  <a:cubicBezTo>
                    <a:pt x="11068" y="4796"/>
                    <a:pt x="11070" y="4797"/>
                    <a:pt x="11073" y="4799"/>
                  </a:cubicBezTo>
                  <a:cubicBezTo>
                    <a:pt x="11097" y="4835"/>
                    <a:pt x="11133" y="4823"/>
                    <a:pt x="11133" y="4846"/>
                  </a:cubicBezTo>
                  <a:cubicBezTo>
                    <a:pt x="11143" y="4850"/>
                    <a:pt x="11149" y="4852"/>
                    <a:pt x="11151" y="4852"/>
                  </a:cubicBezTo>
                  <a:cubicBezTo>
                    <a:pt x="11164" y="4852"/>
                    <a:pt x="11101" y="4811"/>
                    <a:pt x="11121" y="4811"/>
                  </a:cubicBezTo>
                  <a:lnTo>
                    <a:pt x="11121" y="4811"/>
                  </a:lnTo>
                  <a:lnTo>
                    <a:pt x="11145" y="4823"/>
                  </a:lnTo>
                  <a:cubicBezTo>
                    <a:pt x="11181" y="4846"/>
                    <a:pt x="11157" y="4846"/>
                    <a:pt x="11169" y="4846"/>
                  </a:cubicBezTo>
                  <a:cubicBezTo>
                    <a:pt x="11193" y="4870"/>
                    <a:pt x="11157" y="4882"/>
                    <a:pt x="11181" y="4918"/>
                  </a:cubicBezTo>
                  <a:lnTo>
                    <a:pt x="11216" y="4894"/>
                  </a:lnTo>
                  <a:cubicBezTo>
                    <a:pt x="11204" y="4835"/>
                    <a:pt x="11276" y="4823"/>
                    <a:pt x="11228" y="4739"/>
                  </a:cubicBezTo>
                  <a:lnTo>
                    <a:pt x="11228" y="4739"/>
                  </a:lnTo>
                  <a:cubicBezTo>
                    <a:pt x="11228" y="4751"/>
                    <a:pt x="11228" y="4751"/>
                    <a:pt x="11228" y="4751"/>
                  </a:cubicBezTo>
                  <a:cubicBezTo>
                    <a:pt x="11228" y="4739"/>
                    <a:pt x="11228" y="4739"/>
                    <a:pt x="11216" y="4727"/>
                  </a:cubicBezTo>
                  <a:lnTo>
                    <a:pt x="11216" y="4739"/>
                  </a:lnTo>
                  <a:lnTo>
                    <a:pt x="11204" y="4715"/>
                  </a:lnTo>
                  <a:lnTo>
                    <a:pt x="11204" y="4715"/>
                  </a:lnTo>
                  <a:cubicBezTo>
                    <a:pt x="11222" y="4721"/>
                    <a:pt x="11234" y="4721"/>
                    <a:pt x="11246" y="4721"/>
                  </a:cubicBezTo>
                  <a:cubicBezTo>
                    <a:pt x="11258" y="4721"/>
                    <a:pt x="11270" y="4721"/>
                    <a:pt x="11288" y="4727"/>
                  </a:cubicBezTo>
                  <a:cubicBezTo>
                    <a:pt x="11252" y="4715"/>
                    <a:pt x="11252" y="4715"/>
                    <a:pt x="11228" y="4704"/>
                  </a:cubicBezTo>
                  <a:cubicBezTo>
                    <a:pt x="11204" y="4680"/>
                    <a:pt x="11193" y="4668"/>
                    <a:pt x="11204" y="4668"/>
                  </a:cubicBezTo>
                  <a:lnTo>
                    <a:pt x="11204" y="4668"/>
                  </a:lnTo>
                  <a:cubicBezTo>
                    <a:pt x="11228" y="4680"/>
                    <a:pt x="11228" y="4692"/>
                    <a:pt x="11252" y="4692"/>
                  </a:cubicBezTo>
                  <a:cubicBezTo>
                    <a:pt x="11240" y="4692"/>
                    <a:pt x="11228" y="4668"/>
                    <a:pt x="11228" y="4668"/>
                  </a:cubicBezTo>
                  <a:lnTo>
                    <a:pt x="11228" y="4668"/>
                  </a:lnTo>
                  <a:cubicBezTo>
                    <a:pt x="11240" y="4668"/>
                    <a:pt x="11252" y="4668"/>
                    <a:pt x="11276" y="4680"/>
                  </a:cubicBezTo>
                  <a:cubicBezTo>
                    <a:pt x="11276" y="4684"/>
                    <a:pt x="11275" y="4685"/>
                    <a:pt x="11273" y="4685"/>
                  </a:cubicBezTo>
                  <a:cubicBezTo>
                    <a:pt x="11269" y="4685"/>
                    <a:pt x="11264" y="4680"/>
                    <a:pt x="11264" y="4680"/>
                  </a:cubicBezTo>
                  <a:lnTo>
                    <a:pt x="11264" y="4680"/>
                  </a:lnTo>
                  <a:cubicBezTo>
                    <a:pt x="11264" y="4692"/>
                    <a:pt x="11288" y="4680"/>
                    <a:pt x="11300" y="4704"/>
                  </a:cubicBezTo>
                  <a:lnTo>
                    <a:pt x="11300" y="4692"/>
                  </a:lnTo>
                  <a:cubicBezTo>
                    <a:pt x="11324" y="4704"/>
                    <a:pt x="11335" y="4715"/>
                    <a:pt x="11347" y="4727"/>
                  </a:cubicBezTo>
                  <a:cubicBezTo>
                    <a:pt x="11347" y="4692"/>
                    <a:pt x="11300" y="4644"/>
                    <a:pt x="11288" y="4620"/>
                  </a:cubicBezTo>
                  <a:lnTo>
                    <a:pt x="11288" y="4620"/>
                  </a:lnTo>
                  <a:cubicBezTo>
                    <a:pt x="11296" y="4629"/>
                    <a:pt x="11328" y="4648"/>
                    <a:pt x="11338" y="4656"/>
                  </a:cubicBezTo>
                  <a:lnTo>
                    <a:pt x="11338" y="4656"/>
                  </a:lnTo>
                  <a:cubicBezTo>
                    <a:pt x="11350" y="4652"/>
                    <a:pt x="11324" y="4621"/>
                    <a:pt x="11314" y="4595"/>
                  </a:cubicBezTo>
                  <a:lnTo>
                    <a:pt x="11314" y="4595"/>
                  </a:lnTo>
                  <a:cubicBezTo>
                    <a:pt x="11360" y="4572"/>
                    <a:pt x="11396" y="4537"/>
                    <a:pt x="11466" y="4537"/>
                  </a:cubicBezTo>
                  <a:lnTo>
                    <a:pt x="11419" y="4489"/>
                  </a:lnTo>
                  <a:lnTo>
                    <a:pt x="11466" y="4501"/>
                  </a:lnTo>
                  <a:cubicBezTo>
                    <a:pt x="11526" y="4477"/>
                    <a:pt x="11514" y="4430"/>
                    <a:pt x="11526" y="4382"/>
                  </a:cubicBezTo>
                  <a:cubicBezTo>
                    <a:pt x="11526" y="4376"/>
                    <a:pt x="11528" y="4374"/>
                    <a:pt x="11532" y="4374"/>
                  </a:cubicBezTo>
                  <a:cubicBezTo>
                    <a:pt x="11543" y="4374"/>
                    <a:pt x="11568" y="4394"/>
                    <a:pt x="11585" y="4394"/>
                  </a:cubicBezTo>
                  <a:cubicBezTo>
                    <a:pt x="11609" y="4382"/>
                    <a:pt x="11550" y="4334"/>
                    <a:pt x="11562" y="4299"/>
                  </a:cubicBezTo>
                  <a:lnTo>
                    <a:pt x="11562" y="4299"/>
                  </a:lnTo>
                  <a:cubicBezTo>
                    <a:pt x="11572" y="4309"/>
                    <a:pt x="11600" y="4337"/>
                    <a:pt x="11615" y="4337"/>
                  </a:cubicBezTo>
                  <a:cubicBezTo>
                    <a:pt x="11617" y="4337"/>
                    <a:pt x="11620" y="4336"/>
                    <a:pt x="11621" y="4334"/>
                  </a:cubicBezTo>
                  <a:cubicBezTo>
                    <a:pt x="11609" y="4323"/>
                    <a:pt x="11585" y="4311"/>
                    <a:pt x="11597" y="4311"/>
                  </a:cubicBezTo>
                  <a:lnTo>
                    <a:pt x="11609" y="4323"/>
                  </a:lnTo>
                  <a:cubicBezTo>
                    <a:pt x="11616" y="4325"/>
                    <a:pt x="11621" y="4326"/>
                    <a:pt x="11624" y="4326"/>
                  </a:cubicBezTo>
                  <a:cubicBezTo>
                    <a:pt x="11638" y="4326"/>
                    <a:pt x="11626" y="4308"/>
                    <a:pt x="11645" y="4299"/>
                  </a:cubicBezTo>
                  <a:cubicBezTo>
                    <a:pt x="11657" y="4275"/>
                    <a:pt x="11633" y="4239"/>
                    <a:pt x="11597" y="4180"/>
                  </a:cubicBezTo>
                  <a:cubicBezTo>
                    <a:pt x="11599" y="4176"/>
                    <a:pt x="11602" y="4174"/>
                    <a:pt x="11605" y="4174"/>
                  </a:cubicBezTo>
                  <a:cubicBezTo>
                    <a:pt x="11621" y="4174"/>
                    <a:pt x="11647" y="4215"/>
                    <a:pt x="11657" y="4215"/>
                  </a:cubicBezTo>
                  <a:cubicBezTo>
                    <a:pt x="11633" y="4215"/>
                    <a:pt x="11657" y="4239"/>
                    <a:pt x="11681" y="4251"/>
                  </a:cubicBezTo>
                  <a:cubicBezTo>
                    <a:pt x="11672" y="4243"/>
                    <a:pt x="11670" y="4229"/>
                    <a:pt x="11681" y="4229"/>
                  </a:cubicBezTo>
                  <a:cubicBezTo>
                    <a:pt x="11686" y="4229"/>
                    <a:pt x="11693" y="4232"/>
                    <a:pt x="11705" y="4239"/>
                  </a:cubicBezTo>
                  <a:cubicBezTo>
                    <a:pt x="11716" y="4227"/>
                    <a:pt x="11716" y="4227"/>
                    <a:pt x="11693" y="4192"/>
                  </a:cubicBezTo>
                  <a:lnTo>
                    <a:pt x="11693" y="4192"/>
                  </a:lnTo>
                  <a:cubicBezTo>
                    <a:pt x="11697" y="4201"/>
                    <a:pt x="11696" y="4205"/>
                    <a:pt x="11693" y="4205"/>
                  </a:cubicBezTo>
                  <a:cubicBezTo>
                    <a:pt x="11688" y="4205"/>
                    <a:pt x="11676" y="4194"/>
                    <a:pt x="11669" y="4180"/>
                  </a:cubicBezTo>
                  <a:cubicBezTo>
                    <a:pt x="11682" y="4180"/>
                    <a:pt x="11688" y="4172"/>
                    <a:pt x="11700" y="4172"/>
                  </a:cubicBezTo>
                  <a:cubicBezTo>
                    <a:pt x="11708" y="4172"/>
                    <a:pt x="11720" y="4176"/>
                    <a:pt x="11740" y="4192"/>
                  </a:cubicBezTo>
                  <a:cubicBezTo>
                    <a:pt x="11764" y="4132"/>
                    <a:pt x="11812" y="4084"/>
                    <a:pt x="11847" y="4025"/>
                  </a:cubicBezTo>
                  <a:cubicBezTo>
                    <a:pt x="11839" y="4016"/>
                    <a:pt x="11835" y="4014"/>
                    <a:pt x="11833" y="4014"/>
                  </a:cubicBezTo>
                  <a:cubicBezTo>
                    <a:pt x="11830" y="4014"/>
                    <a:pt x="11830" y="4017"/>
                    <a:pt x="11829" y="4017"/>
                  </a:cubicBezTo>
                  <a:cubicBezTo>
                    <a:pt x="11828" y="4017"/>
                    <a:pt x="11826" y="4016"/>
                    <a:pt x="11824" y="4013"/>
                  </a:cubicBezTo>
                  <a:cubicBezTo>
                    <a:pt x="11812" y="3995"/>
                    <a:pt x="11818" y="3995"/>
                    <a:pt x="11824" y="3995"/>
                  </a:cubicBezTo>
                  <a:cubicBezTo>
                    <a:pt x="11830" y="3995"/>
                    <a:pt x="11835" y="3995"/>
                    <a:pt x="11824" y="3977"/>
                  </a:cubicBezTo>
                  <a:lnTo>
                    <a:pt x="11824" y="3977"/>
                  </a:lnTo>
                  <a:lnTo>
                    <a:pt x="11847" y="4001"/>
                  </a:lnTo>
                  <a:cubicBezTo>
                    <a:pt x="11859" y="3989"/>
                    <a:pt x="11824" y="3942"/>
                    <a:pt x="11812" y="3906"/>
                  </a:cubicBezTo>
                  <a:lnTo>
                    <a:pt x="11812" y="3906"/>
                  </a:lnTo>
                  <a:cubicBezTo>
                    <a:pt x="11835" y="3930"/>
                    <a:pt x="11847" y="3918"/>
                    <a:pt x="11859" y="3942"/>
                  </a:cubicBezTo>
                  <a:cubicBezTo>
                    <a:pt x="11859" y="3941"/>
                    <a:pt x="11860" y="3940"/>
                    <a:pt x="11862" y="3940"/>
                  </a:cubicBezTo>
                  <a:cubicBezTo>
                    <a:pt x="11876" y="3940"/>
                    <a:pt x="11956" y="3982"/>
                    <a:pt x="11968" y="3982"/>
                  </a:cubicBezTo>
                  <a:cubicBezTo>
                    <a:pt x="11970" y="3982"/>
                    <a:pt x="11970" y="3981"/>
                    <a:pt x="11966" y="3977"/>
                  </a:cubicBezTo>
                  <a:lnTo>
                    <a:pt x="11847" y="3906"/>
                  </a:lnTo>
                  <a:cubicBezTo>
                    <a:pt x="11839" y="3906"/>
                    <a:pt x="11842" y="3900"/>
                    <a:pt x="11841" y="3896"/>
                  </a:cubicBezTo>
                  <a:lnTo>
                    <a:pt x="11841" y="3896"/>
                  </a:lnTo>
                  <a:cubicBezTo>
                    <a:pt x="11864" y="3906"/>
                    <a:pt x="11895" y="3906"/>
                    <a:pt x="11895" y="3906"/>
                  </a:cubicBezTo>
                  <a:cubicBezTo>
                    <a:pt x="11931" y="3930"/>
                    <a:pt x="11919" y="3930"/>
                    <a:pt x="11919" y="3942"/>
                  </a:cubicBezTo>
                  <a:cubicBezTo>
                    <a:pt x="11943" y="3959"/>
                    <a:pt x="11952" y="3959"/>
                    <a:pt x="11960" y="3959"/>
                  </a:cubicBezTo>
                  <a:cubicBezTo>
                    <a:pt x="11969" y="3959"/>
                    <a:pt x="11978" y="3959"/>
                    <a:pt x="12002" y="3977"/>
                  </a:cubicBezTo>
                  <a:cubicBezTo>
                    <a:pt x="12002" y="3965"/>
                    <a:pt x="11978" y="3965"/>
                    <a:pt x="11955" y="3942"/>
                  </a:cubicBezTo>
                  <a:cubicBezTo>
                    <a:pt x="11944" y="3921"/>
                    <a:pt x="11916" y="3892"/>
                    <a:pt x="11932" y="3892"/>
                  </a:cubicBezTo>
                  <a:cubicBezTo>
                    <a:pt x="11934" y="3892"/>
                    <a:pt x="11938" y="3892"/>
                    <a:pt x="11943" y="3894"/>
                  </a:cubicBezTo>
                  <a:lnTo>
                    <a:pt x="11907" y="3846"/>
                  </a:lnTo>
                  <a:lnTo>
                    <a:pt x="11907" y="3846"/>
                  </a:lnTo>
                  <a:cubicBezTo>
                    <a:pt x="11923" y="3854"/>
                    <a:pt x="11929" y="3857"/>
                    <a:pt x="11932" y="3857"/>
                  </a:cubicBezTo>
                  <a:cubicBezTo>
                    <a:pt x="11936" y="3857"/>
                    <a:pt x="11923" y="3846"/>
                    <a:pt x="11931" y="3846"/>
                  </a:cubicBezTo>
                  <a:lnTo>
                    <a:pt x="11931" y="3846"/>
                  </a:lnTo>
                  <a:lnTo>
                    <a:pt x="11955" y="3858"/>
                  </a:lnTo>
                  <a:lnTo>
                    <a:pt x="11990" y="3858"/>
                  </a:lnTo>
                  <a:cubicBezTo>
                    <a:pt x="12008" y="3870"/>
                    <a:pt x="12005" y="3870"/>
                    <a:pt x="12002" y="3870"/>
                  </a:cubicBezTo>
                  <a:cubicBezTo>
                    <a:pt x="11999" y="3870"/>
                    <a:pt x="11996" y="3870"/>
                    <a:pt x="12014" y="3882"/>
                  </a:cubicBezTo>
                  <a:lnTo>
                    <a:pt x="12026" y="3882"/>
                  </a:lnTo>
                  <a:cubicBezTo>
                    <a:pt x="12002" y="3870"/>
                    <a:pt x="11990" y="3846"/>
                    <a:pt x="11978" y="3846"/>
                  </a:cubicBezTo>
                  <a:cubicBezTo>
                    <a:pt x="11943" y="3811"/>
                    <a:pt x="11907" y="3775"/>
                    <a:pt x="11931" y="3763"/>
                  </a:cubicBezTo>
                  <a:lnTo>
                    <a:pt x="11931" y="3763"/>
                  </a:lnTo>
                  <a:cubicBezTo>
                    <a:pt x="11966" y="3775"/>
                    <a:pt x="11955" y="3799"/>
                    <a:pt x="11990" y="3811"/>
                  </a:cubicBezTo>
                  <a:cubicBezTo>
                    <a:pt x="12026" y="3799"/>
                    <a:pt x="11919" y="3715"/>
                    <a:pt x="11931" y="3703"/>
                  </a:cubicBezTo>
                  <a:cubicBezTo>
                    <a:pt x="11955" y="3703"/>
                    <a:pt x="11919" y="3680"/>
                    <a:pt x="11931" y="3656"/>
                  </a:cubicBezTo>
                  <a:lnTo>
                    <a:pt x="11931" y="3656"/>
                  </a:lnTo>
                  <a:cubicBezTo>
                    <a:pt x="11955" y="3680"/>
                    <a:pt x="11966" y="3668"/>
                    <a:pt x="11990" y="3680"/>
                  </a:cubicBezTo>
                  <a:lnTo>
                    <a:pt x="12014" y="3703"/>
                  </a:lnTo>
                  <a:cubicBezTo>
                    <a:pt x="12014" y="3697"/>
                    <a:pt x="12017" y="3695"/>
                    <a:pt x="12023" y="3695"/>
                  </a:cubicBezTo>
                  <a:cubicBezTo>
                    <a:pt x="12029" y="3695"/>
                    <a:pt x="12038" y="3697"/>
                    <a:pt x="12050" y="3703"/>
                  </a:cubicBezTo>
                  <a:cubicBezTo>
                    <a:pt x="12014" y="3680"/>
                    <a:pt x="12026" y="3656"/>
                    <a:pt x="12014" y="3632"/>
                  </a:cubicBezTo>
                  <a:lnTo>
                    <a:pt x="11990" y="3620"/>
                  </a:lnTo>
                  <a:cubicBezTo>
                    <a:pt x="11990" y="3596"/>
                    <a:pt x="11978" y="3572"/>
                    <a:pt x="11990" y="3572"/>
                  </a:cubicBezTo>
                  <a:cubicBezTo>
                    <a:pt x="11990" y="3549"/>
                    <a:pt x="11966" y="3537"/>
                    <a:pt x="11943" y="3501"/>
                  </a:cubicBezTo>
                  <a:lnTo>
                    <a:pt x="11943" y="3501"/>
                  </a:lnTo>
                  <a:cubicBezTo>
                    <a:pt x="11966" y="3513"/>
                    <a:pt x="12002" y="3537"/>
                    <a:pt x="12038" y="3561"/>
                  </a:cubicBezTo>
                  <a:cubicBezTo>
                    <a:pt x="12030" y="3557"/>
                    <a:pt x="12025" y="3555"/>
                    <a:pt x="12021" y="3555"/>
                  </a:cubicBezTo>
                  <a:cubicBezTo>
                    <a:pt x="12013" y="3555"/>
                    <a:pt x="12010" y="3561"/>
                    <a:pt x="12002" y="3561"/>
                  </a:cubicBezTo>
                  <a:cubicBezTo>
                    <a:pt x="12014" y="3596"/>
                    <a:pt x="12074" y="3656"/>
                    <a:pt x="12038" y="3668"/>
                  </a:cubicBezTo>
                  <a:cubicBezTo>
                    <a:pt x="12059" y="3685"/>
                    <a:pt x="12068" y="3691"/>
                    <a:pt x="12070" y="3691"/>
                  </a:cubicBezTo>
                  <a:cubicBezTo>
                    <a:pt x="12077" y="3691"/>
                    <a:pt x="12048" y="3656"/>
                    <a:pt x="12074" y="3656"/>
                  </a:cubicBezTo>
                  <a:cubicBezTo>
                    <a:pt x="12074" y="3668"/>
                    <a:pt x="12074" y="3668"/>
                    <a:pt x="12086" y="3668"/>
                  </a:cubicBezTo>
                  <a:cubicBezTo>
                    <a:pt x="12086" y="3680"/>
                    <a:pt x="12086" y="3703"/>
                    <a:pt x="12121" y="3727"/>
                  </a:cubicBezTo>
                  <a:cubicBezTo>
                    <a:pt x="12132" y="3707"/>
                    <a:pt x="12080" y="3677"/>
                    <a:pt x="12088" y="3677"/>
                  </a:cubicBezTo>
                  <a:lnTo>
                    <a:pt x="12088" y="3677"/>
                  </a:lnTo>
                  <a:cubicBezTo>
                    <a:pt x="12090" y="3677"/>
                    <a:pt x="12093" y="3678"/>
                    <a:pt x="12097" y="3680"/>
                  </a:cubicBezTo>
                  <a:cubicBezTo>
                    <a:pt x="12093" y="3668"/>
                    <a:pt x="12099" y="3664"/>
                    <a:pt x="12108" y="3664"/>
                  </a:cubicBezTo>
                  <a:cubicBezTo>
                    <a:pt x="12125" y="3664"/>
                    <a:pt x="12157" y="3680"/>
                    <a:pt x="12157" y="3680"/>
                  </a:cubicBezTo>
                  <a:cubicBezTo>
                    <a:pt x="12145" y="3656"/>
                    <a:pt x="12086" y="3608"/>
                    <a:pt x="12109" y="3596"/>
                  </a:cubicBezTo>
                  <a:lnTo>
                    <a:pt x="12109" y="3596"/>
                  </a:lnTo>
                  <a:lnTo>
                    <a:pt x="12145" y="3632"/>
                  </a:lnTo>
                  <a:cubicBezTo>
                    <a:pt x="12157" y="3620"/>
                    <a:pt x="12086" y="3584"/>
                    <a:pt x="12097" y="3572"/>
                  </a:cubicBezTo>
                  <a:cubicBezTo>
                    <a:pt x="12097" y="3572"/>
                    <a:pt x="12071" y="3546"/>
                    <a:pt x="12064" y="3546"/>
                  </a:cubicBezTo>
                  <a:cubicBezTo>
                    <a:pt x="12062" y="3546"/>
                    <a:pt x="12062" y="3547"/>
                    <a:pt x="12062" y="3549"/>
                  </a:cubicBezTo>
                  <a:cubicBezTo>
                    <a:pt x="12038" y="3525"/>
                    <a:pt x="12050" y="3513"/>
                    <a:pt x="12062" y="3501"/>
                  </a:cubicBezTo>
                  <a:cubicBezTo>
                    <a:pt x="12062" y="3501"/>
                    <a:pt x="12050" y="3501"/>
                    <a:pt x="12038" y="3489"/>
                  </a:cubicBezTo>
                  <a:cubicBezTo>
                    <a:pt x="12034" y="3488"/>
                    <a:pt x="12031" y="3487"/>
                    <a:pt x="12029" y="3487"/>
                  </a:cubicBezTo>
                  <a:cubicBezTo>
                    <a:pt x="12016" y="3487"/>
                    <a:pt x="12032" y="3508"/>
                    <a:pt x="12021" y="3508"/>
                  </a:cubicBezTo>
                  <a:cubicBezTo>
                    <a:pt x="12018" y="3508"/>
                    <a:pt x="12012" y="3506"/>
                    <a:pt x="12002" y="3501"/>
                  </a:cubicBezTo>
                  <a:lnTo>
                    <a:pt x="12002" y="3501"/>
                  </a:lnTo>
                  <a:lnTo>
                    <a:pt x="12038" y="3537"/>
                  </a:lnTo>
                  <a:cubicBezTo>
                    <a:pt x="12014" y="3537"/>
                    <a:pt x="11978" y="3513"/>
                    <a:pt x="11966" y="3501"/>
                  </a:cubicBezTo>
                  <a:cubicBezTo>
                    <a:pt x="11943" y="3489"/>
                    <a:pt x="11939" y="3486"/>
                    <a:pt x="11942" y="3486"/>
                  </a:cubicBezTo>
                  <a:cubicBezTo>
                    <a:pt x="11944" y="3486"/>
                    <a:pt x="11951" y="3488"/>
                    <a:pt x="11956" y="3488"/>
                  </a:cubicBezTo>
                  <a:cubicBezTo>
                    <a:pt x="11964" y="3488"/>
                    <a:pt x="11966" y="3484"/>
                    <a:pt x="11943" y="3465"/>
                  </a:cubicBezTo>
                  <a:lnTo>
                    <a:pt x="11943" y="3477"/>
                  </a:lnTo>
                  <a:cubicBezTo>
                    <a:pt x="11895" y="3453"/>
                    <a:pt x="11919" y="3430"/>
                    <a:pt x="11931" y="3430"/>
                  </a:cubicBezTo>
                  <a:cubicBezTo>
                    <a:pt x="11955" y="3430"/>
                    <a:pt x="11966" y="3430"/>
                    <a:pt x="12002" y="3442"/>
                  </a:cubicBezTo>
                  <a:lnTo>
                    <a:pt x="12002" y="3465"/>
                  </a:lnTo>
                  <a:cubicBezTo>
                    <a:pt x="12007" y="3467"/>
                    <a:pt x="12011" y="3468"/>
                    <a:pt x="12013" y="3468"/>
                  </a:cubicBezTo>
                  <a:cubicBezTo>
                    <a:pt x="12029" y="3468"/>
                    <a:pt x="12004" y="3440"/>
                    <a:pt x="12014" y="3430"/>
                  </a:cubicBezTo>
                  <a:lnTo>
                    <a:pt x="12014" y="3430"/>
                  </a:lnTo>
                  <a:cubicBezTo>
                    <a:pt x="12014" y="3430"/>
                    <a:pt x="12014" y="3430"/>
                    <a:pt x="12026" y="3442"/>
                  </a:cubicBezTo>
                  <a:cubicBezTo>
                    <a:pt x="12038" y="3430"/>
                    <a:pt x="12026" y="3406"/>
                    <a:pt x="12038" y="3406"/>
                  </a:cubicBezTo>
                  <a:lnTo>
                    <a:pt x="12014" y="3394"/>
                  </a:lnTo>
                  <a:lnTo>
                    <a:pt x="12026" y="3406"/>
                  </a:lnTo>
                  <a:cubicBezTo>
                    <a:pt x="12014" y="3406"/>
                    <a:pt x="11990" y="3406"/>
                    <a:pt x="11978" y="3382"/>
                  </a:cubicBezTo>
                  <a:cubicBezTo>
                    <a:pt x="11975" y="3376"/>
                    <a:pt x="11977" y="3374"/>
                    <a:pt x="11981" y="3374"/>
                  </a:cubicBezTo>
                  <a:cubicBezTo>
                    <a:pt x="11993" y="3374"/>
                    <a:pt x="12032" y="3397"/>
                    <a:pt x="12050" y="3406"/>
                  </a:cubicBezTo>
                  <a:cubicBezTo>
                    <a:pt x="12097" y="3442"/>
                    <a:pt x="12038" y="3418"/>
                    <a:pt x="12050" y="3442"/>
                  </a:cubicBezTo>
                  <a:cubicBezTo>
                    <a:pt x="12060" y="3446"/>
                    <a:pt x="12066" y="3448"/>
                    <a:pt x="12070" y="3448"/>
                  </a:cubicBezTo>
                  <a:cubicBezTo>
                    <a:pt x="12084" y="3448"/>
                    <a:pt x="12075" y="3428"/>
                    <a:pt x="12096" y="3428"/>
                  </a:cubicBezTo>
                  <a:cubicBezTo>
                    <a:pt x="12100" y="3428"/>
                    <a:pt x="12104" y="3428"/>
                    <a:pt x="12109" y="3430"/>
                  </a:cubicBezTo>
                  <a:cubicBezTo>
                    <a:pt x="12145" y="3465"/>
                    <a:pt x="12086" y="3442"/>
                    <a:pt x="12133" y="3477"/>
                  </a:cubicBezTo>
                  <a:cubicBezTo>
                    <a:pt x="12145" y="3465"/>
                    <a:pt x="12121" y="3442"/>
                    <a:pt x="12133" y="3442"/>
                  </a:cubicBezTo>
                  <a:lnTo>
                    <a:pt x="12133" y="3442"/>
                  </a:lnTo>
                  <a:cubicBezTo>
                    <a:pt x="12157" y="3453"/>
                    <a:pt x="12157" y="3465"/>
                    <a:pt x="12181" y="3489"/>
                  </a:cubicBezTo>
                  <a:lnTo>
                    <a:pt x="12205" y="3489"/>
                  </a:lnTo>
                  <a:cubicBezTo>
                    <a:pt x="12193" y="3513"/>
                    <a:pt x="12264" y="3525"/>
                    <a:pt x="12264" y="3549"/>
                  </a:cubicBezTo>
                  <a:cubicBezTo>
                    <a:pt x="12267" y="3550"/>
                    <a:pt x="12268" y="3551"/>
                    <a:pt x="12269" y="3551"/>
                  </a:cubicBezTo>
                  <a:cubicBezTo>
                    <a:pt x="12275" y="3551"/>
                    <a:pt x="12243" y="3523"/>
                    <a:pt x="12255" y="3523"/>
                  </a:cubicBezTo>
                  <a:cubicBezTo>
                    <a:pt x="12257" y="3523"/>
                    <a:pt x="12260" y="3524"/>
                    <a:pt x="12264" y="3525"/>
                  </a:cubicBezTo>
                  <a:cubicBezTo>
                    <a:pt x="12240" y="3513"/>
                    <a:pt x="12205" y="3489"/>
                    <a:pt x="12193" y="3477"/>
                  </a:cubicBezTo>
                  <a:lnTo>
                    <a:pt x="12216" y="3465"/>
                  </a:lnTo>
                  <a:cubicBezTo>
                    <a:pt x="12222" y="3468"/>
                    <a:pt x="12227" y="3472"/>
                    <a:pt x="12231" y="3477"/>
                  </a:cubicBezTo>
                  <a:lnTo>
                    <a:pt x="12231" y="3477"/>
                  </a:lnTo>
                  <a:cubicBezTo>
                    <a:pt x="12245" y="3472"/>
                    <a:pt x="12180" y="3428"/>
                    <a:pt x="12169" y="3406"/>
                  </a:cubicBezTo>
                  <a:cubicBezTo>
                    <a:pt x="12169" y="3400"/>
                    <a:pt x="12172" y="3397"/>
                    <a:pt x="12176" y="3397"/>
                  </a:cubicBezTo>
                  <a:cubicBezTo>
                    <a:pt x="12181" y="3397"/>
                    <a:pt x="12187" y="3400"/>
                    <a:pt x="12193" y="3406"/>
                  </a:cubicBezTo>
                  <a:cubicBezTo>
                    <a:pt x="12169" y="3358"/>
                    <a:pt x="12181" y="3334"/>
                    <a:pt x="12157" y="3287"/>
                  </a:cubicBezTo>
                  <a:lnTo>
                    <a:pt x="12157" y="3287"/>
                  </a:lnTo>
                  <a:cubicBezTo>
                    <a:pt x="12181" y="3322"/>
                    <a:pt x="12205" y="3322"/>
                    <a:pt x="12228" y="3334"/>
                  </a:cubicBezTo>
                  <a:cubicBezTo>
                    <a:pt x="12228" y="3346"/>
                    <a:pt x="12276" y="3382"/>
                    <a:pt x="12300" y="3394"/>
                  </a:cubicBezTo>
                  <a:cubicBezTo>
                    <a:pt x="12300" y="3382"/>
                    <a:pt x="12264" y="3346"/>
                    <a:pt x="12240" y="3346"/>
                  </a:cubicBezTo>
                  <a:cubicBezTo>
                    <a:pt x="12261" y="3346"/>
                    <a:pt x="12229" y="3320"/>
                    <a:pt x="12242" y="3320"/>
                  </a:cubicBezTo>
                  <a:cubicBezTo>
                    <a:pt x="12244" y="3320"/>
                    <a:pt x="12247" y="3321"/>
                    <a:pt x="12252" y="3322"/>
                  </a:cubicBezTo>
                  <a:cubicBezTo>
                    <a:pt x="12276" y="3322"/>
                    <a:pt x="12300" y="3358"/>
                    <a:pt x="12312" y="3370"/>
                  </a:cubicBezTo>
                  <a:cubicBezTo>
                    <a:pt x="12324" y="3358"/>
                    <a:pt x="12264" y="3322"/>
                    <a:pt x="12288" y="3322"/>
                  </a:cubicBezTo>
                  <a:cubicBezTo>
                    <a:pt x="12288" y="3322"/>
                    <a:pt x="12288" y="3322"/>
                    <a:pt x="12300" y="3334"/>
                  </a:cubicBezTo>
                  <a:cubicBezTo>
                    <a:pt x="12312" y="3334"/>
                    <a:pt x="12300" y="3311"/>
                    <a:pt x="12276" y="3287"/>
                  </a:cubicBezTo>
                  <a:lnTo>
                    <a:pt x="12276" y="3287"/>
                  </a:lnTo>
                  <a:cubicBezTo>
                    <a:pt x="12291" y="3296"/>
                    <a:pt x="12299" y="3299"/>
                    <a:pt x="12304" y="3299"/>
                  </a:cubicBezTo>
                  <a:cubicBezTo>
                    <a:pt x="12314" y="3299"/>
                    <a:pt x="12310" y="3287"/>
                    <a:pt x="12320" y="3287"/>
                  </a:cubicBezTo>
                  <a:cubicBezTo>
                    <a:pt x="12324" y="3287"/>
                    <a:pt x="12333" y="3290"/>
                    <a:pt x="12347" y="3299"/>
                  </a:cubicBezTo>
                  <a:cubicBezTo>
                    <a:pt x="12336" y="3275"/>
                    <a:pt x="12312" y="3287"/>
                    <a:pt x="12288" y="3263"/>
                  </a:cubicBezTo>
                  <a:cubicBezTo>
                    <a:pt x="12276" y="3239"/>
                    <a:pt x="12300" y="3239"/>
                    <a:pt x="12312" y="3239"/>
                  </a:cubicBezTo>
                  <a:cubicBezTo>
                    <a:pt x="12312" y="3251"/>
                    <a:pt x="12324" y="3263"/>
                    <a:pt x="12312" y="3263"/>
                  </a:cubicBezTo>
                  <a:lnTo>
                    <a:pt x="12359" y="3287"/>
                  </a:lnTo>
                  <a:cubicBezTo>
                    <a:pt x="12395" y="3275"/>
                    <a:pt x="12276" y="3203"/>
                    <a:pt x="12324" y="3203"/>
                  </a:cubicBezTo>
                  <a:cubicBezTo>
                    <a:pt x="12335" y="3238"/>
                    <a:pt x="12358" y="3228"/>
                    <a:pt x="12380" y="3259"/>
                  </a:cubicBezTo>
                  <a:lnTo>
                    <a:pt x="12380" y="3259"/>
                  </a:lnTo>
                  <a:cubicBezTo>
                    <a:pt x="12376" y="3248"/>
                    <a:pt x="12391" y="3238"/>
                    <a:pt x="12359" y="3227"/>
                  </a:cubicBezTo>
                  <a:cubicBezTo>
                    <a:pt x="12371" y="3215"/>
                    <a:pt x="12383" y="3215"/>
                    <a:pt x="12383" y="3215"/>
                  </a:cubicBezTo>
                  <a:cubicBezTo>
                    <a:pt x="12383" y="3203"/>
                    <a:pt x="12371" y="3180"/>
                    <a:pt x="12347" y="3168"/>
                  </a:cubicBezTo>
                  <a:cubicBezTo>
                    <a:pt x="12351" y="3164"/>
                    <a:pt x="12358" y="3162"/>
                    <a:pt x="12366" y="3162"/>
                  </a:cubicBezTo>
                  <a:cubicBezTo>
                    <a:pt x="12382" y="3162"/>
                    <a:pt x="12403" y="3168"/>
                    <a:pt x="12419" y="3168"/>
                  </a:cubicBezTo>
                  <a:cubicBezTo>
                    <a:pt x="12407" y="3120"/>
                    <a:pt x="12467" y="3132"/>
                    <a:pt x="12467" y="3084"/>
                  </a:cubicBezTo>
                  <a:lnTo>
                    <a:pt x="12455" y="3084"/>
                  </a:lnTo>
                  <a:cubicBezTo>
                    <a:pt x="12478" y="3072"/>
                    <a:pt x="12395" y="3061"/>
                    <a:pt x="12419" y="3037"/>
                  </a:cubicBezTo>
                  <a:lnTo>
                    <a:pt x="12419" y="3037"/>
                  </a:lnTo>
                  <a:cubicBezTo>
                    <a:pt x="12443" y="3055"/>
                    <a:pt x="12452" y="3058"/>
                    <a:pt x="12459" y="3058"/>
                  </a:cubicBezTo>
                  <a:cubicBezTo>
                    <a:pt x="12463" y="3058"/>
                    <a:pt x="12466" y="3057"/>
                    <a:pt x="12471" y="3057"/>
                  </a:cubicBezTo>
                  <a:cubicBezTo>
                    <a:pt x="12475" y="3057"/>
                    <a:pt x="12481" y="3058"/>
                    <a:pt x="12490" y="3061"/>
                  </a:cubicBezTo>
                  <a:cubicBezTo>
                    <a:pt x="12526" y="3049"/>
                    <a:pt x="12490" y="2989"/>
                    <a:pt x="12538" y="2989"/>
                  </a:cubicBezTo>
                  <a:cubicBezTo>
                    <a:pt x="12538" y="2989"/>
                    <a:pt x="12550" y="3001"/>
                    <a:pt x="12550" y="3013"/>
                  </a:cubicBezTo>
                  <a:cubicBezTo>
                    <a:pt x="12574" y="3001"/>
                    <a:pt x="12586" y="2977"/>
                    <a:pt x="12597" y="2965"/>
                  </a:cubicBezTo>
                  <a:cubicBezTo>
                    <a:pt x="12657" y="2965"/>
                    <a:pt x="12633" y="2918"/>
                    <a:pt x="12633" y="2882"/>
                  </a:cubicBezTo>
                  <a:cubicBezTo>
                    <a:pt x="12645" y="2882"/>
                    <a:pt x="12657" y="2894"/>
                    <a:pt x="12657" y="2906"/>
                  </a:cubicBezTo>
                  <a:cubicBezTo>
                    <a:pt x="12681" y="2894"/>
                    <a:pt x="12705" y="2882"/>
                    <a:pt x="12669" y="2834"/>
                  </a:cubicBezTo>
                  <a:lnTo>
                    <a:pt x="12669" y="2834"/>
                  </a:lnTo>
                  <a:cubicBezTo>
                    <a:pt x="12684" y="2840"/>
                    <a:pt x="12690" y="2842"/>
                    <a:pt x="12693" y="2842"/>
                  </a:cubicBezTo>
                  <a:cubicBezTo>
                    <a:pt x="12701" y="2842"/>
                    <a:pt x="12672" y="2822"/>
                    <a:pt x="12717" y="2822"/>
                  </a:cubicBezTo>
                  <a:cubicBezTo>
                    <a:pt x="12728" y="2834"/>
                    <a:pt x="12728" y="2834"/>
                    <a:pt x="12728" y="2834"/>
                  </a:cubicBezTo>
                  <a:cubicBezTo>
                    <a:pt x="12752" y="2834"/>
                    <a:pt x="12752" y="2822"/>
                    <a:pt x="12764" y="2822"/>
                  </a:cubicBezTo>
                  <a:cubicBezTo>
                    <a:pt x="12752" y="2775"/>
                    <a:pt x="12693" y="2727"/>
                    <a:pt x="12728" y="2715"/>
                  </a:cubicBezTo>
                  <a:lnTo>
                    <a:pt x="12728" y="2715"/>
                  </a:lnTo>
                  <a:cubicBezTo>
                    <a:pt x="12800" y="2751"/>
                    <a:pt x="12740" y="2739"/>
                    <a:pt x="12788" y="2775"/>
                  </a:cubicBezTo>
                  <a:cubicBezTo>
                    <a:pt x="12776" y="2763"/>
                    <a:pt x="12764" y="2751"/>
                    <a:pt x="12788" y="2751"/>
                  </a:cubicBezTo>
                  <a:cubicBezTo>
                    <a:pt x="12812" y="2775"/>
                    <a:pt x="12800" y="2763"/>
                    <a:pt x="12824" y="2787"/>
                  </a:cubicBezTo>
                  <a:cubicBezTo>
                    <a:pt x="12848" y="2787"/>
                    <a:pt x="12776" y="2715"/>
                    <a:pt x="12788" y="2715"/>
                  </a:cubicBezTo>
                  <a:cubicBezTo>
                    <a:pt x="12772" y="2715"/>
                    <a:pt x="12767" y="2710"/>
                    <a:pt x="12765" y="2710"/>
                  </a:cubicBezTo>
                  <a:cubicBezTo>
                    <a:pt x="12764" y="2710"/>
                    <a:pt x="12764" y="2711"/>
                    <a:pt x="12764" y="2715"/>
                  </a:cubicBezTo>
                  <a:cubicBezTo>
                    <a:pt x="12728" y="2680"/>
                    <a:pt x="12776" y="2680"/>
                    <a:pt x="12764" y="2656"/>
                  </a:cubicBezTo>
                  <a:lnTo>
                    <a:pt x="12764" y="2656"/>
                  </a:lnTo>
                  <a:cubicBezTo>
                    <a:pt x="12764" y="2661"/>
                    <a:pt x="12760" y="2664"/>
                    <a:pt x="12754" y="2664"/>
                  </a:cubicBezTo>
                  <a:cubicBezTo>
                    <a:pt x="12744" y="2664"/>
                    <a:pt x="12730" y="2658"/>
                    <a:pt x="12717" y="2644"/>
                  </a:cubicBezTo>
                  <a:cubicBezTo>
                    <a:pt x="12740" y="2632"/>
                    <a:pt x="12681" y="2584"/>
                    <a:pt x="12669" y="2560"/>
                  </a:cubicBezTo>
                  <a:cubicBezTo>
                    <a:pt x="12705" y="2560"/>
                    <a:pt x="12717" y="2608"/>
                    <a:pt x="12764" y="2632"/>
                  </a:cubicBezTo>
                  <a:cubicBezTo>
                    <a:pt x="12776" y="2644"/>
                    <a:pt x="12824" y="2656"/>
                    <a:pt x="12836" y="2680"/>
                  </a:cubicBezTo>
                  <a:cubicBezTo>
                    <a:pt x="12848" y="2668"/>
                    <a:pt x="12824" y="2632"/>
                    <a:pt x="12824" y="2608"/>
                  </a:cubicBezTo>
                  <a:lnTo>
                    <a:pt x="12824" y="2608"/>
                  </a:lnTo>
                  <a:lnTo>
                    <a:pt x="12836" y="2620"/>
                  </a:lnTo>
                  <a:cubicBezTo>
                    <a:pt x="12836" y="2596"/>
                    <a:pt x="12800" y="2549"/>
                    <a:pt x="12836" y="2549"/>
                  </a:cubicBezTo>
                  <a:lnTo>
                    <a:pt x="12812" y="2549"/>
                  </a:lnTo>
                  <a:cubicBezTo>
                    <a:pt x="12812" y="2539"/>
                    <a:pt x="12820" y="2529"/>
                    <a:pt x="12810" y="2513"/>
                  </a:cubicBezTo>
                  <a:lnTo>
                    <a:pt x="12810" y="2513"/>
                  </a:lnTo>
                  <a:cubicBezTo>
                    <a:pt x="12824" y="2524"/>
                    <a:pt x="12845" y="2527"/>
                    <a:pt x="12856" y="2534"/>
                  </a:cubicBezTo>
                  <a:lnTo>
                    <a:pt x="12856" y="2534"/>
                  </a:lnTo>
                  <a:cubicBezTo>
                    <a:pt x="12801" y="2488"/>
                    <a:pt x="12846" y="2464"/>
                    <a:pt x="12788" y="2418"/>
                  </a:cubicBezTo>
                  <a:cubicBezTo>
                    <a:pt x="12812" y="2418"/>
                    <a:pt x="12836" y="2441"/>
                    <a:pt x="12848" y="2453"/>
                  </a:cubicBezTo>
                  <a:cubicBezTo>
                    <a:pt x="12836" y="2465"/>
                    <a:pt x="12824" y="2453"/>
                    <a:pt x="12836" y="2489"/>
                  </a:cubicBezTo>
                  <a:cubicBezTo>
                    <a:pt x="12842" y="2483"/>
                    <a:pt x="12850" y="2480"/>
                    <a:pt x="12859" y="2480"/>
                  </a:cubicBezTo>
                  <a:cubicBezTo>
                    <a:pt x="12868" y="2480"/>
                    <a:pt x="12877" y="2483"/>
                    <a:pt x="12883" y="2489"/>
                  </a:cubicBezTo>
                  <a:cubicBezTo>
                    <a:pt x="12848" y="2453"/>
                    <a:pt x="12848" y="2418"/>
                    <a:pt x="12812" y="2382"/>
                  </a:cubicBezTo>
                  <a:lnTo>
                    <a:pt x="12812" y="2382"/>
                  </a:lnTo>
                  <a:cubicBezTo>
                    <a:pt x="12836" y="2394"/>
                    <a:pt x="12848" y="2394"/>
                    <a:pt x="12883" y="2418"/>
                  </a:cubicBezTo>
                  <a:cubicBezTo>
                    <a:pt x="12883" y="2370"/>
                    <a:pt x="12764" y="2358"/>
                    <a:pt x="12788" y="2322"/>
                  </a:cubicBezTo>
                  <a:lnTo>
                    <a:pt x="12788" y="2322"/>
                  </a:lnTo>
                  <a:cubicBezTo>
                    <a:pt x="12829" y="2333"/>
                    <a:pt x="12826" y="2360"/>
                    <a:pt x="12839" y="2360"/>
                  </a:cubicBezTo>
                  <a:cubicBezTo>
                    <a:pt x="12842" y="2360"/>
                    <a:pt x="12844" y="2360"/>
                    <a:pt x="12848" y="2358"/>
                  </a:cubicBezTo>
                  <a:lnTo>
                    <a:pt x="12859" y="2370"/>
                  </a:lnTo>
                  <a:cubicBezTo>
                    <a:pt x="12877" y="2379"/>
                    <a:pt x="12886" y="2382"/>
                    <a:pt x="12889" y="2382"/>
                  </a:cubicBezTo>
                  <a:cubicBezTo>
                    <a:pt x="12904" y="2382"/>
                    <a:pt x="12802" y="2308"/>
                    <a:pt x="12812" y="2299"/>
                  </a:cubicBezTo>
                  <a:lnTo>
                    <a:pt x="12812" y="2299"/>
                  </a:lnTo>
                  <a:cubicBezTo>
                    <a:pt x="12859" y="2334"/>
                    <a:pt x="12836" y="2334"/>
                    <a:pt x="12883" y="2346"/>
                  </a:cubicBezTo>
                  <a:cubicBezTo>
                    <a:pt x="12883" y="2322"/>
                    <a:pt x="12812" y="2263"/>
                    <a:pt x="12836" y="2263"/>
                  </a:cubicBezTo>
                  <a:lnTo>
                    <a:pt x="12836" y="2263"/>
                  </a:lnTo>
                  <a:lnTo>
                    <a:pt x="12859" y="2275"/>
                  </a:lnTo>
                  <a:cubicBezTo>
                    <a:pt x="12859" y="2263"/>
                    <a:pt x="12871" y="2263"/>
                    <a:pt x="12883" y="2251"/>
                  </a:cubicBezTo>
                  <a:cubicBezTo>
                    <a:pt x="12883" y="2251"/>
                    <a:pt x="12895" y="2251"/>
                    <a:pt x="12895" y="2239"/>
                  </a:cubicBezTo>
                  <a:cubicBezTo>
                    <a:pt x="12895" y="2251"/>
                    <a:pt x="12895" y="2251"/>
                    <a:pt x="12895" y="2251"/>
                  </a:cubicBezTo>
                  <a:lnTo>
                    <a:pt x="12907" y="2251"/>
                  </a:lnTo>
                  <a:cubicBezTo>
                    <a:pt x="12907" y="2251"/>
                    <a:pt x="12907" y="2251"/>
                    <a:pt x="12907" y="2263"/>
                  </a:cubicBezTo>
                  <a:lnTo>
                    <a:pt x="12871" y="2287"/>
                  </a:lnTo>
                  <a:cubicBezTo>
                    <a:pt x="12883" y="2287"/>
                    <a:pt x="12907" y="2287"/>
                    <a:pt x="12895" y="2299"/>
                  </a:cubicBezTo>
                  <a:cubicBezTo>
                    <a:pt x="12907" y="2287"/>
                    <a:pt x="12895" y="2287"/>
                    <a:pt x="12895" y="2287"/>
                  </a:cubicBezTo>
                  <a:cubicBezTo>
                    <a:pt x="12943" y="2239"/>
                    <a:pt x="12955" y="2275"/>
                    <a:pt x="13002" y="2215"/>
                  </a:cubicBezTo>
                  <a:lnTo>
                    <a:pt x="12990" y="2203"/>
                  </a:lnTo>
                  <a:cubicBezTo>
                    <a:pt x="13006" y="2203"/>
                    <a:pt x="13027" y="2187"/>
                    <a:pt x="13040" y="2187"/>
                  </a:cubicBezTo>
                  <a:cubicBezTo>
                    <a:pt x="13046" y="2187"/>
                    <a:pt x="13050" y="2191"/>
                    <a:pt x="13050" y="2203"/>
                  </a:cubicBezTo>
                  <a:cubicBezTo>
                    <a:pt x="13050" y="2204"/>
                    <a:pt x="13050" y="2204"/>
                    <a:pt x="13049" y="2204"/>
                  </a:cubicBezTo>
                  <a:lnTo>
                    <a:pt x="13049" y="2204"/>
                  </a:lnTo>
                  <a:cubicBezTo>
                    <a:pt x="13053" y="2203"/>
                    <a:pt x="13055" y="2202"/>
                    <a:pt x="13058" y="2202"/>
                  </a:cubicBezTo>
                  <a:cubicBezTo>
                    <a:pt x="13059" y="2202"/>
                    <a:pt x="13061" y="2202"/>
                    <a:pt x="13062" y="2203"/>
                  </a:cubicBezTo>
                  <a:cubicBezTo>
                    <a:pt x="13062" y="2191"/>
                    <a:pt x="13086" y="2168"/>
                    <a:pt x="13098" y="2156"/>
                  </a:cubicBezTo>
                  <a:cubicBezTo>
                    <a:pt x="13098" y="2156"/>
                    <a:pt x="13092" y="2140"/>
                    <a:pt x="13085" y="2140"/>
                  </a:cubicBezTo>
                  <a:cubicBezTo>
                    <a:pt x="13082" y="2140"/>
                    <a:pt x="13078" y="2144"/>
                    <a:pt x="13074" y="2156"/>
                  </a:cubicBezTo>
                  <a:cubicBezTo>
                    <a:pt x="13050" y="2179"/>
                    <a:pt x="13050" y="2179"/>
                    <a:pt x="13038" y="2179"/>
                  </a:cubicBezTo>
                  <a:cubicBezTo>
                    <a:pt x="13026" y="2168"/>
                    <a:pt x="13050" y="2156"/>
                    <a:pt x="13062" y="2144"/>
                  </a:cubicBezTo>
                  <a:cubicBezTo>
                    <a:pt x="13060" y="2140"/>
                    <a:pt x="13058" y="2139"/>
                    <a:pt x="13055" y="2139"/>
                  </a:cubicBezTo>
                  <a:cubicBezTo>
                    <a:pt x="13041" y="2139"/>
                    <a:pt x="13017" y="2181"/>
                    <a:pt x="13005" y="2181"/>
                  </a:cubicBezTo>
                  <a:cubicBezTo>
                    <a:pt x="13004" y="2181"/>
                    <a:pt x="13003" y="2180"/>
                    <a:pt x="13002" y="2179"/>
                  </a:cubicBezTo>
                  <a:lnTo>
                    <a:pt x="13002" y="2168"/>
                  </a:lnTo>
                  <a:cubicBezTo>
                    <a:pt x="12990" y="2179"/>
                    <a:pt x="12967" y="2168"/>
                    <a:pt x="12943" y="2203"/>
                  </a:cubicBezTo>
                  <a:cubicBezTo>
                    <a:pt x="12952" y="2184"/>
                    <a:pt x="12948" y="2180"/>
                    <a:pt x="12941" y="2180"/>
                  </a:cubicBezTo>
                  <a:cubicBezTo>
                    <a:pt x="12936" y="2180"/>
                    <a:pt x="12930" y="2182"/>
                    <a:pt x="12925" y="2182"/>
                  </a:cubicBezTo>
                  <a:cubicBezTo>
                    <a:pt x="12919" y="2182"/>
                    <a:pt x="12915" y="2179"/>
                    <a:pt x="12919" y="2168"/>
                  </a:cubicBezTo>
                  <a:lnTo>
                    <a:pt x="12919" y="2168"/>
                  </a:lnTo>
                  <a:lnTo>
                    <a:pt x="12895" y="2215"/>
                  </a:lnTo>
                  <a:cubicBezTo>
                    <a:pt x="12889" y="2212"/>
                    <a:pt x="12882" y="2210"/>
                    <a:pt x="12877" y="2210"/>
                  </a:cubicBezTo>
                  <a:cubicBezTo>
                    <a:pt x="12862" y="2210"/>
                    <a:pt x="12854" y="2222"/>
                    <a:pt x="12871" y="2239"/>
                  </a:cubicBezTo>
                  <a:cubicBezTo>
                    <a:pt x="12859" y="2227"/>
                    <a:pt x="12848" y="2215"/>
                    <a:pt x="12836" y="2215"/>
                  </a:cubicBezTo>
                  <a:cubicBezTo>
                    <a:pt x="12836" y="2203"/>
                    <a:pt x="12836" y="2203"/>
                    <a:pt x="12824" y="2203"/>
                  </a:cubicBezTo>
                  <a:cubicBezTo>
                    <a:pt x="12800" y="2203"/>
                    <a:pt x="12788" y="2191"/>
                    <a:pt x="12776" y="2179"/>
                  </a:cubicBezTo>
                  <a:lnTo>
                    <a:pt x="12764" y="2179"/>
                  </a:lnTo>
                  <a:lnTo>
                    <a:pt x="12776" y="2191"/>
                  </a:lnTo>
                  <a:cubicBezTo>
                    <a:pt x="12764" y="2179"/>
                    <a:pt x="12752" y="2179"/>
                    <a:pt x="12740" y="2179"/>
                  </a:cubicBezTo>
                  <a:cubicBezTo>
                    <a:pt x="12764" y="2156"/>
                    <a:pt x="12752" y="2168"/>
                    <a:pt x="12752" y="2156"/>
                  </a:cubicBezTo>
                  <a:cubicBezTo>
                    <a:pt x="12767" y="2137"/>
                    <a:pt x="12775" y="2131"/>
                    <a:pt x="12781" y="2131"/>
                  </a:cubicBezTo>
                  <a:cubicBezTo>
                    <a:pt x="12790" y="2131"/>
                    <a:pt x="12793" y="2144"/>
                    <a:pt x="12800" y="2144"/>
                  </a:cubicBezTo>
                  <a:cubicBezTo>
                    <a:pt x="12824" y="2108"/>
                    <a:pt x="12871" y="2084"/>
                    <a:pt x="12895" y="2048"/>
                  </a:cubicBezTo>
                  <a:lnTo>
                    <a:pt x="12919" y="2060"/>
                  </a:lnTo>
                  <a:cubicBezTo>
                    <a:pt x="12934" y="2036"/>
                    <a:pt x="12924" y="2034"/>
                    <a:pt x="12911" y="2034"/>
                  </a:cubicBezTo>
                  <a:cubicBezTo>
                    <a:pt x="12908" y="2034"/>
                    <a:pt x="12905" y="2034"/>
                    <a:pt x="12903" y="2034"/>
                  </a:cubicBezTo>
                  <a:cubicBezTo>
                    <a:pt x="12886" y="2034"/>
                    <a:pt x="12871" y="2031"/>
                    <a:pt x="12895" y="1989"/>
                  </a:cubicBezTo>
                  <a:cubicBezTo>
                    <a:pt x="12883" y="1989"/>
                    <a:pt x="12883" y="1989"/>
                    <a:pt x="12883" y="1953"/>
                  </a:cubicBezTo>
                  <a:lnTo>
                    <a:pt x="12848" y="2001"/>
                  </a:lnTo>
                  <a:cubicBezTo>
                    <a:pt x="12848" y="1989"/>
                    <a:pt x="12871" y="1953"/>
                    <a:pt x="12871" y="1953"/>
                  </a:cubicBezTo>
                  <a:cubicBezTo>
                    <a:pt x="12871" y="1941"/>
                    <a:pt x="12859" y="1941"/>
                    <a:pt x="12859" y="1941"/>
                  </a:cubicBezTo>
                  <a:cubicBezTo>
                    <a:pt x="12871" y="1929"/>
                    <a:pt x="12871" y="1918"/>
                    <a:pt x="12883" y="1918"/>
                  </a:cubicBezTo>
                  <a:cubicBezTo>
                    <a:pt x="12889" y="1906"/>
                    <a:pt x="12889" y="1900"/>
                    <a:pt x="12886" y="1900"/>
                  </a:cubicBezTo>
                  <a:lnTo>
                    <a:pt x="12886" y="1900"/>
                  </a:lnTo>
                  <a:cubicBezTo>
                    <a:pt x="12883" y="1900"/>
                    <a:pt x="12877" y="1906"/>
                    <a:pt x="12871" y="1918"/>
                  </a:cubicBezTo>
                  <a:cubicBezTo>
                    <a:pt x="12859" y="1918"/>
                    <a:pt x="12859" y="1918"/>
                    <a:pt x="12848" y="1906"/>
                  </a:cubicBezTo>
                  <a:lnTo>
                    <a:pt x="12836" y="1906"/>
                  </a:lnTo>
                  <a:cubicBezTo>
                    <a:pt x="12836" y="1918"/>
                    <a:pt x="12812" y="1953"/>
                    <a:pt x="12812" y="1977"/>
                  </a:cubicBezTo>
                  <a:cubicBezTo>
                    <a:pt x="12800" y="1929"/>
                    <a:pt x="12776" y="1929"/>
                    <a:pt x="12800" y="1882"/>
                  </a:cubicBezTo>
                  <a:cubicBezTo>
                    <a:pt x="12812" y="1858"/>
                    <a:pt x="12824" y="1846"/>
                    <a:pt x="12824" y="1846"/>
                  </a:cubicBezTo>
                  <a:cubicBezTo>
                    <a:pt x="12824" y="1843"/>
                    <a:pt x="12822" y="1841"/>
                    <a:pt x="12819" y="1841"/>
                  </a:cubicBezTo>
                  <a:cubicBezTo>
                    <a:pt x="12811" y="1841"/>
                    <a:pt x="12794" y="1852"/>
                    <a:pt x="12776" y="1870"/>
                  </a:cubicBezTo>
                  <a:cubicBezTo>
                    <a:pt x="12776" y="1858"/>
                    <a:pt x="12788" y="1846"/>
                    <a:pt x="12788" y="1834"/>
                  </a:cubicBezTo>
                  <a:cubicBezTo>
                    <a:pt x="12788" y="1834"/>
                    <a:pt x="12788" y="1822"/>
                    <a:pt x="12788" y="1822"/>
                  </a:cubicBezTo>
                  <a:cubicBezTo>
                    <a:pt x="12774" y="1836"/>
                    <a:pt x="12766" y="1839"/>
                    <a:pt x="12760" y="1839"/>
                  </a:cubicBezTo>
                  <a:cubicBezTo>
                    <a:pt x="12755" y="1839"/>
                    <a:pt x="12752" y="1837"/>
                    <a:pt x="12749" y="1837"/>
                  </a:cubicBezTo>
                  <a:cubicBezTo>
                    <a:pt x="12746" y="1837"/>
                    <a:pt x="12744" y="1839"/>
                    <a:pt x="12740" y="1846"/>
                  </a:cubicBezTo>
                  <a:cubicBezTo>
                    <a:pt x="12740" y="1846"/>
                    <a:pt x="12740" y="1858"/>
                    <a:pt x="12752" y="1858"/>
                  </a:cubicBezTo>
                  <a:cubicBezTo>
                    <a:pt x="12727" y="1875"/>
                    <a:pt x="12708" y="1892"/>
                    <a:pt x="12703" y="1892"/>
                  </a:cubicBezTo>
                  <a:cubicBezTo>
                    <a:pt x="12701" y="1892"/>
                    <a:pt x="12701" y="1889"/>
                    <a:pt x="12705" y="1882"/>
                  </a:cubicBezTo>
                  <a:cubicBezTo>
                    <a:pt x="12725" y="1861"/>
                    <a:pt x="12719" y="1832"/>
                    <a:pt x="12740" y="1832"/>
                  </a:cubicBezTo>
                  <a:cubicBezTo>
                    <a:pt x="12743" y="1832"/>
                    <a:pt x="12747" y="1833"/>
                    <a:pt x="12752" y="1834"/>
                  </a:cubicBezTo>
                  <a:cubicBezTo>
                    <a:pt x="12759" y="1814"/>
                    <a:pt x="12759" y="1807"/>
                    <a:pt x="12756" y="1807"/>
                  </a:cubicBezTo>
                  <a:lnTo>
                    <a:pt x="12756" y="1807"/>
                  </a:lnTo>
                  <a:cubicBezTo>
                    <a:pt x="12749" y="1807"/>
                    <a:pt x="12726" y="1838"/>
                    <a:pt x="12719" y="1838"/>
                  </a:cubicBezTo>
                  <a:cubicBezTo>
                    <a:pt x="12717" y="1838"/>
                    <a:pt x="12717" y="1837"/>
                    <a:pt x="12717" y="1834"/>
                  </a:cubicBezTo>
                  <a:lnTo>
                    <a:pt x="12717" y="1798"/>
                  </a:lnTo>
                  <a:cubicBezTo>
                    <a:pt x="12725" y="1790"/>
                    <a:pt x="12731" y="1787"/>
                    <a:pt x="12735" y="1787"/>
                  </a:cubicBezTo>
                  <a:cubicBezTo>
                    <a:pt x="12739" y="1787"/>
                    <a:pt x="12742" y="1790"/>
                    <a:pt x="12746" y="1790"/>
                  </a:cubicBezTo>
                  <a:cubicBezTo>
                    <a:pt x="12747" y="1790"/>
                    <a:pt x="12750" y="1789"/>
                    <a:pt x="12752" y="1787"/>
                  </a:cubicBezTo>
                  <a:lnTo>
                    <a:pt x="12740" y="1787"/>
                  </a:lnTo>
                  <a:cubicBezTo>
                    <a:pt x="12747" y="1780"/>
                    <a:pt x="12753" y="1778"/>
                    <a:pt x="12758" y="1778"/>
                  </a:cubicBezTo>
                  <a:cubicBezTo>
                    <a:pt x="12768" y="1778"/>
                    <a:pt x="12777" y="1783"/>
                    <a:pt x="12791" y="1783"/>
                  </a:cubicBezTo>
                  <a:cubicBezTo>
                    <a:pt x="12800" y="1783"/>
                    <a:pt x="12811" y="1781"/>
                    <a:pt x="12824" y="1775"/>
                  </a:cubicBezTo>
                  <a:lnTo>
                    <a:pt x="12800" y="1739"/>
                  </a:lnTo>
                  <a:cubicBezTo>
                    <a:pt x="12796" y="1740"/>
                    <a:pt x="12792" y="1740"/>
                    <a:pt x="12788" y="1740"/>
                  </a:cubicBezTo>
                  <a:cubicBezTo>
                    <a:pt x="12747" y="1740"/>
                    <a:pt x="12722" y="1694"/>
                    <a:pt x="12673" y="1694"/>
                  </a:cubicBezTo>
                  <a:cubicBezTo>
                    <a:pt x="12661" y="1694"/>
                    <a:pt x="12648" y="1697"/>
                    <a:pt x="12633" y="1703"/>
                  </a:cubicBezTo>
                  <a:cubicBezTo>
                    <a:pt x="12633" y="1715"/>
                    <a:pt x="12633" y="1715"/>
                    <a:pt x="12621" y="1727"/>
                  </a:cubicBezTo>
                  <a:lnTo>
                    <a:pt x="12621" y="1715"/>
                  </a:lnTo>
                  <a:lnTo>
                    <a:pt x="12597" y="1739"/>
                  </a:lnTo>
                  <a:cubicBezTo>
                    <a:pt x="12621" y="1703"/>
                    <a:pt x="12609" y="1691"/>
                    <a:pt x="12609" y="1656"/>
                  </a:cubicBezTo>
                  <a:lnTo>
                    <a:pt x="12609" y="1656"/>
                  </a:lnTo>
                  <a:cubicBezTo>
                    <a:pt x="12609" y="1679"/>
                    <a:pt x="12609" y="1679"/>
                    <a:pt x="12586" y="1703"/>
                  </a:cubicBezTo>
                  <a:cubicBezTo>
                    <a:pt x="12570" y="1726"/>
                    <a:pt x="12560" y="1739"/>
                    <a:pt x="12554" y="1739"/>
                  </a:cubicBezTo>
                  <a:cubicBezTo>
                    <a:pt x="12551" y="1739"/>
                    <a:pt x="12550" y="1735"/>
                    <a:pt x="12550" y="1727"/>
                  </a:cubicBezTo>
                  <a:cubicBezTo>
                    <a:pt x="12562" y="1703"/>
                    <a:pt x="12574" y="1715"/>
                    <a:pt x="12574" y="1691"/>
                  </a:cubicBezTo>
                  <a:lnTo>
                    <a:pt x="12574" y="1691"/>
                  </a:lnTo>
                  <a:cubicBezTo>
                    <a:pt x="12574" y="1703"/>
                    <a:pt x="12562" y="1715"/>
                    <a:pt x="12550" y="1715"/>
                  </a:cubicBezTo>
                  <a:cubicBezTo>
                    <a:pt x="12562" y="1691"/>
                    <a:pt x="12550" y="1679"/>
                    <a:pt x="12562" y="1656"/>
                  </a:cubicBezTo>
                  <a:cubicBezTo>
                    <a:pt x="12568" y="1656"/>
                    <a:pt x="12571" y="1658"/>
                    <a:pt x="12571" y="1661"/>
                  </a:cubicBezTo>
                  <a:lnTo>
                    <a:pt x="12571" y="1661"/>
                  </a:lnTo>
                  <a:cubicBezTo>
                    <a:pt x="12576" y="1653"/>
                    <a:pt x="12581" y="1640"/>
                    <a:pt x="12597" y="1632"/>
                  </a:cubicBezTo>
                  <a:lnTo>
                    <a:pt x="12574" y="1632"/>
                  </a:lnTo>
                  <a:cubicBezTo>
                    <a:pt x="12586" y="1608"/>
                    <a:pt x="12597" y="1608"/>
                    <a:pt x="12609" y="1584"/>
                  </a:cubicBezTo>
                  <a:cubicBezTo>
                    <a:pt x="12574" y="1584"/>
                    <a:pt x="12526" y="1632"/>
                    <a:pt x="12502" y="1632"/>
                  </a:cubicBezTo>
                  <a:cubicBezTo>
                    <a:pt x="12513" y="1621"/>
                    <a:pt x="12542" y="1582"/>
                    <a:pt x="12540" y="1582"/>
                  </a:cubicBezTo>
                  <a:lnTo>
                    <a:pt x="12540" y="1582"/>
                  </a:lnTo>
                  <a:cubicBezTo>
                    <a:pt x="12540" y="1582"/>
                    <a:pt x="12539" y="1583"/>
                    <a:pt x="12538" y="1584"/>
                  </a:cubicBezTo>
                  <a:cubicBezTo>
                    <a:pt x="12538" y="1580"/>
                    <a:pt x="12536" y="1579"/>
                    <a:pt x="12533" y="1579"/>
                  </a:cubicBezTo>
                  <a:cubicBezTo>
                    <a:pt x="12522" y="1579"/>
                    <a:pt x="12497" y="1595"/>
                    <a:pt x="12478" y="1608"/>
                  </a:cubicBezTo>
                  <a:lnTo>
                    <a:pt x="12478" y="1608"/>
                  </a:lnTo>
                  <a:cubicBezTo>
                    <a:pt x="12442" y="1560"/>
                    <a:pt x="12407" y="1524"/>
                    <a:pt x="12395" y="1453"/>
                  </a:cubicBezTo>
                  <a:lnTo>
                    <a:pt x="12347" y="1489"/>
                  </a:lnTo>
                  <a:lnTo>
                    <a:pt x="12359" y="1453"/>
                  </a:lnTo>
                  <a:cubicBezTo>
                    <a:pt x="12336" y="1382"/>
                    <a:pt x="12276" y="1394"/>
                    <a:pt x="12228" y="1382"/>
                  </a:cubicBezTo>
                  <a:cubicBezTo>
                    <a:pt x="12205" y="1370"/>
                    <a:pt x="12240" y="1334"/>
                    <a:pt x="12240" y="1322"/>
                  </a:cubicBezTo>
                  <a:cubicBezTo>
                    <a:pt x="12235" y="1314"/>
                    <a:pt x="12228" y="1311"/>
                    <a:pt x="12220" y="1311"/>
                  </a:cubicBezTo>
                  <a:cubicBezTo>
                    <a:pt x="12198" y="1311"/>
                    <a:pt x="12169" y="1336"/>
                    <a:pt x="12143" y="1336"/>
                  </a:cubicBezTo>
                  <a:cubicBezTo>
                    <a:pt x="12140" y="1336"/>
                    <a:pt x="12136" y="1335"/>
                    <a:pt x="12133" y="1334"/>
                  </a:cubicBezTo>
                  <a:cubicBezTo>
                    <a:pt x="12145" y="1322"/>
                    <a:pt x="12181" y="1286"/>
                    <a:pt x="12181" y="1275"/>
                  </a:cubicBezTo>
                  <a:lnTo>
                    <a:pt x="12181" y="1275"/>
                  </a:lnTo>
                  <a:cubicBezTo>
                    <a:pt x="12161" y="1284"/>
                    <a:pt x="12150" y="1302"/>
                    <a:pt x="12146" y="1302"/>
                  </a:cubicBezTo>
                  <a:cubicBezTo>
                    <a:pt x="12145" y="1302"/>
                    <a:pt x="12145" y="1301"/>
                    <a:pt x="12145" y="1298"/>
                  </a:cubicBezTo>
                  <a:lnTo>
                    <a:pt x="12157" y="1286"/>
                  </a:lnTo>
                  <a:cubicBezTo>
                    <a:pt x="12169" y="1251"/>
                    <a:pt x="12145" y="1275"/>
                    <a:pt x="12133" y="1251"/>
                  </a:cubicBezTo>
                  <a:cubicBezTo>
                    <a:pt x="12128" y="1248"/>
                    <a:pt x="12121" y="1246"/>
                    <a:pt x="12112" y="1246"/>
                  </a:cubicBezTo>
                  <a:cubicBezTo>
                    <a:pt x="12086" y="1246"/>
                    <a:pt x="12048" y="1262"/>
                    <a:pt x="12002" y="1298"/>
                  </a:cubicBezTo>
                  <a:cubicBezTo>
                    <a:pt x="11978" y="1275"/>
                    <a:pt x="12038" y="1239"/>
                    <a:pt x="12038" y="1227"/>
                  </a:cubicBezTo>
                  <a:cubicBezTo>
                    <a:pt x="12042" y="1238"/>
                    <a:pt x="12045" y="1242"/>
                    <a:pt x="12049" y="1242"/>
                  </a:cubicBezTo>
                  <a:cubicBezTo>
                    <a:pt x="12057" y="1242"/>
                    <a:pt x="12065" y="1223"/>
                    <a:pt x="12074" y="1215"/>
                  </a:cubicBezTo>
                  <a:lnTo>
                    <a:pt x="12074" y="1215"/>
                  </a:lnTo>
                  <a:cubicBezTo>
                    <a:pt x="12070" y="1219"/>
                    <a:pt x="12064" y="1222"/>
                    <a:pt x="12060" y="1222"/>
                  </a:cubicBezTo>
                  <a:cubicBezTo>
                    <a:pt x="12051" y="1222"/>
                    <a:pt x="12046" y="1211"/>
                    <a:pt x="12062" y="1179"/>
                  </a:cubicBezTo>
                  <a:cubicBezTo>
                    <a:pt x="12056" y="1179"/>
                    <a:pt x="12050" y="1176"/>
                    <a:pt x="12042" y="1176"/>
                  </a:cubicBezTo>
                  <a:cubicBezTo>
                    <a:pt x="12035" y="1176"/>
                    <a:pt x="12026" y="1179"/>
                    <a:pt x="12014" y="1191"/>
                  </a:cubicBezTo>
                  <a:lnTo>
                    <a:pt x="12014" y="1191"/>
                  </a:lnTo>
                  <a:cubicBezTo>
                    <a:pt x="12016" y="1189"/>
                    <a:pt x="12018" y="1188"/>
                    <a:pt x="12020" y="1188"/>
                  </a:cubicBezTo>
                  <a:lnTo>
                    <a:pt x="12020" y="1188"/>
                  </a:lnTo>
                  <a:cubicBezTo>
                    <a:pt x="12025" y="1188"/>
                    <a:pt x="12021" y="1205"/>
                    <a:pt x="12002" y="1215"/>
                  </a:cubicBezTo>
                  <a:cubicBezTo>
                    <a:pt x="12002" y="1203"/>
                    <a:pt x="11966" y="1191"/>
                    <a:pt x="12002" y="1156"/>
                  </a:cubicBezTo>
                  <a:cubicBezTo>
                    <a:pt x="11931" y="1120"/>
                    <a:pt x="11871" y="1072"/>
                    <a:pt x="11812" y="1036"/>
                  </a:cubicBezTo>
                  <a:cubicBezTo>
                    <a:pt x="11788" y="1048"/>
                    <a:pt x="11812" y="1048"/>
                    <a:pt x="11800" y="1060"/>
                  </a:cubicBezTo>
                  <a:cubicBezTo>
                    <a:pt x="11792" y="1065"/>
                    <a:pt x="11788" y="1067"/>
                    <a:pt x="11785" y="1067"/>
                  </a:cubicBezTo>
                  <a:cubicBezTo>
                    <a:pt x="11778" y="1067"/>
                    <a:pt x="11785" y="1053"/>
                    <a:pt x="11778" y="1053"/>
                  </a:cubicBezTo>
                  <a:cubicBezTo>
                    <a:pt x="11776" y="1053"/>
                    <a:pt x="11772" y="1055"/>
                    <a:pt x="11764" y="1060"/>
                  </a:cubicBezTo>
                  <a:lnTo>
                    <a:pt x="11788" y="1036"/>
                  </a:lnTo>
                  <a:cubicBezTo>
                    <a:pt x="11785" y="1031"/>
                    <a:pt x="11780" y="1028"/>
                    <a:pt x="11774" y="1028"/>
                  </a:cubicBezTo>
                  <a:cubicBezTo>
                    <a:pt x="11754" y="1028"/>
                    <a:pt x="11720" y="1051"/>
                    <a:pt x="11693" y="1060"/>
                  </a:cubicBezTo>
                  <a:cubicBezTo>
                    <a:pt x="11716" y="1036"/>
                    <a:pt x="11693" y="1036"/>
                    <a:pt x="11716" y="1025"/>
                  </a:cubicBezTo>
                  <a:cubicBezTo>
                    <a:pt x="11705" y="1025"/>
                    <a:pt x="11765" y="903"/>
                    <a:pt x="11756" y="903"/>
                  </a:cubicBezTo>
                  <a:lnTo>
                    <a:pt x="11756" y="903"/>
                  </a:lnTo>
                  <a:cubicBezTo>
                    <a:pt x="11755" y="903"/>
                    <a:pt x="11754" y="904"/>
                    <a:pt x="11752" y="905"/>
                  </a:cubicBezTo>
                  <a:lnTo>
                    <a:pt x="11681" y="1036"/>
                  </a:lnTo>
                  <a:cubicBezTo>
                    <a:pt x="11681" y="1042"/>
                    <a:pt x="11678" y="1042"/>
                    <a:pt x="11675" y="1042"/>
                  </a:cubicBezTo>
                  <a:cubicBezTo>
                    <a:pt x="11672" y="1042"/>
                    <a:pt x="11669" y="1042"/>
                    <a:pt x="11669" y="1048"/>
                  </a:cubicBezTo>
                  <a:cubicBezTo>
                    <a:pt x="11669" y="1013"/>
                    <a:pt x="11681" y="977"/>
                    <a:pt x="11681" y="977"/>
                  </a:cubicBezTo>
                  <a:cubicBezTo>
                    <a:pt x="11687" y="959"/>
                    <a:pt x="11693" y="953"/>
                    <a:pt x="11697" y="953"/>
                  </a:cubicBezTo>
                  <a:cubicBezTo>
                    <a:pt x="11702" y="953"/>
                    <a:pt x="11705" y="959"/>
                    <a:pt x="11705" y="965"/>
                  </a:cubicBezTo>
                  <a:cubicBezTo>
                    <a:pt x="11740" y="917"/>
                    <a:pt x="11705" y="917"/>
                    <a:pt x="11740" y="870"/>
                  </a:cubicBezTo>
                  <a:lnTo>
                    <a:pt x="11740" y="870"/>
                  </a:lnTo>
                  <a:cubicBezTo>
                    <a:pt x="11728" y="870"/>
                    <a:pt x="11728" y="905"/>
                    <a:pt x="11705" y="917"/>
                  </a:cubicBezTo>
                  <a:cubicBezTo>
                    <a:pt x="11688" y="926"/>
                    <a:pt x="11672" y="945"/>
                    <a:pt x="11663" y="945"/>
                  </a:cubicBezTo>
                  <a:cubicBezTo>
                    <a:pt x="11659" y="945"/>
                    <a:pt x="11657" y="941"/>
                    <a:pt x="11657" y="929"/>
                  </a:cubicBezTo>
                  <a:lnTo>
                    <a:pt x="11609" y="965"/>
                  </a:lnTo>
                  <a:cubicBezTo>
                    <a:pt x="11621" y="947"/>
                    <a:pt x="11618" y="944"/>
                    <a:pt x="11612" y="944"/>
                  </a:cubicBezTo>
                  <a:cubicBezTo>
                    <a:pt x="11609" y="944"/>
                    <a:pt x="11606" y="945"/>
                    <a:pt x="11603" y="945"/>
                  </a:cubicBezTo>
                  <a:cubicBezTo>
                    <a:pt x="11600" y="945"/>
                    <a:pt x="11597" y="944"/>
                    <a:pt x="11597" y="941"/>
                  </a:cubicBezTo>
                  <a:lnTo>
                    <a:pt x="11621" y="917"/>
                  </a:lnTo>
                  <a:cubicBezTo>
                    <a:pt x="11609" y="917"/>
                    <a:pt x="11609" y="905"/>
                    <a:pt x="11609" y="882"/>
                  </a:cubicBezTo>
                  <a:cubicBezTo>
                    <a:pt x="11616" y="871"/>
                    <a:pt x="11620" y="868"/>
                    <a:pt x="11623" y="868"/>
                  </a:cubicBezTo>
                  <a:cubicBezTo>
                    <a:pt x="11626" y="868"/>
                    <a:pt x="11626" y="877"/>
                    <a:pt x="11628" y="877"/>
                  </a:cubicBezTo>
                  <a:cubicBezTo>
                    <a:pt x="11629" y="877"/>
                    <a:pt x="11630" y="875"/>
                    <a:pt x="11633" y="870"/>
                  </a:cubicBezTo>
                  <a:lnTo>
                    <a:pt x="11633" y="846"/>
                  </a:lnTo>
                  <a:cubicBezTo>
                    <a:pt x="11621" y="870"/>
                    <a:pt x="11597" y="882"/>
                    <a:pt x="11597" y="905"/>
                  </a:cubicBezTo>
                  <a:cubicBezTo>
                    <a:pt x="11570" y="933"/>
                    <a:pt x="11549" y="961"/>
                    <a:pt x="11530" y="961"/>
                  </a:cubicBezTo>
                  <a:cubicBezTo>
                    <a:pt x="11525" y="961"/>
                    <a:pt x="11519" y="958"/>
                    <a:pt x="11514" y="953"/>
                  </a:cubicBezTo>
                  <a:cubicBezTo>
                    <a:pt x="11526" y="905"/>
                    <a:pt x="11550" y="929"/>
                    <a:pt x="11562" y="882"/>
                  </a:cubicBezTo>
                  <a:cubicBezTo>
                    <a:pt x="11560" y="877"/>
                    <a:pt x="11557" y="875"/>
                    <a:pt x="11554" y="875"/>
                  </a:cubicBezTo>
                  <a:cubicBezTo>
                    <a:pt x="11530" y="875"/>
                    <a:pt x="11472" y="954"/>
                    <a:pt x="11457" y="954"/>
                  </a:cubicBezTo>
                  <a:cubicBezTo>
                    <a:pt x="11456" y="954"/>
                    <a:pt x="11455" y="954"/>
                    <a:pt x="11454" y="953"/>
                  </a:cubicBezTo>
                  <a:cubicBezTo>
                    <a:pt x="11451" y="943"/>
                    <a:pt x="11447" y="940"/>
                    <a:pt x="11442" y="940"/>
                  </a:cubicBezTo>
                  <a:cubicBezTo>
                    <a:pt x="11431" y="940"/>
                    <a:pt x="11417" y="955"/>
                    <a:pt x="11403" y="955"/>
                  </a:cubicBezTo>
                  <a:cubicBezTo>
                    <a:pt x="11400" y="955"/>
                    <a:pt x="11398" y="954"/>
                    <a:pt x="11395" y="953"/>
                  </a:cubicBezTo>
                  <a:cubicBezTo>
                    <a:pt x="11419" y="929"/>
                    <a:pt x="11395" y="917"/>
                    <a:pt x="11407" y="882"/>
                  </a:cubicBezTo>
                  <a:lnTo>
                    <a:pt x="11431" y="858"/>
                  </a:lnTo>
                  <a:lnTo>
                    <a:pt x="11431" y="858"/>
                  </a:lnTo>
                  <a:cubicBezTo>
                    <a:pt x="11428" y="860"/>
                    <a:pt x="11427" y="861"/>
                    <a:pt x="11425" y="861"/>
                  </a:cubicBezTo>
                  <a:cubicBezTo>
                    <a:pt x="11422" y="861"/>
                    <a:pt x="11422" y="857"/>
                    <a:pt x="11425" y="851"/>
                  </a:cubicBezTo>
                  <a:lnTo>
                    <a:pt x="11425" y="851"/>
                  </a:lnTo>
                  <a:cubicBezTo>
                    <a:pt x="11418" y="854"/>
                    <a:pt x="11412" y="855"/>
                    <a:pt x="11405" y="855"/>
                  </a:cubicBezTo>
                  <a:cubicBezTo>
                    <a:pt x="11399" y="855"/>
                    <a:pt x="11392" y="854"/>
                    <a:pt x="11384" y="854"/>
                  </a:cubicBezTo>
                  <a:cubicBezTo>
                    <a:pt x="11376" y="854"/>
                    <a:pt x="11368" y="855"/>
                    <a:pt x="11359" y="858"/>
                  </a:cubicBezTo>
                  <a:lnTo>
                    <a:pt x="11347" y="894"/>
                  </a:lnTo>
                  <a:cubicBezTo>
                    <a:pt x="11339" y="894"/>
                    <a:pt x="11321" y="899"/>
                    <a:pt x="11309" y="899"/>
                  </a:cubicBezTo>
                  <a:cubicBezTo>
                    <a:pt x="11304" y="899"/>
                    <a:pt x="11300" y="898"/>
                    <a:pt x="11300" y="894"/>
                  </a:cubicBezTo>
                  <a:cubicBezTo>
                    <a:pt x="11276" y="894"/>
                    <a:pt x="11264" y="917"/>
                    <a:pt x="11228" y="953"/>
                  </a:cubicBezTo>
                  <a:cubicBezTo>
                    <a:pt x="11228" y="917"/>
                    <a:pt x="11252" y="882"/>
                    <a:pt x="11276" y="846"/>
                  </a:cubicBezTo>
                  <a:cubicBezTo>
                    <a:pt x="11276" y="870"/>
                    <a:pt x="11288" y="858"/>
                    <a:pt x="11288" y="882"/>
                  </a:cubicBezTo>
                  <a:cubicBezTo>
                    <a:pt x="11317" y="862"/>
                    <a:pt x="11361" y="828"/>
                    <a:pt x="11383" y="828"/>
                  </a:cubicBezTo>
                  <a:cubicBezTo>
                    <a:pt x="11389" y="828"/>
                    <a:pt x="11393" y="829"/>
                    <a:pt x="11395" y="834"/>
                  </a:cubicBezTo>
                  <a:cubicBezTo>
                    <a:pt x="11417" y="808"/>
                    <a:pt x="11421" y="801"/>
                    <a:pt x="11418" y="801"/>
                  </a:cubicBezTo>
                  <a:lnTo>
                    <a:pt x="11418" y="801"/>
                  </a:lnTo>
                  <a:cubicBezTo>
                    <a:pt x="11414" y="801"/>
                    <a:pt x="11401" y="809"/>
                    <a:pt x="11392" y="809"/>
                  </a:cubicBezTo>
                  <a:cubicBezTo>
                    <a:pt x="11387" y="809"/>
                    <a:pt x="11383" y="806"/>
                    <a:pt x="11383" y="798"/>
                  </a:cubicBezTo>
                  <a:cubicBezTo>
                    <a:pt x="11387" y="795"/>
                    <a:pt x="11392" y="792"/>
                    <a:pt x="11398" y="789"/>
                  </a:cubicBezTo>
                  <a:lnTo>
                    <a:pt x="11398" y="789"/>
                  </a:lnTo>
                  <a:cubicBezTo>
                    <a:pt x="11398" y="790"/>
                    <a:pt x="11399" y="791"/>
                    <a:pt x="11401" y="791"/>
                  </a:cubicBezTo>
                  <a:cubicBezTo>
                    <a:pt x="11405" y="791"/>
                    <a:pt x="11410" y="786"/>
                    <a:pt x="11416" y="779"/>
                  </a:cubicBezTo>
                  <a:lnTo>
                    <a:pt x="11416" y="779"/>
                  </a:lnTo>
                  <a:cubicBezTo>
                    <a:pt x="11409" y="783"/>
                    <a:pt x="11403" y="786"/>
                    <a:pt x="11398" y="789"/>
                  </a:cubicBezTo>
                  <a:lnTo>
                    <a:pt x="11398" y="789"/>
                  </a:lnTo>
                  <a:cubicBezTo>
                    <a:pt x="11396" y="787"/>
                    <a:pt x="11395" y="782"/>
                    <a:pt x="11395" y="775"/>
                  </a:cubicBezTo>
                  <a:cubicBezTo>
                    <a:pt x="11393" y="775"/>
                    <a:pt x="11392" y="776"/>
                    <a:pt x="11390" y="776"/>
                  </a:cubicBezTo>
                  <a:cubicBezTo>
                    <a:pt x="11375" y="776"/>
                    <a:pt x="11394" y="715"/>
                    <a:pt x="11383" y="715"/>
                  </a:cubicBezTo>
                  <a:lnTo>
                    <a:pt x="11383" y="715"/>
                  </a:lnTo>
                  <a:cubicBezTo>
                    <a:pt x="11363" y="735"/>
                    <a:pt x="11335" y="780"/>
                    <a:pt x="11319" y="780"/>
                  </a:cubicBezTo>
                  <a:cubicBezTo>
                    <a:pt x="11316" y="780"/>
                    <a:pt x="11314" y="778"/>
                    <a:pt x="11312" y="775"/>
                  </a:cubicBezTo>
                  <a:lnTo>
                    <a:pt x="11347" y="739"/>
                  </a:lnTo>
                  <a:cubicBezTo>
                    <a:pt x="11344" y="735"/>
                    <a:pt x="11340" y="734"/>
                    <a:pt x="11337" y="734"/>
                  </a:cubicBezTo>
                  <a:cubicBezTo>
                    <a:pt x="11318" y="734"/>
                    <a:pt x="11300" y="776"/>
                    <a:pt x="11281" y="776"/>
                  </a:cubicBezTo>
                  <a:cubicBezTo>
                    <a:pt x="11280" y="776"/>
                    <a:pt x="11278" y="775"/>
                    <a:pt x="11276" y="775"/>
                  </a:cubicBezTo>
                  <a:cubicBezTo>
                    <a:pt x="11276" y="786"/>
                    <a:pt x="11240" y="822"/>
                    <a:pt x="11264" y="822"/>
                  </a:cubicBezTo>
                  <a:cubicBezTo>
                    <a:pt x="11252" y="834"/>
                    <a:pt x="11240" y="840"/>
                    <a:pt x="11231" y="840"/>
                  </a:cubicBezTo>
                  <a:cubicBezTo>
                    <a:pt x="11222" y="840"/>
                    <a:pt x="11216" y="834"/>
                    <a:pt x="11216" y="822"/>
                  </a:cubicBezTo>
                  <a:cubicBezTo>
                    <a:pt x="11204" y="822"/>
                    <a:pt x="11204" y="834"/>
                    <a:pt x="11193" y="846"/>
                  </a:cubicBezTo>
                  <a:cubicBezTo>
                    <a:pt x="11193" y="862"/>
                    <a:pt x="11198" y="866"/>
                    <a:pt x="11204" y="866"/>
                  </a:cubicBezTo>
                  <a:cubicBezTo>
                    <a:pt x="11210" y="866"/>
                    <a:pt x="11217" y="862"/>
                    <a:pt x="11221" y="862"/>
                  </a:cubicBezTo>
                  <a:cubicBezTo>
                    <a:pt x="11224" y="862"/>
                    <a:pt x="11224" y="866"/>
                    <a:pt x="11216" y="882"/>
                  </a:cubicBezTo>
                  <a:lnTo>
                    <a:pt x="11252" y="846"/>
                  </a:lnTo>
                  <a:lnTo>
                    <a:pt x="11252" y="846"/>
                  </a:lnTo>
                  <a:cubicBezTo>
                    <a:pt x="11264" y="870"/>
                    <a:pt x="11240" y="905"/>
                    <a:pt x="11228" y="917"/>
                  </a:cubicBezTo>
                  <a:cubicBezTo>
                    <a:pt x="11218" y="938"/>
                    <a:pt x="11213" y="945"/>
                    <a:pt x="11212" y="945"/>
                  </a:cubicBezTo>
                  <a:cubicBezTo>
                    <a:pt x="11209" y="945"/>
                    <a:pt x="11213" y="927"/>
                    <a:pt x="11207" y="927"/>
                  </a:cubicBezTo>
                  <a:cubicBezTo>
                    <a:pt x="11205" y="927"/>
                    <a:pt x="11200" y="931"/>
                    <a:pt x="11193" y="941"/>
                  </a:cubicBezTo>
                  <a:lnTo>
                    <a:pt x="11204" y="941"/>
                  </a:lnTo>
                  <a:cubicBezTo>
                    <a:pt x="11191" y="968"/>
                    <a:pt x="11178" y="976"/>
                    <a:pt x="11169" y="976"/>
                  </a:cubicBezTo>
                  <a:cubicBezTo>
                    <a:pt x="11162" y="976"/>
                    <a:pt x="11157" y="970"/>
                    <a:pt x="11157" y="965"/>
                  </a:cubicBezTo>
                  <a:cubicBezTo>
                    <a:pt x="11157" y="941"/>
                    <a:pt x="11145" y="917"/>
                    <a:pt x="11157" y="894"/>
                  </a:cubicBezTo>
                  <a:lnTo>
                    <a:pt x="11193" y="882"/>
                  </a:lnTo>
                  <a:cubicBezTo>
                    <a:pt x="11193" y="875"/>
                    <a:pt x="11190" y="873"/>
                    <a:pt x="11186" y="873"/>
                  </a:cubicBezTo>
                  <a:cubicBezTo>
                    <a:pt x="11178" y="873"/>
                    <a:pt x="11162" y="884"/>
                    <a:pt x="11152" y="884"/>
                  </a:cubicBezTo>
                  <a:cubicBezTo>
                    <a:pt x="11149" y="884"/>
                    <a:pt x="11147" y="883"/>
                    <a:pt x="11145" y="882"/>
                  </a:cubicBezTo>
                  <a:cubicBezTo>
                    <a:pt x="11145" y="882"/>
                    <a:pt x="11145" y="870"/>
                    <a:pt x="11145" y="858"/>
                  </a:cubicBezTo>
                  <a:cubicBezTo>
                    <a:pt x="11145" y="858"/>
                    <a:pt x="11134" y="863"/>
                    <a:pt x="11124" y="863"/>
                  </a:cubicBezTo>
                  <a:cubicBezTo>
                    <a:pt x="11118" y="863"/>
                    <a:pt x="11113" y="862"/>
                    <a:pt x="11109" y="858"/>
                  </a:cubicBezTo>
                  <a:lnTo>
                    <a:pt x="11097" y="882"/>
                  </a:lnTo>
                  <a:lnTo>
                    <a:pt x="11109" y="870"/>
                  </a:lnTo>
                  <a:lnTo>
                    <a:pt x="11109" y="870"/>
                  </a:lnTo>
                  <a:cubicBezTo>
                    <a:pt x="11121" y="870"/>
                    <a:pt x="11121" y="894"/>
                    <a:pt x="11097" y="917"/>
                  </a:cubicBezTo>
                  <a:cubicBezTo>
                    <a:pt x="11095" y="918"/>
                    <a:pt x="11093" y="919"/>
                    <a:pt x="11092" y="919"/>
                  </a:cubicBezTo>
                  <a:cubicBezTo>
                    <a:pt x="11078" y="919"/>
                    <a:pt x="11098" y="867"/>
                    <a:pt x="11109" y="834"/>
                  </a:cubicBezTo>
                  <a:cubicBezTo>
                    <a:pt x="11116" y="824"/>
                    <a:pt x="11120" y="821"/>
                    <a:pt x="11122" y="821"/>
                  </a:cubicBezTo>
                  <a:cubicBezTo>
                    <a:pt x="11128" y="821"/>
                    <a:pt x="11128" y="836"/>
                    <a:pt x="11138" y="836"/>
                  </a:cubicBezTo>
                  <a:cubicBezTo>
                    <a:pt x="11140" y="836"/>
                    <a:pt x="11142" y="835"/>
                    <a:pt x="11145" y="834"/>
                  </a:cubicBezTo>
                  <a:cubicBezTo>
                    <a:pt x="11157" y="786"/>
                    <a:pt x="11121" y="822"/>
                    <a:pt x="11121" y="786"/>
                  </a:cubicBezTo>
                  <a:cubicBezTo>
                    <a:pt x="11133" y="771"/>
                    <a:pt x="11140" y="767"/>
                    <a:pt x="11144" y="767"/>
                  </a:cubicBezTo>
                  <a:cubicBezTo>
                    <a:pt x="11148" y="767"/>
                    <a:pt x="11151" y="771"/>
                    <a:pt x="11154" y="771"/>
                  </a:cubicBezTo>
                  <a:cubicBezTo>
                    <a:pt x="11157" y="771"/>
                    <a:pt x="11161" y="767"/>
                    <a:pt x="11169" y="751"/>
                  </a:cubicBezTo>
                  <a:cubicBezTo>
                    <a:pt x="11167" y="749"/>
                    <a:pt x="11165" y="748"/>
                    <a:pt x="11163" y="748"/>
                  </a:cubicBezTo>
                  <a:cubicBezTo>
                    <a:pt x="11156" y="748"/>
                    <a:pt x="11149" y="759"/>
                    <a:pt x="11142" y="759"/>
                  </a:cubicBezTo>
                  <a:cubicBezTo>
                    <a:pt x="11139" y="759"/>
                    <a:pt x="11136" y="757"/>
                    <a:pt x="11133" y="751"/>
                  </a:cubicBezTo>
                  <a:cubicBezTo>
                    <a:pt x="11145" y="727"/>
                    <a:pt x="11157" y="727"/>
                    <a:pt x="11181" y="703"/>
                  </a:cubicBezTo>
                  <a:lnTo>
                    <a:pt x="11169" y="681"/>
                  </a:lnTo>
                  <a:lnTo>
                    <a:pt x="11169" y="681"/>
                  </a:lnTo>
                  <a:cubicBezTo>
                    <a:pt x="11166" y="685"/>
                    <a:pt x="11161" y="689"/>
                    <a:pt x="11157" y="691"/>
                  </a:cubicBezTo>
                  <a:lnTo>
                    <a:pt x="11145" y="667"/>
                  </a:lnTo>
                  <a:cubicBezTo>
                    <a:pt x="11157" y="644"/>
                    <a:pt x="11193" y="632"/>
                    <a:pt x="11193" y="596"/>
                  </a:cubicBezTo>
                  <a:lnTo>
                    <a:pt x="11193" y="596"/>
                  </a:lnTo>
                  <a:lnTo>
                    <a:pt x="11169" y="608"/>
                  </a:lnTo>
                  <a:cubicBezTo>
                    <a:pt x="11157" y="620"/>
                    <a:pt x="11169" y="632"/>
                    <a:pt x="11145" y="655"/>
                  </a:cubicBezTo>
                  <a:cubicBezTo>
                    <a:pt x="11145" y="652"/>
                    <a:pt x="11144" y="651"/>
                    <a:pt x="11143" y="651"/>
                  </a:cubicBezTo>
                  <a:cubicBezTo>
                    <a:pt x="11135" y="651"/>
                    <a:pt x="11106" y="705"/>
                    <a:pt x="11085" y="715"/>
                  </a:cubicBezTo>
                  <a:cubicBezTo>
                    <a:pt x="11073" y="715"/>
                    <a:pt x="11073" y="703"/>
                    <a:pt x="11073" y="691"/>
                  </a:cubicBezTo>
                  <a:cubicBezTo>
                    <a:pt x="11038" y="727"/>
                    <a:pt x="11014" y="703"/>
                    <a:pt x="10966" y="739"/>
                  </a:cubicBezTo>
                  <a:cubicBezTo>
                    <a:pt x="10990" y="715"/>
                    <a:pt x="10990" y="691"/>
                    <a:pt x="11002" y="655"/>
                  </a:cubicBezTo>
                  <a:cubicBezTo>
                    <a:pt x="11003" y="657"/>
                    <a:pt x="11005" y="657"/>
                    <a:pt x="11006" y="657"/>
                  </a:cubicBezTo>
                  <a:cubicBezTo>
                    <a:pt x="11019" y="657"/>
                    <a:pt x="11039" y="616"/>
                    <a:pt x="11050" y="584"/>
                  </a:cubicBezTo>
                  <a:lnTo>
                    <a:pt x="11050" y="584"/>
                  </a:lnTo>
                  <a:cubicBezTo>
                    <a:pt x="11038" y="584"/>
                    <a:pt x="11014" y="632"/>
                    <a:pt x="11014" y="644"/>
                  </a:cubicBezTo>
                  <a:cubicBezTo>
                    <a:pt x="11012" y="639"/>
                    <a:pt x="11009" y="638"/>
                    <a:pt x="11007" y="638"/>
                  </a:cubicBezTo>
                  <a:cubicBezTo>
                    <a:pt x="10999" y="638"/>
                    <a:pt x="10990" y="651"/>
                    <a:pt x="10984" y="651"/>
                  </a:cubicBezTo>
                  <a:cubicBezTo>
                    <a:pt x="10980" y="651"/>
                    <a:pt x="10978" y="646"/>
                    <a:pt x="10978" y="632"/>
                  </a:cubicBezTo>
                  <a:cubicBezTo>
                    <a:pt x="10978" y="620"/>
                    <a:pt x="11014" y="596"/>
                    <a:pt x="11014" y="572"/>
                  </a:cubicBezTo>
                  <a:cubicBezTo>
                    <a:pt x="11013" y="571"/>
                    <a:pt x="11012" y="571"/>
                    <a:pt x="11011" y="571"/>
                  </a:cubicBezTo>
                  <a:cubicBezTo>
                    <a:pt x="11002" y="571"/>
                    <a:pt x="10992" y="613"/>
                    <a:pt x="10976" y="613"/>
                  </a:cubicBezTo>
                  <a:cubicBezTo>
                    <a:pt x="10973" y="613"/>
                    <a:pt x="10970" y="611"/>
                    <a:pt x="10966" y="608"/>
                  </a:cubicBezTo>
                  <a:cubicBezTo>
                    <a:pt x="10978" y="608"/>
                    <a:pt x="10978" y="596"/>
                    <a:pt x="10978" y="596"/>
                  </a:cubicBezTo>
                  <a:cubicBezTo>
                    <a:pt x="10978" y="589"/>
                    <a:pt x="10976" y="586"/>
                    <a:pt x="10973" y="586"/>
                  </a:cubicBezTo>
                  <a:cubicBezTo>
                    <a:pt x="10965" y="586"/>
                    <a:pt x="10951" y="603"/>
                    <a:pt x="10943" y="620"/>
                  </a:cubicBezTo>
                  <a:cubicBezTo>
                    <a:pt x="10966" y="548"/>
                    <a:pt x="10907" y="608"/>
                    <a:pt x="10943" y="548"/>
                  </a:cubicBezTo>
                  <a:cubicBezTo>
                    <a:pt x="10907" y="548"/>
                    <a:pt x="10931" y="584"/>
                    <a:pt x="10919" y="608"/>
                  </a:cubicBezTo>
                  <a:cubicBezTo>
                    <a:pt x="10914" y="610"/>
                    <a:pt x="10910" y="611"/>
                    <a:pt x="10906" y="611"/>
                  </a:cubicBezTo>
                  <a:cubicBezTo>
                    <a:pt x="10891" y="611"/>
                    <a:pt x="10883" y="594"/>
                    <a:pt x="10883" y="584"/>
                  </a:cubicBezTo>
                  <a:cubicBezTo>
                    <a:pt x="10891" y="584"/>
                    <a:pt x="10899" y="579"/>
                    <a:pt x="10903" y="579"/>
                  </a:cubicBezTo>
                  <a:cubicBezTo>
                    <a:pt x="10905" y="579"/>
                    <a:pt x="10907" y="580"/>
                    <a:pt x="10907" y="584"/>
                  </a:cubicBezTo>
                  <a:lnTo>
                    <a:pt x="10919" y="536"/>
                  </a:lnTo>
                  <a:cubicBezTo>
                    <a:pt x="10917" y="529"/>
                    <a:pt x="10914" y="526"/>
                    <a:pt x="10911" y="526"/>
                  </a:cubicBezTo>
                  <a:cubicBezTo>
                    <a:pt x="10896" y="526"/>
                    <a:pt x="10870" y="583"/>
                    <a:pt x="10855" y="583"/>
                  </a:cubicBezTo>
                  <a:cubicBezTo>
                    <a:pt x="10852" y="583"/>
                    <a:pt x="10849" y="580"/>
                    <a:pt x="10847" y="572"/>
                  </a:cubicBezTo>
                  <a:cubicBezTo>
                    <a:pt x="10871" y="560"/>
                    <a:pt x="10859" y="536"/>
                    <a:pt x="10883" y="513"/>
                  </a:cubicBezTo>
                  <a:lnTo>
                    <a:pt x="10883" y="513"/>
                  </a:lnTo>
                  <a:cubicBezTo>
                    <a:pt x="10880" y="516"/>
                    <a:pt x="10877" y="516"/>
                    <a:pt x="10874" y="516"/>
                  </a:cubicBezTo>
                  <a:cubicBezTo>
                    <a:pt x="10871" y="516"/>
                    <a:pt x="10869" y="516"/>
                    <a:pt x="10867" y="516"/>
                  </a:cubicBezTo>
                  <a:cubicBezTo>
                    <a:pt x="10862" y="516"/>
                    <a:pt x="10859" y="519"/>
                    <a:pt x="10859" y="536"/>
                  </a:cubicBezTo>
                  <a:cubicBezTo>
                    <a:pt x="10847" y="536"/>
                    <a:pt x="10847" y="524"/>
                    <a:pt x="10847" y="513"/>
                  </a:cubicBezTo>
                  <a:cubicBezTo>
                    <a:pt x="10823" y="524"/>
                    <a:pt x="10812" y="524"/>
                    <a:pt x="10788" y="548"/>
                  </a:cubicBezTo>
                  <a:cubicBezTo>
                    <a:pt x="10776" y="536"/>
                    <a:pt x="10776" y="501"/>
                    <a:pt x="10776" y="489"/>
                  </a:cubicBezTo>
                  <a:cubicBezTo>
                    <a:pt x="10773" y="490"/>
                    <a:pt x="10770" y="490"/>
                    <a:pt x="10768" y="490"/>
                  </a:cubicBezTo>
                  <a:cubicBezTo>
                    <a:pt x="10743" y="490"/>
                    <a:pt x="10729" y="448"/>
                    <a:pt x="10699" y="448"/>
                  </a:cubicBezTo>
                  <a:cubicBezTo>
                    <a:pt x="10694" y="448"/>
                    <a:pt x="10687" y="450"/>
                    <a:pt x="10681" y="453"/>
                  </a:cubicBezTo>
                  <a:cubicBezTo>
                    <a:pt x="10678" y="450"/>
                    <a:pt x="10675" y="449"/>
                    <a:pt x="10673" y="449"/>
                  </a:cubicBezTo>
                  <a:cubicBezTo>
                    <a:pt x="10660" y="449"/>
                    <a:pt x="10665" y="502"/>
                    <a:pt x="10649" y="502"/>
                  </a:cubicBezTo>
                  <a:cubicBezTo>
                    <a:pt x="10648" y="502"/>
                    <a:pt x="10646" y="501"/>
                    <a:pt x="10645" y="501"/>
                  </a:cubicBezTo>
                  <a:cubicBezTo>
                    <a:pt x="10669" y="453"/>
                    <a:pt x="10645" y="453"/>
                    <a:pt x="10645" y="429"/>
                  </a:cubicBezTo>
                  <a:cubicBezTo>
                    <a:pt x="10636" y="412"/>
                    <a:pt x="10625" y="409"/>
                    <a:pt x="10613" y="409"/>
                  </a:cubicBezTo>
                  <a:cubicBezTo>
                    <a:pt x="10605" y="409"/>
                    <a:pt x="10597" y="410"/>
                    <a:pt x="10590" y="410"/>
                  </a:cubicBezTo>
                  <a:cubicBezTo>
                    <a:pt x="10577" y="410"/>
                    <a:pt x="10566" y="406"/>
                    <a:pt x="10562" y="382"/>
                  </a:cubicBezTo>
                  <a:cubicBezTo>
                    <a:pt x="10562" y="382"/>
                    <a:pt x="10573" y="370"/>
                    <a:pt x="10573" y="370"/>
                  </a:cubicBezTo>
                  <a:cubicBezTo>
                    <a:pt x="10562" y="334"/>
                    <a:pt x="10538" y="346"/>
                    <a:pt x="10514" y="322"/>
                  </a:cubicBezTo>
                  <a:lnTo>
                    <a:pt x="10526" y="322"/>
                  </a:lnTo>
                  <a:cubicBezTo>
                    <a:pt x="10515" y="295"/>
                    <a:pt x="10499" y="288"/>
                    <a:pt x="10482" y="288"/>
                  </a:cubicBezTo>
                  <a:cubicBezTo>
                    <a:pt x="10461" y="288"/>
                    <a:pt x="10438" y="298"/>
                    <a:pt x="10419" y="298"/>
                  </a:cubicBezTo>
                  <a:cubicBezTo>
                    <a:pt x="10419" y="286"/>
                    <a:pt x="10431" y="274"/>
                    <a:pt x="10431" y="263"/>
                  </a:cubicBezTo>
                  <a:cubicBezTo>
                    <a:pt x="10424" y="256"/>
                    <a:pt x="10414" y="246"/>
                    <a:pt x="10400" y="246"/>
                  </a:cubicBezTo>
                  <a:cubicBezTo>
                    <a:pt x="10389" y="246"/>
                    <a:pt x="10375" y="253"/>
                    <a:pt x="10359" y="274"/>
                  </a:cubicBezTo>
                  <a:cubicBezTo>
                    <a:pt x="10359" y="245"/>
                    <a:pt x="10357" y="240"/>
                    <a:pt x="10354" y="240"/>
                  </a:cubicBezTo>
                  <a:cubicBezTo>
                    <a:pt x="10352" y="240"/>
                    <a:pt x="10350" y="241"/>
                    <a:pt x="10348" y="241"/>
                  </a:cubicBezTo>
                  <a:cubicBezTo>
                    <a:pt x="10344" y="241"/>
                    <a:pt x="10340" y="237"/>
                    <a:pt x="10335" y="215"/>
                  </a:cubicBezTo>
                  <a:cubicBezTo>
                    <a:pt x="10335" y="209"/>
                    <a:pt x="10338" y="209"/>
                    <a:pt x="10341" y="209"/>
                  </a:cubicBezTo>
                  <a:cubicBezTo>
                    <a:pt x="10344" y="209"/>
                    <a:pt x="10347" y="209"/>
                    <a:pt x="10347" y="203"/>
                  </a:cubicBezTo>
                  <a:cubicBezTo>
                    <a:pt x="10335" y="179"/>
                    <a:pt x="10323" y="191"/>
                    <a:pt x="10311" y="179"/>
                  </a:cubicBezTo>
                  <a:cubicBezTo>
                    <a:pt x="10283" y="189"/>
                    <a:pt x="10254" y="237"/>
                    <a:pt x="10232" y="237"/>
                  </a:cubicBezTo>
                  <a:cubicBezTo>
                    <a:pt x="10226" y="237"/>
                    <a:pt x="10221" y="234"/>
                    <a:pt x="10216" y="227"/>
                  </a:cubicBezTo>
                  <a:cubicBezTo>
                    <a:pt x="10240" y="155"/>
                    <a:pt x="10240" y="215"/>
                    <a:pt x="10264" y="155"/>
                  </a:cubicBezTo>
                  <a:lnTo>
                    <a:pt x="10264" y="155"/>
                  </a:lnTo>
                  <a:cubicBezTo>
                    <a:pt x="10257" y="162"/>
                    <a:pt x="10250" y="169"/>
                    <a:pt x="10246" y="169"/>
                  </a:cubicBezTo>
                  <a:cubicBezTo>
                    <a:pt x="10242" y="169"/>
                    <a:pt x="10240" y="165"/>
                    <a:pt x="10240" y="155"/>
                  </a:cubicBezTo>
                  <a:cubicBezTo>
                    <a:pt x="10252" y="132"/>
                    <a:pt x="10252" y="143"/>
                    <a:pt x="10264" y="120"/>
                  </a:cubicBezTo>
                  <a:cubicBezTo>
                    <a:pt x="10264" y="117"/>
                    <a:pt x="10263" y="115"/>
                    <a:pt x="10261" y="115"/>
                  </a:cubicBezTo>
                  <a:cubicBezTo>
                    <a:pt x="10251" y="115"/>
                    <a:pt x="10211" y="168"/>
                    <a:pt x="10205" y="168"/>
                  </a:cubicBezTo>
                  <a:cubicBezTo>
                    <a:pt x="10205" y="168"/>
                    <a:pt x="10204" y="168"/>
                    <a:pt x="10204" y="167"/>
                  </a:cubicBezTo>
                  <a:cubicBezTo>
                    <a:pt x="10192" y="191"/>
                    <a:pt x="10192" y="191"/>
                    <a:pt x="10204" y="191"/>
                  </a:cubicBezTo>
                  <a:cubicBezTo>
                    <a:pt x="10197" y="205"/>
                    <a:pt x="10191" y="210"/>
                    <a:pt x="10186" y="210"/>
                  </a:cubicBezTo>
                  <a:cubicBezTo>
                    <a:pt x="10174" y="210"/>
                    <a:pt x="10165" y="189"/>
                    <a:pt x="10151" y="189"/>
                  </a:cubicBezTo>
                  <a:cubicBezTo>
                    <a:pt x="10149" y="189"/>
                    <a:pt x="10147" y="190"/>
                    <a:pt x="10145" y="191"/>
                  </a:cubicBezTo>
                  <a:cubicBezTo>
                    <a:pt x="10145" y="203"/>
                    <a:pt x="10157" y="215"/>
                    <a:pt x="10145" y="251"/>
                  </a:cubicBezTo>
                  <a:cubicBezTo>
                    <a:pt x="10141" y="247"/>
                    <a:pt x="10137" y="245"/>
                    <a:pt x="10132" y="245"/>
                  </a:cubicBezTo>
                  <a:cubicBezTo>
                    <a:pt x="10110" y="245"/>
                    <a:pt x="10081" y="290"/>
                    <a:pt x="10061" y="310"/>
                  </a:cubicBezTo>
                  <a:cubicBezTo>
                    <a:pt x="10050" y="274"/>
                    <a:pt x="10097" y="263"/>
                    <a:pt x="10121" y="203"/>
                  </a:cubicBezTo>
                  <a:cubicBezTo>
                    <a:pt x="10121" y="191"/>
                    <a:pt x="10133" y="143"/>
                    <a:pt x="10145" y="132"/>
                  </a:cubicBezTo>
                  <a:cubicBezTo>
                    <a:pt x="10142" y="126"/>
                    <a:pt x="10138" y="124"/>
                    <a:pt x="10133" y="124"/>
                  </a:cubicBezTo>
                  <a:cubicBezTo>
                    <a:pt x="10116" y="124"/>
                    <a:pt x="10091" y="146"/>
                    <a:pt x="10073" y="155"/>
                  </a:cubicBezTo>
                  <a:lnTo>
                    <a:pt x="10085" y="143"/>
                  </a:lnTo>
                  <a:cubicBezTo>
                    <a:pt x="10083" y="142"/>
                    <a:pt x="10081" y="142"/>
                    <a:pt x="10078" y="142"/>
                  </a:cubicBezTo>
                  <a:cubicBezTo>
                    <a:pt x="10059" y="142"/>
                    <a:pt x="10033" y="167"/>
                    <a:pt x="10016" y="167"/>
                  </a:cubicBezTo>
                  <a:cubicBezTo>
                    <a:pt x="10010" y="167"/>
                    <a:pt x="10005" y="164"/>
                    <a:pt x="10002" y="155"/>
                  </a:cubicBezTo>
                  <a:lnTo>
                    <a:pt x="10002" y="167"/>
                  </a:lnTo>
                  <a:cubicBezTo>
                    <a:pt x="10002" y="179"/>
                    <a:pt x="9990" y="167"/>
                    <a:pt x="9966" y="191"/>
                  </a:cubicBezTo>
                  <a:cubicBezTo>
                    <a:pt x="9976" y="172"/>
                    <a:pt x="9978" y="153"/>
                    <a:pt x="9984" y="140"/>
                  </a:cubicBezTo>
                  <a:lnTo>
                    <a:pt x="9984" y="140"/>
                  </a:lnTo>
                  <a:cubicBezTo>
                    <a:pt x="9940" y="199"/>
                    <a:pt x="9917" y="158"/>
                    <a:pt x="9871" y="215"/>
                  </a:cubicBezTo>
                  <a:cubicBezTo>
                    <a:pt x="9871" y="203"/>
                    <a:pt x="9895" y="167"/>
                    <a:pt x="9907" y="155"/>
                  </a:cubicBezTo>
                  <a:cubicBezTo>
                    <a:pt x="9914" y="162"/>
                    <a:pt x="9916" y="169"/>
                    <a:pt x="9920" y="169"/>
                  </a:cubicBezTo>
                  <a:cubicBezTo>
                    <a:pt x="9923" y="169"/>
                    <a:pt x="9925" y="165"/>
                    <a:pt x="9930" y="155"/>
                  </a:cubicBezTo>
                  <a:cubicBezTo>
                    <a:pt x="9919" y="155"/>
                    <a:pt x="9919" y="132"/>
                    <a:pt x="9930" y="108"/>
                  </a:cubicBezTo>
                  <a:lnTo>
                    <a:pt x="9930" y="108"/>
                  </a:lnTo>
                  <a:cubicBezTo>
                    <a:pt x="9907" y="143"/>
                    <a:pt x="9883" y="155"/>
                    <a:pt x="9859" y="167"/>
                  </a:cubicBezTo>
                  <a:cubicBezTo>
                    <a:pt x="9847" y="167"/>
                    <a:pt x="9823" y="167"/>
                    <a:pt x="9859" y="155"/>
                  </a:cubicBezTo>
                  <a:lnTo>
                    <a:pt x="9847" y="155"/>
                  </a:lnTo>
                  <a:cubicBezTo>
                    <a:pt x="9847" y="143"/>
                    <a:pt x="9847" y="143"/>
                    <a:pt x="9847" y="143"/>
                  </a:cubicBezTo>
                  <a:lnTo>
                    <a:pt x="9907" y="132"/>
                  </a:lnTo>
                  <a:lnTo>
                    <a:pt x="9871" y="132"/>
                  </a:lnTo>
                  <a:cubicBezTo>
                    <a:pt x="9877" y="126"/>
                    <a:pt x="9877" y="123"/>
                    <a:pt x="9872" y="123"/>
                  </a:cubicBezTo>
                  <a:cubicBezTo>
                    <a:pt x="9868" y="123"/>
                    <a:pt x="9859" y="126"/>
                    <a:pt x="9847" y="132"/>
                  </a:cubicBezTo>
                  <a:lnTo>
                    <a:pt x="9835" y="132"/>
                  </a:lnTo>
                  <a:cubicBezTo>
                    <a:pt x="9835" y="132"/>
                    <a:pt x="9835" y="132"/>
                    <a:pt x="9835" y="143"/>
                  </a:cubicBezTo>
                  <a:cubicBezTo>
                    <a:pt x="9835" y="143"/>
                    <a:pt x="9823" y="143"/>
                    <a:pt x="9823" y="155"/>
                  </a:cubicBezTo>
                  <a:cubicBezTo>
                    <a:pt x="9811" y="167"/>
                    <a:pt x="9811" y="167"/>
                    <a:pt x="9800" y="167"/>
                  </a:cubicBezTo>
                  <a:cubicBezTo>
                    <a:pt x="9811" y="155"/>
                    <a:pt x="9811" y="155"/>
                    <a:pt x="9811" y="155"/>
                  </a:cubicBezTo>
                  <a:cubicBezTo>
                    <a:pt x="9811" y="143"/>
                    <a:pt x="9811" y="143"/>
                    <a:pt x="9811" y="143"/>
                  </a:cubicBezTo>
                  <a:cubicBezTo>
                    <a:pt x="9823" y="132"/>
                    <a:pt x="9823" y="132"/>
                    <a:pt x="9835" y="132"/>
                  </a:cubicBezTo>
                  <a:lnTo>
                    <a:pt x="9811" y="132"/>
                  </a:lnTo>
                  <a:cubicBezTo>
                    <a:pt x="9811" y="128"/>
                    <a:pt x="9810" y="126"/>
                    <a:pt x="9808" y="126"/>
                  </a:cubicBezTo>
                  <a:cubicBezTo>
                    <a:pt x="9805" y="126"/>
                    <a:pt x="9800" y="132"/>
                    <a:pt x="9800" y="132"/>
                  </a:cubicBezTo>
                  <a:cubicBezTo>
                    <a:pt x="9788" y="143"/>
                    <a:pt x="9788" y="143"/>
                    <a:pt x="9776" y="143"/>
                  </a:cubicBezTo>
                  <a:lnTo>
                    <a:pt x="9728" y="143"/>
                  </a:lnTo>
                  <a:lnTo>
                    <a:pt x="9776" y="132"/>
                  </a:lnTo>
                  <a:lnTo>
                    <a:pt x="9685" y="132"/>
                  </a:lnTo>
                  <a:cubicBezTo>
                    <a:pt x="9704" y="129"/>
                    <a:pt x="9728" y="126"/>
                    <a:pt x="9752" y="120"/>
                  </a:cubicBezTo>
                  <a:lnTo>
                    <a:pt x="9740" y="120"/>
                  </a:lnTo>
                  <a:lnTo>
                    <a:pt x="9776" y="108"/>
                  </a:lnTo>
                  <a:lnTo>
                    <a:pt x="9740" y="108"/>
                  </a:lnTo>
                  <a:cubicBezTo>
                    <a:pt x="9771" y="108"/>
                    <a:pt x="9775" y="90"/>
                    <a:pt x="9807" y="85"/>
                  </a:cubicBezTo>
                  <a:lnTo>
                    <a:pt x="9807" y="85"/>
                  </a:lnTo>
                  <a:cubicBezTo>
                    <a:pt x="9808" y="85"/>
                    <a:pt x="9810" y="84"/>
                    <a:pt x="9811" y="84"/>
                  </a:cubicBezTo>
                  <a:cubicBezTo>
                    <a:pt x="9776" y="84"/>
                    <a:pt x="9788" y="84"/>
                    <a:pt x="9776" y="96"/>
                  </a:cubicBezTo>
                  <a:cubicBezTo>
                    <a:pt x="9728" y="96"/>
                    <a:pt x="9752" y="84"/>
                    <a:pt x="9740" y="84"/>
                  </a:cubicBezTo>
                  <a:cubicBezTo>
                    <a:pt x="9764" y="84"/>
                    <a:pt x="9776" y="84"/>
                    <a:pt x="9788" y="72"/>
                  </a:cubicBezTo>
                  <a:lnTo>
                    <a:pt x="9788" y="72"/>
                  </a:lnTo>
                  <a:cubicBezTo>
                    <a:pt x="9780" y="76"/>
                    <a:pt x="9773" y="77"/>
                    <a:pt x="9769" y="77"/>
                  </a:cubicBezTo>
                  <a:cubicBezTo>
                    <a:pt x="9760" y="77"/>
                    <a:pt x="9760" y="72"/>
                    <a:pt x="9776" y="72"/>
                  </a:cubicBezTo>
                  <a:cubicBezTo>
                    <a:pt x="9740" y="72"/>
                    <a:pt x="9763" y="72"/>
                    <a:pt x="9764" y="60"/>
                  </a:cubicBezTo>
                  <a:lnTo>
                    <a:pt x="9764" y="60"/>
                  </a:lnTo>
                  <a:cubicBezTo>
                    <a:pt x="9763" y="72"/>
                    <a:pt x="9740" y="72"/>
                    <a:pt x="9704" y="72"/>
                  </a:cubicBezTo>
                  <a:lnTo>
                    <a:pt x="9669" y="72"/>
                  </a:lnTo>
                  <a:cubicBezTo>
                    <a:pt x="9621" y="72"/>
                    <a:pt x="9704" y="60"/>
                    <a:pt x="9692" y="60"/>
                  </a:cubicBezTo>
                  <a:lnTo>
                    <a:pt x="9740" y="60"/>
                  </a:lnTo>
                  <a:cubicBezTo>
                    <a:pt x="9728" y="60"/>
                    <a:pt x="9692" y="48"/>
                    <a:pt x="9680" y="48"/>
                  </a:cubicBezTo>
                  <a:cubicBezTo>
                    <a:pt x="9659" y="51"/>
                    <a:pt x="9646" y="52"/>
                    <a:pt x="9639" y="52"/>
                  </a:cubicBezTo>
                  <a:cubicBezTo>
                    <a:pt x="9610" y="52"/>
                    <a:pt x="9671" y="36"/>
                    <a:pt x="9633" y="36"/>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28"/>
            <p:cNvSpPr/>
            <p:nvPr/>
          </p:nvSpPr>
          <p:spPr>
            <a:xfrm rot="1290219">
              <a:off x="2968721" y="3124067"/>
              <a:ext cx="1224" cy="2165"/>
            </a:xfrm>
            <a:custGeom>
              <a:rect b="b" l="l" r="r" t="t"/>
              <a:pathLst>
                <a:path extrusionOk="0" h="49" w="24">
                  <a:moveTo>
                    <a:pt x="24" y="1"/>
                  </a:moveTo>
                  <a:lnTo>
                    <a:pt x="0" y="48"/>
                  </a:lnTo>
                  <a:lnTo>
                    <a:pt x="12" y="25"/>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28"/>
            <p:cNvSpPr/>
            <p:nvPr/>
          </p:nvSpPr>
          <p:spPr>
            <a:xfrm rot="1290219">
              <a:off x="2969069" y="3121687"/>
              <a:ext cx="51" cy="574"/>
            </a:xfrm>
            <a:custGeom>
              <a:rect b="b" l="l" r="r" t="t"/>
              <a:pathLst>
                <a:path extrusionOk="0" h="13" w="1">
                  <a:moveTo>
                    <a:pt x="0" y="0"/>
                  </a:moveTo>
                  <a:cubicBezTo>
                    <a:pt x="0" y="0"/>
                    <a:pt x="0" y="0"/>
                    <a:pt x="0" y="12"/>
                  </a:cubicBezTo>
                  <a:cubicBezTo>
                    <a:pt x="0" y="12"/>
                    <a:pt x="0" y="12"/>
                    <a:pt x="0"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28"/>
            <p:cNvSpPr/>
            <p:nvPr/>
          </p:nvSpPr>
          <p:spPr>
            <a:xfrm rot="1290219">
              <a:off x="2966572" y="3120572"/>
              <a:ext cx="1887" cy="2651"/>
            </a:xfrm>
            <a:custGeom>
              <a:rect b="b" l="l" r="r" t="t"/>
              <a:pathLst>
                <a:path extrusionOk="0" h="60" w="37">
                  <a:moveTo>
                    <a:pt x="36" y="0"/>
                  </a:moveTo>
                  <a:lnTo>
                    <a:pt x="12" y="12"/>
                  </a:lnTo>
                  <a:lnTo>
                    <a:pt x="1" y="60"/>
                  </a:lnTo>
                  <a:cubicBezTo>
                    <a:pt x="24" y="48"/>
                    <a:pt x="1" y="36"/>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28"/>
            <p:cNvSpPr/>
            <p:nvPr/>
          </p:nvSpPr>
          <p:spPr>
            <a:xfrm rot="1290219">
              <a:off x="2959564" y="3118132"/>
              <a:ext cx="6121" cy="4198"/>
            </a:xfrm>
            <a:custGeom>
              <a:rect b="b" l="l" r="r" t="t"/>
              <a:pathLst>
                <a:path extrusionOk="0" h="95" w="120">
                  <a:moveTo>
                    <a:pt x="84" y="0"/>
                  </a:moveTo>
                  <a:lnTo>
                    <a:pt x="84" y="0"/>
                  </a:lnTo>
                  <a:cubicBezTo>
                    <a:pt x="36" y="12"/>
                    <a:pt x="48" y="84"/>
                    <a:pt x="1" y="84"/>
                  </a:cubicBezTo>
                  <a:cubicBezTo>
                    <a:pt x="3" y="91"/>
                    <a:pt x="6" y="94"/>
                    <a:pt x="10" y="94"/>
                  </a:cubicBezTo>
                  <a:cubicBezTo>
                    <a:pt x="26" y="94"/>
                    <a:pt x="58" y="37"/>
                    <a:pt x="75" y="37"/>
                  </a:cubicBezTo>
                  <a:cubicBezTo>
                    <a:pt x="79" y="37"/>
                    <a:pt x="82" y="40"/>
                    <a:pt x="84" y="48"/>
                  </a:cubicBezTo>
                  <a:cubicBezTo>
                    <a:pt x="84" y="16"/>
                    <a:pt x="95" y="16"/>
                    <a:pt x="105" y="16"/>
                  </a:cubicBezTo>
                  <a:lnTo>
                    <a:pt x="105" y="16"/>
                  </a:lnTo>
                  <a:cubicBezTo>
                    <a:pt x="110" y="16"/>
                    <a:pt x="116" y="16"/>
                    <a:pt x="120" y="12"/>
                  </a:cubicBezTo>
                  <a:cubicBezTo>
                    <a:pt x="118" y="11"/>
                    <a:pt x="116" y="10"/>
                    <a:pt x="114" y="10"/>
                  </a:cubicBezTo>
                  <a:cubicBezTo>
                    <a:pt x="104" y="10"/>
                    <a:pt x="88" y="22"/>
                    <a:pt x="81" y="22"/>
                  </a:cubicBezTo>
                  <a:cubicBezTo>
                    <a:pt x="76" y="22"/>
                    <a:pt x="76" y="17"/>
                    <a:pt x="8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28"/>
            <p:cNvSpPr/>
            <p:nvPr/>
          </p:nvSpPr>
          <p:spPr>
            <a:xfrm rot="1290219">
              <a:off x="2961875" y="3121517"/>
              <a:ext cx="1173" cy="1281"/>
            </a:xfrm>
            <a:custGeom>
              <a:rect b="b" l="l" r="r" t="t"/>
              <a:pathLst>
                <a:path extrusionOk="0" h="29" w="23">
                  <a:moveTo>
                    <a:pt x="16" y="1"/>
                  </a:moveTo>
                  <a:cubicBezTo>
                    <a:pt x="13" y="1"/>
                    <a:pt x="8" y="4"/>
                    <a:pt x="3" y="9"/>
                  </a:cubicBezTo>
                  <a:cubicBezTo>
                    <a:pt x="12" y="9"/>
                    <a:pt x="1" y="29"/>
                    <a:pt x="5" y="29"/>
                  </a:cubicBezTo>
                  <a:cubicBezTo>
                    <a:pt x="6" y="29"/>
                    <a:pt x="9" y="27"/>
                    <a:pt x="15" y="21"/>
                  </a:cubicBezTo>
                  <a:cubicBezTo>
                    <a:pt x="22" y="7"/>
                    <a:pt x="21" y="1"/>
                    <a:pt x="1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28"/>
            <p:cNvSpPr/>
            <p:nvPr/>
          </p:nvSpPr>
          <p:spPr>
            <a:xfrm rot="1290219">
              <a:off x="2962258" y="3116869"/>
              <a:ext cx="663" cy="1105"/>
            </a:xfrm>
            <a:custGeom>
              <a:rect b="b" l="l" r="r" t="t"/>
              <a:pathLst>
                <a:path extrusionOk="0" h="25" w="13">
                  <a:moveTo>
                    <a:pt x="12" y="1"/>
                  </a:moveTo>
                  <a:lnTo>
                    <a:pt x="0" y="24"/>
                  </a:lnTo>
                  <a:lnTo>
                    <a:pt x="12" y="24"/>
                  </a:lnTo>
                  <a:lnTo>
                    <a:pt x="1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28"/>
            <p:cNvSpPr/>
            <p:nvPr/>
          </p:nvSpPr>
          <p:spPr>
            <a:xfrm rot="1290219">
              <a:off x="2961400" y="3115635"/>
              <a:ext cx="1887" cy="1105"/>
            </a:xfrm>
            <a:custGeom>
              <a:rect b="b" l="l" r="r" t="t"/>
              <a:pathLst>
                <a:path extrusionOk="0" h="25" w="37">
                  <a:moveTo>
                    <a:pt x="36" y="1"/>
                  </a:moveTo>
                  <a:lnTo>
                    <a:pt x="29" y="5"/>
                  </a:lnTo>
                  <a:lnTo>
                    <a:pt x="29" y="5"/>
                  </a:lnTo>
                  <a:cubicBezTo>
                    <a:pt x="32" y="5"/>
                    <a:pt x="34" y="3"/>
                    <a:pt x="36" y="1"/>
                  </a:cubicBezTo>
                  <a:close/>
                  <a:moveTo>
                    <a:pt x="29" y="5"/>
                  </a:moveTo>
                  <a:lnTo>
                    <a:pt x="29" y="5"/>
                  </a:lnTo>
                  <a:cubicBezTo>
                    <a:pt x="20" y="9"/>
                    <a:pt x="10" y="5"/>
                    <a:pt x="1" y="25"/>
                  </a:cubicBezTo>
                  <a:lnTo>
                    <a:pt x="29" y="5"/>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28"/>
            <p:cNvSpPr/>
            <p:nvPr/>
          </p:nvSpPr>
          <p:spPr>
            <a:xfrm rot="1290219">
              <a:off x="2958873" y="3112792"/>
              <a:ext cx="1989" cy="1900"/>
            </a:xfrm>
            <a:custGeom>
              <a:rect b="b" l="l" r="r" t="t"/>
              <a:pathLst>
                <a:path extrusionOk="0" h="43" w="39">
                  <a:moveTo>
                    <a:pt x="36" y="0"/>
                  </a:moveTo>
                  <a:cubicBezTo>
                    <a:pt x="27" y="0"/>
                    <a:pt x="0" y="42"/>
                    <a:pt x="11" y="42"/>
                  </a:cubicBezTo>
                  <a:cubicBezTo>
                    <a:pt x="12" y="42"/>
                    <a:pt x="13" y="42"/>
                    <a:pt x="15" y="41"/>
                  </a:cubicBezTo>
                  <a:cubicBezTo>
                    <a:pt x="27" y="29"/>
                    <a:pt x="27" y="5"/>
                    <a:pt x="39" y="5"/>
                  </a:cubicBezTo>
                  <a:cubicBezTo>
                    <a:pt x="39" y="2"/>
                    <a:pt x="38" y="0"/>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28"/>
            <p:cNvSpPr/>
            <p:nvPr/>
          </p:nvSpPr>
          <p:spPr>
            <a:xfrm rot="1290219">
              <a:off x="2952616" y="3111463"/>
              <a:ext cx="1224" cy="795"/>
            </a:xfrm>
            <a:custGeom>
              <a:rect b="b" l="l" r="r" t="t"/>
              <a:pathLst>
                <a:path extrusionOk="0" h="18" w="24">
                  <a:moveTo>
                    <a:pt x="0" y="1"/>
                  </a:moveTo>
                  <a:lnTo>
                    <a:pt x="0" y="13"/>
                  </a:lnTo>
                  <a:cubicBezTo>
                    <a:pt x="0" y="16"/>
                    <a:pt x="1" y="18"/>
                    <a:pt x="3" y="18"/>
                  </a:cubicBezTo>
                  <a:cubicBezTo>
                    <a:pt x="7" y="18"/>
                    <a:pt x="15" y="9"/>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28"/>
            <p:cNvSpPr/>
            <p:nvPr/>
          </p:nvSpPr>
          <p:spPr>
            <a:xfrm rot="1290219">
              <a:off x="2945744" y="3117230"/>
              <a:ext cx="1122" cy="1105"/>
            </a:xfrm>
            <a:custGeom>
              <a:rect b="b" l="l" r="r" t="t"/>
              <a:pathLst>
                <a:path extrusionOk="0" h="25" w="22">
                  <a:moveTo>
                    <a:pt x="10" y="0"/>
                  </a:moveTo>
                  <a:cubicBezTo>
                    <a:pt x="1" y="18"/>
                    <a:pt x="0" y="23"/>
                    <a:pt x="3" y="23"/>
                  </a:cubicBezTo>
                  <a:cubicBezTo>
                    <a:pt x="6" y="23"/>
                    <a:pt x="13" y="17"/>
                    <a:pt x="17" y="17"/>
                  </a:cubicBezTo>
                  <a:cubicBezTo>
                    <a:pt x="20" y="17"/>
                    <a:pt x="22" y="19"/>
                    <a:pt x="22" y="24"/>
                  </a:cubicBezTo>
                  <a:cubicBezTo>
                    <a:pt x="22" y="12"/>
                    <a:pt x="22" y="0"/>
                    <a:pt x="1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28"/>
            <p:cNvSpPr/>
            <p:nvPr/>
          </p:nvSpPr>
          <p:spPr>
            <a:xfrm rot="1290219">
              <a:off x="2954055" y="3108952"/>
              <a:ext cx="1224" cy="840"/>
            </a:xfrm>
            <a:custGeom>
              <a:rect b="b" l="l" r="r" t="t"/>
              <a:pathLst>
                <a:path extrusionOk="0" h="19" w="24">
                  <a:moveTo>
                    <a:pt x="16" y="0"/>
                  </a:moveTo>
                  <a:cubicBezTo>
                    <a:pt x="12" y="0"/>
                    <a:pt x="6" y="6"/>
                    <a:pt x="0" y="18"/>
                  </a:cubicBezTo>
                  <a:lnTo>
                    <a:pt x="0" y="18"/>
                  </a:lnTo>
                  <a:cubicBezTo>
                    <a:pt x="4" y="10"/>
                    <a:pt x="7" y="8"/>
                    <a:pt x="9" y="8"/>
                  </a:cubicBezTo>
                  <a:cubicBezTo>
                    <a:pt x="13" y="8"/>
                    <a:pt x="16" y="18"/>
                    <a:pt x="24" y="18"/>
                  </a:cubicBezTo>
                  <a:cubicBezTo>
                    <a:pt x="24" y="6"/>
                    <a:pt x="21" y="0"/>
                    <a:pt x="1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28"/>
            <p:cNvSpPr/>
            <p:nvPr/>
          </p:nvSpPr>
          <p:spPr>
            <a:xfrm rot="1290219">
              <a:off x="2949404" y="3106050"/>
              <a:ext cx="5509" cy="4286"/>
            </a:xfrm>
            <a:custGeom>
              <a:rect b="b" l="l" r="r" t="t"/>
              <a:pathLst>
                <a:path extrusionOk="0" h="97" w="108">
                  <a:moveTo>
                    <a:pt x="70" y="1"/>
                  </a:moveTo>
                  <a:cubicBezTo>
                    <a:pt x="65" y="1"/>
                    <a:pt x="57" y="4"/>
                    <a:pt x="48" y="14"/>
                  </a:cubicBezTo>
                  <a:cubicBezTo>
                    <a:pt x="36" y="25"/>
                    <a:pt x="25" y="85"/>
                    <a:pt x="1" y="97"/>
                  </a:cubicBezTo>
                  <a:cubicBezTo>
                    <a:pt x="18" y="97"/>
                    <a:pt x="52" y="61"/>
                    <a:pt x="63" y="61"/>
                  </a:cubicBezTo>
                  <a:cubicBezTo>
                    <a:pt x="67" y="61"/>
                    <a:pt x="67" y="67"/>
                    <a:pt x="60" y="85"/>
                  </a:cubicBezTo>
                  <a:lnTo>
                    <a:pt x="108" y="25"/>
                  </a:lnTo>
                  <a:cubicBezTo>
                    <a:pt x="108" y="21"/>
                    <a:pt x="107" y="20"/>
                    <a:pt x="105" y="20"/>
                  </a:cubicBezTo>
                  <a:cubicBezTo>
                    <a:pt x="97" y="20"/>
                    <a:pt x="70" y="61"/>
                    <a:pt x="60" y="61"/>
                  </a:cubicBezTo>
                  <a:cubicBezTo>
                    <a:pt x="72" y="37"/>
                    <a:pt x="84" y="37"/>
                    <a:pt x="84" y="25"/>
                  </a:cubicBezTo>
                  <a:cubicBezTo>
                    <a:pt x="84" y="11"/>
                    <a:pt x="80" y="1"/>
                    <a:pt x="7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28"/>
            <p:cNvSpPr/>
            <p:nvPr/>
          </p:nvSpPr>
          <p:spPr>
            <a:xfrm rot="1290219">
              <a:off x="2946993" y="3112815"/>
              <a:ext cx="1683" cy="2563"/>
            </a:xfrm>
            <a:custGeom>
              <a:rect b="b" l="l" r="r" t="t"/>
              <a:pathLst>
                <a:path extrusionOk="0" h="58" w="33">
                  <a:moveTo>
                    <a:pt x="33" y="0"/>
                  </a:moveTo>
                  <a:cubicBezTo>
                    <a:pt x="33" y="24"/>
                    <a:pt x="21" y="24"/>
                    <a:pt x="9" y="36"/>
                  </a:cubicBezTo>
                  <a:cubicBezTo>
                    <a:pt x="1" y="52"/>
                    <a:pt x="1" y="57"/>
                    <a:pt x="4" y="57"/>
                  </a:cubicBezTo>
                  <a:cubicBezTo>
                    <a:pt x="11" y="57"/>
                    <a:pt x="33" y="36"/>
                    <a:pt x="33" y="36"/>
                  </a:cubicBezTo>
                  <a:lnTo>
                    <a:pt x="33"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28"/>
            <p:cNvSpPr/>
            <p:nvPr/>
          </p:nvSpPr>
          <p:spPr>
            <a:xfrm rot="1290219">
              <a:off x="2946331" y="3105605"/>
              <a:ext cx="1275" cy="44"/>
            </a:xfrm>
            <a:custGeom>
              <a:rect b="b" l="l" r="r" t="t"/>
              <a:pathLst>
                <a:path extrusionOk="0" h="1" w="25">
                  <a:moveTo>
                    <a:pt x="0" y="0"/>
                  </a:moveTo>
                  <a:lnTo>
                    <a:pt x="24" y="0"/>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28"/>
            <p:cNvSpPr/>
            <p:nvPr/>
          </p:nvSpPr>
          <p:spPr>
            <a:xfrm rot="1290219">
              <a:off x="2946735" y="3104078"/>
              <a:ext cx="1275" cy="574"/>
            </a:xfrm>
            <a:custGeom>
              <a:rect b="b" l="l" r="r" t="t"/>
              <a:pathLst>
                <a:path extrusionOk="0" h="13" w="25">
                  <a:moveTo>
                    <a:pt x="24" y="1"/>
                  </a:moveTo>
                  <a:lnTo>
                    <a:pt x="0" y="13"/>
                  </a:lnTo>
                  <a:lnTo>
                    <a:pt x="12" y="13"/>
                  </a:ln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28"/>
            <p:cNvSpPr/>
            <p:nvPr/>
          </p:nvSpPr>
          <p:spPr>
            <a:xfrm rot="1290219">
              <a:off x="2947059" y="3103068"/>
              <a:ext cx="1275" cy="574"/>
            </a:xfrm>
            <a:custGeom>
              <a:rect b="b" l="l" r="r" t="t"/>
              <a:pathLst>
                <a:path extrusionOk="0" h="13" w="25">
                  <a:moveTo>
                    <a:pt x="0" y="1"/>
                  </a:moveTo>
                  <a:lnTo>
                    <a:pt x="12" y="13"/>
                  </a:ln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28"/>
            <p:cNvSpPr/>
            <p:nvPr/>
          </p:nvSpPr>
          <p:spPr>
            <a:xfrm rot="1290219">
              <a:off x="2945574" y="3101298"/>
              <a:ext cx="663" cy="1281"/>
            </a:xfrm>
            <a:custGeom>
              <a:rect b="b" l="l" r="r" t="t"/>
              <a:pathLst>
                <a:path extrusionOk="0" h="29" w="13">
                  <a:moveTo>
                    <a:pt x="12" y="12"/>
                  </a:moveTo>
                  <a:cubicBezTo>
                    <a:pt x="12" y="14"/>
                    <a:pt x="11" y="15"/>
                    <a:pt x="11" y="17"/>
                  </a:cubicBezTo>
                  <a:lnTo>
                    <a:pt x="11" y="17"/>
                  </a:lnTo>
                  <a:cubicBezTo>
                    <a:pt x="12" y="16"/>
                    <a:pt x="12" y="15"/>
                    <a:pt x="12" y="12"/>
                  </a:cubicBezTo>
                  <a:close/>
                  <a:moveTo>
                    <a:pt x="1" y="0"/>
                  </a:moveTo>
                  <a:lnTo>
                    <a:pt x="1" y="24"/>
                  </a:lnTo>
                  <a:cubicBezTo>
                    <a:pt x="1" y="22"/>
                    <a:pt x="1" y="21"/>
                    <a:pt x="1" y="21"/>
                  </a:cubicBezTo>
                  <a:cubicBezTo>
                    <a:pt x="1" y="21"/>
                    <a:pt x="1" y="28"/>
                    <a:pt x="4" y="28"/>
                  </a:cubicBezTo>
                  <a:cubicBezTo>
                    <a:pt x="5" y="28"/>
                    <a:pt x="8" y="26"/>
                    <a:pt x="11" y="17"/>
                  </a:cubicBezTo>
                  <a:lnTo>
                    <a:pt x="11" y="17"/>
                  </a:lnTo>
                  <a:cubicBezTo>
                    <a:pt x="11" y="17"/>
                    <a:pt x="10" y="17"/>
                    <a:pt x="10" y="17"/>
                  </a:cubicBezTo>
                  <a:cubicBezTo>
                    <a:pt x="7" y="17"/>
                    <a:pt x="1" y="8"/>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28"/>
            <p:cNvSpPr/>
            <p:nvPr/>
          </p:nvSpPr>
          <p:spPr>
            <a:xfrm rot="1290219">
              <a:off x="2919123" y="3111882"/>
              <a:ext cx="1275" cy="2165"/>
            </a:xfrm>
            <a:custGeom>
              <a:rect b="b" l="l" r="r" t="t"/>
              <a:pathLst>
                <a:path extrusionOk="0" h="49" w="25">
                  <a:moveTo>
                    <a:pt x="25" y="1"/>
                  </a:moveTo>
                  <a:lnTo>
                    <a:pt x="1" y="36"/>
                  </a:lnTo>
                  <a:cubicBezTo>
                    <a:pt x="13" y="36"/>
                    <a:pt x="13" y="36"/>
                    <a:pt x="13" y="48"/>
                  </a:cubicBezTo>
                  <a:cubicBezTo>
                    <a:pt x="25" y="36"/>
                    <a:pt x="25" y="24"/>
                    <a:pt x="2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28"/>
            <p:cNvSpPr/>
            <p:nvPr/>
          </p:nvSpPr>
          <p:spPr>
            <a:xfrm rot="1290219">
              <a:off x="2918300" y="3111168"/>
              <a:ext cx="3060" cy="1326"/>
            </a:xfrm>
            <a:custGeom>
              <a:rect b="b" l="l" r="r" t="t"/>
              <a:pathLst>
                <a:path extrusionOk="0" h="30" w="60">
                  <a:moveTo>
                    <a:pt x="57" y="0"/>
                  </a:moveTo>
                  <a:cubicBezTo>
                    <a:pt x="52" y="0"/>
                    <a:pt x="42" y="7"/>
                    <a:pt x="33" y="7"/>
                  </a:cubicBezTo>
                  <a:cubicBezTo>
                    <a:pt x="30" y="7"/>
                    <a:pt x="26" y="6"/>
                    <a:pt x="24" y="4"/>
                  </a:cubicBezTo>
                  <a:lnTo>
                    <a:pt x="24" y="4"/>
                  </a:lnTo>
                  <a:lnTo>
                    <a:pt x="0" y="27"/>
                  </a:lnTo>
                  <a:cubicBezTo>
                    <a:pt x="2" y="29"/>
                    <a:pt x="4" y="30"/>
                    <a:pt x="6" y="30"/>
                  </a:cubicBezTo>
                  <a:cubicBezTo>
                    <a:pt x="19" y="30"/>
                    <a:pt x="39" y="4"/>
                    <a:pt x="60" y="4"/>
                  </a:cubicBezTo>
                  <a:cubicBezTo>
                    <a:pt x="60" y="1"/>
                    <a:pt x="59" y="0"/>
                    <a:pt x="5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28"/>
            <p:cNvSpPr/>
            <p:nvPr/>
          </p:nvSpPr>
          <p:spPr>
            <a:xfrm rot="1290219">
              <a:off x="2907531" y="3096636"/>
              <a:ext cx="4285" cy="2386"/>
            </a:xfrm>
            <a:custGeom>
              <a:rect b="b" l="l" r="r" t="t"/>
              <a:pathLst>
                <a:path extrusionOk="0" h="54" w="84">
                  <a:moveTo>
                    <a:pt x="24" y="0"/>
                  </a:moveTo>
                  <a:cubicBezTo>
                    <a:pt x="24" y="12"/>
                    <a:pt x="0" y="36"/>
                    <a:pt x="0" y="36"/>
                  </a:cubicBezTo>
                  <a:lnTo>
                    <a:pt x="36" y="24"/>
                  </a:lnTo>
                  <a:lnTo>
                    <a:pt x="24" y="48"/>
                  </a:lnTo>
                  <a:cubicBezTo>
                    <a:pt x="24" y="52"/>
                    <a:pt x="25" y="54"/>
                    <a:pt x="26" y="54"/>
                  </a:cubicBezTo>
                  <a:cubicBezTo>
                    <a:pt x="31" y="54"/>
                    <a:pt x="42" y="30"/>
                    <a:pt x="46" y="30"/>
                  </a:cubicBezTo>
                  <a:cubicBezTo>
                    <a:pt x="47" y="30"/>
                    <a:pt x="48" y="32"/>
                    <a:pt x="48" y="36"/>
                  </a:cubicBezTo>
                  <a:cubicBezTo>
                    <a:pt x="72" y="12"/>
                    <a:pt x="60" y="12"/>
                    <a:pt x="84" y="0"/>
                  </a:cubicBezTo>
                  <a:lnTo>
                    <a:pt x="84" y="0"/>
                  </a:lnTo>
                  <a:cubicBezTo>
                    <a:pt x="76" y="4"/>
                    <a:pt x="69" y="6"/>
                    <a:pt x="63" y="6"/>
                  </a:cubicBezTo>
                  <a:cubicBezTo>
                    <a:pt x="51" y="6"/>
                    <a:pt x="40" y="0"/>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28"/>
            <p:cNvSpPr/>
            <p:nvPr/>
          </p:nvSpPr>
          <p:spPr>
            <a:xfrm rot="1290219">
              <a:off x="2869045" y="3289992"/>
              <a:ext cx="3060" cy="2298"/>
            </a:xfrm>
            <a:custGeom>
              <a:rect b="b" l="l" r="r" t="t"/>
              <a:pathLst>
                <a:path extrusionOk="0" h="52" w="60">
                  <a:moveTo>
                    <a:pt x="25" y="1"/>
                  </a:moveTo>
                  <a:cubicBezTo>
                    <a:pt x="37" y="25"/>
                    <a:pt x="1" y="13"/>
                    <a:pt x="37" y="48"/>
                  </a:cubicBezTo>
                  <a:cubicBezTo>
                    <a:pt x="41" y="50"/>
                    <a:pt x="44" y="51"/>
                    <a:pt x="47" y="51"/>
                  </a:cubicBezTo>
                  <a:cubicBezTo>
                    <a:pt x="59" y="51"/>
                    <a:pt x="54" y="30"/>
                    <a:pt x="2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28"/>
            <p:cNvSpPr/>
            <p:nvPr/>
          </p:nvSpPr>
          <p:spPr>
            <a:xfrm rot="1290219">
              <a:off x="2894069" y="3259347"/>
              <a:ext cx="357" cy="442"/>
            </a:xfrm>
            <a:custGeom>
              <a:rect b="b" l="l" r="r" t="t"/>
              <a:pathLst>
                <a:path extrusionOk="0" h="10" w="7">
                  <a:moveTo>
                    <a:pt x="2" y="0"/>
                  </a:moveTo>
                  <a:cubicBezTo>
                    <a:pt x="1" y="0"/>
                    <a:pt x="1" y="3"/>
                    <a:pt x="7" y="9"/>
                  </a:cubicBezTo>
                  <a:cubicBezTo>
                    <a:pt x="7" y="3"/>
                    <a:pt x="4" y="0"/>
                    <a:pt x="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28"/>
            <p:cNvSpPr/>
            <p:nvPr/>
          </p:nvSpPr>
          <p:spPr>
            <a:xfrm rot="1290219">
              <a:off x="2901069" y="3252517"/>
              <a:ext cx="1224" cy="574"/>
            </a:xfrm>
            <a:custGeom>
              <a:rect b="b" l="l" r="r" t="t"/>
              <a:pathLst>
                <a:path extrusionOk="0" h="13" w="24">
                  <a:moveTo>
                    <a:pt x="0" y="1"/>
                  </a:moveTo>
                  <a:lnTo>
                    <a:pt x="0" y="13"/>
                  </a:lnTo>
                  <a:lnTo>
                    <a:pt x="24" y="13"/>
                  </a:lnTo>
                  <a:cubicBezTo>
                    <a:pt x="12" y="13"/>
                    <a:pt x="12" y="1"/>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28"/>
            <p:cNvSpPr/>
            <p:nvPr/>
          </p:nvSpPr>
          <p:spPr>
            <a:xfrm rot="1290219">
              <a:off x="2881841" y="3286630"/>
              <a:ext cx="663" cy="530"/>
            </a:xfrm>
            <a:custGeom>
              <a:rect b="b" l="l" r="r" t="t"/>
              <a:pathLst>
                <a:path extrusionOk="0" h="12" w="13">
                  <a:moveTo>
                    <a:pt x="12" y="0"/>
                  </a:moveTo>
                  <a:cubicBezTo>
                    <a:pt x="0" y="0"/>
                    <a:pt x="0" y="0"/>
                    <a:pt x="12" y="12"/>
                  </a:cubicBezTo>
                  <a:cubicBezTo>
                    <a:pt x="12" y="12"/>
                    <a:pt x="12"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28"/>
            <p:cNvSpPr/>
            <p:nvPr/>
          </p:nvSpPr>
          <p:spPr>
            <a:xfrm rot="1290219">
              <a:off x="2884923" y="3284981"/>
              <a:ext cx="612" cy="265"/>
            </a:xfrm>
            <a:custGeom>
              <a:rect b="b" l="l" r="r" t="t"/>
              <a:pathLst>
                <a:path extrusionOk="0" h="6" w="12">
                  <a:moveTo>
                    <a:pt x="1" y="1"/>
                  </a:moveTo>
                  <a:cubicBezTo>
                    <a:pt x="5" y="4"/>
                    <a:pt x="7" y="6"/>
                    <a:pt x="9" y="6"/>
                  </a:cubicBezTo>
                  <a:cubicBezTo>
                    <a:pt x="11" y="6"/>
                    <a:pt x="9"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28"/>
            <p:cNvSpPr/>
            <p:nvPr/>
          </p:nvSpPr>
          <p:spPr>
            <a:xfrm rot="1290219">
              <a:off x="2887149" y="3284154"/>
              <a:ext cx="663" cy="44"/>
            </a:xfrm>
            <a:custGeom>
              <a:rect b="b" l="l" r="r" t="t"/>
              <a:pathLst>
                <a:path extrusionOk="0" h="1" w="13">
                  <a:moveTo>
                    <a:pt x="1" y="1"/>
                  </a:moveTo>
                  <a:cubicBezTo>
                    <a:pt x="1" y="1"/>
                    <a:pt x="1" y="1"/>
                    <a:pt x="1" y="1"/>
                  </a:cubicBezTo>
                  <a:cubicBezTo>
                    <a:pt x="1" y="1"/>
                    <a:pt x="12"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28"/>
            <p:cNvSpPr/>
            <p:nvPr/>
          </p:nvSpPr>
          <p:spPr>
            <a:xfrm rot="1290219">
              <a:off x="2880821" y="3284820"/>
              <a:ext cx="4591" cy="3093"/>
            </a:xfrm>
            <a:custGeom>
              <a:rect b="b" l="l" r="r" t="t"/>
              <a:pathLst>
                <a:path extrusionOk="0" h="70" w="90">
                  <a:moveTo>
                    <a:pt x="36" y="0"/>
                  </a:moveTo>
                  <a:cubicBezTo>
                    <a:pt x="24" y="12"/>
                    <a:pt x="24" y="12"/>
                    <a:pt x="24" y="12"/>
                  </a:cubicBezTo>
                  <a:cubicBezTo>
                    <a:pt x="0" y="12"/>
                    <a:pt x="24" y="36"/>
                    <a:pt x="36" y="48"/>
                  </a:cubicBezTo>
                  <a:cubicBezTo>
                    <a:pt x="50" y="55"/>
                    <a:pt x="75" y="70"/>
                    <a:pt x="83" y="70"/>
                  </a:cubicBezTo>
                  <a:cubicBezTo>
                    <a:pt x="89" y="70"/>
                    <a:pt x="85" y="61"/>
                    <a:pt x="60" y="36"/>
                  </a:cubicBezTo>
                  <a:lnTo>
                    <a:pt x="58" y="36"/>
                  </a:lnTo>
                  <a:cubicBezTo>
                    <a:pt x="56" y="31"/>
                    <a:pt x="48" y="19"/>
                    <a:pt x="48" y="12"/>
                  </a:cubicBezTo>
                  <a:cubicBezTo>
                    <a:pt x="48" y="12"/>
                    <a:pt x="36" y="12"/>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28"/>
            <p:cNvSpPr/>
            <p:nvPr/>
          </p:nvSpPr>
          <p:spPr>
            <a:xfrm rot="1290219">
              <a:off x="2883068" y="3269039"/>
              <a:ext cx="663" cy="44"/>
            </a:xfrm>
            <a:custGeom>
              <a:rect b="b" l="l" r="r" t="t"/>
              <a:pathLst>
                <a:path extrusionOk="0" h="1" w="13">
                  <a:moveTo>
                    <a:pt x="13" y="0"/>
                  </a:moveTo>
                  <a:cubicBezTo>
                    <a:pt x="13" y="0"/>
                    <a:pt x="13" y="0"/>
                    <a:pt x="13" y="0"/>
                  </a:cubicBezTo>
                  <a:cubicBezTo>
                    <a:pt x="1" y="0"/>
                    <a:pt x="1" y="0"/>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28"/>
            <p:cNvSpPr/>
            <p:nvPr/>
          </p:nvSpPr>
          <p:spPr>
            <a:xfrm rot="1290219">
              <a:off x="2876297" y="3291987"/>
              <a:ext cx="1887" cy="574"/>
            </a:xfrm>
            <a:custGeom>
              <a:rect b="b" l="l" r="r" t="t"/>
              <a:pathLst>
                <a:path extrusionOk="0" h="13" w="37">
                  <a:moveTo>
                    <a:pt x="1" y="1"/>
                  </a:moveTo>
                  <a:cubicBezTo>
                    <a:pt x="1" y="1"/>
                    <a:pt x="25" y="13"/>
                    <a:pt x="37" y="13"/>
                  </a:cubicBezTo>
                  <a:lnTo>
                    <a:pt x="13"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28"/>
            <p:cNvSpPr/>
            <p:nvPr/>
          </p:nvSpPr>
          <p:spPr>
            <a:xfrm rot="1290219">
              <a:off x="2885625" y="3290601"/>
              <a:ext cx="1887" cy="840"/>
            </a:xfrm>
            <a:custGeom>
              <a:rect b="b" l="l" r="r" t="t"/>
              <a:pathLst>
                <a:path extrusionOk="0" h="19" w="37">
                  <a:moveTo>
                    <a:pt x="0" y="1"/>
                  </a:moveTo>
                  <a:cubicBezTo>
                    <a:pt x="6" y="13"/>
                    <a:pt x="18" y="19"/>
                    <a:pt x="26" y="19"/>
                  </a:cubicBezTo>
                  <a:cubicBezTo>
                    <a:pt x="33" y="19"/>
                    <a:pt x="36" y="13"/>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28"/>
            <p:cNvSpPr/>
            <p:nvPr/>
          </p:nvSpPr>
          <p:spPr>
            <a:xfrm rot="1290219">
              <a:off x="2887405" y="3288764"/>
              <a:ext cx="3060" cy="1591"/>
            </a:xfrm>
            <a:custGeom>
              <a:rect b="b" l="l" r="r" t="t"/>
              <a:pathLst>
                <a:path extrusionOk="0" h="36" w="60">
                  <a:moveTo>
                    <a:pt x="24" y="0"/>
                  </a:moveTo>
                  <a:cubicBezTo>
                    <a:pt x="36" y="12"/>
                    <a:pt x="0" y="0"/>
                    <a:pt x="36" y="36"/>
                  </a:cubicBezTo>
                  <a:cubicBezTo>
                    <a:pt x="0" y="0"/>
                    <a:pt x="60" y="24"/>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28"/>
            <p:cNvSpPr/>
            <p:nvPr/>
          </p:nvSpPr>
          <p:spPr>
            <a:xfrm rot="1290219">
              <a:off x="2886921" y="3283857"/>
              <a:ext cx="4897" cy="2695"/>
            </a:xfrm>
            <a:custGeom>
              <a:rect b="b" l="l" r="r" t="t"/>
              <a:pathLst>
                <a:path extrusionOk="0" h="61" w="96">
                  <a:moveTo>
                    <a:pt x="1" y="1"/>
                  </a:moveTo>
                  <a:cubicBezTo>
                    <a:pt x="1" y="6"/>
                    <a:pt x="3" y="9"/>
                    <a:pt x="6" y="11"/>
                  </a:cubicBezTo>
                  <a:lnTo>
                    <a:pt x="6" y="11"/>
                  </a:lnTo>
                  <a:cubicBezTo>
                    <a:pt x="4" y="8"/>
                    <a:pt x="3" y="5"/>
                    <a:pt x="1" y="1"/>
                  </a:cubicBezTo>
                  <a:close/>
                  <a:moveTo>
                    <a:pt x="12" y="1"/>
                  </a:moveTo>
                  <a:cubicBezTo>
                    <a:pt x="36" y="13"/>
                    <a:pt x="36" y="25"/>
                    <a:pt x="24" y="25"/>
                  </a:cubicBezTo>
                  <a:cubicBezTo>
                    <a:pt x="17" y="18"/>
                    <a:pt x="10" y="15"/>
                    <a:pt x="6" y="11"/>
                  </a:cubicBezTo>
                  <a:lnTo>
                    <a:pt x="6" y="11"/>
                  </a:lnTo>
                  <a:cubicBezTo>
                    <a:pt x="12" y="25"/>
                    <a:pt x="12" y="27"/>
                    <a:pt x="12" y="37"/>
                  </a:cubicBezTo>
                  <a:cubicBezTo>
                    <a:pt x="36" y="49"/>
                    <a:pt x="60" y="37"/>
                    <a:pt x="96" y="61"/>
                  </a:cubicBezTo>
                  <a:cubicBezTo>
                    <a:pt x="72" y="37"/>
                    <a:pt x="48" y="13"/>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28"/>
            <p:cNvSpPr/>
            <p:nvPr/>
          </p:nvSpPr>
          <p:spPr>
            <a:xfrm rot="1290219">
              <a:off x="2890943" y="3284969"/>
              <a:ext cx="2499" cy="2695"/>
            </a:xfrm>
            <a:custGeom>
              <a:rect b="b" l="l" r="r" t="t"/>
              <a:pathLst>
                <a:path extrusionOk="0" h="61" w="49">
                  <a:moveTo>
                    <a:pt x="13" y="1"/>
                  </a:moveTo>
                  <a:cubicBezTo>
                    <a:pt x="25" y="25"/>
                    <a:pt x="1" y="37"/>
                    <a:pt x="37" y="61"/>
                  </a:cubicBezTo>
                  <a:cubicBezTo>
                    <a:pt x="49" y="49"/>
                    <a:pt x="37" y="25"/>
                    <a:pt x="25" y="13"/>
                  </a:cubicBezTo>
                  <a:lnTo>
                    <a:pt x="13"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28"/>
            <p:cNvSpPr/>
            <p:nvPr/>
          </p:nvSpPr>
          <p:spPr>
            <a:xfrm rot="1290219">
              <a:off x="2877893" y="3273602"/>
              <a:ext cx="2397" cy="1458"/>
            </a:xfrm>
            <a:custGeom>
              <a:rect b="b" l="l" r="r" t="t"/>
              <a:pathLst>
                <a:path extrusionOk="0" h="33" w="47">
                  <a:moveTo>
                    <a:pt x="7" y="0"/>
                  </a:moveTo>
                  <a:cubicBezTo>
                    <a:pt x="1" y="0"/>
                    <a:pt x="5" y="0"/>
                    <a:pt x="10" y="2"/>
                  </a:cubicBezTo>
                  <a:lnTo>
                    <a:pt x="10" y="2"/>
                  </a:lnTo>
                  <a:lnTo>
                    <a:pt x="7" y="0"/>
                  </a:lnTo>
                  <a:close/>
                  <a:moveTo>
                    <a:pt x="10" y="2"/>
                  </a:moveTo>
                  <a:lnTo>
                    <a:pt x="17" y="7"/>
                  </a:lnTo>
                  <a:lnTo>
                    <a:pt x="17" y="7"/>
                  </a:lnTo>
                  <a:cubicBezTo>
                    <a:pt x="16" y="5"/>
                    <a:pt x="13" y="3"/>
                    <a:pt x="10" y="2"/>
                  </a:cubicBezTo>
                  <a:close/>
                  <a:moveTo>
                    <a:pt x="17" y="7"/>
                  </a:moveTo>
                  <a:cubicBezTo>
                    <a:pt x="19" y="8"/>
                    <a:pt x="19" y="10"/>
                    <a:pt x="19" y="12"/>
                  </a:cubicBezTo>
                  <a:cubicBezTo>
                    <a:pt x="19" y="12"/>
                    <a:pt x="7" y="12"/>
                    <a:pt x="19" y="24"/>
                  </a:cubicBezTo>
                  <a:cubicBezTo>
                    <a:pt x="19" y="22"/>
                    <a:pt x="20" y="21"/>
                    <a:pt x="21" y="21"/>
                  </a:cubicBezTo>
                  <a:cubicBezTo>
                    <a:pt x="27" y="21"/>
                    <a:pt x="40" y="32"/>
                    <a:pt x="44" y="32"/>
                  </a:cubicBezTo>
                  <a:cubicBezTo>
                    <a:pt x="46" y="32"/>
                    <a:pt x="46" y="30"/>
                    <a:pt x="43" y="24"/>
                  </a:cubicBezTo>
                  <a:lnTo>
                    <a:pt x="17" y="7"/>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28"/>
            <p:cNvSpPr/>
            <p:nvPr/>
          </p:nvSpPr>
          <p:spPr>
            <a:xfrm rot="1290219">
              <a:off x="2879737" y="3270402"/>
              <a:ext cx="2448" cy="2695"/>
            </a:xfrm>
            <a:custGeom>
              <a:rect b="b" l="l" r="r" t="t"/>
              <a:pathLst>
                <a:path extrusionOk="0" h="61" w="48">
                  <a:moveTo>
                    <a:pt x="0" y="1"/>
                  </a:moveTo>
                  <a:lnTo>
                    <a:pt x="0" y="1"/>
                  </a:lnTo>
                  <a:cubicBezTo>
                    <a:pt x="12" y="24"/>
                    <a:pt x="12" y="24"/>
                    <a:pt x="36" y="48"/>
                  </a:cubicBezTo>
                  <a:lnTo>
                    <a:pt x="48" y="60"/>
                  </a:ln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28"/>
            <p:cNvSpPr/>
            <p:nvPr/>
          </p:nvSpPr>
          <p:spPr>
            <a:xfrm rot="1290219">
              <a:off x="2900290" y="3278585"/>
              <a:ext cx="2499" cy="840"/>
            </a:xfrm>
            <a:custGeom>
              <a:rect b="b" l="l" r="r" t="t"/>
              <a:pathLst>
                <a:path extrusionOk="0" h="19" w="49">
                  <a:moveTo>
                    <a:pt x="7" y="1"/>
                  </a:moveTo>
                  <a:cubicBezTo>
                    <a:pt x="1" y="1"/>
                    <a:pt x="1" y="4"/>
                    <a:pt x="13" y="10"/>
                  </a:cubicBezTo>
                  <a:cubicBezTo>
                    <a:pt x="19" y="16"/>
                    <a:pt x="31" y="18"/>
                    <a:pt x="38" y="18"/>
                  </a:cubicBezTo>
                  <a:cubicBezTo>
                    <a:pt x="46" y="18"/>
                    <a:pt x="49" y="16"/>
                    <a:pt x="37" y="10"/>
                  </a:cubicBezTo>
                  <a:cubicBezTo>
                    <a:pt x="25" y="4"/>
                    <a:pt x="13" y="1"/>
                    <a:pt x="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28"/>
            <p:cNvSpPr/>
            <p:nvPr/>
          </p:nvSpPr>
          <p:spPr>
            <a:xfrm rot="1290219">
              <a:off x="2886079" y="3262748"/>
              <a:ext cx="2499" cy="2121"/>
            </a:xfrm>
            <a:custGeom>
              <a:rect b="b" l="l" r="r" t="t"/>
              <a:pathLst>
                <a:path extrusionOk="0" h="48" w="49">
                  <a:moveTo>
                    <a:pt x="25" y="0"/>
                  </a:moveTo>
                  <a:cubicBezTo>
                    <a:pt x="25" y="12"/>
                    <a:pt x="1" y="36"/>
                    <a:pt x="25" y="48"/>
                  </a:cubicBezTo>
                  <a:cubicBezTo>
                    <a:pt x="48" y="48"/>
                    <a:pt x="36" y="12"/>
                    <a:pt x="2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28"/>
            <p:cNvSpPr/>
            <p:nvPr/>
          </p:nvSpPr>
          <p:spPr>
            <a:xfrm rot="1290219">
              <a:off x="2897605" y="3249082"/>
              <a:ext cx="1734" cy="2121"/>
            </a:xfrm>
            <a:custGeom>
              <a:rect b="b" l="l" r="r" t="t"/>
              <a:pathLst>
                <a:path extrusionOk="0" h="48" w="34">
                  <a:moveTo>
                    <a:pt x="10" y="0"/>
                  </a:moveTo>
                  <a:lnTo>
                    <a:pt x="10" y="0"/>
                  </a:lnTo>
                  <a:cubicBezTo>
                    <a:pt x="10" y="0"/>
                    <a:pt x="1" y="0"/>
                    <a:pt x="13" y="8"/>
                  </a:cubicBezTo>
                  <a:lnTo>
                    <a:pt x="13" y="8"/>
                  </a:lnTo>
                  <a:cubicBezTo>
                    <a:pt x="12" y="5"/>
                    <a:pt x="11" y="3"/>
                    <a:pt x="10" y="0"/>
                  </a:cubicBezTo>
                  <a:close/>
                  <a:moveTo>
                    <a:pt x="13" y="8"/>
                  </a:moveTo>
                  <a:cubicBezTo>
                    <a:pt x="14" y="10"/>
                    <a:pt x="15" y="12"/>
                    <a:pt x="16" y="15"/>
                  </a:cubicBezTo>
                  <a:lnTo>
                    <a:pt x="16" y="15"/>
                  </a:lnTo>
                  <a:cubicBezTo>
                    <a:pt x="17" y="13"/>
                    <a:pt x="19" y="12"/>
                    <a:pt x="21" y="12"/>
                  </a:cubicBezTo>
                  <a:cubicBezTo>
                    <a:pt x="18" y="10"/>
                    <a:pt x="15" y="9"/>
                    <a:pt x="13" y="8"/>
                  </a:cubicBezTo>
                  <a:close/>
                  <a:moveTo>
                    <a:pt x="16" y="15"/>
                  </a:moveTo>
                  <a:lnTo>
                    <a:pt x="16" y="15"/>
                  </a:lnTo>
                  <a:cubicBezTo>
                    <a:pt x="10" y="21"/>
                    <a:pt x="14" y="38"/>
                    <a:pt x="33" y="48"/>
                  </a:cubicBezTo>
                  <a:cubicBezTo>
                    <a:pt x="24" y="39"/>
                    <a:pt x="22" y="29"/>
                    <a:pt x="16" y="15"/>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28"/>
            <p:cNvSpPr/>
            <p:nvPr/>
          </p:nvSpPr>
          <p:spPr>
            <a:xfrm rot="1290219">
              <a:off x="2902269" y="3248507"/>
              <a:ext cx="1224" cy="1105"/>
            </a:xfrm>
            <a:custGeom>
              <a:rect b="b" l="l" r="r" t="t"/>
              <a:pathLst>
                <a:path extrusionOk="0" h="25" w="24">
                  <a:moveTo>
                    <a:pt x="0" y="1"/>
                  </a:moveTo>
                  <a:cubicBezTo>
                    <a:pt x="0" y="13"/>
                    <a:pt x="0" y="13"/>
                    <a:pt x="12" y="25"/>
                  </a:cubicBezTo>
                  <a:cubicBezTo>
                    <a:pt x="24" y="25"/>
                    <a:pt x="12" y="1"/>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28"/>
            <p:cNvSpPr/>
            <p:nvPr/>
          </p:nvSpPr>
          <p:spPr>
            <a:xfrm rot="1290219">
              <a:off x="2873662" y="3248815"/>
              <a:ext cx="51" cy="44"/>
            </a:xfrm>
            <a:custGeom>
              <a:rect b="b" l="l" r="r" t="t"/>
              <a:pathLst>
                <a:path extrusionOk="0" h="1" w="1">
                  <a:moveTo>
                    <a:pt x="0" y="1"/>
                  </a:moveTo>
                  <a:cubicBezTo>
                    <a:pt x="0" y="1"/>
                    <a:pt x="0" y="1"/>
                    <a:pt x="0" y="1"/>
                  </a:cubicBezTo>
                  <a:cubicBezTo>
                    <a:pt x="0" y="1"/>
                    <a:pt x="0" y="1"/>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28"/>
            <p:cNvSpPr/>
            <p:nvPr/>
          </p:nvSpPr>
          <p:spPr>
            <a:xfrm rot="1290219">
              <a:off x="2873986" y="3253733"/>
              <a:ext cx="1275" cy="44"/>
            </a:xfrm>
            <a:custGeom>
              <a:rect b="b" l="l" r="r" t="t"/>
              <a:pathLst>
                <a:path extrusionOk="0" h="1" w="25">
                  <a:moveTo>
                    <a:pt x="13" y="0"/>
                  </a:moveTo>
                  <a:cubicBezTo>
                    <a:pt x="13" y="0"/>
                    <a:pt x="13" y="0"/>
                    <a:pt x="1" y="0"/>
                  </a:cubicBezTo>
                  <a:cubicBezTo>
                    <a:pt x="13" y="0"/>
                    <a:pt x="13" y="0"/>
                    <a:pt x="2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28"/>
            <p:cNvSpPr/>
            <p:nvPr/>
          </p:nvSpPr>
          <p:spPr>
            <a:xfrm rot="1290219">
              <a:off x="2855640" y="3268963"/>
              <a:ext cx="663" cy="574"/>
            </a:xfrm>
            <a:custGeom>
              <a:rect b="b" l="l" r="r" t="t"/>
              <a:pathLst>
                <a:path extrusionOk="0" h="13" w="13">
                  <a:moveTo>
                    <a:pt x="13" y="0"/>
                  </a:moveTo>
                  <a:cubicBezTo>
                    <a:pt x="13" y="12"/>
                    <a:pt x="1" y="12"/>
                    <a:pt x="1" y="12"/>
                  </a:cubicBezTo>
                  <a:lnTo>
                    <a:pt x="13" y="12"/>
                  </a:lnTo>
                  <a:lnTo>
                    <a:pt x="13"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28"/>
            <p:cNvSpPr/>
            <p:nvPr/>
          </p:nvSpPr>
          <p:spPr>
            <a:xfrm rot="1290219">
              <a:off x="2871931" y="3241944"/>
              <a:ext cx="51" cy="574"/>
            </a:xfrm>
            <a:custGeom>
              <a:rect b="b" l="l" r="r" t="t"/>
              <a:pathLst>
                <a:path extrusionOk="0" h="13" w="1">
                  <a:moveTo>
                    <a:pt x="1" y="1"/>
                  </a:moveTo>
                  <a:cubicBezTo>
                    <a:pt x="1" y="13"/>
                    <a:pt x="1" y="13"/>
                    <a:pt x="1" y="13"/>
                  </a:cubicBezTo>
                  <a:cubicBezTo>
                    <a:pt x="1" y="1"/>
                    <a:pt x="1"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28"/>
            <p:cNvSpPr/>
            <p:nvPr/>
          </p:nvSpPr>
          <p:spPr>
            <a:xfrm rot="1290219">
              <a:off x="2869816" y="3246852"/>
              <a:ext cx="663" cy="44"/>
            </a:xfrm>
            <a:custGeom>
              <a:rect b="b" l="l" r="r" t="t"/>
              <a:pathLst>
                <a:path extrusionOk="0" h="1" w="13">
                  <a:moveTo>
                    <a:pt x="13" y="1"/>
                  </a:moveTo>
                  <a:cubicBezTo>
                    <a:pt x="13" y="1"/>
                    <a:pt x="13" y="1"/>
                    <a:pt x="13" y="1"/>
                  </a:cubicBezTo>
                  <a:cubicBezTo>
                    <a:pt x="13" y="1"/>
                    <a:pt x="1" y="1"/>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28"/>
            <p:cNvSpPr/>
            <p:nvPr/>
          </p:nvSpPr>
          <p:spPr>
            <a:xfrm rot="1290219">
              <a:off x="2840688" y="3286103"/>
              <a:ext cx="3060" cy="574"/>
            </a:xfrm>
            <a:custGeom>
              <a:rect b="b" l="l" r="r" t="t"/>
              <a:pathLst>
                <a:path extrusionOk="0" h="13" w="60">
                  <a:moveTo>
                    <a:pt x="48" y="1"/>
                  </a:moveTo>
                  <a:cubicBezTo>
                    <a:pt x="45" y="1"/>
                    <a:pt x="43" y="1"/>
                    <a:pt x="40" y="1"/>
                  </a:cubicBezTo>
                  <a:lnTo>
                    <a:pt x="40" y="1"/>
                  </a:lnTo>
                  <a:cubicBezTo>
                    <a:pt x="42" y="1"/>
                    <a:pt x="45" y="1"/>
                    <a:pt x="48" y="1"/>
                  </a:cubicBezTo>
                  <a:close/>
                  <a:moveTo>
                    <a:pt x="60" y="1"/>
                  </a:moveTo>
                  <a:cubicBezTo>
                    <a:pt x="40" y="1"/>
                    <a:pt x="45" y="1"/>
                    <a:pt x="34" y="7"/>
                  </a:cubicBezTo>
                  <a:lnTo>
                    <a:pt x="34" y="7"/>
                  </a:lnTo>
                  <a:lnTo>
                    <a:pt x="60" y="1"/>
                  </a:lnTo>
                  <a:close/>
                  <a:moveTo>
                    <a:pt x="23" y="10"/>
                  </a:moveTo>
                  <a:lnTo>
                    <a:pt x="14" y="12"/>
                  </a:lnTo>
                  <a:lnTo>
                    <a:pt x="14" y="12"/>
                  </a:lnTo>
                  <a:cubicBezTo>
                    <a:pt x="19" y="11"/>
                    <a:pt x="21" y="11"/>
                    <a:pt x="23" y="10"/>
                  </a:cubicBezTo>
                  <a:close/>
                  <a:moveTo>
                    <a:pt x="14" y="12"/>
                  </a:moveTo>
                  <a:cubicBezTo>
                    <a:pt x="11" y="12"/>
                    <a:pt x="6" y="12"/>
                    <a:pt x="0" y="12"/>
                  </a:cubicBezTo>
                  <a:lnTo>
                    <a:pt x="12" y="12"/>
                  </a:lnTo>
                  <a:lnTo>
                    <a:pt x="14" y="12"/>
                  </a:lnTo>
                  <a:close/>
                  <a:moveTo>
                    <a:pt x="40" y="1"/>
                  </a:moveTo>
                  <a:cubicBezTo>
                    <a:pt x="17" y="2"/>
                    <a:pt x="27" y="7"/>
                    <a:pt x="23" y="10"/>
                  </a:cubicBezTo>
                  <a:lnTo>
                    <a:pt x="23" y="10"/>
                  </a:lnTo>
                  <a:lnTo>
                    <a:pt x="24" y="9"/>
                  </a:lnTo>
                  <a:lnTo>
                    <a:pt x="24" y="9"/>
                  </a:lnTo>
                  <a:cubicBezTo>
                    <a:pt x="24" y="10"/>
                    <a:pt x="24" y="11"/>
                    <a:pt x="24" y="12"/>
                  </a:cubicBezTo>
                  <a:cubicBezTo>
                    <a:pt x="29" y="10"/>
                    <a:pt x="32" y="8"/>
                    <a:pt x="34" y="7"/>
                  </a:cubicBezTo>
                  <a:lnTo>
                    <a:pt x="34" y="7"/>
                  </a:lnTo>
                  <a:lnTo>
                    <a:pt x="24" y="9"/>
                  </a:lnTo>
                  <a:lnTo>
                    <a:pt x="24" y="9"/>
                  </a:lnTo>
                  <a:cubicBezTo>
                    <a:pt x="26" y="3"/>
                    <a:pt x="32" y="1"/>
                    <a:pt x="4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28"/>
            <p:cNvSpPr/>
            <p:nvPr/>
          </p:nvSpPr>
          <p:spPr>
            <a:xfrm rot="1290219">
              <a:off x="2849841" y="3269311"/>
              <a:ext cx="5509" cy="1105"/>
            </a:xfrm>
            <a:custGeom>
              <a:rect b="b" l="l" r="r" t="t"/>
              <a:pathLst>
                <a:path extrusionOk="0" h="25" w="108">
                  <a:moveTo>
                    <a:pt x="108" y="1"/>
                  </a:moveTo>
                  <a:cubicBezTo>
                    <a:pt x="85" y="1"/>
                    <a:pt x="56" y="6"/>
                    <a:pt x="33" y="13"/>
                  </a:cubicBezTo>
                  <a:lnTo>
                    <a:pt x="33" y="13"/>
                  </a:lnTo>
                  <a:cubicBezTo>
                    <a:pt x="56" y="13"/>
                    <a:pt x="87" y="12"/>
                    <a:pt x="108" y="1"/>
                  </a:cubicBezTo>
                  <a:close/>
                  <a:moveTo>
                    <a:pt x="33" y="13"/>
                  </a:moveTo>
                  <a:cubicBezTo>
                    <a:pt x="30" y="13"/>
                    <a:pt x="27" y="13"/>
                    <a:pt x="25" y="13"/>
                  </a:cubicBezTo>
                  <a:lnTo>
                    <a:pt x="33" y="13"/>
                  </a:lnTo>
                  <a:cubicBezTo>
                    <a:pt x="33" y="13"/>
                    <a:pt x="33" y="13"/>
                    <a:pt x="33" y="13"/>
                  </a:cubicBezTo>
                  <a:close/>
                  <a:moveTo>
                    <a:pt x="33" y="13"/>
                  </a:moveTo>
                  <a:cubicBezTo>
                    <a:pt x="33" y="13"/>
                    <a:pt x="33" y="13"/>
                    <a:pt x="33" y="13"/>
                  </a:cubicBezTo>
                  <a:lnTo>
                    <a:pt x="33" y="13"/>
                  </a:lnTo>
                  <a:cubicBezTo>
                    <a:pt x="34" y="13"/>
                    <a:pt x="35" y="13"/>
                    <a:pt x="36" y="13"/>
                  </a:cubicBezTo>
                  <a:close/>
                  <a:moveTo>
                    <a:pt x="33" y="13"/>
                  </a:moveTo>
                  <a:cubicBezTo>
                    <a:pt x="11" y="13"/>
                    <a:pt x="1" y="14"/>
                    <a:pt x="1" y="25"/>
                  </a:cubicBezTo>
                  <a:cubicBezTo>
                    <a:pt x="9" y="21"/>
                    <a:pt x="20" y="17"/>
                    <a:pt x="33" y="13"/>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28"/>
            <p:cNvSpPr/>
            <p:nvPr/>
          </p:nvSpPr>
          <p:spPr>
            <a:xfrm rot="1290219">
              <a:off x="2855228" y="3270561"/>
              <a:ext cx="1275" cy="44"/>
            </a:xfrm>
            <a:custGeom>
              <a:rect b="b" l="l" r="r" t="t"/>
              <a:pathLst>
                <a:path extrusionOk="0" h="1" w="25">
                  <a:moveTo>
                    <a:pt x="1" y="1"/>
                  </a:moveTo>
                  <a:cubicBezTo>
                    <a:pt x="1" y="1"/>
                    <a:pt x="1" y="1"/>
                    <a:pt x="1" y="1"/>
                  </a:cubicBezTo>
                  <a:cubicBezTo>
                    <a:pt x="13" y="1"/>
                    <a:pt x="13" y="1"/>
                    <a:pt x="13" y="1"/>
                  </a:cubicBezTo>
                  <a:cubicBezTo>
                    <a:pt x="13" y="1"/>
                    <a:pt x="25" y="1"/>
                    <a:pt x="25" y="1"/>
                  </a:cubicBezTo>
                  <a:cubicBezTo>
                    <a:pt x="13" y="1"/>
                    <a:pt x="13" y="1"/>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28"/>
            <p:cNvSpPr/>
            <p:nvPr/>
          </p:nvSpPr>
          <p:spPr>
            <a:xfrm rot="1290219">
              <a:off x="2843540" y="3283250"/>
              <a:ext cx="51" cy="44"/>
            </a:xfrm>
            <a:custGeom>
              <a:rect b="b" l="l" r="r" t="t"/>
              <a:pathLst>
                <a:path extrusionOk="0" h="1" w="1">
                  <a:moveTo>
                    <a:pt x="0" y="0"/>
                  </a:moveTo>
                  <a:cubicBezTo>
                    <a:pt x="0" y="0"/>
                    <a:pt x="0" y="0"/>
                    <a:pt x="0" y="0"/>
                  </a:cubicBezTo>
                  <a:cubicBezTo>
                    <a:pt x="0" y="0"/>
                    <a:pt x="0"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28"/>
            <p:cNvSpPr/>
            <p:nvPr/>
          </p:nvSpPr>
          <p:spPr>
            <a:xfrm rot="1290219">
              <a:off x="2853653" y="3267592"/>
              <a:ext cx="663" cy="44"/>
            </a:xfrm>
            <a:custGeom>
              <a:rect b="b" l="l" r="r" t="t"/>
              <a:pathLst>
                <a:path extrusionOk="0" h="1" w="13">
                  <a:moveTo>
                    <a:pt x="0" y="0"/>
                  </a:moveTo>
                  <a:cubicBezTo>
                    <a:pt x="12" y="0"/>
                    <a:pt x="12" y="0"/>
                    <a:pt x="12" y="0"/>
                  </a:cubicBezTo>
                  <a:cubicBezTo>
                    <a:pt x="12" y="0"/>
                    <a:pt x="12"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28"/>
            <p:cNvSpPr/>
            <p:nvPr/>
          </p:nvSpPr>
          <p:spPr>
            <a:xfrm rot="1290219">
              <a:off x="2841281" y="3286294"/>
              <a:ext cx="51" cy="44"/>
            </a:xfrm>
            <a:custGeom>
              <a:rect b="b" l="l" r="r" t="t"/>
              <a:pathLst>
                <a:path extrusionOk="0" h="1" w="1">
                  <a:moveTo>
                    <a:pt x="0" y="0"/>
                  </a:moveTo>
                  <a:cubicBezTo>
                    <a:pt x="0" y="0"/>
                    <a:pt x="0" y="0"/>
                    <a:pt x="0" y="0"/>
                  </a:cubicBez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28"/>
            <p:cNvSpPr/>
            <p:nvPr/>
          </p:nvSpPr>
          <p:spPr>
            <a:xfrm rot="1290219">
              <a:off x="2855056" y="3269085"/>
              <a:ext cx="2448" cy="574"/>
            </a:xfrm>
            <a:custGeom>
              <a:rect b="b" l="l" r="r" t="t"/>
              <a:pathLst>
                <a:path extrusionOk="0" h="13" w="48">
                  <a:moveTo>
                    <a:pt x="24" y="0"/>
                  </a:moveTo>
                  <a:cubicBezTo>
                    <a:pt x="48" y="0"/>
                    <a:pt x="0" y="12"/>
                    <a:pt x="36" y="12"/>
                  </a:cubicBezTo>
                  <a:lnTo>
                    <a:pt x="36"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28"/>
            <p:cNvSpPr/>
            <p:nvPr/>
          </p:nvSpPr>
          <p:spPr>
            <a:xfrm rot="1290219">
              <a:off x="2872338" y="3244861"/>
              <a:ext cx="2499" cy="574"/>
            </a:xfrm>
            <a:custGeom>
              <a:rect b="b" l="l" r="r" t="t"/>
              <a:pathLst>
                <a:path extrusionOk="0" h="13" w="49">
                  <a:moveTo>
                    <a:pt x="24" y="0"/>
                  </a:moveTo>
                  <a:cubicBezTo>
                    <a:pt x="1" y="12"/>
                    <a:pt x="36" y="12"/>
                    <a:pt x="48" y="12"/>
                  </a:cubicBezTo>
                  <a:cubicBezTo>
                    <a:pt x="36" y="12"/>
                    <a:pt x="48" y="0"/>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28"/>
            <p:cNvSpPr/>
            <p:nvPr/>
          </p:nvSpPr>
          <p:spPr>
            <a:xfrm rot="1290219">
              <a:off x="2877014" y="3254160"/>
              <a:ext cx="3060" cy="574"/>
            </a:xfrm>
            <a:custGeom>
              <a:rect b="b" l="l" r="r" t="t"/>
              <a:pathLst>
                <a:path extrusionOk="0" h="13" w="60">
                  <a:moveTo>
                    <a:pt x="0" y="0"/>
                  </a:moveTo>
                  <a:cubicBezTo>
                    <a:pt x="12" y="0"/>
                    <a:pt x="24" y="0"/>
                    <a:pt x="48" y="12"/>
                  </a:cubicBezTo>
                  <a:cubicBezTo>
                    <a:pt x="48" y="0"/>
                    <a:pt x="60" y="0"/>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28"/>
            <p:cNvSpPr/>
            <p:nvPr/>
          </p:nvSpPr>
          <p:spPr>
            <a:xfrm rot="1290219">
              <a:off x="2876535" y="3255720"/>
              <a:ext cx="1887" cy="265"/>
            </a:xfrm>
            <a:custGeom>
              <a:rect b="b" l="l" r="r" t="t"/>
              <a:pathLst>
                <a:path extrusionOk="0" h="6" w="37">
                  <a:moveTo>
                    <a:pt x="15" y="1"/>
                  </a:moveTo>
                  <a:cubicBezTo>
                    <a:pt x="12" y="1"/>
                    <a:pt x="8" y="2"/>
                    <a:pt x="0" y="6"/>
                  </a:cubicBezTo>
                  <a:lnTo>
                    <a:pt x="36" y="6"/>
                  </a:lnTo>
                  <a:cubicBezTo>
                    <a:pt x="20" y="6"/>
                    <a:pt x="20" y="1"/>
                    <a:pt x="1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28"/>
            <p:cNvSpPr/>
            <p:nvPr/>
          </p:nvSpPr>
          <p:spPr>
            <a:xfrm rot="1290219">
              <a:off x="2845889" y="3259877"/>
              <a:ext cx="1275" cy="309"/>
            </a:xfrm>
            <a:custGeom>
              <a:rect b="b" l="l" r="r" t="t"/>
              <a:pathLst>
                <a:path extrusionOk="0" h="7" w="25">
                  <a:moveTo>
                    <a:pt x="18" y="1"/>
                  </a:moveTo>
                  <a:cubicBezTo>
                    <a:pt x="11" y="1"/>
                    <a:pt x="1" y="6"/>
                    <a:pt x="1" y="6"/>
                  </a:cubicBezTo>
                  <a:lnTo>
                    <a:pt x="25" y="6"/>
                  </a:lnTo>
                  <a:cubicBezTo>
                    <a:pt x="25" y="2"/>
                    <a:pt x="22" y="1"/>
                    <a:pt x="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28"/>
            <p:cNvSpPr/>
            <p:nvPr/>
          </p:nvSpPr>
          <p:spPr>
            <a:xfrm rot="1290219">
              <a:off x="2845162" y="3260124"/>
              <a:ext cx="2499" cy="530"/>
            </a:xfrm>
            <a:custGeom>
              <a:rect b="b" l="l" r="r" t="t"/>
              <a:pathLst>
                <a:path extrusionOk="0" h="12" w="49">
                  <a:moveTo>
                    <a:pt x="25" y="0"/>
                  </a:moveTo>
                  <a:lnTo>
                    <a:pt x="1" y="12"/>
                  </a:lnTo>
                  <a:lnTo>
                    <a:pt x="49"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28"/>
            <p:cNvSpPr/>
            <p:nvPr/>
          </p:nvSpPr>
          <p:spPr>
            <a:xfrm rot="1290219">
              <a:off x="2843717" y="3260945"/>
              <a:ext cx="1224" cy="44"/>
            </a:xfrm>
            <a:custGeom>
              <a:rect b="b" l="l" r="r" t="t"/>
              <a:pathLst>
                <a:path extrusionOk="0" h="1" w="24">
                  <a:moveTo>
                    <a:pt x="12" y="1"/>
                  </a:moveTo>
                  <a:cubicBezTo>
                    <a:pt x="12" y="1"/>
                    <a:pt x="12" y="1"/>
                    <a:pt x="24" y="1"/>
                  </a:cubicBezTo>
                  <a:lnTo>
                    <a:pt x="0" y="1"/>
                  </a:lnTo>
                  <a:cubicBezTo>
                    <a:pt x="0" y="1"/>
                    <a:pt x="12"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28"/>
            <p:cNvSpPr/>
            <p:nvPr/>
          </p:nvSpPr>
          <p:spPr>
            <a:xfrm rot="1290219">
              <a:off x="2843122" y="3260764"/>
              <a:ext cx="4285" cy="574"/>
            </a:xfrm>
            <a:custGeom>
              <a:rect b="b" l="l" r="r" t="t"/>
              <a:pathLst>
                <a:path extrusionOk="0" h="13" w="84">
                  <a:moveTo>
                    <a:pt x="84" y="1"/>
                  </a:moveTo>
                  <a:cubicBezTo>
                    <a:pt x="60" y="1"/>
                    <a:pt x="60" y="13"/>
                    <a:pt x="0" y="13"/>
                  </a:cubicBezTo>
                  <a:lnTo>
                    <a:pt x="36" y="13"/>
                  </a:lnTo>
                  <a:lnTo>
                    <a:pt x="8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28"/>
            <p:cNvSpPr/>
            <p:nvPr/>
          </p:nvSpPr>
          <p:spPr>
            <a:xfrm rot="1290219">
              <a:off x="2844711" y="3263420"/>
              <a:ext cx="6631" cy="707"/>
            </a:xfrm>
            <a:custGeom>
              <a:rect b="b" l="l" r="r" t="t"/>
              <a:pathLst>
                <a:path extrusionOk="0" h="16" w="130">
                  <a:moveTo>
                    <a:pt x="3" y="4"/>
                  </a:moveTo>
                  <a:cubicBezTo>
                    <a:pt x="0" y="4"/>
                    <a:pt x="2" y="4"/>
                    <a:pt x="5" y="4"/>
                  </a:cubicBezTo>
                  <a:lnTo>
                    <a:pt x="5" y="4"/>
                  </a:lnTo>
                  <a:cubicBezTo>
                    <a:pt x="4" y="4"/>
                    <a:pt x="4" y="4"/>
                    <a:pt x="3" y="4"/>
                  </a:cubicBezTo>
                  <a:close/>
                  <a:moveTo>
                    <a:pt x="124" y="0"/>
                  </a:moveTo>
                  <a:cubicBezTo>
                    <a:pt x="121" y="0"/>
                    <a:pt x="117" y="0"/>
                    <a:pt x="112" y="1"/>
                  </a:cubicBezTo>
                  <a:lnTo>
                    <a:pt x="112" y="1"/>
                  </a:lnTo>
                  <a:cubicBezTo>
                    <a:pt x="110" y="0"/>
                    <a:pt x="107" y="0"/>
                    <a:pt x="104" y="0"/>
                  </a:cubicBezTo>
                  <a:cubicBezTo>
                    <a:pt x="92" y="0"/>
                    <a:pt x="78" y="3"/>
                    <a:pt x="64" y="6"/>
                  </a:cubicBezTo>
                  <a:lnTo>
                    <a:pt x="64" y="6"/>
                  </a:lnTo>
                  <a:cubicBezTo>
                    <a:pt x="79" y="5"/>
                    <a:pt x="99" y="2"/>
                    <a:pt x="112" y="1"/>
                  </a:cubicBezTo>
                  <a:lnTo>
                    <a:pt x="112" y="1"/>
                  </a:lnTo>
                  <a:cubicBezTo>
                    <a:pt x="116" y="1"/>
                    <a:pt x="119" y="2"/>
                    <a:pt x="122" y="4"/>
                  </a:cubicBezTo>
                  <a:cubicBezTo>
                    <a:pt x="129" y="1"/>
                    <a:pt x="129" y="0"/>
                    <a:pt x="124" y="0"/>
                  </a:cubicBezTo>
                  <a:close/>
                  <a:moveTo>
                    <a:pt x="50" y="4"/>
                  </a:moveTo>
                  <a:cubicBezTo>
                    <a:pt x="42" y="6"/>
                    <a:pt x="36" y="8"/>
                    <a:pt x="31" y="8"/>
                  </a:cubicBezTo>
                  <a:lnTo>
                    <a:pt x="31" y="8"/>
                  </a:lnTo>
                  <a:cubicBezTo>
                    <a:pt x="31" y="5"/>
                    <a:pt x="13" y="4"/>
                    <a:pt x="5" y="4"/>
                  </a:cubicBezTo>
                  <a:lnTo>
                    <a:pt x="5" y="4"/>
                  </a:lnTo>
                  <a:cubicBezTo>
                    <a:pt x="11" y="5"/>
                    <a:pt x="14" y="9"/>
                    <a:pt x="25" y="9"/>
                  </a:cubicBezTo>
                  <a:cubicBezTo>
                    <a:pt x="27" y="9"/>
                    <a:pt x="29" y="9"/>
                    <a:pt x="31" y="8"/>
                  </a:cubicBezTo>
                  <a:lnTo>
                    <a:pt x="31" y="8"/>
                  </a:lnTo>
                  <a:cubicBezTo>
                    <a:pt x="31" y="10"/>
                    <a:pt x="27" y="12"/>
                    <a:pt x="15" y="16"/>
                  </a:cubicBezTo>
                  <a:cubicBezTo>
                    <a:pt x="26" y="16"/>
                    <a:pt x="45" y="10"/>
                    <a:pt x="64" y="6"/>
                  </a:cubicBezTo>
                  <a:lnTo>
                    <a:pt x="64" y="6"/>
                  </a:lnTo>
                  <a:cubicBezTo>
                    <a:pt x="58" y="7"/>
                    <a:pt x="52" y="7"/>
                    <a:pt x="48" y="7"/>
                  </a:cubicBezTo>
                  <a:cubicBezTo>
                    <a:pt x="43" y="7"/>
                    <a:pt x="43" y="6"/>
                    <a:pt x="50" y="4"/>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28"/>
            <p:cNvSpPr/>
            <p:nvPr/>
          </p:nvSpPr>
          <p:spPr>
            <a:xfrm rot="1290219">
              <a:off x="2848650" y="3263269"/>
              <a:ext cx="3060" cy="574"/>
            </a:xfrm>
            <a:custGeom>
              <a:rect b="b" l="l" r="r" t="t"/>
              <a:pathLst>
                <a:path extrusionOk="0" h="13" w="60">
                  <a:moveTo>
                    <a:pt x="24" y="1"/>
                  </a:moveTo>
                  <a:cubicBezTo>
                    <a:pt x="0" y="13"/>
                    <a:pt x="0" y="13"/>
                    <a:pt x="12" y="13"/>
                  </a:cubicBezTo>
                  <a:cubicBezTo>
                    <a:pt x="12" y="13"/>
                    <a:pt x="60" y="1"/>
                    <a:pt x="2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28"/>
            <p:cNvSpPr/>
            <p:nvPr/>
          </p:nvSpPr>
          <p:spPr>
            <a:xfrm rot="1290219">
              <a:off x="2845379" y="3263335"/>
              <a:ext cx="1275" cy="574"/>
            </a:xfrm>
            <a:custGeom>
              <a:rect b="b" l="l" r="r" t="t"/>
              <a:pathLst>
                <a:path extrusionOk="0" h="13" w="25">
                  <a:moveTo>
                    <a:pt x="25" y="1"/>
                  </a:moveTo>
                  <a:lnTo>
                    <a:pt x="1" y="12"/>
                  </a:lnTo>
                  <a:lnTo>
                    <a:pt x="13" y="12"/>
                  </a:lnTo>
                  <a:lnTo>
                    <a:pt x="25"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28"/>
            <p:cNvSpPr/>
            <p:nvPr/>
          </p:nvSpPr>
          <p:spPr>
            <a:xfrm rot="1290219">
              <a:off x="2843976" y="3264021"/>
              <a:ext cx="1887" cy="44"/>
            </a:xfrm>
            <a:custGeom>
              <a:rect b="b" l="l" r="r" t="t"/>
              <a:pathLst>
                <a:path extrusionOk="0" h="1" w="37">
                  <a:moveTo>
                    <a:pt x="37" y="0"/>
                  </a:moveTo>
                  <a:lnTo>
                    <a:pt x="1" y="0"/>
                  </a:lnTo>
                  <a:cubicBezTo>
                    <a:pt x="13" y="0"/>
                    <a:pt x="13" y="0"/>
                    <a:pt x="3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28"/>
            <p:cNvSpPr/>
            <p:nvPr/>
          </p:nvSpPr>
          <p:spPr>
            <a:xfrm rot="1290219">
              <a:off x="2843311" y="3264588"/>
              <a:ext cx="3111" cy="574"/>
            </a:xfrm>
            <a:custGeom>
              <a:rect b="b" l="l" r="r" t="t"/>
              <a:pathLst>
                <a:path extrusionOk="0" h="13" w="61">
                  <a:moveTo>
                    <a:pt x="57" y="0"/>
                  </a:moveTo>
                  <a:lnTo>
                    <a:pt x="49" y="8"/>
                  </a:lnTo>
                  <a:lnTo>
                    <a:pt x="49" y="8"/>
                  </a:lnTo>
                  <a:cubicBezTo>
                    <a:pt x="56" y="6"/>
                    <a:pt x="60" y="4"/>
                    <a:pt x="57" y="0"/>
                  </a:cubicBezTo>
                  <a:close/>
                  <a:moveTo>
                    <a:pt x="49" y="8"/>
                  </a:moveTo>
                  <a:cubicBezTo>
                    <a:pt x="32" y="12"/>
                    <a:pt x="1" y="12"/>
                    <a:pt x="9" y="12"/>
                  </a:cubicBezTo>
                  <a:lnTo>
                    <a:pt x="45" y="12"/>
                  </a:lnTo>
                  <a:lnTo>
                    <a:pt x="49" y="8"/>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28"/>
            <p:cNvSpPr/>
            <p:nvPr/>
          </p:nvSpPr>
          <p:spPr>
            <a:xfrm rot="1290219">
              <a:off x="2847840" y="3267659"/>
              <a:ext cx="1224" cy="574"/>
            </a:xfrm>
            <a:custGeom>
              <a:rect b="b" l="l" r="r" t="t"/>
              <a:pathLst>
                <a:path extrusionOk="0" h="13" w="24">
                  <a:moveTo>
                    <a:pt x="0" y="1"/>
                  </a:moveTo>
                  <a:lnTo>
                    <a:pt x="24" y="13"/>
                  </a:lnTo>
                  <a:lnTo>
                    <a:pt x="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28"/>
            <p:cNvSpPr/>
            <p:nvPr/>
          </p:nvSpPr>
          <p:spPr>
            <a:xfrm rot="1290219">
              <a:off x="2857965" y="3270150"/>
              <a:ext cx="2040" cy="574"/>
            </a:xfrm>
            <a:custGeom>
              <a:rect b="b" l="l" r="r" t="t"/>
              <a:pathLst>
                <a:path extrusionOk="0" h="13" w="40">
                  <a:moveTo>
                    <a:pt x="10" y="0"/>
                  </a:moveTo>
                  <a:cubicBezTo>
                    <a:pt x="8" y="0"/>
                    <a:pt x="8" y="0"/>
                    <a:pt x="9" y="0"/>
                  </a:cubicBezTo>
                  <a:lnTo>
                    <a:pt x="9" y="0"/>
                  </a:lnTo>
                  <a:cubicBezTo>
                    <a:pt x="10" y="0"/>
                    <a:pt x="10" y="0"/>
                    <a:pt x="10" y="0"/>
                  </a:cubicBezTo>
                  <a:close/>
                  <a:moveTo>
                    <a:pt x="9" y="0"/>
                  </a:moveTo>
                  <a:cubicBezTo>
                    <a:pt x="7" y="1"/>
                    <a:pt x="1" y="3"/>
                    <a:pt x="10" y="12"/>
                  </a:cubicBezTo>
                  <a:cubicBezTo>
                    <a:pt x="39" y="3"/>
                    <a:pt x="14" y="1"/>
                    <a:pt x="9"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28"/>
            <p:cNvSpPr/>
            <p:nvPr/>
          </p:nvSpPr>
          <p:spPr>
            <a:xfrm rot="1290219">
              <a:off x="2844238" y="3266940"/>
              <a:ext cx="1887" cy="574"/>
            </a:xfrm>
            <a:custGeom>
              <a:rect b="b" l="l" r="r" t="t"/>
              <a:pathLst>
                <a:path extrusionOk="0" h="13" w="37">
                  <a:moveTo>
                    <a:pt x="25" y="1"/>
                  </a:moveTo>
                  <a:lnTo>
                    <a:pt x="25" y="1"/>
                  </a:lnTo>
                  <a:cubicBezTo>
                    <a:pt x="1" y="13"/>
                    <a:pt x="13" y="13"/>
                    <a:pt x="36" y="13"/>
                  </a:cubicBezTo>
                  <a:cubicBezTo>
                    <a:pt x="13" y="13"/>
                    <a:pt x="25" y="13"/>
                    <a:pt x="2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28"/>
            <p:cNvSpPr/>
            <p:nvPr/>
          </p:nvSpPr>
          <p:spPr>
            <a:xfrm rot="1290219">
              <a:off x="2843257" y="3268096"/>
              <a:ext cx="6733" cy="1105"/>
            </a:xfrm>
            <a:custGeom>
              <a:rect b="b" l="l" r="r" t="t"/>
              <a:pathLst>
                <a:path extrusionOk="0" h="25" w="132">
                  <a:moveTo>
                    <a:pt x="50" y="7"/>
                  </a:moveTo>
                  <a:cubicBezTo>
                    <a:pt x="33" y="8"/>
                    <a:pt x="5" y="13"/>
                    <a:pt x="13" y="13"/>
                  </a:cubicBezTo>
                  <a:lnTo>
                    <a:pt x="50" y="7"/>
                  </a:lnTo>
                  <a:close/>
                  <a:moveTo>
                    <a:pt x="96" y="1"/>
                  </a:moveTo>
                  <a:lnTo>
                    <a:pt x="50" y="7"/>
                  </a:lnTo>
                  <a:lnTo>
                    <a:pt x="50" y="7"/>
                  </a:lnTo>
                  <a:cubicBezTo>
                    <a:pt x="50" y="7"/>
                    <a:pt x="50" y="7"/>
                    <a:pt x="51" y="7"/>
                  </a:cubicBezTo>
                  <a:cubicBezTo>
                    <a:pt x="59" y="7"/>
                    <a:pt x="64" y="9"/>
                    <a:pt x="60" y="13"/>
                  </a:cubicBezTo>
                  <a:lnTo>
                    <a:pt x="25" y="13"/>
                  </a:lnTo>
                  <a:cubicBezTo>
                    <a:pt x="1" y="25"/>
                    <a:pt x="13" y="25"/>
                    <a:pt x="37" y="25"/>
                  </a:cubicBezTo>
                  <a:cubicBezTo>
                    <a:pt x="60" y="25"/>
                    <a:pt x="108" y="13"/>
                    <a:pt x="132" y="13"/>
                  </a:cubicBezTo>
                  <a:cubicBezTo>
                    <a:pt x="120" y="7"/>
                    <a:pt x="93" y="7"/>
                    <a:pt x="78" y="7"/>
                  </a:cubicBezTo>
                  <a:cubicBezTo>
                    <a:pt x="63" y="7"/>
                    <a:pt x="60" y="7"/>
                    <a:pt x="9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28"/>
            <p:cNvSpPr/>
            <p:nvPr/>
          </p:nvSpPr>
          <p:spPr>
            <a:xfrm rot="1290219">
              <a:off x="2852999" y="3269591"/>
              <a:ext cx="3367" cy="530"/>
            </a:xfrm>
            <a:custGeom>
              <a:rect b="b" l="l" r="r" t="t"/>
              <a:pathLst>
                <a:path extrusionOk="0" h="12" w="66">
                  <a:moveTo>
                    <a:pt x="24" y="0"/>
                  </a:moveTo>
                  <a:lnTo>
                    <a:pt x="0" y="12"/>
                  </a:lnTo>
                  <a:lnTo>
                    <a:pt x="36" y="12"/>
                  </a:lnTo>
                  <a:cubicBezTo>
                    <a:pt x="66" y="6"/>
                    <a:pt x="63" y="6"/>
                    <a:pt x="52" y="6"/>
                  </a:cubicBezTo>
                  <a:cubicBezTo>
                    <a:pt x="42" y="6"/>
                    <a:pt x="24" y="6"/>
                    <a:pt x="24"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28"/>
            <p:cNvSpPr/>
            <p:nvPr/>
          </p:nvSpPr>
          <p:spPr>
            <a:xfrm rot="1290219">
              <a:off x="2848061" y="3271029"/>
              <a:ext cx="663" cy="44"/>
            </a:xfrm>
            <a:custGeom>
              <a:rect b="b" l="l" r="r" t="t"/>
              <a:pathLst>
                <a:path extrusionOk="0" h="1" w="13">
                  <a:moveTo>
                    <a:pt x="1" y="0"/>
                  </a:moveTo>
                  <a:lnTo>
                    <a:pt x="13" y="0"/>
                  </a:lnTo>
                  <a:lnTo>
                    <a:pt x="13"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28"/>
            <p:cNvSpPr/>
            <p:nvPr/>
          </p:nvSpPr>
          <p:spPr>
            <a:xfrm rot="1290219">
              <a:off x="2846278" y="3270577"/>
              <a:ext cx="1836" cy="574"/>
            </a:xfrm>
            <a:custGeom>
              <a:rect b="b" l="l" r="r" t="t"/>
              <a:pathLst>
                <a:path extrusionOk="0" h="13" w="36">
                  <a:moveTo>
                    <a:pt x="12" y="0"/>
                  </a:moveTo>
                  <a:lnTo>
                    <a:pt x="0" y="12"/>
                  </a:lnTo>
                  <a:lnTo>
                    <a:pt x="36" y="12"/>
                  </a:lnTo>
                  <a:lnTo>
                    <a:pt x="12"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28"/>
            <p:cNvSpPr/>
            <p:nvPr/>
          </p:nvSpPr>
          <p:spPr>
            <a:xfrm rot="1290219">
              <a:off x="2845668" y="3270655"/>
              <a:ext cx="663" cy="44"/>
            </a:xfrm>
            <a:custGeom>
              <a:rect b="b" l="l" r="r" t="t"/>
              <a:pathLst>
                <a:path extrusionOk="0" h="1" w="13">
                  <a:moveTo>
                    <a:pt x="12" y="0"/>
                  </a:moveTo>
                  <a:lnTo>
                    <a:pt x="12" y="0"/>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28"/>
            <p:cNvSpPr/>
            <p:nvPr/>
          </p:nvSpPr>
          <p:spPr>
            <a:xfrm rot="1290219">
              <a:off x="2845364" y="3271474"/>
              <a:ext cx="2448" cy="574"/>
            </a:xfrm>
            <a:custGeom>
              <a:rect b="b" l="l" r="r" t="t"/>
              <a:pathLst>
                <a:path extrusionOk="0" h="13" w="48">
                  <a:moveTo>
                    <a:pt x="12" y="0"/>
                  </a:moveTo>
                  <a:cubicBezTo>
                    <a:pt x="24" y="0"/>
                    <a:pt x="24" y="12"/>
                    <a:pt x="0" y="12"/>
                  </a:cubicBezTo>
                  <a:lnTo>
                    <a:pt x="24" y="12"/>
                  </a:lnTo>
                  <a:cubicBezTo>
                    <a:pt x="24" y="0"/>
                    <a:pt x="48"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28"/>
            <p:cNvSpPr/>
            <p:nvPr/>
          </p:nvSpPr>
          <p:spPr>
            <a:xfrm rot="1290219">
              <a:off x="2849818" y="3297373"/>
              <a:ext cx="1887" cy="265"/>
            </a:xfrm>
            <a:custGeom>
              <a:rect b="b" l="l" r="r" t="t"/>
              <a:pathLst>
                <a:path extrusionOk="0" h="6" w="37">
                  <a:moveTo>
                    <a:pt x="0" y="0"/>
                  </a:moveTo>
                  <a:cubicBezTo>
                    <a:pt x="4" y="4"/>
                    <a:pt x="10" y="5"/>
                    <a:pt x="15" y="5"/>
                  </a:cubicBezTo>
                  <a:cubicBezTo>
                    <a:pt x="26" y="5"/>
                    <a:pt x="36" y="0"/>
                    <a:pt x="3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28"/>
            <p:cNvSpPr/>
            <p:nvPr/>
          </p:nvSpPr>
          <p:spPr>
            <a:xfrm rot="1290219">
              <a:off x="2886627" y="3231422"/>
              <a:ext cx="51" cy="1635"/>
            </a:xfrm>
            <a:custGeom>
              <a:rect b="b" l="l" r="r" t="t"/>
              <a:pathLst>
                <a:path extrusionOk="0" h="37" w="1">
                  <a:moveTo>
                    <a:pt x="0" y="36"/>
                  </a:moveTo>
                  <a:lnTo>
                    <a:pt x="0" y="36"/>
                  </a:lnTo>
                  <a:cubicBezTo>
                    <a:pt x="0" y="1"/>
                    <a:pt x="0" y="24"/>
                    <a:pt x="0" y="36"/>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28"/>
            <p:cNvSpPr/>
            <p:nvPr/>
          </p:nvSpPr>
          <p:spPr>
            <a:xfrm rot="1290219">
              <a:off x="2884082" y="3229149"/>
              <a:ext cx="1836" cy="2651"/>
            </a:xfrm>
            <a:custGeom>
              <a:rect b="b" l="l" r="r" t="t"/>
              <a:pathLst>
                <a:path extrusionOk="0" h="60" w="36">
                  <a:moveTo>
                    <a:pt x="8" y="0"/>
                  </a:moveTo>
                  <a:cubicBezTo>
                    <a:pt x="1" y="0"/>
                    <a:pt x="3" y="19"/>
                    <a:pt x="11" y="59"/>
                  </a:cubicBezTo>
                  <a:cubicBezTo>
                    <a:pt x="11" y="24"/>
                    <a:pt x="35" y="59"/>
                    <a:pt x="23" y="12"/>
                  </a:cubicBezTo>
                  <a:cubicBezTo>
                    <a:pt x="16" y="4"/>
                    <a:pt x="11" y="0"/>
                    <a:pt x="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28"/>
            <p:cNvSpPr/>
            <p:nvPr/>
          </p:nvSpPr>
          <p:spPr>
            <a:xfrm rot="1290219">
              <a:off x="2884573" y="3231871"/>
              <a:ext cx="663" cy="1635"/>
            </a:xfrm>
            <a:custGeom>
              <a:rect b="b" l="l" r="r" t="t"/>
              <a:pathLst>
                <a:path extrusionOk="0" h="37" w="13">
                  <a:moveTo>
                    <a:pt x="0" y="0"/>
                  </a:moveTo>
                  <a:lnTo>
                    <a:pt x="0" y="36"/>
                  </a:lnTo>
                  <a:lnTo>
                    <a:pt x="12" y="24"/>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28"/>
            <p:cNvSpPr/>
            <p:nvPr/>
          </p:nvSpPr>
          <p:spPr>
            <a:xfrm rot="1290219">
              <a:off x="2884745" y="3233624"/>
              <a:ext cx="663" cy="1060"/>
            </a:xfrm>
            <a:custGeom>
              <a:rect b="b" l="l" r="r" t="t"/>
              <a:pathLst>
                <a:path extrusionOk="0" h="24" w="13">
                  <a:moveTo>
                    <a:pt x="0" y="0"/>
                  </a:moveTo>
                  <a:lnTo>
                    <a:pt x="0" y="24"/>
                  </a:lnTo>
                  <a:lnTo>
                    <a:pt x="12" y="12"/>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28"/>
            <p:cNvSpPr/>
            <p:nvPr/>
          </p:nvSpPr>
          <p:spPr>
            <a:xfrm rot="1290219">
              <a:off x="2881760" y="3228353"/>
              <a:ext cx="2754" cy="4861"/>
            </a:xfrm>
            <a:custGeom>
              <a:rect b="b" l="l" r="r" t="t"/>
              <a:pathLst>
                <a:path extrusionOk="0" h="110" w="54">
                  <a:moveTo>
                    <a:pt x="3" y="0"/>
                  </a:moveTo>
                  <a:cubicBezTo>
                    <a:pt x="0" y="0"/>
                    <a:pt x="18" y="30"/>
                    <a:pt x="18" y="50"/>
                  </a:cubicBezTo>
                  <a:lnTo>
                    <a:pt x="18" y="39"/>
                  </a:lnTo>
                  <a:cubicBezTo>
                    <a:pt x="42" y="74"/>
                    <a:pt x="30" y="86"/>
                    <a:pt x="42" y="110"/>
                  </a:cubicBezTo>
                  <a:cubicBezTo>
                    <a:pt x="53" y="110"/>
                    <a:pt x="30" y="39"/>
                    <a:pt x="42" y="39"/>
                  </a:cubicBezTo>
                  <a:cubicBezTo>
                    <a:pt x="38" y="31"/>
                    <a:pt x="34" y="29"/>
                    <a:pt x="30" y="29"/>
                  </a:cubicBezTo>
                  <a:cubicBezTo>
                    <a:pt x="28" y="29"/>
                    <a:pt x="26" y="30"/>
                    <a:pt x="24" y="30"/>
                  </a:cubicBezTo>
                  <a:cubicBezTo>
                    <a:pt x="18" y="30"/>
                    <a:pt x="12" y="27"/>
                    <a:pt x="6" y="3"/>
                  </a:cubicBezTo>
                  <a:cubicBezTo>
                    <a:pt x="4" y="1"/>
                    <a:pt x="3" y="0"/>
                    <a:pt x="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28"/>
            <p:cNvSpPr/>
            <p:nvPr/>
          </p:nvSpPr>
          <p:spPr>
            <a:xfrm rot="1290219">
              <a:off x="2849431" y="3242811"/>
              <a:ext cx="612" cy="574"/>
            </a:xfrm>
            <a:custGeom>
              <a:rect b="b" l="l" r="r" t="t"/>
              <a:pathLst>
                <a:path extrusionOk="0" h="13" w="12">
                  <a:moveTo>
                    <a:pt x="0" y="0"/>
                  </a:moveTo>
                  <a:cubicBezTo>
                    <a:pt x="0" y="12"/>
                    <a:pt x="0" y="12"/>
                    <a:pt x="12" y="12"/>
                  </a:cubicBezTo>
                  <a:cubicBezTo>
                    <a:pt x="0" y="0"/>
                    <a:pt x="0" y="0"/>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28"/>
            <p:cNvSpPr/>
            <p:nvPr/>
          </p:nvSpPr>
          <p:spPr>
            <a:xfrm rot="1290219">
              <a:off x="2812402" y="3229247"/>
              <a:ext cx="51" cy="530"/>
            </a:xfrm>
            <a:custGeom>
              <a:rect b="b" l="l" r="r" t="t"/>
              <a:pathLst>
                <a:path extrusionOk="0" h="12" w="1">
                  <a:moveTo>
                    <a:pt x="0" y="12"/>
                  </a:moveTo>
                  <a:cubicBezTo>
                    <a:pt x="0" y="12"/>
                    <a:pt x="0" y="12"/>
                    <a:pt x="0" y="0"/>
                  </a:cubicBezTo>
                  <a:lnTo>
                    <a:pt x="0" y="0"/>
                  </a:lnTo>
                  <a:lnTo>
                    <a:pt x="0" y="12"/>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28"/>
            <p:cNvSpPr/>
            <p:nvPr/>
          </p:nvSpPr>
          <p:spPr>
            <a:xfrm rot="1290219">
              <a:off x="2874905" y="3226876"/>
              <a:ext cx="612" cy="574"/>
            </a:xfrm>
            <a:custGeom>
              <a:rect b="b" l="l" r="r" t="t"/>
              <a:pathLst>
                <a:path extrusionOk="0" h="13" w="12">
                  <a:moveTo>
                    <a:pt x="12" y="1"/>
                  </a:moveTo>
                  <a:cubicBezTo>
                    <a:pt x="0" y="1"/>
                    <a:pt x="0" y="1"/>
                    <a:pt x="0" y="12"/>
                  </a:cubicBezTo>
                  <a:cubicBezTo>
                    <a:pt x="12" y="12"/>
                    <a:pt x="12" y="12"/>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28"/>
            <p:cNvSpPr/>
            <p:nvPr/>
          </p:nvSpPr>
          <p:spPr>
            <a:xfrm rot="1290219">
              <a:off x="2872463" y="3226493"/>
              <a:ext cx="663" cy="574"/>
            </a:xfrm>
            <a:custGeom>
              <a:rect b="b" l="l" r="r" t="t"/>
              <a:pathLst>
                <a:path extrusionOk="0" h="13" w="13">
                  <a:moveTo>
                    <a:pt x="12" y="12"/>
                  </a:moveTo>
                  <a:lnTo>
                    <a:pt x="12" y="12"/>
                  </a:lnTo>
                  <a:cubicBezTo>
                    <a:pt x="0" y="0"/>
                    <a:pt x="0" y="0"/>
                    <a:pt x="12" y="1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28"/>
            <p:cNvSpPr/>
            <p:nvPr/>
          </p:nvSpPr>
          <p:spPr>
            <a:xfrm rot="1290219">
              <a:off x="2870674" y="3226337"/>
              <a:ext cx="663" cy="44"/>
            </a:xfrm>
            <a:custGeom>
              <a:rect b="b" l="l" r="r" t="t"/>
              <a:pathLst>
                <a:path extrusionOk="0" h="1" w="13">
                  <a:moveTo>
                    <a:pt x="13" y="0"/>
                  </a:moveTo>
                  <a:lnTo>
                    <a:pt x="13" y="0"/>
                  </a:lnTo>
                  <a:cubicBezTo>
                    <a:pt x="13" y="0"/>
                    <a:pt x="1" y="0"/>
                    <a:pt x="1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28"/>
            <p:cNvSpPr/>
            <p:nvPr/>
          </p:nvSpPr>
          <p:spPr>
            <a:xfrm rot="1290219">
              <a:off x="2873997" y="3225173"/>
              <a:ext cx="1377" cy="3756"/>
            </a:xfrm>
            <a:custGeom>
              <a:rect b="b" l="l" r="r" t="t"/>
              <a:pathLst>
                <a:path extrusionOk="0" h="85" w="27">
                  <a:moveTo>
                    <a:pt x="1" y="0"/>
                  </a:moveTo>
                  <a:lnTo>
                    <a:pt x="1" y="0"/>
                  </a:lnTo>
                  <a:cubicBezTo>
                    <a:pt x="1" y="0"/>
                    <a:pt x="2" y="9"/>
                    <a:pt x="6" y="35"/>
                  </a:cubicBezTo>
                  <a:cubicBezTo>
                    <a:pt x="6" y="41"/>
                    <a:pt x="6" y="58"/>
                    <a:pt x="6" y="58"/>
                  </a:cubicBezTo>
                  <a:cubicBezTo>
                    <a:pt x="6" y="58"/>
                    <a:pt x="6" y="70"/>
                    <a:pt x="6" y="70"/>
                  </a:cubicBezTo>
                  <a:cubicBezTo>
                    <a:pt x="18" y="70"/>
                    <a:pt x="18" y="70"/>
                    <a:pt x="18" y="82"/>
                  </a:cubicBezTo>
                  <a:cubicBezTo>
                    <a:pt x="20" y="84"/>
                    <a:pt x="21" y="85"/>
                    <a:pt x="22" y="85"/>
                  </a:cubicBezTo>
                  <a:cubicBezTo>
                    <a:pt x="27" y="85"/>
                    <a:pt x="18" y="57"/>
                    <a:pt x="18" y="46"/>
                  </a:cubicBezTo>
                  <a:cubicBezTo>
                    <a:pt x="10" y="31"/>
                    <a:pt x="3" y="0"/>
                    <a:pt x="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28"/>
            <p:cNvSpPr/>
            <p:nvPr/>
          </p:nvSpPr>
          <p:spPr>
            <a:xfrm rot="1290219">
              <a:off x="2807543" y="3224667"/>
              <a:ext cx="3060" cy="4772"/>
            </a:xfrm>
            <a:custGeom>
              <a:rect b="b" l="l" r="r" t="t"/>
              <a:pathLst>
                <a:path extrusionOk="0" h="108" w="60">
                  <a:moveTo>
                    <a:pt x="0" y="1"/>
                  </a:moveTo>
                  <a:cubicBezTo>
                    <a:pt x="10" y="29"/>
                    <a:pt x="34" y="58"/>
                    <a:pt x="50" y="86"/>
                  </a:cubicBezTo>
                  <a:lnTo>
                    <a:pt x="50" y="86"/>
                  </a:lnTo>
                  <a:cubicBezTo>
                    <a:pt x="41" y="65"/>
                    <a:pt x="32" y="42"/>
                    <a:pt x="24" y="24"/>
                  </a:cubicBezTo>
                  <a:lnTo>
                    <a:pt x="24" y="36"/>
                  </a:lnTo>
                  <a:cubicBezTo>
                    <a:pt x="12" y="12"/>
                    <a:pt x="12" y="12"/>
                    <a:pt x="0" y="1"/>
                  </a:cubicBezTo>
                  <a:close/>
                  <a:moveTo>
                    <a:pt x="50" y="86"/>
                  </a:moveTo>
                  <a:lnTo>
                    <a:pt x="50" y="86"/>
                  </a:lnTo>
                  <a:cubicBezTo>
                    <a:pt x="53" y="94"/>
                    <a:pt x="56" y="101"/>
                    <a:pt x="60" y="108"/>
                  </a:cubicBezTo>
                  <a:cubicBezTo>
                    <a:pt x="57" y="101"/>
                    <a:pt x="54" y="93"/>
                    <a:pt x="50" y="86"/>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28"/>
            <p:cNvSpPr/>
            <p:nvPr/>
          </p:nvSpPr>
          <p:spPr>
            <a:xfrm rot="1290219">
              <a:off x="2809602" y="3230045"/>
              <a:ext cx="1275" cy="574"/>
            </a:xfrm>
            <a:custGeom>
              <a:rect b="b" l="l" r="r" t="t"/>
              <a:pathLst>
                <a:path extrusionOk="0" h="13" w="25">
                  <a:moveTo>
                    <a:pt x="1" y="1"/>
                  </a:moveTo>
                  <a:cubicBezTo>
                    <a:pt x="7" y="1"/>
                    <a:pt x="10" y="1"/>
                    <a:pt x="13" y="2"/>
                  </a:cubicBezTo>
                  <a:lnTo>
                    <a:pt x="13" y="2"/>
                  </a:lnTo>
                  <a:cubicBezTo>
                    <a:pt x="12" y="1"/>
                    <a:pt x="12" y="1"/>
                    <a:pt x="12" y="1"/>
                  </a:cubicBezTo>
                  <a:close/>
                  <a:moveTo>
                    <a:pt x="13" y="2"/>
                  </a:moveTo>
                  <a:cubicBezTo>
                    <a:pt x="13" y="6"/>
                    <a:pt x="15" y="13"/>
                    <a:pt x="24" y="13"/>
                  </a:cubicBezTo>
                  <a:cubicBezTo>
                    <a:pt x="18" y="7"/>
                    <a:pt x="16" y="4"/>
                    <a:pt x="13" y="2"/>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28"/>
            <p:cNvSpPr/>
            <p:nvPr/>
          </p:nvSpPr>
          <p:spPr>
            <a:xfrm rot="1290219">
              <a:off x="2780210" y="3224433"/>
              <a:ext cx="51" cy="574"/>
            </a:xfrm>
            <a:custGeom>
              <a:rect b="b" l="l" r="r" t="t"/>
              <a:pathLst>
                <a:path extrusionOk="0" h="13" w="1">
                  <a:moveTo>
                    <a:pt x="0" y="13"/>
                  </a:moveTo>
                  <a:lnTo>
                    <a:pt x="0" y="13"/>
                  </a:lnTo>
                  <a:cubicBezTo>
                    <a:pt x="0" y="1"/>
                    <a:pt x="0" y="1"/>
                    <a:pt x="0" y="13"/>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28"/>
            <p:cNvSpPr/>
            <p:nvPr/>
          </p:nvSpPr>
          <p:spPr>
            <a:xfrm rot="1290219">
              <a:off x="2813673" y="3227566"/>
              <a:ext cx="612" cy="44"/>
            </a:xfrm>
            <a:custGeom>
              <a:rect b="b" l="l" r="r" t="t"/>
              <a:pathLst>
                <a:path extrusionOk="0" h="1" w="12">
                  <a:moveTo>
                    <a:pt x="0" y="0"/>
                  </a:moveTo>
                  <a:cubicBezTo>
                    <a:pt x="0" y="0"/>
                    <a:pt x="12" y="0"/>
                    <a:pt x="12" y="0"/>
                  </a:cubicBezTo>
                  <a:cubicBezTo>
                    <a:pt x="12" y="0"/>
                    <a:pt x="12" y="0"/>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28"/>
            <p:cNvSpPr/>
            <p:nvPr/>
          </p:nvSpPr>
          <p:spPr>
            <a:xfrm rot="1290219">
              <a:off x="2805571" y="3248247"/>
              <a:ext cx="1275" cy="1326"/>
            </a:xfrm>
            <a:custGeom>
              <a:rect b="b" l="l" r="r" t="t"/>
              <a:pathLst>
                <a:path extrusionOk="0" h="30" w="25">
                  <a:moveTo>
                    <a:pt x="0" y="0"/>
                  </a:moveTo>
                  <a:lnTo>
                    <a:pt x="12" y="24"/>
                  </a:lnTo>
                  <a:cubicBezTo>
                    <a:pt x="12" y="28"/>
                    <a:pt x="12" y="30"/>
                    <a:pt x="13" y="30"/>
                  </a:cubicBezTo>
                  <a:cubicBezTo>
                    <a:pt x="13" y="30"/>
                    <a:pt x="16" y="24"/>
                    <a:pt x="24" y="24"/>
                  </a:cubicBezTo>
                  <a:cubicBezTo>
                    <a:pt x="11" y="7"/>
                    <a:pt x="7" y="2"/>
                    <a:pt x="7" y="2"/>
                  </a:cubicBezTo>
                  <a:lnTo>
                    <a:pt x="7" y="2"/>
                  </a:lnTo>
                  <a:cubicBezTo>
                    <a:pt x="7" y="2"/>
                    <a:pt x="10" y="8"/>
                    <a:pt x="9" y="8"/>
                  </a:cubicBezTo>
                  <a:cubicBezTo>
                    <a:pt x="8" y="8"/>
                    <a:pt x="6" y="6"/>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28"/>
            <p:cNvSpPr/>
            <p:nvPr/>
          </p:nvSpPr>
          <p:spPr>
            <a:xfrm rot="1290219">
              <a:off x="2811898" y="3229761"/>
              <a:ext cx="918" cy="1105"/>
            </a:xfrm>
            <a:custGeom>
              <a:rect b="b" l="l" r="r" t="t"/>
              <a:pathLst>
                <a:path extrusionOk="0" h="25" w="18">
                  <a:moveTo>
                    <a:pt x="5" y="1"/>
                  </a:moveTo>
                  <a:lnTo>
                    <a:pt x="5" y="1"/>
                  </a:lnTo>
                  <a:cubicBezTo>
                    <a:pt x="9" y="8"/>
                    <a:pt x="9" y="10"/>
                    <a:pt x="8" y="10"/>
                  </a:cubicBezTo>
                  <a:cubicBezTo>
                    <a:pt x="7" y="10"/>
                    <a:pt x="5" y="8"/>
                    <a:pt x="3" y="8"/>
                  </a:cubicBezTo>
                  <a:lnTo>
                    <a:pt x="3" y="8"/>
                  </a:lnTo>
                  <a:cubicBezTo>
                    <a:pt x="1" y="8"/>
                    <a:pt x="1" y="11"/>
                    <a:pt x="5" y="25"/>
                  </a:cubicBezTo>
                  <a:lnTo>
                    <a:pt x="17" y="13"/>
                  </a:lnTo>
                  <a:lnTo>
                    <a:pt x="5"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28"/>
            <p:cNvSpPr/>
            <p:nvPr/>
          </p:nvSpPr>
          <p:spPr>
            <a:xfrm rot="1290219">
              <a:off x="2881224" y="3235370"/>
              <a:ext cx="1887" cy="3712"/>
            </a:xfrm>
            <a:custGeom>
              <a:rect b="b" l="l" r="r" t="t"/>
              <a:pathLst>
                <a:path extrusionOk="0" h="84" w="37">
                  <a:moveTo>
                    <a:pt x="13" y="1"/>
                  </a:moveTo>
                  <a:cubicBezTo>
                    <a:pt x="24" y="36"/>
                    <a:pt x="13" y="13"/>
                    <a:pt x="1" y="36"/>
                  </a:cubicBezTo>
                  <a:lnTo>
                    <a:pt x="24" y="60"/>
                  </a:lnTo>
                  <a:lnTo>
                    <a:pt x="24" y="72"/>
                  </a:lnTo>
                  <a:lnTo>
                    <a:pt x="36" y="84"/>
                  </a:lnTo>
                  <a:cubicBezTo>
                    <a:pt x="36" y="60"/>
                    <a:pt x="24" y="36"/>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28"/>
            <p:cNvSpPr/>
            <p:nvPr/>
          </p:nvSpPr>
          <p:spPr>
            <a:xfrm rot="1290219">
              <a:off x="2880946" y="3225369"/>
              <a:ext cx="663" cy="1591"/>
            </a:xfrm>
            <a:custGeom>
              <a:rect b="b" l="l" r="r" t="t"/>
              <a:pathLst>
                <a:path extrusionOk="0" h="36" w="13">
                  <a:moveTo>
                    <a:pt x="0" y="0"/>
                  </a:moveTo>
                  <a:lnTo>
                    <a:pt x="0" y="24"/>
                  </a:lnTo>
                  <a:lnTo>
                    <a:pt x="12" y="36"/>
                  </a:lnTo>
                  <a:cubicBezTo>
                    <a:pt x="12" y="24"/>
                    <a:pt x="0"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28"/>
            <p:cNvSpPr/>
            <p:nvPr/>
          </p:nvSpPr>
          <p:spPr>
            <a:xfrm rot="1290219">
              <a:off x="2873831" y="3221177"/>
              <a:ext cx="867" cy="1370"/>
            </a:xfrm>
            <a:custGeom>
              <a:rect b="b" l="l" r="r" t="t"/>
              <a:pathLst>
                <a:path extrusionOk="0" h="31" w="17">
                  <a:moveTo>
                    <a:pt x="3" y="0"/>
                  </a:moveTo>
                  <a:lnTo>
                    <a:pt x="3" y="0"/>
                  </a:lnTo>
                  <a:cubicBezTo>
                    <a:pt x="1" y="0"/>
                    <a:pt x="0" y="5"/>
                    <a:pt x="4" y="18"/>
                  </a:cubicBezTo>
                  <a:lnTo>
                    <a:pt x="16" y="30"/>
                  </a:lnTo>
                  <a:cubicBezTo>
                    <a:pt x="16" y="15"/>
                    <a:pt x="7" y="0"/>
                    <a:pt x="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28"/>
            <p:cNvSpPr/>
            <p:nvPr/>
          </p:nvSpPr>
          <p:spPr>
            <a:xfrm rot="1290219">
              <a:off x="2877061" y="3237576"/>
              <a:ext cx="663" cy="1414"/>
            </a:xfrm>
            <a:custGeom>
              <a:rect b="b" l="l" r="r" t="t"/>
              <a:pathLst>
                <a:path extrusionOk="0" h="32" w="13">
                  <a:moveTo>
                    <a:pt x="3" y="0"/>
                  </a:moveTo>
                  <a:cubicBezTo>
                    <a:pt x="0" y="0"/>
                    <a:pt x="0" y="6"/>
                    <a:pt x="0" y="20"/>
                  </a:cubicBezTo>
                  <a:cubicBezTo>
                    <a:pt x="0" y="17"/>
                    <a:pt x="1" y="16"/>
                    <a:pt x="1" y="16"/>
                  </a:cubicBezTo>
                  <a:cubicBezTo>
                    <a:pt x="5" y="16"/>
                    <a:pt x="12" y="32"/>
                    <a:pt x="12" y="32"/>
                  </a:cubicBezTo>
                  <a:lnTo>
                    <a:pt x="12" y="8"/>
                  </a:lnTo>
                  <a:cubicBezTo>
                    <a:pt x="7" y="3"/>
                    <a:pt x="4" y="0"/>
                    <a:pt x="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28"/>
            <p:cNvSpPr/>
            <p:nvPr/>
          </p:nvSpPr>
          <p:spPr>
            <a:xfrm rot="1290219">
              <a:off x="2871910" y="3221323"/>
              <a:ext cx="1173" cy="1105"/>
            </a:xfrm>
            <a:custGeom>
              <a:rect b="b" l="l" r="r" t="t"/>
              <a:pathLst>
                <a:path extrusionOk="0" h="25" w="23">
                  <a:moveTo>
                    <a:pt x="17" y="0"/>
                  </a:moveTo>
                  <a:lnTo>
                    <a:pt x="17" y="0"/>
                  </a:lnTo>
                  <a:cubicBezTo>
                    <a:pt x="17" y="15"/>
                    <a:pt x="14" y="20"/>
                    <a:pt x="11" y="20"/>
                  </a:cubicBezTo>
                  <a:cubicBezTo>
                    <a:pt x="7" y="20"/>
                    <a:pt x="3" y="12"/>
                    <a:pt x="2" y="12"/>
                  </a:cubicBezTo>
                  <a:lnTo>
                    <a:pt x="2" y="12"/>
                  </a:lnTo>
                  <a:cubicBezTo>
                    <a:pt x="1" y="12"/>
                    <a:pt x="2" y="15"/>
                    <a:pt x="5" y="24"/>
                  </a:cubicBezTo>
                  <a:cubicBezTo>
                    <a:pt x="5" y="21"/>
                    <a:pt x="6" y="20"/>
                    <a:pt x="8" y="20"/>
                  </a:cubicBezTo>
                  <a:cubicBezTo>
                    <a:pt x="10" y="20"/>
                    <a:pt x="13" y="21"/>
                    <a:pt x="15" y="21"/>
                  </a:cubicBezTo>
                  <a:cubicBezTo>
                    <a:pt x="20" y="21"/>
                    <a:pt x="23" y="18"/>
                    <a:pt x="1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28"/>
            <p:cNvSpPr/>
            <p:nvPr/>
          </p:nvSpPr>
          <p:spPr>
            <a:xfrm rot="1290219">
              <a:off x="2869377" y="3222249"/>
              <a:ext cx="1836" cy="4816"/>
            </a:xfrm>
            <a:custGeom>
              <a:rect b="b" l="l" r="r" t="t"/>
              <a:pathLst>
                <a:path extrusionOk="0" h="109" w="36">
                  <a:moveTo>
                    <a:pt x="0" y="1"/>
                  </a:moveTo>
                  <a:cubicBezTo>
                    <a:pt x="0" y="37"/>
                    <a:pt x="12" y="72"/>
                    <a:pt x="24" y="96"/>
                  </a:cubicBezTo>
                  <a:cubicBezTo>
                    <a:pt x="12" y="72"/>
                    <a:pt x="24" y="72"/>
                    <a:pt x="24" y="72"/>
                  </a:cubicBezTo>
                  <a:cubicBezTo>
                    <a:pt x="36" y="84"/>
                    <a:pt x="36" y="96"/>
                    <a:pt x="36" y="108"/>
                  </a:cubicBezTo>
                  <a:cubicBezTo>
                    <a:pt x="36" y="84"/>
                    <a:pt x="36" y="84"/>
                    <a:pt x="36" y="72"/>
                  </a:cubicBezTo>
                  <a:cubicBezTo>
                    <a:pt x="24" y="49"/>
                    <a:pt x="12" y="37"/>
                    <a:pt x="0"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28"/>
            <p:cNvSpPr/>
            <p:nvPr/>
          </p:nvSpPr>
          <p:spPr>
            <a:xfrm rot="1290219">
              <a:off x="2868248" y="3220545"/>
              <a:ext cx="1275" cy="3181"/>
            </a:xfrm>
            <a:custGeom>
              <a:rect b="b" l="l" r="r" t="t"/>
              <a:pathLst>
                <a:path extrusionOk="0" h="72" w="25">
                  <a:moveTo>
                    <a:pt x="12" y="0"/>
                  </a:moveTo>
                  <a:cubicBezTo>
                    <a:pt x="0" y="12"/>
                    <a:pt x="0" y="36"/>
                    <a:pt x="0" y="60"/>
                  </a:cubicBezTo>
                  <a:lnTo>
                    <a:pt x="12" y="72"/>
                  </a:lnTo>
                  <a:cubicBezTo>
                    <a:pt x="12" y="36"/>
                    <a:pt x="24" y="48"/>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28"/>
            <p:cNvSpPr/>
            <p:nvPr/>
          </p:nvSpPr>
          <p:spPr>
            <a:xfrm rot="1290219">
              <a:off x="2858935" y="3222166"/>
              <a:ext cx="816" cy="1281"/>
            </a:xfrm>
            <a:custGeom>
              <a:rect b="b" l="l" r="r" t="t"/>
              <a:pathLst>
                <a:path extrusionOk="0" h="29" w="16">
                  <a:moveTo>
                    <a:pt x="0" y="1"/>
                  </a:moveTo>
                  <a:cubicBezTo>
                    <a:pt x="0" y="1"/>
                    <a:pt x="2" y="4"/>
                    <a:pt x="5" y="7"/>
                  </a:cubicBezTo>
                  <a:lnTo>
                    <a:pt x="5" y="7"/>
                  </a:lnTo>
                  <a:cubicBezTo>
                    <a:pt x="5" y="6"/>
                    <a:pt x="4" y="5"/>
                    <a:pt x="4" y="4"/>
                  </a:cubicBezTo>
                  <a:cubicBezTo>
                    <a:pt x="1" y="2"/>
                    <a:pt x="0" y="1"/>
                    <a:pt x="0" y="1"/>
                  </a:cubicBezTo>
                  <a:close/>
                  <a:moveTo>
                    <a:pt x="5" y="7"/>
                  </a:moveTo>
                  <a:cubicBezTo>
                    <a:pt x="9" y="15"/>
                    <a:pt x="13" y="22"/>
                    <a:pt x="16" y="28"/>
                  </a:cubicBezTo>
                  <a:cubicBezTo>
                    <a:pt x="16" y="22"/>
                    <a:pt x="10" y="13"/>
                    <a:pt x="5" y="7"/>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28"/>
            <p:cNvSpPr/>
            <p:nvPr/>
          </p:nvSpPr>
          <p:spPr>
            <a:xfrm rot="1290219">
              <a:off x="2850183" y="3245467"/>
              <a:ext cx="969" cy="2298"/>
            </a:xfrm>
            <a:custGeom>
              <a:rect b="b" l="l" r="r" t="t"/>
              <a:pathLst>
                <a:path extrusionOk="0" h="52" w="19">
                  <a:moveTo>
                    <a:pt x="13" y="1"/>
                  </a:moveTo>
                  <a:cubicBezTo>
                    <a:pt x="13" y="13"/>
                    <a:pt x="1" y="25"/>
                    <a:pt x="13" y="48"/>
                  </a:cubicBezTo>
                  <a:cubicBezTo>
                    <a:pt x="13" y="48"/>
                    <a:pt x="16" y="51"/>
                    <a:pt x="17" y="51"/>
                  </a:cubicBezTo>
                  <a:cubicBezTo>
                    <a:pt x="19" y="51"/>
                    <a:pt x="19" y="48"/>
                    <a:pt x="13" y="37"/>
                  </a:cubicBezTo>
                  <a:cubicBezTo>
                    <a:pt x="13" y="37"/>
                    <a:pt x="13" y="25"/>
                    <a:pt x="1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28"/>
            <p:cNvSpPr/>
            <p:nvPr/>
          </p:nvSpPr>
          <p:spPr>
            <a:xfrm rot="1290219">
              <a:off x="2847272" y="3245217"/>
              <a:ext cx="663" cy="1237"/>
            </a:xfrm>
            <a:custGeom>
              <a:rect b="b" l="l" r="r" t="t"/>
              <a:pathLst>
                <a:path extrusionOk="0" h="28" w="13">
                  <a:moveTo>
                    <a:pt x="0" y="0"/>
                  </a:moveTo>
                  <a:cubicBezTo>
                    <a:pt x="0" y="0"/>
                    <a:pt x="0" y="1"/>
                    <a:pt x="0" y="4"/>
                  </a:cubicBezTo>
                  <a:cubicBezTo>
                    <a:pt x="1" y="4"/>
                    <a:pt x="1" y="4"/>
                    <a:pt x="1" y="5"/>
                  </a:cubicBezTo>
                  <a:lnTo>
                    <a:pt x="1" y="5"/>
                  </a:lnTo>
                  <a:cubicBezTo>
                    <a:pt x="1" y="2"/>
                    <a:pt x="0" y="0"/>
                    <a:pt x="0" y="0"/>
                  </a:cubicBezTo>
                  <a:close/>
                  <a:moveTo>
                    <a:pt x="1" y="5"/>
                  </a:moveTo>
                  <a:cubicBezTo>
                    <a:pt x="3" y="10"/>
                    <a:pt x="6" y="21"/>
                    <a:pt x="12" y="27"/>
                  </a:cubicBezTo>
                  <a:cubicBezTo>
                    <a:pt x="12" y="16"/>
                    <a:pt x="12" y="16"/>
                    <a:pt x="1" y="5"/>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28"/>
            <p:cNvSpPr/>
            <p:nvPr/>
          </p:nvSpPr>
          <p:spPr>
            <a:xfrm rot="1290219">
              <a:off x="2821614" y="3218208"/>
              <a:ext cx="1224" cy="1326"/>
            </a:xfrm>
            <a:custGeom>
              <a:rect b="b" l="l" r="r" t="t"/>
              <a:pathLst>
                <a:path extrusionOk="0" h="30" w="24">
                  <a:moveTo>
                    <a:pt x="4" y="1"/>
                  </a:moveTo>
                  <a:lnTo>
                    <a:pt x="4" y="1"/>
                  </a:lnTo>
                  <a:cubicBezTo>
                    <a:pt x="0" y="1"/>
                    <a:pt x="3" y="12"/>
                    <a:pt x="11" y="29"/>
                  </a:cubicBezTo>
                  <a:cubicBezTo>
                    <a:pt x="23" y="29"/>
                    <a:pt x="11" y="17"/>
                    <a:pt x="11" y="5"/>
                  </a:cubicBezTo>
                  <a:cubicBezTo>
                    <a:pt x="8" y="2"/>
                    <a:pt x="6" y="1"/>
                    <a:pt x="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28"/>
            <p:cNvSpPr/>
            <p:nvPr/>
          </p:nvSpPr>
          <p:spPr>
            <a:xfrm rot="1290219">
              <a:off x="2820881" y="3218177"/>
              <a:ext cx="1275" cy="1635"/>
            </a:xfrm>
            <a:custGeom>
              <a:rect b="b" l="l" r="r" t="t"/>
              <a:pathLst>
                <a:path extrusionOk="0" h="37" w="25">
                  <a:moveTo>
                    <a:pt x="0" y="0"/>
                  </a:moveTo>
                  <a:lnTo>
                    <a:pt x="12" y="24"/>
                  </a:lnTo>
                  <a:lnTo>
                    <a:pt x="24" y="36"/>
                  </a:lnTo>
                  <a:lnTo>
                    <a:pt x="0"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28"/>
            <p:cNvSpPr/>
            <p:nvPr/>
          </p:nvSpPr>
          <p:spPr>
            <a:xfrm rot="1290219">
              <a:off x="2819458" y="3216787"/>
              <a:ext cx="51" cy="1105"/>
            </a:xfrm>
            <a:custGeom>
              <a:rect b="b" l="l" r="r" t="t"/>
              <a:pathLst>
                <a:path extrusionOk="0" h="25" w="1">
                  <a:moveTo>
                    <a:pt x="1" y="1"/>
                  </a:moveTo>
                  <a:cubicBezTo>
                    <a:pt x="1" y="12"/>
                    <a:pt x="1" y="12"/>
                    <a:pt x="1" y="12"/>
                  </a:cubicBezTo>
                  <a:cubicBezTo>
                    <a:pt x="1" y="12"/>
                    <a:pt x="1" y="12"/>
                    <a:pt x="1" y="24"/>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28"/>
            <p:cNvSpPr/>
            <p:nvPr/>
          </p:nvSpPr>
          <p:spPr>
            <a:xfrm rot="1290219">
              <a:off x="2817938" y="3216626"/>
              <a:ext cx="1887" cy="3181"/>
            </a:xfrm>
            <a:custGeom>
              <a:rect b="b" l="l" r="r" t="t"/>
              <a:pathLst>
                <a:path extrusionOk="0" h="72" w="37">
                  <a:moveTo>
                    <a:pt x="1" y="1"/>
                  </a:moveTo>
                  <a:lnTo>
                    <a:pt x="13" y="24"/>
                  </a:lnTo>
                  <a:lnTo>
                    <a:pt x="37" y="72"/>
                  </a:lnTo>
                  <a:cubicBezTo>
                    <a:pt x="37" y="48"/>
                    <a:pt x="25" y="48"/>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28"/>
            <p:cNvSpPr/>
            <p:nvPr/>
          </p:nvSpPr>
          <p:spPr>
            <a:xfrm rot="1290219">
              <a:off x="2815085" y="3218704"/>
              <a:ext cx="3775" cy="5435"/>
            </a:xfrm>
            <a:custGeom>
              <a:rect b="b" l="l" r="r" t="t"/>
              <a:pathLst>
                <a:path extrusionOk="0" h="123" w="74">
                  <a:moveTo>
                    <a:pt x="22" y="1"/>
                  </a:moveTo>
                  <a:cubicBezTo>
                    <a:pt x="17" y="1"/>
                    <a:pt x="26" y="31"/>
                    <a:pt x="22" y="31"/>
                  </a:cubicBezTo>
                  <a:cubicBezTo>
                    <a:pt x="21" y="31"/>
                    <a:pt x="18" y="26"/>
                    <a:pt x="12" y="14"/>
                  </a:cubicBezTo>
                  <a:lnTo>
                    <a:pt x="12" y="14"/>
                  </a:lnTo>
                  <a:cubicBezTo>
                    <a:pt x="0" y="50"/>
                    <a:pt x="60" y="97"/>
                    <a:pt x="48" y="121"/>
                  </a:cubicBezTo>
                  <a:cubicBezTo>
                    <a:pt x="50" y="122"/>
                    <a:pt x="51" y="122"/>
                    <a:pt x="52" y="122"/>
                  </a:cubicBezTo>
                  <a:cubicBezTo>
                    <a:pt x="74" y="122"/>
                    <a:pt x="10" y="37"/>
                    <a:pt x="31" y="37"/>
                  </a:cubicBezTo>
                  <a:cubicBezTo>
                    <a:pt x="32" y="37"/>
                    <a:pt x="34" y="37"/>
                    <a:pt x="36" y="38"/>
                  </a:cubicBezTo>
                  <a:cubicBezTo>
                    <a:pt x="12" y="14"/>
                    <a:pt x="36" y="14"/>
                    <a:pt x="24" y="2"/>
                  </a:cubicBezTo>
                  <a:cubicBezTo>
                    <a:pt x="23" y="1"/>
                    <a:pt x="22" y="1"/>
                    <a:pt x="2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28"/>
            <p:cNvSpPr/>
            <p:nvPr/>
          </p:nvSpPr>
          <p:spPr>
            <a:xfrm rot="1290219">
              <a:off x="2817810" y="3221854"/>
              <a:ext cx="867" cy="1370"/>
            </a:xfrm>
            <a:custGeom>
              <a:rect b="b" l="l" r="r" t="t"/>
              <a:pathLst>
                <a:path extrusionOk="0" h="31" w="17">
                  <a:moveTo>
                    <a:pt x="3" y="1"/>
                  </a:moveTo>
                  <a:cubicBezTo>
                    <a:pt x="1" y="1"/>
                    <a:pt x="1" y="8"/>
                    <a:pt x="1" y="15"/>
                  </a:cubicBezTo>
                  <a:cubicBezTo>
                    <a:pt x="1" y="15"/>
                    <a:pt x="11" y="30"/>
                    <a:pt x="15" y="30"/>
                  </a:cubicBezTo>
                  <a:cubicBezTo>
                    <a:pt x="17" y="30"/>
                    <a:pt x="17" y="26"/>
                    <a:pt x="13" y="15"/>
                  </a:cubicBezTo>
                  <a:cubicBezTo>
                    <a:pt x="8" y="4"/>
                    <a:pt x="5" y="1"/>
                    <a:pt x="3"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28"/>
            <p:cNvSpPr/>
            <p:nvPr/>
          </p:nvSpPr>
          <p:spPr>
            <a:xfrm rot="1290219">
              <a:off x="2815028" y="3219077"/>
              <a:ext cx="663" cy="574"/>
            </a:xfrm>
            <a:custGeom>
              <a:rect b="b" l="l" r="r" t="t"/>
              <a:pathLst>
                <a:path extrusionOk="0" h="13" w="13">
                  <a:moveTo>
                    <a:pt x="0" y="1"/>
                  </a:moveTo>
                  <a:lnTo>
                    <a:pt x="0" y="13"/>
                  </a:lnTo>
                  <a:lnTo>
                    <a:pt x="12" y="13"/>
                  </a:ln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28"/>
            <p:cNvSpPr/>
            <p:nvPr/>
          </p:nvSpPr>
          <p:spPr>
            <a:xfrm rot="1290219">
              <a:off x="2813970" y="3218111"/>
              <a:ext cx="663" cy="1105"/>
            </a:xfrm>
            <a:custGeom>
              <a:rect b="b" l="l" r="r" t="t"/>
              <a:pathLst>
                <a:path extrusionOk="0" h="25" w="13">
                  <a:moveTo>
                    <a:pt x="0" y="1"/>
                  </a:moveTo>
                  <a:cubicBezTo>
                    <a:pt x="0" y="13"/>
                    <a:pt x="0" y="13"/>
                    <a:pt x="12" y="25"/>
                  </a:cubicBezTo>
                  <a:lnTo>
                    <a:pt x="0"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28"/>
            <p:cNvSpPr/>
            <p:nvPr/>
          </p:nvSpPr>
          <p:spPr>
            <a:xfrm rot="1290219">
              <a:off x="2811774" y="3217956"/>
              <a:ext cx="1479" cy="1900"/>
            </a:xfrm>
            <a:custGeom>
              <a:rect b="b" l="l" r="r" t="t"/>
              <a:pathLst>
                <a:path extrusionOk="0" h="43" w="29">
                  <a:moveTo>
                    <a:pt x="3" y="1"/>
                  </a:moveTo>
                  <a:cubicBezTo>
                    <a:pt x="1" y="1"/>
                    <a:pt x="1" y="3"/>
                    <a:pt x="2" y="6"/>
                  </a:cubicBezTo>
                  <a:lnTo>
                    <a:pt x="2" y="6"/>
                  </a:lnTo>
                  <a:cubicBezTo>
                    <a:pt x="2" y="5"/>
                    <a:pt x="3" y="3"/>
                    <a:pt x="5" y="2"/>
                  </a:cubicBezTo>
                  <a:cubicBezTo>
                    <a:pt x="4" y="1"/>
                    <a:pt x="3" y="1"/>
                    <a:pt x="3" y="1"/>
                  </a:cubicBezTo>
                  <a:close/>
                  <a:moveTo>
                    <a:pt x="2" y="6"/>
                  </a:moveTo>
                  <a:cubicBezTo>
                    <a:pt x="0" y="10"/>
                    <a:pt x="2" y="15"/>
                    <a:pt x="5" y="19"/>
                  </a:cubicBezTo>
                  <a:lnTo>
                    <a:pt x="5" y="19"/>
                  </a:lnTo>
                  <a:cubicBezTo>
                    <a:pt x="4" y="14"/>
                    <a:pt x="2" y="10"/>
                    <a:pt x="2" y="6"/>
                  </a:cubicBezTo>
                  <a:close/>
                  <a:moveTo>
                    <a:pt x="5" y="19"/>
                  </a:moveTo>
                  <a:cubicBezTo>
                    <a:pt x="10" y="30"/>
                    <a:pt x="17" y="42"/>
                    <a:pt x="23" y="42"/>
                  </a:cubicBezTo>
                  <a:cubicBezTo>
                    <a:pt x="25" y="42"/>
                    <a:pt x="27" y="41"/>
                    <a:pt x="29" y="38"/>
                  </a:cubicBezTo>
                  <a:lnTo>
                    <a:pt x="17" y="38"/>
                  </a:lnTo>
                  <a:cubicBezTo>
                    <a:pt x="17" y="31"/>
                    <a:pt x="10" y="25"/>
                    <a:pt x="5" y="19"/>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28"/>
            <p:cNvSpPr/>
            <p:nvPr/>
          </p:nvSpPr>
          <p:spPr>
            <a:xfrm rot="1290219">
              <a:off x="2809355" y="3222501"/>
              <a:ext cx="663" cy="1105"/>
            </a:xfrm>
            <a:custGeom>
              <a:rect b="b" l="l" r="r" t="t"/>
              <a:pathLst>
                <a:path extrusionOk="0" h="25" w="13">
                  <a:moveTo>
                    <a:pt x="1" y="1"/>
                  </a:moveTo>
                  <a:lnTo>
                    <a:pt x="1" y="25"/>
                  </a:lnTo>
                  <a:lnTo>
                    <a:pt x="13" y="25"/>
                  </a:lnTo>
                  <a:cubicBezTo>
                    <a:pt x="13" y="25"/>
                    <a:pt x="13" y="13"/>
                    <a:pt x="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28"/>
            <p:cNvSpPr/>
            <p:nvPr/>
          </p:nvSpPr>
          <p:spPr>
            <a:xfrm rot="1290219">
              <a:off x="2812122" y="3232051"/>
              <a:ext cx="612" cy="751"/>
            </a:xfrm>
            <a:custGeom>
              <a:rect b="b" l="l" r="r" t="t"/>
              <a:pathLst>
                <a:path extrusionOk="0" h="17" w="12">
                  <a:moveTo>
                    <a:pt x="0" y="1"/>
                  </a:moveTo>
                  <a:cubicBezTo>
                    <a:pt x="8" y="12"/>
                    <a:pt x="11" y="16"/>
                    <a:pt x="11" y="16"/>
                  </a:cubicBezTo>
                  <a:cubicBezTo>
                    <a:pt x="12" y="16"/>
                    <a:pt x="4" y="1"/>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28"/>
            <p:cNvSpPr/>
            <p:nvPr/>
          </p:nvSpPr>
          <p:spPr>
            <a:xfrm rot="1290219">
              <a:off x="2807850" y="3219733"/>
              <a:ext cx="1173" cy="1105"/>
            </a:xfrm>
            <a:custGeom>
              <a:rect b="b" l="l" r="r" t="t"/>
              <a:pathLst>
                <a:path extrusionOk="0" h="25" w="23">
                  <a:moveTo>
                    <a:pt x="5" y="0"/>
                  </a:moveTo>
                  <a:cubicBezTo>
                    <a:pt x="0" y="0"/>
                    <a:pt x="3" y="10"/>
                    <a:pt x="10" y="25"/>
                  </a:cubicBezTo>
                  <a:lnTo>
                    <a:pt x="10" y="25"/>
                  </a:lnTo>
                  <a:cubicBezTo>
                    <a:pt x="4" y="13"/>
                    <a:pt x="4" y="10"/>
                    <a:pt x="7" y="10"/>
                  </a:cubicBezTo>
                  <a:cubicBezTo>
                    <a:pt x="10" y="10"/>
                    <a:pt x="16" y="13"/>
                    <a:pt x="22" y="13"/>
                  </a:cubicBezTo>
                  <a:cubicBezTo>
                    <a:pt x="13" y="4"/>
                    <a:pt x="7" y="0"/>
                    <a:pt x="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28"/>
            <p:cNvSpPr/>
            <p:nvPr/>
          </p:nvSpPr>
          <p:spPr>
            <a:xfrm rot="1290219">
              <a:off x="2805486" y="3218815"/>
              <a:ext cx="3111" cy="5302"/>
            </a:xfrm>
            <a:custGeom>
              <a:rect b="b" l="l" r="r" t="t"/>
              <a:pathLst>
                <a:path extrusionOk="0" h="120" w="61">
                  <a:moveTo>
                    <a:pt x="24" y="0"/>
                  </a:moveTo>
                  <a:cubicBezTo>
                    <a:pt x="12" y="0"/>
                    <a:pt x="48" y="60"/>
                    <a:pt x="36" y="60"/>
                  </a:cubicBezTo>
                  <a:cubicBezTo>
                    <a:pt x="24" y="48"/>
                    <a:pt x="24" y="36"/>
                    <a:pt x="24" y="24"/>
                  </a:cubicBezTo>
                  <a:cubicBezTo>
                    <a:pt x="15" y="19"/>
                    <a:pt x="9" y="16"/>
                    <a:pt x="5" y="16"/>
                  </a:cubicBezTo>
                  <a:cubicBezTo>
                    <a:pt x="1" y="16"/>
                    <a:pt x="1" y="22"/>
                    <a:pt x="1" y="36"/>
                  </a:cubicBezTo>
                  <a:cubicBezTo>
                    <a:pt x="12" y="60"/>
                    <a:pt x="48" y="108"/>
                    <a:pt x="60" y="119"/>
                  </a:cubicBezTo>
                  <a:cubicBezTo>
                    <a:pt x="60" y="111"/>
                    <a:pt x="40" y="63"/>
                    <a:pt x="45" y="63"/>
                  </a:cubicBezTo>
                  <a:lnTo>
                    <a:pt x="45" y="63"/>
                  </a:lnTo>
                  <a:cubicBezTo>
                    <a:pt x="46" y="63"/>
                    <a:pt x="51" y="68"/>
                    <a:pt x="60" y="84"/>
                  </a:cubicBezTo>
                  <a:lnTo>
                    <a:pt x="24"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28"/>
            <p:cNvSpPr/>
            <p:nvPr/>
          </p:nvSpPr>
          <p:spPr>
            <a:xfrm rot="1290219">
              <a:off x="2809524" y="3227406"/>
              <a:ext cx="1887" cy="2430"/>
            </a:xfrm>
            <a:custGeom>
              <a:rect b="b" l="l" r="r" t="t"/>
              <a:pathLst>
                <a:path extrusionOk="0" h="55" w="37">
                  <a:moveTo>
                    <a:pt x="1" y="0"/>
                  </a:moveTo>
                  <a:lnTo>
                    <a:pt x="1" y="0"/>
                  </a:lnTo>
                  <a:cubicBezTo>
                    <a:pt x="13" y="24"/>
                    <a:pt x="13" y="24"/>
                    <a:pt x="13" y="36"/>
                  </a:cubicBezTo>
                  <a:cubicBezTo>
                    <a:pt x="23" y="50"/>
                    <a:pt x="28" y="54"/>
                    <a:pt x="31" y="54"/>
                  </a:cubicBezTo>
                  <a:cubicBezTo>
                    <a:pt x="37" y="54"/>
                    <a:pt x="24" y="24"/>
                    <a:pt x="24" y="24"/>
                  </a:cubicBezTo>
                  <a:lnTo>
                    <a:pt x="1"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28"/>
            <p:cNvSpPr/>
            <p:nvPr/>
          </p:nvSpPr>
          <p:spPr>
            <a:xfrm rot="1290219">
              <a:off x="2804038" y="3223249"/>
              <a:ext cx="663" cy="1105"/>
            </a:xfrm>
            <a:custGeom>
              <a:rect b="b" l="l" r="r" t="t"/>
              <a:pathLst>
                <a:path extrusionOk="0" h="25" w="13">
                  <a:moveTo>
                    <a:pt x="13" y="0"/>
                  </a:moveTo>
                  <a:lnTo>
                    <a:pt x="1" y="24"/>
                  </a:lnTo>
                  <a:lnTo>
                    <a:pt x="13" y="24"/>
                  </a:lnTo>
                  <a:lnTo>
                    <a:pt x="13" y="0"/>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28"/>
            <p:cNvSpPr/>
            <p:nvPr/>
          </p:nvSpPr>
          <p:spPr>
            <a:xfrm rot="1290219">
              <a:off x="2803732" y="3221890"/>
              <a:ext cx="51" cy="1635"/>
            </a:xfrm>
            <a:custGeom>
              <a:rect b="b" l="l" r="r" t="t"/>
              <a:pathLst>
                <a:path extrusionOk="0" h="37" w="1">
                  <a:moveTo>
                    <a:pt x="1" y="13"/>
                  </a:moveTo>
                  <a:lnTo>
                    <a:pt x="1" y="1"/>
                  </a:lnTo>
                  <a:lnTo>
                    <a:pt x="1" y="36"/>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28"/>
            <p:cNvSpPr/>
            <p:nvPr/>
          </p:nvSpPr>
          <p:spPr>
            <a:xfrm rot="1290219">
              <a:off x="2802815" y="3221062"/>
              <a:ext cx="663" cy="1105"/>
            </a:xfrm>
            <a:custGeom>
              <a:rect b="b" l="l" r="r" t="t"/>
              <a:pathLst>
                <a:path extrusionOk="0" h="25" w="13">
                  <a:moveTo>
                    <a:pt x="13" y="1"/>
                  </a:moveTo>
                  <a:lnTo>
                    <a:pt x="1" y="25"/>
                  </a:lnTo>
                  <a:lnTo>
                    <a:pt x="13" y="25"/>
                  </a:lnTo>
                  <a:lnTo>
                    <a:pt x="13"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28"/>
            <p:cNvSpPr/>
            <p:nvPr/>
          </p:nvSpPr>
          <p:spPr>
            <a:xfrm rot="1290219">
              <a:off x="2801380" y="3221744"/>
              <a:ext cx="1224" cy="1105"/>
            </a:xfrm>
            <a:custGeom>
              <a:rect b="b" l="l" r="r" t="t"/>
              <a:pathLst>
                <a:path extrusionOk="0" h="25" w="24">
                  <a:moveTo>
                    <a:pt x="12" y="1"/>
                  </a:moveTo>
                  <a:cubicBezTo>
                    <a:pt x="12" y="7"/>
                    <a:pt x="12" y="10"/>
                    <a:pt x="11" y="10"/>
                  </a:cubicBezTo>
                  <a:cubicBezTo>
                    <a:pt x="9" y="10"/>
                    <a:pt x="6" y="7"/>
                    <a:pt x="0" y="1"/>
                  </a:cubicBezTo>
                  <a:lnTo>
                    <a:pt x="0" y="1"/>
                  </a:lnTo>
                  <a:lnTo>
                    <a:pt x="12" y="24"/>
                  </a:lnTo>
                  <a:cubicBezTo>
                    <a:pt x="12" y="21"/>
                    <a:pt x="14" y="21"/>
                    <a:pt x="15" y="21"/>
                  </a:cubicBezTo>
                  <a:cubicBezTo>
                    <a:pt x="17" y="21"/>
                    <a:pt x="19" y="21"/>
                    <a:pt x="21" y="21"/>
                  </a:cubicBezTo>
                  <a:cubicBezTo>
                    <a:pt x="24" y="21"/>
                    <a:pt x="24" y="18"/>
                    <a:pt x="1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28"/>
            <p:cNvSpPr/>
            <p:nvPr/>
          </p:nvSpPr>
          <p:spPr>
            <a:xfrm rot="1290219">
              <a:off x="2804637" y="3249026"/>
              <a:ext cx="1275" cy="1591"/>
            </a:xfrm>
            <a:custGeom>
              <a:rect b="b" l="l" r="r" t="t"/>
              <a:pathLst>
                <a:path extrusionOk="0" h="36" w="25">
                  <a:moveTo>
                    <a:pt x="0" y="0"/>
                  </a:moveTo>
                  <a:lnTo>
                    <a:pt x="12" y="36"/>
                  </a:lnTo>
                  <a:lnTo>
                    <a:pt x="24" y="36"/>
                  </a:lnTo>
                  <a:cubicBezTo>
                    <a:pt x="12" y="24"/>
                    <a:pt x="12" y="12"/>
                    <a:pt x="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28"/>
            <p:cNvSpPr/>
            <p:nvPr/>
          </p:nvSpPr>
          <p:spPr>
            <a:xfrm rot="1290219">
              <a:off x="2803599" y="3247930"/>
              <a:ext cx="1275" cy="2254"/>
            </a:xfrm>
            <a:custGeom>
              <a:rect b="b" l="l" r="r" t="t"/>
              <a:pathLst>
                <a:path extrusionOk="0" h="51" w="25">
                  <a:moveTo>
                    <a:pt x="1" y="3"/>
                  </a:moveTo>
                  <a:lnTo>
                    <a:pt x="1" y="15"/>
                  </a:lnTo>
                  <a:cubicBezTo>
                    <a:pt x="2" y="17"/>
                    <a:pt x="3" y="18"/>
                    <a:pt x="4" y="18"/>
                  </a:cubicBezTo>
                  <a:lnTo>
                    <a:pt x="4" y="18"/>
                  </a:lnTo>
                  <a:lnTo>
                    <a:pt x="1" y="3"/>
                  </a:lnTo>
                  <a:close/>
                  <a:moveTo>
                    <a:pt x="9" y="1"/>
                  </a:moveTo>
                  <a:cubicBezTo>
                    <a:pt x="4" y="1"/>
                    <a:pt x="9" y="18"/>
                    <a:pt x="4" y="18"/>
                  </a:cubicBezTo>
                  <a:cubicBezTo>
                    <a:pt x="4" y="18"/>
                    <a:pt x="4" y="18"/>
                    <a:pt x="4" y="18"/>
                  </a:cubicBezTo>
                  <a:lnTo>
                    <a:pt x="4" y="18"/>
                  </a:lnTo>
                  <a:lnTo>
                    <a:pt x="12" y="51"/>
                  </a:lnTo>
                  <a:cubicBezTo>
                    <a:pt x="24" y="51"/>
                    <a:pt x="12" y="15"/>
                    <a:pt x="12" y="3"/>
                  </a:cubicBezTo>
                  <a:cubicBezTo>
                    <a:pt x="11" y="2"/>
                    <a:pt x="9" y="1"/>
                    <a:pt x="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28"/>
            <p:cNvSpPr/>
            <p:nvPr/>
          </p:nvSpPr>
          <p:spPr>
            <a:xfrm rot="1290219">
              <a:off x="2792144" y="3245574"/>
              <a:ext cx="2652" cy="3270"/>
            </a:xfrm>
            <a:custGeom>
              <a:rect b="b" l="l" r="r" t="t"/>
              <a:pathLst>
                <a:path extrusionOk="0" h="74" w="52">
                  <a:moveTo>
                    <a:pt x="12" y="0"/>
                  </a:moveTo>
                  <a:cubicBezTo>
                    <a:pt x="12" y="24"/>
                    <a:pt x="0" y="24"/>
                    <a:pt x="0" y="36"/>
                  </a:cubicBezTo>
                  <a:cubicBezTo>
                    <a:pt x="11" y="46"/>
                    <a:pt x="21" y="74"/>
                    <a:pt x="23" y="74"/>
                  </a:cubicBezTo>
                  <a:cubicBezTo>
                    <a:pt x="24" y="74"/>
                    <a:pt x="24" y="73"/>
                    <a:pt x="24" y="72"/>
                  </a:cubicBezTo>
                  <a:lnTo>
                    <a:pt x="24" y="48"/>
                  </a:lnTo>
                  <a:lnTo>
                    <a:pt x="36" y="72"/>
                  </a:lnTo>
                  <a:cubicBezTo>
                    <a:pt x="39" y="73"/>
                    <a:pt x="41" y="73"/>
                    <a:pt x="42" y="73"/>
                  </a:cubicBezTo>
                  <a:cubicBezTo>
                    <a:pt x="51" y="73"/>
                    <a:pt x="32" y="46"/>
                    <a:pt x="34" y="46"/>
                  </a:cubicBezTo>
                  <a:lnTo>
                    <a:pt x="34" y="46"/>
                  </a:lnTo>
                  <a:cubicBezTo>
                    <a:pt x="34" y="46"/>
                    <a:pt x="35" y="46"/>
                    <a:pt x="36" y="48"/>
                  </a:cubicBezTo>
                  <a:cubicBezTo>
                    <a:pt x="24" y="24"/>
                    <a:pt x="24" y="24"/>
                    <a:pt x="1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42" name="Google Shape;2842;p28"/>
          <p:cNvSpPr txBox="1"/>
          <p:nvPr/>
        </p:nvSpPr>
        <p:spPr>
          <a:xfrm>
            <a:off x="1362576" y="2582998"/>
            <a:ext cx="1297200" cy="24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Age</a:t>
            </a:r>
            <a:endParaRPr b="1" baseline="30000">
              <a:latin typeface="Mada"/>
              <a:ea typeface="Mada"/>
              <a:cs typeface="Mada"/>
              <a:sym typeface="Mada"/>
            </a:endParaRPr>
          </a:p>
        </p:txBody>
      </p:sp>
      <p:sp>
        <p:nvSpPr>
          <p:cNvPr id="2843" name="Google Shape;2843;p28"/>
          <p:cNvSpPr txBox="1"/>
          <p:nvPr/>
        </p:nvSpPr>
        <p:spPr>
          <a:xfrm>
            <a:off x="3358805" y="2583008"/>
            <a:ext cx="1008000" cy="24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latin typeface="Mada"/>
                <a:ea typeface="Mada"/>
                <a:cs typeface="Mada"/>
                <a:sym typeface="Mada"/>
              </a:rPr>
              <a:t>Stage of disease</a:t>
            </a:r>
            <a:endParaRPr b="1" sz="1500">
              <a:latin typeface="Mada"/>
              <a:ea typeface="Mada"/>
              <a:cs typeface="Mada"/>
              <a:sym typeface="Mada"/>
            </a:endParaRPr>
          </a:p>
        </p:txBody>
      </p:sp>
      <p:sp>
        <p:nvSpPr>
          <p:cNvPr id="2844" name="Google Shape;2844;p28"/>
          <p:cNvSpPr txBox="1"/>
          <p:nvPr/>
        </p:nvSpPr>
        <p:spPr>
          <a:xfrm>
            <a:off x="4973152" y="2582975"/>
            <a:ext cx="1461600" cy="7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latin typeface="Mada"/>
                <a:ea typeface="Mada"/>
                <a:cs typeface="Mada"/>
                <a:sym typeface="Mada"/>
              </a:rPr>
              <a:t>General fitness.</a:t>
            </a:r>
            <a:endParaRPr b="1" baseline="30000" sz="1500">
              <a:latin typeface="Mada"/>
              <a:ea typeface="Mada"/>
              <a:cs typeface="Mada"/>
              <a:sym typeface="Mada"/>
            </a:endParaRPr>
          </a:p>
          <a:p>
            <a:pPr indent="0" lvl="0" marL="0" rtl="0" algn="ctr">
              <a:spcBef>
                <a:spcPts val="0"/>
              </a:spcBef>
              <a:spcAft>
                <a:spcPts val="0"/>
              </a:spcAft>
              <a:buNone/>
            </a:pPr>
            <a:r>
              <a:t/>
            </a:r>
            <a:endParaRPr b="1" sz="1500">
              <a:latin typeface="Mada"/>
              <a:ea typeface="Mada"/>
              <a:cs typeface="Mada"/>
              <a:sym typeface="Mada"/>
            </a:endParaRPr>
          </a:p>
          <a:p>
            <a:pPr indent="0" lvl="0" marL="0" rtl="0" algn="ctr">
              <a:spcBef>
                <a:spcPts val="0"/>
              </a:spcBef>
              <a:spcAft>
                <a:spcPts val="0"/>
              </a:spcAft>
              <a:buNone/>
            </a:pPr>
            <a:r>
              <a:t/>
            </a:r>
            <a:endParaRPr b="1" sz="1500">
              <a:latin typeface="Mada"/>
              <a:ea typeface="Mada"/>
              <a:cs typeface="Mada"/>
              <a:sym typeface="Mada"/>
            </a:endParaRPr>
          </a:p>
        </p:txBody>
      </p:sp>
      <p:sp>
        <p:nvSpPr>
          <p:cNvPr id="2845" name="Google Shape;2845;p28"/>
          <p:cNvSpPr/>
          <p:nvPr/>
        </p:nvSpPr>
        <p:spPr>
          <a:xfrm>
            <a:off x="323475" y="1134352"/>
            <a:ext cx="2558700" cy="459300"/>
          </a:xfrm>
          <a:prstGeom prst="homePlate">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rgbClr val="006D77"/>
                </a:solidFill>
                <a:latin typeface="Lora"/>
                <a:ea typeface="Lora"/>
                <a:cs typeface="Lora"/>
                <a:sym typeface="Lora"/>
              </a:rPr>
              <a:t>Treatment depends on:</a:t>
            </a:r>
            <a:endParaRPr baseline="30000" sz="1200"/>
          </a:p>
        </p:txBody>
      </p:sp>
      <p:sp>
        <p:nvSpPr>
          <p:cNvPr id="2846" name="Google Shape;2846;p28"/>
          <p:cNvSpPr/>
          <p:nvPr/>
        </p:nvSpPr>
        <p:spPr>
          <a:xfrm>
            <a:off x="323475" y="3191752"/>
            <a:ext cx="2558700" cy="459300"/>
          </a:xfrm>
          <a:prstGeom prst="homePlate">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Lora"/>
                <a:ea typeface="Lora"/>
                <a:cs typeface="Lora"/>
                <a:sym typeface="Lora"/>
              </a:rPr>
              <a:t>Treatment options are for:</a:t>
            </a:r>
            <a:endParaRPr baseline="30000" sz="1000"/>
          </a:p>
        </p:txBody>
      </p:sp>
      <p:pic>
        <p:nvPicPr>
          <p:cNvPr id="2847" name="Google Shape;2847;p28"/>
          <p:cNvPicPr preferRelativeResize="0"/>
          <p:nvPr/>
        </p:nvPicPr>
        <p:blipFill>
          <a:blip r:embed="rId4">
            <a:alphaModFix/>
          </a:blip>
          <a:stretch>
            <a:fillRect/>
          </a:stretch>
        </p:blipFill>
        <p:spPr>
          <a:xfrm>
            <a:off x="5398338" y="1896338"/>
            <a:ext cx="548325" cy="548325"/>
          </a:xfrm>
          <a:prstGeom prst="rect">
            <a:avLst/>
          </a:prstGeom>
          <a:noFill/>
          <a:ln>
            <a:noFill/>
          </a:ln>
        </p:spPr>
      </p:pic>
      <p:pic>
        <p:nvPicPr>
          <p:cNvPr id="2848" name="Google Shape;2848;p28"/>
          <p:cNvPicPr preferRelativeResize="0"/>
          <p:nvPr/>
        </p:nvPicPr>
        <p:blipFill>
          <a:blip r:embed="rId5">
            <a:alphaModFix/>
          </a:blip>
          <a:stretch>
            <a:fillRect/>
          </a:stretch>
        </p:blipFill>
        <p:spPr>
          <a:xfrm>
            <a:off x="1702325" y="1910246"/>
            <a:ext cx="548325" cy="548325"/>
          </a:xfrm>
          <a:prstGeom prst="rect">
            <a:avLst/>
          </a:prstGeom>
          <a:noFill/>
          <a:ln>
            <a:noFill/>
          </a:ln>
        </p:spPr>
      </p:pic>
      <p:pic>
        <p:nvPicPr>
          <p:cNvPr id="2849" name="Google Shape;2849;p28"/>
          <p:cNvPicPr preferRelativeResize="0"/>
          <p:nvPr/>
        </p:nvPicPr>
        <p:blipFill>
          <a:blip r:embed="rId6">
            <a:alphaModFix/>
          </a:blip>
          <a:stretch>
            <a:fillRect/>
          </a:stretch>
        </p:blipFill>
        <p:spPr>
          <a:xfrm>
            <a:off x="3594913" y="1927927"/>
            <a:ext cx="548325" cy="548348"/>
          </a:xfrm>
          <a:prstGeom prst="rect">
            <a:avLst/>
          </a:prstGeom>
          <a:noFill/>
          <a:ln>
            <a:noFill/>
          </a:ln>
        </p:spPr>
      </p:pic>
      <p:sp>
        <p:nvSpPr>
          <p:cNvPr id="2850" name="Google Shape;2850;p28"/>
          <p:cNvSpPr/>
          <p:nvPr/>
        </p:nvSpPr>
        <p:spPr>
          <a:xfrm>
            <a:off x="323475" y="7687552"/>
            <a:ext cx="2558700" cy="459300"/>
          </a:xfrm>
          <a:prstGeom prst="homePlate">
            <a:avLst>
              <a:gd fmla="val 50000" name="adj"/>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rgbClr val="006D77"/>
                </a:solidFill>
                <a:latin typeface="Lora"/>
                <a:ea typeface="Lora"/>
                <a:cs typeface="Lora"/>
                <a:sym typeface="Lora"/>
              </a:rPr>
              <a:t>Hormonal therapy</a:t>
            </a:r>
            <a:r>
              <a:rPr b="1" lang="en-GB" sz="1600">
                <a:solidFill>
                  <a:srgbClr val="006D77"/>
                </a:solidFill>
                <a:latin typeface="Lora"/>
                <a:ea typeface="Lora"/>
                <a:cs typeface="Lora"/>
                <a:sym typeface="Lora"/>
              </a:rPr>
              <a:t>:</a:t>
            </a:r>
            <a:endParaRPr baseline="30000" sz="1200"/>
          </a:p>
        </p:txBody>
      </p:sp>
      <p:grpSp>
        <p:nvGrpSpPr>
          <p:cNvPr id="2851" name="Google Shape;2851;p28"/>
          <p:cNvGrpSpPr/>
          <p:nvPr/>
        </p:nvGrpSpPr>
        <p:grpSpPr>
          <a:xfrm>
            <a:off x="284514" y="8346177"/>
            <a:ext cx="1653596" cy="2262033"/>
            <a:chOff x="336800" y="4151500"/>
            <a:chExt cx="292000" cy="364650"/>
          </a:xfrm>
        </p:grpSpPr>
        <p:sp>
          <p:nvSpPr>
            <p:cNvPr id="2852" name="Google Shape;2852;p28"/>
            <p:cNvSpPr/>
            <p:nvPr/>
          </p:nvSpPr>
          <p:spPr>
            <a:xfrm>
              <a:off x="396325" y="4168675"/>
              <a:ext cx="212600" cy="185375"/>
            </a:xfrm>
            <a:custGeom>
              <a:rect b="b" l="l" r="r" t="t"/>
              <a:pathLst>
                <a:path extrusionOk="0" h="7415" w="8504">
                  <a:moveTo>
                    <a:pt x="7261" y="0"/>
                  </a:moveTo>
                  <a:cubicBezTo>
                    <a:pt x="7011" y="0"/>
                    <a:pt x="6746" y="79"/>
                    <a:pt x="6545" y="265"/>
                  </a:cubicBezTo>
                  <a:lnTo>
                    <a:pt x="358" y="5548"/>
                  </a:lnTo>
                  <a:cubicBezTo>
                    <a:pt x="30" y="5813"/>
                    <a:pt x="0" y="6295"/>
                    <a:pt x="265" y="6623"/>
                  </a:cubicBezTo>
                  <a:lnTo>
                    <a:pt x="731" y="7149"/>
                  </a:lnTo>
                  <a:cubicBezTo>
                    <a:pt x="884" y="7321"/>
                    <a:pt x="1090" y="7414"/>
                    <a:pt x="1306" y="7414"/>
                  </a:cubicBezTo>
                  <a:cubicBezTo>
                    <a:pt x="1478" y="7414"/>
                    <a:pt x="1664" y="7354"/>
                    <a:pt x="1802" y="7242"/>
                  </a:cubicBezTo>
                  <a:lnTo>
                    <a:pt x="7992" y="1959"/>
                  </a:lnTo>
                  <a:cubicBezTo>
                    <a:pt x="8459" y="1552"/>
                    <a:pt x="8504" y="855"/>
                    <a:pt x="8101" y="388"/>
                  </a:cubicBezTo>
                  <a:cubicBezTo>
                    <a:pt x="7880" y="123"/>
                    <a:pt x="7571" y="0"/>
                    <a:pt x="7261" y="0"/>
                  </a:cubicBezTo>
                  <a:close/>
                </a:path>
              </a:pathLst>
            </a:custGeom>
            <a:solidFill>
              <a:srgbClr val="FDF2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28"/>
            <p:cNvSpPr/>
            <p:nvPr/>
          </p:nvSpPr>
          <p:spPr>
            <a:xfrm>
              <a:off x="396325" y="4168550"/>
              <a:ext cx="212600" cy="185650"/>
            </a:xfrm>
            <a:custGeom>
              <a:rect b="b" l="l" r="r" t="t"/>
              <a:pathLst>
                <a:path extrusionOk="0" h="7426" w="8504">
                  <a:moveTo>
                    <a:pt x="7262" y="1"/>
                  </a:moveTo>
                  <a:cubicBezTo>
                    <a:pt x="7008" y="1"/>
                    <a:pt x="6753" y="88"/>
                    <a:pt x="6545" y="270"/>
                  </a:cubicBezTo>
                  <a:lnTo>
                    <a:pt x="358" y="5553"/>
                  </a:lnTo>
                  <a:cubicBezTo>
                    <a:pt x="30" y="5818"/>
                    <a:pt x="0" y="6300"/>
                    <a:pt x="265" y="6628"/>
                  </a:cubicBezTo>
                  <a:lnTo>
                    <a:pt x="731" y="7154"/>
                  </a:lnTo>
                  <a:cubicBezTo>
                    <a:pt x="878" y="7335"/>
                    <a:pt x="1090" y="7426"/>
                    <a:pt x="1305" y="7426"/>
                  </a:cubicBezTo>
                  <a:cubicBezTo>
                    <a:pt x="1480" y="7426"/>
                    <a:pt x="1657" y="7366"/>
                    <a:pt x="1802" y="7247"/>
                  </a:cubicBezTo>
                  <a:lnTo>
                    <a:pt x="7992" y="1964"/>
                  </a:lnTo>
                  <a:cubicBezTo>
                    <a:pt x="8459" y="1557"/>
                    <a:pt x="8504" y="860"/>
                    <a:pt x="8101" y="393"/>
                  </a:cubicBezTo>
                  <a:cubicBezTo>
                    <a:pt x="7886" y="135"/>
                    <a:pt x="7575" y="1"/>
                    <a:pt x="7262"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28"/>
            <p:cNvSpPr/>
            <p:nvPr/>
          </p:nvSpPr>
          <p:spPr>
            <a:xfrm>
              <a:off x="400225" y="4180325"/>
              <a:ext cx="197775" cy="172600"/>
            </a:xfrm>
            <a:custGeom>
              <a:rect b="b" l="l" r="r" t="t"/>
              <a:pathLst>
                <a:path extrusionOk="0" h="6904" w="7911">
                  <a:moveTo>
                    <a:pt x="7110" y="1"/>
                  </a:moveTo>
                  <a:cubicBezTo>
                    <a:pt x="6849" y="1"/>
                    <a:pt x="6554" y="110"/>
                    <a:pt x="6295" y="325"/>
                  </a:cubicBezTo>
                  <a:lnTo>
                    <a:pt x="1" y="5720"/>
                  </a:lnTo>
                  <a:lnTo>
                    <a:pt x="1008" y="6903"/>
                  </a:lnTo>
                  <a:lnTo>
                    <a:pt x="7307" y="1523"/>
                  </a:lnTo>
                  <a:cubicBezTo>
                    <a:pt x="7773" y="1120"/>
                    <a:pt x="7911" y="545"/>
                    <a:pt x="7631" y="217"/>
                  </a:cubicBezTo>
                  <a:cubicBezTo>
                    <a:pt x="7506" y="72"/>
                    <a:pt x="7320" y="1"/>
                    <a:pt x="711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28"/>
            <p:cNvSpPr/>
            <p:nvPr/>
          </p:nvSpPr>
          <p:spPr>
            <a:xfrm>
              <a:off x="469350" y="4180700"/>
              <a:ext cx="127175" cy="112325"/>
            </a:xfrm>
            <a:custGeom>
              <a:rect b="b" l="l" r="r" t="t"/>
              <a:pathLst>
                <a:path extrusionOk="0" h="4493" w="5087">
                  <a:moveTo>
                    <a:pt x="4300" y="1"/>
                  </a:moveTo>
                  <a:cubicBezTo>
                    <a:pt x="4040" y="1"/>
                    <a:pt x="3744" y="110"/>
                    <a:pt x="3486" y="325"/>
                  </a:cubicBezTo>
                  <a:lnTo>
                    <a:pt x="1" y="3310"/>
                  </a:lnTo>
                  <a:lnTo>
                    <a:pt x="1012" y="4493"/>
                  </a:lnTo>
                  <a:lnTo>
                    <a:pt x="4493" y="1508"/>
                  </a:lnTo>
                  <a:cubicBezTo>
                    <a:pt x="4944" y="1120"/>
                    <a:pt x="5086" y="545"/>
                    <a:pt x="4821" y="217"/>
                  </a:cubicBezTo>
                  <a:cubicBezTo>
                    <a:pt x="4696" y="72"/>
                    <a:pt x="4510" y="1"/>
                    <a:pt x="4300" y="1"/>
                  </a:cubicBez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28"/>
            <p:cNvSpPr/>
            <p:nvPr/>
          </p:nvSpPr>
          <p:spPr>
            <a:xfrm>
              <a:off x="601900" y="4151500"/>
              <a:ext cx="26900" cy="23825"/>
            </a:xfrm>
            <a:custGeom>
              <a:rect b="b" l="l" r="r" t="t"/>
              <a:pathLst>
                <a:path extrusionOk="0" h="953" w="1076">
                  <a:moveTo>
                    <a:pt x="1027" y="1"/>
                  </a:moveTo>
                  <a:lnTo>
                    <a:pt x="1" y="904"/>
                  </a:lnTo>
                  <a:lnTo>
                    <a:pt x="49" y="952"/>
                  </a:lnTo>
                  <a:lnTo>
                    <a:pt x="1075" y="49"/>
                  </a:lnTo>
                  <a:lnTo>
                    <a:pt x="1027"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28"/>
            <p:cNvSpPr/>
            <p:nvPr/>
          </p:nvSpPr>
          <p:spPr>
            <a:xfrm>
              <a:off x="589875" y="4166050"/>
              <a:ext cx="19800" cy="20000"/>
            </a:xfrm>
            <a:custGeom>
              <a:rect b="b" l="l" r="r" t="t"/>
              <a:pathLst>
                <a:path extrusionOk="0" h="800" w="792">
                  <a:moveTo>
                    <a:pt x="366" y="1"/>
                  </a:moveTo>
                  <a:cubicBezTo>
                    <a:pt x="359" y="1"/>
                    <a:pt x="351" y="4"/>
                    <a:pt x="344" y="12"/>
                  </a:cubicBezTo>
                  <a:lnTo>
                    <a:pt x="15" y="277"/>
                  </a:lnTo>
                  <a:cubicBezTo>
                    <a:pt x="0" y="292"/>
                    <a:pt x="0" y="307"/>
                    <a:pt x="15" y="322"/>
                  </a:cubicBezTo>
                  <a:lnTo>
                    <a:pt x="403" y="788"/>
                  </a:lnTo>
                  <a:cubicBezTo>
                    <a:pt x="411" y="795"/>
                    <a:pt x="419" y="799"/>
                    <a:pt x="428" y="799"/>
                  </a:cubicBezTo>
                  <a:cubicBezTo>
                    <a:pt x="436" y="799"/>
                    <a:pt x="444" y="795"/>
                    <a:pt x="452" y="788"/>
                  </a:cubicBezTo>
                  <a:lnTo>
                    <a:pt x="776" y="523"/>
                  </a:lnTo>
                  <a:cubicBezTo>
                    <a:pt x="791" y="508"/>
                    <a:pt x="791" y="478"/>
                    <a:pt x="776" y="478"/>
                  </a:cubicBezTo>
                  <a:lnTo>
                    <a:pt x="388" y="12"/>
                  </a:lnTo>
                  <a:cubicBezTo>
                    <a:pt x="381" y="4"/>
                    <a:pt x="373" y="1"/>
                    <a:pt x="366"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28"/>
            <p:cNvSpPr/>
            <p:nvPr/>
          </p:nvSpPr>
          <p:spPr>
            <a:xfrm>
              <a:off x="448750" y="4258025"/>
              <a:ext cx="51325" cy="55250"/>
            </a:xfrm>
            <a:custGeom>
              <a:rect b="b" l="l" r="r" t="t"/>
              <a:pathLst>
                <a:path extrusionOk="0" h="2210" w="2053">
                  <a:moveTo>
                    <a:pt x="638" y="1"/>
                  </a:moveTo>
                  <a:lnTo>
                    <a:pt x="0" y="545"/>
                  </a:lnTo>
                  <a:lnTo>
                    <a:pt x="1418" y="2210"/>
                  </a:lnTo>
                  <a:lnTo>
                    <a:pt x="2052" y="1665"/>
                  </a:lnTo>
                  <a:lnTo>
                    <a:pt x="638"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28"/>
            <p:cNvSpPr/>
            <p:nvPr/>
          </p:nvSpPr>
          <p:spPr>
            <a:xfrm>
              <a:off x="352375" y="4282100"/>
              <a:ext cx="122050" cy="109625"/>
            </a:xfrm>
            <a:custGeom>
              <a:rect b="b" l="l" r="r" t="t"/>
              <a:pathLst>
                <a:path extrusionOk="0" h="4385" w="4882">
                  <a:moveTo>
                    <a:pt x="4183" y="0"/>
                  </a:moveTo>
                  <a:lnTo>
                    <a:pt x="1" y="3578"/>
                  </a:lnTo>
                  <a:lnTo>
                    <a:pt x="702" y="4384"/>
                  </a:lnTo>
                  <a:lnTo>
                    <a:pt x="4881" y="825"/>
                  </a:lnTo>
                  <a:lnTo>
                    <a:pt x="4183"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28"/>
            <p:cNvSpPr/>
            <p:nvPr/>
          </p:nvSpPr>
          <p:spPr>
            <a:xfrm>
              <a:off x="576250" y="4204025"/>
              <a:ext cx="16350" cy="18200"/>
            </a:xfrm>
            <a:custGeom>
              <a:rect b="b" l="l" r="r" t="t"/>
              <a:pathLst>
                <a:path extrusionOk="0" h="728" w="654">
                  <a:moveTo>
                    <a:pt x="79" y="0"/>
                  </a:moveTo>
                  <a:lnTo>
                    <a:pt x="16" y="64"/>
                  </a:lnTo>
                  <a:cubicBezTo>
                    <a:pt x="1" y="64"/>
                    <a:pt x="1" y="79"/>
                    <a:pt x="16" y="94"/>
                  </a:cubicBezTo>
                  <a:lnTo>
                    <a:pt x="545" y="717"/>
                  </a:lnTo>
                  <a:cubicBezTo>
                    <a:pt x="553" y="724"/>
                    <a:pt x="557" y="728"/>
                    <a:pt x="560" y="728"/>
                  </a:cubicBezTo>
                  <a:cubicBezTo>
                    <a:pt x="564"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28"/>
            <p:cNvSpPr/>
            <p:nvPr/>
          </p:nvSpPr>
          <p:spPr>
            <a:xfrm>
              <a:off x="561150" y="4216925"/>
              <a:ext cx="16350" cy="18100"/>
            </a:xfrm>
            <a:custGeom>
              <a:rect b="b" l="l" r="r" t="t"/>
              <a:pathLst>
                <a:path extrusionOk="0" h="724" w="654">
                  <a:moveTo>
                    <a:pt x="99" y="0"/>
                  </a:moveTo>
                  <a:cubicBezTo>
                    <a:pt x="92" y="0"/>
                    <a:pt x="84" y="5"/>
                    <a:pt x="75" y="14"/>
                  </a:cubicBezTo>
                  <a:lnTo>
                    <a:pt x="15" y="59"/>
                  </a:lnTo>
                  <a:cubicBezTo>
                    <a:pt x="0" y="74"/>
                    <a:pt x="0" y="89"/>
                    <a:pt x="15" y="89"/>
                  </a:cubicBezTo>
                  <a:lnTo>
                    <a:pt x="541" y="712"/>
                  </a:lnTo>
                  <a:cubicBezTo>
                    <a:pt x="550" y="719"/>
                    <a:pt x="559" y="723"/>
                    <a:pt x="565" y="723"/>
                  </a:cubicBezTo>
                  <a:cubicBezTo>
                    <a:pt x="571" y="723"/>
                    <a:pt x="575" y="719"/>
                    <a:pt x="575" y="712"/>
                  </a:cubicBezTo>
                  <a:lnTo>
                    <a:pt x="634" y="667"/>
                  </a:lnTo>
                  <a:cubicBezTo>
                    <a:pt x="653" y="648"/>
                    <a:pt x="653" y="648"/>
                    <a:pt x="653" y="634"/>
                  </a:cubicBezTo>
                  <a:lnTo>
                    <a:pt x="108" y="14"/>
                  </a:lnTo>
                  <a:cubicBezTo>
                    <a:pt x="108" y="5"/>
                    <a:pt x="105" y="0"/>
                    <a:pt x="99"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28"/>
            <p:cNvSpPr/>
            <p:nvPr/>
          </p:nvSpPr>
          <p:spPr>
            <a:xfrm>
              <a:off x="542475" y="4233125"/>
              <a:ext cx="15900" cy="17925"/>
            </a:xfrm>
            <a:custGeom>
              <a:rect b="b" l="l" r="r" t="t"/>
              <a:pathLst>
                <a:path extrusionOk="0" h="717" w="636">
                  <a:moveTo>
                    <a:pt x="76" y="0"/>
                  </a:moveTo>
                  <a:lnTo>
                    <a:pt x="1" y="64"/>
                  </a:lnTo>
                  <a:lnTo>
                    <a:pt x="1" y="94"/>
                  </a:lnTo>
                  <a:lnTo>
                    <a:pt x="542" y="717"/>
                  </a:lnTo>
                  <a:lnTo>
                    <a:pt x="576" y="717"/>
                  </a:lnTo>
                  <a:lnTo>
                    <a:pt x="635" y="653"/>
                  </a:lnTo>
                  <a:lnTo>
                    <a:pt x="635" y="624"/>
                  </a:ln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28"/>
            <p:cNvSpPr/>
            <p:nvPr/>
          </p:nvSpPr>
          <p:spPr>
            <a:xfrm>
              <a:off x="527275" y="4246000"/>
              <a:ext cx="16350" cy="18200"/>
            </a:xfrm>
            <a:custGeom>
              <a:rect b="b" l="l" r="r" t="t"/>
              <a:pathLst>
                <a:path extrusionOk="0" h="728" w="654">
                  <a:moveTo>
                    <a:pt x="79" y="0"/>
                  </a:moveTo>
                  <a:lnTo>
                    <a:pt x="16" y="64"/>
                  </a:lnTo>
                  <a:cubicBezTo>
                    <a:pt x="1" y="64"/>
                    <a:pt x="1" y="79"/>
                    <a:pt x="1" y="94"/>
                  </a:cubicBezTo>
                  <a:lnTo>
                    <a:pt x="545" y="717"/>
                  </a:lnTo>
                  <a:cubicBezTo>
                    <a:pt x="545" y="724"/>
                    <a:pt x="549" y="728"/>
                    <a:pt x="555" y="728"/>
                  </a:cubicBezTo>
                  <a:cubicBezTo>
                    <a:pt x="560"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28"/>
            <p:cNvSpPr/>
            <p:nvPr/>
          </p:nvSpPr>
          <p:spPr>
            <a:xfrm>
              <a:off x="371400" y="4304050"/>
              <a:ext cx="70825" cy="79375"/>
            </a:xfrm>
            <a:custGeom>
              <a:rect b="b" l="l" r="r" t="t"/>
              <a:pathLst>
                <a:path extrusionOk="0" h="3175" w="2833">
                  <a:moveTo>
                    <a:pt x="325" y="1"/>
                  </a:moveTo>
                  <a:cubicBezTo>
                    <a:pt x="310" y="1"/>
                    <a:pt x="295" y="4"/>
                    <a:pt x="281" y="10"/>
                  </a:cubicBezTo>
                  <a:lnTo>
                    <a:pt x="49" y="212"/>
                  </a:lnTo>
                  <a:cubicBezTo>
                    <a:pt x="16" y="242"/>
                    <a:pt x="1" y="290"/>
                    <a:pt x="34" y="320"/>
                  </a:cubicBezTo>
                  <a:lnTo>
                    <a:pt x="2460" y="3152"/>
                  </a:lnTo>
                  <a:cubicBezTo>
                    <a:pt x="2467" y="3167"/>
                    <a:pt x="2482" y="3174"/>
                    <a:pt x="2499" y="3174"/>
                  </a:cubicBezTo>
                  <a:cubicBezTo>
                    <a:pt x="2517" y="3174"/>
                    <a:pt x="2536" y="3167"/>
                    <a:pt x="2553" y="3152"/>
                  </a:cubicBezTo>
                  <a:lnTo>
                    <a:pt x="2784" y="2947"/>
                  </a:lnTo>
                  <a:cubicBezTo>
                    <a:pt x="2814" y="2932"/>
                    <a:pt x="2833" y="2887"/>
                    <a:pt x="2799" y="2853"/>
                  </a:cubicBezTo>
                  <a:lnTo>
                    <a:pt x="374" y="25"/>
                  </a:lnTo>
                  <a:cubicBezTo>
                    <a:pt x="365" y="8"/>
                    <a:pt x="346" y="1"/>
                    <a:pt x="325"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28"/>
            <p:cNvSpPr/>
            <p:nvPr/>
          </p:nvSpPr>
          <p:spPr>
            <a:xfrm>
              <a:off x="336800" y="4363550"/>
              <a:ext cx="43950" cy="48475"/>
            </a:xfrm>
            <a:custGeom>
              <a:rect b="b" l="l" r="r" t="t"/>
              <a:pathLst>
                <a:path extrusionOk="0" h="1939" w="1758">
                  <a:moveTo>
                    <a:pt x="321" y="1"/>
                  </a:moveTo>
                  <a:cubicBezTo>
                    <a:pt x="302" y="1"/>
                    <a:pt x="282" y="9"/>
                    <a:pt x="266" y="26"/>
                  </a:cubicBezTo>
                  <a:lnTo>
                    <a:pt x="34" y="227"/>
                  </a:lnTo>
                  <a:cubicBezTo>
                    <a:pt x="1" y="257"/>
                    <a:pt x="1" y="306"/>
                    <a:pt x="19" y="320"/>
                  </a:cubicBezTo>
                  <a:lnTo>
                    <a:pt x="1385" y="1921"/>
                  </a:lnTo>
                  <a:cubicBezTo>
                    <a:pt x="1393" y="1930"/>
                    <a:pt x="1413" y="1938"/>
                    <a:pt x="1434" y="1938"/>
                  </a:cubicBezTo>
                  <a:cubicBezTo>
                    <a:pt x="1450" y="1938"/>
                    <a:pt x="1466" y="1934"/>
                    <a:pt x="1478" y="1921"/>
                  </a:cubicBezTo>
                  <a:lnTo>
                    <a:pt x="1713" y="1720"/>
                  </a:lnTo>
                  <a:cubicBezTo>
                    <a:pt x="1743" y="1686"/>
                    <a:pt x="1758" y="1641"/>
                    <a:pt x="1728" y="1611"/>
                  </a:cubicBezTo>
                  <a:lnTo>
                    <a:pt x="374" y="26"/>
                  </a:lnTo>
                  <a:cubicBezTo>
                    <a:pt x="359" y="9"/>
                    <a:pt x="340" y="1"/>
                    <a:pt x="321"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28"/>
            <p:cNvSpPr/>
            <p:nvPr/>
          </p:nvSpPr>
          <p:spPr>
            <a:xfrm>
              <a:off x="404050" y="4177800"/>
              <a:ext cx="63375" cy="60000"/>
            </a:xfrm>
            <a:custGeom>
              <a:rect b="b" l="l" r="r" t="t"/>
              <a:pathLst>
                <a:path extrusionOk="0" h="2400" w="2535">
                  <a:moveTo>
                    <a:pt x="1735" y="0"/>
                  </a:moveTo>
                  <a:cubicBezTo>
                    <a:pt x="1707" y="0"/>
                    <a:pt x="1679" y="3"/>
                    <a:pt x="1650" y="8"/>
                  </a:cubicBezTo>
                  <a:lnTo>
                    <a:pt x="1307" y="68"/>
                  </a:lnTo>
                  <a:cubicBezTo>
                    <a:pt x="1231" y="44"/>
                    <a:pt x="1144" y="19"/>
                    <a:pt x="1057" y="19"/>
                  </a:cubicBezTo>
                  <a:cubicBezTo>
                    <a:pt x="1037" y="19"/>
                    <a:pt x="1017" y="20"/>
                    <a:pt x="997" y="23"/>
                  </a:cubicBezTo>
                  <a:cubicBezTo>
                    <a:pt x="904" y="23"/>
                    <a:pt x="796" y="53"/>
                    <a:pt x="717" y="131"/>
                  </a:cubicBezTo>
                  <a:cubicBezTo>
                    <a:pt x="624" y="195"/>
                    <a:pt x="560" y="318"/>
                    <a:pt x="531" y="426"/>
                  </a:cubicBezTo>
                  <a:cubicBezTo>
                    <a:pt x="482" y="534"/>
                    <a:pt x="516" y="848"/>
                    <a:pt x="296" y="956"/>
                  </a:cubicBezTo>
                  <a:cubicBezTo>
                    <a:pt x="172" y="1019"/>
                    <a:pt x="94" y="1158"/>
                    <a:pt x="49" y="1299"/>
                  </a:cubicBezTo>
                  <a:cubicBezTo>
                    <a:pt x="1" y="1437"/>
                    <a:pt x="1" y="1594"/>
                    <a:pt x="49" y="1717"/>
                  </a:cubicBezTo>
                  <a:cubicBezTo>
                    <a:pt x="94" y="1810"/>
                    <a:pt x="158" y="1904"/>
                    <a:pt x="143" y="1997"/>
                  </a:cubicBezTo>
                  <a:cubicBezTo>
                    <a:pt x="143" y="2060"/>
                    <a:pt x="109" y="2105"/>
                    <a:pt x="79" y="2154"/>
                  </a:cubicBezTo>
                  <a:cubicBezTo>
                    <a:pt x="64" y="2213"/>
                    <a:pt x="49" y="2277"/>
                    <a:pt x="64" y="2325"/>
                  </a:cubicBezTo>
                  <a:cubicBezTo>
                    <a:pt x="94" y="2385"/>
                    <a:pt x="172" y="2400"/>
                    <a:pt x="251" y="2400"/>
                  </a:cubicBezTo>
                  <a:cubicBezTo>
                    <a:pt x="344" y="2400"/>
                    <a:pt x="452" y="2385"/>
                    <a:pt x="546" y="2370"/>
                  </a:cubicBezTo>
                  <a:cubicBezTo>
                    <a:pt x="1184" y="2292"/>
                    <a:pt x="1807" y="2213"/>
                    <a:pt x="2426" y="2075"/>
                  </a:cubicBezTo>
                  <a:cubicBezTo>
                    <a:pt x="2460" y="2075"/>
                    <a:pt x="2475" y="2075"/>
                    <a:pt x="2504" y="2060"/>
                  </a:cubicBezTo>
                  <a:cubicBezTo>
                    <a:pt x="2534" y="2012"/>
                    <a:pt x="2534" y="1952"/>
                    <a:pt x="2519" y="1889"/>
                  </a:cubicBezTo>
                  <a:cubicBezTo>
                    <a:pt x="2460" y="1717"/>
                    <a:pt x="2303" y="1624"/>
                    <a:pt x="2195" y="1486"/>
                  </a:cubicBezTo>
                  <a:cubicBezTo>
                    <a:pt x="2068" y="1314"/>
                    <a:pt x="2101" y="1079"/>
                    <a:pt x="2053" y="878"/>
                  </a:cubicBezTo>
                  <a:cubicBezTo>
                    <a:pt x="2038" y="784"/>
                    <a:pt x="2008" y="706"/>
                    <a:pt x="1975" y="628"/>
                  </a:cubicBezTo>
                  <a:lnTo>
                    <a:pt x="2131" y="598"/>
                  </a:lnTo>
                  <a:cubicBezTo>
                    <a:pt x="2195" y="598"/>
                    <a:pt x="2225" y="534"/>
                    <a:pt x="2225" y="490"/>
                  </a:cubicBezTo>
                  <a:lnTo>
                    <a:pt x="2195" y="381"/>
                  </a:lnTo>
                  <a:cubicBezTo>
                    <a:pt x="2152" y="160"/>
                    <a:pt x="1954" y="0"/>
                    <a:pt x="1735"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28"/>
            <p:cNvSpPr/>
            <p:nvPr/>
          </p:nvSpPr>
          <p:spPr>
            <a:xfrm>
              <a:off x="430075" y="4187700"/>
              <a:ext cx="33525" cy="59100"/>
            </a:xfrm>
            <a:custGeom>
              <a:rect b="b" l="l" r="r" t="t"/>
              <a:pathLst>
                <a:path extrusionOk="0" h="2364" w="1341">
                  <a:moveTo>
                    <a:pt x="1012" y="0"/>
                  </a:moveTo>
                  <a:cubicBezTo>
                    <a:pt x="1012" y="0"/>
                    <a:pt x="1045" y="280"/>
                    <a:pt x="546" y="344"/>
                  </a:cubicBezTo>
                  <a:lnTo>
                    <a:pt x="422" y="590"/>
                  </a:lnTo>
                  <a:lnTo>
                    <a:pt x="393" y="590"/>
                  </a:lnTo>
                  <a:lnTo>
                    <a:pt x="206" y="605"/>
                  </a:lnTo>
                  <a:cubicBezTo>
                    <a:pt x="94" y="623"/>
                    <a:pt x="1" y="717"/>
                    <a:pt x="19" y="825"/>
                  </a:cubicBezTo>
                  <a:lnTo>
                    <a:pt x="19" y="840"/>
                  </a:lnTo>
                  <a:lnTo>
                    <a:pt x="19" y="855"/>
                  </a:lnTo>
                  <a:lnTo>
                    <a:pt x="19" y="885"/>
                  </a:lnTo>
                  <a:cubicBezTo>
                    <a:pt x="19" y="903"/>
                    <a:pt x="34" y="903"/>
                    <a:pt x="34" y="918"/>
                  </a:cubicBezTo>
                  <a:cubicBezTo>
                    <a:pt x="61" y="988"/>
                    <a:pt x="139" y="1044"/>
                    <a:pt x="222" y="1044"/>
                  </a:cubicBezTo>
                  <a:cubicBezTo>
                    <a:pt x="231" y="1044"/>
                    <a:pt x="241" y="1043"/>
                    <a:pt x="251" y="1041"/>
                  </a:cubicBezTo>
                  <a:lnTo>
                    <a:pt x="281" y="1041"/>
                  </a:lnTo>
                  <a:cubicBezTo>
                    <a:pt x="281" y="1056"/>
                    <a:pt x="281" y="1071"/>
                    <a:pt x="266" y="1090"/>
                  </a:cubicBezTo>
                  <a:lnTo>
                    <a:pt x="113" y="1508"/>
                  </a:lnTo>
                  <a:lnTo>
                    <a:pt x="143" y="2146"/>
                  </a:lnTo>
                  <a:cubicBezTo>
                    <a:pt x="157" y="2261"/>
                    <a:pt x="253" y="2364"/>
                    <a:pt x="381" y="2364"/>
                  </a:cubicBezTo>
                  <a:cubicBezTo>
                    <a:pt x="390" y="2364"/>
                    <a:pt x="399" y="2363"/>
                    <a:pt x="408" y="2362"/>
                  </a:cubicBezTo>
                  <a:lnTo>
                    <a:pt x="766" y="2347"/>
                  </a:lnTo>
                  <a:cubicBezTo>
                    <a:pt x="904" y="2332"/>
                    <a:pt x="1012" y="2239"/>
                    <a:pt x="997" y="2097"/>
                  </a:cubicBezTo>
                  <a:lnTo>
                    <a:pt x="967" y="1616"/>
                  </a:lnTo>
                  <a:cubicBezTo>
                    <a:pt x="982" y="1601"/>
                    <a:pt x="997" y="1601"/>
                    <a:pt x="997" y="1601"/>
                  </a:cubicBezTo>
                  <a:cubicBezTo>
                    <a:pt x="1232" y="1508"/>
                    <a:pt x="1340" y="1258"/>
                    <a:pt x="1232" y="1056"/>
                  </a:cubicBezTo>
                  <a:lnTo>
                    <a:pt x="1139" y="325"/>
                  </a:lnTo>
                  <a:lnTo>
                    <a:pt x="1120" y="138"/>
                  </a:lnTo>
                  <a:cubicBezTo>
                    <a:pt x="1060" y="109"/>
                    <a:pt x="1027" y="79"/>
                    <a:pt x="1012"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28"/>
            <p:cNvSpPr/>
            <p:nvPr/>
          </p:nvSpPr>
          <p:spPr>
            <a:xfrm>
              <a:off x="459650" y="4203650"/>
              <a:ext cx="400" cy="3475"/>
            </a:xfrm>
            <a:custGeom>
              <a:rect b="b" l="l" r="r" t="t"/>
              <a:pathLst>
                <a:path extrusionOk="0" h="139" w="16">
                  <a:moveTo>
                    <a:pt x="1" y="0"/>
                  </a:moveTo>
                  <a:lnTo>
                    <a:pt x="16" y="138"/>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28"/>
            <p:cNvSpPr/>
            <p:nvPr/>
          </p:nvSpPr>
          <p:spPr>
            <a:xfrm>
              <a:off x="459275" y="4203275"/>
              <a:ext cx="1150" cy="4225"/>
            </a:xfrm>
            <a:custGeom>
              <a:rect b="b" l="l" r="r" t="t"/>
              <a:pathLst>
                <a:path extrusionOk="0" h="169" w="46">
                  <a:moveTo>
                    <a:pt x="16" y="0"/>
                  </a:moveTo>
                  <a:cubicBezTo>
                    <a:pt x="1" y="0"/>
                    <a:pt x="1" y="0"/>
                    <a:pt x="1" y="15"/>
                  </a:cubicBezTo>
                  <a:lnTo>
                    <a:pt x="16" y="153"/>
                  </a:lnTo>
                  <a:cubicBezTo>
                    <a:pt x="16" y="168"/>
                    <a:pt x="16" y="168"/>
                    <a:pt x="31" y="168"/>
                  </a:cubicBezTo>
                  <a:cubicBezTo>
                    <a:pt x="45" y="168"/>
                    <a:pt x="45" y="153"/>
                    <a:pt x="45" y="153"/>
                  </a:cubicBezTo>
                  <a:lnTo>
                    <a:pt x="31" y="15"/>
                  </a:lnTo>
                  <a:cubicBezTo>
                    <a:pt x="31" y="0"/>
                    <a:pt x="16" y="0"/>
                    <a:pt x="16"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28"/>
            <p:cNvSpPr/>
            <p:nvPr/>
          </p:nvSpPr>
          <p:spPr>
            <a:xfrm>
              <a:off x="447625" y="4198400"/>
              <a:ext cx="7750" cy="3075"/>
            </a:xfrm>
            <a:custGeom>
              <a:rect b="b" l="l" r="r" t="t"/>
              <a:pathLst>
                <a:path extrusionOk="0" h="123" w="310">
                  <a:moveTo>
                    <a:pt x="50" y="1"/>
                  </a:moveTo>
                  <a:cubicBezTo>
                    <a:pt x="42" y="1"/>
                    <a:pt x="35" y="3"/>
                    <a:pt x="30" y="9"/>
                  </a:cubicBezTo>
                  <a:cubicBezTo>
                    <a:pt x="15" y="9"/>
                    <a:pt x="0" y="24"/>
                    <a:pt x="15" y="54"/>
                  </a:cubicBezTo>
                  <a:cubicBezTo>
                    <a:pt x="45" y="84"/>
                    <a:pt x="94" y="117"/>
                    <a:pt x="157" y="117"/>
                  </a:cubicBezTo>
                  <a:cubicBezTo>
                    <a:pt x="173" y="121"/>
                    <a:pt x="188" y="123"/>
                    <a:pt x="202" y="123"/>
                  </a:cubicBezTo>
                  <a:cubicBezTo>
                    <a:pt x="241" y="123"/>
                    <a:pt x="273" y="108"/>
                    <a:pt x="295" y="84"/>
                  </a:cubicBezTo>
                  <a:cubicBezTo>
                    <a:pt x="310" y="69"/>
                    <a:pt x="310" y="39"/>
                    <a:pt x="295" y="39"/>
                  </a:cubicBezTo>
                  <a:cubicBezTo>
                    <a:pt x="280" y="24"/>
                    <a:pt x="250" y="24"/>
                    <a:pt x="232" y="24"/>
                  </a:cubicBezTo>
                  <a:lnTo>
                    <a:pt x="157" y="24"/>
                  </a:lnTo>
                  <a:cubicBezTo>
                    <a:pt x="138" y="9"/>
                    <a:pt x="123" y="9"/>
                    <a:pt x="94" y="9"/>
                  </a:cubicBezTo>
                  <a:cubicBezTo>
                    <a:pt x="84" y="9"/>
                    <a:pt x="65" y="1"/>
                    <a:pt x="50"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28"/>
            <p:cNvSpPr/>
            <p:nvPr/>
          </p:nvSpPr>
          <p:spPr>
            <a:xfrm>
              <a:off x="434375" y="4206350"/>
              <a:ext cx="1600" cy="3950"/>
            </a:xfrm>
            <a:custGeom>
              <a:rect b="b" l="l" r="r" t="t"/>
              <a:pathLst>
                <a:path extrusionOk="0" h="158" w="64">
                  <a:moveTo>
                    <a:pt x="0" y="1"/>
                  </a:moveTo>
                  <a:lnTo>
                    <a:pt x="0" y="157"/>
                  </a:lnTo>
                  <a:lnTo>
                    <a:pt x="64" y="109"/>
                  </a:lnTo>
                  <a:lnTo>
                    <a:pt x="0"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28"/>
            <p:cNvSpPr/>
            <p:nvPr/>
          </p:nvSpPr>
          <p:spPr>
            <a:xfrm>
              <a:off x="433625" y="4205975"/>
              <a:ext cx="3100" cy="4700"/>
            </a:xfrm>
            <a:custGeom>
              <a:rect b="b" l="l" r="r" t="t"/>
              <a:pathLst>
                <a:path extrusionOk="0" h="188" w="124">
                  <a:moveTo>
                    <a:pt x="16" y="1"/>
                  </a:moveTo>
                  <a:lnTo>
                    <a:pt x="16" y="16"/>
                  </a:lnTo>
                  <a:lnTo>
                    <a:pt x="79" y="124"/>
                  </a:lnTo>
                  <a:lnTo>
                    <a:pt x="16" y="154"/>
                  </a:lnTo>
                  <a:cubicBezTo>
                    <a:pt x="16" y="154"/>
                    <a:pt x="1" y="172"/>
                    <a:pt x="16" y="172"/>
                  </a:cubicBezTo>
                  <a:lnTo>
                    <a:pt x="30" y="187"/>
                  </a:lnTo>
                  <a:lnTo>
                    <a:pt x="30" y="172"/>
                  </a:lnTo>
                  <a:lnTo>
                    <a:pt x="124" y="124"/>
                  </a:lnTo>
                  <a:lnTo>
                    <a:pt x="45" y="1"/>
                  </a:ln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28"/>
            <p:cNvSpPr/>
            <p:nvPr/>
          </p:nvSpPr>
          <p:spPr>
            <a:xfrm>
              <a:off x="442200" y="4225750"/>
              <a:ext cx="12450" cy="7400"/>
            </a:xfrm>
            <a:custGeom>
              <a:rect b="b" l="l" r="r" t="t"/>
              <a:pathLst>
                <a:path extrusionOk="0" h="296" w="498">
                  <a:moveTo>
                    <a:pt x="1" y="1"/>
                  </a:moveTo>
                  <a:lnTo>
                    <a:pt x="1" y="295"/>
                  </a:lnTo>
                  <a:lnTo>
                    <a:pt x="497" y="295"/>
                  </a:lnTo>
                  <a:lnTo>
                    <a:pt x="497" y="1"/>
                  </a:lnTo>
                  <a:close/>
                </a:path>
              </a:pathLst>
            </a:custGeom>
            <a:solidFill>
              <a:srgbClr val="F397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28"/>
            <p:cNvSpPr/>
            <p:nvPr/>
          </p:nvSpPr>
          <p:spPr>
            <a:xfrm>
              <a:off x="447250" y="4203275"/>
              <a:ext cx="8975" cy="6175"/>
            </a:xfrm>
            <a:custGeom>
              <a:rect b="b" l="l" r="r" t="t"/>
              <a:pathLst>
                <a:path extrusionOk="0" h="247" w="359">
                  <a:moveTo>
                    <a:pt x="340" y="153"/>
                  </a:moveTo>
                  <a:cubicBezTo>
                    <a:pt x="332" y="159"/>
                    <a:pt x="322" y="165"/>
                    <a:pt x="311" y="172"/>
                  </a:cubicBezTo>
                  <a:lnTo>
                    <a:pt x="311" y="172"/>
                  </a:lnTo>
                  <a:cubicBezTo>
                    <a:pt x="316" y="171"/>
                    <a:pt x="320" y="170"/>
                    <a:pt x="325" y="168"/>
                  </a:cubicBezTo>
                  <a:cubicBezTo>
                    <a:pt x="325" y="168"/>
                    <a:pt x="340" y="153"/>
                    <a:pt x="359" y="153"/>
                  </a:cubicBezTo>
                  <a:close/>
                  <a:moveTo>
                    <a:pt x="172" y="0"/>
                  </a:moveTo>
                  <a:cubicBezTo>
                    <a:pt x="153" y="15"/>
                    <a:pt x="138" y="15"/>
                    <a:pt x="123" y="15"/>
                  </a:cubicBezTo>
                  <a:cubicBezTo>
                    <a:pt x="60" y="45"/>
                    <a:pt x="30" y="124"/>
                    <a:pt x="15" y="168"/>
                  </a:cubicBezTo>
                  <a:cubicBezTo>
                    <a:pt x="0" y="217"/>
                    <a:pt x="45" y="247"/>
                    <a:pt x="79" y="247"/>
                  </a:cubicBezTo>
                  <a:cubicBezTo>
                    <a:pt x="168" y="234"/>
                    <a:pt x="257" y="202"/>
                    <a:pt x="311" y="172"/>
                  </a:cubicBezTo>
                  <a:lnTo>
                    <a:pt x="311" y="172"/>
                  </a:lnTo>
                  <a:cubicBezTo>
                    <a:pt x="304" y="173"/>
                    <a:pt x="297" y="174"/>
                    <a:pt x="290" y="174"/>
                  </a:cubicBezTo>
                  <a:cubicBezTo>
                    <a:pt x="242" y="174"/>
                    <a:pt x="196" y="145"/>
                    <a:pt x="172" y="109"/>
                  </a:cubicBezTo>
                  <a:cubicBezTo>
                    <a:pt x="172" y="75"/>
                    <a:pt x="172" y="30"/>
                    <a:pt x="202"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28"/>
            <p:cNvSpPr/>
            <p:nvPr/>
          </p:nvSpPr>
          <p:spPr>
            <a:xfrm>
              <a:off x="451525" y="4203275"/>
              <a:ext cx="5075" cy="4350"/>
            </a:xfrm>
            <a:custGeom>
              <a:rect b="b" l="l" r="r" t="t"/>
              <a:pathLst>
                <a:path extrusionOk="0" h="174" w="203">
                  <a:moveTo>
                    <a:pt x="31" y="0"/>
                  </a:moveTo>
                  <a:cubicBezTo>
                    <a:pt x="1" y="30"/>
                    <a:pt x="1" y="75"/>
                    <a:pt x="1" y="109"/>
                  </a:cubicBezTo>
                  <a:cubicBezTo>
                    <a:pt x="25" y="145"/>
                    <a:pt x="71" y="174"/>
                    <a:pt x="119" y="174"/>
                  </a:cubicBezTo>
                  <a:cubicBezTo>
                    <a:pt x="131" y="174"/>
                    <a:pt x="142" y="172"/>
                    <a:pt x="154" y="168"/>
                  </a:cubicBezTo>
                  <a:cubicBezTo>
                    <a:pt x="154" y="168"/>
                    <a:pt x="169" y="153"/>
                    <a:pt x="188" y="153"/>
                  </a:cubicBezTo>
                  <a:cubicBezTo>
                    <a:pt x="188" y="139"/>
                    <a:pt x="202" y="124"/>
                    <a:pt x="188" y="109"/>
                  </a:cubicBezTo>
                  <a:lnTo>
                    <a:pt x="188" y="94"/>
                  </a:lnTo>
                  <a:cubicBezTo>
                    <a:pt x="154" y="60"/>
                    <a:pt x="124" y="0"/>
                    <a:pt x="31"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28"/>
            <p:cNvSpPr/>
            <p:nvPr/>
          </p:nvSpPr>
          <p:spPr>
            <a:xfrm>
              <a:off x="437075" y="4207100"/>
              <a:ext cx="30800" cy="21800"/>
            </a:xfrm>
            <a:custGeom>
              <a:rect b="b" l="l" r="r" t="t"/>
              <a:pathLst>
                <a:path extrusionOk="0" h="872" w="1232">
                  <a:moveTo>
                    <a:pt x="933" y="0"/>
                  </a:moveTo>
                  <a:lnTo>
                    <a:pt x="933" y="0"/>
                  </a:lnTo>
                  <a:cubicBezTo>
                    <a:pt x="933" y="0"/>
                    <a:pt x="678" y="159"/>
                    <a:pt x="361" y="159"/>
                  </a:cubicBezTo>
                  <a:cubicBezTo>
                    <a:pt x="305" y="159"/>
                    <a:pt x="246" y="154"/>
                    <a:pt x="187" y="142"/>
                  </a:cubicBezTo>
                  <a:cubicBezTo>
                    <a:pt x="175" y="140"/>
                    <a:pt x="162" y="139"/>
                    <a:pt x="150" y="139"/>
                  </a:cubicBezTo>
                  <a:cubicBezTo>
                    <a:pt x="88" y="139"/>
                    <a:pt x="29" y="170"/>
                    <a:pt x="1" y="236"/>
                  </a:cubicBezTo>
                  <a:lnTo>
                    <a:pt x="1" y="250"/>
                  </a:lnTo>
                  <a:lnTo>
                    <a:pt x="34" y="638"/>
                  </a:lnTo>
                  <a:cubicBezTo>
                    <a:pt x="34" y="717"/>
                    <a:pt x="94" y="810"/>
                    <a:pt x="187" y="825"/>
                  </a:cubicBezTo>
                  <a:cubicBezTo>
                    <a:pt x="258" y="851"/>
                    <a:pt x="355" y="871"/>
                    <a:pt x="459" y="871"/>
                  </a:cubicBezTo>
                  <a:cubicBezTo>
                    <a:pt x="610" y="871"/>
                    <a:pt x="776" y="829"/>
                    <a:pt x="904" y="702"/>
                  </a:cubicBezTo>
                  <a:cubicBezTo>
                    <a:pt x="1232" y="388"/>
                    <a:pt x="933" y="0"/>
                    <a:pt x="933"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28"/>
            <p:cNvSpPr/>
            <p:nvPr/>
          </p:nvSpPr>
          <p:spPr>
            <a:xfrm>
              <a:off x="456200" y="4211400"/>
              <a:ext cx="7025" cy="3100"/>
            </a:xfrm>
            <a:custGeom>
              <a:rect b="b" l="l" r="r" t="t"/>
              <a:pathLst>
                <a:path extrusionOk="0" h="124" w="281">
                  <a:moveTo>
                    <a:pt x="247" y="0"/>
                  </a:moveTo>
                  <a:lnTo>
                    <a:pt x="15" y="93"/>
                  </a:lnTo>
                  <a:cubicBezTo>
                    <a:pt x="1" y="108"/>
                    <a:pt x="1" y="108"/>
                    <a:pt x="1" y="123"/>
                  </a:cubicBezTo>
                  <a:lnTo>
                    <a:pt x="30" y="123"/>
                  </a:lnTo>
                  <a:lnTo>
                    <a:pt x="262" y="30"/>
                  </a:lnTo>
                  <a:cubicBezTo>
                    <a:pt x="262" y="30"/>
                    <a:pt x="280" y="15"/>
                    <a:pt x="262" y="15"/>
                  </a:cubicBezTo>
                  <a:cubicBezTo>
                    <a:pt x="262" y="0"/>
                    <a:pt x="262" y="0"/>
                    <a:pt x="24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28"/>
            <p:cNvSpPr/>
            <p:nvPr/>
          </p:nvSpPr>
          <p:spPr>
            <a:xfrm>
              <a:off x="460025" y="4215675"/>
              <a:ext cx="4325" cy="2000"/>
            </a:xfrm>
            <a:custGeom>
              <a:rect b="b" l="l" r="r" t="t"/>
              <a:pathLst>
                <a:path extrusionOk="0" h="80" w="173">
                  <a:moveTo>
                    <a:pt x="142" y="1"/>
                  </a:moveTo>
                  <a:lnTo>
                    <a:pt x="15" y="64"/>
                  </a:lnTo>
                  <a:cubicBezTo>
                    <a:pt x="15" y="64"/>
                    <a:pt x="1" y="64"/>
                    <a:pt x="1" y="79"/>
                  </a:cubicBezTo>
                  <a:lnTo>
                    <a:pt x="34" y="79"/>
                  </a:lnTo>
                  <a:lnTo>
                    <a:pt x="157" y="31"/>
                  </a:lnTo>
                  <a:cubicBezTo>
                    <a:pt x="157" y="31"/>
                    <a:pt x="172" y="16"/>
                    <a:pt x="157" y="16"/>
                  </a:cubicBezTo>
                  <a:cubicBezTo>
                    <a:pt x="157" y="1"/>
                    <a:pt x="157" y="1"/>
                    <a:pt x="142"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28"/>
            <p:cNvSpPr/>
            <p:nvPr/>
          </p:nvSpPr>
          <p:spPr>
            <a:xfrm>
              <a:off x="464700" y="4348600"/>
              <a:ext cx="1225" cy="400"/>
            </a:xfrm>
            <a:custGeom>
              <a:rect b="b" l="l" r="r" t="t"/>
              <a:pathLst>
                <a:path extrusionOk="0" h="16" w="49">
                  <a:moveTo>
                    <a:pt x="0" y="1"/>
                  </a:moveTo>
                  <a:lnTo>
                    <a:pt x="49" y="16"/>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28"/>
            <p:cNvSpPr/>
            <p:nvPr/>
          </p:nvSpPr>
          <p:spPr>
            <a:xfrm>
              <a:off x="461975" y="4490100"/>
              <a:ext cx="40900" cy="24850"/>
            </a:xfrm>
            <a:custGeom>
              <a:rect b="b" l="l" r="r" t="t"/>
              <a:pathLst>
                <a:path extrusionOk="0" h="994" w="1636">
                  <a:moveTo>
                    <a:pt x="16" y="1"/>
                  </a:moveTo>
                  <a:lnTo>
                    <a:pt x="1" y="840"/>
                  </a:lnTo>
                  <a:cubicBezTo>
                    <a:pt x="1" y="915"/>
                    <a:pt x="64" y="978"/>
                    <a:pt x="143" y="978"/>
                  </a:cubicBezTo>
                  <a:lnTo>
                    <a:pt x="796" y="978"/>
                  </a:lnTo>
                  <a:lnTo>
                    <a:pt x="1616" y="993"/>
                  </a:lnTo>
                  <a:lnTo>
                    <a:pt x="1616" y="855"/>
                  </a:lnTo>
                  <a:cubicBezTo>
                    <a:pt x="1635" y="605"/>
                    <a:pt x="1430" y="404"/>
                    <a:pt x="1199" y="404"/>
                  </a:cubicBezTo>
                  <a:lnTo>
                    <a:pt x="796" y="404"/>
                  </a:lnTo>
                  <a:lnTo>
                    <a:pt x="811" y="16"/>
                  </a:lnTo>
                  <a:lnTo>
                    <a:pt x="16"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28"/>
            <p:cNvSpPr/>
            <p:nvPr/>
          </p:nvSpPr>
          <p:spPr>
            <a:xfrm>
              <a:off x="461975" y="4511850"/>
              <a:ext cx="40425" cy="3475"/>
            </a:xfrm>
            <a:custGeom>
              <a:rect b="b" l="l" r="r" t="t"/>
              <a:pathLst>
                <a:path extrusionOk="0" h="139" w="1617">
                  <a:moveTo>
                    <a:pt x="1" y="0"/>
                  </a:moveTo>
                  <a:lnTo>
                    <a:pt x="1" y="138"/>
                  </a:lnTo>
                  <a:lnTo>
                    <a:pt x="1616" y="138"/>
                  </a:lnTo>
                  <a:lnTo>
                    <a:pt x="1616"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28"/>
            <p:cNvSpPr/>
            <p:nvPr/>
          </p:nvSpPr>
          <p:spPr>
            <a:xfrm>
              <a:off x="406775" y="4491600"/>
              <a:ext cx="23325" cy="23350"/>
            </a:xfrm>
            <a:custGeom>
              <a:rect b="b" l="l" r="r" t="t"/>
              <a:pathLst>
                <a:path extrusionOk="0" h="934" w="933">
                  <a:moveTo>
                    <a:pt x="78" y="1"/>
                  </a:moveTo>
                  <a:lnTo>
                    <a:pt x="78" y="530"/>
                  </a:lnTo>
                  <a:cubicBezTo>
                    <a:pt x="34" y="594"/>
                    <a:pt x="0" y="687"/>
                    <a:pt x="0" y="780"/>
                  </a:cubicBezTo>
                  <a:lnTo>
                    <a:pt x="0" y="933"/>
                  </a:lnTo>
                  <a:lnTo>
                    <a:pt x="933" y="933"/>
                  </a:lnTo>
                  <a:lnTo>
                    <a:pt x="933" y="780"/>
                  </a:lnTo>
                  <a:cubicBezTo>
                    <a:pt x="933" y="687"/>
                    <a:pt x="918" y="609"/>
                    <a:pt x="873" y="530"/>
                  </a:cubicBezTo>
                  <a:lnTo>
                    <a:pt x="873"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28"/>
            <p:cNvSpPr/>
            <p:nvPr/>
          </p:nvSpPr>
          <p:spPr>
            <a:xfrm>
              <a:off x="406775" y="4512225"/>
              <a:ext cx="23325" cy="3925"/>
            </a:xfrm>
            <a:custGeom>
              <a:rect b="b" l="l" r="r" t="t"/>
              <a:pathLst>
                <a:path extrusionOk="0" h="157" w="933">
                  <a:moveTo>
                    <a:pt x="49" y="0"/>
                  </a:moveTo>
                  <a:cubicBezTo>
                    <a:pt x="19" y="0"/>
                    <a:pt x="0" y="15"/>
                    <a:pt x="0" y="30"/>
                  </a:cubicBezTo>
                  <a:lnTo>
                    <a:pt x="0" y="108"/>
                  </a:lnTo>
                  <a:cubicBezTo>
                    <a:pt x="0" y="123"/>
                    <a:pt x="19" y="142"/>
                    <a:pt x="34" y="142"/>
                  </a:cubicBezTo>
                  <a:lnTo>
                    <a:pt x="903" y="157"/>
                  </a:lnTo>
                  <a:cubicBezTo>
                    <a:pt x="918" y="157"/>
                    <a:pt x="933" y="142"/>
                    <a:pt x="933" y="123"/>
                  </a:cubicBezTo>
                  <a:lnTo>
                    <a:pt x="933" y="49"/>
                  </a:lnTo>
                  <a:cubicBezTo>
                    <a:pt x="933" y="30"/>
                    <a:pt x="918" y="15"/>
                    <a:pt x="903" y="15"/>
                  </a:cubicBezTo>
                  <a:lnTo>
                    <a:pt x="4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28"/>
            <p:cNvSpPr/>
            <p:nvPr/>
          </p:nvSpPr>
          <p:spPr>
            <a:xfrm>
              <a:off x="406400" y="4346275"/>
              <a:ext cx="79675" cy="150025"/>
            </a:xfrm>
            <a:custGeom>
              <a:rect b="b" l="l" r="r" t="t"/>
              <a:pathLst>
                <a:path extrusionOk="0" h="6001" w="3187">
                  <a:moveTo>
                    <a:pt x="0" y="0"/>
                  </a:moveTo>
                  <a:lnTo>
                    <a:pt x="15" y="5922"/>
                  </a:lnTo>
                  <a:lnTo>
                    <a:pt x="996" y="5940"/>
                  </a:lnTo>
                  <a:lnTo>
                    <a:pt x="1414" y="1478"/>
                  </a:lnTo>
                  <a:lnTo>
                    <a:pt x="2086" y="6000"/>
                  </a:lnTo>
                  <a:lnTo>
                    <a:pt x="3187" y="6000"/>
                  </a:lnTo>
                  <a:lnTo>
                    <a:pt x="2690"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28"/>
            <p:cNvSpPr/>
            <p:nvPr/>
          </p:nvSpPr>
          <p:spPr>
            <a:xfrm>
              <a:off x="511325" y="4187700"/>
              <a:ext cx="23350" cy="27250"/>
            </a:xfrm>
            <a:custGeom>
              <a:rect b="b" l="l" r="r" t="t"/>
              <a:pathLst>
                <a:path extrusionOk="0" h="1090" w="934">
                  <a:moveTo>
                    <a:pt x="516" y="0"/>
                  </a:moveTo>
                  <a:cubicBezTo>
                    <a:pt x="437" y="0"/>
                    <a:pt x="344" y="30"/>
                    <a:pt x="295" y="79"/>
                  </a:cubicBezTo>
                  <a:lnTo>
                    <a:pt x="157" y="250"/>
                  </a:lnTo>
                  <a:cubicBezTo>
                    <a:pt x="94" y="310"/>
                    <a:pt x="79" y="403"/>
                    <a:pt x="109" y="482"/>
                  </a:cubicBezTo>
                  <a:lnTo>
                    <a:pt x="34" y="653"/>
                  </a:lnTo>
                  <a:cubicBezTo>
                    <a:pt x="1" y="717"/>
                    <a:pt x="16" y="717"/>
                    <a:pt x="94" y="732"/>
                  </a:cubicBezTo>
                  <a:lnTo>
                    <a:pt x="609" y="1090"/>
                  </a:lnTo>
                  <a:cubicBezTo>
                    <a:pt x="575" y="978"/>
                    <a:pt x="874" y="638"/>
                    <a:pt x="889" y="545"/>
                  </a:cubicBezTo>
                  <a:cubicBezTo>
                    <a:pt x="904" y="512"/>
                    <a:pt x="904" y="482"/>
                    <a:pt x="904" y="467"/>
                  </a:cubicBezTo>
                  <a:cubicBezTo>
                    <a:pt x="933" y="295"/>
                    <a:pt x="855" y="123"/>
                    <a:pt x="717" y="30"/>
                  </a:cubicBezTo>
                  <a:cubicBezTo>
                    <a:pt x="702" y="30"/>
                    <a:pt x="687" y="15"/>
                    <a:pt x="669" y="15"/>
                  </a:cubicBezTo>
                  <a:lnTo>
                    <a:pt x="516"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28"/>
            <p:cNvSpPr/>
            <p:nvPr/>
          </p:nvSpPr>
          <p:spPr>
            <a:xfrm>
              <a:off x="528875" y="4192350"/>
              <a:ext cx="3475" cy="3475"/>
            </a:xfrm>
            <a:custGeom>
              <a:rect b="b" l="l" r="r" t="t"/>
              <a:pathLst>
                <a:path extrusionOk="0" h="139" w="139">
                  <a:moveTo>
                    <a:pt x="138" y="1"/>
                  </a:moveTo>
                  <a:cubicBezTo>
                    <a:pt x="138" y="1"/>
                    <a:pt x="30" y="31"/>
                    <a:pt x="0" y="139"/>
                  </a:cubicBezTo>
                  <a:lnTo>
                    <a:pt x="138"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28"/>
            <p:cNvSpPr/>
            <p:nvPr/>
          </p:nvSpPr>
          <p:spPr>
            <a:xfrm>
              <a:off x="528500" y="4191975"/>
              <a:ext cx="4225" cy="4325"/>
            </a:xfrm>
            <a:custGeom>
              <a:rect b="b" l="l" r="r" t="t"/>
              <a:pathLst>
                <a:path extrusionOk="0" h="173" w="169">
                  <a:moveTo>
                    <a:pt x="153" y="1"/>
                  </a:moveTo>
                  <a:cubicBezTo>
                    <a:pt x="138" y="1"/>
                    <a:pt x="30" y="46"/>
                    <a:pt x="0" y="154"/>
                  </a:cubicBezTo>
                  <a:cubicBezTo>
                    <a:pt x="0" y="173"/>
                    <a:pt x="15" y="173"/>
                    <a:pt x="15" y="173"/>
                  </a:cubicBezTo>
                  <a:lnTo>
                    <a:pt x="30" y="173"/>
                  </a:lnTo>
                  <a:cubicBezTo>
                    <a:pt x="60" y="61"/>
                    <a:pt x="153" y="31"/>
                    <a:pt x="153" y="31"/>
                  </a:cubicBezTo>
                  <a:cubicBezTo>
                    <a:pt x="168" y="31"/>
                    <a:pt x="168" y="16"/>
                    <a:pt x="168" y="16"/>
                  </a:cubicBezTo>
                  <a:cubicBezTo>
                    <a:pt x="168" y="1"/>
                    <a:pt x="153" y="1"/>
                    <a:pt x="153"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28"/>
            <p:cNvSpPr/>
            <p:nvPr/>
          </p:nvSpPr>
          <p:spPr>
            <a:xfrm>
              <a:off x="524575" y="4188075"/>
              <a:ext cx="3475" cy="3575"/>
            </a:xfrm>
            <a:custGeom>
              <a:rect b="b" l="l" r="r" t="t"/>
              <a:pathLst>
                <a:path extrusionOk="0" h="143" w="139">
                  <a:moveTo>
                    <a:pt x="139" y="0"/>
                  </a:moveTo>
                  <a:cubicBezTo>
                    <a:pt x="139" y="0"/>
                    <a:pt x="30" y="30"/>
                    <a:pt x="1" y="142"/>
                  </a:cubicBezTo>
                  <a:lnTo>
                    <a:pt x="139"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28"/>
            <p:cNvSpPr/>
            <p:nvPr/>
          </p:nvSpPr>
          <p:spPr>
            <a:xfrm>
              <a:off x="524200" y="4187700"/>
              <a:ext cx="4325" cy="4300"/>
            </a:xfrm>
            <a:custGeom>
              <a:rect b="b" l="l" r="r" t="t"/>
              <a:pathLst>
                <a:path extrusionOk="0" h="172" w="173">
                  <a:moveTo>
                    <a:pt x="154" y="0"/>
                  </a:moveTo>
                  <a:cubicBezTo>
                    <a:pt x="139" y="0"/>
                    <a:pt x="30" y="30"/>
                    <a:pt x="1" y="157"/>
                  </a:cubicBezTo>
                  <a:cubicBezTo>
                    <a:pt x="1" y="157"/>
                    <a:pt x="1" y="172"/>
                    <a:pt x="16" y="172"/>
                  </a:cubicBezTo>
                  <a:cubicBezTo>
                    <a:pt x="30" y="172"/>
                    <a:pt x="30" y="172"/>
                    <a:pt x="30" y="157"/>
                  </a:cubicBezTo>
                  <a:cubicBezTo>
                    <a:pt x="60" y="64"/>
                    <a:pt x="154" y="30"/>
                    <a:pt x="154" y="30"/>
                  </a:cubicBezTo>
                  <a:cubicBezTo>
                    <a:pt x="172" y="15"/>
                    <a:pt x="172" y="15"/>
                    <a:pt x="172"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28"/>
            <p:cNvSpPr/>
            <p:nvPr/>
          </p:nvSpPr>
          <p:spPr>
            <a:xfrm>
              <a:off x="359750" y="4203275"/>
              <a:ext cx="167550" cy="145350"/>
            </a:xfrm>
            <a:custGeom>
              <a:rect b="b" l="l" r="r" t="t"/>
              <a:pathLst>
                <a:path extrusionOk="0" h="5814" w="6702">
                  <a:moveTo>
                    <a:pt x="6112" y="0"/>
                  </a:moveTo>
                  <a:lnTo>
                    <a:pt x="5661" y="933"/>
                  </a:lnTo>
                  <a:lnTo>
                    <a:pt x="4232" y="1444"/>
                  </a:lnTo>
                  <a:cubicBezTo>
                    <a:pt x="4213" y="1429"/>
                    <a:pt x="4183" y="1429"/>
                    <a:pt x="4168" y="1415"/>
                  </a:cubicBezTo>
                  <a:cubicBezTo>
                    <a:pt x="4059" y="1378"/>
                    <a:pt x="3939" y="1368"/>
                    <a:pt x="3819" y="1368"/>
                  </a:cubicBezTo>
                  <a:cubicBezTo>
                    <a:pt x="3683" y="1368"/>
                    <a:pt x="3545" y="1381"/>
                    <a:pt x="3422" y="1381"/>
                  </a:cubicBezTo>
                  <a:cubicBezTo>
                    <a:pt x="3142" y="1400"/>
                    <a:pt x="2847" y="1366"/>
                    <a:pt x="2568" y="1429"/>
                  </a:cubicBezTo>
                  <a:cubicBezTo>
                    <a:pt x="2396" y="1474"/>
                    <a:pt x="2209" y="1568"/>
                    <a:pt x="2086" y="1724"/>
                  </a:cubicBezTo>
                  <a:lnTo>
                    <a:pt x="2086" y="1709"/>
                  </a:lnTo>
                  <a:lnTo>
                    <a:pt x="780" y="3030"/>
                  </a:lnTo>
                  <a:lnTo>
                    <a:pt x="202" y="3638"/>
                  </a:lnTo>
                  <a:cubicBezTo>
                    <a:pt x="0" y="3870"/>
                    <a:pt x="49" y="4228"/>
                    <a:pt x="295" y="4444"/>
                  </a:cubicBezTo>
                  <a:cubicBezTo>
                    <a:pt x="399" y="4532"/>
                    <a:pt x="523" y="4575"/>
                    <a:pt x="642" y="4575"/>
                  </a:cubicBezTo>
                  <a:cubicBezTo>
                    <a:pt x="777" y="4575"/>
                    <a:pt x="906" y="4521"/>
                    <a:pt x="997" y="4414"/>
                  </a:cubicBezTo>
                  <a:lnTo>
                    <a:pt x="1620" y="3683"/>
                  </a:lnTo>
                  <a:lnTo>
                    <a:pt x="1620" y="3698"/>
                  </a:lnTo>
                  <a:lnTo>
                    <a:pt x="1851" y="3452"/>
                  </a:lnTo>
                  <a:lnTo>
                    <a:pt x="1851" y="3605"/>
                  </a:lnTo>
                  <a:cubicBezTo>
                    <a:pt x="1851" y="4164"/>
                    <a:pt x="1836" y="4739"/>
                    <a:pt x="1851" y="5317"/>
                  </a:cubicBezTo>
                  <a:lnTo>
                    <a:pt x="1851" y="5814"/>
                  </a:lnTo>
                  <a:lnTo>
                    <a:pt x="4526" y="5784"/>
                  </a:lnTo>
                  <a:lnTo>
                    <a:pt x="4571" y="5784"/>
                  </a:lnTo>
                  <a:cubicBezTo>
                    <a:pt x="4571" y="4866"/>
                    <a:pt x="4556" y="3933"/>
                    <a:pt x="4556" y="3015"/>
                  </a:cubicBezTo>
                  <a:lnTo>
                    <a:pt x="6064" y="1959"/>
                  </a:lnTo>
                  <a:cubicBezTo>
                    <a:pt x="6157" y="1896"/>
                    <a:pt x="6220" y="1803"/>
                    <a:pt x="6250" y="1694"/>
                  </a:cubicBezTo>
                  <a:lnTo>
                    <a:pt x="6702" y="325"/>
                  </a:lnTo>
                  <a:lnTo>
                    <a:pt x="6112"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28"/>
            <p:cNvSpPr/>
            <p:nvPr/>
          </p:nvSpPr>
          <p:spPr>
            <a:xfrm>
              <a:off x="406025" y="4272775"/>
              <a:ext cx="775" cy="36950"/>
            </a:xfrm>
            <a:custGeom>
              <a:rect b="b" l="l" r="r" t="t"/>
              <a:pathLst>
                <a:path extrusionOk="0" h="1478" w="31">
                  <a:moveTo>
                    <a:pt x="15" y="0"/>
                  </a:moveTo>
                  <a:cubicBezTo>
                    <a:pt x="0" y="0"/>
                    <a:pt x="0" y="19"/>
                    <a:pt x="0" y="19"/>
                  </a:cubicBezTo>
                  <a:lnTo>
                    <a:pt x="0" y="1463"/>
                  </a:lnTo>
                  <a:cubicBezTo>
                    <a:pt x="0" y="1478"/>
                    <a:pt x="0" y="1478"/>
                    <a:pt x="15" y="1478"/>
                  </a:cubicBezTo>
                  <a:cubicBezTo>
                    <a:pt x="30" y="1478"/>
                    <a:pt x="30" y="1478"/>
                    <a:pt x="30" y="1463"/>
                  </a:cubicBezTo>
                  <a:lnTo>
                    <a:pt x="30" y="19"/>
                  </a:lnTo>
                  <a:cubicBezTo>
                    <a:pt x="30" y="19"/>
                    <a:pt x="30" y="0"/>
                    <a:pt x="15"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28"/>
            <p:cNvSpPr/>
            <p:nvPr/>
          </p:nvSpPr>
          <p:spPr>
            <a:xfrm>
              <a:off x="473275" y="4256900"/>
              <a:ext cx="775" cy="38100"/>
            </a:xfrm>
            <a:custGeom>
              <a:rect b="b" l="l" r="r" t="t"/>
              <a:pathLst>
                <a:path extrusionOk="0" h="1524" w="31">
                  <a:moveTo>
                    <a:pt x="15" y="1"/>
                  </a:moveTo>
                  <a:cubicBezTo>
                    <a:pt x="0" y="1"/>
                    <a:pt x="0" y="16"/>
                    <a:pt x="0" y="16"/>
                  </a:cubicBezTo>
                  <a:lnTo>
                    <a:pt x="0" y="1508"/>
                  </a:lnTo>
                  <a:cubicBezTo>
                    <a:pt x="0" y="1508"/>
                    <a:pt x="0" y="1523"/>
                    <a:pt x="15" y="1523"/>
                  </a:cubicBezTo>
                  <a:lnTo>
                    <a:pt x="30" y="1508"/>
                  </a:lnTo>
                  <a:lnTo>
                    <a:pt x="30" y="16"/>
                  </a:lnTo>
                  <a:lnTo>
                    <a:pt x="15"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28"/>
            <p:cNvSpPr/>
            <p:nvPr/>
          </p:nvSpPr>
          <p:spPr>
            <a:xfrm>
              <a:off x="430550" y="4232750"/>
              <a:ext cx="27550" cy="10200"/>
            </a:xfrm>
            <a:custGeom>
              <a:rect b="b" l="l" r="r" t="t"/>
              <a:pathLst>
                <a:path extrusionOk="0" h="408" w="1102">
                  <a:moveTo>
                    <a:pt x="75" y="1"/>
                  </a:moveTo>
                  <a:cubicBezTo>
                    <a:pt x="30" y="1"/>
                    <a:pt x="0" y="49"/>
                    <a:pt x="0" y="79"/>
                  </a:cubicBezTo>
                  <a:lnTo>
                    <a:pt x="0" y="329"/>
                  </a:lnTo>
                  <a:cubicBezTo>
                    <a:pt x="0" y="359"/>
                    <a:pt x="30" y="407"/>
                    <a:pt x="75" y="407"/>
                  </a:cubicBezTo>
                  <a:lnTo>
                    <a:pt x="1027" y="407"/>
                  </a:lnTo>
                  <a:cubicBezTo>
                    <a:pt x="1071" y="407"/>
                    <a:pt x="1101" y="359"/>
                    <a:pt x="1101" y="329"/>
                  </a:cubicBezTo>
                  <a:lnTo>
                    <a:pt x="1101" y="79"/>
                  </a:lnTo>
                  <a:cubicBezTo>
                    <a:pt x="1101" y="49"/>
                    <a:pt x="1071" y="1"/>
                    <a:pt x="1027"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28"/>
            <p:cNvSpPr/>
            <p:nvPr/>
          </p:nvSpPr>
          <p:spPr>
            <a:xfrm>
              <a:off x="497700" y="4223425"/>
              <a:ext cx="5175" cy="10550"/>
            </a:xfrm>
            <a:custGeom>
              <a:rect b="b" l="l" r="r" t="t"/>
              <a:pathLst>
                <a:path extrusionOk="0" h="422" w="207">
                  <a:moveTo>
                    <a:pt x="187" y="0"/>
                  </a:moveTo>
                  <a:cubicBezTo>
                    <a:pt x="187" y="0"/>
                    <a:pt x="173" y="0"/>
                    <a:pt x="173" y="15"/>
                  </a:cubicBezTo>
                  <a:lnTo>
                    <a:pt x="1" y="407"/>
                  </a:lnTo>
                  <a:cubicBezTo>
                    <a:pt x="1" y="422"/>
                    <a:pt x="1" y="422"/>
                    <a:pt x="20" y="422"/>
                  </a:cubicBezTo>
                  <a:lnTo>
                    <a:pt x="35" y="422"/>
                  </a:lnTo>
                  <a:lnTo>
                    <a:pt x="206" y="15"/>
                  </a:lnTo>
                  <a:cubicBezTo>
                    <a:pt x="206" y="15"/>
                    <a:pt x="206" y="0"/>
                    <a:pt x="18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28"/>
            <p:cNvSpPr/>
            <p:nvPr/>
          </p:nvSpPr>
          <p:spPr>
            <a:xfrm>
              <a:off x="491550" y="4226600"/>
              <a:ext cx="10100" cy="3850"/>
            </a:xfrm>
            <a:custGeom>
              <a:rect b="b" l="l" r="r" t="t"/>
              <a:pathLst>
                <a:path extrusionOk="0" h="154" w="404">
                  <a:moveTo>
                    <a:pt x="374" y="0"/>
                  </a:moveTo>
                  <a:lnTo>
                    <a:pt x="1" y="123"/>
                  </a:lnTo>
                  <a:lnTo>
                    <a:pt x="1" y="138"/>
                  </a:lnTo>
                  <a:cubicBezTo>
                    <a:pt x="1" y="138"/>
                    <a:pt x="1" y="153"/>
                    <a:pt x="16" y="153"/>
                  </a:cubicBezTo>
                  <a:lnTo>
                    <a:pt x="389" y="30"/>
                  </a:lnTo>
                  <a:cubicBezTo>
                    <a:pt x="389" y="30"/>
                    <a:pt x="404" y="30"/>
                    <a:pt x="389" y="15"/>
                  </a:cubicBezTo>
                  <a:cubicBezTo>
                    <a:pt x="389" y="15"/>
                    <a:pt x="389" y="0"/>
                    <a:pt x="37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96" name="Google Shape;2896;p28"/>
          <p:cNvSpPr/>
          <p:nvPr/>
        </p:nvSpPr>
        <p:spPr>
          <a:xfrm>
            <a:off x="317600" y="8203825"/>
            <a:ext cx="1247100" cy="209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97" name="Google Shape;2897;p28"/>
          <p:cNvCxnSpPr>
            <a:stCxn id="2898" idx="1"/>
            <a:endCxn id="2896" idx="3"/>
          </p:cNvCxnSpPr>
          <p:nvPr/>
        </p:nvCxnSpPr>
        <p:spPr>
          <a:xfrm rot="10800000">
            <a:off x="1564759" y="9253636"/>
            <a:ext cx="1182000" cy="3300"/>
          </a:xfrm>
          <a:prstGeom prst="curvedConnector3">
            <a:avLst>
              <a:gd fmla="val 50002" name="adj1"/>
            </a:avLst>
          </a:prstGeom>
          <a:noFill/>
          <a:ln cap="flat" cmpd="sng" w="19050">
            <a:solidFill>
              <a:srgbClr val="9DE2DE"/>
            </a:solidFill>
            <a:prstDash val="dash"/>
            <a:round/>
            <a:headEnd len="med" w="med" type="none"/>
            <a:tailEnd len="med" w="med" type="none"/>
          </a:ln>
        </p:spPr>
      </p:cxnSp>
      <p:sp>
        <p:nvSpPr>
          <p:cNvPr id="2898" name="Google Shape;2898;p28"/>
          <p:cNvSpPr/>
          <p:nvPr/>
        </p:nvSpPr>
        <p:spPr>
          <a:xfrm>
            <a:off x="2746759" y="9100036"/>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28"/>
          <p:cNvSpPr txBox="1"/>
          <p:nvPr/>
        </p:nvSpPr>
        <p:spPr>
          <a:xfrm flipH="1">
            <a:off x="2803802" y="9055876"/>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02</a:t>
            </a:r>
            <a:endParaRPr b="1" sz="2400">
              <a:solidFill>
                <a:srgbClr val="006D77"/>
              </a:solidFill>
              <a:latin typeface="Pathway Gothic One"/>
              <a:ea typeface="Pathway Gothic One"/>
              <a:cs typeface="Pathway Gothic One"/>
              <a:sym typeface="Pathway Gothic One"/>
            </a:endParaRPr>
          </a:p>
        </p:txBody>
      </p:sp>
      <p:sp>
        <p:nvSpPr>
          <p:cNvPr id="2900" name="Google Shape;2900;p28"/>
          <p:cNvSpPr/>
          <p:nvPr/>
        </p:nvSpPr>
        <p:spPr>
          <a:xfrm flipH="1" rot="10800000">
            <a:off x="2740802" y="9970559"/>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01" name="Google Shape;2901;p28"/>
          <p:cNvCxnSpPr>
            <a:stCxn id="2900" idx="1"/>
            <a:endCxn id="2896" idx="3"/>
          </p:cNvCxnSpPr>
          <p:nvPr/>
        </p:nvCxnSpPr>
        <p:spPr>
          <a:xfrm rot="10800000">
            <a:off x="1564802" y="9253559"/>
            <a:ext cx="1176000" cy="873900"/>
          </a:xfrm>
          <a:prstGeom prst="curvedConnector3">
            <a:avLst>
              <a:gd fmla="val 50004" name="adj1"/>
            </a:avLst>
          </a:prstGeom>
          <a:noFill/>
          <a:ln cap="flat" cmpd="sng" w="19050">
            <a:solidFill>
              <a:srgbClr val="9DE2DE"/>
            </a:solidFill>
            <a:prstDash val="dash"/>
            <a:round/>
            <a:headEnd len="med" w="med" type="none"/>
            <a:tailEnd len="med" w="med" type="none"/>
          </a:ln>
        </p:spPr>
      </p:cxnSp>
      <p:sp>
        <p:nvSpPr>
          <p:cNvPr id="2902" name="Google Shape;2902;p28"/>
          <p:cNvSpPr txBox="1"/>
          <p:nvPr/>
        </p:nvSpPr>
        <p:spPr>
          <a:xfrm rot="-2067">
            <a:off x="2797928" y="9926442"/>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03</a:t>
            </a:r>
            <a:endParaRPr b="1" sz="2400">
              <a:solidFill>
                <a:srgbClr val="006D77"/>
              </a:solidFill>
              <a:latin typeface="Pathway Gothic One"/>
              <a:ea typeface="Pathway Gothic One"/>
              <a:cs typeface="Pathway Gothic One"/>
              <a:sym typeface="Pathway Gothic One"/>
            </a:endParaRPr>
          </a:p>
        </p:txBody>
      </p:sp>
      <p:sp>
        <p:nvSpPr>
          <p:cNvPr id="2903" name="Google Shape;2903;p28"/>
          <p:cNvSpPr/>
          <p:nvPr/>
        </p:nvSpPr>
        <p:spPr>
          <a:xfrm>
            <a:off x="2740802" y="8338036"/>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04" name="Google Shape;2904;p28"/>
          <p:cNvCxnSpPr>
            <a:stCxn id="2903" idx="1"/>
            <a:endCxn id="2896" idx="3"/>
          </p:cNvCxnSpPr>
          <p:nvPr/>
        </p:nvCxnSpPr>
        <p:spPr>
          <a:xfrm flipH="1">
            <a:off x="1564802" y="8494936"/>
            <a:ext cx="1176000" cy="758700"/>
          </a:xfrm>
          <a:prstGeom prst="curvedConnector3">
            <a:avLst>
              <a:gd fmla="val 50004" name="adj1"/>
            </a:avLst>
          </a:prstGeom>
          <a:noFill/>
          <a:ln cap="flat" cmpd="sng" w="19050">
            <a:solidFill>
              <a:srgbClr val="9DE2DE"/>
            </a:solidFill>
            <a:prstDash val="dash"/>
            <a:round/>
            <a:headEnd len="med" w="med" type="none"/>
            <a:tailEnd len="med" w="med" type="none"/>
          </a:ln>
        </p:spPr>
      </p:cxnSp>
      <p:sp>
        <p:nvSpPr>
          <p:cNvPr id="2905" name="Google Shape;2905;p28"/>
          <p:cNvSpPr txBox="1"/>
          <p:nvPr/>
        </p:nvSpPr>
        <p:spPr>
          <a:xfrm flipH="1">
            <a:off x="2797845" y="8293876"/>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01</a:t>
            </a:r>
            <a:endParaRPr b="1" sz="2400">
              <a:solidFill>
                <a:srgbClr val="006D77"/>
              </a:solidFill>
              <a:latin typeface="Pathway Gothic One"/>
              <a:ea typeface="Pathway Gothic One"/>
              <a:cs typeface="Pathway Gothic One"/>
              <a:sym typeface="Pathway Gothic One"/>
            </a:endParaRPr>
          </a:p>
        </p:txBody>
      </p:sp>
      <p:sp>
        <p:nvSpPr>
          <p:cNvPr id="2906" name="Google Shape;2906;p28"/>
          <p:cNvSpPr txBox="1"/>
          <p:nvPr/>
        </p:nvSpPr>
        <p:spPr>
          <a:xfrm>
            <a:off x="3344450" y="8166030"/>
            <a:ext cx="5256900" cy="6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Produces good palliation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until tumours </a:t>
            </a:r>
            <a:r>
              <a:rPr lang="en-GB" sz="1200" u="sng">
                <a:latin typeface="Mada"/>
                <a:ea typeface="Mada"/>
                <a:cs typeface="Mada"/>
                <a:sym typeface="Mada"/>
              </a:rPr>
              <a:t>escape</a:t>
            </a:r>
            <a:r>
              <a:rPr lang="en-GB" sz="1200">
                <a:latin typeface="Mada"/>
                <a:ea typeface="Mada"/>
                <a:cs typeface="Mada"/>
                <a:sym typeface="Mada"/>
              </a:rPr>
              <a:t> from hormonal control.</a:t>
            </a:r>
            <a:endParaRPr b="1" sz="1200">
              <a:solidFill>
                <a:srgbClr val="A2C4C9"/>
              </a:solidFill>
              <a:latin typeface="Mada"/>
              <a:ea typeface="Mada"/>
              <a:cs typeface="Mada"/>
              <a:sym typeface="Mada"/>
            </a:endParaRPr>
          </a:p>
          <a:p>
            <a:pPr indent="0" lvl="0" marL="0" rtl="0" algn="l">
              <a:spcBef>
                <a:spcPts val="0"/>
              </a:spcBef>
              <a:spcAft>
                <a:spcPts val="0"/>
              </a:spcAft>
              <a:buNone/>
            </a:pPr>
            <a:r>
              <a:t/>
            </a:r>
            <a:endParaRPr sz="1200">
              <a:solidFill>
                <a:srgbClr val="A2C4C9"/>
              </a:solidFill>
              <a:latin typeface="Mada"/>
              <a:ea typeface="Mada"/>
              <a:cs typeface="Mada"/>
              <a:sym typeface="Mada"/>
            </a:endParaRPr>
          </a:p>
        </p:txBody>
      </p:sp>
      <p:sp>
        <p:nvSpPr>
          <p:cNvPr id="2907" name="Google Shape;2907;p28"/>
          <p:cNvSpPr txBox="1"/>
          <p:nvPr/>
        </p:nvSpPr>
        <p:spPr>
          <a:xfrm>
            <a:off x="3346925" y="8760350"/>
            <a:ext cx="4384500" cy="94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A2C4C9"/>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200">
                <a:solidFill>
                  <a:schemeClr val="dk1"/>
                </a:solidFill>
                <a:latin typeface="Mada"/>
                <a:ea typeface="Mada"/>
                <a:cs typeface="Mada"/>
                <a:sym typeface="Mada"/>
              </a:rPr>
              <a:t>Involves androgen depletion </a:t>
            </a:r>
            <a:endParaRPr b="1"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solidFill>
                  <a:schemeClr val="dk1"/>
                </a:solidFill>
                <a:latin typeface="Mada"/>
                <a:ea typeface="Mada"/>
                <a:cs typeface="Mada"/>
                <a:sym typeface="Mada"/>
              </a:rPr>
              <a:t>80-90% of prostate cancers are androgen dependent for their growth</a:t>
            </a:r>
            <a:r>
              <a:rPr lang="en-GB" sz="1200">
                <a:solidFill>
                  <a:srgbClr val="A2C4C9"/>
                </a:solidFill>
                <a:latin typeface="Mada"/>
                <a:ea typeface="Mada"/>
                <a:cs typeface="Mada"/>
                <a:sym typeface="Mada"/>
              </a:rPr>
              <a:t>.</a:t>
            </a:r>
            <a:endParaRPr sz="1200">
              <a:solidFill>
                <a:srgbClr val="A2C4C9"/>
              </a:solidFill>
              <a:latin typeface="Mada"/>
              <a:ea typeface="Mada"/>
              <a:cs typeface="Mada"/>
              <a:sym typeface="Mada"/>
            </a:endParaRPr>
          </a:p>
          <a:p>
            <a:pPr indent="0" lvl="0" marL="0" rtl="0" algn="l">
              <a:spcBef>
                <a:spcPts val="0"/>
              </a:spcBef>
              <a:spcAft>
                <a:spcPts val="0"/>
              </a:spcAft>
              <a:buNone/>
            </a:pPr>
            <a:r>
              <a:t/>
            </a:r>
            <a:endParaRPr b="1" sz="1200">
              <a:solidFill>
                <a:srgbClr val="A2C4C9"/>
              </a:solidFill>
              <a:latin typeface="Mada"/>
              <a:ea typeface="Mada"/>
              <a:cs typeface="Mada"/>
              <a:sym typeface="Mada"/>
            </a:endParaRPr>
          </a:p>
          <a:p>
            <a:pPr indent="0" lvl="0" marL="0" rtl="0" algn="l">
              <a:spcBef>
                <a:spcPts val="0"/>
              </a:spcBef>
              <a:spcAft>
                <a:spcPts val="0"/>
              </a:spcAft>
              <a:buNone/>
            </a:pPr>
            <a:r>
              <a:t/>
            </a:r>
            <a:endParaRPr sz="1200">
              <a:solidFill>
                <a:srgbClr val="A2C4C9"/>
              </a:solidFill>
              <a:latin typeface="Mada"/>
              <a:ea typeface="Mada"/>
              <a:cs typeface="Mada"/>
              <a:sym typeface="Mada"/>
            </a:endParaRPr>
          </a:p>
        </p:txBody>
      </p:sp>
      <p:sp>
        <p:nvSpPr>
          <p:cNvPr id="2908" name="Google Shape;2908;p28"/>
          <p:cNvSpPr txBox="1"/>
          <p:nvPr/>
        </p:nvSpPr>
        <p:spPr>
          <a:xfrm>
            <a:off x="3353950" y="9555947"/>
            <a:ext cx="5256900" cy="11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A2C4C9"/>
              </a:solidFill>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C</a:t>
            </a:r>
            <a:r>
              <a:rPr b="1" lang="en-GB" sz="1200">
                <a:latin typeface="Mada"/>
                <a:ea typeface="Mada"/>
                <a:cs typeface="Mada"/>
                <a:sym typeface="Mada"/>
              </a:rPr>
              <a:t>an be achieved by :</a:t>
            </a:r>
            <a:endParaRPr b="1" sz="12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Bilateral orchidectomy</a:t>
            </a:r>
            <a:r>
              <a:rPr b="1" lang="en-GB" sz="1000">
                <a:solidFill>
                  <a:srgbClr val="1C4588"/>
                </a:solidFill>
                <a:latin typeface="Mada"/>
                <a:ea typeface="Mada"/>
                <a:cs typeface="Mada"/>
                <a:sym typeface="Mada"/>
              </a:rPr>
              <a:t> </a:t>
            </a:r>
            <a:r>
              <a:rPr lang="en-GB" sz="1000">
                <a:solidFill>
                  <a:srgbClr val="1C4588"/>
                </a:solidFill>
                <a:latin typeface="Mada"/>
                <a:ea typeface="Mada"/>
                <a:cs typeface="Mada"/>
                <a:sym typeface="Mada"/>
              </a:rPr>
              <a:t>(castration)</a:t>
            </a:r>
            <a:endParaRPr sz="1000">
              <a:solidFill>
                <a:srgbClr val="1C4588"/>
              </a:solidFill>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LHRH agonists </a:t>
            </a:r>
            <a:r>
              <a:rPr b="1" lang="en-GB" sz="1000">
                <a:latin typeface="Mada"/>
                <a:ea typeface="Mada"/>
                <a:cs typeface="Mada"/>
                <a:sym typeface="Mada"/>
              </a:rPr>
              <a:t>(Goseraline).</a:t>
            </a:r>
            <a:endParaRPr b="1"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Anti-androgens</a:t>
            </a:r>
            <a:r>
              <a:rPr b="1" lang="en-GB" sz="1000">
                <a:latin typeface="Mada"/>
                <a:ea typeface="Mada"/>
                <a:cs typeface="Mada"/>
                <a:sym typeface="Mada"/>
              </a:rPr>
              <a:t> (cyproterone acetate, flutamide, Biclutamide).</a:t>
            </a:r>
            <a:endParaRPr b="1"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Complete androgen blockade</a:t>
            </a:r>
            <a:r>
              <a:rPr b="1" lang="en-GB" sz="1000">
                <a:solidFill>
                  <a:srgbClr val="A2C4C9"/>
                </a:solidFill>
                <a:latin typeface="Mada"/>
                <a:ea typeface="Mada"/>
                <a:cs typeface="Mada"/>
                <a:sym typeface="Mada"/>
              </a:rPr>
              <a:t>.</a:t>
            </a:r>
            <a:endParaRPr b="1" sz="1000">
              <a:solidFill>
                <a:srgbClr val="A2C4C9"/>
              </a:solidFill>
              <a:latin typeface="Mada"/>
              <a:ea typeface="Mada"/>
              <a:cs typeface="Mada"/>
              <a:sym typeface="Mada"/>
            </a:endParaRPr>
          </a:p>
          <a:p>
            <a:pPr indent="0" lvl="0" marL="0" rtl="0" algn="l">
              <a:spcBef>
                <a:spcPts val="0"/>
              </a:spcBef>
              <a:spcAft>
                <a:spcPts val="0"/>
              </a:spcAft>
              <a:buNone/>
            </a:pPr>
            <a:r>
              <a:t/>
            </a:r>
            <a:endParaRPr sz="1200">
              <a:solidFill>
                <a:srgbClr val="A2C4C9"/>
              </a:solidFill>
              <a:latin typeface="Mada"/>
              <a:ea typeface="Mada"/>
              <a:cs typeface="Mada"/>
              <a:sym typeface="Mad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2" name="Shape 2912"/>
        <p:cNvGrpSpPr/>
        <p:nvPr/>
      </p:nvGrpSpPr>
      <p:grpSpPr>
        <a:xfrm>
          <a:off x="0" y="0"/>
          <a:ext cx="0" cy="0"/>
          <a:chOff x="0" y="0"/>
          <a:chExt cx="0" cy="0"/>
        </a:xfrm>
      </p:grpSpPr>
      <p:sp>
        <p:nvSpPr>
          <p:cNvPr id="2913" name="Google Shape;2913;p2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29"/>
          <p:cNvSpPr txBox="1"/>
          <p:nvPr/>
        </p:nvSpPr>
        <p:spPr>
          <a:xfrm>
            <a:off x="2162763" y="150300"/>
            <a:ext cx="33714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Prostate Cancer</a:t>
            </a:r>
            <a:endParaRPr b="1" sz="2200"/>
          </a:p>
        </p:txBody>
      </p:sp>
      <p:sp>
        <p:nvSpPr>
          <p:cNvPr id="2915" name="Google Shape;2915;p29"/>
          <p:cNvSpPr/>
          <p:nvPr/>
        </p:nvSpPr>
        <p:spPr>
          <a:xfrm>
            <a:off x="6520150" y="22051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16" name="Google Shape;2916;p29"/>
          <p:cNvCxnSpPr/>
          <p:nvPr/>
        </p:nvCxnSpPr>
        <p:spPr>
          <a:xfrm>
            <a:off x="2647950" y="590550"/>
            <a:ext cx="2314500" cy="19200"/>
          </a:xfrm>
          <a:prstGeom prst="straightConnector1">
            <a:avLst/>
          </a:prstGeom>
          <a:noFill/>
          <a:ln cap="flat" cmpd="sng" w="19050">
            <a:solidFill>
              <a:srgbClr val="83C5BE"/>
            </a:solidFill>
            <a:prstDash val="solid"/>
            <a:round/>
            <a:headEnd len="med" w="med" type="oval"/>
            <a:tailEnd len="med" w="med" type="oval"/>
          </a:ln>
        </p:spPr>
      </p:cxnSp>
      <p:graphicFrame>
        <p:nvGraphicFramePr>
          <p:cNvPr id="2917" name="Google Shape;2917;p29"/>
          <p:cNvGraphicFramePr/>
          <p:nvPr/>
        </p:nvGraphicFramePr>
        <p:xfrm>
          <a:off x="157938" y="227992"/>
          <a:ext cx="3000000" cy="3000000"/>
        </p:xfrm>
        <a:graphic>
          <a:graphicData uri="http://schemas.openxmlformats.org/drawingml/2006/table">
            <a:tbl>
              <a:tblPr>
                <a:noFill/>
                <a:tableStyleId>{E21EFD53-D6BC-452D-8F6A-A07C4FB948BD}</a:tableStyleId>
              </a:tblPr>
              <a:tblGrid>
                <a:gridCol w="1311675"/>
                <a:gridCol w="1249300"/>
                <a:gridCol w="4761125"/>
              </a:tblGrid>
              <a:tr h="561350">
                <a:tc gridSpan="2">
                  <a:txBody>
                    <a:bodyPr/>
                    <a:lstStyle/>
                    <a:p>
                      <a:pPr indent="0" lvl="0" marL="0" rtl="0" algn="ctr">
                        <a:spcBef>
                          <a:spcPts val="0"/>
                        </a:spcBef>
                        <a:spcAft>
                          <a:spcPts val="0"/>
                        </a:spcAft>
                        <a:buNone/>
                      </a:pPr>
                      <a:r>
                        <a:t/>
                      </a:r>
                      <a:endParaRPr sz="2000">
                        <a:solidFill>
                          <a:srgbClr val="006D77"/>
                        </a:solidFill>
                        <a:latin typeface="Mada"/>
                        <a:ea typeface="Mada"/>
                        <a:cs typeface="Mada"/>
                        <a:sym typeface="Mada"/>
                      </a:endParaRPr>
                    </a:p>
                  </a:txBody>
                  <a:tcPr marT="91425" marB="91425" marR="91425" marL="91425" anchor="ctr">
                    <a:lnL cap="flat" cmpd="sng" w="9525">
                      <a:solidFill>
                        <a:srgbClr val="FFFFFF">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a:txBody>
                    <a:bodyPr/>
                    <a:lstStyle/>
                    <a:p>
                      <a:pPr indent="0" lvl="0" marL="0" rtl="0" algn="l">
                        <a:spcBef>
                          <a:spcPts val="0"/>
                        </a:spcBef>
                        <a:spcAft>
                          <a:spcPts val="0"/>
                        </a:spcAft>
                        <a:buNone/>
                      </a:pPr>
                      <a:r>
                        <a:t/>
                      </a:r>
                      <a:endParaRPr b="1" sz="700">
                        <a:solidFill>
                          <a:srgbClr val="E29578"/>
                        </a:solidFill>
                        <a:latin typeface="Lora"/>
                        <a:ea typeface="Lora"/>
                        <a:cs typeface="Lora"/>
                        <a:sym typeface="Lora"/>
                      </a:endParaRPr>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solidFill>
                      <a:prstDash val="solid"/>
                      <a:round/>
                      <a:headEnd len="sm" w="sm" type="none"/>
                      <a:tailEnd len="sm" w="sm" type="none"/>
                    </a:lnB>
                  </a:tcPr>
                </a:tc>
              </a:tr>
              <a:tr h="912250">
                <a:tc rowSpan="2">
                  <a:txBody>
                    <a:bodyPr/>
                    <a:lstStyle/>
                    <a:p>
                      <a:pPr indent="0" lvl="0" marL="0" rtl="0" algn="ctr">
                        <a:spcBef>
                          <a:spcPts val="0"/>
                        </a:spcBef>
                        <a:spcAft>
                          <a:spcPts val="0"/>
                        </a:spcAft>
                        <a:buNone/>
                      </a:pPr>
                      <a:r>
                        <a:t/>
                      </a:r>
                      <a:endParaRPr b="1" sz="1200">
                        <a:solidFill>
                          <a:srgbClr val="1C4588"/>
                        </a:solidFill>
                        <a:latin typeface="Lora"/>
                        <a:ea typeface="Lora"/>
                        <a:cs typeface="Lora"/>
                        <a:sym typeface="Lora"/>
                      </a:endParaRPr>
                    </a:p>
                    <a:p>
                      <a:pPr indent="0" lvl="0" marL="0" rtl="0" algn="ctr">
                        <a:spcBef>
                          <a:spcPts val="0"/>
                        </a:spcBef>
                        <a:spcAft>
                          <a:spcPts val="0"/>
                        </a:spcAft>
                        <a:buNone/>
                      </a:pPr>
                      <a:r>
                        <a:t/>
                      </a:r>
                      <a:endParaRPr b="1" sz="1200">
                        <a:solidFill>
                          <a:srgbClr val="1C4588"/>
                        </a:solidFill>
                        <a:latin typeface="Lora"/>
                        <a:ea typeface="Lora"/>
                        <a:cs typeface="Lora"/>
                        <a:sym typeface="Lora"/>
                      </a:endParaRPr>
                    </a:p>
                    <a:p>
                      <a:pPr indent="0" lvl="0" marL="0" rtl="0" algn="ctr">
                        <a:spcBef>
                          <a:spcPts val="0"/>
                        </a:spcBef>
                        <a:spcAft>
                          <a:spcPts val="0"/>
                        </a:spcAft>
                        <a:buNone/>
                      </a:pPr>
                      <a:r>
                        <a:t/>
                      </a:r>
                      <a:endParaRPr b="1" sz="1200">
                        <a:solidFill>
                          <a:srgbClr val="1C4588"/>
                        </a:solidFill>
                        <a:latin typeface="Lora"/>
                        <a:ea typeface="Lora"/>
                        <a:cs typeface="Lora"/>
                        <a:sym typeface="Lora"/>
                      </a:endParaRPr>
                    </a:p>
                    <a:p>
                      <a:pPr indent="0" lvl="0" marL="0" rtl="0" algn="ctr">
                        <a:spcBef>
                          <a:spcPts val="0"/>
                        </a:spcBef>
                        <a:spcAft>
                          <a:spcPts val="0"/>
                        </a:spcAft>
                        <a:buNone/>
                      </a:pPr>
                      <a:r>
                        <a:rPr b="1" lang="en-GB" sz="1200">
                          <a:solidFill>
                            <a:srgbClr val="1C4588"/>
                          </a:solidFill>
                          <a:latin typeface="Lora"/>
                          <a:ea typeface="Lora"/>
                          <a:cs typeface="Lora"/>
                          <a:sym typeface="Lora"/>
                        </a:rPr>
                        <a:t>O</a:t>
                      </a:r>
                      <a:r>
                        <a:rPr b="1" lang="en-GB" sz="1200">
                          <a:solidFill>
                            <a:srgbClr val="1C4588"/>
                          </a:solidFill>
                          <a:latin typeface="Lora"/>
                          <a:ea typeface="Lora"/>
                          <a:cs typeface="Lora"/>
                          <a:sym typeface="Lora"/>
                        </a:rPr>
                        <a:t>rgan- confined disease</a:t>
                      </a:r>
                      <a:endParaRPr b="1" sz="1200">
                        <a:solidFill>
                          <a:srgbClr val="1C458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rPr b="1" lang="en-GB" sz="1200">
                          <a:solidFill>
                            <a:srgbClr val="1C4588"/>
                          </a:solidFill>
                          <a:latin typeface="Mada"/>
                          <a:ea typeface="Mada"/>
                          <a:cs typeface="Mada"/>
                          <a:sym typeface="Mada"/>
                        </a:rPr>
                        <a:t>A</a:t>
                      </a:r>
                      <a:r>
                        <a:rPr b="1" lang="en-GB" sz="1200">
                          <a:solidFill>
                            <a:srgbClr val="1C4588"/>
                          </a:solidFill>
                          <a:latin typeface="Mada"/>
                          <a:ea typeface="Mada"/>
                          <a:cs typeface="Mada"/>
                          <a:sym typeface="Mada"/>
                        </a:rPr>
                        <a:t> small focus, well-differentiated (Gleason score 3+3=6)</a:t>
                      </a:r>
                      <a:endParaRPr b="1" sz="1200">
                        <a:solidFill>
                          <a:srgbClr val="006D77"/>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rPr lang="en-GB" sz="1000">
                          <a:solidFill>
                            <a:srgbClr val="1C4588"/>
                          </a:solidFill>
                          <a:latin typeface="Mada"/>
                          <a:ea typeface="Mada"/>
                          <a:cs typeface="Mada"/>
                          <a:sym typeface="Mada"/>
                        </a:rPr>
                        <a:t>Close follow-up with DRE,PSA,MRI, repeat TRUS biopsy.</a:t>
                      </a:r>
                      <a:endParaRPr sz="1000">
                        <a:solidFill>
                          <a:srgbClr val="1C4588"/>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594050">
                <a:tc vMerge="1"/>
                <a:tc>
                  <a:txBody>
                    <a:bodyPr/>
                    <a:lstStyle/>
                    <a:p>
                      <a:pPr indent="0" lvl="0" marL="0" rtl="0" algn="l">
                        <a:spcBef>
                          <a:spcPts val="0"/>
                        </a:spcBef>
                        <a:spcAft>
                          <a:spcPts val="0"/>
                        </a:spcAft>
                        <a:buNone/>
                      </a:pPr>
                      <a:r>
                        <a:rPr b="1" lang="en-GB" sz="1200">
                          <a:solidFill>
                            <a:srgbClr val="1C4588"/>
                          </a:solidFill>
                          <a:latin typeface="Mada"/>
                          <a:ea typeface="Mada"/>
                          <a:cs typeface="Mada"/>
                          <a:sym typeface="Mada"/>
                        </a:rPr>
                        <a:t>L</a:t>
                      </a:r>
                      <a:r>
                        <a:rPr b="1" lang="en-GB" sz="1200">
                          <a:solidFill>
                            <a:srgbClr val="1C4588"/>
                          </a:solidFill>
                          <a:latin typeface="Mada"/>
                          <a:ea typeface="Mada"/>
                          <a:cs typeface="Mada"/>
                          <a:sym typeface="Mada"/>
                        </a:rPr>
                        <a:t>ess well-differentiated Gleason score 7 or more</a:t>
                      </a:r>
                      <a:endParaRPr b="1" sz="1200">
                        <a:solidFill>
                          <a:srgbClr val="006D77"/>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158750" lvl="0" marL="179999"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Radical prostatectomy</a:t>
                      </a:r>
                      <a:endParaRPr b="1" sz="1000">
                        <a:solidFill>
                          <a:srgbClr val="1C4588"/>
                        </a:solidFill>
                        <a:latin typeface="Mada"/>
                        <a:ea typeface="Mada"/>
                        <a:cs typeface="Mada"/>
                        <a:sym typeface="Mada"/>
                      </a:endParaRPr>
                    </a:p>
                    <a:p>
                      <a:pPr indent="-168275" lvl="1" marL="3600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laparoscopic</a:t>
                      </a:r>
                      <a:endParaRPr sz="1000">
                        <a:solidFill>
                          <a:srgbClr val="1C4588"/>
                        </a:solidFill>
                        <a:latin typeface="Mada"/>
                        <a:ea typeface="Mada"/>
                        <a:cs typeface="Mada"/>
                        <a:sym typeface="Mada"/>
                      </a:endParaRPr>
                    </a:p>
                    <a:p>
                      <a:pPr indent="-168275" lvl="1" marL="3600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robotic</a:t>
                      </a:r>
                      <a:endParaRPr sz="1000">
                        <a:solidFill>
                          <a:srgbClr val="1C4588"/>
                        </a:solidFill>
                        <a:latin typeface="Mada"/>
                        <a:ea typeface="Mada"/>
                        <a:cs typeface="Mada"/>
                        <a:sym typeface="Mada"/>
                      </a:endParaRPr>
                    </a:p>
                    <a:p>
                      <a:pPr indent="-168275" lvl="1" marL="3600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traditional open route</a:t>
                      </a:r>
                      <a:endParaRPr sz="1000">
                        <a:solidFill>
                          <a:srgbClr val="1C4588"/>
                        </a:solidFill>
                        <a:latin typeface="Mada"/>
                        <a:ea typeface="Mada"/>
                        <a:cs typeface="Mada"/>
                        <a:sym typeface="Mada"/>
                      </a:endParaRPr>
                    </a:p>
                    <a:p>
                      <a:pPr indent="-158750" lvl="0" marL="179999"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Radiotherapy</a:t>
                      </a:r>
                      <a:endParaRPr b="1" sz="1000">
                        <a:solidFill>
                          <a:srgbClr val="1C4588"/>
                        </a:solidFill>
                        <a:latin typeface="Mada"/>
                        <a:ea typeface="Mada"/>
                        <a:cs typeface="Mada"/>
                        <a:sym typeface="Mada"/>
                      </a:endParaRPr>
                    </a:p>
                    <a:p>
                      <a:pPr indent="-168275" lvl="1" marL="3600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external beam radiotherapy (EBRT)</a:t>
                      </a:r>
                      <a:endParaRPr sz="1000">
                        <a:solidFill>
                          <a:srgbClr val="1C4588"/>
                        </a:solidFill>
                        <a:latin typeface="Mada"/>
                        <a:ea typeface="Mada"/>
                        <a:cs typeface="Mada"/>
                        <a:sym typeface="Mada"/>
                      </a:endParaRPr>
                    </a:p>
                    <a:p>
                      <a:pPr indent="-168275" lvl="1" marL="3600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intensity-modulated</a:t>
                      </a:r>
                      <a:endParaRPr sz="1000">
                        <a:solidFill>
                          <a:srgbClr val="1C4588"/>
                        </a:solidFill>
                        <a:latin typeface="Mada"/>
                        <a:ea typeface="Mada"/>
                        <a:cs typeface="Mada"/>
                        <a:sym typeface="Mada"/>
                      </a:endParaRPr>
                    </a:p>
                    <a:p>
                      <a:pPr indent="-168275" lvl="1" marL="3600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insertion of radioactive seeds in the prostate (brachytherapy)</a:t>
                      </a:r>
                      <a:endParaRPr sz="1000">
                        <a:solidFill>
                          <a:srgbClr val="1C4588"/>
                        </a:solidFill>
                        <a:latin typeface="Mada"/>
                        <a:ea typeface="Mada"/>
                        <a:cs typeface="Mada"/>
                        <a:sym typeface="Mada"/>
                      </a:endParaRPr>
                    </a:p>
                    <a:p>
                      <a:pPr indent="-158750" lvl="0" marL="17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choice of treatment tends to be based upon patient preference.</a:t>
                      </a:r>
                      <a:endParaRPr sz="1000">
                        <a:solidFill>
                          <a:srgbClr val="1C4588"/>
                        </a:solidFill>
                        <a:latin typeface="Mada"/>
                        <a:ea typeface="Mada"/>
                        <a:cs typeface="Mada"/>
                        <a:sym typeface="Mada"/>
                      </a:endParaRPr>
                    </a:p>
                    <a:p>
                      <a:pPr indent="0" lvl="0" marL="179999" rtl="0" algn="l">
                        <a:spcBef>
                          <a:spcPts val="0"/>
                        </a:spcBef>
                        <a:spcAft>
                          <a:spcPts val="0"/>
                        </a:spcAft>
                        <a:buNone/>
                      </a:pPr>
                      <a:r>
                        <a:t/>
                      </a:r>
                      <a:endParaRPr sz="1000">
                        <a:solidFill>
                          <a:srgbClr val="1C4588"/>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912250">
                <a:tc gridSpan="2">
                  <a:txBody>
                    <a:bodyPr/>
                    <a:lstStyle/>
                    <a:p>
                      <a:pPr indent="0" lvl="0" marL="0" rtl="0" algn="ctr">
                        <a:spcBef>
                          <a:spcPts val="0"/>
                        </a:spcBef>
                        <a:spcAft>
                          <a:spcPts val="0"/>
                        </a:spcAft>
                        <a:buNone/>
                      </a:pPr>
                      <a:r>
                        <a:rPr b="1" lang="en-GB" sz="1200">
                          <a:solidFill>
                            <a:srgbClr val="1C4588"/>
                          </a:solidFill>
                          <a:latin typeface="Lora"/>
                          <a:ea typeface="Lora"/>
                          <a:cs typeface="Lora"/>
                          <a:sym typeface="Lora"/>
                        </a:rPr>
                        <a:t>Locally advanced disease</a:t>
                      </a:r>
                      <a:endParaRPr b="1" sz="1200">
                        <a:solidFill>
                          <a:srgbClr val="1C4588"/>
                        </a:solidFill>
                        <a:latin typeface="Lora"/>
                        <a:ea typeface="Lora"/>
                        <a:cs typeface="Lora"/>
                        <a:sym typeface="Lora"/>
                      </a:endParaRPr>
                    </a:p>
                    <a:p>
                      <a:pPr indent="0" lvl="0" marL="0" rtl="0" algn="ctr">
                        <a:spcBef>
                          <a:spcPts val="0"/>
                        </a:spcBef>
                        <a:spcAft>
                          <a:spcPts val="0"/>
                        </a:spcAft>
                        <a:buNone/>
                      </a:pPr>
                      <a:r>
                        <a:rPr lang="en-GB" sz="1200">
                          <a:solidFill>
                            <a:srgbClr val="1C4588"/>
                          </a:solidFill>
                          <a:latin typeface="Lora"/>
                          <a:ea typeface="Lora"/>
                          <a:cs typeface="Lora"/>
                          <a:sym typeface="Lora"/>
                        </a:rPr>
                        <a:t>the cancer has invaded directly outside the prostate but has not metastasised</a:t>
                      </a:r>
                      <a:endParaRPr b="1" sz="1200">
                        <a:solidFill>
                          <a:srgbClr val="1C458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hMerge="1"/>
                <a:tc>
                  <a:txBody>
                    <a:bodyPr/>
                    <a:lstStyle/>
                    <a:p>
                      <a:pPr indent="-153499" lvl="3" marL="269999"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EBRT along with hormonal therapy is the standard</a:t>
                      </a:r>
                      <a:endParaRPr b="1" sz="1000">
                        <a:solidFill>
                          <a:srgbClr val="1C4588"/>
                        </a:solidFill>
                        <a:latin typeface="Mada"/>
                        <a:ea typeface="Mada"/>
                        <a:cs typeface="Mada"/>
                        <a:sym typeface="Mada"/>
                      </a:endParaRPr>
                    </a:p>
                    <a:p>
                      <a:pPr indent="-153499" lvl="3" marL="26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In patients not able to tolerate EBRT</a:t>
                      </a:r>
                      <a:endParaRPr sz="1000">
                        <a:solidFill>
                          <a:srgbClr val="1C4588"/>
                        </a:solidFill>
                        <a:latin typeface="Mada"/>
                        <a:ea typeface="Mada"/>
                        <a:cs typeface="Mada"/>
                        <a:sym typeface="Mada"/>
                      </a:endParaRPr>
                    </a:p>
                    <a:p>
                      <a:pPr indent="-292100" lvl="4" marL="6300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hormone therapy alone or conservative symptomatic treatment</a:t>
                      </a:r>
                      <a:endParaRPr>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789425">
                <a:tc gridSpan="2">
                  <a:txBody>
                    <a:bodyPr/>
                    <a:lstStyle/>
                    <a:p>
                      <a:pPr indent="0" lvl="0" marL="0" rtl="0" algn="ctr">
                        <a:spcBef>
                          <a:spcPts val="0"/>
                        </a:spcBef>
                        <a:spcAft>
                          <a:spcPts val="0"/>
                        </a:spcAft>
                        <a:buNone/>
                      </a:pPr>
                      <a:r>
                        <a:rPr b="1" lang="en-GB" sz="1200">
                          <a:solidFill>
                            <a:srgbClr val="1C4588"/>
                          </a:solidFill>
                          <a:latin typeface="Lora"/>
                          <a:ea typeface="Lora"/>
                          <a:cs typeface="Lora"/>
                          <a:sym typeface="Lora"/>
                        </a:rPr>
                        <a:t>Castrate-resistant prostate cancer (CRPC)</a:t>
                      </a:r>
                      <a:endParaRPr b="1" sz="1200">
                        <a:solidFill>
                          <a:srgbClr val="1C458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hMerge="1"/>
                <a:tc>
                  <a:txBody>
                    <a:bodyPr/>
                    <a:lstStyle/>
                    <a:p>
                      <a:pPr indent="-149225" lvl="0" marL="17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Happens in a small number of patients who fail to respond to endocrine treatment</a:t>
                      </a:r>
                      <a:endParaRPr sz="1000">
                        <a:solidFill>
                          <a:srgbClr val="1C4588"/>
                        </a:solidFill>
                        <a:latin typeface="Mada"/>
                        <a:ea typeface="Mada"/>
                        <a:cs typeface="Mada"/>
                        <a:sym typeface="Mada"/>
                      </a:endParaRPr>
                    </a:p>
                    <a:p>
                      <a:pPr indent="-149225" lvl="0" marL="17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PSA levels are a useful marker of response, ideally falling to &lt;0.01 ng/ml in well-controlled cases.</a:t>
                      </a:r>
                      <a:endParaRPr sz="1000">
                        <a:solidFill>
                          <a:srgbClr val="1C4588"/>
                        </a:solidFill>
                        <a:latin typeface="Mada"/>
                        <a:ea typeface="Mada"/>
                        <a:cs typeface="Mada"/>
                        <a:sym typeface="Mada"/>
                      </a:endParaRPr>
                    </a:p>
                    <a:p>
                      <a:pPr indent="-149225" lvl="0" marL="17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Chemotherapy with taxanes has shown improvement in both symptoms and survival </a:t>
                      </a:r>
                      <a:endParaRPr sz="1000">
                        <a:solidFill>
                          <a:srgbClr val="1C4588"/>
                        </a:solidFill>
                        <a:latin typeface="Mada"/>
                        <a:ea typeface="Mada"/>
                        <a:cs typeface="Mada"/>
                        <a:sym typeface="Mada"/>
                      </a:endParaRPr>
                    </a:p>
                    <a:p>
                      <a:pPr indent="-149225" lvl="0" marL="179999" rtl="0" algn="l">
                        <a:spcBef>
                          <a:spcPts val="0"/>
                        </a:spcBef>
                        <a:spcAft>
                          <a:spcPts val="0"/>
                        </a:spcAft>
                        <a:buSzPts val="1000"/>
                        <a:buFont typeface="Mada"/>
                        <a:buChar char="●"/>
                      </a:pPr>
                      <a:r>
                        <a:rPr lang="en-GB" sz="1000">
                          <a:solidFill>
                            <a:srgbClr val="1C4588"/>
                          </a:solidFill>
                          <a:latin typeface="Mada"/>
                          <a:ea typeface="Mada"/>
                          <a:cs typeface="Mada"/>
                          <a:sym typeface="Mada"/>
                        </a:rPr>
                        <a:t>Newer hormonal agents such as enzalutamide </a:t>
                      </a:r>
                      <a:r>
                        <a:rPr lang="en-GB" sz="1000">
                          <a:solidFill>
                            <a:srgbClr val="999999"/>
                          </a:solidFill>
                          <a:latin typeface="Mada"/>
                          <a:ea typeface="Mada"/>
                          <a:cs typeface="Mada"/>
                          <a:sym typeface="Mada"/>
                        </a:rPr>
                        <a:t>(androgen receptor inhibitor) </a:t>
                      </a:r>
                      <a:r>
                        <a:rPr lang="en-GB" sz="1000">
                          <a:solidFill>
                            <a:srgbClr val="1C4588"/>
                          </a:solidFill>
                          <a:latin typeface="Mada"/>
                          <a:ea typeface="Mada"/>
                          <a:cs typeface="Mada"/>
                          <a:sym typeface="Mada"/>
                        </a:rPr>
                        <a:t>and abiraterone acetate </a:t>
                      </a:r>
                      <a:r>
                        <a:rPr lang="en-GB" sz="1000">
                          <a:solidFill>
                            <a:srgbClr val="999999"/>
                          </a:solidFill>
                          <a:latin typeface="Mada"/>
                          <a:ea typeface="Mada"/>
                          <a:cs typeface="Mada"/>
                          <a:sym typeface="Mada"/>
                        </a:rPr>
                        <a:t>(androgen biosynthesis inhibitor)</a:t>
                      </a:r>
                      <a:r>
                        <a:rPr lang="en-GB" sz="1000">
                          <a:solidFill>
                            <a:srgbClr val="1C4588"/>
                          </a:solidFill>
                          <a:latin typeface="Mada"/>
                          <a:ea typeface="Mada"/>
                          <a:cs typeface="Mada"/>
                          <a:sym typeface="Mada"/>
                        </a:rPr>
                        <a:t>  provide some survival benefit</a:t>
                      </a:r>
                      <a:endParaRPr>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154375">
                <a:tc gridSpan="2">
                  <a:txBody>
                    <a:bodyPr/>
                    <a:lstStyle/>
                    <a:p>
                      <a:pPr indent="0" lvl="0" marL="0" rtl="0" algn="ctr">
                        <a:spcBef>
                          <a:spcPts val="0"/>
                        </a:spcBef>
                        <a:spcAft>
                          <a:spcPts val="0"/>
                        </a:spcAft>
                        <a:buNone/>
                      </a:pPr>
                      <a:r>
                        <a:rPr b="1" lang="en-GB" sz="1200">
                          <a:solidFill>
                            <a:srgbClr val="1C4588"/>
                          </a:solidFill>
                          <a:latin typeface="Lora"/>
                          <a:ea typeface="Lora"/>
                          <a:cs typeface="Lora"/>
                          <a:sym typeface="Lora"/>
                        </a:rPr>
                        <a:t>Skeletal metastases</a:t>
                      </a:r>
                      <a:endParaRPr b="1" sz="1200">
                        <a:solidFill>
                          <a:srgbClr val="1C458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hMerge="1"/>
                <a:tc>
                  <a:txBody>
                    <a:bodyPr/>
                    <a:lstStyle/>
                    <a:p>
                      <a:pPr indent="-292100" lvl="0" marL="457200" rtl="0" algn="l">
                        <a:spcBef>
                          <a:spcPts val="0"/>
                        </a:spcBef>
                        <a:spcAft>
                          <a:spcPts val="0"/>
                        </a:spcAft>
                        <a:buClr>
                          <a:srgbClr val="1C4588"/>
                        </a:buClr>
                        <a:buSzPts val="1000"/>
                        <a:buFont typeface="Lora"/>
                        <a:buChar char="●"/>
                      </a:pPr>
                      <a:r>
                        <a:rPr b="1" lang="en-GB" sz="1000">
                          <a:solidFill>
                            <a:srgbClr val="1C4588"/>
                          </a:solidFill>
                          <a:latin typeface="Lora"/>
                          <a:ea typeface="Lora"/>
                          <a:cs typeface="Lora"/>
                          <a:sym typeface="Lora"/>
                        </a:rPr>
                        <a:t>Bone-protective agents</a:t>
                      </a:r>
                      <a:r>
                        <a:rPr lang="en-GB" sz="1000">
                          <a:solidFill>
                            <a:srgbClr val="1C4588"/>
                          </a:solidFill>
                          <a:latin typeface="Lora"/>
                          <a:ea typeface="Lora"/>
                          <a:cs typeface="Lora"/>
                          <a:sym typeface="Lora"/>
                        </a:rPr>
                        <a:t> (i.e., denosumab and zoledronic acid)</a:t>
                      </a:r>
                      <a:endParaRPr sz="1000">
                        <a:solidFill>
                          <a:srgbClr val="1C4588"/>
                        </a:solidFill>
                        <a:latin typeface="Lora"/>
                        <a:ea typeface="Lora"/>
                        <a:cs typeface="Lora"/>
                        <a:sym typeface="Lora"/>
                      </a:endParaRPr>
                    </a:p>
                    <a:p>
                      <a:pPr indent="-292100" lvl="1" marL="914400" rtl="0" algn="l">
                        <a:spcBef>
                          <a:spcPts val="0"/>
                        </a:spcBef>
                        <a:spcAft>
                          <a:spcPts val="0"/>
                        </a:spcAft>
                        <a:buClr>
                          <a:srgbClr val="1C4588"/>
                        </a:buClr>
                        <a:buSzPts val="1000"/>
                        <a:buFont typeface="Lora"/>
                        <a:buChar char="○"/>
                      </a:pPr>
                      <a:r>
                        <a:rPr lang="en-GB" sz="1000">
                          <a:solidFill>
                            <a:srgbClr val="1C4588"/>
                          </a:solidFill>
                          <a:latin typeface="Lora"/>
                          <a:ea typeface="Lora"/>
                          <a:cs typeface="Lora"/>
                          <a:sym typeface="Lora"/>
                        </a:rPr>
                        <a:t>palliate bone pain</a:t>
                      </a:r>
                      <a:endParaRPr sz="1000">
                        <a:solidFill>
                          <a:srgbClr val="1C4588"/>
                        </a:solidFill>
                        <a:latin typeface="Lora"/>
                        <a:ea typeface="Lora"/>
                        <a:cs typeface="Lora"/>
                        <a:sym typeface="Lora"/>
                      </a:endParaRPr>
                    </a:p>
                    <a:p>
                      <a:pPr indent="-292100" lvl="1" marL="914400" rtl="0" algn="l">
                        <a:spcBef>
                          <a:spcPts val="0"/>
                        </a:spcBef>
                        <a:spcAft>
                          <a:spcPts val="0"/>
                        </a:spcAft>
                        <a:buClr>
                          <a:srgbClr val="1C4588"/>
                        </a:buClr>
                        <a:buSzPts val="1000"/>
                        <a:buFont typeface="Lora"/>
                        <a:buChar char="○"/>
                      </a:pPr>
                      <a:r>
                        <a:rPr lang="en-GB" sz="1000">
                          <a:solidFill>
                            <a:srgbClr val="1C4588"/>
                          </a:solidFill>
                          <a:latin typeface="Lora"/>
                          <a:ea typeface="Lora"/>
                          <a:cs typeface="Lora"/>
                          <a:sym typeface="Lora"/>
                        </a:rPr>
                        <a:t>prevent loss of bone mass </a:t>
                      </a:r>
                      <a:endParaRPr sz="1000">
                        <a:solidFill>
                          <a:srgbClr val="1C4588"/>
                        </a:solidFill>
                        <a:latin typeface="Lora"/>
                        <a:ea typeface="Lora"/>
                        <a:cs typeface="Lora"/>
                        <a:sym typeface="Lora"/>
                      </a:endParaRPr>
                    </a:p>
                    <a:p>
                      <a:pPr indent="-292100" lvl="1" marL="914400" rtl="0" algn="l">
                        <a:spcBef>
                          <a:spcPts val="0"/>
                        </a:spcBef>
                        <a:spcAft>
                          <a:spcPts val="0"/>
                        </a:spcAft>
                        <a:buClr>
                          <a:srgbClr val="1C4588"/>
                        </a:buClr>
                        <a:buSzPts val="1000"/>
                        <a:buFont typeface="Lora"/>
                        <a:buChar char="○"/>
                      </a:pPr>
                      <a:r>
                        <a:rPr lang="en-GB" sz="1000">
                          <a:solidFill>
                            <a:srgbClr val="1C4588"/>
                          </a:solidFill>
                          <a:latin typeface="Lora"/>
                          <a:ea typeface="Lora"/>
                          <a:cs typeface="Lora"/>
                          <a:sym typeface="Lora"/>
                        </a:rPr>
                        <a:t>reduce the risk of metastatic bone fractures</a:t>
                      </a:r>
                      <a:endParaRPr sz="1000">
                        <a:solidFill>
                          <a:srgbClr val="1C4588"/>
                        </a:solidFill>
                        <a:latin typeface="Lora"/>
                        <a:ea typeface="Lora"/>
                        <a:cs typeface="Lora"/>
                        <a:sym typeface="Lora"/>
                      </a:endParaRPr>
                    </a:p>
                    <a:p>
                      <a:pPr indent="-292100" lvl="0" marL="457200" rtl="0" algn="l">
                        <a:spcBef>
                          <a:spcPts val="0"/>
                        </a:spcBef>
                        <a:spcAft>
                          <a:spcPts val="0"/>
                        </a:spcAft>
                        <a:buClr>
                          <a:srgbClr val="1C4588"/>
                        </a:buClr>
                        <a:buSzPts val="1000"/>
                        <a:buFont typeface="Lora"/>
                        <a:buChar char="●"/>
                      </a:pPr>
                      <a:r>
                        <a:rPr b="1" lang="en-GB" sz="1000">
                          <a:solidFill>
                            <a:srgbClr val="1C4588"/>
                          </a:solidFill>
                          <a:latin typeface="Lora"/>
                          <a:ea typeface="Lora"/>
                          <a:cs typeface="Lora"/>
                          <a:sym typeface="Lora"/>
                        </a:rPr>
                        <a:t>Radiotherapy</a:t>
                      </a:r>
                      <a:r>
                        <a:rPr lang="en-GB" sz="1000">
                          <a:solidFill>
                            <a:srgbClr val="1C4588"/>
                          </a:solidFill>
                          <a:latin typeface="Lora"/>
                          <a:ea typeface="Lora"/>
                          <a:cs typeface="Lora"/>
                          <a:sym typeface="Lora"/>
                        </a:rPr>
                        <a:t> </a:t>
                      </a:r>
                      <a:endParaRPr sz="1000">
                        <a:solidFill>
                          <a:srgbClr val="1C4588"/>
                        </a:solidFill>
                        <a:latin typeface="Lora"/>
                        <a:ea typeface="Lora"/>
                        <a:cs typeface="Lora"/>
                        <a:sym typeface="Lora"/>
                      </a:endParaRPr>
                    </a:p>
                    <a:p>
                      <a:pPr indent="-292100" lvl="1" marL="914400" rtl="0" algn="l">
                        <a:spcBef>
                          <a:spcPts val="0"/>
                        </a:spcBef>
                        <a:spcAft>
                          <a:spcPts val="0"/>
                        </a:spcAft>
                        <a:buClr>
                          <a:srgbClr val="1C4588"/>
                        </a:buClr>
                        <a:buSzPts val="1000"/>
                        <a:buFont typeface="Lora"/>
                        <a:buChar char="○"/>
                      </a:pPr>
                      <a:r>
                        <a:rPr lang="en-GB" sz="1000">
                          <a:solidFill>
                            <a:srgbClr val="1C4588"/>
                          </a:solidFill>
                          <a:latin typeface="Lora"/>
                          <a:ea typeface="Lora"/>
                          <a:cs typeface="Lora"/>
                          <a:sym typeface="Lora"/>
                        </a:rPr>
                        <a:t>effective treatment for localised bone pain.</a:t>
                      </a:r>
                      <a:endParaRPr>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
        <p:nvSpPr>
          <p:cNvPr id="2918" name="Google Shape;2918;p29"/>
          <p:cNvSpPr txBox="1"/>
          <p:nvPr/>
        </p:nvSpPr>
        <p:spPr>
          <a:xfrm>
            <a:off x="328463" y="8703538"/>
            <a:ext cx="3497700" cy="11601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sp>
        <p:nvSpPr>
          <p:cNvPr id="2919" name="Google Shape;2919;p29"/>
          <p:cNvSpPr txBox="1"/>
          <p:nvPr/>
        </p:nvSpPr>
        <p:spPr>
          <a:xfrm>
            <a:off x="4136863" y="8697512"/>
            <a:ext cx="3124200" cy="11601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pic>
        <p:nvPicPr>
          <p:cNvPr id="2920" name="Google Shape;2920;p29"/>
          <p:cNvPicPr preferRelativeResize="0"/>
          <p:nvPr/>
        </p:nvPicPr>
        <p:blipFill>
          <a:blip r:embed="rId3">
            <a:alphaModFix/>
          </a:blip>
          <a:stretch>
            <a:fillRect/>
          </a:stretch>
        </p:blipFill>
        <p:spPr>
          <a:xfrm>
            <a:off x="431475" y="8795014"/>
            <a:ext cx="1379425" cy="1047825"/>
          </a:xfrm>
          <a:prstGeom prst="rect">
            <a:avLst/>
          </a:prstGeom>
          <a:noFill/>
          <a:ln>
            <a:noFill/>
          </a:ln>
        </p:spPr>
      </p:pic>
      <p:pic>
        <p:nvPicPr>
          <p:cNvPr id="2921" name="Google Shape;2921;p29"/>
          <p:cNvPicPr preferRelativeResize="0"/>
          <p:nvPr/>
        </p:nvPicPr>
        <p:blipFill>
          <a:blip r:embed="rId4">
            <a:alphaModFix/>
          </a:blip>
          <a:stretch>
            <a:fillRect/>
          </a:stretch>
        </p:blipFill>
        <p:spPr>
          <a:xfrm>
            <a:off x="2140443" y="8851772"/>
            <a:ext cx="1565675" cy="934303"/>
          </a:xfrm>
          <a:prstGeom prst="rect">
            <a:avLst/>
          </a:prstGeom>
          <a:noFill/>
          <a:ln>
            <a:noFill/>
          </a:ln>
        </p:spPr>
      </p:pic>
      <p:sp>
        <p:nvSpPr>
          <p:cNvPr id="2922" name="Google Shape;2922;p29"/>
          <p:cNvSpPr txBox="1"/>
          <p:nvPr/>
        </p:nvSpPr>
        <p:spPr>
          <a:xfrm>
            <a:off x="3000825" y="7426025"/>
            <a:ext cx="1524600" cy="10311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pic>
        <p:nvPicPr>
          <p:cNvPr id="2923" name="Google Shape;2923;p29"/>
          <p:cNvPicPr preferRelativeResize="0"/>
          <p:nvPr/>
        </p:nvPicPr>
        <p:blipFill>
          <a:blip r:embed="rId5">
            <a:alphaModFix/>
          </a:blip>
          <a:stretch>
            <a:fillRect/>
          </a:stretch>
        </p:blipFill>
        <p:spPr>
          <a:xfrm>
            <a:off x="6123612" y="8731500"/>
            <a:ext cx="1111500" cy="1046736"/>
          </a:xfrm>
          <a:prstGeom prst="rect">
            <a:avLst/>
          </a:prstGeom>
          <a:noFill/>
          <a:ln>
            <a:noFill/>
          </a:ln>
        </p:spPr>
      </p:pic>
      <p:sp>
        <p:nvSpPr>
          <p:cNvPr id="2924" name="Google Shape;2924;p29"/>
          <p:cNvSpPr txBox="1"/>
          <p:nvPr/>
        </p:nvSpPr>
        <p:spPr>
          <a:xfrm>
            <a:off x="1395275" y="7417690"/>
            <a:ext cx="1524600" cy="10311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pic>
        <p:nvPicPr>
          <p:cNvPr id="2925" name="Google Shape;2925;p29"/>
          <p:cNvPicPr preferRelativeResize="0"/>
          <p:nvPr/>
        </p:nvPicPr>
        <p:blipFill>
          <a:blip r:embed="rId6">
            <a:alphaModFix/>
          </a:blip>
          <a:stretch>
            <a:fillRect/>
          </a:stretch>
        </p:blipFill>
        <p:spPr>
          <a:xfrm>
            <a:off x="1458394" y="7464353"/>
            <a:ext cx="1398316" cy="895602"/>
          </a:xfrm>
          <a:prstGeom prst="rect">
            <a:avLst/>
          </a:prstGeom>
          <a:noFill/>
          <a:ln>
            <a:noFill/>
          </a:ln>
        </p:spPr>
      </p:pic>
      <p:sp>
        <p:nvSpPr>
          <p:cNvPr id="2926" name="Google Shape;2926;p29"/>
          <p:cNvSpPr txBox="1"/>
          <p:nvPr/>
        </p:nvSpPr>
        <p:spPr>
          <a:xfrm>
            <a:off x="1661192" y="8304746"/>
            <a:ext cx="992700" cy="28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highlight>
                  <a:srgbClr val="F7D0C3"/>
                </a:highlight>
                <a:latin typeface="Mada"/>
                <a:ea typeface="Mada"/>
                <a:cs typeface="Mada"/>
                <a:sym typeface="Mada"/>
              </a:rPr>
              <a:t>Open</a:t>
            </a:r>
            <a:endParaRPr sz="1200">
              <a:highlight>
                <a:srgbClr val="F7D0C3"/>
              </a:highlight>
              <a:latin typeface="Mada"/>
              <a:ea typeface="Mada"/>
              <a:cs typeface="Mada"/>
              <a:sym typeface="Mada"/>
            </a:endParaRPr>
          </a:p>
        </p:txBody>
      </p:sp>
      <p:sp>
        <p:nvSpPr>
          <p:cNvPr id="2927" name="Google Shape;2927;p29"/>
          <p:cNvSpPr txBox="1"/>
          <p:nvPr/>
        </p:nvSpPr>
        <p:spPr>
          <a:xfrm>
            <a:off x="3181949" y="8313075"/>
            <a:ext cx="1111500" cy="28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highlight>
                  <a:srgbClr val="F7D0C3"/>
                </a:highlight>
                <a:latin typeface="Mada"/>
                <a:ea typeface="Mada"/>
                <a:cs typeface="Mada"/>
                <a:sym typeface="Mada"/>
              </a:rPr>
              <a:t>Laparoscopic</a:t>
            </a:r>
            <a:endParaRPr sz="1200">
              <a:highlight>
                <a:srgbClr val="F7D0C3"/>
              </a:highlight>
              <a:latin typeface="Mada"/>
              <a:ea typeface="Mada"/>
              <a:cs typeface="Mada"/>
              <a:sym typeface="Mada"/>
            </a:endParaRPr>
          </a:p>
        </p:txBody>
      </p:sp>
      <p:sp>
        <p:nvSpPr>
          <p:cNvPr id="2928" name="Google Shape;2928;p29"/>
          <p:cNvSpPr txBox="1"/>
          <p:nvPr/>
        </p:nvSpPr>
        <p:spPr>
          <a:xfrm>
            <a:off x="4614500" y="7417690"/>
            <a:ext cx="1524600" cy="1031100"/>
          </a:xfrm>
          <a:prstGeom prst="rect">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sp>
        <p:nvSpPr>
          <p:cNvPr id="2929" name="Google Shape;2929;p29"/>
          <p:cNvSpPr txBox="1"/>
          <p:nvPr/>
        </p:nvSpPr>
        <p:spPr>
          <a:xfrm>
            <a:off x="4880417" y="8304746"/>
            <a:ext cx="992700" cy="28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highlight>
                  <a:srgbClr val="F7D0C3"/>
                </a:highlight>
                <a:latin typeface="Mada"/>
                <a:ea typeface="Mada"/>
                <a:cs typeface="Mada"/>
                <a:sym typeface="Mada"/>
              </a:rPr>
              <a:t>Robotic</a:t>
            </a:r>
            <a:endParaRPr sz="1200">
              <a:highlight>
                <a:srgbClr val="F7D0C3"/>
              </a:highlight>
              <a:latin typeface="Mada"/>
              <a:ea typeface="Mada"/>
              <a:cs typeface="Mada"/>
              <a:sym typeface="Mada"/>
            </a:endParaRPr>
          </a:p>
        </p:txBody>
      </p:sp>
      <p:pic>
        <p:nvPicPr>
          <p:cNvPr id="2930" name="Google Shape;2930;p29"/>
          <p:cNvPicPr preferRelativeResize="0"/>
          <p:nvPr/>
        </p:nvPicPr>
        <p:blipFill rotWithShape="1">
          <a:blip r:embed="rId7">
            <a:alphaModFix/>
          </a:blip>
          <a:srcRect b="0" l="0" r="1632" t="0"/>
          <a:stretch/>
        </p:blipFill>
        <p:spPr>
          <a:xfrm>
            <a:off x="4682556" y="7556021"/>
            <a:ext cx="1398317" cy="754700"/>
          </a:xfrm>
          <a:prstGeom prst="rect">
            <a:avLst/>
          </a:prstGeom>
          <a:noFill/>
          <a:ln>
            <a:noFill/>
          </a:ln>
        </p:spPr>
      </p:pic>
      <p:pic>
        <p:nvPicPr>
          <p:cNvPr id="2931" name="Google Shape;2931;p29"/>
          <p:cNvPicPr preferRelativeResize="0"/>
          <p:nvPr/>
        </p:nvPicPr>
        <p:blipFill>
          <a:blip r:embed="rId8">
            <a:alphaModFix/>
          </a:blip>
          <a:stretch>
            <a:fillRect/>
          </a:stretch>
        </p:blipFill>
        <p:spPr>
          <a:xfrm>
            <a:off x="3114393" y="7500082"/>
            <a:ext cx="1317744" cy="839904"/>
          </a:xfrm>
          <a:prstGeom prst="rect">
            <a:avLst/>
          </a:prstGeom>
          <a:noFill/>
          <a:ln>
            <a:noFill/>
          </a:ln>
        </p:spPr>
      </p:pic>
      <p:sp>
        <p:nvSpPr>
          <p:cNvPr id="2932" name="Google Shape;2932;p29"/>
          <p:cNvSpPr txBox="1"/>
          <p:nvPr/>
        </p:nvSpPr>
        <p:spPr>
          <a:xfrm>
            <a:off x="1521570" y="9736663"/>
            <a:ext cx="1111500" cy="3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highlight>
                  <a:srgbClr val="F7D0C3"/>
                </a:highlight>
                <a:latin typeface="Mada"/>
                <a:ea typeface="Mada"/>
                <a:cs typeface="Mada"/>
                <a:sym typeface="Mada"/>
              </a:rPr>
              <a:t>EBRT</a:t>
            </a:r>
            <a:endParaRPr sz="1200">
              <a:highlight>
                <a:srgbClr val="F7D0C3"/>
              </a:highlight>
              <a:latin typeface="Mada"/>
              <a:ea typeface="Mada"/>
              <a:cs typeface="Mada"/>
              <a:sym typeface="Mada"/>
            </a:endParaRPr>
          </a:p>
        </p:txBody>
      </p:sp>
      <p:sp>
        <p:nvSpPr>
          <p:cNvPr id="2933" name="Google Shape;2933;p29"/>
          <p:cNvSpPr txBox="1"/>
          <p:nvPr/>
        </p:nvSpPr>
        <p:spPr>
          <a:xfrm>
            <a:off x="5153862" y="9673038"/>
            <a:ext cx="1206000" cy="3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highlight>
                  <a:srgbClr val="F7D0C3"/>
                </a:highlight>
                <a:latin typeface="Mada"/>
                <a:ea typeface="Mada"/>
                <a:cs typeface="Mada"/>
                <a:sym typeface="Mada"/>
              </a:rPr>
              <a:t>Brachytherapy</a:t>
            </a:r>
            <a:endParaRPr sz="1200">
              <a:highlight>
                <a:srgbClr val="F7D0C3"/>
              </a:highlight>
              <a:latin typeface="Mada"/>
              <a:ea typeface="Mada"/>
              <a:cs typeface="Mada"/>
              <a:sym typeface="Mada"/>
            </a:endParaRPr>
          </a:p>
        </p:txBody>
      </p:sp>
      <p:pic>
        <p:nvPicPr>
          <p:cNvPr id="2934" name="Google Shape;2934;p29"/>
          <p:cNvPicPr preferRelativeResize="0"/>
          <p:nvPr/>
        </p:nvPicPr>
        <p:blipFill rotWithShape="1">
          <a:blip r:embed="rId9">
            <a:alphaModFix/>
          </a:blip>
          <a:srcRect b="0" l="0" r="5249" t="0"/>
          <a:stretch/>
        </p:blipFill>
        <p:spPr>
          <a:xfrm>
            <a:off x="4235338" y="8760025"/>
            <a:ext cx="1053125" cy="1047125"/>
          </a:xfrm>
          <a:prstGeom prst="rect">
            <a:avLst/>
          </a:prstGeom>
          <a:noFill/>
          <a:ln>
            <a:noFill/>
          </a:ln>
        </p:spPr>
      </p:pic>
      <p:sp>
        <p:nvSpPr>
          <p:cNvPr id="2935" name="Google Shape;2935;p29"/>
          <p:cNvSpPr txBox="1"/>
          <p:nvPr/>
        </p:nvSpPr>
        <p:spPr>
          <a:xfrm>
            <a:off x="252275" y="9988050"/>
            <a:ext cx="6191700" cy="55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000">
                <a:solidFill>
                  <a:srgbClr val="6AA84F"/>
                </a:solidFill>
                <a:highlight>
                  <a:srgbClr val="FFFFFF"/>
                </a:highlight>
                <a:latin typeface="Mada"/>
                <a:ea typeface="Mada"/>
                <a:cs typeface="Mada"/>
                <a:sym typeface="Mada"/>
              </a:rPr>
              <a:t>Two types of radiotherapy</a:t>
            </a:r>
            <a:r>
              <a:rPr lang="en-GB" sz="1000">
                <a:solidFill>
                  <a:srgbClr val="6AA84F"/>
                </a:solidFill>
                <a:highlight>
                  <a:srgbClr val="FFFFFF"/>
                </a:highlight>
                <a:latin typeface="Mada"/>
                <a:ea typeface="Mada"/>
                <a:cs typeface="Mada"/>
                <a:sym typeface="Mada"/>
              </a:rPr>
              <a:t>:</a:t>
            </a:r>
            <a:endParaRPr sz="1000">
              <a:solidFill>
                <a:srgbClr val="6AA84F"/>
              </a:solidFill>
              <a:highlight>
                <a:srgbClr val="FFFFFF"/>
              </a:highlight>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highlight>
                  <a:srgbClr val="FFFFFF"/>
                </a:highlight>
                <a:latin typeface="Mada"/>
                <a:ea typeface="Mada"/>
                <a:cs typeface="Mada"/>
                <a:sym typeface="Mada"/>
              </a:rPr>
              <a:t>From outside: External Beam Radiation Therapy (EBRT)</a:t>
            </a:r>
            <a:endParaRPr sz="1000">
              <a:solidFill>
                <a:srgbClr val="6AA84F"/>
              </a:solidFill>
              <a:highlight>
                <a:srgbClr val="FFFFFF"/>
              </a:highlight>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highlight>
                  <a:srgbClr val="FFFFFF"/>
                </a:highlight>
                <a:latin typeface="Mada"/>
                <a:ea typeface="Mada"/>
                <a:cs typeface="Mada"/>
                <a:sym typeface="Mada"/>
              </a:rPr>
              <a:t>From inside: Brachytherapy (better because it doesn't affect adjacent tissues as EBRT)</a:t>
            </a:r>
            <a:endParaRPr sz="1000">
              <a:solidFill>
                <a:srgbClr val="6AA84F"/>
              </a:solidFill>
              <a:highlight>
                <a:srgbClr val="FFFFFF"/>
              </a:highlight>
              <a:latin typeface="Mada"/>
              <a:ea typeface="Mada"/>
              <a:cs typeface="Mada"/>
              <a:sym typeface="Mad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9" name="Shape 2939"/>
        <p:cNvGrpSpPr/>
        <p:nvPr/>
      </p:nvGrpSpPr>
      <p:grpSpPr>
        <a:xfrm>
          <a:off x="0" y="0"/>
          <a:ext cx="0" cy="0"/>
          <a:chOff x="0" y="0"/>
          <a:chExt cx="0" cy="0"/>
        </a:xfrm>
      </p:grpSpPr>
      <p:sp>
        <p:nvSpPr>
          <p:cNvPr id="2940" name="Google Shape;2940;p30"/>
          <p:cNvSpPr/>
          <p:nvPr/>
        </p:nvSpPr>
        <p:spPr>
          <a:xfrm>
            <a:off x="2666825" y="6904250"/>
            <a:ext cx="2298000" cy="28683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3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30"/>
          <p:cNvSpPr/>
          <p:nvPr/>
        </p:nvSpPr>
        <p:spPr>
          <a:xfrm>
            <a:off x="74475" y="9947500"/>
            <a:ext cx="7440600" cy="6684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solidFill>
                <a:srgbClr val="1C4588"/>
              </a:solidFill>
              <a:latin typeface="Mada"/>
              <a:ea typeface="Mada"/>
              <a:cs typeface="Mada"/>
              <a:sym typeface="Mada"/>
            </a:endParaRPr>
          </a:p>
        </p:txBody>
      </p:sp>
      <p:sp>
        <p:nvSpPr>
          <p:cNvPr id="2943" name="Google Shape;2943;p30"/>
          <p:cNvSpPr txBox="1"/>
          <p:nvPr/>
        </p:nvSpPr>
        <p:spPr>
          <a:xfrm>
            <a:off x="2266400" y="239100"/>
            <a:ext cx="2953200" cy="41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Testicular</a:t>
            </a:r>
            <a:r>
              <a:rPr b="1" lang="en-GB" sz="2200">
                <a:solidFill>
                  <a:srgbClr val="006D77"/>
                </a:solidFill>
                <a:latin typeface="Lora"/>
                <a:ea typeface="Lora"/>
                <a:cs typeface="Lora"/>
                <a:sym typeface="Lora"/>
              </a:rPr>
              <a:t> Tumors</a:t>
            </a:r>
            <a:endParaRPr sz="2200"/>
          </a:p>
        </p:txBody>
      </p:sp>
      <p:sp>
        <p:nvSpPr>
          <p:cNvPr id="2944" name="Google Shape;2944;p30"/>
          <p:cNvSpPr txBox="1"/>
          <p:nvPr/>
        </p:nvSpPr>
        <p:spPr>
          <a:xfrm rot="484">
            <a:off x="738375" y="4371913"/>
            <a:ext cx="2130900" cy="95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chemeClr val="dk1"/>
                </a:solidFill>
                <a:latin typeface="Mada"/>
                <a:ea typeface="Mada"/>
                <a:cs typeface="Mada"/>
                <a:sym typeface="Mada"/>
              </a:rPr>
              <a:t>Non-</a:t>
            </a:r>
            <a:r>
              <a:rPr b="1" lang="en-GB">
                <a:latin typeface="Mada"/>
                <a:ea typeface="Mada"/>
                <a:cs typeface="Mada"/>
                <a:sym typeface="Mada"/>
              </a:rPr>
              <a:t>Seminomas(50%)</a:t>
            </a:r>
            <a:endParaRPr b="1">
              <a:latin typeface="Mada"/>
              <a:ea typeface="Mada"/>
              <a:cs typeface="Mada"/>
              <a:sym typeface="Mada"/>
            </a:endParaRPr>
          </a:p>
          <a:p>
            <a:pPr indent="-152400" lvl="0" marL="179999" rtl="0" algn="l">
              <a:spcBef>
                <a:spcPts val="0"/>
              </a:spcBef>
              <a:spcAft>
                <a:spcPts val="0"/>
              </a:spcAft>
              <a:buClr>
                <a:srgbClr val="1C4588"/>
              </a:buClr>
              <a:buSzPts val="900"/>
              <a:buFont typeface="Mada"/>
              <a:buChar char="●"/>
            </a:pPr>
            <a:r>
              <a:rPr lang="en-GB" sz="900">
                <a:solidFill>
                  <a:srgbClr val="1C4588"/>
                </a:solidFill>
                <a:latin typeface="Mada"/>
                <a:ea typeface="Mada"/>
                <a:cs typeface="Mada"/>
                <a:sym typeface="Mada"/>
              </a:rPr>
              <a:t>Arise from primitive germinal cells.</a:t>
            </a:r>
            <a:endParaRPr sz="900">
              <a:solidFill>
                <a:srgbClr val="1C4588"/>
              </a:solidFill>
              <a:latin typeface="Mada"/>
              <a:ea typeface="Mada"/>
              <a:cs typeface="Mada"/>
              <a:sym typeface="Mada"/>
            </a:endParaRPr>
          </a:p>
          <a:p>
            <a:pPr indent="-152400" lvl="0" marL="179999" rtl="0" algn="l">
              <a:spcBef>
                <a:spcPts val="0"/>
              </a:spcBef>
              <a:spcAft>
                <a:spcPts val="0"/>
              </a:spcAft>
              <a:buClr>
                <a:srgbClr val="1C4588"/>
              </a:buClr>
              <a:buSzPts val="900"/>
              <a:buFont typeface="Mada"/>
              <a:buChar char="●"/>
            </a:pPr>
            <a:r>
              <a:rPr lang="en-GB" sz="900">
                <a:solidFill>
                  <a:srgbClr val="1C4588"/>
                </a:solidFill>
                <a:latin typeface="Mada"/>
                <a:ea typeface="Mada"/>
                <a:cs typeface="Mada"/>
                <a:sym typeface="Mada"/>
              </a:rPr>
              <a:t>Classified according to the degree of differentiation.</a:t>
            </a:r>
            <a:endParaRPr b="1" sz="900">
              <a:latin typeface="Mada"/>
              <a:ea typeface="Mada"/>
              <a:cs typeface="Mada"/>
              <a:sym typeface="Mada"/>
            </a:endParaRPr>
          </a:p>
        </p:txBody>
      </p:sp>
      <p:sp>
        <p:nvSpPr>
          <p:cNvPr id="2945" name="Google Shape;2945;p30"/>
          <p:cNvSpPr txBox="1"/>
          <p:nvPr/>
        </p:nvSpPr>
        <p:spPr>
          <a:xfrm rot="589">
            <a:off x="929025" y="4991138"/>
            <a:ext cx="1749600" cy="36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ada"/>
                <a:ea typeface="Mada"/>
                <a:cs typeface="Mada"/>
                <a:sym typeface="Mada"/>
              </a:rPr>
              <a:t>Seminomas</a:t>
            </a:r>
            <a:r>
              <a:rPr b="1" lang="en-GB">
                <a:solidFill>
                  <a:schemeClr val="dk1"/>
                </a:solidFill>
                <a:latin typeface="Mada"/>
                <a:ea typeface="Mada"/>
                <a:cs typeface="Mada"/>
                <a:sym typeface="Mada"/>
              </a:rPr>
              <a:t>(50%)</a:t>
            </a:r>
            <a:endParaRPr b="1">
              <a:latin typeface="Mada"/>
              <a:ea typeface="Mada"/>
              <a:cs typeface="Mada"/>
              <a:sym typeface="Mada"/>
            </a:endParaRPr>
          </a:p>
        </p:txBody>
      </p:sp>
      <p:cxnSp>
        <p:nvCxnSpPr>
          <p:cNvPr id="2946" name="Google Shape;2946;p30"/>
          <p:cNvCxnSpPr/>
          <p:nvPr/>
        </p:nvCxnSpPr>
        <p:spPr>
          <a:xfrm flipH="1" rot="5400000">
            <a:off x="287433" y="4002236"/>
            <a:ext cx="746100" cy="441000"/>
          </a:xfrm>
          <a:prstGeom prst="bentConnector3">
            <a:avLst>
              <a:gd fmla="val 2587" name="adj1"/>
            </a:avLst>
          </a:prstGeom>
          <a:noFill/>
          <a:ln cap="flat" cmpd="sng" w="19050">
            <a:solidFill>
              <a:srgbClr val="9DE2DE"/>
            </a:solidFill>
            <a:prstDash val="dash"/>
            <a:round/>
            <a:headEnd len="med" w="med" type="oval"/>
            <a:tailEnd len="med" w="med" type="none"/>
          </a:ln>
        </p:spPr>
      </p:cxnSp>
      <p:cxnSp>
        <p:nvCxnSpPr>
          <p:cNvPr id="2947" name="Google Shape;2947;p30"/>
          <p:cNvCxnSpPr/>
          <p:nvPr/>
        </p:nvCxnSpPr>
        <p:spPr>
          <a:xfrm flipH="1" rot="5400000">
            <a:off x="419925" y="4676613"/>
            <a:ext cx="545700" cy="472500"/>
          </a:xfrm>
          <a:prstGeom prst="bentConnector3">
            <a:avLst>
              <a:gd fmla="val 399" name="adj1"/>
            </a:avLst>
          </a:prstGeom>
          <a:noFill/>
          <a:ln cap="flat" cmpd="sng" w="19050">
            <a:solidFill>
              <a:srgbClr val="9DE2DE"/>
            </a:solidFill>
            <a:prstDash val="dash"/>
            <a:round/>
            <a:headEnd len="med" w="med" type="oval"/>
            <a:tailEnd len="med" w="med" type="none"/>
          </a:ln>
        </p:spPr>
      </p:cxnSp>
      <p:cxnSp>
        <p:nvCxnSpPr>
          <p:cNvPr id="2948" name="Google Shape;2948;p30"/>
          <p:cNvCxnSpPr>
            <a:stCxn id="2949" idx="1"/>
          </p:cNvCxnSpPr>
          <p:nvPr/>
        </p:nvCxnSpPr>
        <p:spPr>
          <a:xfrm rot="10800000">
            <a:off x="2691187" y="4636856"/>
            <a:ext cx="1014300" cy="3900"/>
          </a:xfrm>
          <a:prstGeom prst="bentConnector3">
            <a:avLst>
              <a:gd fmla="val 50000" name="adj1"/>
            </a:avLst>
          </a:prstGeom>
          <a:noFill/>
          <a:ln cap="flat" cmpd="sng" w="19050">
            <a:solidFill>
              <a:srgbClr val="9DE2DE"/>
            </a:solidFill>
            <a:prstDash val="dash"/>
            <a:round/>
            <a:headEnd len="med" w="med" type="oval"/>
            <a:tailEnd len="med" w="med" type="none"/>
          </a:ln>
        </p:spPr>
      </p:cxnSp>
      <p:cxnSp>
        <p:nvCxnSpPr>
          <p:cNvPr id="2950" name="Google Shape;2950;p30"/>
          <p:cNvCxnSpPr/>
          <p:nvPr/>
        </p:nvCxnSpPr>
        <p:spPr>
          <a:xfrm flipH="1" rot="5400000">
            <a:off x="3424730" y="4736407"/>
            <a:ext cx="369000" cy="225000"/>
          </a:xfrm>
          <a:prstGeom prst="bentConnector3">
            <a:avLst>
              <a:gd fmla="val 5715" name="adj1"/>
            </a:avLst>
          </a:prstGeom>
          <a:noFill/>
          <a:ln cap="flat" cmpd="sng" w="19050">
            <a:solidFill>
              <a:srgbClr val="9DE2DE"/>
            </a:solidFill>
            <a:prstDash val="dash"/>
            <a:round/>
            <a:headEnd len="med" w="med" type="oval"/>
            <a:tailEnd len="med" w="med" type="none"/>
          </a:ln>
        </p:spPr>
      </p:cxnSp>
      <p:cxnSp>
        <p:nvCxnSpPr>
          <p:cNvPr id="2951" name="Google Shape;2951;p30"/>
          <p:cNvCxnSpPr/>
          <p:nvPr/>
        </p:nvCxnSpPr>
        <p:spPr>
          <a:xfrm rot="5400000">
            <a:off x="3353526" y="4195340"/>
            <a:ext cx="511500" cy="258600"/>
          </a:xfrm>
          <a:prstGeom prst="bentConnector3">
            <a:avLst>
              <a:gd fmla="val 7214" name="adj1"/>
            </a:avLst>
          </a:prstGeom>
          <a:noFill/>
          <a:ln cap="flat" cmpd="sng" w="19050">
            <a:solidFill>
              <a:srgbClr val="9DE2DE"/>
            </a:solidFill>
            <a:prstDash val="dash"/>
            <a:round/>
            <a:headEnd len="med" w="med" type="oval"/>
            <a:tailEnd len="med" w="med" type="none"/>
          </a:ln>
        </p:spPr>
      </p:cxnSp>
      <p:cxnSp>
        <p:nvCxnSpPr>
          <p:cNvPr id="2952" name="Google Shape;2952;p30"/>
          <p:cNvCxnSpPr/>
          <p:nvPr/>
        </p:nvCxnSpPr>
        <p:spPr>
          <a:xfrm flipH="1" rot="5400000">
            <a:off x="3374849" y="5187566"/>
            <a:ext cx="468900" cy="213600"/>
          </a:xfrm>
          <a:prstGeom prst="bentConnector3">
            <a:avLst>
              <a:gd fmla="val 3370" name="adj1"/>
            </a:avLst>
          </a:prstGeom>
          <a:noFill/>
          <a:ln cap="flat" cmpd="sng" w="19050">
            <a:solidFill>
              <a:srgbClr val="9DE2DE"/>
            </a:solidFill>
            <a:prstDash val="dash"/>
            <a:round/>
            <a:headEnd len="med" w="med" type="oval"/>
            <a:tailEnd len="med" w="med" type="none"/>
          </a:ln>
        </p:spPr>
      </p:cxnSp>
      <p:sp>
        <p:nvSpPr>
          <p:cNvPr id="2953" name="Google Shape;2953;p30"/>
          <p:cNvSpPr txBox="1"/>
          <p:nvPr/>
        </p:nvSpPr>
        <p:spPr>
          <a:xfrm rot="603">
            <a:off x="3684475" y="3899863"/>
            <a:ext cx="1709400" cy="32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ada"/>
                <a:ea typeface="Mada"/>
                <a:cs typeface="Mada"/>
                <a:sym typeface="Mada"/>
              </a:rPr>
              <a:t>Teratomas </a:t>
            </a:r>
            <a:endParaRPr b="1">
              <a:latin typeface="Mada"/>
              <a:ea typeface="Mada"/>
              <a:cs typeface="Mada"/>
              <a:sym typeface="Mada"/>
            </a:endParaRPr>
          </a:p>
        </p:txBody>
      </p:sp>
      <p:sp>
        <p:nvSpPr>
          <p:cNvPr id="2949" name="Google Shape;2949;p30"/>
          <p:cNvSpPr txBox="1"/>
          <p:nvPr/>
        </p:nvSpPr>
        <p:spPr>
          <a:xfrm rot="603">
            <a:off x="3705487" y="4411256"/>
            <a:ext cx="1709400" cy="4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ada"/>
                <a:ea typeface="Mada"/>
                <a:cs typeface="Mada"/>
                <a:sym typeface="Mada"/>
              </a:rPr>
              <a:t>Yolk sac tumors </a:t>
            </a:r>
            <a:endParaRPr b="1">
              <a:latin typeface="Mada"/>
              <a:ea typeface="Mada"/>
              <a:cs typeface="Mada"/>
              <a:sym typeface="Mada"/>
            </a:endParaRPr>
          </a:p>
        </p:txBody>
      </p:sp>
      <p:sp>
        <p:nvSpPr>
          <p:cNvPr id="2954" name="Google Shape;2954;p30"/>
          <p:cNvSpPr txBox="1"/>
          <p:nvPr/>
        </p:nvSpPr>
        <p:spPr>
          <a:xfrm rot="603">
            <a:off x="3677452" y="4803476"/>
            <a:ext cx="1709400" cy="4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ada"/>
                <a:ea typeface="Mada"/>
                <a:cs typeface="Mada"/>
                <a:sym typeface="Mada"/>
              </a:rPr>
              <a:t>Embryonal</a:t>
            </a:r>
            <a:endParaRPr b="1">
              <a:latin typeface="Mada"/>
              <a:ea typeface="Mada"/>
              <a:cs typeface="Mada"/>
              <a:sym typeface="Mada"/>
            </a:endParaRPr>
          </a:p>
        </p:txBody>
      </p:sp>
      <p:sp>
        <p:nvSpPr>
          <p:cNvPr id="2955" name="Google Shape;2955;p30"/>
          <p:cNvSpPr txBox="1"/>
          <p:nvPr/>
        </p:nvSpPr>
        <p:spPr>
          <a:xfrm rot="403">
            <a:off x="3677449" y="5297013"/>
            <a:ext cx="2562000" cy="4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ada"/>
                <a:ea typeface="Mada"/>
                <a:cs typeface="Mada"/>
                <a:sym typeface="Mada"/>
              </a:rPr>
              <a:t>Mixed Germ cell tumor</a:t>
            </a:r>
            <a:endParaRPr b="1">
              <a:latin typeface="Mada"/>
              <a:ea typeface="Mada"/>
              <a:cs typeface="Mada"/>
              <a:sym typeface="Mada"/>
            </a:endParaRPr>
          </a:p>
        </p:txBody>
      </p:sp>
      <p:cxnSp>
        <p:nvCxnSpPr>
          <p:cNvPr id="2956" name="Google Shape;2956;p30"/>
          <p:cNvCxnSpPr/>
          <p:nvPr/>
        </p:nvCxnSpPr>
        <p:spPr>
          <a:xfrm flipH="1" rot="10800000">
            <a:off x="2200275" y="666600"/>
            <a:ext cx="2962200" cy="19200"/>
          </a:xfrm>
          <a:prstGeom prst="straightConnector1">
            <a:avLst/>
          </a:prstGeom>
          <a:noFill/>
          <a:ln cap="flat" cmpd="sng" w="19050">
            <a:solidFill>
              <a:srgbClr val="83C5BE"/>
            </a:solidFill>
            <a:prstDash val="solid"/>
            <a:round/>
            <a:headEnd len="med" w="med" type="oval"/>
            <a:tailEnd len="med" w="med" type="oval"/>
          </a:ln>
        </p:spPr>
      </p:cxnSp>
      <p:sp>
        <p:nvSpPr>
          <p:cNvPr id="2957" name="Google Shape;2957;p30"/>
          <p:cNvSpPr txBox="1"/>
          <p:nvPr/>
        </p:nvSpPr>
        <p:spPr>
          <a:xfrm>
            <a:off x="833400" y="3619838"/>
            <a:ext cx="15975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grpSp>
        <p:nvGrpSpPr>
          <p:cNvPr id="2958" name="Google Shape;2958;p30"/>
          <p:cNvGrpSpPr/>
          <p:nvPr/>
        </p:nvGrpSpPr>
        <p:grpSpPr>
          <a:xfrm>
            <a:off x="283056" y="3448277"/>
            <a:ext cx="467181" cy="476434"/>
            <a:chOff x="2410712" y="2415450"/>
            <a:chExt cx="312600" cy="312600"/>
          </a:xfrm>
        </p:grpSpPr>
        <p:sp>
          <p:nvSpPr>
            <p:cNvPr id="2959" name="Google Shape;2959;p3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3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61" name="Google Shape;2961;p30"/>
          <p:cNvSpPr txBox="1"/>
          <p:nvPr/>
        </p:nvSpPr>
        <p:spPr>
          <a:xfrm>
            <a:off x="740349" y="3474913"/>
            <a:ext cx="37476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Testicular tumors classification: </a:t>
            </a:r>
            <a:endParaRPr b="1" sz="1800">
              <a:solidFill>
                <a:srgbClr val="006D77"/>
              </a:solidFill>
              <a:highlight>
                <a:srgbClr val="EDF9F9"/>
              </a:highlight>
              <a:latin typeface="Lora"/>
              <a:ea typeface="Lora"/>
              <a:cs typeface="Lora"/>
              <a:sym typeface="Lora"/>
            </a:endParaRPr>
          </a:p>
        </p:txBody>
      </p:sp>
      <p:sp>
        <p:nvSpPr>
          <p:cNvPr id="2962" name="Google Shape;2962;p30"/>
          <p:cNvSpPr txBox="1"/>
          <p:nvPr/>
        </p:nvSpPr>
        <p:spPr>
          <a:xfrm>
            <a:off x="833400" y="5192413"/>
            <a:ext cx="2383200" cy="771600"/>
          </a:xfrm>
          <a:prstGeom prst="rect">
            <a:avLst/>
          </a:prstGeom>
          <a:noFill/>
          <a:ln>
            <a:noFill/>
          </a:ln>
        </p:spPr>
        <p:txBody>
          <a:bodyPr anchorCtr="0" anchor="t" bIns="91425" lIns="91425" spcFirstLastPara="1" rIns="91425" wrap="square" tIns="91425">
            <a:noAutofit/>
          </a:bodyPr>
          <a:lstStyle/>
          <a:p>
            <a:pPr indent="-152400" lvl="0" marL="89999" rtl="0" algn="l">
              <a:spcBef>
                <a:spcPts val="0"/>
              </a:spcBef>
              <a:spcAft>
                <a:spcPts val="0"/>
              </a:spcAft>
              <a:buClr>
                <a:srgbClr val="CEA320"/>
              </a:buClr>
              <a:buSzPts val="900"/>
              <a:buFont typeface="Mada"/>
              <a:buChar char="●"/>
            </a:pPr>
            <a:r>
              <a:rPr lang="en-GB" sz="900">
                <a:solidFill>
                  <a:srgbClr val="CEA320"/>
                </a:solidFill>
                <a:latin typeface="Mada"/>
                <a:ea typeface="Mada"/>
                <a:cs typeface="Mada"/>
                <a:sym typeface="Mada"/>
              </a:rPr>
              <a:t>The most common testicular tumor</a:t>
            </a:r>
            <a:endParaRPr sz="900">
              <a:solidFill>
                <a:srgbClr val="CEA320"/>
              </a:solidFill>
              <a:latin typeface="Mada"/>
              <a:ea typeface="Mada"/>
              <a:cs typeface="Mada"/>
              <a:sym typeface="Mada"/>
            </a:endParaRPr>
          </a:p>
          <a:p>
            <a:pPr indent="-152400" lvl="0" marL="89999" rtl="0" algn="l">
              <a:spcBef>
                <a:spcPts val="0"/>
              </a:spcBef>
              <a:spcAft>
                <a:spcPts val="0"/>
              </a:spcAft>
              <a:buClr>
                <a:srgbClr val="1C4588"/>
              </a:buClr>
              <a:buSzPts val="900"/>
              <a:buFont typeface="Mada"/>
              <a:buChar char="●"/>
            </a:pPr>
            <a:r>
              <a:rPr lang="en-GB" sz="900">
                <a:solidFill>
                  <a:srgbClr val="1C4588"/>
                </a:solidFill>
                <a:latin typeface="Mada"/>
                <a:ea typeface="Mada"/>
                <a:cs typeface="Mada"/>
                <a:sym typeface="Mada"/>
              </a:rPr>
              <a:t>A</a:t>
            </a:r>
            <a:r>
              <a:rPr lang="en-GB" sz="900">
                <a:solidFill>
                  <a:srgbClr val="1C4588"/>
                </a:solidFill>
                <a:latin typeface="Mada"/>
                <a:ea typeface="Mada"/>
                <a:cs typeface="Mada"/>
                <a:sym typeface="Mada"/>
              </a:rPr>
              <a:t>rise from seminiferous tubules</a:t>
            </a:r>
            <a:endParaRPr sz="900">
              <a:solidFill>
                <a:srgbClr val="1C4588"/>
              </a:solidFill>
              <a:latin typeface="Mada"/>
              <a:ea typeface="Mada"/>
              <a:cs typeface="Mada"/>
              <a:sym typeface="Mada"/>
            </a:endParaRPr>
          </a:p>
          <a:p>
            <a:pPr indent="-152400" lvl="0" marL="89999" rtl="0" algn="l">
              <a:spcBef>
                <a:spcPts val="0"/>
              </a:spcBef>
              <a:spcAft>
                <a:spcPts val="0"/>
              </a:spcAft>
              <a:buClr>
                <a:srgbClr val="1C4588"/>
              </a:buClr>
              <a:buSzPts val="900"/>
              <a:buFont typeface="Mada"/>
              <a:buChar char="●"/>
            </a:pPr>
            <a:r>
              <a:rPr lang="en-GB" sz="900">
                <a:solidFill>
                  <a:srgbClr val="1C4588"/>
                </a:solidFill>
                <a:latin typeface="Mada"/>
                <a:ea typeface="Mada"/>
                <a:cs typeface="Mada"/>
                <a:sym typeface="Mada"/>
              </a:rPr>
              <a:t>Relatively low-grade</a:t>
            </a:r>
            <a:endParaRPr sz="900">
              <a:solidFill>
                <a:srgbClr val="1C4588"/>
              </a:solidFill>
              <a:latin typeface="Mada"/>
              <a:ea typeface="Mada"/>
              <a:cs typeface="Mada"/>
              <a:sym typeface="Mada"/>
            </a:endParaRPr>
          </a:p>
          <a:p>
            <a:pPr indent="-152400" lvl="0" marL="89999" rtl="0" algn="l">
              <a:spcBef>
                <a:spcPts val="0"/>
              </a:spcBef>
              <a:spcAft>
                <a:spcPts val="0"/>
              </a:spcAft>
              <a:buClr>
                <a:srgbClr val="1C4588"/>
              </a:buClr>
              <a:buSzPts val="900"/>
              <a:buFont typeface="Mada"/>
              <a:buChar char="●"/>
            </a:pPr>
            <a:r>
              <a:rPr lang="en-GB" sz="900">
                <a:solidFill>
                  <a:srgbClr val="1C4588"/>
                </a:solidFill>
                <a:latin typeface="Mada"/>
                <a:ea typeface="Mada"/>
                <a:cs typeface="Mada"/>
                <a:sym typeface="Mada"/>
              </a:rPr>
              <a:t>Metastases occur mainly via the lymphatics and may involve the lungs</a:t>
            </a:r>
            <a:endParaRPr sz="900">
              <a:latin typeface="Mada"/>
              <a:ea typeface="Mada"/>
              <a:cs typeface="Mada"/>
              <a:sym typeface="Mada"/>
            </a:endParaRPr>
          </a:p>
        </p:txBody>
      </p:sp>
      <p:sp>
        <p:nvSpPr>
          <p:cNvPr id="2963" name="Google Shape;2963;p30"/>
          <p:cNvSpPr txBox="1"/>
          <p:nvPr/>
        </p:nvSpPr>
        <p:spPr>
          <a:xfrm>
            <a:off x="738375" y="3785413"/>
            <a:ext cx="23832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1C4588"/>
                </a:solidFill>
                <a:latin typeface="Mada"/>
                <a:ea typeface="Mada"/>
                <a:cs typeface="Mada"/>
                <a:sym typeface="Mada"/>
              </a:rPr>
              <a:t>Occasionally,both types occur in the same testis.</a:t>
            </a:r>
            <a:endParaRPr sz="800">
              <a:solidFill>
                <a:srgbClr val="1C4588"/>
              </a:solidFill>
              <a:latin typeface="Mada"/>
              <a:ea typeface="Mada"/>
              <a:cs typeface="Mada"/>
              <a:sym typeface="Mada"/>
            </a:endParaRPr>
          </a:p>
          <a:p>
            <a:pPr indent="0" lvl="0" marL="0" rtl="0" algn="l">
              <a:spcBef>
                <a:spcPts val="0"/>
              </a:spcBef>
              <a:spcAft>
                <a:spcPts val="0"/>
              </a:spcAft>
              <a:buNone/>
            </a:pPr>
            <a:r>
              <a:t/>
            </a:r>
            <a:endParaRPr/>
          </a:p>
        </p:txBody>
      </p:sp>
      <p:pic>
        <p:nvPicPr>
          <p:cNvPr id="2964" name="Google Shape;2964;p30"/>
          <p:cNvPicPr preferRelativeResize="0"/>
          <p:nvPr/>
        </p:nvPicPr>
        <p:blipFill rotWithShape="1">
          <a:blip r:embed="rId3">
            <a:alphaModFix/>
          </a:blip>
          <a:srcRect b="57110" l="38852" r="38938" t="22773"/>
          <a:stretch/>
        </p:blipFill>
        <p:spPr>
          <a:xfrm>
            <a:off x="3254975" y="8800213"/>
            <a:ext cx="1131727" cy="847274"/>
          </a:xfrm>
          <a:prstGeom prst="rect">
            <a:avLst/>
          </a:prstGeom>
          <a:noFill/>
          <a:ln>
            <a:noFill/>
          </a:ln>
        </p:spPr>
      </p:pic>
      <p:sp>
        <p:nvSpPr>
          <p:cNvPr id="2965" name="Google Shape;2965;p30"/>
          <p:cNvSpPr txBox="1"/>
          <p:nvPr/>
        </p:nvSpPr>
        <p:spPr>
          <a:xfrm>
            <a:off x="833388" y="6097750"/>
            <a:ext cx="15975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grpSp>
        <p:nvGrpSpPr>
          <p:cNvPr id="2966" name="Google Shape;2966;p30"/>
          <p:cNvGrpSpPr/>
          <p:nvPr/>
        </p:nvGrpSpPr>
        <p:grpSpPr>
          <a:xfrm>
            <a:off x="283044" y="5926190"/>
            <a:ext cx="467181" cy="476434"/>
            <a:chOff x="2410712" y="2415450"/>
            <a:chExt cx="312600" cy="312600"/>
          </a:xfrm>
        </p:grpSpPr>
        <p:sp>
          <p:nvSpPr>
            <p:cNvPr id="2967" name="Google Shape;2967;p3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3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69" name="Google Shape;2969;p30"/>
          <p:cNvSpPr txBox="1"/>
          <p:nvPr/>
        </p:nvSpPr>
        <p:spPr>
          <a:xfrm>
            <a:off x="740336" y="5952825"/>
            <a:ext cx="37476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Investigations</a:t>
            </a:r>
            <a:r>
              <a:rPr b="1" lang="en-GB" sz="1800">
                <a:solidFill>
                  <a:srgbClr val="006D77"/>
                </a:solidFill>
                <a:highlight>
                  <a:srgbClr val="EDF9F9"/>
                </a:highlight>
                <a:latin typeface="Lora"/>
                <a:ea typeface="Lora"/>
                <a:cs typeface="Lora"/>
                <a:sym typeface="Lora"/>
              </a:rPr>
              <a:t>: </a:t>
            </a:r>
            <a:endParaRPr b="1" sz="1800">
              <a:solidFill>
                <a:srgbClr val="006D77"/>
              </a:solidFill>
              <a:highlight>
                <a:srgbClr val="EDF9F9"/>
              </a:highlight>
              <a:latin typeface="Lora"/>
              <a:ea typeface="Lora"/>
              <a:cs typeface="Lora"/>
              <a:sym typeface="Lora"/>
            </a:endParaRPr>
          </a:p>
        </p:txBody>
      </p:sp>
      <p:sp>
        <p:nvSpPr>
          <p:cNvPr id="2970" name="Google Shape;2970;p30"/>
          <p:cNvSpPr/>
          <p:nvPr/>
        </p:nvSpPr>
        <p:spPr>
          <a:xfrm>
            <a:off x="133825" y="6904250"/>
            <a:ext cx="2298000" cy="28209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30"/>
          <p:cNvSpPr/>
          <p:nvPr/>
        </p:nvSpPr>
        <p:spPr>
          <a:xfrm>
            <a:off x="5209825" y="6904250"/>
            <a:ext cx="2298000" cy="29160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30"/>
          <p:cNvSpPr/>
          <p:nvPr/>
        </p:nvSpPr>
        <p:spPr>
          <a:xfrm flipH="1">
            <a:off x="645791" y="6436103"/>
            <a:ext cx="1101819" cy="810236"/>
          </a:xfrm>
          <a:custGeom>
            <a:rect b="b" l="l" r="r" t="t"/>
            <a:pathLst>
              <a:path extrusionOk="0" h="12132" w="16498">
                <a:moveTo>
                  <a:pt x="7973" y="1"/>
                </a:moveTo>
                <a:cubicBezTo>
                  <a:pt x="7489" y="1"/>
                  <a:pt x="7030" y="47"/>
                  <a:pt x="6606" y="126"/>
                </a:cubicBezTo>
                <a:cubicBezTo>
                  <a:pt x="3445" y="716"/>
                  <a:pt x="576" y="3394"/>
                  <a:pt x="100" y="6519"/>
                </a:cubicBezTo>
                <a:cubicBezTo>
                  <a:pt x="26" y="7013"/>
                  <a:pt x="1" y="7501"/>
                  <a:pt x="23" y="7969"/>
                </a:cubicBezTo>
                <a:cubicBezTo>
                  <a:pt x="112" y="9903"/>
                  <a:pt x="1424" y="12132"/>
                  <a:pt x="4189" y="12132"/>
                </a:cubicBezTo>
                <a:cubicBezTo>
                  <a:pt x="4828" y="12132"/>
                  <a:pt x="5545" y="12012"/>
                  <a:pt x="6342" y="11743"/>
                </a:cubicBezTo>
                <a:cubicBezTo>
                  <a:pt x="9464" y="10688"/>
                  <a:pt x="14252" y="11303"/>
                  <a:pt x="15724" y="7969"/>
                </a:cubicBezTo>
                <a:cubicBezTo>
                  <a:pt x="16497" y="6214"/>
                  <a:pt x="15097" y="3742"/>
                  <a:pt x="13112" y="1998"/>
                </a:cubicBezTo>
                <a:cubicBezTo>
                  <a:pt x="11406" y="499"/>
                  <a:pt x="9558" y="1"/>
                  <a:pt x="797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30"/>
          <p:cNvSpPr txBox="1"/>
          <p:nvPr/>
        </p:nvSpPr>
        <p:spPr>
          <a:xfrm>
            <a:off x="573613" y="6568975"/>
            <a:ext cx="1269000" cy="5115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en-GB" sz="1600">
                <a:solidFill>
                  <a:srgbClr val="E29578"/>
                </a:solidFill>
                <a:latin typeface="Mada"/>
                <a:ea typeface="Mada"/>
                <a:cs typeface="Mada"/>
                <a:sym typeface="Mada"/>
              </a:rPr>
              <a:t>Imaging </a:t>
            </a:r>
            <a:endParaRPr sz="1600">
              <a:solidFill>
                <a:srgbClr val="E29578"/>
              </a:solidFill>
              <a:latin typeface="Playfair Display"/>
              <a:ea typeface="Playfair Display"/>
              <a:cs typeface="Playfair Display"/>
              <a:sym typeface="Playfair Display"/>
            </a:endParaRPr>
          </a:p>
        </p:txBody>
      </p:sp>
      <p:sp>
        <p:nvSpPr>
          <p:cNvPr id="2974" name="Google Shape;2974;p30"/>
          <p:cNvSpPr txBox="1"/>
          <p:nvPr/>
        </p:nvSpPr>
        <p:spPr>
          <a:xfrm>
            <a:off x="2755387" y="7307400"/>
            <a:ext cx="2130900" cy="1243200"/>
          </a:xfrm>
          <a:prstGeom prst="rect">
            <a:avLst/>
          </a:prstGeom>
          <a:noFill/>
          <a:ln>
            <a:noFill/>
          </a:ln>
        </p:spPr>
        <p:txBody>
          <a:bodyPr anchorCtr="0" anchor="t" bIns="0" lIns="0" spcFirstLastPara="1" rIns="0" wrap="square" tIns="6025">
            <a:noAutofit/>
          </a:bodyPr>
          <a:lstStyle/>
          <a:p>
            <a:pPr indent="0" lvl="0" marL="0" rtl="0" algn="l">
              <a:spcBef>
                <a:spcPts val="0"/>
              </a:spcBef>
              <a:spcAft>
                <a:spcPts val="0"/>
              </a:spcAft>
              <a:buNone/>
            </a:pPr>
            <a:r>
              <a:rPr b="1" lang="en-GB" sz="1200">
                <a:latin typeface="Mada"/>
                <a:ea typeface="Mada"/>
                <a:cs typeface="Mada"/>
                <a:sym typeface="Mada"/>
              </a:rPr>
              <a:t>Pathological diagnosis</a:t>
            </a:r>
            <a:r>
              <a:rPr lang="en-GB" sz="1200">
                <a:latin typeface="Mada"/>
                <a:ea typeface="Mada"/>
                <a:cs typeface="Mada"/>
                <a:sym typeface="Mada"/>
              </a:rPr>
              <a:t> made by performing an inguinal orchiectomy.</a:t>
            </a:r>
            <a:endParaRPr sz="1200">
              <a:latin typeface="Mada"/>
              <a:ea typeface="Mada"/>
              <a:cs typeface="Mada"/>
              <a:sym typeface="Mada"/>
            </a:endParaRPr>
          </a:p>
          <a:p>
            <a:pPr indent="0" lvl="0" marL="0" rtl="0" algn="l">
              <a:spcBef>
                <a:spcPts val="0"/>
              </a:spcBef>
              <a:spcAft>
                <a:spcPts val="0"/>
              </a:spcAft>
              <a:buNone/>
            </a:pPr>
            <a:r>
              <a:rPr b="1" lang="en-GB" sz="800">
                <a:solidFill>
                  <a:srgbClr val="6AA84F"/>
                </a:solidFill>
                <a:highlight>
                  <a:srgbClr val="FFFFFF"/>
                </a:highlight>
                <a:latin typeface="Mada"/>
                <a:ea typeface="Mada"/>
                <a:cs typeface="Mada"/>
                <a:sym typeface="Mada"/>
              </a:rPr>
              <a:t>No biopsy</a:t>
            </a:r>
            <a:r>
              <a:rPr lang="en-GB" sz="800">
                <a:solidFill>
                  <a:srgbClr val="6AA84F"/>
                </a:solidFill>
                <a:highlight>
                  <a:srgbClr val="FFFFFF"/>
                </a:highlight>
                <a:latin typeface="Mada"/>
                <a:ea typeface="Mada"/>
                <a:cs typeface="Mada"/>
                <a:sym typeface="Mada"/>
              </a:rPr>
              <a:t> is taken beforehand from the testis due to the risk of tumor cells  spillage and metastasis, thus they perform an inguinal incision and clamp the spermatic cord before taking biopsy, and then if it is a cancer the precede removing the whole testis. </a:t>
            </a:r>
            <a:endParaRPr sz="800">
              <a:solidFill>
                <a:srgbClr val="6AA84F"/>
              </a:solidFill>
              <a:latin typeface="Mada"/>
              <a:ea typeface="Mada"/>
              <a:cs typeface="Mada"/>
              <a:sym typeface="Mada"/>
            </a:endParaRPr>
          </a:p>
        </p:txBody>
      </p:sp>
      <p:sp>
        <p:nvSpPr>
          <p:cNvPr id="2975" name="Google Shape;2975;p30"/>
          <p:cNvSpPr/>
          <p:nvPr/>
        </p:nvSpPr>
        <p:spPr>
          <a:xfrm flipH="1">
            <a:off x="3251700" y="6437606"/>
            <a:ext cx="1128199" cy="807230"/>
          </a:xfrm>
          <a:custGeom>
            <a:rect b="b" l="l" r="r" t="t"/>
            <a:pathLst>
              <a:path extrusionOk="0" h="12087" w="16893">
                <a:moveTo>
                  <a:pt x="9066" y="1"/>
                </a:moveTo>
                <a:cubicBezTo>
                  <a:pt x="7695" y="1"/>
                  <a:pt x="6073" y="215"/>
                  <a:pt x="4159" y="725"/>
                </a:cubicBezTo>
                <a:cubicBezTo>
                  <a:pt x="1862" y="1337"/>
                  <a:pt x="375" y="2074"/>
                  <a:pt x="177" y="4210"/>
                </a:cubicBezTo>
                <a:cubicBezTo>
                  <a:pt x="1" y="6115"/>
                  <a:pt x="800" y="8433"/>
                  <a:pt x="2785" y="10177"/>
                </a:cubicBezTo>
                <a:cubicBezTo>
                  <a:pt x="4602" y="11773"/>
                  <a:pt x="6115" y="12087"/>
                  <a:pt x="7966" y="12087"/>
                </a:cubicBezTo>
                <a:cubicBezTo>
                  <a:pt x="8388" y="12087"/>
                  <a:pt x="8827" y="12070"/>
                  <a:pt x="9291" y="12049"/>
                </a:cubicBezTo>
                <a:cubicBezTo>
                  <a:pt x="12991" y="11881"/>
                  <a:pt x="16893" y="8342"/>
                  <a:pt x="15878" y="4210"/>
                </a:cubicBezTo>
                <a:cubicBezTo>
                  <a:pt x="15438" y="2422"/>
                  <a:pt x="13671" y="1"/>
                  <a:pt x="906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30"/>
          <p:cNvSpPr/>
          <p:nvPr/>
        </p:nvSpPr>
        <p:spPr>
          <a:xfrm flipH="1">
            <a:off x="5731591" y="6436103"/>
            <a:ext cx="1101819" cy="810236"/>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30"/>
          <p:cNvSpPr txBox="1"/>
          <p:nvPr/>
        </p:nvSpPr>
        <p:spPr>
          <a:xfrm>
            <a:off x="3090025" y="6563221"/>
            <a:ext cx="1461600" cy="5445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en-GB" sz="1300">
                <a:solidFill>
                  <a:srgbClr val="E29578"/>
                </a:solidFill>
                <a:latin typeface="Mada"/>
                <a:ea typeface="Mada"/>
                <a:cs typeface="Mada"/>
                <a:sym typeface="Mada"/>
              </a:rPr>
              <a:t>Pathological diagnosis</a:t>
            </a:r>
            <a:endParaRPr sz="1300">
              <a:solidFill>
                <a:srgbClr val="E29578"/>
              </a:solidFill>
              <a:latin typeface="Playfair Display"/>
              <a:ea typeface="Playfair Display"/>
              <a:cs typeface="Playfair Display"/>
              <a:sym typeface="Playfair Display"/>
            </a:endParaRPr>
          </a:p>
        </p:txBody>
      </p:sp>
      <p:sp>
        <p:nvSpPr>
          <p:cNvPr id="2978" name="Google Shape;2978;p30"/>
          <p:cNvSpPr txBox="1"/>
          <p:nvPr/>
        </p:nvSpPr>
        <p:spPr>
          <a:xfrm>
            <a:off x="5551700" y="6568971"/>
            <a:ext cx="1461600" cy="5445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en-GB" sz="1600">
                <a:solidFill>
                  <a:srgbClr val="E29578"/>
                </a:solidFill>
                <a:latin typeface="Mada"/>
                <a:ea typeface="Mada"/>
                <a:cs typeface="Mada"/>
                <a:sym typeface="Mada"/>
              </a:rPr>
              <a:t>Tumor markers</a:t>
            </a:r>
            <a:endParaRPr sz="1800">
              <a:solidFill>
                <a:srgbClr val="E29578"/>
              </a:solidFill>
              <a:latin typeface="Playfair Display"/>
              <a:ea typeface="Playfair Display"/>
              <a:cs typeface="Playfair Display"/>
              <a:sym typeface="Playfair Display"/>
            </a:endParaRPr>
          </a:p>
        </p:txBody>
      </p:sp>
      <p:sp>
        <p:nvSpPr>
          <p:cNvPr id="2979" name="Google Shape;2979;p30"/>
          <p:cNvSpPr txBox="1"/>
          <p:nvPr/>
        </p:nvSpPr>
        <p:spPr>
          <a:xfrm>
            <a:off x="26038" y="7322775"/>
            <a:ext cx="2200200" cy="1243200"/>
          </a:xfrm>
          <a:prstGeom prst="rect">
            <a:avLst/>
          </a:prstGeom>
          <a:noFill/>
          <a:ln>
            <a:noFill/>
          </a:ln>
        </p:spPr>
        <p:txBody>
          <a:bodyPr anchorCtr="0" anchor="t" bIns="0" lIns="0" spcFirstLastPara="1" rIns="0" wrap="square" tIns="6025">
            <a:noAutofit/>
          </a:bodyPr>
          <a:lstStyle/>
          <a:p>
            <a:pPr indent="-173399" lvl="0" marL="457200" rtl="0" algn="l">
              <a:spcBef>
                <a:spcPts val="0"/>
              </a:spcBef>
              <a:spcAft>
                <a:spcPts val="0"/>
              </a:spcAft>
              <a:buClr>
                <a:srgbClr val="000000"/>
              </a:buClr>
              <a:buSzPts val="1200"/>
              <a:buFont typeface="Mada"/>
              <a:buChar char="●"/>
            </a:pPr>
            <a:r>
              <a:rPr b="1" lang="en-GB" sz="1200">
                <a:latin typeface="Mada"/>
                <a:ea typeface="Mada"/>
                <a:cs typeface="Mada"/>
                <a:sym typeface="Mada"/>
              </a:rPr>
              <a:t>Diagnosis</a:t>
            </a:r>
            <a:r>
              <a:rPr lang="en-GB" sz="1200">
                <a:latin typeface="Mada"/>
                <a:ea typeface="Mada"/>
                <a:cs typeface="Mada"/>
                <a:sym typeface="Mada"/>
              </a:rPr>
              <a:t> is confirmed by testicular ultrasound.</a:t>
            </a:r>
            <a:endParaRPr sz="1200">
              <a:latin typeface="Mada"/>
              <a:ea typeface="Mada"/>
              <a:cs typeface="Mada"/>
              <a:sym typeface="Mada"/>
            </a:endParaRPr>
          </a:p>
          <a:p>
            <a:pPr indent="0" lvl="0" marL="457200" rtl="0" algn="l">
              <a:spcBef>
                <a:spcPts val="0"/>
              </a:spcBef>
              <a:spcAft>
                <a:spcPts val="0"/>
              </a:spcAft>
              <a:buNone/>
            </a:pPr>
            <a:r>
              <a:t/>
            </a:r>
            <a:endParaRPr sz="1200">
              <a:latin typeface="Mada"/>
              <a:ea typeface="Mada"/>
              <a:cs typeface="Mada"/>
              <a:sym typeface="Mada"/>
            </a:endParaRPr>
          </a:p>
          <a:p>
            <a:pPr indent="-173399" lvl="0" marL="457200" rtl="0" algn="l">
              <a:spcBef>
                <a:spcPts val="0"/>
              </a:spcBef>
              <a:spcAft>
                <a:spcPts val="0"/>
              </a:spcAft>
              <a:buClr>
                <a:srgbClr val="000000"/>
              </a:buClr>
              <a:buSzPts val="1200"/>
              <a:buFont typeface="Mada"/>
              <a:buChar char="●"/>
            </a:pPr>
            <a:r>
              <a:rPr b="1" lang="en-GB" sz="1200">
                <a:latin typeface="Mada"/>
                <a:ea typeface="Mada"/>
                <a:cs typeface="Mada"/>
                <a:sym typeface="Mada"/>
              </a:rPr>
              <a:t>Stage</a:t>
            </a:r>
            <a:r>
              <a:rPr lang="en-GB" sz="1200">
                <a:latin typeface="Mada"/>
                <a:ea typeface="Mada"/>
                <a:cs typeface="Mada"/>
                <a:sym typeface="Mada"/>
              </a:rPr>
              <a:t> is confirmed by thoraco -abdominal CT scanning.</a:t>
            </a:r>
            <a:r>
              <a:rPr b="1" baseline="30000" lang="en-GB" sz="1200">
                <a:latin typeface="Mada"/>
                <a:ea typeface="Mada"/>
                <a:cs typeface="Mada"/>
                <a:sym typeface="Mada"/>
              </a:rPr>
              <a:t>2</a:t>
            </a:r>
            <a:endParaRPr b="1" baseline="30000" sz="1200">
              <a:latin typeface="Mada"/>
              <a:ea typeface="Mada"/>
              <a:cs typeface="Mada"/>
              <a:sym typeface="Mada"/>
            </a:endParaRPr>
          </a:p>
          <a:p>
            <a:pPr indent="-97199" lvl="0" marL="457200" rtl="0" algn="l">
              <a:spcBef>
                <a:spcPts val="0"/>
              </a:spcBef>
              <a:spcAft>
                <a:spcPts val="0"/>
              </a:spcAft>
              <a:buNone/>
            </a:pPr>
            <a:r>
              <a:t/>
            </a:r>
            <a:endParaRPr sz="1200">
              <a:latin typeface="Mada"/>
              <a:ea typeface="Mada"/>
              <a:cs typeface="Mada"/>
              <a:sym typeface="Mada"/>
            </a:endParaRPr>
          </a:p>
        </p:txBody>
      </p:sp>
      <p:sp>
        <p:nvSpPr>
          <p:cNvPr id="2980" name="Google Shape;2980;p30"/>
          <p:cNvSpPr txBox="1"/>
          <p:nvPr/>
        </p:nvSpPr>
        <p:spPr>
          <a:xfrm>
            <a:off x="5314863" y="7247888"/>
            <a:ext cx="2200200" cy="545700"/>
          </a:xfrm>
          <a:prstGeom prst="rect">
            <a:avLst/>
          </a:prstGeom>
          <a:noFill/>
          <a:ln>
            <a:noFill/>
          </a:ln>
        </p:spPr>
        <p:txBody>
          <a:bodyPr anchorCtr="0" anchor="t" bIns="0" lIns="0" spcFirstLastPara="1" rIns="0" wrap="square" tIns="6025">
            <a:noAutofit/>
          </a:bodyPr>
          <a:lstStyle/>
          <a:p>
            <a:pPr indent="0" lvl="0" marL="0" rtl="0" algn="l">
              <a:spcBef>
                <a:spcPts val="0"/>
              </a:spcBef>
              <a:spcAft>
                <a:spcPts val="0"/>
              </a:spcAft>
              <a:buNone/>
            </a:pPr>
            <a:r>
              <a:rPr b="1" lang="en-GB" sz="1200">
                <a:latin typeface="Mada"/>
                <a:ea typeface="Mada"/>
                <a:cs typeface="Mada"/>
                <a:sym typeface="Mada"/>
              </a:rPr>
              <a:t>Tumor markers</a:t>
            </a:r>
            <a:r>
              <a:rPr b="1" baseline="30000" lang="en-GB" sz="1200">
                <a:latin typeface="Mada"/>
                <a:ea typeface="Mada"/>
                <a:cs typeface="Mada"/>
                <a:sym typeface="Mada"/>
              </a:rPr>
              <a:t>3</a:t>
            </a:r>
            <a:r>
              <a:rPr lang="en-GB" sz="1200">
                <a:latin typeface="Mada"/>
                <a:ea typeface="Mada"/>
                <a:cs typeface="Mada"/>
                <a:sym typeface="Mada"/>
              </a:rPr>
              <a:t> are useful in staging and assessing response to treatment.</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457200" rtl="0" algn="l">
              <a:spcBef>
                <a:spcPts val="0"/>
              </a:spcBef>
              <a:spcAft>
                <a:spcPts val="0"/>
              </a:spcAft>
              <a:buNone/>
            </a:pPr>
            <a:r>
              <a:t/>
            </a:r>
            <a:endParaRPr sz="1200">
              <a:latin typeface="Mada"/>
              <a:ea typeface="Mada"/>
              <a:cs typeface="Mada"/>
              <a:sym typeface="Mada"/>
            </a:endParaRPr>
          </a:p>
        </p:txBody>
      </p:sp>
      <p:sp>
        <p:nvSpPr>
          <p:cNvPr id="2981" name="Google Shape;2981;p30"/>
          <p:cNvSpPr txBox="1"/>
          <p:nvPr/>
        </p:nvSpPr>
        <p:spPr>
          <a:xfrm>
            <a:off x="5077699" y="7817975"/>
            <a:ext cx="2383200" cy="1786500"/>
          </a:xfrm>
          <a:prstGeom prst="rect">
            <a:avLst/>
          </a:prstGeom>
          <a:noFill/>
          <a:ln>
            <a:noFill/>
          </a:ln>
        </p:spPr>
        <p:txBody>
          <a:bodyPr anchorCtr="0" anchor="t" bIns="91425" lIns="91425" spcFirstLastPara="1" rIns="91425" wrap="square" tIns="91425">
            <a:noAutofit/>
          </a:bodyPr>
          <a:lstStyle/>
          <a:p>
            <a:pPr indent="-158750" lvl="0" marL="360000" rtl="0" algn="l">
              <a:spcBef>
                <a:spcPts val="0"/>
              </a:spcBef>
              <a:spcAft>
                <a:spcPts val="0"/>
              </a:spcAft>
              <a:buClr>
                <a:schemeClr val="dk1"/>
              </a:buClr>
              <a:buSzPts val="1000"/>
              <a:buFont typeface="Mada"/>
              <a:buChar char="●"/>
            </a:pPr>
            <a:r>
              <a:rPr lang="en-GB" sz="1000">
                <a:solidFill>
                  <a:schemeClr val="dk1"/>
                </a:solidFill>
                <a:highlight>
                  <a:srgbClr val="EDF9F9"/>
                </a:highlight>
                <a:latin typeface="Mada"/>
                <a:ea typeface="Mada"/>
                <a:cs typeface="Mada"/>
                <a:sym typeface="Mada"/>
              </a:rPr>
              <a:t>Alpha-fetoprotein (alpha FP):</a:t>
            </a:r>
            <a:endParaRPr sz="1000">
              <a:solidFill>
                <a:schemeClr val="dk1"/>
              </a:solidFill>
              <a:highlight>
                <a:srgbClr val="EDF9F9"/>
              </a:highlight>
              <a:latin typeface="Mada"/>
              <a:ea typeface="Mada"/>
              <a:cs typeface="Mada"/>
              <a:sym typeface="Mada"/>
            </a:endParaRPr>
          </a:p>
          <a:p>
            <a:pPr indent="-168275" lvl="1" marL="5400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Produced by</a:t>
            </a:r>
            <a:r>
              <a:rPr b="1" lang="en-GB" sz="1000">
                <a:solidFill>
                  <a:schemeClr val="dk1"/>
                </a:solidFill>
                <a:latin typeface="Mada"/>
                <a:ea typeface="Mada"/>
                <a:cs typeface="Mada"/>
                <a:sym typeface="Mada"/>
              </a:rPr>
              <a:t> yolk sac elements.</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168275" lvl="1" marL="5400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Not produced by </a:t>
            </a:r>
            <a:r>
              <a:rPr b="1" lang="en-GB" sz="1000">
                <a:solidFill>
                  <a:schemeClr val="dk1"/>
                </a:solidFill>
                <a:latin typeface="Mada"/>
                <a:ea typeface="Mada"/>
                <a:cs typeface="Mada"/>
                <a:sym typeface="Mada"/>
              </a:rPr>
              <a:t>seminomas.</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158750" lvl="0" marL="360000" rtl="0" algn="l">
              <a:spcBef>
                <a:spcPts val="0"/>
              </a:spcBef>
              <a:spcAft>
                <a:spcPts val="0"/>
              </a:spcAft>
              <a:buClr>
                <a:schemeClr val="dk1"/>
              </a:buClr>
              <a:buSzPts val="1000"/>
              <a:buFont typeface="Mada"/>
              <a:buChar char="●"/>
            </a:pPr>
            <a:r>
              <a:rPr lang="en-GB" sz="1000">
                <a:solidFill>
                  <a:schemeClr val="dk1"/>
                </a:solidFill>
                <a:highlight>
                  <a:srgbClr val="EDF9F9"/>
                </a:highlight>
                <a:latin typeface="Mada"/>
                <a:ea typeface="Mada"/>
                <a:cs typeface="Mada"/>
                <a:sym typeface="Mada"/>
              </a:rPr>
              <a:t>Beta-human chorionic gonadotrophin (beta HCG):</a:t>
            </a:r>
            <a:endParaRPr sz="1000">
              <a:solidFill>
                <a:schemeClr val="dk1"/>
              </a:solidFill>
              <a:highlight>
                <a:srgbClr val="EDF9F9"/>
              </a:highlight>
              <a:latin typeface="Mada"/>
              <a:ea typeface="Mada"/>
              <a:cs typeface="Mada"/>
              <a:sym typeface="Mada"/>
            </a:endParaRPr>
          </a:p>
          <a:p>
            <a:pPr indent="-168275" lvl="1" marL="5400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Produced by </a:t>
            </a:r>
            <a:r>
              <a:rPr b="1" lang="en-GB" sz="1000">
                <a:solidFill>
                  <a:schemeClr val="dk1"/>
                </a:solidFill>
                <a:latin typeface="Mada"/>
                <a:ea typeface="Mada"/>
                <a:cs typeface="Mada"/>
                <a:sym typeface="Mada"/>
              </a:rPr>
              <a:t>trophoblastic elements</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168275" lvl="1" marL="5400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Elevated in both </a:t>
            </a:r>
            <a:r>
              <a:rPr b="1" lang="en-GB" sz="1000">
                <a:solidFill>
                  <a:schemeClr val="dk1"/>
                </a:solidFill>
                <a:latin typeface="Mada"/>
                <a:ea typeface="Mada"/>
                <a:cs typeface="Mada"/>
                <a:sym typeface="Mada"/>
              </a:rPr>
              <a:t>teratomas</a:t>
            </a:r>
            <a:r>
              <a:rPr lang="en-GB" sz="1000">
                <a:solidFill>
                  <a:schemeClr val="dk1"/>
                </a:solidFill>
                <a:latin typeface="Mada"/>
                <a:ea typeface="Mada"/>
                <a:cs typeface="Mada"/>
                <a:sym typeface="Mada"/>
              </a:rPr>
              <a:t> and </a:t>
            </a:r>
            <a:r>
              <a:rPr b="1" lang="en-GB" sz="1000">
                <a:solidFill>
                  <a:schemeClr val="dk1"/>
                </a:solidFill>
                <a:latin typeface="Mada"/>
                <a:ea typeface="Mada"/>
                <a:cs typeface="Mada"/>
                <a:sym typeface="Mada"/>
              </a:rPr>
              <a:t>seminoma.</a:t>
            </a:r>
            <a:endParaRPr b="1" sz="1000">
              <a:solidFill>
                <a:schemeClr val="dk1"/>
              </a:solidFill>
              <a:latin typeface="Mada"/>
              <a:ea typeface="Mada"/>
              <a:cs typeface="Mada"/>
              <a:sym typeface="Mada"/>
            </a:endParaRPr>
          </a:p>
          <a:p>
            <a:pPr indent="-158750" lvl="0" marL="360000" rtl="0" algn="l">
              <a:spcBef>
                <a:spcPts val="0"/>
              </a:spcBef>
              <a:spcAft>
                <a:spcPts val="0"/>
              </a:spcAft>
              <a:buClr>
                <a:schemeClr val="dk1"/>
              </a:buClr>
              <a:buSzPts val="1000"/>
              <a:buFont typeface="Mada"/>
              <a:buChar char="●"/>
            </a:pPr>
            <a:r>
              <a:rPr lang="en-GB" sz="1000">
                <a:solidFill>
                  <a:schemeClr val="dk1"/>
                </a:solidFill>
                <a:highlight>
                  <a:srgbClr val="EDF9F9"/>
                </a:highlight>
                <a:latin typeface="Mada"/>
                <a:ea typeface="Mada"/>
                <a:cs typeface="Mada"/>
                <a:sym typeface="Mada"/>
              </a:rPr>
              <a:t>(</a:t>
            </a:r>
            <a:r>
              <a:rPr lang="en-GB" sz="1000">
                <a:solidFill>
                  <a:schemeClr val="dk1"/>
                </a:solidFill>
                <a:highlight>
                  <a:srgbClr val="EDF9F9"/>
                </a:highlight>
                <a:latin typeface="Mada"/>
                <a:ea typeface="Mada"/>
                <a:cs typeface="Mada"/>
                <a:sym typeface="Mada"/>
              </a:rPr>
              <a:t>LDH)  lactate dehydrogenase</a:t>
            </a:r>
            <a:endParaRPr sz="1000">
              <a:highlight>
                <a:srgbClr val="EDF9F9"/>
              </a:highlight>
              <a:latin typeface="Mada"/>
              <a:ea typeface="Mada"/>
              <a:cs typeface="Mada"/>
              <a:sym typeface="Mada"/>
            </a:endParaRPr>
          </a:p>
        </p:txBody>
      </p:sp>
      <p:sp>
        <p:nvSpPr>
          <p:cNvPr id="2982" name="Google Shape;2982;p30"/>
          <p:cNvSpPr txBox="1"/>
          <p:nvPr/>
        </p:nvSpPr>
        <p:spPr>
          <a:xfrm>
            <a:off x="-16000" y="9918550"/>
            <a:ext cx="7483500" cy="447600"/>
          </a:xfrm>
          <a:prstGeom prst="rect">
            <a:avLst/>
          </a:prstGeom>
          <a:noFill/>
          <a:ln>
            <a:noFill/>
          </a:ln>
        </p:spPr>
        <p:txBody>
          <a:bodyPr anchorCtr="0" anchor="t" bIns="91425" lIns="91425" spcFirstLastPara="1" rIns="91425" wrap="square" tIns="91425">
            <a:noAutofit/>
          </a:bodyPr>
          <a:lstStyle/>
          <a:p>
            <a:pPr indent="-53975" lvl="0" marL="179999" rtl="0" algn="l">
              <a:spcBef>
                <a:spcPts val="0"/>
              </a:spcBef>
              <a:spcAft>
                <a:spcPts val="0"/>
              </a:spcAft>
              <a:buClr>
                <a:srgbClr val="1C4588"/>
              </a:buClr>
              <a:buSzPts val="700"/>
              <a:buFont typeface="Mada"/>
              <a:buAutoNum type="arabicPeriod"/>
            </a:pPr>
            <a:r>
              <a:rPr lang="en-GB" sz="700">
                <a:solidFill>
                  <a:srgbClr val="1C4588"/>
                </a:solidFill>
                <a:latin typeface="Lora"/>
                <a:ea typeface="Lora"/>
                <a:cs typeface="Lora"/>
                <a:sym typeface="Lora"/>
              </a:rPr>
              <a:t>A hydrocoele in a young man mandates investigation, as testicular tumours may be accompanied by blood-stained effusion in the tunica vaginalis. There may be pain and swelling suggesting inflammation. The patient may have wrongly received treatment for ‘acute epididymitis’. Very rarely, patients with teratoma may complain of gynaecomastia. </a:t>
            </a:r>
            <a:r>
              <a:rPr lang="en-GB" sz="700">
                <a:solidFill>
                  <a:srgbClr val="999999"/>
                </a:solidFill>
                <a:latin typeface="Lora"/>
                <a:ea typeface="Lora"/>
                <a:cs typeface="Lora"/>
                <a:sym typeface="Lora"/>
              </a:rPr>
              <a:t>As a result of increased hcg (LH analogue) -&gt;  stimulate leydig cell -&gt; increased secretion of testosterone &amp; estrogen.</a:t>
            </a:r>
            <a:endParaRPr sz="700">
              <a:solidFill>
                <a:srgbClr val="1C4588"/>
              </a:solidFill>
              <a:latin typeface="Mada"/>
              <a:ea typeface="Mada"/>
              <a:cs typeface="Mada"/>
              <a:sym typeface="Mada"/>
            </a:endParaRPr>
          </a:p>
          <a:p>
            <a:pPr indent="-53975" lvl="0" marL="179999" rtl="0" algn="l">
              <a:spcBef>
                <a:spcPts val="0"/>
              </a:spcBef>
              <a:spcAft>
                <a:spcPts val="0"/>
              </a:spcAft>
              <a:buClr>
                <a:srgbClr val="1C4588"/>
              </a:buClr>
              <a:buSzPts val="700"/>
              <a:buFont typeface="Mada"/>
              <a:buAutoNum type="arabicPeriod"/>
            </a:pPr>
            <a:r>
              <a:rPr lang="en-GB" sz="700">
                <a:solidFill>
                  <a:srgbClr val="1C4588"/>
                </a:solidFill>
                <a:latin typeface="Mada"/>
                <a:ea typeface="Mada"/>
                <a:cs typeface="Mada"/>
                <a:sym typeface="Mada"/>
              </a:rPr>
              <a:t>CT is used to follow the response of enlarged lymph nodes to treatment.</a:t>
            </a:r>
            <a:endParaRPr sz="700">
              <a:solidFill>
                <a:srgbClr val="1C4588"/>
              </a:solidFill>
              <a:latin typeface="Mada"/>
              <a:ea typeface="Mada"/>
              <a:cs typeface="Mada"/>
              <a:sym typeface="Mada"/>
            </a:endParaRPr>
          </a:p>
          <a:p>
            <a:pPr indent="-53975" lvl="0" marL="179999" rtl="0" algn="l">
              <a:spcBef>
                <a:spcPts val="0"/>
              </a:spcBef>
              <a:spcAft>
                <a:spcPts val="0"/>
              </a:spcAft>
              <a:buClr>
                <a:srgbClr val="1C4588"/>
              </a:buClr>
              <a:buSzPts val="700"/>
              <a:buFont typeface="Mada"/>
              <a:buAutoNum type="arabicPeriod"/>
            </a:pPr>
            <a:r>
              <a:rPr lang="en-GB" sz="700">
                <a:solidFill>
                  <a:srgbClr val="1C4588"/>
                </a:solidFill>
                <a:latin typeface="Mada"/>
                <a:ea typeface="Mada"/>
                <a:cs typeface="Mada"/>
                <a:sym typeface="Mada"/>
              </a:rPr>
              <a:t>Measured As soon as a tumour is suspected, and before orchiectomy</a:t>
            </a:r>
            <a:r>
              <a:rPr lang="en-GB" sz="700">
                <a:solidFill>
                  <a:srgbClr val="6AA84F"/>
                </a:solidFill>
                <a:latin typeface="Mada"/>
                <a:ea typeface="Mada"/>
                <a:cs typeface="Mada"/>
                <a:sym typeface="Mada"/>
              </a:rPr>
              <a:t> </a:t>
            </a:r>
            <a:r>
              <a:rPr lang="en-GB" sz="700">
                <a:solidFill>
                  <a:srgbClr val="6AA84F"/>
                </a:solidFill>
                <a:highlight>
                  <a:srgbClr val="FFFFFF"/>
                </a:highlight>
                <a:latin typeface="Mada"/>
                <a:ea typeface="Mada"/>
                <a:cs typeface="Mada"/>
                <a:sym typeface="Mada"/>
              </a:rPr>
              <a:t>useful to increase the suspicion if there are +Ve. </a:t>
            </a:r>
            <a:r>
              <a:rPr lang="en-GB" sz="700">
                <a:solidFill>
                  <a:srgbClr val="FF0000"/>
                </a:solidFill>
                <a:highlight>
                  <a:srgbClr val="FFFFFF"/>
                </a:highlight>
                <a:latin typeface="Mada"/>
                <a:ea typeface="Mada"/>
                <a:cs typeface="Mada"/>
                <a:sym typeface="Mada"/>
              </a:rPr>
              <a:t>if they are normal that doesn't mean there's no cancer</a:t>
            </a:r>
            <a:endParaRPr sz="700">
              <a:solidFill>
                <a:srgbClr val="FF0000"/>
              </a:solidFill>
              <a:latin typeface="Mada"/>
              <a:ea typeface="Mada"/>
              <a:cs typeface="Mada"/>
              <a:sym typeface="Mada"/>
            </a:endParaRPr>
          </a:p>
          <a:p>
            <a:pPr indent="0" lvl="0" marL="0" rtl="0" algn="l">
              <a:spcBef>
                <a:spcPts val="0"/>
              </a:spcBef>
              <a:spcAft>
                <a:spcPts val="0"/>
              </a:spcAft>
              <a:buNone/>
            </a:pPr>
            <a:r>
              <a:t/>
            </a:r>
            <a:endParaRPr sz="700"/>
          </a:p>
        </p:txBody>
      </p:sp>
      <p:sp>
        <p:nvSpPr>
          <p:cNvPr id="2983" name="Google Shape;2983;p30"/>
          <p:cNvSpPr/>
          <p:nvPr/>
        </p:nvSpPr>
        <p:spPr>
          <a:xfrm rot="10800000">
            <a:off x="1824477" y="2308034"/>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84" name="Google Shape;2984;p30"/>
          <p:cNvCxnSpPr>
            <a:stCxn id="2983" idx="1"/>
          </p:cNvCxnSpPr>
          <p:nvPr/>
        </p:nvCxnSpPr>
        <p:spPr>
          <a:xfrm flipH="1" rot="10800000">
            <a:off x="2437677" y="2123534"/>
            <a:ext cx="1165500" cy="3414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2985" name="Google Shape;2985;p30"/>
          <p:cNvSpPr txBox="1"/>
          <p:nvPr/>
        </p:nvSpPr>
        <p:spPr>
          <a:xfrm flipH="1" rot="2067">
            <a:off x="1881650" y="2263917"/>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02</a:t>
            </a:r>
            <a:endParaRPr b="1" sz="2400">
              <a:solidFill>
                <a:srgbClr val="006D77"/>
              </a:solidFill>
              <a:latin typeface="Pathway Gothic One"/>
              <a:ea typeface="Pathway Gothic One"/>
              <a:cs typeface="Pathway Gothic One"/>
              <a:sym typeface="Pathway Gothic One"/>
            </a:endParaRPr>
          </a:p>
        </p:txBody>
      </p:sp>
      <p:sp>
        <p:nvSpPr>
          <p:cNvPr id="2986" name="Google Shape;2986;p30"/>
          <p:cNvSpPr/>
          <p:nvPr/>
        </p:nvSpPr>
        <p:spPr>
          <a:xfrm flipH="1">
            <a:off x="1824477" y="1132711"/>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87" name="Google Shape;2987;p30"/>
          <p:cNvCxnSpPr>
            <a:stCxn id="2986" idx="1"/>
          </p:cNvCxnSpPr>
          <p:nvPr/>
        </p:nvCxnSpPr>
        <p:spPr>
          <a:xfrm>
            <a:off x="2437677" y="1289611"/>
            <a:ext cx="1165500" cy="3414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2988" name="Google Shape;2988;p30"/>
          <p:cNvSpPr txBox="1"/>
          <p:nvPr/>
        </p:nvSpPr>
        <p:spPr>
          <a:xfrm>
            <a:off x="1881734" y="1088551"/>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01</a:t>
            </a:r>
            <a:endParaRPr b="1" sz="2400">
              <a:solidFill>
                <a:srgbClr val="006D77"/>
              </a:solidFill>
              <a:latin typeface="Pathway Gothic One"/>
              <a:ea typeface="Pathway Gothic One"/>
              <a:cs typeface="Pathway Gothic One"/>
              <a:sym typeface="Pathway Gothic One"/>
            </a:endParaRPr>
          </a:p>
        </p:txBody>
      </p:sp>
      <p:sp>
        <p:nvSpPr>
          <p:cNvPr id="2989" name="Google Shape;2989;p30"/>
          <p:cNvSpPr txBox="1"/>
          <p:nvPr/>
        </p:nvSpPr>
        <p:spPr>
          <a:xfrm>
            <a:off x="5374725" y="812375"/>
            <a:ext cx="2036400" cy="412800"/>
          </a:xfrm>
          <a:prstGeom prst="rect">
            <a:avLst/>
          </a:prstGeom>
          <a:noFill/>
          <a:ln>
            <a:noFill/>
          </a:ln>
        </p:spPr>
        <p:txBody>
          <a:bodyPr anchorCtr="0" anchor="t" bIns="91425" lIns="91425" spcFirstLastPara="1" rIns="91425" wrap="square" tIns="91425">
            <a:noAutofit/>
          </a:bodyPr>
          <a:lstStyle/>
          <a:p>
            <a:pPr indent="-2507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5 </a:t>
            </a:r>
            <a:r>
              <a:rPr lang="en-GB" sz="1000">
                <a:solidFill>
                  <a:schemeClr val="dk1"/>
                </a:solidFill>
                <a:latin typeface="Mada"/>
                <a:ea typeface="Mada"/>
                <a:cs typeface="Mada"/>
                <a:sym typeface="Mada"/>
              </a:rPr>
              <a:t>year</a:t>
            </a:r>
            <a:r>
              <a:rPr lang="en-GB" sz="1000">
                <a:solidFill>
                  <a:schemeClr val="dk1"/>
                </a:solidFill>
                <a:latin typeface="Mada"/>
                <a:ea typeface="Mada"/>
                <a:cs typeface="Mada"/>
                <a:sym typeface="Mada"/>
              </a:rPr>
              <a:t> survival possible In those with disease localized to testis more than 95%. </a:t>
            </a:r>
            <a:endParaRPr sz="1000">
              <a:solidFill>
                <a:schemeClr val="dk1"/>
              </a:solidFill>
              <a:latin typeface="Mada"/>
              <a:ea typeface="Mada"/>
              <a:cs typeface="Mada"/>
              <a:sym typeface="Mada"/>
            </a:endParaRPr>
          </a:p>
          <a:p>
            <a:pPr indent="-250700" lvl="0" marL="457200" rtl="0" algn="l">
              <a:spcBef>
                <a:spcPts val="0"/>
              </a:spcBef>
              <a:spcAft>
                <a:spcPts val="0"/>
              </a:spcAft>
              <a:buClr>
                <a:srgbClr val="6AA84F"/>
              </a:buClr>
              <a:buSzPts val="1000"/>
              <a:buFont typeface="Mada"/>
              <a:buChar char="●"/>
            </a:pPr>
            <a:r>
              <a:rPr lang="en-GB" sz="1000">
                <a:solidFill>
                  <a:srgbClr val="6AA84F"/>
                </a:solidFill>
                <a:highlight>
                  <a:schemeClr val="lt1"/>
                </a:highlight>
                <a:latin typeface="Mada"/>
                <a:ea typeface="Mada"/>
                <a:cs typeface="Mada"/>
                <a:sym typeface="Mada"/>
              </a:rPr>
              <a:t>It's a rapid growing tumor,  it only needs 3-4 weeks to duplicate it’s size. </a:t>
            </a:r>
            <a:endParaRPr sz="1000">
              <a:latin typeface="Mada"/>
              <a:ea typeface="Mada"/>
              <a:cs typeface="Mada"/>
              <a:sym typeface="Mada"/>
            </a:endParaRPr>
          </a:p>
        </p:txBody>
      </p:sp>
      <p:sp>
        <p:nvSpPr>
          <p:cNvPr id="2990" name="Google Shape;2990;p30"/>
          <p:cNvSpPr txBox="1"/>
          <p:nvPr/>
        </p:nvSpPr>
        <p:spPr>
          <a:xfrm>
            <a:off x="5651600" y="2231550"/>
            <a:ext cx="1876200" cy="640200"/>
          </a:xfrm>
          <a:prstGeom prst="rect">
            <a:avLst/>
          </a:prstGeom>
          <a:noFill/>
          <a:ln>
            <a:noFill/>
          </a:ln>
        </p:spPr>
        <p:txBody>
          <a:bodyPr anchorCtr="0" anchor="t" bIns="91425" lIns="91425" spcFirstLastPara="1" rIns="91425" wrap="square" tIns="91425">
            <a:noAutofit/>
          </a:bodyPr>
          <a:lstStyle/>
          <a:p>
            <a:pPr indent="-2507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Risk factors include </a:t>
            </a:r>
            <a:r>
              <a:rPr b="1" lang="en-GB" sz="1000">
                <a:solidFill>
                  <a:srgbClr val="CEA320"/>
                </a:solidFill>
                <a:latin typeface="Mada"/>
                <a:ea typeface="Mada"/>
                <a:cs typeface="Mada"/>
                <a:sym typeface="Mada"/>
              </a:rPr>
              <a:t>cryptorchidism</a:t>
            </a:r>
            <a:r>
              <a:rPr lang="en-GB" sz="1000">
                <a:solidFill>
                  <a:schemeClr val="dk1"/>
                </a:solidFill>
                <a:latin typeface="Mada"/>
                <a:ea typeface="Mada"/>
                <a:cs typeface="Mada"/>
                <a:sym typeface="Mada"/>
              </a:rPr>
              <a:t> and </a:t>
            </a:r>
            <a:r>
              <a:rPr b="1" lang="en-GB" sz="1000">
                <a:solidFill>
                  <a:schemeClr val="dk1"/>
                </a:solidFill>
                <a:latin typeface="Mada"/>
                <a:ea typeface="Mada"/>
                <a:cs typeface="Mada"/>
                <a:sym typeface="Mada"/>
              </a:rPr>
              <a:t>Klinefelter's</a:t>
            </a:r>
            <a:r>
              <a:rPr b="1" lang="en-GB" sz="1000">
                <a:solidFill>
                  <a:schemeClr val="dk1"/>
                </a:solidFill>
                <a:latin typeface="Mada"/>
                <a:ea typeface="Mada"/>
                <a:cs typeface="Mada"/>
                <a:sym typeface="Mada"/>
              </a:rPr>
              <a:t> syndrome</a:t>
            </a:r>
            <a:r>
              <a:rPr lang="en-GB" sz="1000">
                <a:solidFill>
                  <a:schemeClr val="dk1"/>
                </a:solidFill>
                <a:latin typeface="Mada"/>
                <a:ea typeface="Mada"/>
                <a:cs typeface="Mada"/>
                <a:sym typeface="Mada"/>
              </a:rPr>
              <a:t> </a:t>
            </a:r>
            <a:r>
              <a:rPr lang="en-GB" sz="1000">
                <a:solidFill>
                  <a:srgbClr val="6AA84F"/>
                </a:solidFill>
                <a:latin typeface="Mada"/>
                <a:ea typeface="Mada"/>
                <a:cs typeface="Mada"/>
                <a:sym typeface="Mada"/>
              </a:rPr>
              <a:t>(4</a:t>
            </a:r>
            <a:r>
              <a:rPr lang="en-GB" sz="1000">
                <a:solidFill>
                  <a:srgbClr val="6AA84F"/>
                </a:solidFill>
                <a:highlight>
                  <a:schemeClr val="lt1"/>
                </a:highlight>
                <a:latin typeface="Mada"/>
                <a:ea typeface="Mada"/>
                <a:cs typeface="Mada"/>
                <a:sym typeface="Mada"/>
              </a:rPr>
              <a:t>7, XXY)</a:t>
            </a:r>
            <a:endParaRPr sz="10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900">
                <a:solidFill>
                  <a:srgbClr val="1C4588"/>
                </a:solidFill>
                <a:latin typeface="Mada"/>
                <a:ea typeface="Mada"/>
                <a:cs typeface="Mada"/>
                <a:sym typeface="Mada"/>
              </a:rPr>
              <a:t>Orchidopexy </a:t>
            </a:r>
            <a:r>
              <a:rPr lang="en-GB" sz="900">
                <a:solidFill>
                  <a:srgbClr val="9E9E9E"/>
                </a:solidFill>
                <a:latin typeface="Mada"/>
                <a:ea typeface="Mada"/>
                <a:cs typeface="Mada"/>
                <a:sym typeface="Mada"/>
              </a:rPr>
              <a:t>(a surgery to move a testicle that has not descended or moved down to its proper place in the scrotum)</a:t>
            </a:r>
            <a:r>
              <a:rPr lang="en-GB" sz="900">
                <a:solidFill>
                  <a:srgbClr val="1C4588"/>
                </a:solidFill>
                <a:latin typeface="Mada"/>
                <a:ea typeface="Mada"/>
                <a:cs typeface="Mada"/>
                <a:sym typeface="Mada"/>
              </a:rPr>
              <a:t>does not reduce this risk but it allow the testis to be moved into a position where it allows regular self-examination</a:t>
            </a:r>
            <a:endParaRPr b="1" sz="1000">
              <a:solidFill>
                <a:srgbClr val="1C4588"/>
              </a:solidFill>
              <a:latin typeface="Mada"/>
              <a:ea typeface="Mada"/>
              <a:cs typeface="Mada"/>
              <a:sym typeface="Mada"/>
            </a:endParaRPr>
          </a:p>
        </p:txBody>
      </p:sp>
      <p:sp>
        <p:nvSpPr>
          <p:cNvPr id="2991" name="Google Shape;2991;p30"/>
          <p:cNvSpPr txBox="1"/>
          <p:nvPr/>
        </p:nvSpPr>
        <p:spPr>
          <a:xfrm>
            <a:off x="-176700" y="2024500"/>
            <a:ext cx="2192700" cy="8073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Commonest malignancy in young men, Highest incidence in Caucasians in northern Europe and USA.</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Peak incidence for teratomas is 25 years and seminomas is 35 years.</a:t>
            </a:r>
            <a:endParaRPr sz="1000">
              <a:latin typeface="Mada"/>
              <a:ea typeface="Mada"/>
              <a:cs typeface="Mada"/>
              <a:sym typeface="Mada"/>
            </a:endParaRPr>
          </a:p>
        </p:txBody>
      </p:sp>
      <p:sp>
        <p:nvSpPr>
          <p:cNvPr id="2992" name="Google Shape;2992;p30"/>
          <p:cNvSpPr txBox="1"/>
          <p:nvPr/>
        </p:nvSpPr>
        <p:spPr>
          <a:xfrm>
            <a:off x="-222175" y="955025"/>
            <a:ext cx="2192700" cy="3918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Commonest presentation is </a:t>
            </a:r>
            <a:r>
              <a:rPr lang="en-GB" sz="1000">
                <a:solidFill>
                  <a:srgbClr val="6AA84F"/>
                </a:solidFill>
                <a:latin typeface="Mada"/>
                <a:ea typeface="Mada"/>
                <a:cs typeface="Mada"/>
                <a:sym typeface="Mada"/>
              </a:rPr>
              <a:t>painless</a:t>
            </a:r>
            <a:r>
              <a:rPr lang="en-GB" sz="1000">
                <a:latin typeface="Mada"/>
                <a:ea typeface="Mada"/>
                <a:cs typeface="Mada"/>
                <a:sym typeface="Mada"/>
              </a:rPr>
              <a:t> testicular swelling on the side of the tumor</a:t>
            </a:r>
            <a:r>
              <a:rPr baseline="30000" lang="en-GB" sz="1000">
                <a:latin typeface="Mada"/>
                <a:ea typeface="Mada"/>
                <a:cs typeface="Mada"/>
                <a:sym typeface="Mada"/>
              </a:rPr>
              <a:t>1</a:t>
            </a:r>
            <a:r>
              <a:rPr lang="en-GB" sz="1000">
                <a:latin typeface="Mada"/>
                <a:ea typeface="Mada"/>
                <a:cs typeface="Mada"/>
                <a:sym typeface="Mada"/>
              </a:rPr>
              <a:t>.</a:t>
            </a:r>
            <a:endParaRPr baseline="30000" sz="1000">
              <a:latin typeface="Mada"/>
              <a:ea typeface="Mada"/>
              <a:cs typeface="Mada"/>
              <a:sym typeface="Mada"/>
            </a:endParaRPr>
          </a:p>
        </p:txBody>
      </p:sp>
      <p:sp>
        <p:nvSpPr>
          <p:cNvPr id="2993" name="Google Shape;2993;p30"/>
          <p:cNvSpPr/>
          <p:nvPr/>
        </p:nvSpPr>
        <p:spPr>
          <a:xfrm flipH="1" rot="10800000">
            <a:off x="4971177" y="2308034"/>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94" name="Google Shape;2994;p30"/>
          <p:cNvCxnSpPr>
            <a:stCxn id="2993" idx="1"/>
          </p:cNvCxnSpPr>
          <p:nvPr/>
        </p:nvCxnSpPr>
        <p:spPr>
          <a:xfrm rot="10800000">
            <a:off x="3805677" y="2123534"/>
            <a:ext cx="1165500" cy="3414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2995" name="Google Shape;2995;p30"/>
          <p:cNvSpPr txBox="1"/>
          <p:nvPr/>
        </p:nvSpPr>
        <p:spPr>
          <a:xfrm rot="-2067">
            <a:off x="5028303" y="2263917"/>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04</a:t>
            </a:r>
            <a:endParaRPr b="1" sz="2400">
              <a:solidFill>
                <a:srgbClr val="006D77"/>
              </a:solidFill>
              <a:latin typeface="Pathway Gothic One"/>
              <a:ea typeface="Pathway Gothic One"/>
              <a:cs typeface="Pathway Gothic One"/>
              <a:sym typeface="Pathway Gothic One"/>
            </a:endParaRPr>
          </a:p>
        </p:txBody>
      </p:sp>
      <p:sp>
        <p:nvSpPr>
          <p:cNvPr id="2996" name="Google Shape;2996;p30"/>
          <p:cNvSpPr/>
          <p:nvPr/>
        </p:nvSpPr>
        <p:spPr>
          <a:xfrm>
            <a:off x="4971177" y="1132711"/>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97" name="Google Shape;2997;p30"/>
          <p:cNvCxnSpPr>
            <a:stCxn id="2996" idx="1"/>
          </p:cNvCxnSpPr>
          <p:nvPr/>
        </p:nvCxnSpPr>
        <p:spPr>
          <a:xfrm flipH="1">
            <a:off x="3805677" y="1289611"/>
            <a:ext cx="1165500" cy="3414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2998" name="Google Shape;2998;p30"/>
          <p:cNvSpPr txBox="1"/>
          <p:nvPr/>
        </p:nvSpPr>
        <p:spPr>
          <a:xfrm flipH="1">
            <a:off x="5028220" y="1088551"/>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03</a:t>
            </a:r>
            <a:endParaRPr b="1" sz="2400">
              <a:solidFill>
                <a:srgbClr val="006D77"/>
              </a:solidFill>
              <a:latin typeface="Pathway Gothic One"/>
              <a:ea typeface="Pathway Gothic One"/>
              <a:cs typeface="Pathway Gothic One"/>
              <a:sym typeface="Pathway Gothic One"/>
            </a:endParaRPr>
          </a:p>
        </p:txBody>
      </p:sp>
      <p:sp>
        <p:nvSpPr>
          <p:cNvPr id="2999" name="Google Shape;2999;p30"/>
          <p:cNvSpPr/>
          <p:nvPr/>
        </p:nvSpPr>
        <p:spPr>
          <a:xfrm>
            <a:off x="3234279" y="1291738"/>
            <a:ext cx="1182600" cy="1162800"/>
          </a:xfrm>
          <a:prstGeom prst="ellipse">
            <a:avLst/>
          </a:prstGeom>
          <a:solidFill>
            <a:srgbClr val="E6F8F6"/>
          </a:solidFill>
          <a:ln cap="flat" cmpd="sng" w="19050">
            <a:solidFill>
              <a:srgbClr val="9DE2D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00" name="Google Shape;3000;p30"/>
          <p:cNvPicPr preferRelativeResize="0"/>
          <p:nvPr/>
        </p:nvPicPr>
        <p:blipFill>
          <a:blip r:embed="rId4">
            <a:alphaModFix/>
          </a:blip>
          <a:stretch>
            <a:fillRect/>
          </a:stretch>
        </p:blipFill>
        <p:spPr>
          <a:xfrm>
            <a:off x="3439764" y="1507600"/>
            <a:ext cx="771599" cy="771599"/>
          </a:xfrm>
          <a:prstGeom prst="rect">
            <a:avLst/>
          </a:prstGeom>
          <a:noFill/>
          <a:ln>
            <a:noFill/>
          </a:ln>
        </p:spPr>
      </p:pic>
      <p:sp>
        <p:nvSpPr>
          <p:cNvPr id="3001" name="Google Shape;3001;p30"/>
          <p:cNvSpPr/>
          <p:nvPr/>
        </p:nvSpPr>
        <p:spPr>
          <a:xfrm>
            <a:off x="5869250" y="2308013"/>
            <a:ext cx="225000" cy="2121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5" name="Shape 3005"/>
        <p:cNvGrpSpPr/>
        <p:nvPr/>
      </p:nvGrpSpPr>
      <p:grpSpPr>
        <a:xfrm>
          <a:off x="0" y="0"/>
          <a:ext cx="0" cy="0"/>
          <a:chOff x="0" y="0"/>
          <a:chExt cx="0" cy="0"/>
        </a:xfrm>
      </p:grpSpPr>
      <p:sp>
        <p:nvSpPr>
          <p:cNvPr id="3006" name="Google Shape;3006;p3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31"/>
          <p:cNvSpPr/>
          <p:nvPr/>
        </p:nvSpPr>
        <p:spPr>
          <a:xfrm>
            <a:off x="74475" y="9915525"/>
            <a:ext cx="7440600" cy="7005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08" name="Google Shape;3008;p31"/>
          <p:cNvCxnSpPr/>
          <p:nvPr/>
        </p:nvCxnSpPr>
        <p:spPr>
          <a:xfrm flipH="1">
            <a:off x="496052" y="1038825"/>
            <a:ext cx="18600" cy="2418000"/>
          </a:xfrm>
          <a:prstGeom prst="straightConnector1">
            <a:avLst/>
          </a:prstGeom>
          <a:noFill/>
          <a:ln cap="flat" cmpd="sng" w="28575">
            <a:solidFill>
              <a:srgbClr val="83C5BE"/>
            </a:solidFill>
            <a:prstDash val="solid"/>
            <a:round/>
            <a:headEnd len="med" w="med" type="oval"/>
            <a:tailEnd len="med" w="med" type="oval"/>
          </a:ln>
        </p:spPr>
      </p:cxnSp>
      <p:sp>
        <p:nvSpPr>
          <p:cNvPr id="3009" name="Google Shape;3009;p31"/>
          <p:cNvSpPr/>
          <p:nvPr/>
        </p:nvSpPr>
        <p:spPr>
          <a:xfrm>
            <a:off x="412150" y="1335247"/>
            <a:ext cx="214200" cy="235500"/>
          </a:xfrm>
          <a:prstGeom prst="ellipse">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10" name="Google Shape;3010;p31"/>
          <p:cNvCxnSpPr/>
          <p:nvPr/>
        </p:nvCxnSpPr>
        <p:spPr>
          <a:xfrm flipH="1" rot="10800000">
            <a:off x="626350" y="1415366"/>
            <a:ext cx="242400" cy="600"/>
          </a:xfrm>
          <a:prstGeom prst="straightConnector1">
            <a:avLst/>
          </a:prstGeom>
          <a:noFill/>
          <a:ln cap="flat" cmpd="sng" w="19050">
            <a:solidFill>
              <a:srgbClr val="83C5BE"/>
            </a:solidFill>
            <a:prstDash val="solid"/>
            <a:round/>
            <a:headEnd len="med" w="med" type="none"/>
            <a:tailEnd len="med" w="med" type="oval"/>
          </a:ln>
        </p:spPr>
      </p:cxnSp>
      <p:sp>
        <p:nvSpPr>
          <p:cNvPr id="3011" name="Google Shape;3011;p31"/>
          <p:cNvSpPr/>
          <p:nvPr/>
        </p:nvSpPr>
        <p:spPr>
          <a:xfrm>
            <a:off x="406800" y="1844486"/>
            <a:ext cx="214200" cy="235500"/>
          </a:xfrm>
          <a:prstGeom prst="ellipse">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12" name="Google Shape;3012;p31"/>
          <p:cNvCxnSpPr/>
          <p:nvPr/>
        </p:nvCxnSpPr>
        <p:spPr>
          <a:xfrm flipH="1" rot="10800000">
            <a:off x="620999" y="1961908"/>
            <a:ext cx="242400" cy="600"/>
          </a:xfrm>
          <a:prstGeom prst="straightConnector1">
            <a:avLst/>
          </a:prstGeom>
          <a:noFill/>
          <a:ln cap="flat" cmpd="sng" w="19050">
            <a:solidFill>
              <a:srgbClr val="83C5BE"/>
            </a:solidFill>
            <a:prstDash val="solid"/>
            <a:round/>
            <a:headEnd len="med" w="med" type="none"/>
            <a:tailEnd len="med" w="med" type="oval"/>
          </a:ln>
        </p:spPr>
      </p:cxnSp>
      <p:sp>
        <p:nvSpPr>
          <p:cNvPr id="3013" name="Google Shape;3013;p31"/>
          <p:cNvSpPr/>
          <p:nvPr/>
        </p:nvSpPr>
        <p:spPr>
          <a:xfrm>
            <a:off x="412150" y="2353732"/>
            <a:ext cx="214200" cy="235500"/>
          </a:xfrm>
          <a:prstGeom prst="ellipse">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14" name="Google Shape;3014;p31"/>
          <p:cNvCxnSpPr/>
          <p:nvPr/>
        </p:nvCxnSpPr>
        <p:spPr>
          <a:xfrm flipH="1" rot="10800000">
            <a:off x="626349" y="2471154"/>
            <a:ext cx="242400" cy="600"/>
          </a:xfrm>
          <a:prstGeom prst="straightConnector1">
            <a:avLst/>
          </a:prstGeom>
          <a:noFill/>
          <a:ln cap="flat" cmpd="sng" w="19050">
            <a:solidFill>
              <a:srgbClr val="83C5BE"/>
            </a:solidFill>
            <a:prstDash val="solid"/>
            <a:round/>
            <a:headEnd len="med" w="med" type="none"/>
            <a:tailEnd len="med" w="med" type="oval"/>
          </a:ln>
        </p:spPr>
      </p:cxnSp>
      <p:sp>
        <p:nvSpPr>
          <p:cNvPr id="3015" name="Google Shape;3015;p31"/>
          <p:cNvSpPr txBox="1"/>
          <p:nvPr/>
        </p:nvSpPr>
        <p:spPr>
          <a:xfrm>
            <a:off x="863401" y="1195250"/>
            <a:ext cx="27729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500">
                <a:latin typeface="Mada"/>
                <a:ea typeface="Mada"/>
                <a:cs typeface="Mada"/>
                <a:sym typeface="Mada"/>
              </a:rPr>
              <a:t>Disease confined to testis.</a:t>
            </a:r>
            <a:endParaRPr sz="1500">
              <a:latin typeface="Mada"/>
              <a:ea typeface="Mada"/>
              <a:cs typeface="Mada"/>
              <a:sym typeface="Mada"/>
            </a:endParaRPr>
          </a:p>
        </p:txBody>
      </p:sp>
      <p:sp>
        <p:nvSpPr>
          <p:cNvPr id="3016" name="Google Shape;3016;p31"/>
          <p:cNvSpPr txBox="1"/>
          <p:nvPr/>
        </p:nvSpPr>
        <p:spPr>
          <a:xfrm>
            <a:off x="863400" y="1728650"/>
            <a:ext cx="38439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500">
                <a:latin typeface="Mada"/>
                <a:ea typeface="Mada"/>
                <a:cs typeface="Mada"/>
                <a:sym typeface="Mada"/>
              </a:rPr>
              <a:t>Rising post-orchidectomy tumour marker.</a:t>
            </a:r>
            <a:endParaRPr sz="1500">
              <a:latin typeface="Mada"/>
              <a:ea typeface="Mada"/>
              <a:cs typeface="Mada"/>
              <a:sym typeface="Mada"/>
            </a:endParaRPr>
          </a:p>
        </p:txBody>
      </p:sp>
      <p:sp>
        <p:nvSpPr>
          <p:cNvPr id="3017" name="Google Shape;3017;p31"/>
          <p:cNvSpPr txBox="1"/>
          <p:nvPr/>
        </p:nvSpPr>
        <p:spPr>
          <a:xfrm>
            <a:off x="863401" y="2262050"/>
            <a:ext cx="30468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500">
                <a:latin typeface="Mada"/>
                <a:ea typeface="Mada"/>
                <a:cs typeface="Mada"/>
                <a:sym typeface="Mada"/>
              </a:rPr>
              <a:t>Abdominal lymphadenopathy.</a:t>
            </a:r>
            <a:endParaRPr sz="1500">
              <a:latin typeface="Mada"/>
              <a:ea typeface="Mada"/>
              <a:cs typeface="Mada"/>
              <a:sym typeface="Mada"/>
            </a:endParaRPr>
          </a:p>
        </p:txBody>
      </p:sp>
      <p:sp>
        <p:nvSpPr>
          <p:cNvPr id="3018" name="Google Shape;3018;p31"/>
          <p:cNvSpPr/>
          <p:nvPr/>
        </p:nvSpPr>
        <p:spPr>
          <a:xfrm>
            <a:off x="412150" y="2887132"/>
            <a:ext cx="214200" cy="235500"/>
          </a:xfrm>
          <a:prstGeom prst="ellipse">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19" name="Google Shape;3019;p31"/>
          <p:cNvCxnSpPr/>
          <p:nvPr/>
        </p:nvCxnSpPr>
        <p:spPr>
          <a:xfrm flipH="1" rot="10800000">
            <a:off x="626349" y="3004554"/>
            <a:ext cx="242400" cy="600"/>
          </a:xfrm>
          <a:prstGeom prst="straightConnector1">
            <a:avLst/>
          </a:prstGeom>
          <a:noFill/>
          <a:ln cap="flat" cmpd="sng" w="19050">
            <a:solidFill>
              <a:srgbClr val="83C5BE"/>
            </a:solidFill>
            <a:prstDash val="solid"/>
            <a:round/>
            <a:headEnd len="med" w="med" type="none"/>
            <a:tailEnd len="med" w="med" type="oval"/>
          </a:ln>
        </p:spPr>
      </p:cxnSp>
      <p:sp>
        <p:nvSpPr>
          <p:cNvPr id="3020" name="Google Shape;3020;p31"/>
          <p:cNvSpPr txBox="1"/>
          <p:nvPr/>
        </p:nvSpPr>
        <p:spPr>
          <a:xfrm>
            <a:off x="863401" y="2795450"/>
            <a:ext cx="30468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500">
                <a:latin typeface="Mada"/>
                <a:ea typeface="Mada"/>
                <a:cs typeface="Mada"/>
                <a:sym typeface="Mada"/>
              </a:rPr>
              <a:t>Supradiaphragmatic</a:t>
            </a:r>
            <a:r>
              <a:rPr lang="en-GB" sz="1500">
                <a:latin typeface="Mada"/>
                <a:ea typeface="Mada"/>
                <a:cs typeface="Mada"/>
                <a:sym typeface="Mada"/>
              </a:rPr>
              <a:t> disease.</a:t>
            </a:r>
            <a:endParaRPr sz="1500">
              <a:latin typeface="Mada"/>
              <a:ea typeface="Mada"/>
              <a:cs typeface="Mada"/>
              <a:sym typeface="Mada"/>
            </a:endParaRPr>
          </a:p>
        </p:txBody>
      </p:sp>
      <p:cxnSp>
        <p:nvCxnSpPr>
          <p:cNvPr id="3021" name="Google Shape;3021;p31"/>
          <p:cNvCxnSpPr/>
          <p:nvPr/>
        </p:nvCxnSpPr>
        <p:spPr>
          <a:xfrm flipH="1">
            <a:off x="3426400" y="1963100"/>
            <a:ext cx="2027400" cy="518100"/>
          </a:xfrm>
          <a:prstGeom prst="bentConnector3">
            <a:avLst>
              <a:gd fmla="val 18594" name="adj1"/>
            </a:avLst>
          </a:prstGeom>
          <a:noFill/>
          <a:ln cap="flat" cmpd="sng" w="19050">
            <a:solidFill>
              <a:srgbClr val="9DE2DE"/>
            </a:solidFill>
            <a:prstDash val="dash"/>
            <a:round/>
            <a:headEnd len="med" w="med" type="oval"/>
            <a:tailEnd len="med" w="med" type="none"/>
          </a:ln>
        </p:spPr>
      </p:cxnSp>
      <p:cxnSp>
        <p:nvCxnSpPr>
          <p:cNvPr id="3022" name="Google Shape;3022;p31"/>
          <p:cNvCxnSpPr>
            <a:stCxn id="3023" idx="1"/>
          </p:cNvCxnSpPr>
          <p:nvPr/>
        </p:nvCxnSpPr>
        <p:spPr>
          <a:xfrm flipH="1">
            <a:off x="5061388" y="2542275"/>
            <a:ext cx="331200" cy="12000"/>
          </a:xfrm>
          <a:prstGeom prst="bentConnector3">
            <a:avLst>
              <a:gd fmla="val 50000" name="adj1"/>
            </a:avLst>
          </a:prstGeom>
          <a:noFill/>
          <a:ln cap="flat" cmpd="sng" w="19050">
            <a:solidFill>
              <a:srgbClr val="9DE2DE"/>
            </a:solidFill>
            <a:prstDash val="dash"/>
            <a:round/>
            <a:headEnd len="med" w="med" type="oval"/>
            <a:tailEnd len="med" w="med" type="none"/>
          </a:ln>
        </p:spPr>
      </p:cxnSp>
      <p:cxnSp>
        <p:nvCxnSpPr>
          <p:cNvPr id="3024" name="Google Shape;3024;p31"/>
          <p:cNvCxnSpPr>
            <a:stCxn id="3025" idx="1"/>
          </p:cNvCxnSpPr>
          <p:nvPr/>
        </p:nvCxnSpPr>
        <p:spPr>
          <a:xfrm rot="10800000">
            <a:off x="5076688" y="2638500"/>
            <a:ext cx="315900" cy="577200"/>
          </a:xfrm>
          <a:prstGeom prst="bentConnector2">
            <a:avLst/>
          </a:prstGeom>
          <a:noFill/>
          <a:ln cap="flat" cmpd="sng" w="19050">
            <a:solidFill>
              <a:srgbClr val="9DE2DE"/>
            </a:solidFill>
            <a:prstDash val="dash"/>
            <a:round/>
            <a:headEnd len="med" w="med" type="oval"/>
            <a:tailEnd len="med" w="med" type="none"/>
          </a:ln>
        </p:spPr>
      </p:cxnSp>
      <p:pic>
        <p:nvPicPr>
          <p:cNvPr id="3026" name="Google Shape;3026;p31"/>
          <p:cNvPicPr preferRelativeResize="0"/>
          <p:nvPr/>
        </p:nvPicPr>
        <p:blipFill rotWithShape="1">
          <a:blip r:embed="rId3">
            <a:alphaModFix/>
          </a:blip>
          <a:srcRect b="16914" l="40257" r="39606" t="63167"/>
          <a:stretch/>
        </p:blipFill>
        <p:spPr>
          <a:xfrm>
            <a:off x="5164500" y="8385950"/>
            <a:ext cx="1240499" cy="919202"/>
          </a:xfrm>
          <a:prstGeom prst="rect">
            <a:avLst/>
          </a:prstGeom>
          <a:noFill/>
          <a:ln>
            <a:noFill/>
          </a:ln>
        </p:spPr>
      </p:pic>
      <p:pic>
        <p:nvPicPr>
          <p:cNvPr id="3027" name="Google Shape;3027;p31"/>
          <p:cNvPicPr preferRelativeResize="0"/>
          <p:nvPr/>
        </p:nvPicPr>
        <p:blipFill rotWithShape="1">
          <a:blip r:embed="rId4">
            <a:alphaModFix/>
          </a:blip>
          <a:srcRect b="43255" l="39383" r="38485" t="33616"/>
          <a:stretch/>
        </p:blipFill>
        <p:spPr>
          <a:xfrm>
            <a:off x="1220850" y="8358150"/>
            <a:ext cx="1240499" cy="971111"/>
          </a:xfrm>
          <a:prstGeom prst="rect">
            <a:avLst/>
          </a:prstGeom>
          <a:noFill/>
          <a:ln>
            <a:noFill/>
          </a:ln>
        </p:spPr>
      </p:pic>
      <p:sp>
        <p:nvSpPr>
          <p:cNvPr id="3028" name="Google Shape;3028;p31"/>
          <p:cNvSpPr txBox="1"/>
          <p:nvPr/>
        </p:nvSpPr>
        <p:spPr>
          <a:xfrm>
            <a:off x="834700" y="531513"/>
            <a:ext cx="15975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grpSp>
        <p:nvGrpSpPr>
          <p:cNvPr id="3029" name="Google Shape;3029;p31"/>
          <p:cNvGrpSpPr/>
          <p:nvPr/>
        </p:nvGrpSpPr>
        <p:grpSpPr>
          <a:xfrm>
            <a:off x="284356" y="367515"/>
            <a:ext cx="467181" cy="476434"/>
            <a:chOff x="2410712" y="2415450"/>
            <a:chExt cx="312600" cy="312600"/>
          </a:xfrm>
        </p:grpSpPr>
        <p:sp>
          <p:nvSpPr>
            <p:cNvPr id="3030" name="Google Shape;3030;p31"/>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31"/>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32" name="Google Shape;3032;p31"/>
          <p:cNvSpPr txBox="1"/>
          <p:nvPr/>
        </p:nvSpPr>
        <p:spPr>
          <a:xfrm>
            <a:off x="741649" y="394150"/>
            <a:ext cx="37476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Stage definition: </a:t>
            </a:r>
            <a:endParaRPr b="1" sz="18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rPr lang="en-GB" sz="800">
                <a:solidFill>
                  <a:srgbClr val="9E9E9E"/>
                </a:solidFill>
                <a:highlight>
                  <a:srgbClr val="FFFFFF"/>
                </a:highlight>
                <a:latin typeface="Mada"/>
                <a:ea typeface="Mada"/>
                <a:cs typeface="Mada"/>
                <a:sym typeface="Mada"/>
              </a:rPr>
              <a:t>dr said you are not required to know the staging</a:t>
            </a:r>
            <a:endParaRPr b="1" sz="800">
              <a:solidFill>
                <a:srgbClr val="9E9E9E"/>
              </a:solidFill>
              <a:highlight>
                <a:srgbClr val="EDF9F9"/>
              </a:highlight>
              <a:latin typeface="Mada"/>
              <a:ea typeface="Mada"/>
              <a:cs typeface="Mada"/>
              <a:sym typeface="Mada"/>
            </a:endParaRPr>
          </a:p>
        </p:txBody>
      </p:sp>
      <p:sp>
        <p:nvSpPr>
          <p:cNvPr id="3033" name="Google Shape;3033;p31"/>
          <p:cNvSpPr txBox="1"/>
          <p:nvPr/>
        </p:nvSpPr>
        <p:spPr>
          <a:xfrm>
            <a:off x="834700" y="3989550"/>
            <a:ext cx="15975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grpSp>
        <p:nvGrpSpPr>
          <p:cNvPr id="3034" name="Google Shape;3034;p31"/>
          <p:cNvGrpSpPr/>
          <p:nvPr/>
        </p:nvGrpSpPr>
        <p:grpSpPr>
          <a:xfrm>
            <a:off x="284356" y="3817990"/>
            <a:ext cx="467181" cy="476434"/>
            <a:chOff x="2410712" y="2415450"/>
            <a:chExt cx="312600" cy="312600"/>
          </a:xfrm>
        </p:grpSpPr>
        <p:sp>
          <p:nvSpPr>
            <p:cNvPr id="3035" name="Google Shape;3035;p31"/>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31"/>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37" name="Google Shape;3037;p31"/>
          <p:cNvSpPr txBox="1"/>
          <p:nvPr/>
        </p:nvSpPr>
        <p:spPr>
          <a:xfrm>
            <a:off x="741649" y="3844625"/>
            <a:ext cx="37476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Management</a:t>
            </a:r>
            <a:r>
              <a:rPr b="1" lang="en-GB" sz="1800">
                <a:solidFill>
                  <a:srgbClr val="006D77"/>
                </a:solidFill>
                <a:highlight>
                  <a:srgbClr val="EDF9F9"/>
                </a:highlight>
                <a:latin typeface="Lora"/>
                <a:ea typeface="Lora"/>
                <a:cs typeface="Lora"/>
                <a:sym typeface="Lora"/>
              </a:rPr>
              <a:t>: </a:t>
            </a:r>
            <a:endParaRPr b="1" sz="1800">
              <a:solidFill>
                <a:srgbClr val="006D77"/>
              </a:solidFill>
              <a:highlight>
                <a:srgbClr val="EDF9F9"/>
              </a:highlight>
              <a:latin typeface="Lora"/>
              <a:ea typeface="Lora"/>
              <a:cs typeface="Lora"/>
              <a:sym typeface="Lora"/>
            </a:endParaRPr>
          </a:p>
        </p:txBody>
      </p:sp>
      <p:sp>
        <p:nvSpPr>
          <p:cNvPr id="3038" name="Google Shape;3038;p31"/>
          <p:cNvSpPr/>
          <p:nvPr/>
        </p:nvSpPr>
        <p:spPr>
          <a:xfrm>
            <a:off x="309113" y="1282627"/>
            <a:ext cx="392464" cy="340761"/>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31"/>
          <p:cNvSpPr/>
          <p:nvPr/>
        </p:nvSpPr>
        <p:spPr>
          <a:xfrm>
            <a:off x="309113" y="1818177"/>
            <a:ext cx="392464" cy="340761"/>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31"/>
          <p:cNvSpPr/>
          <p:nvPr/>
        </p:nvSpPr>
        <p:spPr>
          <a:xfrm>
            <a:off x="323013" y="2313177"/>
            <a:ext cx="392464" cy="340761"/>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31"/>
          <p:cNvSpPr/>
          <p:nvPr/>
        </p:nvSpPr>
        <p:spPr>
          <a:xfrm>
            <a:off x="323013" y="2808177"/>
            <a:ext cx="392464" cy="340761"/>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31"/>
          <p:cNvSpPr txBox="1"/>
          <p:nvPr/>
        </p:nvSpPr>
        <p:spPr>
          <a:xfrm>
            <a:off x="354588" y="1226460"/>
            <a:ext cx="326700" cy="2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006D77"/>
                </a:solidFill>
                <a:latin typeface="Lora"/>
                <a:ea typeface="Lora"/>
                <a:cs typeface="Lora"/>
                <a:sym typeface="Lora"/>
              </a:rPr>
              <a:t>I</a:t>
            </a:r>
            <a:endParaRPr b="1" sz="1600">
              <a:solidFill>
                <a:srgbClr val="006D77"/>
              </a:solidFill>
              <a:latin typeface="Lora"/>
              <a:ea typeface="Lora"/>
              <a:cs typeface="Lora"/>
              <a:sym typeface="Lora"/>
            </a:endParaRPr>
          </a:p>
        </p:txBody>
      </p:sp>
      <p:sp>
        <p:nvSpPr>
          <p:cNvPr id="3043" name="Google Shape;3043;p31"/>
          <p:cNvSpPr txBox="1"/>
          <p:nvPr/>
        </p:nvSpPr>
        <p:spPr>
          <a:xfrm>
            <a:off x="271800" y="1769800"/>
            <a:ext cx="467100" cy="2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006D77"/>
                </a:solidFill>
                <a:latin typeface="Lora"/>
                <a:ea typeface="Lora"/>
                <a:cs typeface="Lora"/>
                <a:sym typeface="Lora"/>
              </a:rPr>
              <a:t>IM</a:t>
            </a:r>
            <a:endParaRPr b="1" sz="1600">
              <a:solidFill>
                <a:srgbClr val="006D77"/>
              </a:solidFill>
              <a:latin typeface="Lora"/>
              <a:ea typeface="Lora"/>
              <a:cs typeface="Lora"/>
              <a:sym typeface="Lora"/>
            </a:endParaRPr>
          </a:p>
        </p:txBody>
      </p:sp>
      <p:sp>
        <p:nvSpPr>
          <p:cNvPr id="3044" name="Google Shape;3044;p31"/>
          <p:cNvSpPr txBox="1"/>
          <p:nvPr/>
        </p:nvSpPr>
        <p:spPr>
          <a:xfrm>
            <a:off x="334639" y="2267575"/>
            <a:ext cx="366600" cy="2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006D77"/>
                </a:solidFill>
                <a:latin typeface="Lora"/>
                <a:ea typeface="Lora"/>
                <a:cs typeface="Lora"/>
                <a:sym typeface="Lora"/>
              </a:rPr>
              <a:t>II</a:t>
            </a:r>
            <a:endParaRPr b="1" sz="1600">
              <a:solidFill>
                <a:srgbClr val="006D77"/>
              </a:solidFill>
              <a:latin typeface="Lora"/>
              <a:ea typeface="Lora"/>
              <a:cs typeface="Lora"/>
              <a:sym typeface="Lora"/>
            </a:endParaRPr>
          </a:p>
        </p:txBody>
      </p:sp>
      <p:sp>
        <p:nvSpPr>
          <p:cNvPr id="3045" name="Google Shape;3045;p31"/>
          <p:cNvSpPr txBox="1"/>
          <p:nvPr/>
        </p:nvSpPr>
        <p:spPr>
          <a:xfrm>
            <a:off x="285706" y="2755038"/>
            <a:ext cx="467100" cy="23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006D77"/>
                </a:solidFill>
                <a:latin typeface="Lora"/>
                <a:ea typeface="Lora"/>
                <a:cs typeface="Lora"/>
                <a:sym typeface="Lora"/>
              </a:rPr>
              <a:t>III</a:t>
            </a:r>
            <a:endParaRPr b="1" sz="1600">
              <a:solidFill>
                <a:srgbClr val="006D77"/>
              </a:solidFill>
              <a:latin typeface="Lora"/>
              <a:ea typeface="Lora"/>
              <a:cs typeface="Lora"/>
              <a:sym typeface="Lora"/>
            </a:endParaRPr>
          </a:p>
        </p:txBody>
      </p:sp>
      <p:sp>
        <p:nvSpPr>
          <p:cNvPr id="3046" name="Google Shape;3046;p31"/>
          <p:cNvSpPr/>
          <p:nvPr/>
        </p:nvSpPr>
        <p:spPr>
          <a:xfrm>
            <a:off x="5491402" y="1706873"/>
            <a:ext cx="594423" cy="536889"/>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ife Savers ExtraBold"/>
              <a:ea typeface="Life Savers ExtraBold"/>
              <a:cs typeface="Life Savers ExtraBold"/>
              <a:sym typeface="Life Savers ExtraBold"/>
            </a:endParaRPr>
          </a:p>
        </p:txBody>
      </p:sp>
      <p:sp>
        <p:nvSpPr>
          <p:cNvPr id="3047" name="Google Shape;3047;p31"/>
          <p:cNvSpPr txBox="1"/>
          <p:nvPr/>
        </p:nvSpPr>
        <p:spPr>
          <a:xfrm>
            <a:off x="5491450" y="1730300"/>
            <a:ext cx="594300" cy="4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chemeClr val="dk1"/>
                </a:solidFill>
                <a:latin typeface="Mada"/>
                <a:ea typeface="Mada"/>
                <a:cs typeface="Mada"/>
                <a:sym typeface="Mada"/>
              </a:rPr>
              <a:t>A </a:t>
            </a:r>
            <a:endParaRPr b="1" sz="11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&lt; 2 cm</a:t>
            </a:r>
            <a:endParaRPr b="1" sz="1100">
              <a:solidFill>
                <a:schemeClr val="dk1"/>
              </a:solidFill>
              <a:latin typeface="Mada"/>
              <a:ea typeface="Mada"/>
              <a:cs typeface="Mada"/>
              <a:sym typeface="Mada"/>
            </a:endParaRPr>
          </a:p>
          <a:p>
            <a:pPr indent="0" lvl="0" marL="0" rtl="0" algn="ctr">
              <a:spcBef>
                <a:spcPts val="0"/>
              </a:spcBef>
              <a:spcAft>
                <a:spcPts val="0"/>
              </a:spcAft>
              <a:buNone/>
            </a:pPr>
            <a:r>
              <a:t/>
            </a:r>
            <a:endParaRPr b="1" sz="2000">
              <a:solidFill>
                <a:srgbClr val="1D2542"/>
              </a:solidFill>
              <a:latin typeface="Life Savers"/>
              <a:ea typeface="Life Savers"/>
              <a:cs typeface="Life Savers"/>
              <a:sym typeface="Life Savers"/>
            </a:endParaRPr>
          </a:p>
        </p:txBody>
      </p:sp>
      <p:sp>
        <p:nvSpPr>
          <p:cNvPr id="3048" name="Google Shape;3048;p31"/>
          <p:cNvSpPr/>
          <p:nvPr/>
        </p:nvSpPr>
        <p:spPr>
          <a:xfrm>
            <a:off x="5491377" y="2317136"/>
            <a:ext cx="594423" cy="536889"/>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ife Savers ExtraBold"/>
              <a:ea typeface="Life Savers ExtraBold"/>
              <a:cs typeface="Life Savers ExtraBold"/>
              <a:sym typeface="Life Savers ExtraBold"/>
            </a:endParaRPr>
          </a:p>
        </p:txBody>
      </p:sp>
      <p:sp>
        <p:nvSpPr>
          <p:cNvPr id="3023" name="Google Shape;3023;p31"/>
          <p:cNvSpPr txBox="1"/>
          <p:nvPr/>
        </p:nvSpPr>
        <p:spPr>
          <a:xfrm>
            <a:off x="5392588" y="2317125"/>
            <a:ext cx="792000" cy="4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chemeClr val="dk1"/>
                </a:solidFill>
                <a:latin typeface="Mada"/>
                <a:ea typeface="Mada"/>
                <a:cs typeface="Mada"/>
                <a:sym typeface="Mada"/>
              </a:rPr>
              <a:t>B</a:t>
            </a:r>
            <a:endParaRPr b="1" sz="12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1200">
                <a:solidFill>
                  <a:schemeClr val="dk1"/>
                </a:solidFill>
                <a:latin typeface="Mada"/>
                <a:ea typeface="Mada"/>
                <a:cs typeface="Mada"/>
                <a:sym typeface="Mada"/>
              </a:rPr>
              <a:t> =2-5 cm</a:t>
            </a:r>
            <a:endParaRPr b="1" sz="1200">
              <a:solidFill>
                <a:schemeClr val="dk1"/>
              </a:solidFill>
              <a:latin typeface="Mada"/>
              <a:ea typeface="Mada"/>
              <a:cs typeface="Mada"/>
              <a:sym typeface="Mada"/>
            </a:endParaRPr>
          </a:p>
          <a:p>
            <a:pPr indent="0" lvl="0" marL="0" rtl="0" algn="ctr">
              <a:spcBef>
                <a:spcPts val="0"/>
              </a:spcBef>
              <a:spcAft>
                <a:spcPts val="0"/>
              </a:spcAft>
              <a:buNone/>
            </a:pPr>
            <a:r>
              <a:t/>
            </a:r>
            <a:endParaRPr b="1" sz="1100">
              <a:solidFill>
                <a:schemeClr val="dk1"/>
              </a:solidFill>
              <a:latin typeface="Mada"/>
              <a:ea typeface="Mada"/>
              <a:cs typeface="Mada"/>
              <a:sym typeface="Mada"/>
            </a:endParaRPr>
          </a:p>
        </p:txBody>
      </p:sp>
      <p:sp>
        <p:nvSpPr>
          <p:cNvPr id="3049" name="Google Shape;3049;p31"/>
          <p:cNvSpPr/>
          <p:nvPr/>
        </p:nvSpPr>
        <p:spPr>
          <a:xfrm>
            <a:off x="5491377" y="2990561"/>
            <a:ext cx="594423" cy="536889"/>
          </a:xfrm>
          <a:custGeom>
            <a:rect b="b" l="l" r="r" t="t"/>
            <a:pathLst>
              <a:path extrusionOk="0" h="80463" w="84857">
                <a:moveTo>
                  <a:pt x="79034" y="0"/>
                </a:moveTo>
                <a:cubicBezTo>
                  <a:pt x="76823" y="0"/>
                  <a:pt x="74778" y="2718"/>
                  <a:pt x="71224" y="2718"/>
                </a:cubicBezTo>
                <a:cubicBezTo>
                  <a:pt x="66438" y="2718"/>
                  <a:pt x="66438" y="932"/>
                  <a:pt x="61628" y="932"/>
                </a:cubicBezTo>
                <a:cubicBezTo>
                  <a:pt x="56829" y="932"/>
                  <a:pt x="56829" y="2718"/>
                  <a:pt x="52031" y="2718"/>
                </a:cubicBezTo>
                <a:cubicBezTo>
                  <a:pt x="47233" y="2718"/>
                  <a:pt x="47233" y="932"/>
                  <a:pt x="42423" y="932"/>
                </a:cubicBezTo>
                <a:cubicBezTo>
                  <a:pt x="37636" y="932"/>
                  <a:pt x="37636" y="2718"/>
                  <a:pt x="32826" y="2718"/>
                </a:cubicBezTo>
                <a:cubicBezTo>
                  <a:pt x="28040" y="2718"/>
                  <a:pt x="28040" y="932"/>
                  <a:pt x="23230" y="932"/>
                </a:cubicBezTo>
                <a:cubicBezTo>
                  <a:pt x="18432" y="932"/>
                  <a:pt x="18432" y="2718"/>
                  <a:pt x="13633" y="2718"/>
                </a:cubicBezTo>
                <a:cubicBezTo>
                  <a:pt x="10068" y="2718"/>
                  <a:pt x="8028" y="10"/>
                  <a:pt x="5823" y="10"/>
                </a:cubicBezTo>
                <a:cubicBezTo>
                  <a:pt x="5060" y="10"/>
                  <a:pt x="4278" y="334"/>
                  <a:pt x="3406" y="1206"/>
                </a:cubicBezTo>
                <a:cubicBezTo>
                  <a:pt x="1" y="4611"/>
                  <a:pt x="4918" y="6635"/>
                  <a:pt x="4918" y="11446"/>
                </a:cubicBezTo>
                <a:cubicBezTo>
                  <a:pt x="4918" y="16232"/>
                  <a:pt x="3132" y="16232"/>
                  <a:pt x="3132" y="21042"/>
                </a:cubicBezTo>
                <a:cubicBezTo>
                  <a:pt x="3132" y="25828"/>
                  <a:pt x="4918" y="25828"/>
                  <a:pt x="4918" y="30638"/>
                </a:cubicBezTo>
                <a:cubicBezTo>
                  <a:pt x="4918" y="35437"/>
                  <a:pt x="3132" y="35437"/>
                  <a:pt x="3132" y="40235"/>
                </a:cubicBezTo>
                <a:cubicBezTo>
                  <a:pt x="3132" y="45033"/>
                  <a:pt x="4918" y="45033"/>
                  <a:pt x="4918" y="49843"/>
                </a:cubicBezTo>
                <a:cubicBezTo>
                  <a:pt x="4918" y="54629"/>
                  <a:pt x="3132" y="54629"/>
                  <a:pt x="3132" y="59440"/>
                </a:cubicBezTo>
                <a:cubicBezTo>
                  <a:pt x="3132" y="64226"/>
                  <a:pt x="4918" y="64226"/>
                  <a:pt x="4918" y="69036"/>
                </a:cubicBezTo>
                <a:cubicBezTo>
                  <a:pt x="4918" y="73834"/>
                  <a:pt x="13" y="75870"/>
                  <a:pt x="3406" y="79263"/>
                </a:cubicBezTo>
                <a:cubicBezTo>
                  <a:pt x="4280" y="80138"/>
                  <a:pt x="5063" y="80463"/>
                  <a:pt x="5826" y="80463"/>
                </a:cubicBezTo>
                <a:cubicBezTo>
                  <a:pt x="8034" y="80463"/>
                  <a:pt x="10070" y="77739"/>
                  <a:pt x="13645" y="77739"/>
                </a:cubicBezTo>
                <a:cubicBezTo>
                  <a:pt x="18432" y="77739"/>
                  <a:pt x="18432" y="79525"/>
                  <a:pt x="23242" y="79525"/>
                </a:cubicBezTo>
                <a:cubicBezTo>
                  <a:pt x="28040" y="79525"/>
                  <a:pt x="28040" y="77739"/>
                  <a:pt x="32838" y="77739"/>
                </a:cubicBezTo>
                <a:cubicBezTo>
                  <a:pt x="37636" y="77739"/>
                  <a:pt x="37636" y="79525"/>
                  <a:pt x="42447" y="79525"/>
                </a:cubicBezTo>
                <a:cubicBezTo>
                  <a:pt x="47233" y="79525"/>
                  <a:pt x="47233" y="77739"/>
                  <a:pt x="52043" y="77739"/>
                </a:cubicBezTo>
                <a:cubicBezTo>
                  <a:pt x="56829" y="77739"/>
                  <a:pt x="56829" y="79525"/>
                  <a:pt x="61639" y="79525"/>
                </a:cubicBezTo>
                <a:cubicBezTo>
                  <a:pt x="66438" y="79525"/>
                  <a:pt x="66438" y="77739"/>
                  <a:pt x="71236" y="77739"/>
                </a:cubicBezTo>
                <a:cubicBezTo>
                  <a:pt x="74803" y="77739"/>
                  <a:pt x="76844" y="80457"/>
                  <a:pt x="79050" y="80457"/>
                </a:cubicBezTo>
                <a:cubicBezTo>
                  <a:pt x="79812" y="80457"/>
                  <a:pt x="80593" y="80134"/>
                  <a:pt x="81463" y="79263"/>
                </a:cubicBezTo>
                <a:cubicBezTo>
                  <a:pt x="84857" y="75870"/>
                  <a:pt x="81261" y="74560"/>
                  <a:pt x="79975" y="69226"/>
                </a:cubicBezTo>
                <a:cubicBezTo>
                  <a:pt x="78832" y="64571"/>
                  <a:pt x="81737" y="64226"/>
                  <a:pt x="81737" y="59428"/>
                </a:cubicBezTo>
                <a:cubicBezTo>
                  <a:pt x="81737" y="54629"/>
                  <a:pt x="79951" y="54629"/>
                  <a:pt x="79951" y="49819"/>
                </a:cubicBezTo>
                <a:cubicBezTo>
                  <a:pt x="79951" y="45033"/>
                  <a:pt x="81737" y="45033"/>
                  <a:pt x="81737" y="40223"/>
                </a:cubicBezTo>
                <a:cubicBezTo>
                  <a:pt x="81737" y="35437"/>
                  <a:pt x="79951" y="35437"/>
                  <a:pt x="79951" y="30626"/>
                </a:cubicBezTo>
                <a:cubicBezTo>
                  <a:pt x="79951" y="25828"/>
                  <a:pt x="81737" y="25828"/>
                  <a:pt x="81737" y="21030"/>
                </a:cubicBezTo>
                <a:cubicBezTo>
                  <a:pt x="81737" y="16232"/>
                  <a:pt x="79951" y="16232"/>
                  <a:pt x="79951" y="11422"/>
                </a:cubicBezTo>
                <a:cubicBezTo>
                  <a:pt x="79951" y="6635"/>
                  <a:pt x="84857" y="4599"/>
                  <a:pt x="81463" y="1206"/>
                </a:cubicBezTo>
                <a:cubicBezTo>
                  <a:pt x="80587" y="327"/>
                  <a:pt x="79800" y="0"/>
                  <a:pt x="7903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ife Savers ExtraBold"/>
              <a:ea typeface="Life Savers ExtraBold"/>
              <a:cs typeface="Life Savers ExtraBold"/>
              <a:sym typeface="Life Savers ExtraBold"/>
            </a:endParaRPr>
          </a:p>
        </p:txBody>
      </p:sp>
      <p:sp>
        <p:nvSpPr>
          <p:cNvPr id="3025" name="Google Shape;3025;p31"/>
          <p:cNvSpPr txBox="1"/>
          <p:nvPr/>
        </p:nvSpPr>
        <p:spPr>
          <a:xfrm>
            <a:off x="5392588" y="2990550"/>
            <a:ext cx="792000" cy="4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chemeClr val="dk1"/>
                </a:solidFill>
                <a:latin typeface="Mada"/>
                <a:ea typeface="Mada"/>
                <a:cs typeface="Mada"/>
                <a:sym typeface="Mada"/>
              </a:rPr>
              <a:t>C </a:t>
            </a:r>
            <a:endParaRPr b="1" sz="12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1200">
                <a:solidFill>
                  <a:schemeClr val="dk1"/>
                </a:solidFill>
                <a:latin typeface="Mada"/>
                <a:ea typeface="Mada"/>
                <a:cs typeface="Mada"/>
                <a:sym typeface="Mada"/>
              </a:rPr>
              <a:t>&gt; 5 cm </a:t>
            </a:r>
            <a:endParaRPr b="1" sz="1200">
              <a:solidFill>
                <a:schemeClr val="dk1"/>
              </a:solidFill>
              <a:latin typeface="Mada"/>
              <a:ea typeface="Mada"/>
              <a:cs typeface="Mada"/>
              <a:sym typeface="Mada"/>
            </a:endParaRPr>
          </a:p>
          <a:p>
            <a:pPr indent="0" lvl="0" marL="0" rtl="0" algn="ctr">
              <a:spcBef>
                <a:spcPts val="0"/>
              </a:spcBef>
              <a:spcAft>
                <a:spcPts val="0"/>
              </a:spcAft>
              <a:buNone/>
            </a:pPr>
            <a:r>
              <a:t/>
            </a:r>
            <a:endParaRPr b="1" sz="1200">
              <a:solidFill>
                <a:schemeClr val="dk1"/>
              </a:solidFill>
              <a:latin typeface="Mada"/>
              <a:ea typeface="Mada"/>
              <a:cs typeface="Mada"/>
              <a:sym typeface="Mada"/>
            </a:endParaRPr>
          </a:p>
        </p:txBody>
      </p:sp>
      <p:cxnSp>
        <p:nvCxnSpPr>
          <p:cNvPr id="3050" name="Google Shape;3050;p31"/>
          <p:cNvCxnSpPr/>
          <p:nvPr/>
        </p:nvCxnSpPr>
        <p:spPr>
          <a:xfrm flipH="1" rot="10800000">
            <a:off x="376500" y="5901300"/>
            <a:ext cx="6768000" cy="9600"/>
          </a:xfrm>
          <a:prstGeom prst="straightConnector1">
            <a:avLst/>
          </a:prstGeom>
          <a:noFill/>
          <a:ln cap="flat" cmpd="sng" w="28575">
            <a:solidFill>
              <a:srgbClr val="83C5BE"/>
            </a:solidFill>
            <a:prstDash val="solid"/>
            <a:round/>
            <a:headEnd len="med" w="med" type="oval"/>
            <a:tailEnd len="med" w="med" type="oval"/>
          </a:ln>
        </p:spPr>
      </p:cxnSp>
      <p:sp>
        <p:nvSpPr>
          <p:cNvPr id="3051" name="Google Shape;3051;p31"/>
          <p:cNvSpPr/>
          <p:nvPr/>
        </p:nvSpPr>
        <p:spPr>
          <a:xfrm>
            <a:off x="3430525" y="5546338"/>
            <a:ext cx="792600" cy="759600"/>
          </a:xfrm>
          <a:prstGeom prst="ellipse">
            <a:avLst/>
          </a:prstGeom>
          <a:solidFill>
            <a:srgbClr val="ABE5D9"/>
          </a:solidFill>
          <a:ln cap="flat" cmpd="sng" w="9525">
            <a:solidFill>
              <a:srgbClr val="ABE5D9"/>
            </a:solidFill>
            <a:prstDash val="solid"/>
            <a:round/>
            <a:headEnd len="sm" w="sm" type="none"/>
            <a:tailEnd len="sm" w="sm" type="none"/>
          </a:ln>
          <a:effectLst>
            <a:outerShdw blurRad="57150" rotWithShape="0" algn="bl" dir="5400000" dist="19050">
              <a:srgbClr val="666666">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31"/>
          <p:cNvSpPr txBox="1"/>
          <p:nvPr/>
        </p:nvSpPr>
        <p:spPr>
          <a:xfrm>
            <a:off x="3499475" y="5646188"/>
            <a:ext cx="666900" cy="46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600">
                <a:solidFill>
                  <a:srgbClr val="FFFFFF"/>
                </a:solidFill>
                <a:latin typeface="Lora"/>
                <a:ea typeface="Lora"/>
                <a:cs typeface="Lora"/>
                <a:sym typeface="Lora"/>
              </a:rPr>
              <a:t>VS</a:t>
            </a:r>
            <a:endParaRPr b="1" sz="2600">
              <a:solidFill>
                <a:srgbClr val="FFFFFF"/>
              </a:solidFill>
              <a:latin typeface="Lora"/>
              <a:ea typeface="Lora"/>
              <a:cs typeface="Lora"/>
              <a:sym typeface="Lora"/>
            </a:endParaRPr>
          </a:p>
        </p:txBody>
      </p:sp>
      <p:sp>
        <p:nvSpPr>
          <p:cNvPr id="3053" name="Google Shape;3053;p31"/>
          <p:cNvSpPr txBox="1"/>
          <p:nvPr/>
        </p:nvSpPr>
        <p:spPr>
          <a:xfrm>
            <a:off x="1309950" y="5462763"/>
            <a:ext cx="1497000" cy="34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00">
                <a:solidFill>
                  <a:schemeClr val="dk1"/>
                </a:solidFill>
                <a:latin typeface="Mada"/>
                <a:ea typeface="Mada"/>
                <a:cs typeface="Mada"/>
                <a:sym typeface="Mada"/>
              </a:rPr>
              <a:t>Seminomas</a:t>
            </a:r>
            <a:endParaRPr b="1" sz="1800">
              <a:solidFill>
                <a:srgbClr val="1F1A33"/>
              </a:solidFill>
              <a:latin typeface="Mada"/>
              <a:ea typeface="Mada"/>
              <a:cs typeface="Mada"/>
              <a:sym typeface="Mada"/>
            </a:endParaRPr>
          </a:p>
        </p:txBody>
      </p:sp>
      <p:sp>
        <p:nvSpPr>
          <p:cNvPr id="3054" name="Google Shape;3054;p31"/>
          <p:cNvSpPr txBox="1"/>
          <p:nvPr/>
        </p:nvSpPr>
        <p:spPr>
          <a:xfrm>
            <a:off x="488350" y="5932425"/>
            <a:ext cx="3136200" cy="2023200"/>
          </a:xfrm>
          <a:prstGeom prst="rect">
            <a:avLst/>
          </a:prstGeom>
          <a:noFill/>
          <a:ln>
            <a:noFill/>
          </a:ln>
        </p:spPr>
        <p:txBody>
          <a:bodyPr anchorCtr="0" anchor="t" bIns="91425" lIns="91425" spcFirstLastPara="1" rIns="91425" wrap="square" tIns="91425">
            <a:noAutofit/>
          </a:bodyPr>
          <a:lstStyle/>
          <a:p>
            <a:pPr indent="-171450" lvl="0" marL="89999" rtl="0" algn="l">
              <a:spcBef>
                <a:spcPts val="0"/>
              </a:spcBef>
              <a:spcAft>
                <a:spcPts val="0"/>
              </a:spcAft>
              <a:buClr>
                <a:srgbClr val="000000"/>
              </a:buClr>
              <a:buSzPts val="1200"/>
              <a:buFont typeface="Mada"/>
              <a:buChar char="●"/>
            </a:pPr>
            <a:r>
              <a:rPr b="1" lang="en-GB" sz="1200">
                <a:latin typeface="Mada"/>
                <a:ea typeface="Mada"/>
                <a:cs typeface="Mada"/>
                <a:sym typeface="Mada"/>
              </a:rPr>
              <a:t>Radiosensitive</a:t>
            </a:r>
            <a:r>
              <a:rPr b="1" baseline="30000" lang="en-GB" sz="1200">
                <a:latin typeface="Mada"/>
                <a:ea typeface="Mada"/>
                <a:cs typeface="Mada"/>
                <a:sym typeface="Mada"/>
              </a:rPr>
              <a:t>1</a:t>
            </a:r>
            <a:r>
              <a:rPr baseline="30000" lang="en-GB" sz="1200">
                <a:latin typeface="Mada"/>
                <a:ea typeface="Mada"/>
                <a:cs typeface="Mada"/>
                <a:sym typeface="Mada"/>
              </a:rPr>
              <a:t>.</a:t>
            </a:r>
            <a:endParaRPr baseline="30000" sz="1200">
              <a:latin typeface="Mada"/>
              <a:ea typeface="Mada"/>
              <a:cs typeface="Mada"/>
              <a:sym typeface="Mada"/>
            </a:endParaRPr>
          </a:p>
          <a:p>
            <a:pPr indent="-171450" lvl="0" marL="89999" rtl="0" algn="l">
              <a:spcBef>
                <a:spcPts val="0"/>
              </a:spcBef>
              <a:spcAft>
                <a:spcPts val="0"/>
              </a:spcAft>
              <a:buClr>
                <a:srgbClr val="000000"/>
              </a:buClr>
              <a:buSzPts val="1200"/>
              <a:buFont typeface="Mada"/>
              <a:buChar char="●"/>
            </a:pPr>
            <a:r>
              <a:rPr lang="en-GB" sz="1200">
                <a:latin typeface="Mada"/>
                <a:ea typeface="Mada"/>
                <a:cs typeface="Mada"/>
                <a:sym typeface="Mada"/>
              </a:rPr>
              <a:t>The overall cure rate for all stage</a:t>
            </a:r>
            <a:r>
              <a:rPr b="1" lang="en-GB" sz="1200">
                <a:latin typeface="Mada"/>
                <a:ea typeface="Mada"/>
                <a:cs typeface="Mada"/>
                <a:sym typeface="Mada"/>
              </a:rPr>
              <a:t> 90%.</a:t>
            </a:r>
            <a:endParaRPr b="1" sz="1200">
              <a:latin typeface="Mada"/>
              <a:ea typeface="Mada"/>
              <a:cs typeface="Mada"/>
              <a:sym typeface="Mada"/>
            </a:endParaRPr>
          </a:p>
          <a:p>
            <a:pPr indent="-171450" lvl="0" marL="89999" rtl="0" algn="l">
              <a:spcBef>
                <a:spcPts val="0"/>
              </a:spcBef>
              <a:spcAft>
                <a:spcPts val="0"/>
              </a:spcAft>
              <a:buClr>
                <a:srgbClr val="000000"/>
              </a:buClr>
              <a:buSzPts val="1200"/>
              <a:buFont typeface="Mada"/>
              <a:buChar char="●"/>
            </a:pPr>
            <a:r>
              <a:rPr lang="en-GB" sz="1200">
                <a:latin typeface="Mada"/>
                <a:ea typeface="Mada"/>
                <a:cs typeface="Mada"/>
                <a:sym typeface="Mada"/>
              </a:rPr>
              <a:t>Stage I and II disease treated by inguinal orchidectomy plus</a:t>
            </a:r>
            <a:endParaRPr sz="1200">
              <a:latin typeface="Mada"/>
              <a:ea typeface="Mada"/>
              <a:cs typeface="Mada"/>
              <a:sym typeface="Mada"/>
            </a:endParaRPr>
          </a:p>
          <a:p>
            <a:pPr indent="-180975" lvl="1" marL="360000" rtl="0" algn="l">
              <a:spcBef>
                <a:spcPts val="0"/>
              </a:spcBef>
              <a:spcAft>
                <a:spcPts val="0"/>
              </a:spcAft>
              <a:buClr>
                <a:srgbClr val="000000"/>
              </a:buClr>
              <a:buSzPts val="1200"/>
              <a:buFont typeface="Mada"/>
              <a:buChar char="○"/>
            </a:pPr>
            <a:r>
              <a:rPr lang="en-GB" sz="1200">
                <a:latin typeface="Mada"/>
                <a:ea typeface="Mada"/>
                <a:cs typeface="Mada"/>
                <a:sym typeface="Mada"/>
              </a:rPr>
              <a:t>Radiotherapy to ipsilateral abdominal and pelvic nodes ('Dog leg').</a:t>
            </a:r>
            <a:endParaRPr sz="1200">
              <a:latin typeface="Mada"/>
              <a:ea typeface="Mada"/>
              <a:cs typeface="Mada"/>
              <a:sym typeface="Mada"/>
            </a:endParaRPr>
          </a:p>
          <a:p>
            <a:pPr indent="-180975" lvl="1" marL="360000" rtl="0" algn="l">
              <a:spcBef>
                <a:spcPts val="0"/>
              </a:spcBef>
              <a:spcAft>
                <a:spcPts val="0"/>
              </a:spcAft>
              <a:buClr>
                <a:srgbClr val="000000"/>
              </a:buClr>
              <a:buSzPts val="1200"/>
              <a:buFont typeface="Mada"/>
              <a:buChar char="○"/>
            </a:pPr>
            <a:r>
              <a:rPr lang="en-GB" sz="1200">
                <a:latin typeface="Mada"/>
                <a:ea typeface="Mada"/>
                <a:cs typeface="Mada"/>
                <a:sym typeface="Mada"/>
              </a:rPr>
              <a:t>Surveillance </a:t>
            </a:r>
            <a:r>
              <a:rPr lang="en-GB" sz="1000">
                <a:solidFill>
                  <a:srgbClr val="1C4588"/>
                </a:solidFill>
                <a:latin typeface="Mada"/>
                <a:ea typeface="Mada"/>
                <a:cs typeface="Mada"/>
                <a:sym typeface="Mada"/>
              </a:rPr>
              <a:t>close surveillance will avoid unnecessary radiotherapy in 80%.</a:t>
            </a:r>
            <a:endParaRPr sz="1200">
              <a:latin typeface="Mada"/>
              <a:ea typeface="Mada"/>
              <a:cs typeface="Mada"/>
              <a:sym typeface="Mada"/>
            </a:endParaRPr>
          </a:p>
          <a:p>
            <a:pPr indent="-171450" lvl="0" marL="89999" rtl="0" algn="l">
              <a:spcBef>
                <a:spcPts val="0"/>
              </a:spcBef>
              <a:spcAft>
                <a:spcPts val="0"/>
              </a:spcAft>
              <a:buClr>
                <a:srgbClr val="000000"/>
              </a:buClr>
              <a:buSzPts val="1200"/>
              <a:buFont typeface="Mada"/>
              <a:buChar char="●"/>
            </a:pPr>
            <a:r>
              <a:rPr lang="en-GB" sz="1200">
                <a:latin typeface="Mada"/>
                <a:ea typeface="Mada"/>
                <a:cs typeface="Mada"/>
                <a:sym typeface="Mada"/>
              </a:rPr>
              <a:t>Stage IIC and above treated with chemotherapy .</a:t>
            </a:r>
            <a:endParaRPr sz="1800">
              <a:latin typeface="Mada"/>
              <a:ea typeface="Mada"/>
              <a:cs typeface="Mada"/>
              <a:sym typeface="Mada"/>
            </a:endParaRPr>
          </a:p>
        </p:txBody>
      </p:sp>
      <p:sp>
        <p:nvSpPr>
          <p:cNvPr id="3055" name="Google Shape;3055;p31"/>
          <p:cNvSpPr txBox="1"/>
          <p:nvPr/>
        </p:nvSpPr>
        <p:spPr>
          <a:xfrm>
            <a:off x="4605600" y="5489300"/>
            <a:ext cx="2027400" cy="34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00">
                <a:solidFill>
                  <a:schemeClr val="dk1"/>
                </a:solidFill>
                <a:latin typeface="Mada"/>
                <a:ea typeface="Mada"/>
                <a:cs typeface="Mada"/>
                <a:sym typeface="Mada"/>
              </a:rPr>
              <a:t>Non-Seminomas</a:t>
            </a:r>
            <a:r>
              <a:rPr b="1" baseline="30000" lang="en-GB" sz="1800">
                <a:solidFill>
                  <a:schemeClr val="dk1"/>
                </a:solidFill>
                <a:latin typeface="Mada"/>
                <a:ea typeface="Mada"/>
                <a:cs typeface="Mada"/>
                <a:sym typeface="Mada"/>
              </a:rPr>
              <a:t>2</a:t>
            </a:r>
            <a:endParaRPr b="1" baseline="30000" sz="1800">
              <a:solidFill>
                <a:schemeClr val="dk1"/>
              </a:solidFill>
              <a:latin typeface="Mada"/>
              <a:ea typeface="Mada"/>
              <a:cs typeface="Mada"/>
              <a:sym typeface="Mada"/>
            </a:endParaRPr>
          </a:p>
          <a:p>
            <a:pPr indent="0" lvl="0" marL="0" rtl="0" algn="l">
              <a:spcBef>
                <a:spcPts val="0"/>
              </a:spcBef>
              <a:spcAft>
                <a:spcPts val="1600"/>
              </a:spcAft>
              <a:buNone/>
            </a:pPr>
            <a:r>
              <a:t/>
            </a:r>
            <a:endParaRPr b="1" sz="1800">
              <a:solidFill>
                <a:srgbClr val="1F1A33"/>
              </a:solidFill>
              <a:latin typeface="Mada"/>
              <a:ea typeface="Mada"/>
              <a:cs typeface="Mada"/>
              <a:sym typeface="Mada"/>
            </a:endParaRPr>
          </a:p>
        </p:txBody>
      </p:sp>
      <p:sp>
        <p:nvSpPr>
          <p:cNvPr id="3056" name="Google Shape;3056;p31"/>
          <p:cNvSpPr txBox="1"/>
          <p:nvPr/>
        </p:nvSpPr>
        <p:spPr>
          <a:xfrm>
            <a:off x="4377000" y="5946525"/>
            <a:ext cx="2971500" cy="1927800"/>
          </a:xfrm>
          <a:prstGeom prst="rect">
            <a:avLst/>
          </a:prstGeom>
          <a:noFill/>
          <a:ln>
            <a:noFill/>
          </a:ln>
        </p:spPr>
        <p:txBody>
          <a:bodyPr anchorCtr="0" anchor="t" bIns="91425" lIns="91425" spcFirstLastPara="1" rIns="91425" wrap="square" tIns="91425">
            <a:noAutofit/>
          </a:bodyPr>
          <a:lstStyle/>
          <a:p>
            <a:pPr indent="-171450" lvl="0" marL="89999" rtl="0" algn="l">
              <a:spcBef>
                <a:spcPts val="0"/>
              </a:spcBef>
              <a:spcAft>
                <a:spcPts val="0"/>
              </a:spcAft>
              <a:buClr>
                <a:srgbClr val="000000"/>
              </a:buClr>
              <a:buSzPts val="1200"/>
              <a:buFont typeface="Mada"/>
              <a:buChar char="●"/>
            </a:pPr>
            <a:r>
              <a:rPr b="1" lang="en-GB" sz="1200">
                <a:latin typeface="Mada"/>
                <a:ea typeface="Mada"/>
                <a:cs typeface="Mada"/>
                <a:sym typeface="Mada"/>
              </a:rPr>
              <a:t>not radiosensitive</a:t>
            </a:r>
            <a:r>
              <a:rPr lang="en-GB" sz="1200">
                <a:latin typeface="Mada"/>
                <a:ea typeface="Mada"/>
                <a:cs typeface="Mada"/>
                <a:sym typeface="Mada"/>
              </a:rPr>
              <a:t>.</a:t>
            </a:r>
            <a:endParaRPr sz="1200">
              <a:latin typeface="Mada"/>
              <a:ea typeface="Mada"/>
              <a:cs typeface="Mada"/>
              <a:sym typeface="Mada"/>
            </a:endParaRPr>
          </a:p>
          <a:p>
            <a:pPr indent="-171450" lvl="0" marL="89999" rtl="0" algn="l">
              <a:spcBef>
                <a:spcPts val="0"/>
              </a:spcBef>
              <a:spcAft>
                <a:spcPts val="0"/>
              </a:spcAft>
              <a:buClr>
                <a:srgbClr val="000000"/>
              </a:buClr>
              <a:buSzPts val="1200"/>
              <a:buFont typeface="Mada"/>
              <a:buChar char="●"/>
            </a:pPr>
            <a:r>
              <a:rPr lang="en-GB" sz="1200">
                <a:latin typeface="Mada"/>
                <a:ea typeface="Mada"/>
                <a:cs typeface="Mada"/>
                <a:sym typeface="Mada"/>
              </a:rPr>
              <a:t>Stage I is treated by orchidectomy and surveillance </a:t>
            </a:r>
            <a:r>
              <a:rPr lang="en-GB" sz="1200">
                <a:solidFill>
                  <a:srgbClr val="1C4588"/>
                </a:solidFill>
                <a:latin typeface="Mada"/>
                <a:ea typeface="Mada"/>
                <a:cs typeface="Mada"/>
                <a:sym typeface="Mada"/>
              </a:rPr>
              <a:t>for 2 years (by measuring tumor markers)</a:t>
            </a:r>
            <a:r>
              <a:rPr lang="en-GB" sz="1200">
                <a:latin typeface="Mada"/>
                <a:ea typeface="Mada"/>
                <a:cs typeface="Mada"/>
                <a:sym typeface="Mada"/>
              </a:rPr>
              <a:t> Vs RPLVD</a:t>
            </a:r>
            <a:r>
              <a:rPr lang="en-GB" sz="1200">
                <a:solidFill>
                  <a:srgbClr val="1C4588"/>
                </a:solidFill>
                <a:latin typeface="Mada"/>
                <a:ea typeface="Mada"/>
                <a:cs typeface="Mada"/>
                <a:sym typeface="Mada"/>
              </a:rPr>
              <a:t>( Retroperitoneal lymph node dissection) </a:t>
            </a:r>
            <a:r>
              <a:rPr lang="en-GB" sz="1200">
                <a:latin typeface="Mada"/>
                <a:ea typeface="Mada"/>
                <a:cs typeface="Mada"/>
                <a:sym typeface="Mada"/>
              </a:rPr>
              <a:t>Vs Chemo.</a:t>
            </a:r>
            <a:endParaRPr sz="1200">
              <a:latin typeface="Mada"/>
              <a:ea typeface="Mada"/>
              <a:cs typeface="Mada"/>
              <a:sym typeface="Mada"/>
            </a:endParaRPr>
          </a:p>
          <a:p>
            <a:pPr indent="-171450" lvl="0" marL="8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(RPLVD) to prevent recurrence, or for residual or recurrent nodal masses.</a:t>
            </a:r>
            <a:endParaRPr sz="1200">
              <a:solidFill>
                <a:srgbClr val="1C4588"/>
              </a:solidFill>
              <a:latin typeface="Mada"/>
              <a:ea typeface="Mada"/>
              <a:cs typeface="Mada"/>
              <a:sym typeface="Mada"/>
            </a:endParaRPr>
          </a:p>
          <a:p>
            <a:pPr indent="-171450" lvl="0" marL="89999" rtl="0" algn="l">
              <a:spcBef>
                <a:spcPts val="0"/>
              </a:spcBef>
              <a:spcAft>
                <a:spcPts val="0"/>
              </a:spcAft>
              <a:buClr>
                <a:srgbClr val="000000"/>
              </a:buClr>
              <a:buSzPts val="1200"/>
              <a:buFont typeface="Mada"/>
              <a:buChar char="●"/>
            </a:pPr>
            <a:r>
              <a:rPr lang="en-GB" sz="1200">
                <a:latin typeface="Mada"/>
                <a:ea typeface="Mada"/>
                <a:cs typeface="Mada"/>
                <a:sym typeface="Mada"/>
              </a:rPr>
              <a:t>Chemotherapy (BEP = Bleomycin, Etopiside, Cisplatin) given to:</a:t>
            </a:r>
            <a:endParaRPr sz="1200">
              <a:latin typeface="Mada"/>
              <a:ea typeface="Mada"/>
              <a:cs typeface="Mada"/>
              <a:sym typeface="Mada"/>
            </a:endParaRPr>
          </a:p>
          <a:p>
            <a:pPr indent="-166199" lvl="1" marL="269999" rtl="0" algn="l">
              <a:spcBef>
                <a:spcPts val="0"/>
              </a:spcBef>
              <a:spcAft>
                <a:spcPts val="0"/>
              </a:spcAft>
              <a:buClr>
                <a:srgbClr val="000000"/>
              </a:buClr>
              <a:buSzPts val="1200"/>
              <a:buFont typeface="Mada"/>
              <a:buChar char="○"/>
            </a:pPr>
            <a:r>
              <a:rPr lang="en-GB" sz="1200">
                <a:latin typeface="Mada"/>
                <a:ea typeface="Mada"/>
                <a:cs typeface="Mada"/>
                <a:sym typeface="Mada"/>
              </a:rPr>
              <a:t>Stage I patients who relapse.</a:t>
            </a:r>
            <a:endParaRPr sz="1200">
              <a:latin typeface="Mada"/>
              <a:ea typeface="Mada"/>
              <a:cs typeface="Mada"/>
              <a:sym typeface="Mada"/>
            </a:endParaRPr>
          </a:p>
          <a:p>
            <a:pPr indent="-166199" lvl="1" marL="269999" rtl="0" algn="l">
              <a:spcBef>
                <a:spcPts val="0"/>
              </a:spcBef>
              <a:spcAft>
                <a:spcPts val="0"/>
              </a:spcAft>
              <a:buClr>
                <a:srgbClr val="000000"/>
              </a:buClr>
              <a:buSzPts val="1200"/>
              <a:buFont typeface="Mada"/>
              <a:buChar char="○"/>
            </a:pPr>
            <a:r>
              <a:rPr lang="en-GB" sz="1200">
                <a:latin typeface="Mada"/>
                <a:ea typeface="Mada"/>
                <a:cs typeface="Mada"/>
                <a:sym typeface="Mada"/>
              </a:rPr>
              <a:t>Metastatic disease at presentation .</a:t>
            </a:r>
            <a:endParaRPr sz="1800">
              <a:latin typeface="Mada"/>
              <a:ea typeface="Mada"/>
              <a:cs typeface="Mada"/>
              <a:sym typeface="Mada"/>
            </a:endParaRPr>
          </a:p>
        </p:txBody>
      </p:sp>
      <p:sp>
        <p:nvSpPr>
          <p:cNvPr id="3057" name="Google Shape;3057;p31"/>
          <p:cNvSpPr txBox="1"/>
          <p:nvPr/>
        </p:nvSpPr>
        <p:spPr>
          <a:xfrm>
            <a:off x="133650" y="4379125"/>
            <a:ext cx="6962400" cy="5181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rgbClr val="6AA84F"/>
              </a:buClr>
              <a:buSzPts val="1200"/>
              <a:buFont typeface="Mada"/>
              <a:buChar char="●"/>
            </a:pPr>
            <a:r>
              <a:rPr lang="en-GB" sz="1200">
                <a:solidFill>
                  <a:srgbClr val="6AA84F"/>
                </a:solidFill>
                <a:highlight>
                  <a:srgbClr val="FFFFFF"/>
                </a:highlight>
                <a:latin typeface="Mada"/>
                <a:ea typeface="Mada"/>
                <a:cs typeface="Mada"/>
                <a:sym typeface="Mada"/>
              </a:rPr>
              <a:t>Be aware when you have a patient with testicular cancer, you have to diagnose early and treat early. Any  delay in diagnosis and treatment may compromise the outcome.</a:t>
            </a:r>
            <a:endParaRPr b="1" sz="1200">
              <a:solidFill>
                <a:srgbClr val="6AA84F"/>
              </a:solidFill>
              <a:latin typeface="Mada"/>
              <a:ea typeface="Mada"/>
              <a:cs typeface="Mada"/>
              <a:sym typeface="Mada"/>
            </a:endParaRPr>
          </a:p>
          <a:p>
            <a:pPr indent="-173399" lvl="0" marL="457200" rtl="0" algn="l">
              <a:spcBef>
                <a:spcPts val="0"/>
              </a:spcBef>
              <a:spcAft>
                <a:spcPts val="0"/>
              </a:spcAft>
              <a:buClr>
                <a:srgbClr val="1C4588"/>
              </a:buClr>
              <a:buSzPts val="1200"/>
              <a:buFont typeface="Lora"/>
              <a:buChar char="●"/>
            </a:pPr>
            <a:r>
              <a:rPr b="1" lang="en-GB" sz="1200">
                <a:solidFill>
                  <a:srgbClr val="1C4588"/>
                </a:solidFill>
                <a:latin typeface="Mada"/>
                <a:ea typeface="Mada"/>
                <a:cs typeface="Mada"/>
                <a:sym typeface="Mada"/>
              </a:rPr>
              <a:t>R</a:t>
            </a:r>
            <a:r>
              <a:rPr b="1" lang="en-GB" sz="1200">
                <a:solidFill>
                  <a:srgbClr val="1C4588"/>
                </a:solidFill>
                <a:latin typeface="Mada"/>
                <a:ea typeface="Mada"/>
                <a:cs typeface="Mada"/>
                <a:sym typeface="Mada"/>
              </a:rPr>
              <a:t>adical orchiectomy </a:t>
            </a:r>
            <a:r>
              <a:rPr lang="en-GB" sz="1200">
                <a:solidFill>
                  <a:srgbClr val="1C4588"/>
                </a:solidFill>
                <a:latin typeface="Mada"/>
                <a:ea typeface="Mada"/>
                <a:cs typeface="Mada"/>
                <a:sym typeface="Mada"/>
              </a:rPr>
              <a:t>with division of the spermatic cord (at the level of the deep inguinal ring)</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3058" name="Google Shape;3058;p31"/>
          <p:cNvSpPr txBox="1"/>
          <p:nvPr/>
        </p:nvSpPr>
        <p:spPr>
          <a:xfrm>
            <a:off x="247650" y="9991725"/>
            <a:ext cx="7086600" cy="6561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6AA84F"/>
              </a:buClr>
              <a:buSzPts val="1000"/>
              <a:buFont typeface="Mada"/>
              <a:buAutoNum type="arabicPeriod"/>
            </a:pPr>
            <a:r>
              <a:rPr lang="en-GB" sz="1000">
                <a:solidFill>
                  <a:srgbClr val="6AA84F"/>
                </a:solidFill>
                <a:highlight>
                  <a:srgbClr val="FFFFFF"/>
                </a:highlight>
                <a:latin typeface="Mada"/>
                <a:ea typeface="Mada"/>
                <a:cs typeface="Mada"/>
                <a:sym typeface="Mada"/>
              </a:rPr>
              <a:t>First </a:t>
            </a:r>
            <a:r>
              <a:rPr lang="en-GB" sz="1000">
                <a:solidFill>
                  <a:srgbClr val="6AA84F"/>
                </a:solidFill>
                <a:highlight>
                  <a:srgbClr val="FFFFFF"/>
                </a:highlight>
                <a:latin typeface="Mada"/>
                <a:ea typeface="Mada"/>
                <a:cs typeface="Mada"/>
                <a:sym typeface="Mada"/>
              </a:rPr>
              <a:t>orchiectomy</a:t>
            </a:r>
            <a:r>
              <a:rPr lang="en-GB" sz="1000">
                <a:solidFill>
                  <a:srgbClr val="6AA84F"/>
                </a:solidFill>
                <a:highlight>
                  <a:srgbClr val="FFFFFF"/>
                </a:highlight>
                <a:latin typeface="Mada"/>
                <a:ea typeface="Mada"/>
                <a:cs typeface="Mada"/>
                <a:sym typeface="Mada"/>
              </a:rPr>
              <a:t> and  then radiotherapy to control the disease, and chemotherapy in advanced cases.</a:t>
            </a:r>
            <a:endParaRPr sz="1000">
              <a:solidFill>
                <a:srgbClr val="6AA84F"/>
              </a:solidFill>
              <a:highlight>
                <a:srgbClr val="FFFFFF"/>
              </a:highlight>
              <a:latin typeface="Mada"/>
              <a:ea typeface="Mada"/>
              <a:cs typeface="Mada"/>
              <a:sym typeface="Mada"/>
            </a:endParaRPr>
          </a:p>
          <a:p>
            <a:pPr indent="-292100" lvl="0" marL="457200" rtl="0" algn="l">
              <a:spcBef>
                <a:spcPts val="0"/>
              </a:spcBef>
              <a:spcAft>
                <a:spcPts val="0"/>
              </a:spcAft>
              <a:buClr>
                <a:srgbClr val="6AA84F"/>
              </a:buClr>
              <a:buSzPts val="1000"/>
              <a:buFont typeface="Mada"/>
              <a:buAutoNum type="arabicPeriod"/>
            </a:pPr>
            <a:r>
              <a:rPr lang="en-GB" sz="1000">
                <a:solidFill>
                  <a:srgbClr val="6AA84F"/>
                </a:solidFill>
                <a:highlight>
                  <a:srgbClr val="FFFFFF"/>
                </a:highlight>
                <a:latin typeface="Mada"/>
                <a:ea typeface="Mada"/>
                <a:cs typeface="Mada"/>
                <a:sym typeface="Mada"/>
              </a:rPr>
              <a:t>First </a:t>
            </a:r>
            <a:r>
              <a:rPr lang="en-GB" sz="1000">
                <a:solidFill>
                  <a:srgbClr val="6AA84F"/>
                </a:solidFill>
                <a:highlight>
                  <a:srgbClr val="FFFFFF"/>
                </a:highlight>
                <a:latin typeface="Mada"/>
                <a:ea typeface="Mada"/>
                <a:cs typeface="Mada"/>
                <a:sym typeface="Mada"/>
              </a:rPr>
              <a:t>orchiectomy</a:t>
            </a:r>
            <a:r>
              <a:rPr lang="en-GB" sz="1000">
                <a:solidFill>
                  <a:srgbClr val="6AA84F"/>
                </a:solidFill>
                <a:highlight>
                  <a:srgbClr val="FFFFFF"/>
                </a:highlight>
                <a:latin typeface="Mada"/>
                <a:ea typeface="Mada"/>
                <a:cs typeface="Mada"/>
                <a:sym typeface="Mada"/>
              </a:rPr>
              <a:t> and surveillance, RPLVD if lymph nodes are affected, and chemotherapy in advanced cases.</a:t>
            </a:r>
            <a:endParaRPr sz="1000">
              <a:solidFill>
                <a:srgbClr val="6AA84F"/>
              </a:solidFill>
              <a:highlight>
                <a:srgbClr val="FFFFFF"/>
              </a:highlight>
              <a:latin typeface="Mada"/>
              <a:ea typeface="Mada"/>
              <a:cs typeface="Mada"/>
              <a:sym typeface="Mada"/>
            </a:endParaRPr>
          </a:p>
        </p:txBody>
      </p:sp>
      <p:sp>
        <p:nvSpPr>
          <p:cNvPr id="3059" name="Google Shape;3059;p31"/>
          <p:cNvSpPr txBox="1"/>
          <p:nvPr/>
        </p:nvSpPr>
        <p:spPr>
          <a:xfrm>
            <a:off x="1144100" y="8319750"/>
            <a:ext cx="1379100" cy="10782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31"/>
          <p:cNvSpPr txBox="1"/>
          <p:nvPr/>
        </p:nvSpPr>
        <p:spPr>
          <a:xfrm>
            <a:off x="5106500" y="8319750"/>
            <a:ext cx="1379100" cy="10782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4"/>
          <p:cNvSpPr txBox="1"/>
          <p:nvPr/>
        </p:nvSpPr>
        <p:spPr>
          <a:xfrm>
            <a:off x="-109275" y="1802175"/>
            <a:ext cx="3681600" cy="1227600"/>
          </a:xfrm>
          <a:prstGeom prst="rect">
            <a:avLst/>
          </a:prstGeom>
          <a:noFill/>
          <a:ln>
            <a:noFill/>
          </a:ln>
        </p:spPr>
        <p:txBody>
          <a:bodyPr anchorCtr="0" anchor="t" bIns="91425" lIns="91425" spcFirstLastPara="1" rIns="91425" wrap="square" tIns="91425">
            <a:noAutofit/>
          </a:bodyPr>
          <a:lstStyle/>
          <a:p>
            <a:pPr indent="-298450" lvl="0" marL="540000" rtl="0" algn="l">
              <a:spcBef>
                <a:spcPts val="0"/>
              </a:spcBef>
              <a:spcAft>
                <a:spcPts val="0"/>
              </a:spcAft>
              <a:buClr>
                <a:srgbClr val="CC0000"/>
              </a:buClr>
              <a:buSzPts val="1100"/>
              <a:buFont typeface="Mada"/>
              <a:buChar char="●"/>
            </a:pPr>
            <a:r>
              <a:rPr lang="en-GB" sz="1100">
                <a:solidFill>
                  <a:srgbClr val="CC0000"/>
                </a:solidFill>
                <a:latin typeface="Mada"/>
                <a:ea typeface="Mada"/>
                <a:cs typeface="Mada"/>
                <a:sym typeface="Mada"/>
              </a:rPr>
              <a:t>Benign tumours of the kidney are rare.</a:t>
            </a:r>
            <a:endParaRPr sz="1100">
              <a:solidFill>
                <a:srgbClr val="CC0000"/>
              </a:solidFill>
              <a:latin typeface="Mada"/>
              <a:ea typeface="Mada"/>
              <a:cs typeface="Mada"/>
              <a:sym typeface="Mada"/>
            </a:endParaRPr>
          </a:p>
          <a:p>
            <a:pPr indent="-161199" lvl="1" marL="719999" rtl="0" algn="l">
              <a:spcBef>
                <a:spcPts val="0"/>
              </a:spcBef>
              <a:spcAft>
                <a:spcPts val="0"/>
              </a:spcAft>
              <a:buClr>
                <a:srgbClr val="CC0000"/>
              </a:buClr>
              <a:buSzPts val="1100"/>
              <a:buFont typeface="Mada"/>
              <a:buChar char="○"/>
            </a:pPr>
            <a:r>
              <a:rPr lang="en-GB" sz="1100">
                <a:solidFill>
                  <a:srgbClr val="CC0000"/>
                </a:solidFill>
                <a:latin typeface="Mada"/>
                <a:ea typeface="Mada"/>
                <a:cs typeface="Mada"/>
                <a:sym typeface="Mada"/>
              </a:rPr>
              <a:t>All renal neoplasms should be regarded as potentially</a:t>
            </a:r>
            <a:r>
              <a:rPr b="1" lang="en-GB" sz="1100">
                <a:solidFill>
                  <a:srgbClr val="CC0000"/>
                </a:solidFill>
                <a:latin typeface="Mada"/>
                <a:ea typeface="Mada"/>
                <a:cs typeface="Mada"/>
                <a:sym typeface="Mada"/>
              </a:rPr>
              <a:t> malignant.</a:t>
            </a:r>
            <a:endParaRPr sz="1100">
              <a:solidFill>
                <a:srgbClr val="CC0000"/>
              </a:solidFill>
              <a:latin typeface="Mada"/>
              <a:ea typeface="Mada"/>
              <a:cs typeface="Mada"/>
              <a:sym typeface="Mada"/>
            </a:endParaRPr>
          </a:p>
          <a:p>
            <a:pPr indent="-285750" lvl="0" marL="540000" rtl="0" algn="l">
              <a:spcBef>
                <a:spcPts val="0"/>
              </a:spcBef>
              <a:spcAft>
                <a:spcPts val="0"/>
              </a:spcAft>
              <a:buClr>
                <a:srgbClr val="1C4588"/>
              </a:buClr>
              <a:buSzPts val="900"/>
              <a:buFont typeface="Mada"/>
              <a:buChar char="●"/>
            </a:pPr>
            <a:r>
              <a:rPr b="1" lang="en-GB" sz="900">
                <a:solidFill>
                  <a:srgbClr val="1C4588"/>
                </a:solidFill>
                <a:latin typeface="Mada"/>
                <a:ea typeface="Mada"/>
                <a:cs typeface="Mada"/>
                <a:sym typeface="Mada"/>
              </a:rPr>
              <a:t>Oncocytomas</a:t>
            </a:r>
            <a:endParaRPr b="1" sz="900">
              <a:solidFill>
                <a:srgbClr val="1C4588"/>
              </a:solidFill>
              <a:latin typeface="Mada"/>
              <a:ea typeface="Mada"/>
              <a:cs typeface="Mada"/>
              <a:sym typeface="Mada"/>
            </a:endParaRPr>
          </a:p>
          <a:p>
            <a:pPr indent="-147149" lvl="1" marL="719999" rtl="0" algn="l">
              <a:spcBef>
                <a:spcPts val="0"/>
              </a:spcBef>
              <a:spcAft>
                <a:spcPts val="0"/>
              </a:spcAft>
              <a:buClr>
                <a:schemeClr val="dk1"/>
              </a:buClr>
              <a:buSzPts val="900"/>
              <a:buFont typeface="Mada"/>
              <a:buChar char="○"/>
            </a:pPr>
            <a:r>
              <a:rPr lang="en-GB" sz="900">
                <a:solidFill>
                  <a:srgbClr val="1C4588"/>
                </a:solidFill>
                <a:latin typeface="Mada"/>
                <a:ea typeface="Mada"/>
                <a:cs typeface="Mada"/>
                <a:sym typeface="Mada"/>
              </a:rPr>
              <a:t>The most common one.</a:t>
            </a:r>
            <a:endParaRPr sz="900">
              <a:solidFill>
                <a:srgbClr val="1C4588"/>
              </a:solidFill>
              <a:latin typeface="Mada"/>
              <a:ea typeface="Mada"/>
              <a:cs typeface="Mada"/>
              <a:sym typeface="Mada"/>
            </a:endParaRPr>
          </a:p>
          <a:p>
            <a:pPr indent="-147149" lvl="1" marL="719999" rtl="0" algn="l">
              <a:spcBef>
                <a:spcPts val="0"/>
              </a:spcBef>
              <a:spcAft>
                <a:spcPts val="0"/>
              </a:spcAft>
              <a:buClr>
                <a:srgbClr val="1C4588"/>
              </a:buClr>
              <a:buSzPts val="900"/>
              <a:buFont typeface="Mada"/>
              <a:buChar char="○"/>
            </a:pPr>
            <a:r>
              <a:rPr lang="en-GB" sz="900">
                <a:solidFill>
                  <a:srgbClr val="1C4588"/>
                </a:solidFill>
                <a:latin typeface="Mada"/>
                <a:ea typeface="Mada"/>
                <a:cs typeface="Mada"/>
                <a:sym typeface="Mada"/>
              </a:rPr>
              <a:t>Difficult to differentiate from a kidney cancer on imaging.</a:t>
            </a:r>
            <a:endParaRPr sz="900">
              <a:solidFill>
                <a:srgbClr val="1C4588"/>
              </a:solidFill>
              <a:latin typeface="Mada"/>
              <a:ea typeface="Mada"/>
              <a:cs typeface="Mada"/>
              <a:sym typeface="Mada"/>
            </a:endParaRPr>
          </a:p>
          <a:p>
            <a:pPr indent="-285750" lvl="0" marL="540000" rtl="0" algn="l">
              <a:spcBef>
                <a:spcPts val="0"/>
              </a:spcBef>
              <a:spcAft>
                <a:spcPts val="0"/>
              </a:spcAft>
              <a:buClr>
                <a:srgbClr val="1C4588"/>
              </a:buClr>
              <a:buSzPts val="900"/>
              <a:buFont typeface="Mada"/>
              <a:buChar char="●"/>
            </a:pPr>
            <a:r>
              <a:rPr b="1" lang="en-GB" sz="900">
                <a:solidFill>
                  <a:srgbClr val="1C4588"/>
                </a:solidFill>
                <a:latin typeface="Mada"/>
                <a:ea typeface="Mada"/>
                <a:cs typeface="Mada"/>
                <a:sym typeface="Mada"/>
              </a:rPr>
              <a:t>Angiomyolipomas</a:t>
            </a:r>
            <a:endParaRPr b="1" sz="900">
              <a:solidFill>
                <a:srgbClr val="1C4588"/>
              </a:solidFill>
              <a:latin typeface="Mada"/>
              <a:ea typeface="Mada"/>
              <a:cs typeface="Mada"/>
              <a:sym typeface="Mada"/>
            </a:endParaRPr>
          </a:p>
          <a:p>
            <a:pPr indent="-147149" lvl="1" marL="719999" rtl="0" algn="l">
              <a:spcBef>
                <a:spcPts val="0"/>
              </a:spcBef>
              <a:spcAft>
                <a:spcPts val="0"/>
              </a:spcAft>
              <a:buClr>
                <a:schemeClr val="dk1"/>
              </a:buClr>
              <a:buSzPts val="900"/>
              <a:buFont typeface="Mada"/>
              <a:buChar char="○"/>
            </a:pPr>
            <a:r>
              <a:rPr lang="en-GB" sz="900">
                <a:solidFill>
                  <a:srgbClr val="1C4588"/>
                </a:solidFill>
                <a:latin typeface="Mada"/>
                <a:ea typeface="Mada"/>
                <a:cs typeface="Mada"/>
                <a:sym typeface="Mada"/>
              </a:rPr>
              <a:t>Associated with tuberous sclerosis. </a:t>
            </a:r>
            <a:r>
              <a:rPr lang="en-GB" sz="900">
                <a:solidFill>
                  <a:srgbClr val="999999"/>
                </a:solidFill>
                <a:latin typeface="Mada"/>
                <a:ea typeface="Mada"/>
                <a:cs typeface="Mada"/>
                <a:sym typeface="Mada"/>
              </a:rPr>
              <a:t>(autosomal dominant disease with multisystem benign tumours , caused by mutation in TSC1 or TSC2 tumor suppressor genes)</a:t>
            </a:r>
            <a:endParaRPr sz="900">
              <a:solidFill>
                <a:srgbClr val="999999"/>
              </a:solidFill>
              <a:latin typeface="Mada"/>
              <a:ea typeface="Mada"/>
              <a:cs typeface="Mada"/>
              <a:sym typeface="Mada"/>
            </a:endParaRPr>
          </a:p>
          <a:p>
            <a:pPr indent="-147149" lvl="1" marL="719999" rtl="0" algn="l">
              <a:spcBef>
                <a:spcPts val="0"/>
              </a:spcBef>
              <a:spcAft>
                <a:spcPts val="0"/>
              </a:spcAft>
              <a:buClr>
                <a:srgbClr val="1C4588"/>
              </a:buClr>
              <a:buSzPts val="900"/>
              <a:buFont typeface="Mada"/>
              <a:buChar char="○"/>
            </a:pPr>
            <a:r>
              <a:rPr lang="en-GB" sz="900">
                <a:solidFill>
                  <a:srgbClr val="1C4588"/>
                </a:solidFill>
                <a:latin typeface="Mada"/>
                <a:ea typeface="Mada"/>
                <a:cs typeface="Mada"/>
                <a:sym typeface="Mada"/>
              </a:rPr>
              <a:t>Characterised by a typical appearance on CT due to their high fat content.</a:t>
            </a:r>
            <a:endParaRPr sz="900">
              <a:solidFill>
                <a:srgbClr val="1C4588"/>
              </a:solidFill>
              <a:latin typeface="Mada"/>
              <a:ea typeface="Mada"/>
              <a:cs typeface="Mada"/>
              <a:sym typeface="Mada"/>
            </a:endParaRPr>
          </a:p>
          <a:p>
            <a:pPr indent="-285750" lvl="0" marL="540000" rtl="0" algn="l">
              <a:spcBef>
                <a:spcPts val="0"/>
              </a:spcBef>
              <a:spcAft>
                <a:spcPts val="0"/>
              </a:spcAft>
              <a:buClr>
                <a:srgbClr val="1C4588"/>
              </a:buClr>
              <a:buSzPts val="900"/>
              <a:buFont typeface="Mada"/>
              <a:buChar char="●"/>
            </a:pPr>
            <a:r>
              <a:rPr lang="en-GB" sz="900">
                <a:solidFill>
                  <a:srgbClr val="1C4588"/>
                </a:solidFill>
                <a:latin typeface="Mada"/>
                <a:ea typeface="Mada"/>
                <a:cs typeface="Mada"/>
                <a:sym typeface="Mada"/>
              </a:rPr>
              <a:t>Benign tumors </a:t>
            </a:r>
            <a:r>
              <a:rPr b="1" lang="en-GB" sz="900">
                <a:solidFill>
                  <a:srgbClr val="1C4588"/>
                </a:solidFill>
                <a:latin typeface="Mada"/>
                <a:ea typeface="Mada"/>
                <a:cs typeface="Mada"/>
                <a:sym typeface="Mada"/>
              </a:rPr>
              <a:t>treatment</a:t>
            </a:r>
            <a:r>
              <a:rPr lang="en-GB" sz="900">
                <a:solidFill>
                  <a:srgbClr val="1C4588"/>
                </a:solidFill>
                <a:latin typeface="Mada"/>
                <a:ea typeface="Mada"/>
                <a:cs typeface="Mada"/>
                <a:sym typeface="Mada"/>
              </a:rPr>
              <a:t>: observation, embolization or surgery </a:t>
            </a:r>
            <a:endParaRPr sz="900">
              <a:solidFill>
                <a:srgbClr val="1C4588"/>
              </a:solidFill>
              <a:latin typeface="Mada"/>
              <a:ea typeface="Mada"/>
              <a:cs typeface="Mada"/>
              <a:sym typeface="Mada"/>
            </a:endParaRPr>
          </a:p>
          <a:p>
            <a:pPr indent="-153499" lvl="1" marL="719999" rtl="0" algn="l">
              <a:spcBef>
                <a:spcPts val="0"/>
              </a:spcBef>
              <a:spcAft>
                <a:spcPts val="0"/>
              </a:spcAft>
              <a:buClr>
                <a:srgbClr val="1C4588"/>
              </a:buClr>
              <a:buSzPts val="1000"/>
              <a:buFont typeface="Mada"/>
              <a:buChar char="○"/>
            </a:pPr>
            <a:r>
              <a:rPr lang="en-GB" sz="900">
                <a:solidFill>
                  <a:srgbClr val="1C4588"/>
                </a:solidFill>
                <a:latin typeface="Mada"/>
                <a:ea typeface="Mada"/>
                <a:cs typeface="Mada"/>
                <a:sym typeface="Mada"/>
              </a:rPr>
              <a:t>Dictated by symptoms and size.</a:t>
            </a:r>
            <a:r>
              <a:rPr lang="en-GB" sz="1000">
                <a:solidFill>
                  <a:srgbClr val="1C4588"/>
                </a:solidFill>
                <a:latin typeface="Mada"/>
                <a:ea typeface="Mada"/>
                <a:cs typeface="Mada"/>
                <a:sym typeface="Mada"/>
              </a:rPr>
              <a:t> </a:t>
            </a:r>
            <a:endParaRPr sz="1000">
              <a:solidFill>
                <a:srgbClr val="1C4588"/>
              </a:solidFill>
              <a:latin typeface="Mada"/>
              <a:ea typeface="Mada"/>
              <a:cs typeface="Mada"/>
              <a:sym typeface="Mada"/>
            </a:endParaRPr>
          </a:p>
          <a:p>
            <a:pPr indent="0" lvl="0" marL="914400" rtl="0" algn="l">
              <a:spcBef>
                <a:spcPts val="0"/>
              </a:spcBef>
              <a:spcAft>
                <a:spcPts val="0"/>
              </a:spcAft>
              <a:buNone/>
            </a:pPr>
            <a:r>
              <a:t/>
            </a:r>
            <a:endParaRPr sz="1000">
              <a:solidFill>
                <a:srgbClr val="1C4588"/>
              </a:solidFill>
              <a:latin typeface="Mada"/>
              <a:ea typeface="Mada"/>
              <a:cs typeface="Mada"/>
              <a:sym typeface="Mada"/>
            </a:endParaRPr>
          </a:p>
        </p:txBody>
      </p:sp>
      <p:sp>
        <p:nvSpPr>
          <p:cNvPr id="80" name="Google Shape;80;p14"/>
          <p:cNvSpPr txBox="1"/>
          <p:nvPr/>
        </p:nvSpPr>
        <p:spPr>
          <a:xfrm>
            <a:off x="4578676" y="1712175"/>
            <a:ext cx="2673900" cy="642600"/>
          </a:xfrm>
          <a:prstGeom prst="rect">
            <a:avLst/>
          </a:prstGeom>
          <a:noFill/>
          <a:ln>
            <a:noFill/>
          </a:ln>
        </p:spPr>
        <p:txBody>
          <a:bodyPr anchorCtr="0" anchor="t" bIns="0" lIns="91425" spcFirstLastPara="1" rIns="91425" wrap="square" tIns="162000">
            <a:noAutofit/>
          </a:bodyPr>
          <a:lstStyle/>
          <a:p>
            <a:pPr indent="-158750" lvl="0" marL="4500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Nephroblastoma</a:t>
            </a:r>
            <a:r>
              <a:rPr lang="en-GB" sz="1000">
                <a:solidFill>
                  <a:srgbClr val="1C4588"/>
                </a:solidFill>
                <a:latin typeface="Mada"/>
                <a:ea typeface="Mada"/>
                <a:cs typeface="Mada"/>
                <a:sym typeface="Mada"/>
              </a:rPr>
              <a:t>.</a:t>
            </a:r>
            <a:endParaRPr sz="1000">
              <a:solidFill>
                <a:srgbClr val="1C4588"/>
              </a:solidFill>
              <a:latin typeface="Mada"/>
              <a:ea typeface="Mada"/>
              <a:cs typeface="Mada"/>
              <a:sym typeface="Mada"/>
            </a:endParaRPr>
          </a:p>
          <a:p>
            <a:pPr indent="-158750" lvl="0" marL="4500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Renal cell carcinoma:</a:t>
            </a:r>
            <a:endParaRPr b="1" sz="1000">
              <a:solidFill>
                <a:srgbClr val="1C4588"/>
              </a:solidFill>
              <a:latin typeface="Mada"/>
              <a:ea typeface="Mada"/>
              <a:cs typeface="Mada"/>
              <a:sym typeface="Mada"/>
            </a:endParaRPr>
          </a:p>
          <a:p>
            <a:pPr indent="-243499" lvl="1" marL="80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Clear cell </a:t>
            </a:r>
            <a:r>
              <a:rPr b="1" lang="en-GB" sz="1000">
                <a:solidFill>
                  <a:srgbClr val="1C4588"/>
                </a:solidFill>
                <a:latin typeface="Mada"/>
                <a:ea typeface="Mada"/>
                <a:cs typeface="Mada"/>
                <a:sym typeface="Mada"/>
              </a:rPr>
              <a:t>(most common).</a:t>
            </a:r>
            <a:endParaRPr b="1" sz="1000">
              <a:solidFill>
                <a:srgbClr val="1C4588"/>
              </a:solidFill>
              <a:latin typeface="Mada"/>
              <a:ea typeface="Mada"/>
              <a:cs typeface="Mada"/>
              <a:sym typeface="Mada"/>
            </a:endParaRPr>
          </a:p>
          <a:p>
            <a:pPr indent="-243499" lvl="1" marL="80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Papillary (Type 1 &amp; 2).</a:t>
            </a:r>
            <a:endParaRPr sz="1000">
              <a:solidFill>
                <a:srgbClr val="1C4588"/>
              </a:solidFill>
              <a:latin typeface="Mada"/>
              <a:ea typeface="Mada"/>
              <a:cs typeface="Mada"/>
              <a:sym typeface="Mada"/>
            </a:endParaRPr>
          </a:p>
          <a:p>
            <a:pPr indent="-243499" lvl="1" marL="80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Chromophobe.</a:t>
            </a:r>
            <a:endParaRPr sz="1000">
              <a:solidFill>
                <a:srgbClr val="1C4588"/>
              </a:solidFill>
              <a:latin typeface="Mada"/>
              <a:ea typeface="Mada"/>
              <a:cs typeface="Mada"/>
              <a:sym typeface="Mada"/>
            </a:endParaRPr>
          </a:p>
          <a:p>
            <a:pPr indent="-243499" lvl="1" marL="80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Collecting duct.</a:t>
            </a:r>
            <a:endParaRPr sz="1000">
              <a:solidFill>
                <a:srgbClr val="1C4588"/>
              </a:solidFill>
              <a:latin typeface="Mada"/>
              <a:ea typeface="Mada"/>
              <a:cs typeface="Mada"/>
              <a:sym typeface="Mada"/>
            </a:endParaRPr>
          </a:p>
        </p:txBody>
      </p:sp>
      <p:grpSp>
        <p:nvGrpSpPr>
          <p:cNvPr id="81" name="Google Shape;81;p14"/>
          <p:cNvGrpSpPr/>
          <p:nvPr/>
        </p:nvGrpSpPr>
        <p:grpSpPr>
          <a:xfrm>
            <a:off x="198844" y="4366115"/>
            <a:ext cx="467181" cy="476434"/>
            <a:chOff x="2410712" y="2415450"/>
            <a:chExt cx="312600" cy="312600"/>
          </a:xfrm>
        </p:grpSpPr>
        <p:sp>
          <p:nvSpPr>
            <p:cNvPr id="82" name="Google Shape;82;p1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14"/>
          <p:cNvSpPr txBox="1"/>
          <p:nvPr/>
        </p:nvSpPr>
        <p:spPr>
          <a:xfrm>
            <a:off x="656125" y="4392750"/>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Renal cell carcinoma:</a:t>
            </a:r>
            <a:endParaRPr b="1" sz="1800">
              <a:solidFill>
                <a:srgbClr val="006D77"/>
              </a:solidFill>
              <a:highlight>
                <a:srgbClr val="EDF9F9"/>
              </a:highlight>
              <a:latin typeface="Lora"/>
              <a:ea typeface="Lora"/>
              <a:cs typeface="Lora"/>
              <a:sym typeface="Lora"/>
            </a:endParaRPr>
          </a:p>
        </p:txBody>
      </p:sp>
      <p:sp>
        <p:nvSpPr>
          <p:cNvPr id="85" name="Google Shape;85;p14"/>
          <p:cNvSpPr txBox="1"/>
          <p:nvPr/>
        </p:nvSpPr>
        <p:spPr>
          <a:xfrm>
            <a:off x="168150" y="4967425"/>
            <a:ext cx="7084500" cy="1276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Renal cell carcinomas</a:t>
            </a:r>
            <a:r>
              <a:rPr lang="en-GB" sz="1200">
                <a:solidFill>
                  <a:schemeClr val="dk1"/>
                </a:solidFill>
                <a:latin typeface="Mada"/>
                <a:ea typeface="Mada"/>
                <a:cs typeface="Mada"/>
                <a:sym typeface="Mada"/>
              </a:rPr>
              <a:t> arise from the </a:t>
            </a:r>
            <a:r>
              <a:rPr b="1" lang="en-GB" sz="1200">
                <a:solidFill>
                  <a:schemeClr val="dk1"/>
                </a:solidFill>
                <a:latin typeface="Mada"/>
                <a:ea typeface="Mada"/>
                <a:cs typeface="Mada"/>
                <a:sym typeface="Mada"/>
              </a:rPr>
              <a:t>proximal tubule</a:t>
            </a:r>
            <a:r>
              <a:rPr lang="en-GB" sz="1200">
                <a:solidFill>
                  <a:schemeClr val="dk1"/>
                </a:solidFill>
                <a:latin typeface="Mada"/>
                <a:ea typeface="Mada"/>
                <a:cs typeface="Mada"/>
                <a:sym typeface="Mada"/>
              </a:rPr>
              <a:t> cells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Male : female ratio approximately </a:t>
            </a:r>
            <a:r>
              <a:rPr b="1" lang="en-GB" sz="1200">
                <a:solidFill>
                  <a:srgbClr val="6D9EEB"/>
                </a:solidFill>
                <a:latin typeface="Mada"/>
                <a:ea typeface="Mada"/>
                <a:cs typeface="Mada"/>
                <a:sym typeface="Mada"/>
              </a:rPr>
              <a:t>2</a:t>
            </a:r>
            <a:r>
              <a:rPr b="1" lang="en-GB" sz="1200">
                <a:solidFill>
                  <a:srgbClr val="999999"/>
                </a:solidFill>
                <a:latin typeface="Mada"/>
                <a:ea typeface="Mada"/>
                <a:cs typeface="Mada"/>
                <a:sym typeface="Mada"/>
              </a:rPr>
              <a:t>:</a:t>
            </a:r>
            <a:r>
              <a:rPr b="1" lang="en-GB" sz="1200">
                <a:solidFill>
                  <a:srgbClr val="C27BA0"/>
                </a:solidFill>
                <a:latin typeface="Mada"/>
                <a:ea typeface="Mada"/>
                <a:cs typeface="Mada"/>
                <a:sym typeface="Mada"/>
              </a:rPr>
              <a:t>1</a:t>
            </a:r>
            <a:endParaRPr b="1" sz="1200">
              <a:solidFill>
                <a:srgbClr val="C27BA0"/>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Increased incidence seen in </a:t>
            </a:r>
            <a:r>
              <a:rPr b="1" lang="en-GB" sz="1200">
                <a:solidFill>
                  <a:schemeClr val="dk1"/>
                </a:solidFill>
                <a:latin typeface="Mada"/>
                <a:ea typeface="Mada"/>
                <a:cs typeface="Mada"/>
                <a:sym typeface="Mada"/>
              </a:rPr>
              <a:t>von Hippel-Lindau</a:t>
            </a:r>
            <a:r>
              <a:rPr lang="en-GB" sz="1200">
                <a:solidFill>
                  <a:schemeClr val="dk1"/>
                </a:solidFill>
                <a:latin typeface="Mada"/>
                <a:ea typeface="Mada"/>
                <a:cs typeface="Mada"/>
                <a:sym typeface="Mada"/>
              </a:rPr>
              <a:t> syndrome </a:t>
            </a:r>
            <a:r>
              <a:rPr lang="en-GB" sz="1000">
                <a:solidFill>
                  <a:srgbClr val="6AA84F"/>
                </a:solidFill>
                <a:highlight>
                  <a:srgbClr val="FFFFFF"/>
                </a:highlight>
                <a:latin typeface="Mada"/>
                <a:ea typeface="Mada"/>
                <a:cs typeface="Mada"/>
                <a:sym typeface="Mada"/>
              </a:rPr>
              <a:t>an autosomal dominant disorder due to </a:t>
            </a:r>
            <a:r>
              <a:rPr lang="en-GB" sz="1000">
                <a:solidFill>
                  <a:srgbClr val="999999"/>
                </a:solidFill>
                <a:latin typeface="Mada"/>
                <a:ea typeface="Mada"/>
                <a:cs typeface="Mada"/>
                <a:sym typeface="Mada"/>
              </a:rPr>
              <a:t>mutation in VHL gene in short arm of chromosome 3,</a:t>
            </a:r>
            <a:r>
              <a:rPr lang="en-GB" sz="1000">
                <a:solidFill>
                  <a:srgbClr val="6AA84F"/>
                </a:solidFill>
                <a:highlight>
                  <a:srgbClr val="FFFFFF"/>
                </a:highlight>
                <a:latin typeface="Mada"/>
                <a:ea typeface="Mada"/>
                <a:cs typeface="Mada"/>
                <a:sym typeface="Mada"/>
              </a:rPr>
              <a:t> associated with pheochromocytoma, renal cysts, pancreatic cyst &amp; hemangioblastoma of the eye or spinal cord</a:t>
            </a:r>
            <a:r>
              <a:rPr lang="en-GB" sz="1100">
                <a:solidFill>
                  <a:srgbClr val="1C4588"/>
                </a:solidFill>
                <a:latin typeface="Mada"/>
                <a:ea typeface="Mada"/>
                <a:cs typeface="Mada"/>
                <a:sym typeface="Mada"/>
              </a:rPr>
              <a:t> </a:t>
            </a:r>
            <a:r>
              <a:rPr lang="en-GB" sz="1000">
                <a:solidFill>
                  <a:srgbClr val="1C4588"/>
                </a:solidFill>
                <a:latin typeface="Mada"/>
                <a:ea typeface="Mada"/>
                <a:cs typeface="Mada"/>
                <a:sym typeface="Mada"/>
              </a:rPr>
              <a:t>and </a:t>
            </a:r>
            <a:r>
              <a:rPr b="1" lang="en-GB" sz="1000">
                <a:solidFill>
                  <a:srgbClr val="1C4588"/>
                </a:solidFill>
                <a:latin typeface="Mada"/>
                <a:ea typeface="Mada"/>
                <a:cs typeface="Mada"/>
                <a:sym typeface="Mada"/>
              </a:rPr>
              <a:t>Birt–Hogg–Dubé </a:t>
            </a:r>
            <a:r>
              <a:rPr lang="en-GB" sz="900">
                <a:solidFill>
                  <a:srgbClr val="999999"/>
                </a:solidFill>
                <a:latin typeface="Mada"/>
                <a:ea typeface="Mada"/>
                <a:cs typeface="Mada"/>
                <a:sym typeface="Mada"/>
              </a:rPr>
              <a:t>(diagnosed by family hx of either: 1-  Fibrofolliculomas (benign  tumors  of the hair follicles) 2- pulmonary cysts 3- kidney tumors. confirmed by a genetic  test for mutation in FLCN gene, which codes for the protein folliculin.)</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b="1" sz="1200">
              <a:solidFill>
                <a:srgbClr val="E29578"/>
              </a:solidFill>
              <a:latin typeface="Mada"/>
              <a:ea typeface="Mada"/>
              <a:cs typeface="Mada"/>
              <a:sym typeface="Mada"/>
            </a:endParaRPr>
          </a:p>
          <a:p>
            <a:pPr indent="0" lvl="0" marL="0" rtl="0" algn="l">
              <a:spcBef>
                <a:spcPts val="0"/>
              </a:spcBef>
              <a:spcAft>
                <a:spcPts val="0"/>
              </a:spcAft>
              <a:buNone/>
            </a:pPr>
            <a:r>
              <a:t/>
            </a:r>
            <a:endParaRPr/>
          </a:p>
        </p:txBody>
      </p:sp>
      <p:grpSp>
        <p:nvGrpSpPr>
          <p:cNvPr id="86" name="Google Shape;86;p14"/>
          <p:cNvGrpSpPr/>
          <p:nvPr/>
        </p:nvGrpSpPr>
        <p:grpSpPr>
          <a:xfrm>
            <a:off x="234181" y="6457002"/>
            <a:ext cx="467181" cy="476434"/>
            <a:chOff x="2410712" y="2415450"/>
            <a:chExt cx="312600" cy="312600"/>
          </a:xfrm>
        </p:grpSpPr>
        <p:sp>
          <p:nvSpPr>
            <p:cNvPr id="87" name="Google Shape;87;p1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14"/>
          <p:cNvSpPr txBox="1"/>
          <p:nvPr/>
        </p:nvSpPr>
        <p:spPr>
          <a:xfrm>
            <a:off x="691475" y="6483650"/>
            <a:ext cx="58521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Clinical </a:t>
            </a:r>
            <a:r>
              <a:rPr b="1" lang="en-GB" sz="1800">
                <a:solidFill>
                  <a:srgbClr val="006D77"/>
                </a:solidFill>
                <a:highlight>
                  <a:srgbClr val="EDF9F9"/>
                </a:highlight>
                <a:latin typeface="Lora"/>
                <a:ea typeface="Lora"/>
                <a:cs typeface="Lora"/>
                <a:sym typeface="Lora"/>
              </a:rPr>
              <a:t>features</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rPr lang="en-GB" sz="1000">
                <a:solidFill>
                  <a:srgbClr val="6AA84F"/>
                </a:solidFill>
                <a:highlight>
                  <a:srgbClr val="FFFFFF"/>
                </a:highlight>
                <a:latin typeface="Mada"/>
                <a:ea typeface="Mada"/>
                <a:cs typeface="Mada"/>
                <a:sym typeface="Mada"/>
              </a:rPr>
              <a:t>most of the cases are diagnosed incidentally by imaging (U/S and CT) that is indicated for another purpose.</a:t>
            </a:r>
            <a:endParaRPr b="1" sz="1000">
              <a:solidFill>
                <a:srgbClr val="6AA84F"/>
              </a:solidFill>
              <a:highlight>
                <a:srgbClr val="EDF9F9"/>
              </a:highlight>
              <a:latin typeface="Mada"/>
              <a:ea typeface="Mada"/>
              <a:cs typeface="Mada"/>
              <a:sym typeface="Mada"/>
            </a:endParaRPr>
          </a:p>
        </p:txBody>
      </p:sp>
      <p:sp>
        <p:nvSpPr>
          <p:cNvPr id="90" name="Google Shape;90;p14"/>
          <p:cNvSpPr txBox="1"/>
          <p:nvPr/>
        </p:nvSpPr>
        <p:spPr>
          <a:xfrm rot="-5399013">
            <a:off x="3130275" y="9783000"/>
            <a:ext cx="1045200" cy="49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highlight>
                  <a:srgbClr val="F7D0C3"/>
                </a:highlight>
                <a:latin typeface="Mada"/>
                <a:ea typeface="Mada"/>
                <a:cs typeface="Mada"/>
                <a:sym typeface="Mada"/>
              </a:rPr>
              <a:t>Can be treated medically.</a:t>
            </a:r>
            <a:endParaRPr sz="1000">
              <a:highlight>
                <a:srgbClr val="F7D0C3"/>
              </a:highlight>
              <a:latin typeface="Mada"/>
              <a:ea typeface="Mada"/>
              <a:cs typeface="Mada"/>
              <a:sym typeface="Mada"/>
            </a:endParaRPr>
          </a:p>
        </p:txBody>
      </p:sp>
      <p:pic>
        <p:nvPicPr>
          <p:cNvPr id="91" name="Google Shape;91;p14"/>
          <p:cNvPicPr preferRelativeResize="0"/>
          <p:nvPr/>
        </p:nvPicPr>
        <p:blipFill rotWithShape="1">
          <a:blip r:embed="rId3">
            <a:alphaModFix/>
          </a:blip>
          <a:srcRect b="10296" l="12371" r="8825" t="3681"/>
          <a:stretch/>
        </p:blipFill>
        <p:spPr>
          <a:xfrm>
            <a:off x="1887151" y="7855485"/>
            <a:ext cx="277200" cy="466852"/>
          </a:xfrm>
          <a:prstGeom prst="rect">
            <a:avLst/>
          </a:prstGeom>
          <a:noFill/>
          <a:ln>
            <a:noFill/>
          </a:ln>
        </p:spPr>
      </p:pic>
      <p:pic>
        <p:nvPicPr>
          <p:cNvPr id="92" name="Google Shape;92;p14"/>
          <p:cNvPicPr preferRelativeResize="0"/>
          <p:nvPr/>
        </p:nvPicPr>
        <p:blipFill>
          <a:blip r:embed="rId4">
            <a:alphaModFix/>
          </a:blip>
          <a:stretch>
            <a:fillRect/>
          </a:stretch>
        </p:blipFill>
        <p:spPr>
          <a:xfrm>
            <a:off x="1940441" y="7530941"/>
            <a:ext cx="332050" cy="305750"/>
          </a:xfrm>
          <a:prstGeom prst="rect">
            <a:avLst/>
          </a:prstGeom>
          <a:noFill/>
          <a:ln>
            <a:noFill/>
          </a:ln>
        </p:spPr>
      </p:pic>
      <p:sp>
        <p:nvSpPr>
          <p:cNvPr id="93" name="Google Shape;93;p14"/>
          <p:cNvSpPr txBox="1"/>
          <p:nvPr/>
        </p:nvSpPr>
        <p:spPr>
          <a:xfrm>
            <a:off x="908401" y="8313726"/>
            <a:ext cx="1321800" cy="28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latin typeface="Mada"/>
                <a:ea typeface="Mada"/>
                <a:cs typeface="Mada"/>
                <a:sym typeface="Mada"/>
              </a:rPr>
              <a:t>Mass</a:t>
            </a:r>
            <a:endParaRPr>
              <a:latin typeface="Mada"/>
              <a:ea typeface="Mada"/>
              <a:cs typeface="Mada"/>
              <a:sym typeface="Mada"/>
            </a:endParaRPr>
          </a:p>
        </p:txBody>
      </p:sp>
      <p:sp>
        <p:nvSpPr>
          <p:cNvPr id="94" name="Google Shape;94;p14"/>
          <p:cNvSpPr txBox="1"/>
          <p:nvPr/>
        </p:nvSpPr>
        <p:spPr>
          <a:xfrm>
            <a:off x="3957256" y="7597407"/>
            <a:ext cx="16362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latin typeface="Mada"/>
                <a:ea typeface="Mada"/>
                <a:cs typeface="Mada"/>
                <a:sym typeface="Mada"/>
              </a:rPr>
              <a:t>Pyrexia</a:t>
            </a:r>
            <a:r>
              <a:rPr lang="en-GB" sz="1000">
                <a:solidFill>
                  <a:srgbClr val="999999"/>
                </a:solidFill>
                <a:latin typeface="Mada"/>
                <a:ea typeface="Mada"/>
                <a:cs typeface="Mada"/>
                <a:sym typeface="Mada"/>
              </a:rPr>
              <a:t> (fever)</a:t>
            </a:r>
            <a:endParaRPr sz="1000">
              <a:solidFill>
                <a:srgbClr val="999999"/>
              </a:solidFill>
              <a:latin typeface="Mada"/>
              <a:ea typeface="Mada"/>
              <a:cs typeface="Mada"/>
              <a:sym typeface="Mada"/>
            </a:endParaRPr>
          </a:p>
          <a:p>
            <a:pPr indent="-298450" lvl="0" marL="457200" rtl="0" algn="l">
              <a:spcBef>
                <a:spcPts val="0"/>
              </a:spcBef>
              <a:spcAft>
                <a:spcPts val="0"/>
              </a:spcAft>
              <a:buClr>
                <a:srgbClr val="A2C4C9"/>
              </a:buClr>
              <a:buSzPts val="1100"/>
              <a:buFont typeface="Mada"/>
              <a:buChar char="➔"/>
            </a:pPr>
            <a:r>
              <a:rPr lang="en-GB" sz="1100">
                <a:solidFill>
                  <a:schemeClr val="dk1"/>
                </a:solidFill>
                <a:latin typeface="Mada"/>
                <a:ea typeface="Mada"/>
                <a:cs typeface="Mada"/>
                <a:sym typeface="Mada"/>
              </a:rPr>
              <a:t>Unknown origin</a:t>
            </a:r>
            <a:r>
              <a:rPr lang="en-GB" sz="1100">
                <a:solidFill>
                  <a:srgbClr val="A2C4C9"/>
                </a:solidFill>
                <a:latin typeface="Mada"/>
                <a:ea typeface="Mada"/>
                <a:cs typeface="Mada"/>
                <a:sym typeface="Mada"/>
              </a:rPr>
              <a:t>.</a:t>
            </a:r>
            <a:endParaRPr sz="1100">
              <a:solidFill>
                <a:srgbClr val="A2C4C9"/>
              </a:solidFill>
              <a:latin typeface="Mada"/>
              <a:ea typeface="Mada"/>
              <a:cs typeface="Mada"/>
              <a:sym typeface="Mada"/>
            </a:endParaRPr>
          </a:p>
        </p:txBody>
      </p:sp>
      <p:sp>
        <p:nvSpPr>
          <p:cNvPr id="95" name="Google Shape;95;p14"/>
          <p:cNvSpPr txBox="1"/>
          <p:nvPr/>
        </p:nvSpPr>
        <p:spPr>
          <a:xfrm>
            <a:off x="3957264" y="8096363"/>
            <a:ext cx="14787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latin typeface="Mada"/>
                <a:ea typeface="Mada"/>
                <a:cs typeface="Mada"/>
                <a:sym typeface="Mada"/>
              </a:rPr>
              <a:t>Hypertension</a:t>
            </a:r>
            <a:endParaRPr>
              <a:latin typeface="Mada"/>
              <a:ea typeface="Mada"/>
              <a:cs typeface="Mada"/>
              <a:sym typeface="Mada"/>
            </a:endParaRPr>
          </a:p>
        </p:txBody>
      </p:sp>
      <p:sp>
        <p:nvSpPr>
          <p:cNvPr id="96" name="Google Shape;96;p14"/>
          <p:cNvSpPr txBox="1"/>
          <p:nvPr/>
        </p:nvSpPr>
        <p:spPr>
          <a:xfrm>
            <a:off x="3953375" y="9036796"/>
            <a:ext cx="30930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latin typeface="Mada"/>
                <a:ea typeface="Mada"/>
                <a:cs typeface="Mada"/>
                <a:sym typeface="Mada"/>
              </a:rPr>
              <a:t>Stauffer's syndrome</a:t>
            </a:r>
            <a:endParaRPr>
              <a:solidFill>
                <a:schemeClr val="dk1"/>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Signs and symptoms of liver dysfunction due to presence of renal cell carcinoma without tumor infiltration of the liver.</a:t>
            </a:r>
            <a:endParaRPr sz="1000">
              <a:solidFill>
                <a:srgbClr val="6AA84F"/>
              </a:solidFill>
              <a:latin typeface="Mada"/>
              <a:ea typeface="Mada"/>
              <a:cs typeface="Mada"/>
              <a:sym typeface="Mada"/>
            </a:endParaRPr>
          </a:p>
        </p:txBody>
      </p:sp>
      <p:sp>
        <p:nvSpPr>
          <p:cNvPr id="97" name="Google Shape;97;p14"/>
          <p:cNvSpPr txBox="1"/>
          <p:nvPr/>
        </p:nvSpPr>
        <p:spPr>
          <a:xfrm>
            <a:off x="3776675" y="7158050"/>
            <a:ext cx="23727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latin typeface="Mada"/>
                <a:ea typeface="Mada"/>
                <a:cs typeface="Mada"/>
                <a:sym typeface="Mada"/>
              </a:rPr>
              <a:t>Paraneoplastic Syndrome</a:t>
            </a:r>
            <a:endParaRPr b="1">
              <a:latin typeface="Mada"/>
              <a:ea typeface="Mada"/>
              <a:cs typeface="Mada"/>
              <a:sym typeface="Mada"/>
            </a:endParaRPr>
          </a:p>
        </p:txBody>
      </p:sp>
      <p:sp>
        <p:nvSpPr>
          <p:cNvPr id="98" name="Google Shape;98;p14"/>
          <p:cNvSpPr txBox="1"/>
          <p:nvPr/>
        </p:nvSpPr>
        <p:spPr>
          <a:xfrm>
            <a:off x="731700" y="7110419"/>
            <a:ext cx="19017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ada"/>
                <a:ea typeface="Mada"/>
                <a:cs typeface="Mada"/>
                <a:sym typeface="Mada"/>
              </a:rPr>
              <a:t>Classic triad </a:t>
            </a:r>
            <a:r>
              <a:rPr lang="en-GB" sz="1200">
                <a:latin typeface="Mada"/>
                <a:ea typeface="Mada"/>
                <a:cs typeface="Mada"/>
                <a:sym typeface="Mada"/>
              </a:rPr>
              <a:t>«In 10%»</a:t>
            </a:r>
            <a:endParaRPr sz="1200">
              <a:latin typeface="Mada"/>
              <a:ea typeface="Mada"/>
              <a:cs typeface="Mada"/>
              <a:sym typeface="Mada"/>
            </a:endParaRPr>
          </a:p>
        </p:txBody>
      </p:sp>
      <p:sp>
        <p:nvSpPr>
          <p:cNvPr id="99" name="Google Shape;99;p14"/>
          <p:cNvSpPr/>
          <p:nvPr/>
        </p:nvSpPr>
        <p:spPr>
          <a:xfrm>
            <a:off x="366277" y="7214895"/>
            <a:ext cx="214200" cy="214200"/>
          </a:xfrm>
          <a:prstGeom prst="ellipse">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0" name="Google Shape;100;p14"/>
          <p:cNvCxnSpPr/>
          <p:nvPr/>
        </p:nvCxnSpPr>
        <p:spPr>
          <a:xfrm>
            <a:off x="506460" y="7321703"/>
            <a:ext cx="277200" cy="600"/>
          </a:xfrm>
          <a:prstGeom prst="straightConnector1">
            <a:avLst/>
          </a:prstGeom>
          <a:noFill/>
          <a:ln cap="flat" cmpd="sng" w="19050">
            <a:solidFill>
              <a:srgbClr val="83C5BE"/>
            </a:solidFill>
            <a:prstDash val="solid"/>
            <a:round/>
            <a:headEnd len="med" w="med" type="none"/>
            <a:tailEnd len="med" w="med" type="oval"/>
          </a:ln>
        </p:spPr>
      </p:cxnSp>
      <p:sp>
        <p:nvSpPr>
          <p:cNvPr id="101" name="Google Shape;101;p14"/>
          <p:cNvSpPr/>
          <p:nvPr/>
        </p:nvSpPr>
        <p:spPr>
          <a:xfrm>
            <a:off x="3406127" y="7243642"/>
            <a:ext cx="214200" cy="214200"/>
          </a:xfrm>
          <a:prstGeom prst="ellipse">
            <a:avLst/>
          </a:pr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2" name="Google Shape;102;p14"/>
          <p:cNvCxnSpPr/>
          <p:nvPr/>
        </p:nvCxnSpPr>
        <p:spPr>
          <a:xfrm>
            <a:off x="3559910" y="7350455"/>
            <a:ext cx="277200" cy="600"/>
          </a:xfrm>
          <a:prstGeom prst="straightConnector1">
            <a:avLst/>
          </a:prstGeom>
          <a:noFill/>
          <a:ln cap="flat" cmpd="sng" w="19050">
            <a:solidFill>
              <a:srgbClr val="83C5BE"/>
            </a:solidFill>
            <a:prstDash val="solid"/>
            <a:round/>
            <a:headEnd len="med" w="med" type="none"/>
            <a:tailEnd len="med" w="med" type="oval"/>
          </a:ln>
        </p:spPr>
      </p:cxnSp>
      <p:cxnSp>
        <p:nvCxnSpPr>
          <p:cNvPr id="103" name="Google Shape;103;p14"/>
          <p:cNvCxnSpPr/>
          <p:nvPr/>
        </p:nvCxnSpPr>
        <p:spPr>
          <a:xfrm flipH="1" rot="5400000">
            <a:off x="775720" y="7583925"/>
            <a:ext cx="239400" cy="137700"/>
          </a:xfrm>
          <a:prstGeom prst="bentConnector3">
            <a:avLst>
              <a:gd fmla="val 6124" name="adj1"/>
            </a:avLst>
          </a:prstGeom>
          <a:noFill/>
          <a:ln cap="flat" cmpd="sng" w="19050">
            <a:solidFill>
              <a:srgbClr val="A2C4C9"/>
            </a:solidFill>
            <a:prstDash val="dash"/>
            <a:round/>
            <a:headEnd len="med" w="med" type="oval"/>
            <a:tailEnd len="med" w="med" type="none"/>
          </a:ln>
        </p:spPr>
      </p:cxnSp>
      <p:cxnSp>
        <p:nvCxnSpPr>
          <p:cNvPr id="104" name="Google Shape;104;p14"/>
          <p:cNvCxnSpPr/>
          <p:nvPr/>
        </p:nvCxnSpPr>
        <p:spPr>
          <a:xfrm flipH="1" rot="5400000">
            <a:off x="666166" y="7918000"/>
            <a:ext cx="477000" cy="140400"/>
          </a:xfrm>
          <a:prstGeom prst="bentConnector3">
            <a:avLst>
              <a:gd fmla="val 3409" name="adj1"/>
            </a:avLst>
          </a:prstGeom>
          <a:noFill/>
          <a:ln cap="flat" cmpd="sng" w="19050">
            <a:solidFill>
              <a:srgbClr val="A2C4C9"/>
            </a:solidFill>
            <a:prstDash val="dash"/>
            <a:round/>
            <a:headEnd len="med" w="med" type="oval"/>
            <a:tailEnd len="med" w="med" type="none"/>
          </a:ln>
        </p:spPr>
      </p:cxnSp>
      <p:cxnSp>
        <p:nvCxnSpPr>
          <p:cNvPr id="105" name="Google Shape;105;p14"/>
          <p:cNvCxnSpPr/>
          <p:nvPr/>
        </p:nvCxnSpPr>
        <p:spPr>
          <a:xfrm flipH="1" rot="5400000">
            <a:off x="701482" y="8252162"/>
            <a:ext cx="383700" cy="139200"/>
          </a:xfrm>
          <a:prstGeom prst="bentConnector3">
            <a:avLst>
              <a:gd fmla="val 3172" name="adj1"/>
            </a:avLst>
          </a:prstGeom>
          <a:noFill/>
          <a:ln cap="flat" cmpd="sng" w="19050">
            <a:solidFill>
              <a:srgbClr val="A2C4C9"/>
            </a:solidFill>
            <a:prstDash val="dash"/>
            <a:round/>
            <a:headEnd len="med" w="med" type="oval"/>
            <a:tailEnd len="med" w="med" type="none"/>
          </a:ln>
        </p:spPr>
      </p:cxnSp>
      <p:cxnSp>
        <p:nvCxnSpPr>
          <p:cNvPr id="106" name="Google Shape;106;p14"/>
          <p:cNvCxnSpPr/>
          <p:nvPr/>
        </p:nvCxnSpPr>
        <p:spPr>
          <a:xfrm flipH="1" rot="5400000">
            <a:off x="3820701" y="7596136"/>
            <a:ext cx="239400" cy="137700"/>
          </a:xfrm>
          <a:prstGeom prst="bentConnector3">
            <a:avLst>
              <a:gd fmla="val 6124" name="adj1"/>
            </a:avLst>
          </a:prstGeom>
          <a:noFill/>
          <a:ln cap="flat" cmpd="sng" w="19050">
            <a:solidFill>
              <a:srgbClr val="A2C4C9"/>
            </a:solidFill>
            <a:prstDash val="dash"/>
            <a:round/>
            <a:headEnd len="med" w="med" type="oval"/>
            <a:tailEnd len="med" w="med" type="none"/>
          </a:ln>
        </p:spPr>
      </p:cxnSp>
      <p:cxnSp>
        <p:nvCxnSpPr>
          <p:cNvPr id="107" name="Google Shape;107;p14"/>
          <p:cNvCxnSpPr/>
          <p:nvPr/>
        </p:nvCxnSpPr>
        <p:spPr>
          <a:xfrm flipH="1" rot="5400000">
            <a:off x="3662901" y="8003186"/>
            <a:ext cx="555000" cy="143100"/>
          </a:xfrm>
          <a:prstGeom prst="bentConnector3">
            <a:avLst>
              <a:gd fmla="val 5654" name="adj1"/>
            </a:avLst>
          </a:prstGeom>
          <a:noFill/>
          <a:ln cap="flat" cmpd="sng" w="19050">
            <a:solidFill>
              <a:srgbClr val="A2C4C9"/>
            </a:solidFill>
            <a:prstDash val="dash"/>
            <a:round/>
            <a:headEnd len="med" w="med" type="oval"/>
            <a:tailEnd len="med" w="med" type="none"/>
          </a:ln>
        </p:spPr>
      </p:cxnSp>
      <p:cxnSp>
        <p:nvCxnSpPr>
          <p:cNvPr id="108" name="Google Shape;108;p14"/>
          <p:cNvCxnSpPr/>
          <p:nvPr/>
        </p:nvCxnSpPr>
        <p:spPr>
          <a:xfrm flipH="1" rot="5400000">
            <a:off x="3698232" y="8622655"/>
            <a:ext cx="427800" cy="122700"/>
          </a:xfrm>
          <a:prstGeom prst="bentConnector3">
            <a:avLst>
              <a:gd fmla="val 7692" name="adj1"/>
            </a:avLst>
          </a:prstGeom>
          <a:noFill/>
          <a:ln cap="flat" cmpd="sng" w="19050">
            <a:solidFill>
              <a:srgbClr val="A2C4C9"/>
            </a:solidFill>
            <a:prstDash val="dash"/>
            <a:round/>
            <a:headEnd len="med" w="med" type="oval"/>
            <a:tailEnd len="med" w="med" type="none"/>
          </a:ln>
        </p:spPr>
      </p:cxnSp>
      <p:sp>
        <p:nvSpPr>
          <p:cNvPr id="109" name="Google Shape;109;p14"/>
          <p:cNvSpPr txBox="1"/>
          <p:nvPr/>
        </p:nvSpPr>
        <p:spPr>
          <a:xfrm>
            <a:off x="3953364" y="8509151"/>
            <a:ext cx="2826900" cy="23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latin typeface="Mada"/>
                <a:ea typeface="Mada"/>
                <a:cs typeface="Mada"/>
                <a:sym typeface="Mada"/>
              </a:rPr>
              <a:t>Polycythaemia</a:t>
            </a:r>
            <a:endParaRPr>
              <a:solidFill>
                <a:schemeClr val="dk1"/>
              </a:solidFill>
              <a:latin typeface="Mada"/>
              <a:ea typeface="Mada"/>
              <a:cs typeface="Mada"/>
              <a:sym typeface="Mada"/>
            </a:endParaRPr>
          </a:p>
          <a:p>
            <a:pPr indent="-304800" lvl="0" marL="457200" rtl="0" algn="l">
              <a:spcBef>
                <a:spcPts val="0"/>
              </a:spcBef>
              <a:spcAft>
                <a:spcPts val="0"/>
              </a:spcAft>
              <a:buClr>
                <a:srgbClr val="A2C4C9"/>
              </a:buClr>
              <a:buSzPts val="1200"/>
              <a:buFont typeface="Mada"/>
              <a:buChar char="➔"/>
            </a:pPr>
            <a:r>
              <a:rPr lang="en-GB" sz="1200">
                <a:latin typeface="Mada"/>
                <a:ea typeface="Mada"/>
                <a:cs typeface="Mada"/>
                <a:sym typeface="Mada"/>
              </a:rPr>
              <a:t>due to erythropoietin production</a:t>
            </a:r>
            <a:r>
              <a:rPr lang="en-GB" sz="1200">
                <a:solidFill>
                  <a:srgbClr val="A2C4C9"/>
                </a:solidFill>
                <a:latin typeface="Mada"/>
                <a:ea typeface="Mada"/>
                <a:cs typeface="Mada"/>
                <a:sym typeface="Mada"/>
              </a:rPr>
              <a:t>.</a:t>
            </a:r>
            <a:endParaRPr sz="1200">
              <a:solidFill>
                <a:srgbClr val="A2C4C9"/>
              </a:solidFill>
              <a:latin typeface="Mada"/>
              <a:ea typeface="Mada"/>
              <a:cs typeface="Mada"/>
              <a:sym typeface="Mada"/>
            </a:endParaRPr>
          </a:p>
        </p:txBody>
      </p:sp>
      <p:cxnSp>
        <p:nvCxnSpPr>
          <p:cNvPr id="110" name="Google Shape;110;p14"/>
          <p:cNvCxnSpPr/>
          <p:nvPr/>
        </p:nvCxnSpPr>
        <p:spPr>
          <a:xfrm flipH="1" rot="5400000">
            <a:off x="3665440" y="8939824"/>
            <a:ext cx="545700" cy="143400"/>
          </a:xfrm>
          <a:prstGeom prst="bentConnector3">
            <a:avLst>
              <a:gd fmla="val 8329" name="adj1"/>
            </a:avLst>
          </a:prstGeom>
          <a:noFill/>
          <a:ln cap="flat" cmpd="sng" w="19050">
            <a:solidFill>
              <a:srgbClr val="A2C4C9"/>
            </a:solidFill>
            <a:prstDash val="dash"/>
            <a:round/>
            <a:headEnd len="med" w="med" type="oval"/>
            <a:tailEnd len="med" w="med" type="none"/>
          </a:ln>
        </p:spPr>
      </p:cxnSp>
      <p:sp>
        <p:nvSpPr>
          <p:cNvPr id="111" name="Google Shape;111;p14"/>
          <p:cNvSpPr txBox="1"/>
          <p:nvPr/>
        </p:nvSpPr>
        <p:spPr>
          <a:xfrm>
            <a:off x="3953375" y="9967901"/>
            <a:ext cx="3204600" cy="41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latin typeface="Mada"/>
                <a:ea typeface="Mada"/>
                <a:cs typeface="Mada"/>
                <a:sym typeface="Mada"/>
              </a:rPr>
              <a:t>Hypercalcaemia</a:t>
            </a:r>
            <a:endParaRPr>
              <a:solidFill>
                <a:schemeClr val="dk1"/>
              </a:solidFill>
              <a:latin typeface="Mada"/>
              <a:ea typeface="Mada"/>
              <a:cs typeface="Mada"/>
              <a:sym typeface="Mada"/>
            </a:endParaRPr>
          </a:p>
          <a:p>
            <a:pPr indent="-304800" lvl="0" marL="457200" rtl="0" algn="l">
              <a:spcBef>
                <a:spcPts val="0"/>
              </a:spcBef>
              <a:spcAft>
                <a:spcPts val="0"/>
              </a:spcAft>
              <a:buClr>
                <a:srgbClr val="E29578"/>
              </a:buClr>
              <a:buSzPts val="1200"/>
              <a:buFont typeface="Mada"/>
              <a:buChar char="➔"/>
            </a:pPr>
            <a:r>
              <a:rPr lang="en-GB" sz="1200">
                <a:solidFill>
                  <a:schemeClr val="dk1"/>
                </a:solidFill>
                <a:latin typeface="Mada"/>
                <a:ea typeface="Mada"/>
                <a:cs typeface="Mada"/>
                <a:sym typeface="Mada"/>
              </a:rPr>
              <a:t>due to a PTH-like hormone production</a:t>
            </a:r>
            <a:r>
              <a:rPr lang="en-GB" sz="1200">
                <a:solidFill>
                  <a:srgbClr val="E29578"/>
                </a:solidFill>
                <a:latin typeface="Mada"/>
                <a:ea typeface="Mada"/>
                <a:cs typeface="Mada"/>
                <a:sym typeface="Mada"/>
              </a:rPr>
              <a:t>.</a:t>
            </a:r>
            <a:endParaRPr>
              <a:solidFill>
                <a:srgbClr val="E29578"/>
              </a:solidFill>
              <a:latin typeface="Mada"/>
              <a:ea typeface="Mada"/>
              <a:cs typeface="Mada"/>
              <a:sym typeface="Mada"/>
            </a:endParaRPr>
          </a:p>
        </p:txBody>
      </p:sp>
      <p:cxnSp>
        <p:nvCxnSpPr>
          <p:cNvPr id="112" name="Google Shape;112;p14"/>
          <p:cNvCxnSpPr/>
          <p:nvPr/>
        </p:nvCxnSpPr>
        <p:spPr>
          <a:xfrm flipH="1" rot="5400000">
            <a:off x="3470326" y="9657236"/>
            <a:ext cx="921000" cy="143400"/>
          </a:xfrm>
          <a:prstGeom prst="bentConnector3">
            <a:avLst>
              <a:gd fmla="val 951" name="adj1"/>
            </a:avLst>
          </a:prstGeom>
          <a:noFill/>
          <a:ln cap="flat" cmpd="sng" w="19050">
            <a:solidFill>
              <a:srgbClr val="E29578"/>
            </a:solidFill>
            <a:prstDash val="dash"/>
            <a:round/>
            <a:headEnd len="med" w="med" type="oval"/>
            <a:tailEnd len="med" w="med" type="none"/>
          </a:ln>
        </p:spPr>
      </p:cxnSp>
      <p:sp>
        <p:nvSpPr>
          <p:cNvPr id="113" name="Google Shape;113;p14"/>
          <p:cNvSpPr txBox="1"/>
          <p:nvPr/>
        </p:nvSpPr>
        <p:spPr>
          <a:xfrm rot="-5400000">
            <a:off x="3108325" y="8073175"/>
            <a:ext cx="1011000" cy="52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highlight>
                  <a:srgbClr val="E6F8F6"/>
                </a:highlight>
                <a:latin typeface="Mada"/>
                <a:ea typeface="Mada"/>
                <a:cs typeface="Mada"/>
                <a:sym typeface="Mada"/>
              </a:rPr>
              <a:t>Treated by Nephrectomy.</a:t>
            </a:r>
            <a:endParaRPr sz="1000">
              <a:highlight>
                <a:srgbClr val="E6F8F6"/>
              </a:highlight>
              <a:latin typeface="Mada"/>
              <a:ea typeface="Mada"/>
              <a:cs typeface="Mada"/>
              <a:sym typeface="Mada"/>
            </a:endParaRPr>
          </a:p>
        </p:txBody>
      </p:sp>
      <p:sp>
        <p:nvSpPr>
          <p:cNvPr id="114" name="Google Shape;114;p14"/>
          <p:cNvSpPr txBox="1"/>
          <p:nvPr/>
        </p:nvSpPr>
        <p:spPr>
          <a:xfrm>
            <a:off x="923250" y="7528775"/>
            <a:ext cx="1321800" cy="12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latin typeface="Mada"/>
                <a:ea typeface="Mada"/>
                <a:cs typeface="Mada"/>
                <a:sym typeface="Mada"/>
              </a:rPr>
              <a:t>Haematuria</a:t>
            </a:r>
            <a:endParaRPr>
              <a:latin typeface="Mada"/>
              <a:ea typeface="Mada"/>
              <a:cs typeface="Mada"/>
              <a:sym typeface="Mada"/>
            </a:endParaRPr>
          </a:p>
        </p:txBody>
      </p:sp>
      <p:sp>
        <p:nvSpPr>
          <p:cNvPr id="115" name="Google Shape;115;p14"/>
          <p:cNvSpPr txBox="1"/>
          <p:nvPr/>
        </p:nvSpPr>
        <p:spPr>
          <a:xfrm>
            <a:off x="923250" y="7944438"/>
            <a:ext cx="963900" cy="28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latin typeface="Mada"/>
                <a:ea typeface="Mada"/>
                <a:cs typeface="Mada"/>
                <a:sym typeface="Mada"/>
              </a:rPr>
              <a:t>Loin pain</a:t>
            </a:r>
            <a:endParaRPr>
              <a:latin typeface="Mada"/>
              <a:ea typeface="Mada"/>
              <a:cs typeface="Mada"/>
              <a:sym typeface="Mada"/>
            </a:endParaRPr>
          </a:p>
        </p:txBody>
      </p:sp>
      <p:pic>
        <p:nvPicPr>
          <p:cNvPr id="116" name="Google Shape;116;p14"/>
          <p:cNvPicPr preferRelativeResize="0"/>
          <p:nvPr/>
        </p:nvPicPr>
        <p:blipFill rotWithShape="1">
          <a:blip r:embed="rId5">
            <a:alphaModFix/>
          </a:blip>
          <a:srcRect b="0" l="4843" r="0" t="0"/>
          <a:stretch/>
        </p:blipFill>
        <p:spPr>
          <a:xfrm>
            <a:off x="1463500" y="8352221"/>
            <a:ext cx="241350" cy="347441"/>
          </a:xfrm>
          <a:prstGeom prst="rect">
            <a:avLst/>
          </a:prstGeom>
          <a:noFill/>
          <a:ln>
            <a:noFill/>
          </a:ln>
        </p:spPr>
      </p:pic>
      <p:sp>
        <p:nvSpPr>
          <p:cNvPr id="117" name="Google Shape;117;p14"/>
          <p:cNvSpPr txBox="1"/>
          <p:nvPr/>
        </p:nvSpPr>
        <p:spPr>
          <a:xfrm>
            <a:off x="2581100" y="356500"/>
            <a:ext cx="2372700" cy="41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Renal Tumors</a:t>
            </a:r>
            <a:endParaRPr sz="2200"/>
          </a:p>
        </p:txBody>
      </p:sp>
      <p:cxnSp>
        <p:nvCxnSpPr>
          <p:cNvPr id="118" name="Google Shape;118;p14"/>
          <p:cNvCxnSpPr/>
          <p:nvPr/>
        </p:nvCxnSpPr>
        <p:spPr>
          <a:xfrm>
            <a:off x="2673350" y="832813"/>
            <a:ext cx="2066400" cy="3900"/>
          </a:xfrm>
          <a:prstGeom prst="straightConnector1">
            <a:avLst/>
          </a:prstGeom>
          <a:noFill/>
          <a:ln cap="flat" cmpd="sng" w="19050">
            <a:solidFill>
              <a:srgbClr val="83C5BE"/>
            </a:solidFill>
            <a:prstDash val="solid"/>
            <a:round/>
            <a:headEnd len="med" w="med" type="oval"/>
            <a:tailEnd len="med" w="med" type="oval"/>
          </a:ln>
        </p:spPr>
      </p:cxnSp>
      <p:sp>
        <p:nvSpPr>
          <p:cNvPr id="119" name="Google Shape;119;p14"/>
          <p:cNvSpPr/>
          <p:nvPr/>
        </p:nvSpPr>
        <p:spPr>
          <a:xfrm>
            <a:off x="2311263" y="75876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4"/>
          <p:cNvSpPr/>
          <p:nvPr/>
        </p:nvSpPr>
        <p:spPr>
          <a:xfrm>
            <a:off x="338725" y="5021775"/>
            <a:ext cx="241200" cy="2142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4"/>
          <p:cNvSpPr/>
          <p:nvPr/>
        </p:nvSpPr>
        <p:spPr>
          <a:xfrm>
            <a:off x="1047525" y="1161275"/>
            <a:ext cx="12942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4"/>
          <p:cNvSpPr/>
          <p:nvPr/>
        </p:nvSpPr>
        <p:spPr>
          <a:xfrm>
            <a:off x="5125875" y="1161275"/>
            <a:ext cx="12942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3" name="Google Shape;123;p14"/>
          <p:cNvGrpSpPr/>
          <p:nvPr/>
        </p:nvGrpSpPr>
        <p:grpSpPr>
          <a:xfrm>
            <a:off x="728925" y="1617313"/>
            <a:ext cx="1931400" cy="184800"/>
            <a:chOff x="1619525" y="1693513"/>
            <a:chExt cx="1931400" cy="184800"/>
          </a:xfrm>
        </p:grpSpPr>
        <p:cxnSp>
          <p:nvCxnSpPr>
            <p:cNvPr id="124" name="Google Shape;124;p14"/>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125" name="Google Shape;125;p14"/>
            <p:cNvCxnSpPr/>
            <p:nvPr/>
          </p:nvCxnSpPr>
          <p:spPr>
            <a:xfrm>
              <a:off x="2585225" y="1693513"/>
              <a:ext cx="0" cy="184800"/>
            </a:xfrm>
            <a:prstGeom prst="straightConnector1">
              <a:avLst/>
            </a:prstGeom>
            <a:noFill/>
            <a:ln cap="flat" cmpd="sng" w="19050">
              <a:solidFill>
                <a:srgbClr val="9DE2DE"/>
              </a:solidFill>
              <a:prstDash val="solid"/>
              <a:round/>
              <a:headEnd len="med" w="med" type="none"/>
              <a:tailEnd len="med" w="med" type="none"/>
            </a:ln>
          </p:spPr>
        </p:cxnSp>
      </p:grpSp>
      <p:grpSp>
        <p:nvGrpSpPr>
          <p:cNvPr id="126" name="Google Shape;126;p14"/>
          <p:cNvGrpSpPr/>
          <p:nvPr/>
        </p:nvGrpSpPr>
        <p:grpSpPr>
          <a:xfrm>
            <a:off x="4807275" y="1617275"/>
            <a:ext cx="1931400" cy="184800"/>
            <a:chOff x="1619525" y="1693475"/>
            <a:chExt cx="1931400" cy="184800"/>
          </a:xfrm>
        </p:grpSpPr>
        <p:cxnSp>
          <p:nvCxnSpPr>
            <p:cNvPr id="127" name="Google Shape;127;p14"/>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128" name="Google Shape;128;p14"/>
            <p:cNvCxnSpPr/>
            <p:nvPr/>
          </p:nvCxnSpPr>
          <p:spPr>
            <a:xfrm>
              <a:off x="2585225" y="1693475"/>
              <a:ext cx="0" cy="184800"/>
            </a:xfrm>
            <a:prstGeom prst="straightConnector1">
              <a:avLst/>
            </a:prstGeom>
            <a:noFill/>
            <a:ln cap="flat" cmpd="sng" w="19050">
              <a:solidFill>
                <a:srgbClr val="9DE2DE"/>
              </a:solidFill>
              <a:prstDash val="solid"/>
              <a:round/>
              <a:headEnd len="med" w="med" type="none"/>
              <a:tailEnd len="med" w="med" type="none"/>
            </a:ln>
          </p:spPr>
        </p:cxnSp>
      </p:grpSp>
      <p:sp>
        <p:nvSpPr>
          <p:cNvPr id="129" name="Google Shape;129;p14"/>
          <p:cNvSpPr txBox="1"/>
          <p:nvPr/>
        </p:nvSpPr>
        <p:spPr>
          <a:xfrm>
            <a:off x="504275" y="1075775"/>
            <a:ext cx="1931400" cy="3222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a:solidFill>
                  <a:srgbClr val="1C4588"/>
                </a:solidFill>
                <a:latin typeface="Lora"/>
                <a:ea typeface="Lora"/>
                <a:cs typeface="Lora"/>
                <a:sym typeface="Lora"/>
              </a:rPr>
              <a:t>Benign T</a:t>
            </a:r>
            <a:r>
              <a:rPr b="1" lang="en-GB">
                <a:solidFill>
                  <a:srgbClr val="1C4588"/>
                </a:solidFill>
                <a:latin typeface="Lora"/>
                <a:ea typeface="Lora"/>
                <a:cs typeface="Lora"/>
                <a:sym typeface="Lora"/>
              </a:rPr>
              <a:t>umors</a:t>
            </a:r>
            <a:endParaRPr b="1">
              <a:solidFill>
                <a:srgbClr val="1C4588"/>
              </a:solidFill>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p:txBody>
      </p:sp>
      <p:sp>
        <p:nvSpPr>
          <p:cNvPr id="130" name="Google Shape;130;p14"/>
          <p:cNvSpPr txBox="1"/>
          <p:nvPr/>
        </p:nvSpPr>
        <p:spPr>
          <a:xfrm>
            <a:off x="4567850" y="1011875"/>
            <a:ext cx="1975800" cy="754800"/>
          </a:xfrm>
          <a:prstGeom prst="rect">
            <a:avLst/>
          </a:prstGeom>
          <a:noFill/>
          <a:ln>
            <a:noFill/>
          </a:ln>
        </p:spPr>
        <p:txBody>
          <a:bodyPr anchorCtr="0" anchor="t" bIns="0" lIns="91425" spcFirstLastPara="1" rIns="91425" wrap="square" tIns="162000">
            <a:noAutofit/>
          </a:bodyPr>
          <a:lstStyle/>
          <a:p>
            <a:pPr indent="0" lvl="0" marL="457200" rtl="0" algn="ctr">
              <a:spcBef>
                <a:spcPts val="0"/>
              </a:spcBef>
              <a:spcAft>
                <a:spcPts val="0"/>
              </a:spcAft>
              <a:buNone/>
            </a:pPr>
            <a:r>
              <a:rPr b="1" lang="en-GB">
                <a:solidFill>
                  <a:srgbClr val="1C4588"/>
                </a:solidFill>
                <a:latin typeface="Lora"/>
                <a:ea typeface="Lora"/>
                <a:cs typeface="Lora"/>
                <a:sym typeface="Lora"/>
              </a:rPr>
              <a:t>Malignant </a:t>
            </a:r>
            <a:r>
              <a:rPr b="1" lang="en-GB">
                <a:solidFill>
                  <a:srgbClr val="1C4588"/>
                </a:solidFill>
                <a:latin typeface="Lora"/>
                <a:ea typeface="Lora"/>
                <a:cs typeface="Lora"/>
                <a:sym typeface="Lora"/>
              </a:rPr>
              <a:t>tumors</a:t>
            </a:r>
            <a:endParaRPr b="1">
              <a:solidFill>
                <a:srgbClr val="1C4588"/>
              </a:solidFill>
              <a:latin typeface="Lora"/>
              <a:ea typeface="Lora"/>
              <a:cs typeface="Lora"/>
              <a:sym typeface="Lora"/>
            </a:endParaRPr>
          </a:p>
          <a:p>
            <a:pPr indent="0" lvl="0" marL="0" rtl="0" algn="ctr">
              <a:spcBef>
                <a:spcPts val="0"/>
              </a:spcBef>
              <a:spcAft>
                <a:spcPts val="1600"/>
              </a:spcAft>
              <a:buNone/>
            </a:pPr>
            <a:r>
              <a:t/>
            </a:r>
            <a:endParaRPr sz="1600">
              <a:latin typeface="Lora"/>
              <a:ea typeface="Lora"/>
              <a:cs typeface="Lora"/>
              <a:sym typeface="Lora"/>
            </a:endParaRPr>
          </a:p>
        </p:txBody>
      </p:sp>
      <p:sp>
        <p:nvSpPr>
          <p:cNvPr id="131" name="Google Shape;131;p14"/>
          <p:cNvSpPr/>
          <p:nvPr/>
        </p:nvSpPr>
        <p:spPr>
          <a:xfrm>
            <a:off x="3212275" y="9933450"/>
            <a:ext cx="213300" cy="192300"/>
          </a:xfrm>
          <a:prstGeom prst="star5">
            <a:avLst>
              <a:gd fmla="val 19098" name="adj"/>
              <a:gd fmla="val 105146" name="hf"/>
              <a:gd fmla="val 110557" name="vf"/>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4" name="Shape 3064"/>
        <p:cNvGrpSpPr/>
        <p:nvPr/>
      </p:nvGrpSpPr>
      <p:grpSpPr>
        <a:xfrm>
          <a:off x="0" y="0"/>
          <a:ext cx="0" cy="0"/>
          <a:chOff x="0" y="0"/>
          <a:chExt cx="0" cy="0"/>
        </a:xfrm>
      </p:grpSpPr>
      <p:sp>
        <p:nvSpPr>
          <p:cNvPr id="3065" name="Google Shape;3065;p3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32"/>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Summary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3067" name="Google Shape;3067;p32"/>
          <p:cNvCxnSpPr/>
          <p:nvPr/>
        </p:nvCxnSpPr>
        <p:spPr>
          <a:xfrm>
            <a:off x="2458075" y="677550"/>
            <a:ext cx="2880000" cy="3900"/>
          </a:xfrm>
          <a:prstGeom prst="straightConnector1">
            <a:avLst/>
          </a:prstGeom>
          <a:noFill/>
          <a:ln cap="flat" cmpd="sng" w="19050">
            <a:solidFill>
              <a:srgbClr val="83C5BE"/>
            </a:solidFill>
            <a:prstDash val="solid"/>
            <a:round/>
            <a:headEnd len="med" w="med" type="oval"/>
            <a:tailEnd len="med" w="med" type="oval"/>
          </a:ln>
        </p:spPr>
      </p:cxnSp>
      <p:sp>
        <p:nvSpPr>
          <p:cNvPr id="3068" name="Google Shape;3068;p32"/>
          <p:cNvSpPr/>
          <p:nvPr/>
        </p:nvSpPr>
        <p:spPr>
          <a:xfrm>
            <a:off x="74475" y="1014125"/>
            <a:ext cx="7440600" cy="94899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32"/>
          <p:cNvSpPr txBox="1"/>
          <p:nvPr/>
        </p:nvSpPr>
        <p:spPr>
          <a:xfrm>
            <a:off x="621951" y="698500"/>
            <a:ext cx="1682400" cy="30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Recall</a:t>
            </a:r>
            <a:endParaRPr sz="2400">
              <a:solidFill>
                <a:srgbClr val="E29578"/>
              </a:solidFill>
              <a:latin typeface="Lora"/>
              <a:ea typeface="Lora"/>
              <a:cs typeface="Lora"/>
              <a:sym typeface="Lora"/>
            </a:endParaRPr>
          </a:p>
        </p:txBody>
      </p:sp>
      <p:sp>
        <p:nvSpPr>
          <p:cNvPr id="3070" name="Google Shape;3070;p32"/>
          <p:cNvSpPr txBox="1"/>
          <p:nvPr/>
        </p:nvSpPr>
        <p:spPr>
          <a:xfrm>
            <a:off x="370825" y="1327975"/>
            <a:ext cx="7054500" cy="937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 What is the differential diagnosis of scrotal  mass?</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GB" sz="1000">
                <a:solidFill>
                  <a:srgbClr val="83C5BE"/>
                </a:solidFill>
                <a:latin typeface="Mada"/>
                <a:ea typeface="Mada"/>
                <a:cs typeface="Mada"/>
                <a:sym typeface="Mada"/>
              </a:rPr>
              <a:t> </a:t>
            </a:r>
            <a:r>
              <a:rPr lang="en-GB" sz="1000">
                <a:solidFill>
                  <a:srgbClr val="83C5BE"/>
                </a:solidFill>
                <a:latin typeface="Mada"/>
                <a:ea typeface="Mada"/>
                <a:cs typeface="Mada"/>
                <a:sym typeface="Mada"/>
              </a:rPr>
              <a:t>1. Cancer.                  2. Torsion.                         3. Epididymitis.               4. Hydrocele.               5. Spermatocele.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 6. varicocele.           7. inguinal hernia.         8. testicular appendage.             9. swollen testicle after trauma.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 10. Non-Testicular tumor (paratesticular tumor) : </a:t>
            </a:r>
            <a:r>
              <a:rPr lang="en-GB" sz="900">
                <a:solidFill>
                  <a:srgbClr val="76A5AF"/>
                </a:solidFill>
                <a:latin typeface="Mada"/>
                <a:ea typeface="Mada"/>
                <a:cs typeface="Mada"/>
                <a:sym typeface="Mada"/>
              </a:rPr>
              <a:t>e.g. rhabdomyosarcoma, leiomyosarcoma, liposarcoma</a:t>
            </a:r>
            <a:endParaRPr sz="900">
              <a:solidFill>
                <a:srgbClr val="76A5A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 What are the causes of hematuria?</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1. Bladder cancer.                  2. Trauma.                          3. UTI.                    4. cystitis from chemotherapy or radiation.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5. Stones.                                   6. kidney lesion.               7. BPH.</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6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006D77"/>
                </a:solidFill>
                <a:latin typeface="Lora"/>
                <a:ea typeface="Lora"/>
                <a:cs typeface="Lora"/>
                <a:sym typeface="Lora"/>
              </a:rPr>
              <a:t>Q3: What is the most common cause of severe gross hematuria  without trauma or chemotherapy/radiation?</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Bladder	cancer</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6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Q4: What is the	 differential diagnosis for bladder outlet obstruction?</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1. BPH.          2. Stone.       3. foreign body.           4. urethral stricture.           5. urethral valve.</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6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Q5: What is the	 differential diagnosis for ureteral obstruction?</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1. Stone.       2. tumor.      3. iatrogenic (suture).      4. stricture.</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5. gravid uterus.      6. radiation injury.          7. retroperitoneal fibrosis</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6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Q6: What is the	 differential diagnosis for kidney tumor?</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1. Renal	cell carcinoma.          2. sarcoma.               3. adenoma</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4. angiomyolipoma.                 5. hemangiopericytoma.      6. oncocytoma.</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Q7: what is Renal cell carcinoma (RCC)?</a:t>
            </a:r>
            <a:endParaRPr sz="1000">
              <a:solidFill>
                <a:srgbClr val="006D77"/>
              </a:solidFill>
              <a:latin typeface="Lora"/>
              <a:ea typeface="Lora"/>
              <a:cs typeface="Lora"/>
              <a:sym typeface="Lor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Most common solid renal tumor (90%</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originates from proximal renal tubular epithelium</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Q8: What is the	 epidemiology of RCC?</a:t>
            </a:r>
            <a:endParaRPr sz="1000">
              <a:solidFill>
                <a:srgbClr val="006D77"/>
              </a:solidFill>
              <a:latin typeface="Lora"/>
              <a:ea typeface="Lora"/>
              <a:cs typeface="Lora"/>
              <a:sym typeface="Lor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Primarily a tumor of adults (40-60	y.o) </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3:1 male:female ratio</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5% of cancers overall in adults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Q9: What are the risk factors for RCC?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Male sex, tobacco, von Hippel–Lindau syndrome, polycystic kidney</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Q10: What are the symptoms of RCC?</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1. Pain (40%).          2. hematuria (35%).             3. weight loss (35%)      4. flank mass (25%).                 5. HTN (20%).</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Q11: What is the classic TRIAD of renal cell carcinoma?</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1. Flank	pain.          2. Hematuria.             3. Palpable	mass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(Triad occurs in  only  10-15% of cases.)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Q12: How are most cases diagnosed these days?</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Found incidentally on an imaging	study (CT scan, MRI, US) for another reason.</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Q13: What radiologic tests are performed?</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IVP, Abdominal CT scan with contrast.</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Q14: What is the metastatic workup?</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CXR, IVP, CT scan, LFTs, calcium</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Q15: What are the sites	 of metastases?</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Lung, liver, brain,	 bone</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tumor thrombus entering renal vein or IVC is common</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Q16: What is the unique route of spread?</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Tumor thrombus into IVC lumen.</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Q17: What is the treatment of RCC?</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Radical nephrectomy (excision of the kidney and adrenal, including Gerota’s fascia) for stages I-IV</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Q18: What gland is removed with a radical nephrectomy?</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Adrenal	gland</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2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4" name="Shape 3074"/>
        <p:cNvGrpSpPr/>
        <p:nvPr/>
      </p:nvGrpSpPr>
      <p:grpSpPr>
        <a:xfrm>
          <a:off x="0" y="0"/>
          <a:ext cx="0" cy="0"/>
          <a:chOff x="0" y="0"/>
          <a:chExt cx="0" cy="0"/>
        </a:xfrm>
      </p:grpSpPr>
      <p:sp>
        <p:nvSpPr>
          <p:cNvPr id="3075" name="Google Shape;3075;p3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33"/>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Summary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3077" name="Google Shape;3077;p33"/>
          <p:cNvCxnSpPr/>
          <p:nvPr/>
        </p:nvCxnSpPr>
        <p:spPr>
          <a:xfrm>
            <a:off x="2458075" y="677550"/>
            <a:ext cx="2880000" cy="3900"/>
          </a:xfrm>
          <a:prstGeom prst="straightConnector1">
            <a:avLst/>
          </a:prstGeom>
          <a:noFill/>
          <a:ln cap="flat" cmpd="sng" w="19050">
            <a:solidFill>
              <a:srgbClr val="83C5BE"/>
            </a:solidFill>
            <a:prstDash val="solid"/>
            <a:round/>
            <a:headEnd len="med" w="med" type="oval"/>
            <a:tailEnd len="med" w="med" type="oval"/>
          </a:ln>
        </p:spPr>
      </p:cxnSp>
      <p:sp>
        <p:nvSpPr>
          <p:cNvPr id="3078" name="Google Shape;3078;p33"/>
          <p:cNvSpPr/>
          <p:nvPr/>
        </p:nvSpPr>
        <p:spPr>
          <a:xfrm>
            <a:off x="74475" y="1014125"/>
            <a:ext cx="7440600" cy="94899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33"/>
          <p:cNvSpPr txBox="1"/>
          <p:nvPr/>
        </p:nvSpPr>
        <p:spPr>
          <a:xfrm>
            <a:off x="621951" y="698500"/>
            <a:ext cx="1682400" cy="30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Recall</a:t>
            </a:r>
            <a:endParaRPr sz="2400">
              <a:solidFill>
                <a:srgbClr val="E29578"/>
              </a:solidFill>
              <a:latin typeface="Lora"/>
              <a:ea typeface="Lora"/>
              <a:cs typeface="Lora"/>
              <a:sym typeface="Lora"/>
            </a:endParaRPr>
          </a:p>
        </p:txBody>
      </p:sp>
      <p:sp>
        <p:nvSpPr>
          <p:cNvPr id="3080" name="Google Shape;3080;p33"/>
          <p:cNvSpPr txBox="1"/>
          <p:nvPr/>
        </p:nvSpPr>
        <p:spPr>
          <a:xfrm>
            <a:off x="324363" y="1362425"/>
            <a:ext cx="6940800" cy="992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Q19: What is the unique treatment for metastatic spread?</a:t>
            </a:r>
            <a:endParaRPr sz="1000">
              <a:solidFill>
                <a:srgbClr val="006D77"/>
              </a:solidFill>
              <a:latin typeface="Lora"/>
              <a:ea typeface="Lora"/>
              <a:cs typeface="Lora"/>
              <a:sym typeface="Lor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α-interferon 2.	 </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LAK cells (Lymphokine-Activated Killer) and IL-2 (interleukin-2)</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Q20: What is a syndrome of RCC and liver disease?</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Stauffer’s syndrome</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Q21: What is the concern in an adult with new-onset left varicocele?</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Left RCC</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—the left gonadal vein drains into the left renal vein</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Q22: What is the incidence of prostate cancer?</a:t>
            </a:r>
            <a:endParaRPr sz="1000">
              <a:solidFill>
                <a:srgbClr val="006D77"/>
              </a:solidFill>
              <a:latin typeface="Lora"/>
              <a:ea typeface="Lora"/>
              <a:cs typeface="Lora"/>
              <a:sym typeface="Lor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Most common  GU cancer	(&gt;100,000 new cases per year in the United	States)</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 most common carcinoma in U.S. men.</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second most common cause of death in U.S. men.</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Q23: What is the epidemiology?</a:t>
            </a:r>
            <a:endParaRPr sz="1000">
              <a:solidFill>
                <a:srgbClr val="006D77"/>
              </a:solidFill>
              <a:latin typeface="Lora"/>
              <a:ea typeface="Lora"/>
              <a:cs typeface="Lora"/>
              <a:sym typeface="Lor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“Disease of elderly men”	</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present in 33% of men 70-79 y.o	</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in 66% of men 80	-89 y.o at autopsy</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African American	patients	have a 50% higher incidence than	do White patients.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Q24: What is the histology?</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Adenocarcinoma	(95%)</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Q25: What are	the symptoms?</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Often asymptomatic; usually presents as a	nodule found on routine rectal examination. in 70% of cases cancer begins in the periphery of the gland and moves centrally; thus, obstructive symptoms occur late</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Q26: What percentage of patients have metastasis at diagnosis?</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40% of patients have metastatic disease at	presentation, with symptoms of bone pain	and weight loss.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Q27: What are the common sites of metastasis?</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Osteoblastic bony lesions, lung, liver, adrenal</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Q28: What provides lymphatic drainage?</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Obturator and hypogastric nodes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Q29: What is the significance of Batson’s plexus?</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Spinal cord venous plexus; route of isolated skull/brain metastasis.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Q30: What are the steps in early detection?</a:t>
            </a:r>
            <a:endParaRPr sz="1000">
              <a:solidFill>
                <a:srgbClr val="006D77"/>
              </a:solidFill>
              <a:latin typeface="Lora"/>
              <a:ea typeface="Lora"/>
              <a:cs typeface="Lora"/>
              <a:sym typeface="Lor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Prostate-specific	antigen	(PSA )—most sensitive and specific	 marker.</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Digital rectal examination	(DRE)</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Q31: When should men	 get a PSA-level	 check?</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Controversial:</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AutoNum type="arabicPeriod"/>
            </a:pPr>
            <a:r>
              <a:rPr lang="en-GB" sz="1000">
                <a:solidFill>
                  <a:srgbClr val="83C5BE"/>
                </a:solidFill>
                <a:latin typeface="Mada"/>
                <a:ea typeface="Mada"/>
                <a:cs typeface="Mada"/>
                <a:sym typeface="Mada"/>
              </a:rPr>
              <a:t> All men	&gt;50 years old.</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AutoNum type="arabicPeriod"/>
            </a:pPr>
            <a:r>
              <a:rPr lang="en-GB" sz="1000">
                <a:solidFill>
                  <a:srgbClr val="83C5BE"/>
                </a:solidFill>
                <a:latin typeface="Mada"/>
                <a:ea typeface="Mada"/>
                <a:cs typeface="Mada"/>
                <a:sym typeface="Mada"/>
              </a:rPr>
              <a:t> &gt;40 years old if first-degree family	history or African  American patient.</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Q32: What percentage	of patients with prostate cancer will have an elevated	PSA?</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≈60%</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6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Q33: What is the imaging test for prostate cancer?</a:t>
            </a:r>
            <a:endParaRPr sz="1000">
              <a:solidFill>
                <a:srgbClr val="006D77"/>
              </a:solidFill>
              <a:latin typeface="Lora"/>
              <a:ea typeface="Lora"/>
              <a:cs typeface="Lora"/>
              <a:sym typeface="Lora"/>
            </a:endParaRPr>
          </a:p>
          <a:p>
            <a:pPr indent="0" lvl="0" marL="0" rtl="0" algn="l">
              <a:spcBef>
                <a:spcPts val="0"/>
              </a:spcBef>
              <a:spcAft>
                <a:spcPts val="0"/>
              </a:spcAft>
              <a:buNone/>
            </a:pPr>
            <a:r>
              <a:rPr b="1" lang="en-GB" sz="1000">
                <a:solidFill>
                  <a:srgbClr val="83C5BE"/>
                </a:solidFill>
                <a:latin typeface="Mada"/>
                <a:ea typeface="Mada"/>
                <a:cs typeface="Mada"/>
                <a:sym typeface="Mada"/>
              </a:rPr>
              <a:t>T</a:t>
            </a:r>
            <a:r>
              <a:rPr lang="en-GB" sz="1000">
                <a:solidFill>
                  <a:srgbClr val="83C5BE"/>
                </a:solidFill>
                <a:latin typeface="Mada"/>
                <a:ea typeface="Mada"/>
                <a:cs typeface="Mada"/>
                <a:sym typeface="Mada"/>
              </a:rPr>
              <a:t>rans </a:t>
            </a:r>
            <a:r>
              <a:rPr b="1" lang="en-GB" sz="1000">
                <a:solidFill>
                  <a:srgbClr val="83C5BE"/>
                </a:solidFill>
                <a:latin typeface="Mada"/>
                <a:ea typeface="Mada"/>
                <a:cs typeface="Mada"/>
                <a:sym typeface="Mada"/>
              </a:rPr>
              <a:t>R</a:t>
            </a:r>
            <a:r>
              <a:rPr lang="en-GB" sz="1000">
                <a:solidFill>
                  <a:srgbClr val="83C5BE"/>
                </a:solidFill>
                <a:latin typeface="Mada"/>
                <a:ea typeface="Mada"/>
                <a:cs typeface="Mada"/>
                <a:sym typeface="Mada"/>
              </a:rPr>
              <a:t>ectal </a:t>
            </a:r>
            <a:r>
              <a:rPr b="1" lang="en-GB" sz="1000">
                <a:solidFill>
                  <a:srgbClr val="83C5BE"/>
                </a:solidFill>
                <a:latin typeface="Mada"/>
                <a:ea typeface="Mada"/>
                <a:cs typeface="Mada"/>
                <a:sym typeface="Mada"/>
              </a:rPr>
              <a:t>U</a:t>
            </a:r>
            <a:r>
              <a:rPr lang="en-GB" sz="1000">
                <a:solidFill>
                  <a:srgbClr val="83C5BE"/>
                </a:solidFill>
                <a:latin typeface="Mada"/>
                <a:ea typeface="Mada"/>
                <a:cs typeface="Mada"/>
                <a:sym typeface="Mada"/>
              </a:rPr>
              <a:t>ltra </a:t>
            </a:r>
            <a:r>
              <a:rPr b="1" lang="en-GB" sz="1000">
                <a:solidFill>
                  <a:srgbClr val="83C5BE"/>
                </a:solidFill>
                <a:latin typeface="Mada"/>
                <a:ea typeface="Mada"/>
                <a:cs typeface="Mada"/>
                <a:sym typeface="Mada"/>
              </a:rPr>
              <a:t>S</a:t>
            </a:r>
            <a:r>
              <a:rPr lang="en-GB" sz="1000">
                <a:solidFill>
                  <a:srgbClr val="83C5BE"/>
                </a:solidFill>
                <a:latin typeface="Mada"/>
                <a:ea typeface="Mada"/>
                <a:cs typeface="Mada"/>
                <a:sym typeface="Mada"/>
              </a:rPr>
              <a:t>ound (</a:t>
            </a:r>
            <a:r>
              <a:rPr b="1" lang="en-GB" sz="1000">
                <a:solidFill>
                  <a:srgbClr val="83C5BE"/>
                </a:solidFill>
                <a:latin typeface="Mada"/>
                <a:ea typeface="Mada"/>
                <a:cs typeface="Mada"/>
                <a:sym typeface="Mada"/>
              </a:rPr>
              <a:t>TRUS</a:t>
            </a:r>
            <a:r>
              <a:rPr lang="en-GB" sz="1000">
                <a:solidFill>
                  <a:srgbClr val="83C5BE"/>
                </a:solidFill>
                <a:latin typeface="Mada"/>
                <a:ea typeface="Mada"/>
                <a:cs typeface="Mada"/>
                <a:sym typeface="Mada"/>
              </a:rPr>
              <a:t>)</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6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Q34: How is the diagnosis made?</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Transrectal biopsy</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6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Q35: What is the Gleason score?</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Histologic grades  2-10:</a:t>
            </a:r>
            <a:endParaRPr sz="1000">
              <a:solidFill>
                <a:srgbClr val="83C5BE"/>
              </a:solidFill>
              <a:latin typeface="Mada"/>
              <a:ea typeface="Mada"/>
              <a:cs typeface="Mada"/>
              <a:sym typeface="Mada"/>
            </a:endParaRPr>
          </a:p>
          <a:p>
            <a:pPr indent="0" lvl="0" marL="457200" rtl="0" algn="l">
              <a:spcBef>
                <a:spcPts val="0"/>
              </a:spcBef>
              <a:spcAft>
                <a:spcPts val="0"/>
              </a:spcAft>
              <a:buNone/>
            </a:pPr>
            <a:r>
              <a:rPr lang="en-GB" sz="1000">
                <a:solidFill>
                  <a:srgbClr val="83C5BE"/>
                </a:solidFill>
                <a:latin typeface="Mada"/>
                <a:ea typeface="Mada"/>
                <a:cs typeface="Mada"/>
                <a:sym typeface="Mada"/>
              </a:rPr>
              <a:t>Low score = well differentiated</a:t>
            </a:r>
            <a:endParaRPr sz="1000">
              <a:solidFill>
                <a:srgbClr val="83C5BE"/>
              </a:solidFill>
              <a:latin typeface="Mada"/>
              <a:ea typeface="Mada"/>
              <a:cs typeface="Mada"/>
              <a:sym typeface="Mada"/>
            </a:endParaRPr>
          </a:p>
          <a:p>
            <a:pPr indent="0" lvl="0" marL="457200" rtl="0" algn="l">
              <a:spcBef>
                <a:spcPts val="0"/>
              </a:spcBef>
              <a:spcAft>
                <a:spcPts val="0"/>
              </a:spcAft>
              <a:buNone/>
            </a:pPr>
            <a:r>
              <a:rPr lang="en-GB" sz="1000">
                <a:solidFill>
                  <a:srgbClr val="83C5BE"/>
                </a:solidFill>
                <a:latin typeface="Mada"/>
                <a:ea typeface="Mada"/>
                <a:cs typeface="Mada"/>
                <a:sym typeface="Mada"/>
              </a:rPr>
              <a:t>High score = poorly differentiated</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2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4" name="Shape 3084"/>
        <p:cNvGrpSpPr/>
        <p:nvPr/>
      </p:nvGrpSpPr>
      <p:grpSpPr>
        <a:xfrm>
          <a:off x="0" y="0"/>
          <a:ext cx="0" cy="0"/>
          <a:chOff x="0" y="0"/>
          <a:chExt cx="0" cy="0"/>
        </a:xfrm>
      </p:grpSpPr>
      <p:sp>
        <p:nvSpPr>
          <p:cNvPr id="3085" name="Google Shape;3085;p3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34"/>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Summary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3087" name="Google Shape;3087;p34"/>
          <p:cNvCxnSpPr/>
          <p:nvPr/>
        </p:nvCxnSpPr>
        <p:spPr>
          <a:xfrm>
            <a:off x="2458075" y="677550"/>
            <a:ext cx="2880000" cy="3900"/>
          </a:xfrm>
          <a:prstGeom prst="straightConnector1">
            <a:avLst/>
          </a:prstGeom>
          <a:noFill/>
          <a:ln cap="flat" cmpd="sng" w="19050">
            <a:solidFill>
              <a:srgbClr val="83C5BE"/>
            </a:solidFill>
            <a:prstDash val="solid"/>
            <a:round/>
            <a:headEnd len="med" w="med" type="oval"/>
            <a:tailEnd len="med" w="med" type="oval"/>
          </a:ln>
        </p:spPr>
      </p:cxnSp>
      <p:sp>
        <p:nvSpPr>
          <p:cNvPr id="3088" name="Google Shape;3088;p34"/>
          <p:cNvSpPr/>
          <p:nvPr/>
        </p:nvSpPr>
        <p:spPr>
          <a:xfrm>
            <a:off x="74475" y="1014125"/>
            <a:ext cx="7440600" cy="36435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34"/>
          <p:cNvSpPr txBox="1"/>
          <p:nvPr/>
        </p:nvSpPr>
        <p:spPr>
          <a:xfrm>
            <a:off x="621951" y="698500"/>
            <a:ext cx="1682400" cy="30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Recall</a:t>
            </a:r>
            <a:endParaRPr sz="2400">
              <a:solidFill>
                <a:srgbClr val="E29578"/>
              </a:solidFill>
              <a:latin typeface="Lora"/>
              <a:ea typeface="Lora"/>
              <a:cs typeface="Lora"/>
              <a:sym typeface="Lora"/>
            </a:endParaRPr>
          </a:p>
        </p:txBody>
      </p:sp>
      <p:sp>
        <p:nvSpPr>
          <p:cNvPr id="3090" name="Google Shape;3090;p34"/>
          <p:cNvSpPr txBox="1"/>
          <p:nvPr/>
        </p:nvSpPr>
        <p:spPr>
          <a:xfrm>
            <a:off x="461900" y="1094330"/>
            <a:ext cx="6724500" cy="331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2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Q36: What are the indications for transrectal biopsy with normal rectal examination?</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PSA &gt;10 or abnormal transrectal ultrasound</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Q37: What does a “radical prostatectomy” remove?</a:t>
            </a:r>
            <a:endParaRPr sz="1000">
              <a:solidFill>
                <a:srgbClr val="006D77"/>
              </a:solidFill>
              <a:latin typeface="Lora"/>
              <a:ea typeface="Lora"/>
              <a:cs typeface="Lora"/>
              <a:sym typeface="Lor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Prostate	gland</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Seminal	vesicles</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Ampullae of the vasa deferentia</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Q38: What is “androgen ablation” therapy?</a:t>
            </a:r>
            <a:endParaRPr sz="1000">
              <a:solidFill>
                <a:srgbClr val="006D77"/>
              </a:solidFill>
              <a:latin typeface="Lora"/>
              <a:ea typeface="Lora"/>
              <a:cs typeface="Lora"/>
              <a:sym typeface="Lor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Bilateral	orchiectomy	</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Char char="-"/>
            </a:pPr>
            <a:r>
              <a:rPr lang="en-GB" sz="1000">
                <a:solidFill>
                  <a:srgbClr val="83C5BE"/>
                </a:solidFill>
                <a:latin typeface="Mada"/>
                <a:ea typeface="Mada"/>
                <a:cs typeface="Mada"/>
                <a:sym typeface="Mada"/>
              </a:rPr>
              <a:t>or </a:t>
            </a:r>
            <a:r>
              <a:rPr b="1" lang="en-GB" sz="1000">
                <a:solidFill>
                  <a:srgbClr val="83C5BE"/>
                </a:solidFill>
                <a:latin typeface="Mada"/>
                <a:ea typeface="Mada"/>
                <a:cs typeface="Mada"/>
                <a:sym typeface="Mada"/>
              </a:rPr>
              <a:t>L</a:t>
            </a:r>
            <a:r>
              <a:rPr lang="en-GB" sz="1000">
                <a:solidFill>
                  <a:srgbClr val="83C5BE"/>
                </a:solidFill>
                <a:latin typeface="Mada"/>
                <a:ea typeface="Mada"/>
                <a:cs typeface="Mada"/>
                <a:sym typeface="Mada"/>
              </a:rPr>
              <a:t>uteinizing </a:t>
            </a:r>
            <a:r>
              <a:rPr b="1" lang="en-GB" sz="1000">
                <a:solidFill>
                  <a:srgbClr val="83C5BE"/>
                </a:solidFill>
                <a:latin typeface="Mada"/>
                <a:ea typeface="Mada"/>
                <a:cs typeface="Mada"/>
                <a:sym typeface="Mada"/>
              </a:rPr>
              <a:t>H</a:t>
            </a:r>
            <a:r>
              <a:rPr lang="en-GB" sz="1000">
                <a:solidFill>
                  <a:srgbClr val="83C5BE"/>
                </a:solidFill>
                <a:latin typeface="Mada"/>
                <a:ea typeface="Mada"/>
                <a:cs typeface="Mada"/>
                <a:sym typeface="Mada"/>
              </a:rPr>
              <a:t>ormone–</a:t>
            </a:r>
            <a:r>
              <a:rPr b="1" lang="en-GB" sz="1000">
                <a:solidFill>
                  <a:srgbClr val="83C5BE"/>
                </a:solidFill>
                <a:latin typeface="Mada"/>
                <a:ea typeface="Mada"/>
                <a:cs typeface="Mada"/>
                <a:sym typeface="Mada"/>
              </a:rPr>
              <a:t>R</a:t>
            </a:r>
            <a:r>
              <a:rPr lang="en-GB" sz="1000">
                <a:solidFill>
                  <a:srgbClr val="83C5BE"/>
                </a:solidFill>
                <a:latin typeface="Mada"/>
                <a:ea typeface="Mada"/>
                <a:cs typeface="Mada"/>
                <a:sym typeface="Mada"/>
              </a:rPr>
              <a:t>eleasing  </a:t>
            </a:r>
            <a:r>
              <a:rPr b="1" lang="en-GB" sz="1000">
                <a:solidFill>
                  <a:srgbClr val="83C5BE"/>
                </a:solidFill>
                <a:latin typeface="Mada"/>
                <a:ea typeface="Mada"/>
                <a:cs typeface="Mada"/>
                <a:sym typeface="Mada"/>
              </a:rPr>
              <a:t>H</a:t>
            </a:r>
            <a:r>
              <a:rPr lang="en-GB" sz="1000">
                <a:solidFill>
                  <a:srgbClr val="83C5BE"/>
                </a:solidFill>
                <a:latin typeface="Mada"/>
                <a:ea typeface="Mada"/>
                <a:cs typeface="Mada"/>
                <a:sym typeface="Mada"/>
              </a:rPr>
              <a:t>ormone (</a:t>
            </a:r>
            <a:r>
              <a:rPr b="1" lang="en-GB" sz="1000">
                <a:solidFill>
                  <a:srgbClr val="83C5BE"/>
                </a:solidFill>
                <a:latin typeface="Mada"/>
                <a:ea typeface="Mada"/>
                <a:cs typeface="Mada"/>
                <a:sym typeface="Mada"/>
              </a:rPr>
              <a:t>LHRH</a:t>
            </a:r>
            <a:r>
              <a:rPr lang="en-GB" sz="1000">
                <a:solidFill>
                  <a:srgbClr val="83C5BE"/>
                </a:solidFill>
                <a:latin typeface="Mada"/>
                <a:ea typeface="Mada"/>
                <a:cs typeface="Mada"/>
                <a:sym typeface="Mada"/>
              </a:rPr>
              <a:t>) agonists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Q39: What are the generalized treatment options according to stage:</a:t>
            </a:r>
            <a:endParaRPr sz="1000">
              <a:solidFill>
                <a:srgbClr val="006D77"/>
              </a:solidFill>
              <a:latin typeface="Lora"/>
              <a:ea typeface="Lora"/>
              <a:cs typeface="Lora"/>
              <a:sym typeface="Lora"/>
            </a:endParaRPr>
          </a:p>
          <a:p>
            <a:pPr indent="0" lvl="0" marL="45720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Stage I?           </a:t>
            </a:r>
            <a:r>
              <a:rPr lang="en-GB" sz="1000">
                <a:solidFill>
                  <a:srgbClr val="83C5BE"/>
                </a:solidFill>
                <a:latin typeface="Mada"/>
                <a:ea typeface="Mada"/>
                <a:cs typeface="Mada"/>
                <a:sym typeface="Mada"/>
              </a:rPr>
              <a:t>Radical prostatectomy</a:t>
            </a:r>
            <a:endParaRPr sz="1000">
              <a:solidFill>
                <a:srgbClr val="83C5BE"/>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Stage II?          </a:t>
            </a:r>
            <a:r>
              <a:rPr lang="en-GB" sz="1000">
                <a:solidFill>
                  <a:srgbClr val="83C5BE"/>
                </a:solidFill>
                <a:latin typeface="Mada"/>
                <a:ea typeface="Mada"/>
                <a:cs typeface="Mada"/>
                <a:sym typeface="Mada"/>
              </a:rPr>
              <a:t>Radical prostatectomy </a:t>
            </a:r>
            <a:r>
              <a:rPr lang="en-GB" sz="1000">
                <a:solidFill>
                  <a:srgbClr val="83C5BE"/>
                </a:solidFill>
                <a:latin typeface="Lora"/>
                <a:ea typeface="Lora"/>
                <a:cs typeface="Lora"/>
                <a:sym typeface="Lora"/>
              </a:rPr>
              <a:t>± lymph node dissection</a:t>
            </a:r>
            <a:endParaRPr sz="1000">
              <a:solidFill>
                <a:srgbClr val="83C5BE"/>
              </a:solidFill>
              <a:latin typeface="Lora"/>
              <a:ea typeface="Lora"/>
              <a:cs typeface="Lora"/>
              <a:sym typeface="Lora"/>
            </a:endParaRPr>
          </a:p>
          <a:p>
            <a:pPr indent="0" lvl="0" marL="45720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Stage III?</a:t>
            </a:r>
            <a:r>
              <a:rPr lang="en-GB" sz="1000">
                <a:solidFill>
                  <a:srgbClr val="83C5BE"/>
                </a:solidFill>
                <a:latin typeface="Lora"/>
                <a:ea typeface="Lora"/>
                <a:cs typeface="Lora"/>
                <a:sym typeface="Lora"/>
              </a:rPr>
              <a:t>         </a:t>
            </a:r>
            <a:r>
              <a:rPr lang="en-GB" sz="1000">
                <a:solidFill>
                  <a:srgbClr val="83C5BE"/>
                </a:solidFill>
                <a:latin typeface="Mada"/>
                <a:ea typeface="Mada"/>
                <a:cs typeface="Mada"/>
                <a:sym typeface="Mada"/>
              </a:rPr>
              <a:t>Radiation therapy, ± androgen ablation</a:t>
            </a:r>
            <a:endParaRPr sz="1000">
              <a:solidFill>
                <a:srgbClr val="83C5BE"/>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Stage IV?</a:t>
            </a:r>
            <a:r>
              <a:rPr lang="en-GB" sz="1000">
                <a:solidFill>
                  <a:srgbClr val="83C5BE"/>
                </a:solidFill>
                <a:latin typeface="Lora"/>
                <a:ea typeface="Lora"/>
                <a:cs typeface="Lora"/>
                <a:sym typeface="Lora"/>
              </a:rPr>
              <a:t>         </a:t>
            </a:r>
            <a:r>
              <a:rPr lang="en-GB" sz="1000">
                <a:solidFill>
                  <a:srgbClr val="83C5BE"/>
                </a:solidFill>
                <a:latin typeface="Mada"/>
                <a:ea typeface="Mada"/>
                <a:cs typeface="Mada"/>
                <a:sym typeface="Mada"/>
              </a:rPr>
              <a:t>Androgen ablation, radiation therapy</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Q40: What is the medical treatment for systemic metastatic disease?</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Androgen ablation</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6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Q41: What is the option for treatment in the early-stage prostate cancer patient &gt;70 years old with	comorbidity?</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XRT</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4" name="Shape 3094"/>
        <p:cNvGrpSpPr/>
        <p:nvPr/>
      </p:nvGrpSpPr>
      <p:grpSpPr>
        <a:xfrm>
          <a:off x="0" y="0"/>
          <a:ext cx="0" cy="0"/>
          <a:chOff x="0" y="0"/>
          <a:chExt cx="0" cy="0"/>
        </a:xfrm>
      </p:grpSpPr>
      <p:sp>
        <p:nvSpPr>
          <p:cNvPr id="3095" name="Google Shape;3095;p35"/>
          <p:cNvSpPr/>
          <p:nvPr/>
        </p:nvSpPr>
        <p:spPr>
          <a:xfrm rot="5400000">
            <a:off x="1839075" y="-1618561"/>
            <a:ext cx="1030500" cy="48354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35"/>
          <p:cNvSpPr/>
          <p:nvPr/>
        </p:nvSpPr>
        <p:spPr>
          <a:xfrm rot="5400000">
            <a:off x="1630943" y="-1630950"/>
            <a:ext cx="1005300" cy="4419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35"/>
          <p:cNvSpPr txBox="1"/>
          <p:nvPr/>
        </p:nvSpPr>
        <p:spPr>
          <a:xfrm>
            <a:off x="-28575" y="77823"/>
            <a:ext cx="38385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6000">
                <a:solidFill>
                  <a:srgbClr val="006D77"/>
                </a:solidFill>
                <a:latin typeface="Lora"/>
                <a:ea typeface="Lora"/>
                <a:cs typeface="Lora"/>
                <a:sym typeface="Lora"/>
              </a:rPr>
              <a:t>Quiz</a:t>
            </a:r>
            <a:endParaRPr sz="6000">
              <a:solidFill>
                <a:srgbClr val="006D77"/>
              </a:solidFill>
              <a:latin typeface="Lora"/>
              <a:ea typeface="Lora"/>
              <a:cs typeface="Lora"/>
              <a:sym typeface="Lora"/>
            </a:endParaRPr>
          </a:p>
        </p:txBody>
      </p:sp>
      <p:graphicFrame>
        <p:nvGraphicFramePr>
          <p:cNvPr id="3098" name="Google Shape;3098;p35"/>
          <p:cNvGraphicFramePr/>
          <p:nvPr/>
        </p:nvGraphicFramePr>
        <p:xfrm>
          <a:off x="1477951" y="9473188"/>
          <a:ext cx="3000000" cy="3000000"/>
        </p:xfrm>
        <a:graphic>
          <a:graphicData uri="http://schemas.openxmlformats.org/drawingml/2006/table">
            <a:tbl>
              <a:tblPr>
                <a:noFill/>
                <a:tableStyleId>{E21EFD53-D6BC-452D-8F6A-A07C4FB948BD}</a:tableStyleId>
              </a:tblPr>
              <a:tblGrid>
                <a:gridCol w="382350"/>
                <a:gridCol w="382350"/>
                <a:gridCol w="382350"/>
                <a:gridCol w="384575"/>
              </a:tblGrid>
              <a:tr h="123800">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Q1</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A</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Q4</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A</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Q2</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A</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Q5</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Q3</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Q6</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B</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
        <p:nvSpPr>
          <p:cNvPr id="3099" name="Google Shape;3099;p35"/>
          <p:cNvSpPr/>
          <p:nvPr/>
        </p:nvSpPr>
        <p:spPr>
          <a:xfrm rot="5400000">
            <a:off x="352300"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35"/>
          <p:cNvSpPr/>
          <p:nvPr/>
        </p:nvSpPr>
        <p:spPr>
          <a:xfrm rot="5400000">
            <a:off x="262287"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35"/>
          <p:cNvSpPr txBox="1"/>
          <p:nvPr/>
        </p:nvSpPr>
        <p:spPr>
          <a:xfrm>
            <a:off x="95250" y="9674931"/>
            <a:ext cx="1382700" cy="39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rPr>
              <a:t>Answers</a:t>
            </a:r>
            <a:endParaRPr b="1" u="sng">
              <a:solidFill>
                <a:srgbClr val="E29578"/>
              </a:solidFill>
              <a:latin typeface="Lora"/>
              <a:ea typeface="Lora"/>
              <a:cs typeface="Lora"/>
              <a:sym typeface="Lora"/>
            </a:endParaRPr>
          </a:p>
        </p:txBody>
      </p:sp>
      <p:sp>
        <p:nvSpPr>
          <p:cNvPr id="3102" name="Google Shape;3102;p35"/>
          <p:cNvSpPr/>
          <p:nvPr/>
        </p:nvSpPr>
        <p:spPr>
          <a:xfrm>
            <a:off x="114300" y="1914525"/>
            <a:ext cx="7381800" cy="71937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35"/>
          <p:cNvSpPr txBox="1"/>
          <p:nvPr/>
        </p:nvSpPr>
        <p:spPr>
          <a:xfrm>
            <a:off x="676275" y="1455375"/>
            <a:ext cx="1669200" cy="57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MCQ</a:t>
            </a:r>
            <a:endParaRPr sz="2400">
              <a:solidFill>
                <a:srgbClr val="E29578"/>
              </a:solidFill>
              <a:latin typeface="Lora"/>
              <a:ea typeface="Lora"/>
              <a:cs typeface="Lora"/>
              <a:sym typeface="Lora"/>
            </a:endParaRPr>
          </a:p>
        </p:txBody>
      </p:sp>
      <p:sp>
        <p:nvSpPr>
          <p:cNvPr id="3104" name="Google Shape;3104;p35"/>
          <p:cNvSpPr/>
          <p:nvPr/>
        </p:nvSpPr>
        <p:spPr>
          <a:xfrm flipH="1" rot="-5400000">
            <a:off x="6799187"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35"/>
          <p:cNvSpPr/>
          <p:nvPr/>
        </p:nvSpPr>
        <p:spPr>
          <a:xfrm flipH="1" rot="-5400000">
            <a:off x="6900600"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35"/>
          <p:cNvSpPr txBox="1"/>
          <p:nvPr/>
        </p:nvSpPr>
        <p:spPr>
          <a:xfrm>
            <a:off x="6572200" y="9674913"/>
            <a:ext cx="1495200" cy="3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3">
                  <a:extLst>
                    <a:ext uri="{A12FA001-AC4F-418D-AE19-62706E023703}">
                      <ahyp:hlinkClr val="tx"/>
                    </a:ext>
                  </a:extLst>
                </a:hlinkClick>
              </a:rPr>
              <a:t>Extra Questions</a:t>
            </a:r>
            <a:endParaRPr b="1" u="sng">
              <a:solidFill>
                <a:srgbClr val="E29578"/>
              </a:solidFill>
              <a:latin typeface="Lora"/>
              <a:ea typeface="Lora"/>
              <a:cs typeface="Lora"/>
              <a:sym typeface="Lora"/>
            </a:endParaRPr>
          </a:p>
        </p:txBody>
      </p:sp>
      <p:sp>
        <p:nvSpPr>
          <p:cNvPr id="3107" name="Google Shape;3107;p35"/>
          <p:cNvSpPr txBox="1"/>
          <p:nvPr/>
        </p:nvSpPr>
        <p:spPr>
          <a:xfrm>
            <a:off x="466550" y="2209613"/>
            <a:ext cx="6780600" cy="700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006D77"/>
                </a:solidFill>
                <a:latin typeface="Lora"/>
                <a:ea typeface="Lora"/>
                <a:cs typeface="Lora"/>
                <a:sym typeface="Lora"/>
              </a:rPr>
              <a:t>Q1: A 58-year-old man is found to have high serum  prostate–specific antigen (PSA) concentration with  a  normal  prostate  examination.  A  biopsy  of  the  prostate  confirms  low-grade  carcinoma.  The patient wishes to avoid therapy involving any risk for impotence. Which of the following is the most appropriate management of this patient?</a:t>
            </a:r>
            <a:endParaRPr sz="1000">
              <a:solidFill>
                <a:srgbClr val="006D77"/>
              </a:solidFill>
              <a:latin typeface="Lora"/>
              <a:ea typeface="Lora"/>
              <a:cs typeface="Lora"/>
              <a:sym typeface="Lora"/>
            </a:endParaRPr>
          </a:p>
          <a:p>
            <a:pPr indent="-292100" lvl="0" marL="457200" rtl="0" algn="l">
              <a:spcBef>
                <a:spcPts val="0"/>
              </a:spcBef>
              <a:spcAft>
                <a:spcPts val="0"/>
              </a:spcAft>
              <a:buClr>
                <a:srgbClr val="83C5BE"/>
              </a:buClr>
              <a:buSzPts val="1000"/>
              <a:buFont typeface="Mada"/>
              <a:buAutoNum type="alphaUcParenR"/>
            </a:pPr>
            <a:r>
              <a:rPr lang="en-GB" sz="1000">
                <a:solidFill>
                  <a:srgbClr val="83C5BE"/>
                </a:solidFill>
                <a:latin typeface="Mada"/>
                <a:ea typeface="Mada"/>
                <a:cs typeface="Mada"/>
                <a:sym typeface="Mada"/>
              </a:rPr>
              <a:t>Observation</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AutoNum type="alphaUcParenR"/>
            </a:pPr>
            <a:r>
              <a:rPr lang="en-GB" sz="1000">
                <a:solidFill>
                  <a:srgbClr val="83C5BE"/>
                </a:solidFill>
                <a:latin typeface="Mada"/>
                <a:ea typeface="Mada"/>
                <a:cs typeface="Mada"/>
                <a:sym typeface="Mada"/>
              </a:rPr>
              <a:t>Chemotherapy</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AutoNum type="alphaUcParenR"/>
            </a:pPr>
            <a:r>
              <a:rPr lang="en-GB" sz="1000">
                <a:solidFill>
                  <a:srgbClr val="83C5BE"/>
                </a:solidFill>
                <a:latin typeface="Mada"/>
                <a:ea typeface="Mada"/>
                <a:cs typeface="Mada"/>
                <a:sym typeface="Mada"/>
              </a:rPr>
              <a:t>Prostatectomy</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AutoNum type="alphaUcParenR"/>
            </a:pPr>
            <a:r>
              <a:rPr lang="en-GB" sz="1000">
                <a:solidFill>
                  <a:srgbClr val="83C5BE"/>
                </a:solidFill>
                <a:latin typeface="Mada"/>
                <a:ea typeface="Mada"/>
                <a:cs typeface="Mada"/>
                <a:sym typeface="Mada"/>
              </a:rPr>
              <a:t>Radiation therapy</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AutoNum type="alphaUcParenR"/>
            </a:pPr>
            <a:r>
              <a:rPr lang="en-GB" sz="1000">
                <a:solidFill>
                  <a:srgbClr val="83C5BE"/>
                </a:solidFill>
                <a:latin typeface="Mada"/>
                <a:ea typeface="Mada"/>
                <a:cs typeface="Mada"/>
                <a:sym typeface="Mada"/>
              </a:rPr>
              <a:t>Hormonal therapy</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Q2: A  45-year-old  woman  presents  with  a  7-cm  renal  cell  carcinoma  with  radiologic  evidence  of abdominal  lymph  node  involvement  with  no  distant  metastases.  Which  of  the  following  is  the  most appropriate management of this patient?</a:t>
            </a:r>
            <a:endParaRPr sz="1000">
              <a:solidFill>
                <a:srgbClr val="006D77"/>
              </a:solidFill>
              <a:latin typeface="Lora"/>
              <a:ea typeface="Lora"/>
              <a:cs typeface="Lora"/>
              <a:sym typeface="Lora"/>
            </a:endParaRPr>
          </a:p>
          <a:p>
            <a:pPr indent="-292100" lvl="0" marL="457200" rtl="0" algn="l">
              <a:spcBef>
                <a:spcPts val="0"/>
              </a:spcBef>
              <a:spcAft>
                <a:spcPts val="0"/>
              </a:spcAft>
              <a:buClr>
                <a:srgbClr val="83C5BE"/>
              </a:buClr>
              <a:buSzPts val="1000"/>
              <a:buFont typeface="Mada"/>
              <a:buAutoNum type="alphaUcParenR"/>
            </a:pPr>
            <a:r>
              <a:rPr lang="en-GB" sz="1000">
                <a:solidFill>
                  <a:srgbClr val="83C5BE"/>
                </a:solidFill>
                <a:latin typeface="Mada"/>
                <a:ea typeface="Mada"/>
                <a:cs typeface="Mada"/>
                <a:sym typeface="Mada"/>
              </a:rPr>
              <a:t>Radical nephrectomy</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AutoNum type="alphaUcParenR"/>
            </a:pPr>
            <a:r>
              <a:rPr lang="en-GB" sz="1000">
                <a:solidFill>
                  <a:srgbClr val="83C5BE"/>
                </a:solidFill>
                <a:latin typeface="Mada"/>
                <a:ea typeface="Mada"/>
                <a:cs typeface="Mada"/>
                <a:sym typeface="Mada"/>
              </a:rPr>
              <a:t>Radiation</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AutoNum type="alphaUcParenR"/>
            </a:pPr>
            <a:r>
              <a:rPr lang="en-GB" sz="1000">
                <a:solidFill>
                  <a:srgbClr val="83C5BE"/>
                </a:solidFill>
                <a:latin typeface="Mada"/>
                <a:ea typeface="Mada"/>
                <a:cs typeface="Mada"/>
                <a:sym typeface="Mada"/>
              </a:rPr>
              <a:t>Chemotherapy</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AutoNum type="alphaUcParenR"/>
            </a:pPr>
            <a:r>
              <a:rPr lang="en-GB" sz="1000">
                <a:solidFill>
                  <a:srgbClr val="83C5BE"/>
                </a:solidFill>
                <a:latin typeface="Mada"/>
                <a:ea typeface="Mada"/>
                <a:cs typeface="Mada"/>
                <a:sym typeface="Mada"/>
              </a:rPr>
              <a:t>Radiation followed by nephrectomy</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AutoNum type="alphaUcParenR"/>
            </a:pPr>
            <a:r>
              <a:rPr lang="en-GB" sz="1000">
                <a:solidFill>
                  <a:srgbClr val="83C5BE"/>
                </a:solidFill>
                <a:latin typeface="Mada"/>
                <a:ea typeface="Mada"/>
                <a:cs typeface="Mada"/>
                <a:sym typeface="Mada"/>
              </a:rPr>
              <a:t>Chemotherapy followed by nephrectomy</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006D77"/>
                </a:solidFill>
                <a:latin typeface="Lora"/>
                <a:ea typeface="Lora"/>
                <a:cs typeface="Lora"/>
                <a:sym typeface="Lora"/>
              </a:rPr>
              <a:t>Q3: Renal cell carcinoma (adenocarcinoma of the kidney):</a:t>
            </a:r>
            <a:endParaRPr sz="1000">
              <a:solidFill>
                <a:srgbClr val="006D77"/>
              </a:solidFill>
              <a:latin typeface="Lora"/>
              <a:ea typeface="Lora"/>
              <a:cs typeface="Lora"/>
              <a:sym typeface="Lora"/>
            </a:endParaRPr>
          </a:p>
          <a:p>
            <a:pPr indent="-292100" lvl="0" marL="457200" rtl="0" algn="l">
              <a:spcBef>
                <a:spcPts val="0"/>
              </a:spcBef>
              <a:spcAft>
                <a:spcPts val="0"/>
              </a:spcAft>
              <a:buClr>
                <a:srgbClr val="83C5BE"/>
              </a:buClr>
              <a:buSzPts val="1000"/>
              <a:buFont typeface="Mada"/>
              <a:buAutoNum type="alphaUcParenR"/>
            </a:pPr>
            <a:r>
              <a:rPr lang="en-GB" sz="1000">
                <a:solidFill>
                  <a:srgbClr val="83C5BE"/>
                </a:solidFill>
                <a:latin typeface="Mada"/>
                <a:ea typeface="Mada"/>
                <a:cs typeface="Mada"/>
                <a:sym typeface="Mada"/>
              </a:rPr>
              <a:t>characteristically radiosensitive</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AutoNum type="alphaUcParenR"/>
            </a:pPr>
            <a:r>
              <a:rPr lang="en-GB" sz="1000">
                <a:solidFill>
                  <a:srgbClr val="83C5BE"/>
                </a:solidFill>
                <a:latin typeface="Mada"/>
                <a:ea typeface="Mada"/>
                <a:cs typeface="Mada"/>
                <a:sym typeface="Mada"/>
              </a:rPr>
              <a:t>rarely metastasizes</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AutoNum type="alphaUcParenR"/>
            </a:pPr>
            <a:r>
              <a:rPr lang="en-GB" sz="1000">
                <a:solidFill>
                  <a:srgbClr val="83C5BE"/>
                </a:solidFill>
                <a:latin typeface="Mada"/>
                <a:ea typeface="Mada"/>
                <a:cs typeface="Mada"/>
                <a:sym typeface="Mada"/>
              </a:rPr>
              <a:t>commonly occurs in von Hippel Lindau (VHL) disease</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AutoNum type="alphaUcParenR"/>
            </a:pPr>
            <a:r>
              <a:rPr lang="en-GB" sz="1000">
                <a:solidFill>
                  <a:srgbClr val="83C5BE"/>
                </a:solidFill>
                <a:latin typeface="Mada"/>
                <a:ea typeface="Mada"/>
                <a:cs typeface="Mada"/>
                <a:sym typeface="Mada"/>
              </a:rPr>
              <a:t>the commonest urological malignancy</a:t>
            </a:r>
            <a:endParaRPr sz="1000">
              <a:solidFill>
                <a:srgbClr val="83C5BE"/>
              </a:solidFill>
              <a:latin typeface="Mada"/>
              <a:ea typeface="Mada"/>
              <a:cs typeface="Mada"/>
              <a:sym typeface="Mada"/>
            </a:endParaRPr>
          </a:p>
          <a:p>
            <a:pPr indent="-292100" lvl="0" marL="457200" rtl="0" algn="l">
              <a:spcBef>
                <a:spcPts val="0"/>
              </a:spcBef>
              <a:spcAft>
                <a:spcPts val="0"/>
              </a:spcAft>
              <a:buClr>
                <a:srgbClr val="83C5BE"/>
              </a:buClr>
              <a:buSzPts val="1000"/>
              <a:buFont typeface="Mada"/>
              <a:buAutoNum type="alphaUcParenR"/>
            </a:pPr>
            <a:r>
              <a:rPr lang="en-GB" sz="1000">
                <a:solidFill>
                  <a:srgbClr val="83C5BE"/>
                </a:solidFill>
                <a:latin typeface="Mada"/>
                <a:ea typeface="Mada"/>
                <a:cs typeface="Mada"/>
                <a:sym typeface="Mada"/>
              </a:rPr>
              <a:t>usually presents with blood in the urine</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006D77"/>
                </a:solidFill>
                <a:latin typeface="Lora"/>
                <a:ea typeface="Lora"/>
                <a:cs typeface="Lora"/>
                <a:sym typeface="Lora"/>
              </a:rPr>
              <a:t>Q4:Which of the following is the recommended treatment for stage A (superficial and submucosal) transitional cell carcinoma of the bladder?</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A)local excision and </a:t>
            </a:r>
            <a:r>
              <a:rPr lang="en-GB" sz="1000">
                <a:solidFill>
                  <a:srgbClr val="83C5BE"/>
                </a:solidFill>
                <a:latin typeface="Mada"/>
                <a:ea typeface="Mada"/>
                <a:cs typeface="Mada"/>
                <a:sym typeface="Mada"/>
              </a:rPr>
              <a:t>intravesicular</a:t>
            </a:r>
            <a:r>
              <a:rPr lang="en-GB" sz="1000">
                <a:solidFill>
                  <a:srgbClr val="83C5BE"/>
                </a:solidFill>
                <a:latin typeface="Mada"/>
                <a:ea typeface="Mada"/>
                <a:cs typeface="Mada"/>
                <a:sym typeface="Mada"/>
              </a:rPr>
              <a:t> chemotherapy</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B)Topical chemotherapy</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C)Radiation therapy</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006D77"/>
                </a:solidFill>
                <a:latin typeface="Lora"/>
                <a:ea typeface="Lora"/>
                <a:cs typeface="Lora"/>
                <a:sym typeface="Lora"/>
              </a:rPr>
              <a:t>Q5:Which of the following is the most accurate method in obtaining a diagnosis of testicular cancer?</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A)percutaneous biopsy of the testis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B)Serum alpha-fetoprotein levels</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C)Inguinal orchiectomy</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006D77"/>
                </a:solidFill>
                <a:latin typeface="Lora"/>
                <a:ea typeface="Lora"/>
                <a:cs typeface="Lora"/>
                <a:sym typeface="Lora"/>
              </a:rPr>
              <a:t>Q6:What is the treatment of choice in </a:t>
            </a:r>
            <a:r>
              <a:rPr lang="en-GB" sz="1000">
                <a:solidFill>
                  <a:srgbClr val="006D77"/>
                </a:solidFill>
                <a:latin typeface="Lora"/>
                <a:ea typeface="Lora"/>
                <a:cs typeface="Lora"/>
                <a:sym typeface="Lora"/>
              </a:rPr>
              <a:t>pheochromocytoma</a:t>
            </a:r>
            <a:r>
              <a:rPr lang="en-GB" sz="1000">
                <a:solidFill>
                  <a:srgbClr val="006D77"/>
                </a:solidFill>
                <a:latin typeface="Lora"/>
                <a:ea typeface="Lora"/>
                <a:cs typeface="Lora"/>
                <a:sym typeface="Lora"/>
              </a:rPr>
              <a:t>?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A)Radio and chemotherapy</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B)Surgical removal</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C)Alpha and Beta blockers</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1" name="Shape 3111"/>
        <p:cNvGrpSpPr/>
        <p:nvPr/>
      </p:nvGrpSpPr>
      <p:grpSpPr>
        <a:xfrm>
          <a:off x="0" y="0"/>
          <a:ext cx="0" cy="0"/>
          <a:chOff x="0" y="0"/>
          <a:chExt cx="0" cy="0"/>
        </a:xfrm>
      </p:grpSpPr>
      <p:sp>
        <p:nvSpPr>
          <p:cNvPr id="3112" name="Google Shape;3112;p36"/>
          <p:cNvSpPr/>
          <p:nvPr/>
        </p:nvSpPr>
        <p:spPr>
          <a:xfrm rot="5400000">
            <a:off x="2749050" y="-1810343"/>
            <a:ext cx="1959300" cy="75699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36"/>
          <p:cNvSpPr/>
          <p:nvPr/>
        </p:nvSpPr>
        <p:spPr>
          <a:xfrm rot="5400000">
            <a:off x="2427672" y="-1903575"/>
            <a:ext cx="1911300" cy="6918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36"/>
          <p:cNvSpPr txBox="1"/>
          <p:nvPr/>
        </p:nvSpPr>
        <p:spPr>
          <a:xfrm>
            <a:off x="-28575" y="992225"/>
            <a:ext cx="48102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000">
                <a:solidFill>
                  <a:srgbClr val="006D77"/>
                </a:solidFill>
                <a:latin typeface="Lora"/>
                <a:ea typeface="Lora"/>
                <a:cs typeface="Lora"/>
                <a:sym typeface="Lora"/>
              </a:rPr>
              <a:t>Good Luck!</a:t>
            </a:r>
            <a:endParaRPr sz="4000">
              <a:solidFill>
                <a:srgbClr val="006D77"/>
              </a:solidFill>
              <a:latin typeface="Lora"/>
              <a:ea typeface="Lora"/>
              <a:cs typeface="Lora"/>
              <a:sym typeface="Lora"/>
            </a:endParaRPr>
          </a:p>
        </p:txBody>
      </p:sp>
      <p:cxnSp>
        <p:nvCxnSpPr>
          <p:cNvPr id="3115" name="Google Shape;3115;p36"/>
          <p:cNvCxnSpPr/>
          <p:nvPr/>
        </p:nvCxnSpPr>
        <p:spPr>
          <a:xfrm>
            <a:off x="1323975" y="59817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3116" name="Google Shape;3116;p36"/>
          <p:cNvCxnSpPr/>
          <p:nvPr/>
        </p:nvCxnSpPr>
        <p:spPr>
          <a:xfrm rot="10800000">
            <a:off x="1019175" y="6457950"/>
            <a:ext cx="5305500" cy="0"/>
          </a:xfrm>
          <a:prstGeom prst="straightConnector1">
            <a:avLst/>
          </a:prstGeom>
          <a:noFill/>
          <a:ln cap="flat" cmpd="sng" w="19050">
            <a:solidFill>
              <a:srgbClr val="FFDDD2"/>
            </a:solidFill>
            <a:prstDash val="solid"/>
            <a:round/>
            <a:headEnd len="med" w="med" type="none"/>
            <a:tailEnd len="med" w="med" type="oval"/>
          </a:ln>
        </p:spPr>
      </p:cxnSp>
      <p:sp>
        <p:nvSpPr>
          <p:cNvPr id="3117" name="Google Shape;3117;p36"/>
          <p:cNvSpPr txBox="1"/>
          <p:nvPr/>
        </p:nvSpPr>
        <p:spPr>
          <a:xfrm>
            <a:off x="1457325" y="6124575"/>
            <a:ext cx="44568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This lecture was done by:</a:t>
            </a:r>
            <a:endParaRPr sz="2400">
              <a:solidFill>
                <a:srgbClr val="E29578"/>
              </a:solidFill>
              <a:latin typeface="Lora"/>
              <a:ea typeface="Lora"/>
              <a:cs typeface="Lora"/>
              <a:sym typeface="Lora"/>
            </a:endParaRPr>
          </a:p>
        </p:txBody>
      </p:sp>
      <p:sp>
        <p:nvSpPr>
          <p:cNvPr id="3118" name="Google Shape;3118;p36"/>
          <p:cNvSpPr txBox="1"/>
          <p:nvPr/>
        </p:nvSpPr>
        <p:spPr>
          <a:xfrm>
            <a:off x="723900" y="3457575"/>
            <a:ext cx="5695800" cy="49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006D77"/>
                </a:solidFill>
                <a:latin typeface="Lora"/>
                <a:ea typeface="Lora"/>
                <a:cs typeface="Lora"/>
                <a:sym typeface="Lora"/>
              </a:rPr>
              <a:t>Team leaders:</a:t>
            </a:r>
            <a:endParaRPr sz="2400">
              <a:solidFill>
                <a:srgbClr val="83C5BE"/>
              </a:solidFill>
              <a:latin typeface="Lora"/>
              <a:ea typeface="Lora"/>
              <a:cs typeface="Lora"/>
              <a:sym typeface="Lora"/>
            </a:endParaRPr>
          </a:p>
        </p:txBody>
      </p:sp>
      <p:pic>
        <p:nvPicPr>
          <p:cNvPr id="3119" name="Google Shape;3119;p36"/>
          <p:cNvPicPr preferRelativeResize="0"/>
          <p:nvPr/>
        </p:nvPicPr>
        <p:blipFill rotWithShape="1">
          <a:blip r:embed="rId3">
            <a:alphaModFix/>
          </a:blip>
          <a:srcRect b="0" l="0" r="0" t="0"/>
          <a:stretch/>
        </p:blipFill>
        <p:spPr>
          <a:xfrm>
            <a:off x="4655575" y="410926"/>
            <a:ext cx="2029774" cy="2029800"/>
          </a:xfrm>
          <a:prstGeom prst="rect">
            <a:avLst/>
          </a:prstGeom>
          <a:noFill/>
          <a:ln>
            <a:noFill/>
          </a:ln>
        </p:spPr>
      </p:pic>
      <p:sp>
        <p:nvSpPr>
          <p:cNvPr id="3120" name="Google Shape;3120;p36"/>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36"/>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36"/>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4">
                  <a:extLst>
                    <a:ext uri="{A12FA001-AC4F-418D-AE19-62706E023703}">
                      <ahyp:hlinkClr val="tx"/>
                    </a:ext>
                  </a:extLst>
                </a:hlinkClick>
              </a:rPr>
              <a:t>Feedback</a:t>
            </a:r>
            <a:endParaRPr b="1" u="sng">
              <a:solidFill>
                <a:srgbClr val="E29578"/>
              </a:solidFill>
              <a:latin typeface="Lora"/>
              <a:ea typeface="Lora"/>
              <a:cs typeface="Lora"/>
              <a:sym typeface="Lora"/>
            </a:endParaRPr>
          </a:p>
        </p:txBody>
      </p:sp>
      <p:pic>
        <p:nvPicPr>
          <p:cNvPr id="3123" name="Google Shape;3123;p36"/>
          <p:cNvPicPr preferRelativeResize="0"/>
          <p:nvPr/>
        </p:nvPicPr>
        <p:blipFill>
          <a:blip r:embed="rId5">
            <a:alphaModFix/>
          </a:blip>
          <a:stretch>
            <a:fillRect/>
          </a:stretch>
        </p:blipFill>
        <p:spPr>
          <a:xfrm>
            <a:off x="104150" y="9976075"/>
            <a:ext cx="495300" cy="495300"/>
          </a:xfrm>
          <a:prstGeom prst="rect">
            <a:avLst/>
          </a:prstGeom>
          <a:noFill/>
          <a:ln>
            <a:noFill/>
          </a:ln>
        </p:spPr>
      </p:pic>
      <p:sp>
        <p:nvSpPr>
          <p:cNvPr id="3124" name="Google Shape;3124;p36"/>
          <p:cNvSpPr txBox="1"/>
          <p:nvPr/>
        </p:nvSpPr>
        <p:spPr>
          <a:xfrm>
            <a:off x="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Note taker</a:t>
            </a:r>
            <a:endParaRPr b="1" sz="1000">
              <a:solidFill>
                <a:srgbClr val="83C5BE"/>
              </a:solidFill>
              <a:latin typeface="Mada"/>
              <a:ea typeface="Mada"/>
              <a:cs typeface="Mada"/>
              <a:sym typeface="Mada"/>
            </a:endParaRPr>
          </a:p>
        </p:txBody>
      </p:sp>
      <p:sp>
        <p:nvSpPr>
          <p:cNvPr id="3125" name="Google Shape;3125;p36"/>
          <p:cNvSpPr txBox="1"/>
          <p:nvPr/>
        </p:nvSpPr>
        <p:spPr>
          <a:xfrm>
            <a:off x="76200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Reviewer</a:t>
            </a:r>
            <a:endParaRPr b="1" sz="1000">
              <a:solidFill>
                <a:srgbClr val="83C5BE"/>
              </a:solidFill>
              <a:latin typeface="Mada"/>
              <a:ea typeface="Mada"/>
              <a:cs typeface="Mada"/>
              <a:sym typeface="Mada"/>
            </a:endParaRPr>
          </a:p>
        </p:txBody>
      </p:sp>
      <p:pic>
        <p:nvPicPr>
          <p:cNvPr id="3126" name="Google Shape;3126;p36"/>
          <p:cNvPicPr preferRelativeResize="0"/>
          <p:nvPr/>
        </p:nvPicPr>
        <p:blipFill>
          <a:blip r:embed="rId6">
            <a:alphaModFix/>
          </a:blip>
          <a:stretch>
            <a:fillRect/>
          </a:stretch>
        </p:blipFill>
        <p:spPr>
          <a:xfrm>
            <a:off x="872800" y="9961650"/>
            <a:ext cx="508200" cy="508200"/>
          </a:xfrm>
          <a:prstGeom prst="rect">
            <a:avLst/>
          </a:prstGeom>
          <a:noFill/>
          <a:ln>
            <a:noFill/>
          </a:ln>
        </p:spPr>
      </p:pic>
      <p:sp>
        <p:nvSpPr>
          <p:cNvPr id="3127" name="Google Shape;3127;p36"/>
          <p:cNvSpPr txBox="1"/>
          <p:nvPr/>
        </p:nvSpPr>
        <p:spPr>
          <a:xfrm>
            <a:off x="1488875" y="6569500"/>
            <a:ext cx="4759500" cy="25425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Taif Alshammari</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Deema Almaziad</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Razan Alrabah</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Khalid Alkhani</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Ahmad Alshamasi</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Special thanks to </a:t>
            </a:r>
            <a:r>
              <a:rPr lang="en-GB" sz="2400">
                <a:solidFill>
                  <a:srgbClr val="83C5BE"/>
                </a:solidFill>
                <a:latin typeface="Mada"/>
                <a:ea typeface="Mada"/>
                <a:cs typeface="Mada"/>
                <a:sym typeface="Mada"/>
              </a:rPr>
              <a:t>Razan Alrabah</a:t>
            </a:r>
            <a:endParaRPr sz="2400">
              <a:solidFill>
                <a:srgbClr val="83C5BE"/>
              </a:solidFill>
              <a:latin typeface="Mada"/>
              <a:ea typeface="Mada"/>
              <a:cs typeface="Mada"/>
              <a:sym typeface="Mada"/>
            </a:endParaRPr>
          </a:p>
        </p:txBody>
      </p:sp>
      <p:sp>
        <p:nvSpPr>
          <p:cNvPr id="3128" name="Google Shape;3128;p36"/>
          <p:cNvSpPr txBox="1"/>
          <p:nvPr/>
        </p:nvSpPr>
        <p:spPr>
          <a:xfrm>
            <a:off x="581026" y="4086225"/>
            <a:ext cx="34770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2300">
                <a:solidFill>
                  <a:srgbClr val="83C5BE"/>
                </a:solidFill>
                <a:latin typeface="Lora"/>
                <a:ea typeface="Lora"/>
                <a:cs typeface="Lora"/>
                <a:sym typeface="Lora"/>
              </a:rPr>
              <a:t>Nouf Alshammari</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None/>
            </a:pPr>
            <a:r>
              <a:rPr lang="en-GB" sz="2300">
                <a:solidFill>
                  <a:srgbClr val="83C5BE"/>
                </a:solidFill>
                <a:latin typeface="Lora"/>
                <a:ea typeface="Lora"/>
                <a:cs typeface="Lora"/>
                <a:sym typeface="Lora"/>
              </a:rPr>
              <a:t>Haneen Somily</a:t>
            </a:r>
            <a:endParaRPr sz="2300">
              <a:solidFill>
                <a:srgbClr val="83C5BE"/>
              </a:solidFill>
              <a:latin typeface="Lora"/>
              <a:ea typeface="Lora"/>
              <a:cs typeface="Lora"/>
              <a:sym typeface="Lora"/>
            </a:endParaRPr>
          </a:p>
        </p:txBody>
      </p:sp>
      <p:sp>
        <p:nvSpPr>
          <p:cNvPr id="3129" name="Google Shape;3129;p36"/>
          <p:cNvSpPr txBox="1"/>
          <p:nvPr/>
        </p:nvSpPr>
        <p:spPr>
          <a:xfrm>
            <a:off x="4004597" y="4086225"/>
            <a:ext cx="42438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2300">
                <a:solidFill>
                  <a:srgbClr val="83C5BE"/>
                </a:solidFill>
                <a:latin typeface="Lora"/>
                <a:ea typeface="Lora"/>
                <a:cs typeface="Lora"/>
                <a:sym typeface="Lora"/>
              </a:rPr>
              <a:t>Naif Alsulais</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None/>
            </a:pPr>
            <a:r>
              <a:rPr lang="en-GB" sz="2300">
                <a:solidFill>
                  <a:srgbClr val="83C5BE"/>
                </a:solidFill>
                <a:latin typeface="Lora"/>
                <a:ea typeface="Lora"/>
                <a:cs typeface="Lora"/>
                <a:sym typeface="Lora"/>
              </a:rPr>
              <a:t>Mohammed Alshuwaier</a:t>
            </a:r>
            <a:endParaRPr sz="2300">
              <a:solidFill>
                <a:srgbClr val="83C5BE"/>
              </a:solidFill>
              <a:latin typeface="Lora"/>
              <a:ea typeface="Lora"/>
              <a:cs typeface="Lora"/>
              <a:sym typeface="Lora"/>
            </a:endParaRPr>
          </a:p>
        </p:txBody>
      </p:sp>
      <p:pic>
        <p:nvPicPr>
          <p:cNvPr id="3130" name="Google Shape;3130;p36"/>
          <p:cNvPicPr preferRelativeResize="0"/>
          <p:nvPr/>
        </p:nvPicPr>
        <p:blipFill>
          <a:blip r:embed="rId6">
            <a:alphaModFix/>
          </a:blip>
          <a:stretch>
            <a:fillRect/>
          </a:stretch>
        </p:blipFill>
        <p:spPr>
          <a:xfrm>
            <a:off x="1524000" y="8147500"/>
            <a:ext cx="342900" cy="342900"/>
          </a:xfrm>
          <a:prstGeom prst="rect">
            <a:avLst/>
          </a:prstGeom>
          <a:noFill/>
          <a:ln>
            <a:noFill/>
          </a:ln>
        </p:spPr>
      </p:pic>
      <p:pic>
        <p:nvPicPr>
          <p:cNvPr id="3131" name="Google Shape;3131;p36"/>
          <p:cNvPicPr preferRelativeResize="0"/>
          <p:nvPr/>
        </p:nvPicPr>
        <p:blipFill>
          <a:blip r:embed="rId5">
            <a:alphaModFix/>
          </a:blip>
          <a:stretch>
            <a:fillRect/>
          </a:stretch>
        </p:blipFill>
        <p:spPr>
          <a:xfrm>
            <a:off x="1524000" y="7764812"/>
            <a:ext cx="342900" cy="342900"/>
          </a:xfrm>
          <a:prstGeom prst="rect">
            <a:avLst/>
          </a:prstGeom>
          <a:noFill/>
          <a:ln>
            <a:noFill/>
          </a:ln>
        </p:spPr>
      </p:pic>
      <p:pic>
        <p:nvPicPr>
          <p:cNvPr id="3132" name="Google Shape;3132;p36"/>
          <p:cNvPicPr preferRelativeResize="0"/>
          <p:nvPr/>
        </p:nvPicPr>
        <p:blipFill>
          <a:blip r:embed="rId5">
            <a:alphaModFix/>
          </a:blip>
          <a:stretch>
            <a:fillRect/>
          </a:stretch>
        </p:blipFill>
        <p:spPr>
          <a:xfrm>
            <a:off x="1524000" y="7382125"/>
            <a:ext cx="342900" cy="342900"/>
          </a:xfrm>
          <a:prstGeom prst="rect">
            <a:avLst/>
          </a:prstGeom>
          <a:noFill/>
          <a:ln>
            <a:noFill/>
          </a:ln>
        </p:spPr>
      </p:pic>
      <p:pic>
        <p:nvPicPr>
          <p:cNvPr id="3133" name="Google Shape;3133;p36"/>
          <p:cNvPicPr preferRelativeResize="0"/>
          <p:nvPr/>
        </p:nvPicPr>
        <p:blipFill>
          <a:blip r:embed="rId7">
            <a:alphaModFix/>
          </a:blip>
          <a:stretch>
            <a:fillRect/>
          </a:stretch>
        </p:blipFill>
        <p:spPr>
          <a:xfrm>
            <a:off x="6248364" y="8329125"/>
            <a:ext cx="570286" cy="570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5"/>
          <p:cNvSpPr/>
          <p:nvPr/>
        </p:nvSpPr>
        <p:spPr>
          <a:xfrm>
            <a:off x="74475" y="9937200"/>
            <a:ext cx="7440600" cy="6789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solidFill>
                  <a:srgbClr val="1C4588"/>
                </a:solidFill>
                <a:latin typeface="Mada"/>
                <a:ea typeface="Mada"/>
                <a:cs typeface="Mada"/>
                <a:sym typeface="Mada"/>
              </a:rPr>
              <a:t>1.</a:t>
            </a:r>
            <a:endParaRPr sz="1000">
              <a:solidFill>
                <a:srgbClr val="1C4588"/>
              </a:solidFill>
              <a:latin typeface="Mada"/>
              <a:ea typeface="Mada"/>
              <a:cs typeface="Mada"/>
              <a:sym typeface="Mada"/>
            </a:endParaRPr>
          </a:p>
          <a:p>
            <a:pPr indent="-82550" lvl="0" marL="8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US or CT urogram (</a:t>
            </a:r>
            <a:r>
              <a:rPr b="1" lang="en-GB" sz="1000">
                <a:solidFill>
                  <a:srgbClr val="1C4588"/>
                </a:solidFill>
                <a:latin typeface="Mada"/>
                <a:ea typeface="Mada"/>
                <a:cs typeface="Mada"/>
                <a:sym typeface="Mada"/>
              </a:rPr>
              <a:t>initial investigation)</a:t>
            </a:r>
            <a:endParaRPr sz="1000">
              <a:solidFill>
                <a:srgbClr val="1C4588"/>
              </a:solidFill>
              <a:latin typeface="Mada"/>
              <a:ea typeface="Mada"/>
              <a:cs typeface="Mada"/>
              <a:sym typeface="Mada"/>
            </a:endParaRPr>
          </a:p>
          <a:p>
            <a:pPr indent="-82550" lvl="0" marL="8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CT of abdomen and chest (</a:t>
            </a:r>
            <a:r>
              <a:rPr b="1" lang="en-GB" sz="1000">
                <a:solidFill>
                  <a:srgbClr val="1C4588"/>
                </a:solidFill>
                <a:latin typeface="Mada"/>
                <a:ea typeface="Mada"/>
                <a:cs typeface="Mada"/>
                <a:sym typeface="Mada"/>
              </a:rPr>
              <a:t>Key investigation)</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p:txBody>
      </p:sp>
      <p:sp>
        <p:nvSpPr>
          <p:cNvPr id="138" name="Google Shape;138;p15"/>
          <p:cNvSpPr txBox="1"/>
          <p:nvPr/>
        </p:nvSpPr>
        <p:spPr>
          <a:xfrm>
            <a:off x="2581100" y="356500"/>
            <a:ext cx="2372700" cy="41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Renal Tumors</a:t>
            </a:r>
            <a:endParaRPr sz="2200"/>
          </a:p>
        </p:txBody>
      </p:sp>
      <p:cxnSp>
        <p:nvCxnSpPr>
          <p:cNvPr id="139" name="Google Shape;139;p15"/>
          <p:cNvCxnSpPr/>
          <p:nvPr/>
        </p:nvCxnSpPr>
        <p:spPr>
          <a:xfrm>
            <a:off x="2673350" y="756613"/>
            <a:ext cx="2066400" cy="3900"/>
          </a:xfrm>
          <a:prstGeom prst="straightConnector1">
            <a:avLst/>
          </a:prstGeom>
          <a:noFill/>
          <a:ln cap="flat" cmpd="sng" w="19050">
            <a:solidFill>
              <a:srgbClr val="83C5BE"/>
            </a:solidFill>
            <a:prstDash val="solid"/>
            <a:round/>
            <a:headEnd len="med" w="med" type="oval"/>
            <a:tailEnd len="med" w="med" type="oval"/>
          </a:ln>
        </p:spPr>
      </p:cxnSp>
      <p:sp>
        <p:nvSpPr>
          <p:cNvPr id="140" name="Google Shape;140;p15"/>
          <p:cNvSpPr txBox="1"/>
          <p:nvPr/>
        </p:nvSpPr>
        <p:spPr>
          <a:xfrm>
            <a:off x="2953188" y="2263788"/>
            <a:ext cx="1407900" cy="33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highlight>
                  <a:srgbClr val="EDF9F9"/>
                </a:highlight>
                <a:latin typeface="Mada"/>
                <a:ea typeface="Mada"/>
                <a:cs typeface="Mada"/>
                <a:sym typeface="Mada"/>
              </a:rPr>
              <a:t>CT scan</a:t>
            </a:r>
            <a:endParaRPr sz="1200">
              <a:highlight>
                <a:srgbClr val="EDF9F9"/>
              </a:highlight>
              <a:latin typeface="Mada"/>
              <a:ea typeface="Mada"/>
              <a:cs typeface="Mada"/>
              <a:sym typeface="Mada"/>
            </a:endParaRPr>
          </a:p>
        </p:txBody>
      </p:sp>
      <p:pic>
        <p:nvPicPr>
          <p:cNvPr id="141" name="Google Shape;141;p15"/>
          <p:cNvPicPr preferRelativeResize="0"/>
          <p:nvPr/>
        </p:nvPicPr>
        <p:blipFill rotWithShape="1">
          <a:blip r:embed="rId3">
            <a:alphaModFix/>
          </a:blip>
          <a:srcRect b="32699" l="20802" r="20182" t="4172"/>
          <a:stretch/>
        </p:blipFill>
        <p:spPr>
          <a:xfrm>
            <a:off x="758437" y="1790800"/>
            <a:ext cx="536938" cy="533475"/>
          </a:xfrm>
          <a:prstGeom prst="rect">
            <a:avLst/>
          </a:prstGeom>
          <a:noFill/>
          <a:ln>
            <a:noFill/>
          </a:ln>
        </p:spPr>
      </p:pic>
      <p:pic>
        <p:nvPicPr>
          <p:cNvPr id="142" name="Google Shape;142;p15"/>
          <p:cNvPicPr preferRelativeResize="0"/>
          <p:nvPr/>
        </p:nvPicPr>
        <p:blipFill rotWithShape="1">
          <a:blip r:embed="rId4">
            <a:alphaModFix/>
          </a:blip>
          <a:srcRect b="4724" l="20217" r="16996" t="4769"/>
          <a:stretch/>
        </p:blipFill>
        <p:spPr>
          <a:xfrm>
            <a:off x="3381910" y="1773565"/>
            <a:ext cx="550465" cy="533472"/>
          </a:xfrm>
          <a:prstGeom prst="rect">
            <a:avLst/>
          </a:prstGeom>
          <a:noFill/>
          <a:ln>
            <a:noFill/>
          </a:ln>
        </p:spPr>
      </p:pic>
      <p:sp>
        <p:nvSpPr>
          <p:cNvPr id="143" name="Google Shape;143;p15"/>
          <p:cNvSpPr txBox="1"/>
          <p:nvPr/>
        </p:nvSpPr>
        <p:spPr>
          <a:xfrm>
            <a:off x="5771525" y="2318550"/>
            <a:ext cx="1263600" cy="3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highlight>
                  <a:srgbClr val="EDF9F9"/>
                </a:highlight>
                <a:latin typeface="Mada"/>
                <a:ea typeface="Mada"/>
                <a:cs typeface="Mada"/>
                <a:sym typeface="Mada"/>
              </a:rPr>
              <a:t>Echocardiogram</a:t>
            </a:r>
            <a:endParaRPr sz="1200">
              <a:highlight>
                <a:srgbClr val="EDF9F9"/>
              </a:highlight>
              <a:latin typeface="Mada"/>
              <a:ea typeface="Mada"/>
              <a:cs typeface="Mada"/>
              <a:sym typeface="Mada"/>
            </a:endParaRPr>
          </a:p>
        </p:txBody>
      </p:sp>
      <p:graphicFrame>
        <p:nvGraphicFramePr>
          <p:cNvPr id="144" name="Google Shape;144;p15"/>
          <p:cNvGraphicFramePr/>
          <p:nvPr/>
        </p:nvGraphicFramePr>
        <p:xfrm>
          <a:off x="-12" y="2521541"/>
          <a:ext cx="3000000" cy="3000000"/>
        </p:xfrm>
        <a:graphic>
          <a:graphicData uri="http://schemas.openxmlformats.org/drawingml/2006/table">
            <a:tbl>
              <a:tblPr>
                <a:noFill/>
                <a:tableStyleId>{E21EFD53-D6BC-452D-8F6A-A07C4FB948BD}</a:tableStyleId>
              </a:tblPr>
              <a:tblGrid>
                <a:gridCol w="584025"/>
                <a:gridCol w="524575"/>
                <a:gridCol w="455275"/>
                <a:gridCol w="489925"/>
              </a:tblGrid>
              <a:tr h="412800">
                <a:tc gridSpan="4">
                  <a:txBody>
                    <a:bodyPr/>
                    <a:lstStyle/>
                    <a:p>
                      <a:pPr indent="0" lvl="0" marL="0" rtl="0" algn="ctr">
                        <a:spcBef>
                          <a:spcPts val="0"/>
                        </a:spcBef>
                        <a:spcAft>
                          <a:spcPts val="0"/>
                        </a:spcAft>
                        <a:buNone/>
                      </a:pPr>
                      <a:r>
                        <a:rPr lang="en-GB" sz="1100">
                          <a:solidFill>
                            <a:srgbClr val="83C5BE"/>
                          </a:solidFill>
                          <a:latin typeface="Mada"/>
                          <a:ea typeface="Mada"/>
                          <a:cs typeface="Mada"/>
                          <a:sym typeface="Mada"/>
                        </a:rPr>
                        <a:t>➤</a:t>
                      </a:r>
                      <a:r>
                        <a:rPr lang="en-GB" sz="1100">
                          <a:latin typeface="Mada"/>
                          <a:ea typeface="Mada"/>
                          <a:cs typeface="Mada"/>
                          <a:sym typeface="Mada"/>
                        </a:rPr>
                        <a:t> Diagnosis can be confirmed.</a:t>
                      </a:r>
                      <a:endParaRPr sz="1100">
                        <a:latin typeface="Mada"/>
                        <a:ea typeface="Mada"/>
                        <a:cs typeface="Mada"/>
                        <a:sym typeface="Mada"/>
                      </a:endParaRPr>
                    </a:p>
                  </a:txBody>
                  <a:tcPr marT="91425" marB="91425" marR="91425" marL="91425" anchor="ctr">
                    <a:lnL cap="flat" cmpd="sng" w="19050">
                      <a:solidFill>
                        <a:srgbClr val="EFEFEF">
                          <a:alpha val="0"/>
                        </a:srgbClr>
                      </a:solidFill>
                      <a:prstDash val="dash"/>
                      <a:round/>
                      <a:headEnd len="sm" w="sm" type="none"/>
                      <a:tailEnd len="sm" w="sm" type="none"/>
                    </a:lnL>
                    <a:lnR cap="flat" cmpd="sng" w="19050">
                      <a:solidFill>
                        <a:srgbClr val="EFEFEF">
                          <a:alpha val="0"/>
                        </a:srgbClr>
                      </a:solidFill>
                      <a:prstDash val="dash"/>
                      <a:round/>
                      <a:headEnd len="sm" w="sm" type="none"/>
                      <a:tailEnd len="sm" w="sm" type="none"/>
                    </a:lnR>
                    <a:lnT cap="flat" cmpd="sng" w="19050">
                      <a:solidFill>
                        <a:srgbClr val="EFEFEF">
                          <a:alpha val="0"/>
                        </a:srgbClr>
                      </a:solidFill>
                      <a:prstDash val="dash"/>
                      <a:round/>
                      <a:headEnd len="sm" w="sm" type="none"/>
                      <a:tailEnd len="sm" w="sm" type="none"/>
                    </a:lnT>
                    <a:lnB cap="flat" cmpd="sng" w="19050">
                      <a:solidFill>
                        <a:srgbClr val="EFEFEF">
                          <a:alpha val="0"/>
                        </a:srgbClr>
                      </a:solidFill>
                      <a:prstDash val="dash"/>
                      <a:round/>
                      <a:headEnd len="sm" w="sm" type="none"/>
                      <a:tailEnd len="sm" w="sm" type="none"/>
                    </a:lnB>
                  </a:tcPr>
                </a:tc>
                <a:tc hMerge="1"/>
                <a:tc hMerge="1"/>
                <a:tc hMerge="1"/>
              </a:tr>
            </a:tbl>
          </a:graphicData>
        </a:graphic>
      </p:graphicFrame>
      <p:graphicFrame>
        <p:nvGraphicFramePr>
          <p:cNvPr id="145" name="Google Shape;145;p15"/>
          <p:cNvGraphicFramePr/>
          <p:nvPr/>
        </p:nvGraphicFramePr>
        <p:xfrm>
          <a:off x="2423452" y="2434803"/>
          <a:ext cx="3000000" cy="3000000"/>
        </p:xfrm>
        <a:graphic>
          <a:graphicData uri="http://schemas.openxmlformats.org/drawingml/2006/table">
            <a:tbl>
              <a:tblPr>
                <a:noFill/>
                <a:tableStyleId>{E21EFD53-D6BC-452D-8F6A-A07C4FB948BD}</a:tableStyleId>
              </a:tblPr>
              <a:tblGrid>
                <a:gridCol w="706475"/>
                <a:gridCol w="634525"/>
                <a:gridCol w="550675"/>
                <a:gridCol w="592625"/>
              </a:tblGrid>
              <a:tr h="678875">
                <a:tc gridSpan="4">
                  <a:txBody>
                    <a:bodyPr/>
                    <a:lstStyle/>
                    <a:p>
                      <a:pPr indent="0" lvl="0" marL="0" rtl="0" algn="ctr">
                        <a:spcBef>
                          <a:spcPts val="0"/>
                        </a:spcBef>
                        <a:spcAft>
                          <a:spcPts val="0"/>
                        </a:spcAft>
                        <a:buClr>
                          <a:schemeClr val="dk1"/>
                        </a:buClr>
                        <a:buSzPts val="1100"/>
                        <a:buFont typeface="Arial"/>
                        <a:buNone/>
                      </a:pPr>
                      <a:r>
                        <a:rPr lang="en-GB" sz="1200">
                          <a:solidFill>
                            <a:srgbClr val="83C5BE"/>
                          </a:solidFill>
                          <a:latin typeface="Mada"/>
                          <a:ea typeface="Mada"/>
                          <a:cs typeface="Mada"/>
                          <a:sym typeface="Mada"/>
                        </a:rPr>
                        <a:t>➤</a:t>
                      </a:r>
                      <a:r>
                        <a:rPr lang="en-GB" sz="1100">
                          <a:solidFill>
                            <a:srgbClr val="83C5BE"/>
                          </a:solidFill>
                          <a:latin typeface="Mada"/>
                          <a:ea typeface="Mada"/>
                          <a:cs typeface="Mada"/>
                          <a:sym typeface="Mada"/>
                        </a:rPr>
                        <a:t>  </a:t>
                      </a:r>
                      <a:r>
                        <a:rPr lang="en-GB" sz="1100">
                          <a:latin typeface="Mada"/>
                          <a:ea typeface="Mada"/>
                          <a:cs typeface="Mada"/>
                          <a:sym typeface="Mada"/>
                        </a:rPr>
                        <a:t>Assessment of renal vein</a:t>
                      </a:r>
                      <a:endParaRPr sz="11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en-GB" sz="1100">
                          <a:latin typeface="Mada"/>
                          <a:ea typeface="Mada"/>
                          <a:cs typeface="Mada"/>
                          <a:sym typeface="Mada"/>
                        </a:rPr>
                        <a:t> and caval spread</a:t>
                      </a:r>
                      <a:endParaRPr sz="1100">
                        <a:latin typeface="Mada"/>
                        <a:ea typeface="Mada"/>
                        <a:cs typeface="Mada"/>
                        <a:sym typeface="Mada"/>
                      </a:endParaRPr>
                    </a:p>
                  </a:txBody>
                  <a:tcPr marT="91425" marB="91425" marR="91425" marL="91425" anchor="ctr">
                    <a:lnL cap="flat" cmpd="sng" w="19050">
                      <a:solidFill>
                        <a:srgbClr val="EFEFEF">
                          <a:alpha val="0"/>
                        </a:srgbClr>
                      </a:solidFill>
                      <a:prstDash val="dash"/>
                      <a:round/>
                      <a:headEnd len="sm" w="sm" type="none"/>
                      <a:tailEnd len="sm" w="sm" type="none"/>
                    </a:lnL>
                    <a:lnR cap="flat" cmpd="sng" w="19050">
                      <a:solidFill>
                        <a:srgbClr val="EFEFEF">
                          <a:alpha val="0"/>
                        </a:srgbClr>
                      </a:solidFill>
                      <a:prstDash val="dash"/>
                      <a:round/>
                      <a:headEnd len="sm" w="sm" type="none"/>
                      <a:tailEnd len="sm" w="sm" type="none"/>
                    </a:lnR>
                    <a:lnT cap="flat" cmpd="sng" w="19050">
                      <a:solidFill>
                        <a:srgbClr val="EFEFEF">
                          <a:alpha val="0"/>
                        </a:srgbClr>
                      </a:solidFill>
                      <a:prstDash val="dash"/>
                      <a:round/>
                      <a:headEnd len="sm" w="sm" type="none"/>
                      <a:tailEnd len="sm" w="sm" type="none"/>
                    </a:lnT>
                    <a:lnB cap="flat" cmpd="sng" w="19050">
                      <a:solidFill>
                        <a:srgbClr val="EFEFEF">
                          <a:alpha val="0"/>
                        </a:srgbClr>
                      </a:solidFill>
                      <a:prstDash val="dash"/>
                      <a:round/>
                      <a:headEnd len="sm" w="sm" type="none"/>
                      <a:tailEnd len="sm" w="sm" type="none"/>
                    </a:lnB>
                  </a:tcPr>
                </a:tc>
                <a:tc hMerge="1"/>
                <a:tc hMerge="1"/>
                <a:tc hMerge="1"/>
              </a:tr>
            </a:tbl>
          </a:graphicData>
        </a:graphic>
      </p:graphicFrame>
      <p:graphicFrame>
        <p:nvGraphicFramePr>
          <p:cNvPr id="146" name="Google Shape;146;p15"/>
          <p:cNvGraphicFramePr/>
          <p:nvPr/>
        </p:nvGraphicFramePr>
        <p:xfrm>
          <a:off x="4605335" y="2484566"/>
          <a:ext cx="3000000" cy="3000000"/>
        </p:xfrm>
        <a:graphic>
          <a:graphicData uri="http://schemas.openxmlformats.org/drawingml/2006/table">
            <a:tbl>
              <a:tblPr>
                <a:noFill/>
                <a:tableStyleId>{E21EFD53-D6BC-452D-8F6A-A07C4FB948BD}</a:tableStyleId>
              </a:tblPr>
              <a:tblGrid>
                <a:gridCol w="1014500"/>
                <a:gridCol w="911225"/>
                <a:gridCol w="790825"/>
                <a:gridCol w="851100"/>
              </a:tblGrid>
              <a:tr h="678875">
                <a:tc gridSpan="4">
                  <a:txBody>
                    <a:bodyPr/>
                    <a:lstStyle/>
                    <a:p>
                      <a:pPr indent="0" lvl="0" marL="0" rtl="0" algn="ctr">
                        <a:spcBef>
                          <a:spcPts val="0"/>
                        </a:spcBef>
                        <a:spcAft>
                          <a:spcPts val="0"/>
                        </a:spcAft>
                        <a:buClr>
                          <a:schemeClr val="dk1"/>
                        </a:buClr>
                        <a:buSzPts val="1100"/>
                        <a:buFont typeface="Arial"/>
                        <a:buNone/>
                      </a:pPr>
                      <a:r>
                        <a:rPr lang="en-GB" sz="1100">
                          <a:solidFill>
                            <a:srgbClr val="83C5BE"/>
                          </a:solidFill>
                          <a:latin typeface="Mada"/>
                          <a:ea typeface="Mada"/>
                          <a:cs typeface="Mada"/>
                          <a:sym typeface="Mada"/>
                        </a:rPr>
                        <a:t>➤ </a:t>
                      </a:r>
                      <a:r>
                        <a:rPr lang="en-GB" sz="1100">
                          <a:latin typeface="Mada"/>
                          <a:ea typeface="Mada"/>
                          <a:cs typeface="Mada"/>
                          <a:sym typeface="Mada"/>
                        </a:rPr>
                        <a:t>should be considered </a:t>
                      </a:r>
                      <a:endParaRPr sz="11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en-GB" sz="1100">
                          <a:latin typeface="Mada"/>
                          <a:ea typeface="Mada"/>
                          <a:cs typeface="Mada"/>
                          <a:sym typeface="Mada"/>
                        </a:rPr>
                        <a:t>if clot in IVC extends  above diaphragm</a:t>
                      </a:r>
                      <a:endParaRPr sz="1100">
                        <a:latin typeface="Mada"/>
                        <a:ea typeface="Mada"/>
                        <a:cs typeface="Mada"/>
                        <a:sym typeface="Mada"/>
                      </a:endParaRPr>
                    </a:p>
                  </a:txBody>
                  <a:tcPr marT="91425" marB="91425" marR="91425" marL="91425" anchor="ctr">
                    <a:lnL cap="flat" cmpd="sng" w="19050">
                      <a:solidFill>
                        <a:srgbClr val="EFEFEF">
                          <a:alpha val="0"/>
                        </a:srgbClr>
                      </a:solidFill>
                      <a:prstDash val="dash"/>
                      <a:round/>
                      <a:headEnd len="sm" w="sm" type="none"/>
                      <a:tailEnd len="sm" w="sm" type="none"/>
                    </a:lnL>
                    <a:lnR cap="flat" cmpd="sng" w="19050">
                      <a:solidFill>
                        <a:srgbClr val="EFEFEF">
                          <a:alpha val="0"/>
                        </a:srgbClr>
                      </a:solidFill>
                      <a:prstDash val="dash"/>
                      <a:round/>
                      <a:headEnd len="sm" w="sm" type="none"/>
                      <a:tailEnd len="sm" w="sm" type="none"/>
                    </a:lnR>
                    <a:lnT cap="flat" cmpd="sng" w="19050">
                      <a:solidFill>
                        <a:srgbClr val="EFEFEF">
                          <a:alpha val="0"/>
                        </a:srgbClr>
                      </a:solidFill>
                      <a:prstDash val="dash"/>
                      <a:round/>
                      <a:headEnd len="sm" w="sm" type="none"/>
                      <a:tailEnd len="sm" w="sm" type="none"/>
                    </a:lnT>
                    <a:lnB cap="flat" cmpd="sng" w="19050">
                      <a:solidFill>
                        <a:srgbClr val="EFEFEF">
                          <a:alpha val="0"/>
                        </a:srgbClr>
                      </a:solidFill>
                      <a:prstDash val="dash"/>
                      <a:round/>
                      <a:headEnd len="sm" w="sm" type="none"/>
                      <a:tailEnd len="sm" w="sm" type="none"/>
                    </a:lnB>
                  </a:tcPr>
                </a:tc>
                <a:tc hMerge="1"/>
                <a:tc hMerge="1"/>
                <a:tc hMerge="1"/>
              </a:tr>
            </a:tbl>
          </a:graphicData>
        </a:graphic>
      </p:graphicFrame>
      <p:sp>
        <p:nvSpPr>
          <p:cNvPr id="147" name="Google Shape;147;p15"/>
          <p:cNvSpPr txBox="1"/>
          <p:nvPr/>
        </p:nvSpPr>
        <p:spPr>
          <a:xfrm>
            <a:off x="231000" y="2258863"/>
            <a:ext cx="1591800" cy="3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highlight>
                  <a:srgbClr val="EDF9F9"/>
                </a:highlight>
                <a:latin typeface="Mada"/>
                <a:ea typeface="Mada"/>
                <a:cs typeface="Mada"/>
                <a:sym typeface="Mada"/>
              </a:rPr>
              <a:t>Renal ultrasound</a:t>
            </a:r>
            <a:endParaRPr sz="1200">
              <a:highlight>
                <a:srgbClr val="EDF9F9"/>
              </a:highlight>
              <a:latin typeface="Mada"/>
              <a:ea typeface="Mada"/>
              <a:cs typeface="Mada"/>
              <a:sym typeface="Mada"/>
            </a:endParaRPr>
          </a:p>
        </p:txBody>
      </p:sp>
      <p:sp>
        <p:nvSpPr>
          <p:cNvPr id="148" name="Google Shape;148;p15"/>
          <p:cNvSpPr/>
          <p:nvPr/>
        </p:nvSpPr>
        <p:spPr>
          <a:xfrm rot="1290219">
            <a:off x="6297009" y="2293337"/>
            <a:ext cx="357" cy="442"/>
          </a:xfrm>
          <a:custGeom>
            <a:rect b="b" l="l" r="r" t="t"/>
            <a:pathLst>
              <a:path extrusionOk="0" h="10" w="7">
                <a:moveTo>
                  <a:pt x="2" y="1"/>
                </a:moveTo>
                <a:cubicBezTo>
                  <a:pt x="0" y="1"/>
                  <a:pt x="0" y="4"/>
                  <a:pt x="6" y="10"/>
                </a:cubicBezTo>
                <a:cubicBezTo>
                  <a:pt x="6" y="4"/>
                  <a:pt x="3" y="1"/>
                  <a:pt x="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5"/>
          <p:cNvSpPr/>
          <p:nvPr/>
        </p:nvSpPr>
        <p:spPr>
          <a:xfrm rot="1290219">
            <a:off x="6151159" y="2347795"/>
            <a:ext cx="663" cy="1105"/>
          </a:xfrm>
          <a:custGeom>
            <a:rect b="b" l="l" r="r" t="t"/>
            <a:pathLst>
              <a:path extrusionOk="0" h="25" w="13">
                <a:moveTo>
                  <a:pt x="12" y="1"/>
                </a:moveTo>
                <a:cubicBezTo>
                  <a:pt x="12" y="1"/>
                  <a:pt x="12" y="1"/>
                  <a:pt x="0" y="13"/>
                </a:cubicBezTo>
                <a:lnTo>
                  <a:pt x="12" y="25"/>
                </a:lnTo>
                <a:cubicBezTo>
                  <a:pt x="12" y="13"/>
                  <a:pt x="12" y="1"/>
                  <a:pt x="1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5"/>
          <p:cNvSpPr/>
          <p:nvPr/>
        </p:nvSpPr>
        <p:spPr>
          <a:xfrm rot="1290219">
            <a:off x="6282888" y="2300902"/>
            <a:ext cx="1836" cy="265"/>
          </a:xfrm>
          <a:custGeom>
            <a:rect b="b" l="l" r="r" t="t"/>
            <a:pathLst>
              <a:path extrusionOk="0" h="6" w="36">
                <a:moveTo>
                  <a:pt x="0" y="1"/>
                </a:moveTo>
                <a:cubicBezTo>
                  <a:pt x="8" y="1"/>
                  <a:pt x="16" y="6"/>
                  <a:pt x="24" y="6"/>
                </a:cubicBezTo>
                <a:cubicBezTo>
                  <a:pt x="28" y="6"/>
                  <a:pt x="32" y="4"/>
                  <a:pt x="36"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5"/>
          <p:cNvSpPr/>
          <p:nvPr/>
        </p:nvSpPr>
        <p:spPr>
          <a:xfrm rot="1290219">
            <a:off x="6134567" y="2320497"/>
            <a:ext cx="1224" cy="574"/>
          </a:xfrm>
          <a:custGeom>
            <a:rect b="b" l="l" r="r" t="t"/>
            <a:pathLst>
              <a:path extrusionOk="0" h="13" w="24">
                <a:moveTo>
                  <a:pt x="0" y="0"/>
                </a:moveTo>
                <a:cubicBezTo>
                  <a:pt x="8" y="8"/>
                  <a:pt x="15" y="10"/>
                  <a:pt x="20" y="11"/>
                </a:cubicBezTo>
                <a:lnTo>
                  <a:pt x="20" y="11"/>
                </a:lnTo>
                <a:cubicBezTo>
                  <a:pt x="12" y="9"/>
                  <a:pt x="10" y="0"/>
                  <a:pt x="0" y="0"/>
                </a:cubicBezTo>
                <a:close/>
                <a:moveTo>
                  <a:pt x="20" y="11"/>
                </a:moveTo>
                <a:cubicBezTo>
                  <a:pt x="21" y="12"/>
                  <a:pt x="22" y="12"/>
                  <a:pt x="24" y="12"/>
                </a:cubicBezTo>
                <a:cubicBezTo>
                  <a:pt x="24" y="12"/>
                  <a:pt x="22" y="12"/>
                  <a:pt x="20" y="1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5"/>
          <p:cNvSpPr/>
          <p:nvPr/>
        </p:nvSpPr>
        <p:spPr>
          <a:xfrm rot="1290219">
            <a:off x="6539627" y="2325063"/>
            <a:ext cx="1275" cy="1635"/>
          </a:xfrm>
          <a:custGeom>
            <a:rect b="b" l="l" r="r" t="t"/>
            <a:pathLst>
              <a:path extrusionOk="0" h="37" w="25">
                <a:moveTo>
                  <a:pt x="12" y="0"/>
                </a:moveTo>
                <a:cubicBezTo>
                  <a:pt x="0" y="12"/>
                  <a:pt x="0" y="24"/>
                  <a:pt x="12" y="36"/>
                </a:cubicBezTo>
                <a:cubicBezTo>
                  <a:pt x="12" y="24"/>
                  <a:pt x="24" y="12"/>
                  <a:pt x="1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5"/>
          <p:cNvSpPr/>
          <p:nvPr/>
        </p:nvSpPr>
        <p:spPr>
          <a:xfrm rot="1290219">
            <a:off x="6536134" y="2336509"/>
            <a:ext cx="663" cy="442"/>
          </a:xfrm>
          <a:custGeom>
            <a:rect b="b" l="l" r="r" t="t"/>
            <a:pathLst>
              <a:path extrusionOk="0" h="10" w="13">
                <a:moveTo>
                  <a:pt x="0" y="0"/>
                </a:moveTo>
                <a:cubicBezTo>
                  <a:pt x="0" y="6"/>
                  <a:pt x="0" y="9"/>
                  <a:pt x="2" y="9"/>
                </a:cubicBezTo>
                <a:cubicBezTo>
                  <a:pt x="3" y="9"/>
                  <a:pt x="6" y="6"/>
                  <a:pt x="1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5"/>
          <p:cNvSpPr/>
          <p:nvPr/>
        </p:nvSpPr>
        <p:spPr>
          <a:xfrm rot="1290219">
            <a:off x="6535314" y="2345055"/>
            <a:ext cx="51" cy="44"/>
          </a:xfrm>
          <a:custGeom>
            <a:rect b="b" l="l" r="r" t="t"/>
            <a:pathLst>
              <a:path extrusionOk="0" h="1" w="1">
                <a:moveTo>
                  <a:pt x="1" y="1"/>
                </a:moveTo>
                <a:lnTo>
                  <a:pt x="1" y="1"/>
                </a:lnTo>
                <a:cubicBezTo>
                  <a:pt x="1" y="1"/>
                  <a:pt x="1" y="1"/>
                  <a:pt x="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5"/>
          <p:cNvSpPr/>
          <p:nvPr/>
        </p:nvSpPr>
        <p:spPr>
          <a:xfrm rot="1290219">
            <a:off x="6534384" y="2326032"/>
            <a:ext cx="7345" cy="5302"/>
          </a:xfrm>
          <a:custGeom>
            <a:rect b="b" l="l" r="r" t="t"/>
            <a:pathLst>
              <a:path extrusionOk="0" h="120" w="144">
                <a:moveTo>
                  <a:pt x="96" y="0"/>
                </a:moveTo>
                <a:cubicBezTo>
                  <a:pt x="72" y="12"/>
                  <a:pt x="1" y="24"/>
                  <a:pt x="72" y="60"/>
                </a:cubicBezTo>
                <a:lnTo>
                  <a:pt x="84" y="48"/>
                </a:lnTo>
                <a:lnTo>
                  <a:pt x="84" y="48"/>
                </a:lnTo>
                <a:cubicBezTo>
                  <a:pt x="60" y="72"/>
                  <a:pt x="96" y="95"/>
                  <a:pt x="96" y="119"/>
                </a:cubicBezTo>
                <a:cubicBezTo>
                  <a:pt x="108" y="119"/>
                  <a:pt x="108" y="107"/>
                  <a:pt x="108" y="107"/>
                </a:cubicBezTo>
                <a:cubicBezTo>
                  <a:pt x="120" y="95"/>
                  <a:pt x="120" y="84"/>
                  <a:pt x="120" y="60"/>
                </a:cubicBezTo>
                <a:cubicBezTo>
                  <a:pt x="144" y="36"/>
                  <a:pt x="108" y="24"/>
                  <a:pt x="96"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5"/>
          <p:cNvSpPr/>
          <p:nvPr/>
        </p:nvSpPr>
        <p:spPr>
          <a:xfrm rot="1290219">
            <a:off x="6266605" y="2286064"/>
            <a:ext cx="459" cy="265"/>
          </a:xfrm>
          <a:custGeom>
            <a:rect b="b" l="l" r="r" t="t"/>
            <a:pathLst>
              <a:path extrusionOk="0" h="6" w="9">
                <a:moveTo>
                  <a:pt x="3" y="1"/>
                </a:moveTo>
                <a:cubicBezTo>
                  <a:pt x="1" y="1"/>
                  <a:pt x="0" y="2"/>
                  <a:pt x="0" y="6"/>
                </a:cubicBezTo>
                <a:cubicBezTo>
                  <a:pt x="8" y="6"/>
                  <a:pt x="5" y="1"/>
                  <a:pt x="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5"/>
          <p:cNvSpPr/>
          <p:nvPr/>
        </p:nvSpPr>
        <p:spPr>
          <a:xfrm rot="1290219">
            <a:off x="6160460" y="2311204"/>
            <a:ext cx="1887" cy="442"/>
          </a:xfrm>
          <a:custGeom>
            <a:rect b="b" l="l" r="r" t="t"/>
            <a:pathLst>
              <a:path extrusionOk="0" h="10" w="37">
                <a:moveTo>
                  <a:pt x="19" y="0"/>
                </a:moveTo>
                <a:cubicBezTo>
                  <a:pt x="13" y="0"/>
                  <a:pt x="7" y="3"/>
                  <a:pt x="1" y="9"/>
                </a:cubicBezTo>
                <a:lnTo>
                  <a:pt x="36" y="9"/>
                </a:lnTo>
                <a:cubicBezTo>
                  <a:pt x="30" y="3"/>
                  <a:pt x="25" y="0"/>
                  <a:pt x="19"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5"/>
          <p:cNvSpPr/>
          <p:nvPr/>
        </p:nvSpPr>
        <p:spPr>
          <a:xfrm rot="1290219">
            <a:off x="6111906" y="2301640"/>
            <a:ext cx="2448" cy="1105"/>
          </a:xfrm>
          <a:custGeom>
            <a:rect b="b" l="l" r="r" t="t"/>
            <a:pathLst>
              <a:path extrusionOk="0" h="25" w="48">
                <a:moveTo>
                  <a:pt x="48" y="1"/>
                </a:moveTo>
                <a:cubicBezTo>
                  <a:pt x="36" y="1"/>
                  <a:pt x="12" y="1"/>
                  <a:pt x="0" y="13"/>
                </a:cubicBezTo>
                <a:lnTo>
                  <a:pt x="24" y="25"/>
                </a:lnTo>
                <a:lnTo>
                  <a:pt x="48"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5"/>
          <p:cNvSpPr/>
          <p:nvPr/>
        </p:nvSpPr>
        <p:spPr>
          <a:xfrm rot="1290219">
            <a:off x="6531848" y="2323814"/>
            <a:ext cx="2805" cy="2872"/>
          </a:xfrm>
          <a:custGeom>
            <a:rect b="b" l="l" r="r" t="t"/>
            <a:pathLst>
              <a:path extrusionOk="0" h="65" w="55">
                <a:moveTo>
                  <a:pt x="48" y="0"/>
                </a:moveTo>
                <a:cubicBezTo>
                  <a:pt x="31" y="0"/>
                  <a:pt x="0" y="54"/>
                  <a:pt x="31" y="65"/>
                </a:cubicBezTo>
                <a:lnTo>
                  <a:pt x="55" y="5"/>
                </a:lnTo>
                <a:cubicBezTo>
                  <a:pt x="53" y="2"/>
                  <a:pt x="51" y="0"/>
                  <a:pt x="48"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5"/>
          <p:cNvSpPr/>
          <p:nvPr/>
        </p:nvSpPr>
        <p:spPr>
          <a:xfrm rot="1290219">
            <a:off x="6111959" y="2322496"/>
            <a:ext cx="1836" cy="2651"/>
          </a:xfrm>
          <a:custGeom>
            <a:rect b="b" l="l" r="r" t="t"/>
            <a:pathLst>
              <a:path extrusionOk="0" h="60" w="36">
                <a:moveTo>
                  <a:pt x="24" y="0"/>
                </a:moveTo>
                <a:cubicBezTo>
                  <a:pt x="0" y="24"/>
                  <a:pt x="0" y="48"/>
                  <a:pt x="24" y="60"/>
                </a:cubicBezTo>
                <a:cubicBezTo>
                  <a:pt x="19" y="46"/>
                  <a:pt x="20" y="43"/>
                  <a:pt x="23" y="43"/>
                </a:cubicBezTo>
                <a:lnTo>
                  <a:pt x="23" y="43"/>
                </a:lnTo>
                <a:cubicBezTo>
                  <a:pt x="25" y="43"/>
                  <a:pt x="28" y="45"/>
                  <a:pt x="31" y="45"/>
                </a:cubicBezTo>
                <a:cubicBezTo>
                  <a:pt x="34" y="45"/>
                  <a:pt x="36" y="43"/>
                  <a:pt x="36" y="36"/>
                </a:cubicBezTo>
                <a:lnTo>
                  <a:pt x="24"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5"/>
          <p:cNvSpPr/>
          <p:nvPr/>
        </p:nvSpPr>
        <p:spPr>
          <a:xfrm rot="1290219">
            <a:off x="6529496" y="2333916"/>
            <a:ext cx="3060" cy="3712"/>
          </a:xfrm>
          <a:custGeom>
            <a:rect b="b" l="l" r="r" t="t"/>
            <a:pathLst>
              <a:path extrusionOk="0" h="84" w="60">
                <a:moveTo>
                  <a:pt x="12" y="0"/>
                </a:moveTo>
                <a:cubicBezTo>
                  <a:pt x="60" y="24"/>
                  <a:pt x="0" y="72"/>
                  <a:pt x="48" y="84"/>
                </a:cubicBezTo>
                <a:cubicBezTo>
                  <a:pt x="24" y="60"/>
                  <a:pt x="60" y="0"/>
                  <a:pt x="1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5"/>
          <p:cNvSpPr/>
          <p:nvPr/>
        </p:nvSpPr>
        <p:spPr>
          <a:xfrm rot="1290219">
            <a:off x="6549893" y="2336394"/>
            <a:ext cx="3673" cy="2651"/>
          </a:xfrm>
          <a:custGeom>
            <a:rect b="b" l="l" r="r" t="t"/>
            <a:pathLst>
              <a:path extrusionOk="0" h="60" w="72">
                <a:moveTo>
                  <a:pt x="36" y="0"/>
                </a:moveTo>
                <a:cubicBezTo>
                  <a:pt x="36" y="24"/>
                  <a:pt x="0" y="60"/>
                  <a:pt x="24" y="60"/>
                </a:cubicBezTo>
                <a:cubicBezTo>
                  <a:pt x="72" y="48"/>
                  <a:pt x="36" y="24"/>
                  <a:pt x="36"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5"/>
          <p:cNvSpPr/>
          <p:nvPr/>
        </p:nvSpPr>
        <p:spPr>
          <a:xfrm rot="1290219">
            <a:off x="6548123" y="2338695"/>
            <a:ext cx="4591" cy="3226"/>
          </a:xfrm>
          <a:custGeom>
            <a:rect b="b" l="l" r="r" t="t"/>
            <a:pathLst>
              <a:path extrusionOk="0" h="73" w="90">
                <a:moveTo>
                  <a:pt x="90" y="1"/>
                </a:moveTo>
                <a:lnTo>
                  <a:pt x="90" y="1"/>
                </a:lnTo>
                <a:cubicBezTo>
                  <a:pt x="66" y="13"/>
                  <a:pt x="42" y="25"/>
                  <a:pt x="42" y="48"/>
                </a:cubicBezTo>
                <a:lnTo>
                  <a:pt x="6" y="48"/>
                </a:lnTo>
                <a:cubicBezTo>
                  <a:pt x="1" y="54"/>
                  <a:pt x="0" y="56"/>
                  <a:pt x="3" y="56"/>
                </a:cubicBezTo>
                <a:cubicBezTo>
                  <a:pt x="7" y="56"/>
                  <a:pt x="21" y="50"/>
                  <a:pt x="33" y="50"/>
                </a:cubicBezTo>
                <a:cubicBezTo>
                  <a:pt x="44" y="50"/>
                  <a:pt x="54" y="55"/>
                  <a:pt x="54" y="72"/>
                </a:cubicBezTo>
                <a:cubicBezTo>
                  <a:pt x="66" y="48"/>
                  <a:pt x="90" y="37"/>
                  <a:pt x="9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5"/>
          <p:cNvSpPr/>
          <p:nvPr/>
        </p:nvSpPr>
        <p:spPr>
          <a:xfrm rot="1290219">
            <a:off x="6529085" y="2352471"/>
            <a:ext cx="6121" cy="5302"/>
          </a:xfrm>
          <a:custGeom>
            <a:rect b="b" l="l" r="r" t="t"/>
            <a:pathLst>
              <a:path extrusionOk="0" h="120" w="120">
                <a:moveTo>
                  <a:pt x="0" y="0"/>
                </a:moveTo>
                <a:cubicBezTo>
                  <a:pt x="24" y="60"/>
                  <a:pt x="84" y="108"/>
                  <a:pt x="108" y="119"/>
                </a:cubicBezTo>
                <a:lnTo>
                  <a:pt x="119" y="96"/>
                </a:lnTo>
                <a:cubicBezTo>
                  <a:pt x="72" y="72"/>
                  <a:pt x="48" y="12"/>
                  <a:pt x="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5"/>
          <p:cNvSpPr/>
          <p:nvPr/>
        </p:nvSpPr>
        <p:spPr>
          <a:xfrm rot="1290219">
            <a:off x="6546022" y="2344974"/>
            <a:ext cx="3673" cy="1635"/>
          </a:xfrm>
          <a:custGeom>
            <a:rect b="b" l="l" r="r" t="t"/>
            <a:pathLst>
              <a:path extrusionOk="0" h="37" w="72">
                <a:moveTo>
                  <a:pt x="36" y="1"/>
                </a:moveTo>
                <a:cubicBezTo>
                  <a:pt x="48" y="24"/>
                  <a:pt x="0" y="13"/>
                  <a:pt x="24" y="36"/>
                </a:cubicBezTo>
                <a:lnTo>
                  <a:pt x="72" y="24"/>
                </a:lnTo>
                <a:cubicBezTo>
                  <a:pt x="72" y="14"/>
                  <a:pt x="70" y="11"/>
                  <a:pt x="67" y="11"/>
                </a:cubicBezTo>
                <a:cubicBezTo>
                  <a:pt x="61" y="11"/>
                  <a:pt x="49" y="26"/>
                  <a:pt x="41" y="26"/>
                </a:cubicBezTo>
                <a:cubicBezTo>
                  <a:pt x="39" y="26"/>
                  <a:pt x="37" y="26"/>
                  <a:pt x="36" y="24"/>
                </a:cubicBezTo>
                <a:cubicBezTo>
                  <a:pt x="48" y="13"/>
                  <a:pt x="48" y="1"/>
                  <a:pt x="36"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5"/>
          <p:cNvSpPr/>
          <p:nvPr/>
        </p:nvSpPr>
        <p:spPr>
          <a:xfrm rot="1290219">
            <a:off x="6549825" y="2350399"/>
            <a:ext cx="3673" cy="2740"/>
          </a:xfrm>
          <a:custGeom>
            <a:rect b="b" l="l" r="r" t="t"/>
            <a:pathLst>
              <a:path extrusionOk="0" h="62" w="72">
                <a:moveTo>
                  <a:pt x="52" y="1"/>
                </a:moveTo>
                <a:cubicBezTo>
                  <a:pt x="38" y="1"/>
                  <a:pt x="36" y="29"/>
                  <a:pt x="1" y="38"/>
                </a:cubicBezTo>
                <a:cubicBezTo>
                  <a:pt x="12" y="50"/>
                  <a:pt x="24" y="50"/>
                  <a:pt x="36" y="62"/>
                </a:cubicBezTo>
                <a:cubicBezTo>
                  <a:pt x="48" y="50"/>
                  <a:pt x="60" y="26"/>
                  <a:pt x="72" y="14"/>
                </a:cubicBezTo>
                <a:cubicBezTo>
                  <a:pt x="63" y="4"/>
                  <a:pt x="56" y="1"/>
                  <a:pt x="5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5"/>
          <p:cNvSpPr/>
          <p:nvPr/>
        </p:nvSpPr>
        <p:spPr>
          <a:xfrm rot="1290219">
            <a:off x="6548154" y="2354519"/>
            <a:ext cx="4897" cy="1105"/>
          </a:xfrm>
          <a:custGeom>
            <a:rect b="b" l="l" r="r" t="t"/>
            <a:pathLst>
              <a:path extrusionOk="0" h="25" w="96">
                <a:moveTo>
                  <a:pt x="1" y="0"/>
                </a:moveTo>
                <a:lnTo>
                  <a:pt x="1" y="12"/>
                </a:lnTo>
                <a:cubicBezTo>
                  <a:pt x="36" y="12"/>
                  <a:pt x="60" y="24"/>
                  <a:pt x="96" y="24"/>
                </a:cubicBezTo>
                <a:cubicBezTo>
                  <a:pt x="48" y="12"/>
                  <a:pt x="48" y="0"/>
                  <a:pt x="1"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5"/>
          <p:cNvSpPr/>
          <p:nvPr/>
        </p:nvSpPr>
        <p:spPr>
          <a:xfrm rot="1290219">
            <a:off x="6280602" y="2314173"/>
            <a:ext cx="3060" cy="1502"/>
          </a:xfrm>
          <a:custGeom>
            <a:rect b="b" l="l" r="r" t="t"/>
            <a:pathLst>
              <a:path extrusionOk="0" h="34" w="60">
                <a:moveTo>
                  <a:pt x="4" y="0"/>
                </a:moveTo>
                <a:cubicBezTo>
                  <a:pt x="1" y="0"/>
                  <a:pt x="1" y="2"/>
                  <a:pt x="8" y="5"/>
                </a:cubicBezTo>
                <a:cubicBezTo>
                  <a:pt x="8" y="23"/>
                  <a:pt x="52" y="34"/>
                  <a:pt x="58" y="34"/>
                </a:cubicBezTo>
                <a:cubicBezTo>
                  <a:pt x="59" y="34"/>
                  <a:pt x="56" y="32"/>
                  <a:pt x="43" y="29"/>
                </a:cubicBezTo>
                <a:cubicBezTo>
                  <a:pt x="43" y="12"/>
                  <a:pt x="11" y="0"/>
                  <a:pt x="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5"/>
          <p:cNvSpPr/>
          <p:nvPr/>
        </p:nvSpPr>
        <p:spPr>
          <a:xfrm rot="1290219">
            <a:off x="6278226" y="2294978"/>
            <a:ext cx="3724" cy="1458"/>
          </a:xfrm>
          <a:custGeom>
            <a:rect b="b" l="l" r="r" t="t"/>
            <a:pathLst>
              <a:path extrusionOk="0" h="33" w="73">
                <a:moveTo>
                  <a:pt x="72" y="0"/>
                </a:moveTo>
                <a:lnTo>
                  <a:pt x="72" y="0"/>
                </a:lnTo>
                <a:cubicBezTo>
                  <a:pt x="60" y="12"/>
                  <a:pt x="13" y="0"/>
                  <a:pt x="1" y="24"/>
                </a:cubicBezTo>
                <a:cubicBezTo>
                  <a:pt x="7" y="30"/>
                  <a:pt x="13" y="33"/>
                  <a:pt x="19" y="33"/>
                </a:cubicBezTo>
                <a:cubicBezTo>
                  <a:pt x="25" y="33"/>
                  <a:pt x="31" y="30"/>
                  <a:pt x="37" y="24"/>
                </a:cubicBezTo>
                <a:cubicBezTo>
                  <a:pt x="60" y="24"/>
                  <a:pt x="72" y="12"/>
                  <a:pt x="7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5"/>
          <p:cNvSpPr/>
          <p:nvPr/>
        </p:nvSpPr>
        <p:spPr>
          <a:xfrm rot="1290219">
            <a:off x="6146440" y="2348163"/>
            <a:ext cx="3111" cy="2165"/>
          </a:xfrm>
          <a:custGeom>
            <a:rect b="b" l="l" r="r" t="t"/>
            <a:pathLst>
              <a:path extrusionOk="0" h="49" w="61">
                <a:moveTo>
                  <a:pt x="1" y="0"/>
                </a:moveTo>
                <a:lnTo>
                  <a:pt x="1" y="0"/>
                </a:lnTo>
                <a:cubicBezTo>
                  <a:pt x="9" y="9"/>
                  <a:pt x="6" y="17"/>
                  <a:pt x="12" y="17"/>
                </a:cubicBezTo>
                <a:cubicBezTo>
                  <a:pt x="14" y="17"/>
                  <a:pt x="18" y="16"/>
                  <a:pt x="25" y="12"/>
                </a:cubicBezTo>
                <a:cubicBezTo>
                  <a:pt x="25" y="36"/>
                  <a:pt x="37" y="48"/>
                  <a:pt x="61" y="48"/>
                </a:cubicBezTo>
                <a:cubicBezTo>
                  <a:pt x="49" y="36"/>
                  <a:pt x="37" y="12"/>
                  <a:pt x="1"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5"/>
          <p:cNvSpPr/>
          <p:nvPr/>
        </p:nvSpPr>
        <p:spPr>
          <a:xfrm rot="1290219">
            <a:off x="6146280" y="2339465"/>
            <a:ext cx="1887" cy="707"/>
          </a:xfrm>
          <a:custGeom>
            <a:rect b="b" l="l" r="r" t="t"/>
            <a:pathLst>
              <a:path extrusionOk="0" h="16" w="37">
                <a:moveTo>
                  <a:pt x="18" y="1"/>
                </a:moveTo>
                <a:cubicBezTo>
                  <a:pt x="9" y="1"/>
                  <a:pt x="0" y="4"/>
                  <a:pt x="0" y="10"/>
                </a:cubicBezTo>
                <a:cubicBezTo>
                  <a:pt x="8" y="10"/>
                  <a:pt x="11" y="15"/>
                  <a:pt x="19" y="15"/>
                </a:cubicBezTo>
                <a:cubicBezTo>
                  <a:pt x="23" y="15"/>
                  <a:pt x="28" y="14"/>
                  <a:pt x="36" y="10"/>
                </a:cubicBezTo>
                <a:cubicBezTo>
                  <a:pt x="36" y="4"/>
                  <a:pt x="27" y="1"/>
                  <a:pt x="18"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5"/>
          <p:cNvSpPr/>
          <p:nvPr/>
        </p:nvSpPr>
        <p:spPr>
          <a:xfrm rot="1290219">
            <a:off x="6391148" y="2331500"/>
            <a:ext cx="1887" cy="1414"/>
          </a:xfrm>
          <a:custGeom>
            <a:rect b="b" l="l" r="r" t="t"/>
            <a:pathLst>
              <a:path extrusionOk="0" h="32" w="37">
                <a:moveTo>
                  <a:pt x="15" y="0"/>
                </a:moveTo>
                <a:cubicBezTo>
                  <a:pt x="6" y="0"/>
                  <a:pt x="1" y="8"/>
                  <a:pt x="1" y="31"/>
                </a:cubicBezTo>
                <a:cubicBezTo>
                  <a:pt x="25" y="31"/>
                  <a:pt x="13" y="7"/>
                  <a:pt x="37" y="7"/>
                </a:cubicBezTo>
                <a:cubicBezTo>
                  <a:pt x="28" y="3"/>
                  <a:pt x="21" y="0"/>
                  <a:pt x="15"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5"/>
          <p:cNvSpPr/>
          <p:nvPr/>
        </p:nvSpPr>
        <p:spPr>
          <a:xfrm rot="1290219">
            <a:off x="6388586" y="2329452"/>
            <a:ext cx="663" cy="1635"/>
          </a:xfrm>
          <a:custGeom>
            <a:rect b="b" l="l" r="r" t="t"/>
            <a:pathLst>
              <a:path extrusionOk="0" h="37" w="13">
                <a:moveTo>
                  <a:pt x="0" y="0"/>
                </a:moveTo>
                <a:lnTo>
                  <a:pt x="12" y="36"/>
                </a:lnTo>
                <a:lnTo>
                  <a:pt x="12" y="24"/>
                </a:lnTo>
                <a:lnTo>
                  <a:pt x="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5"/>
          <p:cNvSpPr/>
          <p:nvPr/>
        </p:nvSpPr>
        <p:spPr>
          <a:xfrm rot="1290219">
            <a:off x="6381042" y="2323718"/>
            <a:ext cx="1275" cy="574"/>
          </a:xfrm>
          <a:custGeom>
            <a:rect b="b" l="l" r="r" t="t"/>
            <a:pathLst>
              <a:path extrusionOk="0" h="13" w="25">
                <a:moveTo>
                  <a:pt x="25" y="1"/>
                </a:moveTo>
                <a:lnTo>
                  <a:pt x="25" y="1"/>
                </a:lnTo>
                <a:cubicBezTo>
                  <a:pt x="13" y="1"/>
                  <a:pt x="1" y="13"/>
                  <a:pt x="13" y="13"/>
                </a:cubicBezTo>
                <a:cubicBezTo>
                  <a:pt x="13" y="13"/>
                  <a:pt x="13" y="1"/>
                  <a:pt x="25"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5"/>
          <p:cNvSpPr/>
          <p:nvPr/>
        </p:nvSpPr>
        <p:spPr>
          <a:xfrm rot="1290219">
            <a:off x="6382181" y="2324167"/>
            <a:ext cx="1275" cy="574"/>
          </a:xfrm>
          <a:custGeom>
            <a:rect b="b" l="l" r="r" t="t"/>
            <a:pathLst>
              <a:path extrusionOk="0" h="13" w="25">
                <a:moveTo>
                  <a:pt x="1" y="1"/>
                </a:moveTo>
                <a:cubicBezTo>
                  <a:pt x="13" y="1"/>
                  <a:pt x="13" y="1"/>
                  <a:pt x="13" y="13"/>
                </a:cubicBezTo>
                <a:lnTo>
                  <a:pt x="24"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5"/>
          <p:cNvSpPr/>
          <p:nvPr/>
        </p:nvSpPr>
        <p:spPr>
          <a:xfrm rot="1290219">
            <a:off x="6378049" y="2322137"/>
            <a:ext cx="4285" cy="3181"/>
          </a:xfrm>
          <a:custGeom>
            <a:rect b="b" l="l" r="r" t="t"/>
            <a:pathLst>
              <a:path extrusionOk="0" h="72" w="84">
                <a:moveTo>
                  <a:pt x="48" y="0"/>
                </a:moveTo>
                <a:lnTo>
                  <a:pt x="12" y="24"/>
                </a:lnTo>
                <a:lnTo>
                  <a:pt x="36" y="72"/>
                </a:lnTo>
                <a:cubicBezTo>
                  <a:pt x="84" y="60"/>
                  <a:pt x="0" y="36"/>
                  <a:pt x="48"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5"/>
          <p:cNvSpPr/>
          <p:nvPr/>
        </p:nvSpPr>
        <p:spPr>
          <a:xfrm rot="1290219">
            <a:off x="6361160" y="2316866"/>
            <a:ext cx="10967" cy="5037"/>
          </a:xfrm>
          <a:custGeom>
            <a:rect b="b" l="l" r="r" t="t"/>
            <a:pathLst>
              <a:path extrusionOk="0" h="114" w="215">
                <a:moveTo>
                  <a:pt x="107" y="0"/>
                </a:moveTo>
                <a:lnTo>
                  <a:pt x="107" y="0"/>
                </a:lnTo>
                <a:cubicBezTo>
                  <a:pt x="0" y="12"/>
                  <a:pt x="119" y="95"/>
                  <a:pt x="0" y="107"/>
                </a:cubicBezTo>
                <a:cubicBezTo>
                  <a:pt x="12" y="111"/>
                  <a:pt x="22" y="113"/>
                  <a:pt x="31" y="113"/>
                </a:cubicBezTo>
                <a:cubicBezTo>
                  <a:pt x="87" y="113"/>
                  <a:pt x="78" y="38"/>
                  <a:pt x="129" y="38"/>
                </a:cubicBezTo>
                <a:cubicBezTo>
                  <a:pt x="139" y="38"/>
                  <a:pt x="151" y="41"/>
                  <a:pt x="167" y="48"/>
                </a:cubicBezTo>
                <a:cubicBezTo>
                  <a:pt x="135" y="16"/>
                  <a:pt x="161" y="16"/>
                  <a:pt x="186" y="16"/>
                </a:cubicBezTo>
                <a:lnTo>
                  <a:pt x="186" y="16"/>
                </a:lnTo>
                <a:cubicBezTo>
                  <a:pt x="198" y="16"/>
                  <a:pt x="210" y="16"/>
                  <a:pt x="214" y="12"/>
                </a:cubicBezTo>
                <a:cubicBezTo>
                  <a:pt x="209" y="8"/>
                  <a:pt x="203" y="7"/>
                  <a:pt x="197" y="7"/>
                </a:cubicBezTo>
                <a:cubicBezTo>
                  <a:pt x="174" y="7"/>
                  <a:pt x="148" y="24"/>
                  <a:pt x="130" y="24"/>
                </a:cubicBezTo>
                <a:cubicBezTo>
                  <a:pt x="119" y="24"/>
                  <a:pt x="111" y="19"/>
                  <a:pt x="107"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5"/>
          <p:cNvSpPr/>
          <p:nvPr/>
        </p:nvSpPr>
        <p:spPr>
          <a:xfrm rot="1290219">
            <a:off x="6368754" y="2322019"/>
            <a:ext cx="2856" cy="1502"/>
          </a:xfrm>
          <a:custGeom>
            <a:rect b="b" l="l" r="r" t="t"/>
            <a:pathLst>
              <a:path extrusionOk="0" h="34" w="56">
                <a:moveTo>
                  <a:pt x="25" y="0"/>
                </a:moveTo>
                <a:cubicBezTo>
                  <a:pt x="15" y="0"/>
                  <a:pt x="5" y="4"/>
                  <a:pt x="1" y="13"/>
                </a:cubicBezTo>
                <a:cubicBezTo>
                  <a:pt x="10" y="13"/>
                  <a:pt x="25" y="33"/>
                  <a:pt x="38" y="33"/>
                </a:cubicBezTo>
                <a:cubicBezTo>
                  <a:pt x="42" y="33"/>
                  <a:pt x="45" y="31"/>
                  <a:pt x="48" y="25"/>
                </a:cubicBezTo>
                <a:cubicBezTo>
                  <a:pt x="56" y="11"/>
                  <a:pt x="40" y="0"/>
                  <a:pt x="25"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5"/>
          <p:cNvSpPr/>
          <p:nvPr/>
        </p:nvSpPr>
        <p:spPr>
          <a:xfrm rot="1290219">
            <a:off x="6360517" y="2314222"/>
            <a:ext cx="2448" cy="1060"/>
          </a:xfrm>
          <a:custGeom>
            <a:rect b="b" l="l" r="r" t="t"/>
            <a:pathLst>
              <a:path extrusionOk="0" h="24" w="48">
                <a:moveTo>
                  <a:pt x="12" y="0"/>
                </a:moveTo>
                <a:lnTo>
                  <a:pt x="0" y="12"/>
                </a:lnTo>
                <a:lnTo>
                  <a:pt x="48" y="24"/>
                </a:lnTo>
                <a:lnTo>
                  <a:pt x="12"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5"/>
          <p:cNvSpPr/>
          <p:nvPr/>
        </p:nvSpPr>
        <p:spPr>
          <a:xfrm rot="1290219">
            <a:off x="6356523" y="2311472"/>
            <a:ext cx="2244" cy="1105"/>
          </a:xfrm>
          <a:custGeom>
            <a:rect b="b" l="l" r="r" t="t"/>
            <a:pathLst>
              <a:path extrusionOk="0" h="25" w="44">
                <a:moveTo>
                  <a:pt x="44" y="0"/>
                </a:moveTo>
                <a:lnTo>
                  <a:pt x="39" y="5"/>
                </a:lnTo>
                <a:lnTo>
                  <a:pt x="39" y="5"/>
                </a:lnTo>
                <a:cubicBezTo>
                  <a:pt x="42" y="4"/>
                  <a:pt x="44" y="3"/>
                  <a:pt x="44" y="0"/>
                </a:cubicBezTo>
                <a:close/>
                <a:moveTo>
                  <a:pt x="39" y="5"/>
                </a:moveTo>
                <a:lnTo>
                  <a:pt x="39" y="5"/>
                </a:lnTo>
                <a:cubicBezTo>
                  <a:pt x="27" y="9"/>
                  <a:pt x="1" y="5"/>
                  <a:pt x="20" y="24"/>
                </a:cubicBezTo>
                <a:lnTo>
                  <a:pt x="39" y="5"/>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5"/>
          <p:cNvSpPr/>
          <p:nvPr/>
        </p:nvSpPr>
        <p:spPr>
          <a:xfrm rot="1290219">
            <a:off x="4534917" y="2483689"/>
            <a:ext cx="612" cy="309"/>
          </a:xfrm>
          <a:custGeom>
            <a:rect b="b" l="l" r="r" t="t"/>
            <a:pathLst>
              <a:path extrusionOk="0" h="7" w="12">
                <a:moveTo>
                  <a:pt x="3" y="1"/>
                </a:moveTo>
                <a:cubicBezTo>
                  <a:pt x="1" y="1"/>
                  <a:pt x="0" y="2"/>
                  <a:pt x="0" y="6"/>
                </a:cubicBezTo>
                <a:lnTo>
                  <a:pt x="12" y="6"/>
                </a:lnTo>
                <a:cubicBezTo>
                  <a:pt x="12" y="6"/>
                  <a:pt x="7" y="1"/>
                  <a:pt x="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5"/>
          <p:cNvSpPr/>
          <p:nvPr/>
        </p:nvSpPr>
        <p:spPr>
          <a:xfrm rot="1290219">
            <a:off x="6300815" y="2365651"/>
            <a:ext cx="2448" cy="1105"/>
          </a:xfrm>
          <a:custGeom>
            <a:rect b="b" l="l" r="r" t="t"/>
            <a:pathLst>
              <a:path extrusionOk="0" h="25" w="48">
                <a:moveTo>
                  <a:pt x="24" y="1"/>
                </a:moveTo>
                <a:lnTo>
                  <a:pt x="0" y="25"/>
                </a:lnTo>
                <a:cubicBezTo>
                  <a:pt x="24" y="25"/>
                  <a:pt x="36" y="13"/>
                  <a:pt x="48" y="13"/>
                </a:cubicBezTo>
                <a:cubicBezTo>
                  <a:pt x="48" y="13"/>
                  <a:pt x="36" y="1"/>
                  <a:pt x="24"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5"/>
          <p:cNvSpPr/>
          <p:nvPr/>
        </p:nvSpPr>
        <p:spPr>
          <a:xfrm rot="1290219">
            <a:off x="6493579" y="2344872"/>
            <a:ext cx="2448" cy="1060"/>
          </a:xfrm>
          <a:custGeom>
            <a:rect b="b" l="l" r="r" t="t"/>
            <a:pathLst>
              <a:path extrusionOk="0" h="24" w="48">
                <a:moveTo>
                  <a:pt x="0" y="0"/>
                </a:moveTo>
                <a:cubicBezTo>
                  <a:pt x="12" y="12"/>
                  <a:pt x="24" y="24"/>
                  <a:pt x="48" y="24"/>
                </a:cubicBezTo>
                <a:cubicBezTo>
                  <a:pt x="36" y="12"/>
                  <a:pt x="12" y="12"/>
                  <a:pt x="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5"/>
          <p:cNvSpPr/>
          <p:nvPr/>
        </p:nvSpPr>
        <p:spPr>
          <a:xfrm rot="1290219">
            <a:off x="6206230" y="2235852"/>
            <a:ext cx="1275" cy="574"/>
          </a:xfrm>
          <a:custGeom>
            <a:rect b="b" l="l" r="r" t="t"/>
            <a:pathLst>
              <a:path extrusionOk="0" h="13" w="25">
                <a:moveTo>
                  <a:pt x="1" y="1"/>
                </a:moveTo>
                <a:lnTo>
                  <a:pt x="12" y="13"/>
                </a:lnTo>
                <a:cubicBezTo>
                  <a:pt x="12" y="1"/>
                  <a:pt x="24" y="1"/>
                  <a:pt x="24"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5"/>
          <p:cNvSpPr/>
          <p:nvPr/>
        </p:nvSpPr>
        <p:spPr>
          <a:xfrm rot="1290219">
            <a:off x="6354145" y="2339525"/>
            <a:ext cx="663" cy="2165"/>
          </a:xfrm>
          <a:custGeom>
            <a:rect b="b" l="l" r="r" t="t"/>
            <a:pathLst>
              <a:path extrusionOk="0" h="49" w="13">
                <a:moveTo>
                  <a:pt x="13" y="1"/>
                </a:moveTo>
                <a:lnTo>
                  <a:pt x="13" y="1"/>
                </a:lnTo>
                <a:cubicBezTo>
                  <a:pt x="1" y="25"/>
                  <a:pt x="1" y="36"/>
                  <a:pt x="1" y="48"/>
                </a:cubicBezTo>
                <a:cubicBezTo>
                  <a:pt x="1" y="36"/>
                  <a:pt x="13" y="13"/>
                  <a:pt x="1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5"/>
          <p:cNvSpPr/>
          <p:nvPr/>
        </p:nvSpPr>
        <p:spPr>
          <a:xfrm rot="1290219">
            <a:off x="4533602" y="2483858"/>
            <a:ext cx="1224" cy="265"/>
          </a:xfrm>
          <a:custGeom>
            <a:rect b="b" l="l" r="r" t="t"/>
            <a:pathLst>
              <a:path extrusionOk="0" h="6" w="24">
                <a:moveTo>
                  <a:pt x="11" y="1"/>
                </a:moveTo>
                <a:cubicBezTo>
                  <a:pt x="3" y="1"/>
                  <a:pt x="0" y="6"/>
                  <a:pt x="24" y="6"/>
                </a:cubicBezTo>
                <a:cubicBezTo>
                  <a:pt x="20" y="2"/>
                  <a:pt x="15" y="1"/>
                  <a:pt x="1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5"/>
          <p:cNvSpPr/>
          <p:nvPr/>
        </p:nvSpPr>
        <p:spPr>
          <a:xfrm rot="1290219">
            <a:off x="6514816" y="2434969"/>
            <a:ext cx="1887" cy="44"/>
          </a:xfrm>
          <a:custGeom>
            <a:rect b="b" l="l" r="r" t="t"/>
            <a:pathLst>
              <a:path extrusionOk="0" h="1" w="37">
                <a:moveTo>
                  <a:pt x="36" y="1"/>
                </a:moveTo>
                <a:lnTo>
                  <a:pt x="1" y="1"/>
                </a:lnTo>
                <a:cubicBezTo>
                  <a:pt x="13" y="1"/>
                  <a:pt x="25" y="1"/>
                  <a:pt x="36"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5"/>
          <p:cNvSpPr/>
          <p:nvPr/>
        </p:nvSpPr>
        <p:spPr>
          <a:xfrm rot="1290219">
            <a:off x="6190186" y="2216683"/>
            <a:ext cx="6733" cy="4772"/>
          </a:xfrm>
          <a:custGeom>
            <a:rect b="b" l="l" r="r" t="t"/>
            <a:pathLst>
              <a:path extrusionOk="0" h="108" w="132">
                <a:moveTo>
                  <a:pt x="84" y="0"/>
                </a:moveTo>
                <a:cubicBezTo>
                  <a:pt x="36" y="12"/>
                  <a:pt x="84" y="84"/>
                  <a:pt x="1" y="84"/>
                </a:cubicBezTo>
                <a:cubicBezTo>
                  <a:pt x="13" y="96"/>
                  <a:pt x="36" y="96"/>
                  <a:pt x="48" y="107"/>
                </a:cubicBezTo>
                <a:cubicBezTo>
                  <a:pt x="36" y="72"/>
                  <a:pt x="72" y="60"/>
                  <a:pt x="108" y="48"/>
                </a:cubicBezTo>
                <a:lnTo>
                  <a:pt x="120" y="60"/>
                </a:lnTo>
                <a:cubicBezTo>
                  <a:pt x="120" y="36"/>
                  <a:pt x="132" y="36"/>
                  <a:pt x="8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5"/>
          <p:cNvSpPr/>
          <p:nvPr/>
        </p:nvSpPr>
        <p:spPr>
          <a:xfrm rot="1290219">
            <a:off x="6191668" y="2221270"/>
            <a:ext cx="1887" cy="1635"/>
          </a:xfrm>
          <a:custGeom>
            <a:rect b="b" l="l" r="r" t="t"/>
            <a:pathLst>
              <a:path extrusionOk="0" h="37" w="37">
                <a:moveTo>
                  <a:pt x="0" y="0"/>
                </a:moveTo>
                <a:cubicBezTo>
                  <a:pt x="0" y="12"/>
                  <a:pt x="0" y="12"/>
                  <a:pt x="0" y="12"/>
                </a:cubicBezTo>
                <a:cubicBezTo>
                  <a:pt x="0" y="12"/>
                  <a:pt x="0" y="24"/>
                  <a:pt x="12" y="24"/>
                </a:cubicBezTo>
                <a:cubicBezTo>
                  <a:pt x="24" y="24"/>
                  <a:pt x="24" y="36"/>
                  <a:pt x="36" y="36"/>
                </a:cubicBezTo>
                <a:cubicBezTo>
                  <a:pt x="24" y="24"/>
                  <a:pt x="12" y="12"/>
                  <a:pt x="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5"/>
          <p:cNvSpPr/>
          <p:nvPr/>
        </p:nvSpPr>
        <p:spPr>
          <a:xfrm rot="1290219">
            <a:off x="6369449" y="2365317"/>
            <a:ext cx="663" cy="2165"/>
          </a:xfrm>
          <a:custGeom>
            <a:rect b="b" l="l" r="r" t="t"/>
            <a:pathLst>
              <a:path extrusionOk="0" h="49" w="13">
                <a:moveTo>
                  <a:pt x="12" y="0"/>
                </a:moveTo>
                <a:cubicBezTo>
                  <a:pt x="12" y="24"/>
                  <a:pt x="0" y="36"/>
                  <a:pt x="0" y="48"/>
                </a:cubicBezTo>
                <a:cubicBezTo>
                  <a:pt x="12" y="24"/>
                  <a:pt x="12" y="12"/>
                  <a:pt x="1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5"/>
          <p:cNvSpPr/>
          <p:nvPr/>
        </p:nvSpPr>
        <p:spPr>
          <a:xfrm rot="1290219">
            <a:off x="6219819" y="2248282"/>
            <a:ext cx="2499" cy="2165"/>
          </a:xfrm>
          <a:custGeom>
            <a:rect b="b" l="l" r="r" t="t"/>
            <a:pathLst>
              <a:path extrusionOk="0" h="49" w="49">
                <a:moveTo>
                  <a:pt x="1" y="1"/>
                </a:moveTo>
                <a:lnTo>
                  <a:pt x="1" y="1"/>
                </a:lnTo>
                <a:cubicBezTo>
                  <a:pt x="13" y="13"/>
                  <a:pt x="13" y="25"/>
                  <a:pt x="25" y="37"/>
                </a:cubicBezTo>
                <a:cubicBezTo>
                  <a:pt x="37" y="37"/>
                  <a:pt x="37" y="37"/>
                  <a:pt x="49" y="48"/>
                </a:cubicBezTo>
                <a:lnTo>
                  <a:pt x="1"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5"/>
          <p:cNvSpPr/>
          <p:nvPr/>
        </p:nvSpPr>
        <p:spPr>
          <a:xfrm rot="1290219">
            <a:off x="6108676" y="2192592"/>
            <a:ext cx="5968" cy="1458"/>
          </a:xfrm>
          <a:custGeom>
            <a:rect b="b" l="l" r="r" t="t"/>
            <a:pathLst>
              <a:path extrusionOk="0" h="33" w="117">
                <a:moveTo>
                  <a:pt x="109" y="0"/>
                </a:moveTo>
                <a:cubicBezTo>
                  <a:pt x="101" y="0"/>
                  <a:pt x="83" y="10"/>
                  <a:pt x="62" y="10"/>
                </a:cubicBezTo>
                <a:cubicBezTo>
                  <a:pt x="54" y="10"/>
                  <a:pt x="45" y="8"/>
                  <a:pt x="37" y="4"/>
                </a:cubicBezTo>
                <a:lnTo>
                  <a:pt x="1" y="28"/>
                </a:lnTo>
                <a:cubicBezTo>
                  <a:pt x="13" y="32"/>
                  <a:pt x="25" y="33"/>
                  <a:pt x="37" y="33"/>
                </a:cubicBezTo>
                <a:cubicBezTo>
                  <a:pt x="60" y="33"/>
                  <a:pt x="84" y="28"/>
                  <a:pt x="108" y="28"/>
                </a:cubicBezTo>
                <a:cubicBezTo>
                  <a:pt x="117" y="6"/>
                  <a:pt x="116" y="0"/>
                  <a:pt x="109"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5"/>
          <p:cNvSpPr/>
          <p:nvPr/>
        </p:nvSpPr>
        <p:spPr>
          <a:xfrm rot="1290219">
            <a:off x="6201007" y="2232925"/>
            <a:ext cx="7957" cy="4330"/>
          </a:xfrm>
          <a:custGeom>
            <a:rect b="b" l="l" r="r" t="t"/>
            <a:pathLst>
              <a:path extrusionOk="0" h="98" w="156">
                <a:moveTo>
                  <a:pt x="9" y="1"/>
                </a:moveTo>
                <a:cubicBezTo>
                  <a:pt x="6" y="1"/>
                  <a:pt x="3" y="1"/>
                  <a:pt x="0" y="2"/>
                </a:cubicBezTo>
                <a:cubicBezTo>
                  <a:pt x="60" y="38"/>
                  <a:pt x="108" y="62"/>
                  <a:pt x="155" y="98"/>
                </a:cubicBezTo>
                <a:lnTo>
                  <a:pt x="119" y="62"/>
                </a:lnTo>
                <a:cubicBezTo>
                  <a:pt x="86" y="62"/>
                  <a:pt x="43" y="1"/>
                  <a:pt x="9"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5"/>
          <p:cNvSpPr/>
          <p:nvPr/>
        </p:nvSpPr>
        <p:spPr>
          <a:xfrm rot="1290219">
            <a:off x="4590333" y="2216627"/>
            <a:ext cx="4285" cy="11091"/>
          </a:xfrm>
          <a:custGeom>
            <a:rect b="b" l="l" r="r" t="t"/>
            <a:pathLst>
              <a:path extrusionOk="0" h="251" w="84">
                <a:moveTo>
                  <a:pt x="1" y="0"/>
                </a:moveTo>
                <a:lnTo>
                  <a:pt x="1" y="0"/>
                </a:lnTo>
                <a:cubicBezTo>
                  <a:pt x="24" y="84"/>
                  <a:pt x="1" y="131"/>
                  <a:pt x="12" y="250"/>
                </a:cubicBezTo>
                <a:lnTo>
                  <a:pt x="48" y="155"/>
                </a:lnTo>
                <a:lnTo>
                  <a:pt x="60" y="179"/>
                </a:lnTo>
                <a:cubicBezTo>
                  <a:pt x="60" y="167"/>
                  <a:pt x="72" y="143"/>
                  <a:pt x="84" y="131"/>
                </a:cubicBezTo>
                <a:cubicBezTo>
                  <a:pt x="72" y="36"/>
                  <a:pt x="36" y="24"/>
                  <a:pt x="1"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5"/>
          <p:cNvSpPr/>
          <p:nvPr/>
        </p:nvSpPr>
        <p:spPr>
          <a:xfrm rot="1290219">
            <a:off x="6484182" y="2354793"/>
            <a:ext cx="3060" cy="2254"/>
          </a:xfrm>
          <a:custGeom>
            <a:rect b="b" l="l" r="r" t="t"/>
            <a:pathLst>
              <a:path extrusionOk="0" h="51" w="60">
                <a:moveTo>
                  <a:pt x="16" y="1"/>
                </a:moveTo>
                <a:cubicBezTo>
                  <a:pt x="12" y="1"/>
                  <a:pt x="12" y="4"/>
                  <a:pt x="18" y="14"/>
                </a:cubicBezTo>
                <a:cubicBezTo>
                  <a:pt x="1" y="23"/>
                  <a:pt x="48" y="51"/>
                  <a:pt x="55" y="51"/>
                </a:cubicBezTo>
                <a:cubicBezTo>
                  <a:pt x="57" y="51"/>
                  <a:pt x="55" y="47"/>
                  <a:pt x="42" y="38"/>
                </a:cubicBezTo>
                <a:cubicBezTo>
                  <a:pt x="59" y="29"/>
                  <a:pt x="25" y="1"/>
                  <a:pt x="16"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5"/>
          <p:cNvSpPr/>
          <p:nvPr/>
        </p:nvSpPr>
        <p:spPr>
          <a:xfrm rot="1290219">
            <a:off x="6484128" y="2334620"/>
            <a:ext cx="9743" cy="2254"/>
          </a:xfrm>
          <a:custGeom>
            <a:rect b="b" l="l" r="r" t="t"/>
            <a:pathLst>
              <a:path extrusionOk="0" h="51" w="191">
                <a:moveTo>
                  <a:pt x="13" y="1"/>
                </a:moveTo>
                <a:cubicBezTo>
                  <a:pt x="5" y="1"/>
                  <a:pt x="0" y="4"/>
                  <a:pt x="0" y="14"/>
                </a:cubicBezTo>
                <a:cubicBezTo>
                  <a:pt x="24" y="38"/>
                  <a:pt x="143" y="50"/>
                  <a:pt x="191" y="50"/>
                </a:cubicBezTo>
                <a:cubicBezTo>
                  <a:pt x="155" y="50"/>
                  <a:pt x="107" y="26"/>
                  <a:pt x="72" y="14"/>
                </a:cubicBezTo>
                <a:cubicBezTo>
                  <a:pt x="44" y="7"/>
                  <a:pt x="25" y="1"/>
                  <a:pt x="1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5"/>
          <p:cNvSpPr/>
          <p:nvPr/>
        </p:nvSpPr>
        <p:spPr>
          <a:xfrm rot="1290219">
            <a:off x="6295459" y="2360911"/>
            <a:ext cx="5509" cy="4772"/>
          </a:xfrm>
          <a:custGeom>
            <a:rect b="b" l="l" r="r" t="t"/>
            <a:pathLst>
              <a:path extrusionOk="0" h="108" w="108">
                <a:moveTo>
                  <a:pt x="107" y="0"/>
                </a:moveTo>
                <a:cubicBezTo>
                  <a:pt x="95" y="12"/>
                  <a:pt x="60" y="12"/>
                  <a:pt x="72" y="36"/>
                </a:cubicBezTo>
                <a:cubicBezTo>
                  <a:pt x="48" y="36"/>
                  <a:pt x="0" y="84"/>
                  <a:pt x="0" y="108"/>
                </a:cubicBezTo>
                <a:cubicBezTo>
                  <a:pt x="36" y="72"/>
                  <a:pt x="72" y="48"/>
                  <a:pt x="107"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5"/>
          <p:cNvSpPr/>
          <p:nvPr/>
        </p:nvSpPr>
        <p:spPr>
          <a:xfrm rot="1290219">
            <a:off x="6318116" y="2358689"/>
            <a:ext cx="3673" cy="2651"/>
          </a:xfrm>
          <a:custGeom>
            <a:rect b="b" l="l" r="r" t="t"/>
            <a:pathLst>
              <a:path extrusionOk="0" h="60" w="72">
                <a:moveTo>
                  <a:pt x="48" y="0"/>
                </a:moveTo>
                <a:cubicBezTo>
                  <a:pt x="36" y="36"/>
                  <a:pt x="0" y="48"/>
                  <a:pt x="24" y="60"/>
                </a:cubicBezTo>
                <a:cubicBezTo>
                  <a:pt x="48" y="60"/>
                  <a:pt x="71" y="0"/>
                  <a:pt x="48"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5"/>
          <p:cNvSpPr/>
          <p:nvPr/>
        </p:nvSpPr>
        <p:spPr>
          <a:xfrm rot="1290219">
            <a:off x="6264326" y="2325537"/>
            <a:ext cx="3111" cy="2916"/>
          </a:xfrm>
          <a:custGeom>
            <a:rect b="b" l="l" r="r" t="t"/>
            <a:pathLst>
              <a:path extrusionOk="0" h="66" w="61">
                <a:moveTo>
                  <a:pt x="21" y="1"/>
                </a:moveTo>
                <a:cubicBezTo>
                  <a:pt x="15" y="1"/>
                  <a:pt x="8" y="6"/>
                  <a:pt x="1" y="18"/>
                </a:cubicBezTo>
                <a:cubicBezTo>
                  <a:pt x="24" y="65"/>
                  <a:pt x="24" y="30"/>
                  <a:pt x="60" y="65"/>
                </a:cubicBezTo>
                <a:cubicBezTo>
                  <a:pt x="44" y="25"/>
                  <a:pt x="33" y="1"/>
                  <a:pt x="2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5"/>
          <p:cNvSpPr/>
          <p:nvPr/>
        </p:nvSpPr>
        <p:spPr>
          <a:xfrm rot="1290219">
            <a:off x="6264112" y="2320129"/>
            <a:ext cx="663" cy="2695"/>
          </a:xfrm>
          <a:custGeom>
            <a:rect b="b" l="l" r="r" t="t"/>
            <a:pathLst>
              <a:path extrusionOk="0" h="61" w="13">
                <a:moveTo>
                  <a:pt x="13" y="1"/>
                </a:moveTo>
                <a:lnTo>
                  <a:pt x="1" y="60"/>
                </a:lnTo>
                <a:lnTo>
                  <a:pt x="13" y="36"/>
                </a:lnTo>
                <a:lnTo>
                  <a:pt x="13"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5"/>
          <p:cNvSpPr/>
          <p:nvPr/>
        </p:nvSpPr>
        <p:spPr>
          <a:xfrm rot="1290219">
            <a:off x="6261155" y="2304691"/>
            <a:ext cx="1224" cy="751"/>
          </a:xfrm>
          <a:custGeom>
            <a:rect b="b" l="l" r="r" t="t"/>
            <a:pathLst>
              <a:path extrusionOk="0" h="17" w="24">
                <a:moveTo>
                  <a:pt x="3" y="0"/>
                </a:moveTo>
                <a:cubicBezTo>
                  <a:pt x="1" y="0"/>
                  <a:pt x="0" y="2"/>
                  <a:pt x="0" y="5"/>
                </a:cubicBezTo>
                <a:cubicBezTo>
                  <a:pt x="12" y="5"/>
                  <a:pt x="12" y="17"/>
                  <a:pt x="24" y="17"/>
                </a:cubicBezTo>
                <a:cubicBezTo>
                  <a:pt x="16" y="9"/>
                  <a:pt x="7" y="0"/>
                  <a:pt x="3"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5"/>
          <p:cNvSpPr/>
          <p:nvPr/>
        </p:nvSpPr>
        <p:spPr>
          <a:xfrm rot="1290219">
            <a:off x="6262376" y="2306568"/>
            <a:ext cx="1275" cy="1060"/>
          </a:xfrm>
          <a:custGeom>
            <a:rect b="b" l="l" r="r" t="t"/>
            <a:pathLst>
              <a:path extrusionOk="0" h="24" w="25">
                <a:moveTo>
                  <a:pt x="1" y="0"/>
                </a:moveTo>
                <a:cubicBezTo>
                  <a:pt x="1" y="12"/>
                  <a:pt x="13" y="12"/>
                  <a:pt x="1" y="24"/>
                </a:cubicBezTo>
                <a:lnTo>
                  <a:pt x="25" y="24"/>
                </a:lnTo>
                <a:cubicBezTo>
                  <a:pt x="13" y="12"/>
                  <a:pt x="1" y="12"/>
                  <a:pt x="1"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5"/>
          <p:cNvSpPr/>
          <p:nvPr/>
        </p:nvSpPr>
        <p:spPr>
          <a:xfrm rot="1290219">
            <a:off x="6258943" y="2300004"/>
            <a:ext cx="3111" cy="4198"/>
          </a:xfrm>
          <a:custGeom>
            <a:rect b="b" l="l" r="r" t="t"/>
            <a:pathLst>
              <a:path extrusionOk="0" h="95" w="61">
                <a:moveTo>
                  <a:pt x="1" y="1"/>
                </a:moveTo>
                <a:lnTo>
                  <a:pt x="1" y="84"/>
                </a:lnTo>
                <a:cubicBezTo>
                  <a:pt x="10" y="92"/>
                  <a:pt x="16" y="95"/>
                  <a:pt x="19" y="95"/>
                </a:cubicBezTo>
                <a:cubicBezTo>
                  <a:pt x="35" y="95"/>
                  <a:pt x="3" y="30"/>
                  <a:pt x="36" y="30"/>
                </a:cubicBezTo>
                <a:cubicBezTo>
                  <a:pt x="42" y="30"/>
                  <a:pt x="50" y="32"/>
                  <a:pt x="60" y="37"/>
                </a:cubicBezTo>
                <a:lnTo>
                  <a:pt x="1"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5"/>
          <p:cNvSpPr/>
          <p:nvPr/>
        </p:nvSpPr>
        <p:spPr>
          <a:xfrm rot="1290219">
            <a:off x="6248535" y="2287122"/>
            <a:ext cx="4336" cy="3712"/>
          </a:xfrm>
          <a:custGeom>
            <a:rect b="b" l="l" r="r" t="t"/>
            <a:pathLst>
              <a:path extrusionOk="0" h="84" w="85">
                <a:moveTo>
                  <a:pt x="1" y="0"/>
                </a:moveTo>
                <a:lnTo>
                  <a:pt x="1" y="0"/>
                </a:lnTo>
                <a:cubicBezTo>
                  <a:pt x="25" y="24"/>
                  <a:pt x="13" y="84"/>
                  <a:pt x="60" y="84"/>
                </a:cubicBezTo>
                <a:cubicBezTo>
                  <a:pt x="84" y="84"/>
                  <a:pt x="37" y="12"/>
                  <a:pt x="1"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5"/>
          <p:cNvSpPr/>
          <p:nvPr/>
        </p:nvSpPr>
        <p:spPr>
          <a:xfrm rot="1290219">
            <a:off x="6228805" y="2247574"/>
            <a:ext cx="4387" cy="2828"/>
          </a:xfrm>
          <a:custGeom>
            <a:rect b="b" l="l" r="r" t="t"/>
            <a:pathLst>
              <a:path extrusionOk="0" h="64" w="86">
                <a:moveTo>
                  <a:pt x="49" y="1"/>
                </a:moveTo>
                <a:cubicBezTo>
                  <a:pt x="22" y="1"/>
                  <a:pt x="0" y="22"/>
                  <a:pt x="39" y="50"/>
                </a:cubicBezTo>
                <a:lnTo>
                  <a:pt x="39" y="50"/>
                </a:lnTo>
                <a:cubicBezTo>
                  <a:pt x="46" y="39"/>
                  <a:pt x="36" y="4"/>
                  <a:pt x="57" y="4"/>
                </a:cubicBezTo>
                <a:cubicBezTo>
                  <a:pt x="63" y="4"/>
                  <a:pt x="72" y="7"/>
                  <a:pt x="86" y="15"/>
                </a:cubicBezTo>
                <a:cubicBezTo>
                  <a:pt x="76" y="5"/>
                  <a:pt x="62" y="1"/>
                  <a:pt x="49" y="1"/>
                </a:cubicBezTo>
                <a:close/>
                <a:moveTo>
                  <a:pt x="39" y="50"/>
                </a:moveTo>
                <a:cubicBezTo>
                  <a:pt x="39" y="50"/>
                  <a:pt x="39" y="51"/>
                  <a:pt x="38" y="51"/>
                </a:cubicBezTo>
                <a:lnTo>
                  <a:pt x="62" y="63"/>
                </a:lnTo>
                <a:cubicBezTo>
                  <a:pt x="53" y="59"/>
                  <a:pt x="45" y="54"/>
                  <a:pt x="39" y="5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5"/>
          <p:cNvSpPr/>
          <p:nvPr/>
        </p:nvSpPr>
        <p:spPr>
          <a:xfrm rot="1290219">
            <a:off x="6203879" y="2224975"/>
            <a:ext cx="4897" cy="1856"/>
          </a:xfrm>
          <a:custGeom>
            <a:rect b="b" l="l" r="r" t="t"/>
            <a:pathLst>
              <a:path extrusionOk="0" h="42" w="96">
                <a:moveTo>
                  <a:pt x="0" y="1"/>
                </a:moveTo>
                <a:lnTo>
                  <a:pt x="12" y="25"/>
                </a:lnTo>
                <a:cubicBezTo>
                  <a:pt x="38" y="33"/>
                  <a:pt x="69" y="41"/>
                  <a:pt x="85" y="41"/>
                </a:cubicBezTo>
                <a:cubicBezTo>
                  <a:pt x="92" y="41"/>
                  <a:pt x="96" y="40"/>
                  <a:pt x="96" y="36"/>
                </a:cubicBezTo>
                <a:lnTo>
                  <a:pt x="0"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5"/>
          <p:cNvSpPr/>
          <p:nvPr/>
        </p:nvSpPr>
        <p:spPr>
          <a:xfrm rot="1290219">
            <a:off x="6198699" y="2232295"/>
            <a:ext cx="6121" cy="3712"/>
          </a:xfrm>
          <a:custGeom>
            <a:rect b="b" l="l" r="r" t="t"/>
            <a:pathLst>
              <a:path extrusionOk="0" h="84" w="120">
                <a:moveTo>
                  <a:pt x="1" y="0"/>
                </a:moveTo>
                <a:cubicBezTo>
                  <a:pt x="1" y="60"/>
                  <a:pt x="72" y="36"/>
                  <a:pt x="120" y="84"/>
                </a:cubicBezTo>
                <a:cubicBezTo>
                  <a:pt x="72" y="36"/>
                  <a:pt x="72" y="36"/>
                  <a:pt x="1"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5"/>
          <p:cNvSpPr/>
          <p:nvPr/>
        </p:nvSpPr>
        <p:spPr>
          <a:xfrm rot="1290219">
            <a:off x="6202290" y="2219701"/>
            <a:ext cx="4795" cy="2298"/>
          </a:xfrm>
          <a:custGeom>
            <a:rect b="b" l="l" r="r" t="t"/>
            <a:pathLst>
              <a:path extrusionOk="0" h="52" w="94">
                <a:moveTo>
                  <a:pt x="17" y="0"/>
                </a:moveTo>
                <a:cubicBezTo>
                  <a:pt x="11" y="0"/>
                  <a:pt x="5" y="1"/>
                  <a:pt x="1" y="3"/>
                </a:cubicBezTo>
                <a:cubicBezTo>
                  <a:pt x="37" y="3"/>
                  <a:pt x="72" y="27"/>
                  <a:pt x="84" y="51"/>
                </a:cubicBezTo>
                <a:cubicBezTo>
                  <a:pt x="94" y="22"/>
                  <a:pt x="47" y="0"/>
                  <a:pt x="17"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5"/>
          <p:cNvSpPr/>
          <p:nvPr/>
        </p:nvSpPr>
        <p:spPr>
          <a:xfrm rot="1290219">
            <a:off x="6186779" y="2209377"/>
            <a:ext cx="17037" cy="6495"/>
          </a:xfrm>
          <a:custGeom>
            <a:rect b="b" l="l" r="r" t="t"/>
            <a:pathLst>
              <a:path extrusionOk="0" h="147" w="334">
                <a:moveTo>
                  <a:pt x="39" y="1"/>
                </a:moveTo>
                <a:cubicBezTo>
                  <a:pt x="29" y="1"/>
                  <a:pt x="21" y="2"/>
                  <a:pt x="12" y="4"/>
                </a:cubicBezTo>
                <a:cubicBezTo>
                  <a:pt x="24" y="27"/>
                  <a:pt x="36" y="87"/>
                  <a:pt x="1" y="99"/>
                </a:cubicBezTo>
                <a:cubicBezTo>
                  <a:pt x="21" y="103"/>
                  <a:pt x="41" y="105"/>
                  <a:pt x="60" y="105"/>
                </a:cubicBezTo>
                <a:cubicBezTo>
                  <a:pt x="94" y="105"/>
                  <a:pt x="124" y="100"/>
                  <a:pt x="148" y="100"/>
                </a:cubicBezTo>
                <a:cubicBezTo>
                  <a:pt x="181" y="100"/>
                  <a:pt x="204" y="108"/>
                  <a:pt x="215" y="146"/>
                </a:cubicBezTo>
                <a:lnTo>
                  <a:pt x="334" y="111"/>
                </a:lnTo>
                <a:cubicBezTo>
                  <a:pt x="312" y="98"/>
                  <a:pt x="295" y="94"/>
                  <a:pt x="282" y="94"/>
                </a:cubicBezTo>
                <a:cubicBezTo>
                  <a:pt x="257" y="94"/>
                  <a:pt x="244" y="109"/>
                  <a:pt x="223" y="109"/>
                </a:cubicBezTo>
                <a:cubicBezTo>
                  <a:pt x="214" y="109"/>
                  <a:pt x="204" y="107"/>
                  <a:pt x="191" y="99"/>
                </a:cubicBezTo>
                <a:cubicBezTo>
                  <a:pt x="167" y="75"/>
                  <a:pt x="215" y="87"/>
                  <a:pt x="191" y="63"/>
                </a:cubicBezTo>
                <a:cubicBezTo>
                  <a:pt x="142" y="24"/>
                  <a:pt x="84" y="1"/>
                  <a:pt x="39"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5"/>
          <p:cNvSpPr/>
          <p:nvPr/>
        </p:nvSpPr>
        <p:spPr>
          <a:xfrm rot="1290219">
            <a:off x="6194084" y="2223642"/>
            <a:ext cx="6121" cy="2121"/>
          </a:xfrm>
          <a:custGeom>
            <a:rect b="b" l="l" r="r" t="t"/>
            <a:pathLst>
              <a:path extrusionOk="0" h="48" w="120">
                <a:moveTo>
                  <a:pt x="84" y="0"/>
                </a:moveTo>
                <a:cubicBezTo>
                  <a:pt x="84" y="10"/>
                  <a:pt x="76" y="14"/>
                  <a:pt x="63" y="14"/>
                </a:cubicBezTo>
                <a:cubicBezTo>
                  <a:pt x="46" y="14"/>
                  <a:pt x="21" y="7"/>
                  <a:pt x="1" y="0"/>
                </a:cubicBezTo>
                <a:lnTo>
                  <a:pt x="1" y="0"/>
                </a:lnTo>
                <a:cubicBezTo>
                  <a:pt x="1" y="40"/>
                  <a:pt x="31" y="47"/>
                  <a:pt x="61" y="47"/>
                </a:cubicBezTo>
                <a:cubicBezTo>
                  <a:pt x="76" y="47"/>
                  <a:pt x="90" y="45"/>
                  <a:pt x="102" y="45"/>
                </a:cubicBezTo>
                <a:cubicBezTo>
                  <a:pt x="109" y="45"/>
                  <a:pt x="116" y="46"/>
                  <a:pt x="120" y="48"/>
                </a:cubicBezTo>
                <a:cubicBezTo>
                  <a:pt x="108" y="24"/>
                  <a:pt x="96" y="12"/>
                  <a:pt x="8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5"/>
          <p:cNvSpPr/>
          <p:nvPr/>
        </p:nvSpPr>
        <p:spPr>
          <a:xfrm rot="1290219">
            <a:off x="6163522" y="2194746"/>
            <a:ext cx="6733" cy="574"/>
          </a:xfrm>
          <a:custGeom>
            <a:rect b="b" l="l" r="r" t="t"/>
            <a:pathLst>
              <a:path extrusionOk="0" h="13" w="132">
                <a:moveTo>
                  <a:pt x="1" y="0"/>
                </a:moveTo>
                <a:lnTo>
                  <a:pt x="48" y="12"/>
                </a:lnTo>
                <a:lnTo>
                  <a:pt x="132" y="12"/>
                </a:lnTo>
                <a:cubicBezTo>
                  <a:pt x="84" y="12"/>
                  <a:pt x="48" y="0"/>
                  <a:pt x="1"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5"/>
          <p:cNvSpPr/>
          <p:nvPr/>
        </p:nvSpPr>
        <p:spPr>
          <a:xfrm rot="1290219">
            <a:off x="6161820" y="2192128"/>
            <a:ext cx="5509" cy="574"/>
          </a:xfrm>
          <a:custGeom>
            <a:rect b="b" l="l" r="r" t="t"/>
            <a:pathLst>
              <a:path extrusionOk="0" h="13" w="108">
                <a:moveTo>
                  <a:pt x="107" y="0"/>
                </a:moveTo>
                <a:cubicBezTo>
                  <a:pt x="72" y="0"/>
                  <a:pt x="36" y="12"/>
                  <a:pt x="0" y="12"/>
                </a:cubicBezTo>
                <a:lnTo>
                  <a:pt x="107" y="12"/>
                </a:lnTo>
                <a:lnTo>
                  <a:pt x="107"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5"/>
          <p:cNvSpPr/>
          <p:nvPr/>
        </p:nvSpPr>
        <p:spPr>
          <a:xfrm rot="1290219">
            <a:off x="6161107" y="2190570"/>
            <a:ext cx="4897" cy="44"/>
          </a:xfrm>
          <a:custGeom>
            <a:rect b="b" l="l" r="r" t="t"/>
            <a:pathLst>
              <a:path extrusionOk="0" h="1" w="96">
                <a:moveTo>
                  <a:pt x="0" y="1"/>
                </a:moveTo>
                <a:lnTo>
                  <a:pt x="12" y="1"/>
                </a:lnTo>
                <a:lnTo>
                  <a:pt x="96"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5"/>
          <p:cNvSpPr/>
          <p:nvPr/>
        </p:nvSpPr>
        <p:spPr>
          <a:xfrm rot="1290219">
            <a:off x="6149163" y="2183372"/>
            <a:ext cx="6121" cy="1767"/>
          </a:xfrm>
          <a:custGeom>
            <a:rect b="b" l="l" r="r" t="t"/>
            <a:pathLst>
              <a:path extrusionOk="0" h="40" w="120">
                <a:moveTo>
                  <a:pt x="0" y="0"/>
                </a:moveTo>
                <a:lnTo>
                  <a:pt x="24" y="24"/>
                </a:lnTo>
                <a:cubicBezTo>
                  <a:pt x="48" y="24"/>
                  <a:pt x="82" y="40"/>
                  <a:pt x="103" y="40"/>
                </a:cubicBezTo>
                <a:cubicBezTo>
                  <a:pt x="113" y="40"/>
                  <a:pt x="119" y="36"/>
                  <a:pt x="119" y="24"/>
                </a:cubicBezTo>
                <a:lnTo>
                  <a:pt x="119" y="24"/>
                </a:lnTo>
                <a:cubicBezTo>
                  <a:pt x="110" y="27"/>
                  <a:pt x="99" y="29"/>
                  <a:pt x="87" y="29"/>
                </a:cubicBezTo>
                <a:cubicBezTo>
                  <a:pt x="54" y="29"/>
                  <a:pt x="18" y="18"/>
                  <a:pt x="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5"/>
          <p:cNvSpPr/>
          <p:nvPr/>
        </p:nvSpPr>
        <p:spPr>
          <a:xfrm rot="1290219">
            <a:off x="6389173" y="2267970"/>
            <a:ext cx="2448" cy="2165"/>
          </a:xfrm>
          <a:custGeom>
            <a:rect b="b" l="l" r="r" t="t"/>
            <a:pathLst>
              <a:path extrusionOk="0" h="49" w="48">
                <a:moveTo>
                  <a:pt x="3" y="42"/>
                </a:moveTo>
                <a:cubicBezTo>
                  <a:pt x="1" y="44"/>
                  <a:pt x="0" y="46"/>
                  <a:pt x="0" y="48"/>
                </a:cubicBezTo>
                <a:lnTo>
                  <a:pt x="3" y="42"/>
                </a:lnTo>
                <a:close/>
                <a:moveTo>
                  <a:pt x="24" y="1"/>
                </a:moveTo>
                <a:lnTo>
                  <a:pt x="3" y="42"/>
                </a:lnTo>
                <a:lnTo>
                  <a:pt x="3" y="42"/>
                </a:lnTo>
                <a:cubicBezTo>
                  <a:pt x="6" y="40"/>
                  <a:pt x="9" y="39"/>
                  <a:pt x="14" y="39"/>
                </a:cubicBezTo>
                <a:cubicBezTo>
                  <a:pt x="21" y="39"/>
                  <a:pt x="30" y="42"/>
                  <a:pt x="36" y="48"/>
                </a:cubicBezTo>
                <a:cubicBezTo>
                  <a:pt x="48" y="25"/>
                  <a:pt x="36" y="13"/>
                  <a:pt x="24"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5"/>
          <p:cNvSpPr/>
          <p:nvPr/>
        </p:nvSpPr>
        <p:spPr>
          <a:xfrm rot="1290219">
            <a:off x="6380028" y="2265154"/>
            <a:ext cx="9794" cy="2254"/>
          </a:xfrm>
          <a:custGeom>
            <a:rect b="b" l="l" r="r" t="t"/>
            <a:pathLst>
              <a:path extrusionOk="0" h="51" w="192">
                <a:moveTo>
                  <a:pt x="84" y="3"/>
                </a:moveTo>
                <a:lnTo>
                  <a:pt x="60" y="15"/>
                </a:lnTo>
                <a:cubicBezTo>
                  <a:pt x="61" y="15"/>
                  <a:pt x="62" y="15"/>
                  <a:pt x="62" y="15"/>
                </a:cubicBezTo>
                <a:lnTo>
                  <a:pt x="62" y="15"/>
                </a:lnTo>
                <a:lnTo>
                  <a:pt x="84" y="3"/>
                </a:lnTo>
                <a:close/>
                <a:moveTo>
                  <a:pt x="175" y="0"/>
                </a:moveTo>
                <a:cubicBezTo>
                  <a:pt x="147" y="0"/>
                  <a:pt x="115" y="17"/>
                  <a:pt x="81" y="17"/>
                </a:cubicBezTo>
                <a:cubicBezTo>
                  <a:pt x="75" y="17"/>
                  <a:pt x="69" y="17"/>
                  <a:pt x="62" y="15"/>
                </a:cubicBezTo>
                <a:lnTo>
                  <a:pt x="62" y="15"/>
                </a:lnTo>
                <a:lnTo>
                  <a:pt x="1" y="50"/>
                </a:lnTo>
                <a:cubicBezTo>
                  <a:pt x="96" y="50"/>
                  <a:pt x="108" y="15"/>
                  <a:pt x="191" y="3"/>
                </a:cubicBezTo>
                <a:cubicBezTo>
                  <a:pt x="186" y="1"/>
                  <a:pt x="181" y="0"/>
                  <a:pt x="175"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5"/>
          <p:cNvSpPr/>
          <p:nvPr/>
        </p:nvSpPr>
        <p:spPr>
          <a:xfrm rot="1290219">
            <a:off x="6345111" y="2151935"/>
            <a:ext cx="918" cy="884"/>
          </a:xfrm>
          <a:custGeom>
            <a:rect b="b" l="l" r="r" t="t"/>
            <a:pathLst>
              <a:path extrusionOk="0" h="20" w="18">
                <a:moveTo>
                  <a:pt x="16" y="1"/>
                </a:moveTo>
                <a:cubicBezTo>
                  <a:pt x="14" y="1"/>
                  <a:pt x="7" y="13"/>
                  <a:pt x="0" y="20"/>
                </a:cubicBezTo>
                <a:lnTo>
                  <a:pt x="12" y="20"/>
                </a:lnTo>
                <a:cubicBezTo>
                  <a:pt x="17" y="6"/>
                  <a:pt x="18" y="1"/>
                  <a:pt x="16"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5"/>
          <p:cNvSpPr/>
          <p:nvPr/>
        </p:nvSpPr>
        <p:spPr>
          <a:xfrm rot="1290219">
            <a:off x="6344505" y="2151956"/>
            <a:ext cx="612" cy="574"/>
          </a:xfrm>
          <a:custGeom>
            <a:rect b="b" l="l" r="r" t="t"/>
            <a:pathLst>
              <a:path extrusionOk="0" h="13" w="12">
                <a:moveTo>
                  <a:pt x="0" y="1"/>
                </a:moveTo>
                <a:cubicBezTo>
                  <a:pt x="0" y="13"/>
                  <a:pt x="12" y="13"/>
                  <a:pt x="12" y="13"/>
                </a:cubicBezTo>
                <a:lnTo>
                  <a:pt x="0"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5"/>
          <p:cNvSpPr/>
          <p:nvPr/>
        </p:nvSpPr>
        <p:spPr>
          <a:xfrm rot="1290219">
            <a:off x="6281160" y="2148927"/>
            <a:ext cx="51" cy="574"/>
          </a:xfrm>
          <a:custGeom>
            <a:rect b="b" l="l" r="r" t="t"/>
            <a:pathLst>
              <a:path extrusionOk="0" h="13" w="1">
                <a:moveTo>
                  <a:pt x="1" y="0"/>
                </a:moveTo>
                <a:cubicBezTo>
                  <a:pt x="1" y="0"/>
                  <a:pt x="1" y="0"/>
                  <a:pt x="1" y="0"/>
                </a:cubicBezTo>
                <a:cubicBezTo>
                  <a:pt x="1" y="0"/>
                  <a:pt x="1" y="12"/>
                  <a:pt x="1"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5"/>
          <p:cNvSpPr/>
          <p:nvPr/>
        </p:nvSpPr>
        <p:spPr>
          <a:xfrm rot="1290219">
            <a:off x="6265391" y="2148474"/>
            <a:ext cx="663" cy="574"/>
          </a:xfrm>
          <a:custGeom>
            <a:rect b="b" l="l" r="r" t="t"/>
            <a:pathLst>
              <a:path extrusionOk="0" h="13" w="13">
                <a:moveTo>
                  <a:pt x="1" y="0"/>
                </a:moveTo>
                <a:cubicBezTo>
                  <a:pt x="1" y="12"/>
                  <a:pt x="13" y="12"/>
                  <a:pt x="13" y="12"/>
                </a:cubicBezTo>
                <a:cubicBezTo>
                  <a:pt x="13" y="12"/>
                  <a:pt x="13" y="12"/>
                  <a:pt x="1"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5"/>
          <p:cNvSpPr/>
          <p:nvPr/>
        </p:nvSpPr>
        <p:spPr>
          <a:xfrm rot="1290219">
            <a:off x="6290403" y="2146032"/>
            <a:ext cx="1275" cy="574"/>
          </a:xfrm>
          <a:custGeom>
            <a:rect b="b" l="l" r="r" t="t"/>
            <a:pathLst>
              <a:path extrusionOk="0" h="13" w="25">
                <a:moveTo>
                  <a:pt x="0" y="0"/>
                </a:moveTo>
                <a:cubicBezTo>
                  <a:pt x="12" y="12"/>
                  <a:pt x="12" y="12"/>
                  <a:pt x="24" y="12"/>
                </a:cubicBezTo>
                <a:cubicBezTo>
                  <a:pt x="12" y="0"/>
                  <a:pt x="12" y="0"/>
                  <a:pt x="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5"/>
          <p:cNvSpPr/>
          <p:nvPr/>
        </p:nvSpPr>
        <p:spPr>
          <a:xfrm rot="1290219">
            <a:off x="6191421" y="2135113"/>
            <a:ext cx="663" cy="574"/>
          </a:xfrm>
          <a:custGeom>
            <a:rect b="b" l="l" r="r" t="t"/>
            <a:pathLst>
              <a:path extrusionOk="0" h="13" w="13">
                <a:moveTo>
                  <a:pt x="12" y="13"/>
                </a:moveTo>
                <a:cubicBezTo>
                  <a:pt x="12" y="13"/>
                  <a:pt x="12" y="13"/>
                  <a:pt x="0" y="1"/>
                </a:cubicBezTo>
                <a:lnTo>
                  <a:pt x="0" y="1"/>
                </a:lnTo>
                <a:lnTo>
                  <a:pt x="12" y="13"/>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5"/>
          <p:cNvSpPr/>
          <p:nvPr/>
        </p:nvSpPr>
        <p:spPr>
          <a:xfrm rot="1290219">
            <a:off x="6318339" y="2140428"/>
            <a:ext cx="51" cy="44"/>
          </a:xfrm>
          <a:custGeom>
            <a:rect b="b" l="l" r="r" t="t"/>
            <a:pathLst>
              <a:path extrusionOk="0" h="1" w="1">
                <a:moveTo>
                  <a:pt x="1" y="0"/>
                </a:moveTo>
                <a:lnTo>
                  <a:pt x="1" y="0"/>
                </a:lnTo>
                <a:cubicBezTo>
                  <a:pt x="1" y="0"/>
                  <a:pt x="1" y="0"/>
                  <a:pt x="1"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5"/>
          <p:cNvSpPr/>
          <p:nvPr/>
        </p:nvSpPr>
        <p:spPr>
          <a:xfrm rot="1290219">
            <a:off x="6314896" y="2139089"/>
            <a:ext cx="51" cy="530"/>
          </a:xfrm>
          <a:custGeom>
            <a:rect b="b" l="l" r="r" t="t"/>
            <a:pathLst>
              <a:path extrusionOk="0" h="12" w="1">
                <a:moveTo>
                  <a:pt x="0" y="12"/>
                </a:moveTo>
                <a:cubicBezTo>
                  <a:pt x="0" y="12"/>
                  <a:pt x="0" y="12"/>
                  <a:pt x="0" y="12"/>
                </a:cubicBezTo>
                <a:cubicBezTo>
                  <a:pt x="0" y="0"/>
                  <a:pt x="0" y="0"/>
                  <a:pt x="0" y="12"/>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5"/>
          <p:cNvSpPr/>
          <p:nvPr/>
        </p:nvSpPr>
        <p:spPr>
          <a:xfrm rot="1290219">
            <a:off x="6303040" y="2150317"/>
            <a:ext cx="663" cy="442"/>
          </a:xfrm>
          <a:custGeom>
            <a:rect b="b" l="l" r="r" t="t"/>
            <a:pathLst>
              <a:path extrusionOk="0" h="10" w="13">
                <a:moveTo>
                  <a:pt x="0" y="0"/>
                </a:moveTo>
                <a:cubicBezTo>
                  <a:pt x="6" y="6"/>
                  <a:pt x="9" y="9"/>
                  <a:pt x="11" y="9"/>
                </a:cubicBezTo>
                <a:cubicBezTo>
                  <a:pt x="12" y="9"/>
                  <a:pt x="12" y="6"/>
                  <a:pt x="1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5"/>
          <p:cNvSpPr/>
          <p:nvPr/>
        </p:nvSpPr>
        <p:spPr>
          <a:xfrm rot="1290219">
            <a:off x="6285303" y="2146009"/>
            <a:ext cx="51" cy="574"/>
          </a:xfrm>
          <a:custGeom>
            <a:rect b="b" l="l" r="r" t="t"/>
            <a:pathLst>
              <a:path extrusionOk="0" h="13" w="1">
                <a:moveTo>
                  <a:pt x="0" y="13"/>
                </a:moveTo>
                <a:cubicBezTo>
                  <a:pt x="0" y="13"/>
                  <a:pt x="0" y="13"/>
                  <a:pt x="0" y="13"/>
                </a:cubicBezTo>
                <a:cubicBezTo>
                  <a:pt x="0" y="13"/>
                  <a:pt x="0" y="1"/>
                  <a:pt x="0" y="13"/>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5"/>
          <p:cNvSpPr/>
          <p:nvPr/>
        </p:nvSpPr>
        <p:spPr>
          <a:xfrm rot="1290219">
            <a:off x="6116297" y="2142485"/>
            <a:ext cx="1836" cy="2165"/>
          </a:xfrm>
          <a:custGeom>
            <a:rect b="b" l="l" r="r" t="t"/>
            <a:pathLst>
              <a:path extrusionOk="0" h="49" w="36">
                <a:moveTo>
                  <a:pt x="0" y="1"/>
                </a:moveTo>
                <a:cubicBezTo>
                  <a:pt x="0" y="1"/>
                  <a:pt x="0" y="12"/>
                  <a:pt x="0" y="24"/>
                </a:cubicBezTo>
                <a:lnTo>
                  <a:pt x="36" y="48"/>
                </a:lnTo>
                <a:cubicBezTo>
                  <a:pt x="36" y="36"/>
                  <a:pt x="33" y="36"/>
                  <a:pt x="28" y="36"/>
                </a:cubicBezTo>
                <a:cubicBezTo>
                  <a:pt x="24" y="36"/>
                  <a:pt x="18" y="36"/>
                  <a:pt x="12" y="24"/>
                </a:cubicBezTo>
                <a:cubicBezTo>
                  <a:pt x="12" y="20"/>
                  <a:pt x="13" y="19"/>
                  <a:pt x="16" y="19"/>
                </a:cubicBezTo>
                <a:cubicBezTo>
                  <a:pt x="20" y="19"/>
                  <a:pt x="28" y="24"/>
                  <a:pt x="36" y="24"/>
                </a:cubicBezTo>
                <a:cubicBezTo>
                  <a:pt x="29" y="11"/>
                  <a:pt x="25" y="7"/>
                  <a:pt x="21" y="7"/>
                </a:cubicBezTo>
                <a:cubicBezTo>
                  <a:pt x="15" y="7"/>
                  <a:pt x="12" y="18"/>
                  <a:pt x="8" y="18"/>
                </a:cubicBezTo>
                <a:cubicBezTo>
                  <a:pt x="6" y="18"/>
                  <a:pt x="3" y="14"/>
                  <a:pt x="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5"/>
          <p:cNvSpPr/>
          <p:nvPr/>
        </p:nvSpPr>
        <p:spPr>
          <a:xfrm rot="1290219">
            <a:off x="6184469" y="2131284"/>
            <a:ext cx="3111" cy="4286"/>
          </a:xfrm>
          <a:custGeom>
            <a:rect b="b" l="l" r="r" t="t"/>
            <a:pathLst>
              <a:path extrusionOk="0" h="97" w="61">
                <a:moveTo>
                  <a:pt x="1" y="1"/>
                </a:moveTo>
                <a:cubicBezTo>
                  <a:pt x="1" y="37"/>
                  <a:pt x="48" y="60"/>
                  <a:pt x="48" y="96"/>
                </a:cubicBezTo>
                <a:lnTo>
                  <a:pt x="60" y="96"/>
                </a:lnTo>
                <a:cubicBezTo>
                  <a:pt x="36" y="72"/>
                  <a:pt x="36" y="49"/>
                  <a:pt x="24" y="25"/>
                </a:cubicBezTo>
                <a:cubicBezTo>
                  <a:pt x="12" y="13"/>
                  <a:pt x="12" y="1"/>
                  <a:pt x="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5"/>
          <p:cNvSpPr/>
          <p:nvPr/>
        </p:nvSpPr>
        <p:spPr>
          <a:xfrm rot="1290219">
            <a:off x="6186653" y="2136188"/>
            <a:ext cx="1224" cy="574"/>
          </a:xfrm>
          <a:custGeom>
            <a:rect b="b" l="l" r="r" t="t"/>
            <a:pathLst>
              <a:path extrusionOk="0" h="13" w="24">
                <a:moveTo>
                  <a:pt x="0" y="0"/>
                </a:moveTo>
                <a:cubicBezTo>
                  <a:pt x="12" y="0"/>
                  <a:pt x="12" y="12"/>
                  <a:pt x="12" y="12"/>
                </a:cubicBezTo>
                <a:lnTo>
                  <a:pt x="24" y="12"/>
                </a:lnTo>
                <a:cubicBezTo>
                  <a:pt x="12" y="0"/>
                  <a:pt x="12" y="0"/>
                  <a:pt x="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5"/>
          <p:cNvSpPr/>
          <p:nvPr/>
        </p:nvSpPr>
        <p:spPr>
          <a:xfrm rot="1290219">
            <a:off x="6128177" y="2140081"/>
            <a:ext cx="663" cy="44"/>
          </a:xfrm>
          <a:custGeom>
            <a:rect b="b" l="l" r="r" t="t"/>
            <a:pathLst>
              <a:path extrusionOk="0" h="1" w="13">
                <a:moveTo>
                  <a:pt x="1" y="1"/>
                </a:moveTo>
                <a:cubicBezTo>
                  <a:pt x="12" y="1"/>
                  <a:pt x="12" y="1"/>
                  <a:pt x="12" y="1"/>
                </a:cubicBezTo>
                <a:cubicBezTo>
                  <a:pt x="1" y="1"/>
                  <a:pt x="1" y="1"/>
                  <a:pt x="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5"/>
          <p:cNvSpPr/>
          <p:nvPr/>
        </p:nvSpPr>
        <p:spPr>
          <a:xfrm rot="1290219">
            <a:off x="6195260" y="2133241"/>
            <a:ext cx="663" cy="44"/>
          </a:xfrm>
          <a:custGeom>
            <a:rect b="b" l="l" r="r" t="t"/>
            <a:pathLst>
              <a:path extrusionOk="0" h="1" w="13">
                <a:moveTo>
                  <a:pt x="1" y="0"/>
                </a:moveTo>
                <a:cubicBezTo>
                  <a:pt x="1" y="0"/>
                  <a:pt x="1" y="0"/>
                  <a:pt x="13" y="0"/>
                </a:cubicBezTo>
                <a:cubicBezTo>
                  <a:pt x="13" y="0"/>
                  <a:pt x="13" y="0"/>
                  <a:pt x="13"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5"/>
          <p:cNvSpPr/>
          <p:nvPr/>
        </p:nvSpPr>
        <p:spPr>
          <a:xfrm rot="1290219">
            <a:off x="6173607" y="2156579"/>
            <a:ext cx="1224" cy="1502"/>
          </a:xfrm>
          <a:custGeom>
            <a:rect b="b" l="l" r="r" t="t"/>
            <a:pathLst>
              <a:path extrusionOk="0" h="34" w="24">
                <a:moveTo>
                  <a:pt x="12" y="0"/>
                </a:moveTo>
                <a:cubicBezTo>
                  <a:pt x="11" y="0"/>
                  <a:pt x="14" y="12"/>
                  <a:pt x="7" y="12"/>
                </a:cubicBezTo>
                <a:cubicBezTo>
                  <a:pt x="5" y="12"/>
                  <a:pt x="3" y="11"/>
                  <a:pt x="0" y="10"/>
                </a:cubicBezTo>
                <a:lnTo>
                  <a:pt x="0" y="10"/>
                </a:lnTo>
                <a:lnTo>
                  <a:pt x="12" y="34"/>
                </a:lnTo>
                <a:cubicBezTo>
                  <a:pt x="24" y="34"/>
                  <a:pt x="24" y="22"/>
                  <a:pt x="24" y="22"/>
                </a:cubicBezTo>
                <a:cubicBezTo>
                  <a:pt x="16" y="5"/>
                  <a:pt x="13" y="0"/>
                  <a:pt x="1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5"/>
          <p:cNvSpPr/>
          <p:nvPr/>
        </p:nvSpPr>
        <p:spPr>
          <a:xfrm rot="1290219">
            <a:off x="6115768" y="2143106"/>
            <a:ext cx="663" cy="44"/>
          </a:xfrm>
          <a:custGeom>
            <a:rect b="b" l="l" r="r" t="t"/>
            <a:pathLst>
              <a:path extrusionOk="0" h="1" w="13">
                <a:moveTo>
                  <a:pt x="0" y="0"/>
                </a:moveTo>
                <a:lnTo>
                  <a:pt x="12" y="0"/>
                </a:lnTo>
                <a:lnTo>
                  <a:pt x="12"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5"/>
          <p:cNvSpPr/>
          <p:nvPr/>
        </p:nvSpPr>
        <p:spPr>
          <a:xfrm rot="1290219">
            <a:off x="6190271" y="2135549"/>
            <a:ext cx="2193" cy="1105"/>
          </a:xfrm>
          <a:custGeom>
            <a:rect b="b" l="l" r="r" t="t"/>
            <a:pathLst>
              <a:path extrusionOk="0" h="25" w="43">
                <a:moveTo>
                  <a:pt x="30" y="1"/>
                </a:moveTo>
                <a:cubicBezTo>
                  <a:pt x="36" y="12"/>
                  <a:pt x="27" y="12"/>
                  <a:pt x="18" y="12"/>
                </a:cubicBezTo>
                <a:cubicBezTo>
                  <a:pt x="10" y="12"/>
                  <a:pt x="1" y="12"/>
                  <a:pt x="7" y="24"/>
                </a:cubicBezTo>
                <a:lnTo>
                  <a:pt x="42" y="12"/>
                </a:lnTo>
                <a:lnTo>
                  <a:pt x="30"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5"/>
          <p:cNvSpPr/>
          <p:nvPr/>
        </p:nvSpPr>
        <p:spPr>
          <a:xfrm rot="1290219">
            <a:off x="6333661" y="2152290"/>
            <a:ext cx="3111" cy="4242"/>
          </a:xfrm>
          <a:custGeom>
            <a:rect b="b" l="l" r="r" t="t"/>
            <a:pathLst>
              <a:path extrusionOk="0" h="96" w="61">
                <a:moveTo>
                  <a:pt x="60" y="0"/>
                </a:moveTo>
                <a:cubicBezTo>
                  <a:pt x="36" y="36"/>
                  <a:pt x="24" y="24"/>
                  <a:pt x="1" y="36"/>
                </a:cubicBezTo>
                <a:lnTo>
                  <a:pt x="24" y="72"/>
                </a:lnTo>
                <a:lnTo>
                  <a:pt x="24" y="84"/>
                </a:lnTo>
                <a:lnTo>
                  <a:pt x="36" y="95"/>
                </a:lnTo>
                <a:cubicBezTo>
                  <a:pt x="60" y="72"/>
                  <a:pt x="60" y="36"/>
                  <a:pt x="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5"/>
          <p:cNvSpPr/>
          <p:nvPr/>
        </p:nvSpPr>
        <p:spPr>
          <a:xfrm rot="1290219">
            <a:off x="6322826" y="2135797"/>
            <a:ext cx="1224" cy="1502"/>
          </a:xfrm>
          <a:custGeom>
            <a:rect b="b" l="l" r="r" t="t"/>
            <a:pathLst>
              <a:path extrusionOk="0" h="34" w="24">
                <a:moveTo>
                  <a:pt x="5" y="0"/>
                </a:moveTo>
                <a:cubicBezTo>
                  <a:pt x="2" y="0"/>
                  <a:pt x="0" y="3"/>
                  <a:pt x="0" y="10"/>
                </a:cubicBezTo>
                <a:lnTo>
                  <a:pt x="24" y="34"/>
                </a:lnTo>
                <a:cubicBezTo>
                  <a:pt x="24" y="17"/>
                  <a:pt x="12" y="0"/>
                  <a:pt x="5"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5"/>
          <p:cNvSpPr/>
          <p:nvPr/>
        </p:nvSpPr>
        <p:spPr>
          <a:xfrm rot="1290219">
            <a:off x="6324442" y="2152374"/>
            <a:ext cx="1224" cy="1944"/>
          </a:xfrm>
          <a:custGeom>
            <a:rect b="b" l="l" r="r" t="t"/>
            <a:pathLst>
              <a:path extrusionOk="0" h="44" w="24">
                <a:moveTo>
                  <a:pt x="11" y="0"/>
                </a:moveTo>
                <a:cubicBezTo>
                  <a:pt x="5" y="0"/>
                  <a:pt x="0" y="9"/>
                  <a:pt x="0" y="31"/>
                </a:cubicBezTo>
                <a:cubicBezTo>
                  <a:pt x="3" y="25"/>
                  <a:pt x="5" y="23"/>
                  <a:pt x="7" y="23"/>
                </a:cubicBezTo>
                <a:cubicBezTo>
                  <a:pt x="13" y="23"/>
                  <a:pt x="15" y="43"/>
                  <a:pt x="24" y="43"/>
                </a:cubicBezTo>
                <a:lnTo>
                  <a:pt x="24" y="7"/>
                </a:lnTo>
                <a:cubicBezTo>
                  <a:pt x="19" y="3"/>
                  <a:pt x="15" y="0"/>
                  <a:pt x="11"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5"/>
          <p:cNvSpPr/>
          <p:nvPr/>
        </p:nvSpPr>
        <p:spPr>
          <a:xfrm rot="1290219">
            <a:off x="6318028" y="2135004"/>
            <a:ext cx="1581" cy="1060"/>
          </a:xfrm>
          <a:custGeom>
            <a:rect b="b" l="l" r="r" t="t"/>
            <a:pathLst>
              <a:path extrusionOk="0" h="24" w="31">
                <a:moveTo>
                  <a:pt x="25" y="0"/>
                </a:moveTo>
                <a:cubicBezTo>
                  <a:pt x="25" y="9"/>
                  <a:pt x="23" y="12"/>
                  <a:pt x="21" y="12"/>
                </a:cubicBezTo>
                <a:cubicBezTo>
                  <a:pt x="17" y="12"/>
                  <a:pt x="11" y="4"/>
                  <a:pt x="6" y="4"/>
                </a:cubicBezTo>
                <a:cubicBezTo>
                  <a:pt x="3" y="4"/>
                  <a:pt x="1" y="9"/>
                  <a:pt x="1" y="24"/>
                </a:cubicBezTo>
                <a:cubicBezTo>
                  <a:pt x="4" y="21"/>
                  <a:pt x="7" y="20"/>
                  <a:pt x="11" y="20"/>
                </a:cubicBezTo>
                <a:cubicBezTo>
                  <a:pt x="15" y="20"/>
                  <a:pt x="19" y="21"/>
                  <a:pt x="22" y="21"/>
                </a:cubicBezTo>
                <a:cubicBezTo>
                  <a:pt x="28" y="21"/>
                  <a:pt x="31" y="18"/>
                  <a:pt x="25"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5"/>
          <p:cNvSpPr/>
          <p:nvPr/>
        </p:nvSpPr>
        <p:spPr>
          <a:xfrm rot="1290219">
            <a:off x="6317780" y="2153506"/>
            <a:ext cx="1887" cy="1326"/>
          </a:xfrm>
          <a:custGeom>
            <a:rect b="b" l="l" r="r" t="t"/>
            <a:pathLst>
              <a:path extrusionOk="0" h="30" w="37">
                <a:moveTo>
                  <a:pt x="6" y="0"/>
                </a:moveTo>
                <a:cubicBezTo>
                  <a:pt x="3" y="0"/>
                  <a:pt x="1" y="4"/>
                  <a:pt x="1" y="14"/>
                </a:cubicBezTo>
                <a:cubicBezTo>
                  <a:pt x="5" y="26"/>
                  <a:pt x="9" y="30"/>
                  <a:pt x="13" y="30"/>
                </a:cubicBezTo>
                <a:cubicBezTo>
                  <a:pt x="19" y="30"/>
                  <a:pt x="25" y="20"/>
                  <a:pt x="31" y="16"/>
                </a:cubicBezTo>
                <a:lnTo>
                  <a:pt x="31" y="16"/>
                </a:lnTo>
                <a:cubicBezTo>
                  <a:pt x="32" y="16"/>
                  <a:pt x="32" y="16"/>
                  <a:pt x="32" y="16"/>
                </a:cubicBezTo>
                <a:cubicBezTo>
                  <a:pt x="34" y="16"/>
                  <a:pt x="35" y="15"/>
                  <a:pt x="37" y="14"/>
                </a:cubicBezTo>
                <a:lnTo>
                  <a:pt x="37" y="14"/>
                </a:lnTo>
                <a:cubicBezTo>
                  <a:pt x="35" y="14"/>
                  <a:pt x="33" y="15"/>
                  <a:pt x="31" y="16"/>
                </a:cubicBezTo>
                <a:lnTo>
                  <a:pt x="31" y="16"/>
                </a:lnTo>
                <a:cubicBezTo>
                  <a:pt x="23" y="15"/>
                  <a:pt x="12" y="0"/>
                  <a:pt x="6"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5"/>
          <p:cNvSpPr/>
          <p:nvPr/>
        </p:nvSpPr>
        <p:spPr>
          <a:xfrm rot="1290219">
            <a:off x="6312427" y="2134892"/>
            <a:ext cx="3111" cy="4772"/>
          </a:xfrm>
          <a:custGeom>
            <a:rect b="b" l="l" r="r" t="t"/>
            <a:pathLst>
              <a:path extrusionOk="0" h="108" w="61">
                <a:moveTo>
                  <a:pt x="12" y="1"/>
                </a:moveTo>
                <a:cubicBezTo>
                  <a:pt x="12" y="36"/>
                  <a:pt x="1" y="72"/>
                  <a:pt x="24" y="108"/>
                </a:cubicBezTo>
                <a:cubicBezTo>
                  <a:pt x="12" y="72"/>
                  <a:pt x="24" y="72"/>
                  <a:pt x="36" y="72"/>
                </a:cubicBezTo>
                <a:cubicBezTo>
                  <a:pt x="36" y="84"/>
                  <a:pt x="36" y="96"/>
                  <a:pt x="36" y="108"/>
                </a:cubicBezTo>
                <a:cubicBezTo>
                  <a:pt x="48" y="84"/>
                  <a:pt x="48" y="84"/>
                  <a:pt x="60" y="72"/>
                </a:cubicBezTo>
                <a:cubicBezTo>
                  <a:pt x="48" y="48"/>
                  <a:pt x="24" y="36"/>
                  <a:pt x="1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5"/>
          <p:cNvSpPr/>
          <p:nvPr/>
        </p:nvSpPr>
        <p:spPr>
          <a:xfrm rot="1290219">
            <a:off x="6316559" y="2151315"/>
            <a:ext cx="2091" cy="4021"/>
          </a:xfrm>
          <a:custGeom>
            <a:rect b="b" l="l" r="r" t="t"/>
            <a:pathLst>
              <a:path extrusionOk="0" h="91" w="41">
                <a:moveTo>
                  <a:pt x="2" y="0"/>
                </a:moveTo>
                <a:lnTo>
                  <a:pt x="2" y="0"/>
                </a:lnTo>
                <a:cubicBezTo>
                  <a:pt x="1" y="0"/>
                  <a:pt x="3" y="9"/>
                  <a:pt x="5" y="20"/>
                </a:cubicBezTo>
                <a:lnTo>
                  <a:pt x="5" y="20"/>
                </a:lnTo>
                <a:lnTo>
                  <a:pt x="5" y="5"/>
                </a:lnTo>
                <a:cubicBezTo>
                  <a:pt x="3" y="2"/>
                  <a:pt x="2" y="0"/>
                  <a:pt x="2" y="0"/>
                </a:cubicBezTo>
                <a:close/>
                <a:moveTo>
                  <a:pt x="5" y="20"/>
                </a:moveTo>
                <a:lnTo>
                  <a:pt x="5" y="53"/>
                </a:lnTo>
                <a:cubicBezTo>
                  <a:pt x="6" y="52"/>
                  <a:pt x="7" y="51"/>
                  <a:pt x="8" y="51"/>
                </a:cubicBezTo>
                <a:lnTo>
                  <a:pt x="8" y="51"/>
                </a:lnTo>
                <a:cubicBezTo>
                  <a:pt x="7" y="52"/>
                  <a:pt x="6" y="53"/>
                  <a:pt x="5" y="53"/>
                </a:cubicBezTo>
                <a:cubicBezTo>
                  <a:pt x="15" y="63"/>
                  <a:pt x="26" y="91"/>
                  <a:pt x="36" y="91"/>
                </a:cubicBezTo>
                <a:cubicBezTo>
                  <a:pt x="38" y="91"/>
                  <a:pt x="39" y="90"/>
                  <a:pt x="41" y="89"/>
                </a:cubicBezTo>
                <a:cubicBezTo>
                  <a:pt x="31" y="69"/>
                  <a:pt x="21" y="50"/>
                  <a:pt x="12" y="50"/>
                </a:cubicBezTo>
                <a:cubicBezTo>
                  <a:pt x="10" y="50"/>
                  <a:pt x="9" y="50"/>
                  <a:pt x="8" y="51"/>
                </a:cubicBezTo>
                <a:lnTo>
                  <a:pt x="8" y="51"/>
                </a:lnTo>
                <a:cubicBezTo>
                  <a:pt x="10" y="46"/>
                  <a:pt x="8" y="32"/>
                  <a:pt x="5" y="2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5"/>
          <p:cNvSpPr/>
          <p:nvPr/>
        </p:nvSpPr>
        <p:spPr>
          <a:xfrm rot="1290219">
            <a:off x="6310210" y="2132694"/>
            <a:ext cx="2448" cy="3226"/>
          </a:xfrm>
          <a:custGeom>
            <a:rect b="b" l="l" r="r" t="t"/>
            <a:pathLst>
              <a:path extrusionOk="0" h="73" w="48">
                <a:moveTo>
                  <a:pt x="48" y="1"/>
                </a:moveTo>
                <a:cubicBezTo>
                  <a:pt x="24" y="13"/>
                  <a:pt x="0" y="37"/>
                  <a:pt x="0" y="60"/>
                </a:cubicBezTo>
                <a:lnTo>
                  <a:pt x="12" y="72"/>
                </a:lnTo>
                <a:cubicBezTo>
                  <a:pt x="24" y="37"/>
                  <a:pt x="48" y="49"/>
                  <a:pt x="48"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5"/>
          <p:cNvSpPr/>
          <p:nvPr/>
        </p:nvSpPr>
        <p:spPr>
          <a:xfrm rot="1290219">
            <a:off x="6313677" y="2149866"/>
            <a:ext cx="1275" cy="2430"/>
          </a:xfrm>
          <a:custGeom>
            <a:rect b="b" l="l" r="r" t="t"/>
            <a:pathLst>
              <a:path extrusionOk="0" h="55" w="25">
                <a:moveTo>
                  <a:pt x="6" y="0"/>
                </a:moveTo>
                <a:cubicBezTo>
                  <a:pt x="5" y="0"/>
                  <a:pt x="3" y="2"/>
                  <a:pt x="1" y="7"/>
                </a:cubicBezTo>
                <a:lnTo>
                  <a:pt x="1" y="55"/>
                </a:lnTo>
                <a:cubicBezTo>
                  <a:pt x="25" y="55"/>
                  <a:pt x="1" y="31"/>
                  <a:pt x="1" y="19"/>
                </a:cubicBezTo>
                <a:lnTo>
                  <a:pt x="1" y="19"/>
                </a:lnTo>
                <a:cubicBezTo>
                  <a:pt x="7" y="25"/>
                  <a:pt x="10" y="28"/>
                  <a:pt x="13" y="28"/>
                </a:cubicBezTo>
                <a:cubicBezTo>
                  <a:pt x="16" y="28"/>
                  <a:pt x="19" y="25"/>
                  <a:pt x="25" y="19"/>
                </a:cubicBezTo>
                <a:lnTo>
                  <a:pt x="25" y="19"/>
                </a:lnTo>
                <a:cubicBezTo>
                  <a:pt x="22" y="20"/>
                  <a:pt x="20" y="21"/>
                  <a:pt x="18" y="21"/>
                </a:cubicBezTo>
                <a:cubicBezTo>
                  <a:pt x="6" y="21"/>
                  <a:pt x="9" y="0"/>
                  <a:pt x="6"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5"/>
          <p:cNvSpPr/>
          <p:nvPr/>
        </p:nvSpPr>
        <p:spPr>
          <a:xfrm rot="1290219">
            <a:off x="6309825" y="2151736"/>
            <a:ext cx="2448" cy="3226"/>
          </a:xfrm>
          <a:custGeom>
            <a:rect b="b" l="l" r="r" t="t"/>
            <a:pathLst>
              <a:path extrusionOk="0" h="73" w="48">
                <a:moveTo>
                  <a:pt x="12" y="1"/>
                </a:moveTo>
                <a:lnTo>
                  <a:pt x="0" y="25"/>
                </a:lnTo>
                <a:lnTo>
                  <a:pt x="24" y="72"/>
                </a:lnTo>
                <a:cubicBezTo>
                  <a:pt x="48" y="48"/>
                  <a:pt x="24" y="48"/>
                  <a:pt x="1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5"/>
          <p:cNvSpPr/>
          <p:nvPr/>
        </p:nvSpPr>
        <p:spPr>
          <a:xfrm rot="1290219">
            <a:off x="6308555" y="2149364"/>
            <a:ext cx="1275" cy="3712"/>
          </a:xfrm>
          <a:custGeom>
            <a:rect b="b" l="l" r="r" t="t"/>
            <a:pathLst>
              <a:path extrusionOk="0" h="84" w="25">
                <a:moveTo>
                  <a:pt x="12" y="0"/>
                </a:moveTo>
                <a:lnTo>
                  <a:pt x="0" y="83"/>
                </a:lnTo>
                <a:cubicBezTo>
                  <a:pt x="12" y="48"/>
                  <a:pt x="12" y="48"/>
                  <a:pt x="24" y="12"/>
                </a:cubicBezTo>
                <a:lnTo>
                  <a:pt x="12"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5"/>
          <p:cNvSpPr/>
          <p:nvPr/>
        </p:nvSpPr>
        <p:spPr>
          <a:xfrm rot="1290219">
            <a:off x="6291236" y="2131521"/>
            <a:ext cx="1275" cy="1723"/>
          </a:xfrm>
          <a:custGeom>
            <a:rect b="b" l="l" r="r" t="t"/>
            <a:pathLst>
              <a:path extrusionOk="0" h="39" w="25">
                <a:moveTo>
                  <a:pt x="1" y="0"/>
                </a:moveTo>
                <a:lnTo>
                  <a:pt x="1" y="0"/>
                </a:lnTo>
                <a:cubicBezTo>
                  <a:pt x="0" y="0"/>
                  <a:pt x="2" y="1"/>
                  <a:pt x="6" y="3"/>
                </a:cubicBezTo>
                <a:lnTo>
                  <a:pt x="6" y="3"/>
                </a:lnTo>
                <a:cubicBezTo>
                  <a:pt x="3" y="1"/>
                  <a:pt x="1" y="0"/>
                  <a:pt x="1" y="0"/>
                </a:cubicBezTo>
                <a:close/>
                <a:moveTo>
                  <a:pt x="6" y="3"/>
                </a:moveTo>
                <a:cubicBezTo>
                  <a:pt x="7" y="4"/>
                  <a:pt x="8" y="5"/>
                  <a:pt x="9" y="6"/>
                </a:cubicBezTo>
                <a:lnTo>
                  <a:pt x="9" y="6"/>
                </a:lnTo>
                <a:cubicBezTo>
                  <a:pt x="9" y="5"/>
                  <a:pt x="9" y="5"/>
                  <a:pt x="9" y="5"/>
                </a:cubicBezTo>
                <a:cubicBezTo>
                  <a:pt x="8" y="4"/>
                  <a:pt x="7" y="4"/>
                  <a:pt x="6" y="3"/>
                </a:cubicBezTo>
                <a:close/>
                <a:moveTo>
                  <a:pt x="9" y="6"/>
                </a:moveTo>
                <a:lnTo>
                  <a:pt x="9" y="6"/>
                </a:lnTo>
                <a:cubicBezTo>
                  <a:pt x="9" y="22"/>
                  <a:pt x="21" y="38"/>
                  <a:pt x="23" y="38"/>
                </a:cubicBezTo>
                <a:cubicBezTo>
                  <a:pt x="25" y="38"/>
                  <a:pt x="24" y="36"/>
                  <a:pt x="21" y="29"/>
                </a:cubicBezTo>
                <a:cubicBezTo>
                  <a:pt x="21" y="19"/>
                  <a:pt x="14" y="11"/>
                  <a:pt x="9" y="6"/>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5"/>
          <p:cNvSpPr/>
          <p:nvPr/>
        </p:nvSpPr>
        <p:spPr>
          <a:xfrm rot="1290219">
            <a:off x="6292113" y="2149830"/>
            <a:ext cx="3111" cy="2254"/>
          </a:xfrm>
          <a:custGeom>
            <a:rect b="b" l="l" r="r" t="t"/>
            <a:pathLst>
              <a:path extrusionOk="0" h="51" w="61">
                <a:moveTo>
                  <a:pt x="43" y="1"/>
                </a:moveTo>
                <a:cubicBezTo>
                  <a:pt x="30" y="1"/>
                  <a:pt x="11" y="30"/>
                  <a:pt x="1" y="51"/>
                </a:cubicBezTo>
                <a:cubicBezTo>
                  <a:pt x="13" y="27"/>
                  <a:pt x="60" y="27"/>
                  <a:pt x="49" y="3"/>
                </a:cubicBezTo>
                <a:cubicBezTo>
                  <a:pt x="47" y="1"/>
                  <a:pt x="45" y="1"/>
                  <a:pt x="4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5"/>
          <p:cNvSpPr/>
          <p:nvPr/>
        </p:nvSpPr>
        <p:spPr>
          <a:xfrm rot="1290219">
            <a:off x="6266103" y="2151280"/>
            <a:ext cx="1785" cy="2695"/>
          </a:xfrm>
          <a:custGeom>
            <a:rect b="b" l="l" r="r" t="t"/>
            <a:pathLst>
              <a:path extrusionOk="0" h="61" w="35">
                <a:moveTo>
                  <a:pt x="24" y="1"/>
                </a:moveTo>
                <a:cubicBezTo>
                  <a:pt x="24" y="25"/>
                  <a:pt x="13" y="25"/>
                  <a:pt x="1" y="60"/>
                </a:cubicBezTo>
                <a:cubicBezTo>
                  <a:pt x="13" y="49"/>
                  <a:pt x="24" y="60"/>
                  <a:pt x="13" y="37"/>
                </a:cubicBezTo>
                <a:lnTo>
                  <a:pt x="13" y="37"/>
                </a:lnTo>
                <a:cubicBezTo>
                  <a:pt x="15" y="39"/>
                  <a:pt x="17" y="40"/>
                  <a:pt x="19" y="40"/>
                </a:cubicBezTo>
                <a:cubicBezTo>
                  <a:pt x="28" y="40"/>
                  <a:pt x="34" y="20"/>
                  <a:pt x="24"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5"/>
          <p:cNvSpPr/>
          <p:nvPr/>
        </p:nvSpPr>
        <p:spPr>
          <a:xfrm rot="1290219">
            <a:off x="6260149" y="2150501"/>
            <a:ext cx="1275" cy="1635"/>
          </a:xfrm>
          <a:custGeom>
            <a:rect b="b" l="l" r="r" t="t"/>
            <a:pathLst>
              <a:path extrusionOk="0" h="37" w="25">
                <a:moveTo>
                  <a:pt x="12" y="1"/>
                </a:moveTo>
                <a:cubicBezTo>
                  <a:pt x="12" y="1"/>
                  <a:pt x="1" y="24"/>
                  <a:pt x="12" y="36"/>
                </a:cubicBezTo>
                <a:cubicBezTo>
                  <a:pt x="12" y="24"/>
                  <a:pt x="24" y="24"/>
                  <a:pt x="1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5"/>
          <p:cNvSpPr/>
          <p:nvPr/>
        </p:nvSpPr>
        <p:spPr>
          <a:xfrm rot="1290219">
            <a:off x="6213715" y="2122632"/>
            <a:ext cx="1275" cy="1591"/>
          </a:xfrm>
          <a:custGeom>
            <a:rect b="b" l="l" r="r" t="t"/>
            <a:pathLst>
              <a:path extrusionOk="0" h="36" w="25">
                <a:moveTo>
                  <a:pt x="13" y="0"/>
                </a:moveTo>
                <a:cubicBezTo>
                  <a:pt x="1" y="0"/>
                  <a:pt x="1" y="12"/>
                  <a:pt x="13" y="36"/>
                </a:cubicBezTo>
                <a:cubicBezTo>
                  <a:pt x="25" y="24"/>
                  <a:pt x="13" y="12"/>
                  <a:pt x="13"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5"/>
          <p:cNvSpPr/>
          <p:nvPr/>
        </p:nvSpPr>
        <p:spPr>
          <a:xfrm rot="1290219">
            <a:off x="6212333" y="2123206"/>
            <a:ext cx="1275" cy="1060"/>
          </a:xfrm>
          <a:custGeom>
            <a:rect b="b" l="l" r="r" t="t"/>
            <a:pathLst>
              <a:path extrusionOk="0" h="24" w="25">
                <a:moveTo>
                  <a:pt x="13" y="12"/>
                </a:moveTo>
                <a:lnTo>
                  <a:pt x="1" y="0"/>
                </a:lnTo>
                <a:lnTo>
                  <a:pt x="25" y="24"/>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5"/>
          <p:cNvSpPr/>
          <p:nvPr/>
        </p:nvSpPr>
        <p:spPr>
          <a:xfrm rot="1290219">
            <a:off x="6208342" y="2122016"/>
            <a:ext cx="663" cy="574"/>
          </a:xfrm>
          <a:custGeom>
            <a:rect b="b" l="l" r="r" t="t"/>
            <a:pathLst>
              <a:path extrusionOk="0" h="13" w="13">
                <a:moveTo>
                  <a:pt x="12" y="1"/>
                </a:moveTo>
                <a:cubicBezTo>
                  <a:pt x="1" y="1"/>
                  <a:pt x="1" y="13"/>
                  <a:pt x="12" y="13"/>
                </a:cubicBezTo>
                <a:cubicBezTo>
                  <a:pt x="12" y="13"/>
                  <a:pt x="12" y="1"/>
                  <a:pt x="1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5"/>
          <p:cNvSpPr/>
          <p:nvPr/>
        </p:nvSpPr>
        <p:spPr>
          <a:xfrm rot="1290219">
            <a:off x="6209066" y="2121779"/>
            <a:ext cx="663" cy="530"/>
          </a:xfrm>
          <a:custGeom>
            <a:rect b="b" l="l" r="r" t="t"/>
            <a:pathLst>
              <a:path extrusionOk="0" h="12" w="13">
                <a:moveTo>
                  <a:pt x="0" y="0"/>
                </a:moveTo>
                <a:cubicBezTo>
                  <a:pt x="0" y="0"/>
                  <a:pt x="0" y="0"/>
                  <a:pt x="0" y="12"/>
                </a:cubicBezTo>
                <a:cubicBezTo>
                  <a:pt x="0" y="8"/>
                  <a:pt x="0" y="7"/>
                  <a:pt x="1" y="7"/>
                </a:cubicBezTo>
                <a:cubicBezTo>
                  <a:pt x="2" y="7"/>
                  <a:pt x="4" y="12"/>
                  <a:pt x="12" y="12"/>
                </a:cubicBezTo>
                <a:lnTo>
                  <a:pt x="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5"/>
          <p:cNvSpPr/>
          <p:nvPr/>
        </p:nvSpPr>
        <p:spPr>
          <a:xfrm rot="1290219">
            <a:off x="6207480" y="2121491"/>
            <a:ext cx="1887" cy="3181"/>
          </a:xfrm>
          <a:custGeom>
            <a:rect b="b" l="l" r="r" t="t"/>
            <a:pathLst>
              <a:path extrusionOk="0" h="72" w="37">
                <a:moveTo>
                  <a:pt x="1" y="0"/>
                </a:moveTo>
                <a:lnTo>
                  <a:pt x="1" y="36"/>
                </a:lnTo>
                <a:lnTo>
                  <a:pt x="36" y="71"/>
                </a:lnTo>
                <a:cubicBezTo>
                  <a:pt x="36" y="36"/>
                  <a:pt x="1" y="60"/>
                  <a:pt x="1"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5"/>
          <p:cNvSpPr/>
          <p:nvPr/>
        </p:nvSpPr>
        <p:spPr>
          <a:xfrm rot="1290219">
            <a:off x="6200182" y="2122829"/>
            <a:ext cx="5509" cy="6893"/>
          </a:xfrm>
          <a:custGeom>
            <a:rect b="b" l="l" r="r" t="t"/>
            <a:pathLst>
              <a:path extrusionOk="0" h="156" w="108">
                <a:moveTo>
                  <a:pt x="72" y="0"/>
                </a:moveTo>
                <a:cubicBezTo>
                  <a:pt x="54" y="0"/>
                  <a:pt x="56" y="41"/>
                  <a:pt x="49" y="41"/>
                </a:cubicBezTo>
                <a:cubicBezTo>
                  <a:pt x="46" y="41"/>
                  <a:pt x="42" y="36"/>
                  <a:pt x="36" y="24"/>
                </a:cubicBezTo>
                <a:lnTo>
                  <a:pt x="36" y="24"/>
                </a:lnTo>
                <a:cubicBezTo>
                  <a:pt x="1" y="84"/>
                  <a:pt x="84" y="108"/>
                  <a:pt x="48" y="155"/>
                </a:cubicBezTo>
                <a:cubicBezTo>
                  <a:pt x="108" y="155"/>
                  <a:pt x="24" y="48"/>
                  <a:pt x="72" y="48"/>
                </a:cubicBezTo>
                <a:cubicBezTo>
                  <a:pt x="36" y="24"/>
                  <a:pt x="72" y="24"/>
                  <a:pt x="7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5"/>
          <p:cNvSpPr/>
          <p:nvPr/>
        </p:nvSpPr>
        <p:spPr>
          <a:xfrm rot="1290219">
            <a:off x="6204804" y="2126735"/>
            <a:ext cx="1479" cy="1326"/>
          </a:xfrm>
          <a:custGeom>
            <a:rect b="b" l="l" r="r" t="t"/>
            <a:pathLst>
              <a:path extrusionOk="0" h="30" w="29">
                <a:moveTo>
                  <a:pt x="8" y="1"/>
                </a:moveTo>
                <a:cubicBezTo>
                  <a:pt x="4" y="1"/>
                  <a:pt x="1" y="7"/>
                  <a:pt x="1" y="19"/>
                </a:cubicBezTo>
                <a:cubicBezTo>
                  <a:pt x="9" y="19"/>
                  <a:pt x="22" y="29"/>
                  <a:pt x="26" y="29"/>
                </a:cubicBezTo>
                <a:cubicBezTo>
                  <a:pt x="29" y="29"/>
                  <a:pt x="29" y="27"/>
                  <a:pt x="25" y="19"/>
                </a:cubicBezTo>
                <a:cubicBezTo>
                  <a:pt x="19" y="7"/>
                  <a:pt x="13" y="1"/>
                  <a:pt x="8"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5"/>
          <p:cNvSpPr/>
          <p:nvPr/>
        </p:nvSpPr>
        <p:spPr>
          <a:xfrm rot="1290219">
            <a:off x="6199943" y="2124393"/>
            <a:ext cx="663" cy="530"/>
          </a:xfrm>
          <a:custGeom>
            <a:rect b="b" l="l" r="r" t="t"/>
            <a:pathLst>
              <a:path extrusionOk="0" h="12" w="13">
                <a:moveTo>
                  <a:pt x="1" y="0"/>
                </a:moveTo>
                <a:lnTo>
                  <a:pt x="1" y="12"/>
                </a:lnTo>
                <a:lnTo>
                  <a:pt x="13" y="12"/>
                </a:lnTo>
                <a:lnTo>
                  <a:pt x="1"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5"/>
          <p:cNvSpPr/>
          <p:nvPr/>
        </p:nvSpPr>
        <p:spPr>
          <a:xfrm rot="1290219">
            <a:off x="6197124" y="2122862"/>
            <a:ext cx="1224" cy="1591"/>
          </a:xfrm>
          <a:custGeom>
            <a:rect b="b" l="l" r="r" t="t"/>
            <a:pathLst>
              <a:path extrusionOk="0" h="36" w="24">
                <a:moveTo>
                  <a:pt x="24" y="0"/>
                </a:moveTo>
                <a:cubicBezTo>
                  <a:pt x="24" y="12"/>
                  <a:pt x="0" y="24"/>
                  <a:pt x="24" y="36"/>
                </a:cubicBezTo>
                <a:lnTo>
                  <a:pt x="24"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5"/>
          <p:cNvSpPr/>
          <p:nvPr/>
        </p:nvSpPr>
        <p:spPr>
          <a:xfrm rot="1290219">
            <a:off x="6193533" y="2123176"/>
            <a:ext cx="1428" cy="2386"/>
          </a:xfrm>
          <a:custGeom>
            <a:rect b="b" l="l" r="r" t="t"/>
            <a:pathLst>
              <a:path extrusionOk="0" h="54" w="28">
                <a:moveTo>
                  <a:pt x="4" y="1"/>
                </a:moveTo>
                <a:lnTo>
                  <a:pt x="4" y="1"/>
                </a:lnTo>
                <a:cubicBezTo>
                  <a:pt x="1" y="1"/>
                  <a:pt x="0" y="4"/>
                  <a:pt x="0" y="8"/>
                </a:cubicBezTo>
                <a:lnTo>
                  <a:pt x="0" y="8"/>
                </a:lnTo>
                <a:cubicBezTo>
                  <a:pt x="1" y="5"/>
                  <a:pt x="1" y="3"/>
                  <a:pt x="4" y="1"/>
                </a:cubicBezTo>
                <a:close/>
                <a:moveTo>
                  <a:pt x="0" y="8"/>
                </a:moveTo>
                <a:lnTo>
                  <a:pt x="0" y="8"/>
                </a:lnTo>
                <a:cubicBezTo>
                  <a:pt x="0" y="9"/>
                  <a:pt x="0" y="10"/>
                  <a:pt x="1" y="12"/>
                </a:cubicBezTo>
                <a:lnTo>
                  <a:pt x="1" y="12"/>
                </a:lnTo>
                <a:cubicBezTo>
                  <a:pt x="1" y="10"/>
                  <a:pt x="0" y="9"/>
                  <a:pt x="0" y="8"/>
                </a:cubicBezTo>
                <a:close/>
                <a:moveTo>
                  <a:pt x="1" y="12"/>
                </a:moveTo>
                <a:cubicBezTo>
                  <a:pt x="2" y="27"/>
                  <a:pt x="13" y="53"/>
                  <a:pt x="22" y="53"/>
                </a:cubicBezTo>
                <a:cubicBezTo>
                  <a:pt x="24" y="53"/>
                  <a:pt x="26" y="52"/>
                  <a:pt x="27" y="48"/>
                </a:cubicBezTo>
                <a:cubicBezTo>
                  <a:pt x="19" y="40"/>
                  <a:pt x="3" y="24"/>
                  <a:pt x="1" y="12"/>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5"/>
          <p:cNvSpPr/>
          <p:nvPr/>
        </p:nvSpPr>
        <p:spPr>
          <a:xfrm rot="1290219">
            <a:off x="6187115" y="2128485"/>
            <a:ext cx="1275" cy="1105"/>
          </a:xfrm>
          <a:custGeom>
            <a:rect b="b" l="l" r="r" t="t"/>
            <a:pathLst>
              <a:path extrusionOk="0" h="25" w="25">
                <a:moveTo>
                  <a:pt x="12" y="1"/>
                </a:moveTo>
                <a:lnTo>
                  <a:pt x="0" y="24"/>
                </a:lnTo>
                <a:lnTo>
                  <a:pt x="12" y="24"/>
                </a:lnTo>
                <a:cubicBezTo>
                  <a:pt x="24" y="24"/>
                  <a:pt x="24" y="12"/>
                  <a:pt x="1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5"/>
          <p:cNvSpPr/>
          <p:nvPr/>
        </p:nvSpPr>
        <p:spPr>
          <a:xfrm rot="1290219">
            <a:off x="6190482" y="2137848"/>
            <a:ext cx="1887" cy="1149"/>
          </a:xfrm>
          <a:custGeom>
            <a:rect b="b" l="l" r="r" t="t"/>
            <a:pathLst>
              <a:path extrusionOk="0" h="26" w="37">
                <a:moveTo>
                  <a:pt x="36" y="0"/>
                </a:moveTo>
                <a:cubicBezTo>
                  <a:pt x="32" y="0"/>
                  <a:pt x="28" y="2"/>
                  <a:pt x="26" y="4"/>
                </a:cubicBezTo>
                <a:lnTo>
                  <a:pt x="26" y="4"/>
                </a:lnTo>
                <a:cubicBezTo>
                  <a:pt x="29" y="4"/>
                  <a:pt x="32" y="2"/>
                  <a:pt x="36" y="0"/>
                </a:cubicBezTo>
                <a:close/>
                <a:moveTo>
                  <a:pt x="26" y="4"/>
                </a:moveTo>
                <a:cubicBezTo>
                  <a:pt x="20" y="6"/>
                  <a:pt x="17" y="6"/>
                  <a:pt x="14" y="6"/>
                </a:cubicBezTo>
                <a:cubicBezTo>
                  <a:pt x="9" y="6"/>
                  <a:pt x="6" y="6"/>
                  <a:pt x="0" y="12"/>
                </a:cubicBezTo>
                <a:cubicBezTo>
                  <a:pt x="7" y="22"/>
                  <a:pt x="11" y="25"/>
                  <a:pt x="13" y="25"/>
                </a:cubicBezTo>
                <a:cubicBezTo>
                  <a:pt x="19" y="25"/>
                  <a:pt x="19" y="12"/>
                  <a:pt x="26" y="4"/>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5"/>
          <p:cNvSpPr/>
          <p:nvPr/>
        </p:nvSpPr>
        <p:spPr>
          <a:xfrm rot="1290219">
            <a:off x="6185329" y="2126030"/>
            <a:ext cx="1275" cy="1149"/>
          </a:xfrm>
          <a:custGeom>
            <a:rect b="b" l="l" r="r" t="t"/>
            <a:pathLst>
              <a:path extrusionOk="0" h="26" w="25">
                <a:moveTo>
                  <a:pt x="6" y="1"/>
                </a:moveTo>
                <a:cubicBezTo>
                  <a:pt x="1" y="1"/>
                  <a:pt x="1" y="11"/>
                  <a:pt x="1" y="26"/>
                </a:cubicBezTo>
                <a:cubicBezTo>
                  <a:pt x="1" y="14"/>
                  <a:pt x="4" y="11"/>
                  <a:pt x="8" y="11"/>
                </a:cubicBezTo>
                <a:cubicBezTo>
                  <a:pt x="13" y="11"/>
                  <a:pt x="19" y="14"/>
                  <a:pt x="25" y="14"/>
                </a:cubicBezTo>
                <a:cubicBezTo>
                  <a:pt x="15" y="5"/>
                  <a:pt x="10" y="1"/>
                  <a:pt x="6"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5"/>
          <p:cNvSpPr/>
          <p:nvPr/>
        </p:nvSpPr>
        <p:spPr>
          <a:xfrm rot="1290219">
            <a:off x="6180705" y="2124988"/>
            <a:ext cx="4132" cy="5833"/>
          </a:xfrm>
          <a:custGeom>
            <a:rect b="b" l="l" r="r" t="t"/>
            <a:pathLst>
              <a:path extrusionOk="0" h="132" w="81">
                <a:moveTo>
                  <a:pt x="57" y="1"/>
                </a:moveTo>
                <a:cubicBezTo>
                  <a:pt x="35" y="1"/>
                  <a:pt x="75" y="43"/>
                  <a:pt x="61" y="58"/>
                </a:cubicBezTo>
                <a:lnTo>
                  <a:pt x="61" y="58"/>
                </a:lnTo>
                <a:cubicBezTo>
                  <a:pt x="64" y="58"/>
                  <a:pt x="71" y="62"/>
                  <a:pt x="81" y="72"/>
                </a:cubicBezTo>
                <a:lnTo>
                  <a:pt x="57" y="1"/>
                </a:lnTo>
                <a:close/>
                <a:moveTo>
                  <a:pt x="18" y="20"/>
                </a:moveTo>
                <a:cubicBezTo>
                  <a:pt x="5" y="20"/>
                  <a:pt x="0" y="34"/>
                  <a:pt x="9" y="60"/>
                </a:cubicBezTo>
                <a:cubicBezTo>
                  <a:pt x="21" y="72"/>
                  <a:pt x="57" y="108"/>
                  <a:pt x="57" y="132"/>
                </a:cubicBezTo>
                <a:cubicBezTo>
                  <a:pt x="65" y="115"/>
                  <a:pt x="51" y="70"/>
                  <a:pt x="57" y="60"/>
                </a:cubicBezTo>
                <a:lnTo>
                  <a:pt x="57" y="60"/>
                </a:lnTo>
                <a:cubicBezTo>
                  <a:pt x="57" y="60"/>
                  <a:pt x="57" y="60"/>
                  <a:pt x="57" y="60"/>
                </a:cubicBezTo>
                <a:cubicBezTo>
                  <a:pt x="58" y="60"/>
                  <a:pt x="60" y="59"/>
                  <a:pt x="61" y="58"/>
                </a:cubicBezTo>
                <a:lnTo>
                  <a:pt x="61" y="58"/>
                </a:lnTo>
                <a:cubicBezTo>
                  <a:pt x="60" y="58"/>
                  <a:pt x="60" y="58"/>
                  <a:pt x="60" y="58"/>
                </a:cubicBezTo>
                <a:cubicBezTo>
                  <a:pt x="59" y="58"/>
                  <a:pt x="57" y="59"/>
                  <a:pt x="57" y="60"/>
                </a:cubicBezTo>
                <a:lnTo>
                  <a:pt x="57" y="60"/>
                </a:lnTo>
                <a:cubicBezTo>
                  <a:pt x="45" y="48"/>
                  <a:pt x="45" y="36"/>
                  <a:pt x="33" y="25"/>
                </a:cubicBezTo>
                <a:cubicBezTo>
                  <a:pt x="27" y="22"/>
                  <a:pt x="22" y="20"/>
                  <a:pt x="18" y="2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5"/>
          <p:cNvSpPr/>
          <p:nvPr/>
        </p:nvSpPr>
        <p:spPr>
          <a:xfrm rot="1290219">
            <a:off x="6187156" y="2133741"/>
            <a:ext cx="1887" cy="2430"/>
          </a:xfrm>
          <a:custGeom>
            <a:rect b="b" l="l" r="r" t="t"/>
            <a:pathLst>
              <a:path extrusionOk="0" h="55" w="37">
                <a:moveTo>
                  <a:pt x="0" y="1"/>
                </a:moveTo>
                <a:cubicBezTo>
                  <a:pt x="12" y="24"/>
                  <a:pt x="12" y="24"/>
                  <a:pt x="12" y="36"/>
                </a:cubicBezTo>
                <a:cubicBezTo>
                  <a:pt x="22" y="50"/>
                  <a:pt x="27" y="55"/>
                  <a:pt x="30" y="55"/>
                </a:cubicBezTo>
                <a:cubicBezTo>
                  <a:pt x="36" y="55"/>
                  <a:pt x="24" y="21"/>
                  <a:pt x="24" y="13"/>
                </a:cubicBezTo>
                <a:lnTo>
                  <a:pt x="0"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5"/>
          <p:cNvSpPr/>
          <p:nvPr/>
        </p:nvSpPr>
        <p:spPr>
          <a:xfrm rot="1290219">
            <a:off x="6176283" y="2130426"/>
            <a:ext cx="1275" cy="1105"/>
          </a:xfrm>
          <a:custGeom>
            <a:rect b="b" l="l" r="r" t="t"/>
            <a:pathLst>
              <a:path extrusionOk="0" h="25" w="25">
                <a:moveTo>
                  <a:pt x="25" y="0"/>
                </a:moveTo>
                <a:lnTo>
                  <a:pt x="1" y="24"/>
                </a:lnTo>
                <a:lnTo>
                  <a:pt x="13" y="24"/>
                </a:lnTo>
                <a:lnTo>
                  <a:pt x="25"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5"/>
          <p:cNvSpPr/>
          <p:nvPr/>
        </p:nvSpPr>
        <p:spPr>
          <a:xfrm rot="1290219">
            <a:off x="6175377" y="2128839"/>
            <a:ext cx="612" cy="2165"/>
          </a:xfrm>
          <a:custGeom>
            <a:rect b="b" l="l" r="r" t="t"/>
            <a:pathLst>
              <a:path extrusionOk="0" h="49" w="12">
                <a:moveTo>
                  <a:pt x="12" y="1"/>
                </a:moveTo>
                <a:lnTo>
                  <a:pt x="0" y="48"/>
                </a:lnTo>
                <a:lnTo>
                  <a:pt x="12" y="13"/>
                </a:lnTo>
                <a:lnTo>
                  <a:pt x="12"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5"/>
          <p:cNvSpPr/>
          <p:nvPr/>
        </p:nvSpPr>
        <p:spPr>
          <a:xfrm rot="1290219">
            <a:off x="6174398" y="2128425"/>
            <a:ext cx="663" cy="1105"/>
          </a:xfrm>
          <a:custGeom>
            <a:rect b="b" l="l" r="r" t="t"/>
            <a:pathLst>
              <a:path extrusionOk="0" h="25" w="13">
                <a:moveTo>
                  <a:pt x="12" y="1"/>
                </a:moveTo>
                <a:lnTo>
                  <a:pt x="0" y="24"/>
                </a:lnTo>
                <a:lnTo>
                  <a:pt x="12" y="24"/>
                </a:lnTo>
                <a:lnTo>
                  <a:pt x="12"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5"/>
          <p:cNvSpPr/>
          <p:nvPr/>
        </p:nvSpPr>
        <p:spPr>
          <a:xfrm rot="1290219">
            <a:off x="6170984" y="2129171"/>
            <a:ext cx="2601" cy="1193"/>
          </a:xfrm>
          <a:custGeom>
            <a:rect b="b" l="l" r="r" t="t"/>
            <a:pathLst>
              <a:path extrusionOk="0" h="27" w="51">
                <a:moveTo>
                  <a:pt x="36" y="0"/>
                </a:moveTo>
                <a:cubicBezTo>
                  <a:pt x="36" y="14"/>
                  <a:pt x="32" y="20"/>
                  <a:pt x="24" y="20"/>
                </a:cubicBezTo>
                <a:cubicBezTo>
                  <a:pt x="18" y="20"/>
                  <a:pt x="11" y="17"/>
                  <a:pt x="1" y="12"/>
                </a:cubicBezTo>
                <a:lnTo>
                  <a:pt x="1" y="12"/>
                </a:lnTo>
                <a:lnTo>
                  <a:pt x="25" y="24"/>
                </a:lnTo>
                <a:cubicBezTo>
                  <a:pt x="25" y="24"/>
                  <a:pt x="30" y="26"/>
                  <a:pt x="36" y="26"/>
                </a:cubicBezTo>
                <a:cubicBezTo>
                  <a:pt x="44" y="26"/>
                  <a:pt x="51" y="22"/>
                  <a:pt x="36"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5"/>
          <p:cNvSpPr/>
          <p:nvPr/>
        </p:nvSpPr>
        <p:spPr>
          <a:xfrm rot="1290219">
            <a:off x="6171248" y="2157918"/>
            <a:ext cx="1887" cy="1635"/>
          </a:xfrm>
          <a:custGeom>
            <a:rect b="b" l="l" r="r" t="t"/>
            <a:pathLst>
              <a:path extrusionOk="0" h="37" w="37">
                <a:moveTo>
                  <a:pt x="0" y="1"/>
                </a:moveTo>
                <a:lnTo>
                  <a:pt x="24" y="36"/>
                </a:lnTo>
                <a:cubicBezTo>
                  <a:pt x="24" y="36"/>
                  <a:pt x="24" y="31"/>
                  <a:pt x="28" y="31"/>
                </a:cubicBezTo>
                <a:cubicBezTo>
                  <a:pt x="29" y="31"/>
                  <a:pt x="32" y="32"/>
                  <a:pt x="36" y="36"/>
                </a:cubicBezTo>
                <a:cubicBezTo>
                  <a:pt x="24" y="13"/>
                  <a:pt x="12" y="1"/>
                  <a:pt x="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5"/>
          <p:cNvSpPr/>
          <p:nvPr/>
        </p:nvSpPr>
        <p:spPr>
          <a:xfrm rot="1290219">
            <a:off x="6169553" y="2156628"/>
            <a:ext cx="1887" cy="2784"/>
          </a:xfrm>
          <a:custGeom>
            <a:rect b="b" l="l" r="r" t="t"/>
            <a:pathLst>
              <a:path extrusionOk="0" h="63" w="37">
                <a:moveTo>
                  <a:pt x="21" y="0"/>
                </a:moveTo>
                <a:lnTo>
                  <a:pt x="21" y="0"/>
                </a:lnTo>
                <a:cubicBezTo>
                  <a:pt x="15" y="0"/>
                  <a:pt x="23" y="27"/>
                  <a:pt x="13" y="27"/>
                </a:cubicBezTo>
                <a:lnTo>
                  <a:pt x="1" y="15"/>
                </a:lnTo>
                <a:lnTo>
                  <a:pt x="13" y="62"/>
                </a:lnTo>
                <a:cubicBezTo>
                  <a:pt x="36" y="50"/>
                  <a:pt x="13" y="27"/>
                  <a:pt x="24" y="3"/>
                </a:cubicBezTo>
                <a:cubicBezTo>
                  <a:pt x="23" y="1"/>
                  <a:pt x="21" y="0"/>
                  <a:pt x="21"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5"/>
          <p:cNvSpPr/>
          <p:nvPr/>
        </p:nvSpPr>
        <p:spPr>
          <a:xfrm rot="1290219">
            <a:off x="6347183" y="2080439"/>
            <a:ext cx="1836" cy="44"/>
          </a:xfrm>
          <a:custGeom>
            <a:rect b="b" l="l" r="r" t="t"/>
            <a:pathLst>
              <a:path extrusionOk="0" h="1" w="36">
                <a:moveTo>
                  <a:pt x="36" y="1"/>
                </a:moveTo>
                <a:cubicBezTo>
                  <a:pt x="0" y="1"/>
                  <a:pt x="24" y="1"/>
                  <a:pt x="24"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5"/>
          <p:cNvSpPr/>
          <p:nvPr/>
        </p:nvSpPr>
        <p:spPr>
          <a:xfrm rot="1290219">
            <a:off x="6348336" y="2080541"/>
            <a:ext cx="51" cy="44"/>
          </a:xfrm>
          <a:custGeom>
            <a:rect b="b" l="l" r="r" t="t"/>
            <a:pathLst>
              <a:path extrusionOk="0" h="1" w="1">
                <a:moveTo>
                  <a:pt x="1" y="1"/>
                </a:moveTo>
                <a:lnTo>
                  <a:pt x="1" y="1"/>
                </a:lnTo>
                <a:cubicBezTo>
                  <a:pt x="1" y="1"/>
                  <a:pt x="1" y="1"/>
                  <a:pt x="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5"/>
          <p:cNvSpPr/>
          <p:nvPr/>
        </p:nvSpPr>
        <p:spPr>
          <a:xfrm rot="1290219">
            <a:off x="6344339" y="2080206"/>
            <a:ext cx="3316" cy="795"/>
          </a:xfrm>
          <a:custGeom>
            <a:rect b="b" l="l" r="r" t="t"/>
            <a:pathLst>
              <a:path extrusionOk="0" h="18" w="65">
                <a:moveTo>
                  <a:pt x="17" y="1"/>
                </a:moveTo>
                <a:cubicBezTo>
                  <a:pt x="1" y="9"/>
                  <a:pt x="2" y="18"/>
                  <a:pt x="20" y="18"/>
                </a:cubicBezTo>
                <a:cubicBezTo>
                  <a:pt x="28" y="18"/>
                  <a:pt x="39" y="16"/>
                  <a:pt x="53" y="13"/>
                </a:cubicBezTo>
                <a:cubicBezTo>
                  <a:pt x="29" y="13"/>
                  <a:pt x="65" y="1"/>
                  <a:pt x="1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5"/>
          <p:cNvSpPr/>
          <p:nvPr/>
        </p:nvSpPr>
        <p:spPr>
          <a:xfrm rot="1290219">
            <a:off x="6347509" y="2081155"/>
            <a:ext cx="1836" cy="574"/>
          </a:xfrm>
          <a:custGeom>
            <a:rect b="b" l="l" r="r" t="t"/>
            <a:pathLst>
              <a:path extrusionOk="0" h="13" w="36">
                <a:moveTo>
                  <a:pt x="24" y="1"/>
                </a:moveTo>
                <a:lnTo>
                  <a:pt x="0" y="13"/>
                </a:lnTo>
                <a:lnTo>
                  <a:pt x="36" y="13"/>
                </a:lnTo>
                <a:lnTo>
                  <a:pt x="24"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5"/>
          <p:cNvSpPr/>
          <p:nvPr/>
        </p:nvSpPr>
        <p:spPr>
          <a:xfrm rot="1290219">
            <a:off x="6349271" y="2081720"/>
            <a:ext cx="1275" cy="44"/>
          </a:xfrm>
          <a:custGeom>
            <a:rect b="b" l="l" r="r" t="t"/>
            <a:pathLst>
              <a:path extrusionOk="0" h="1" w="25">
                <a:moveTo>
                  <a:pt x="13" y="1"/>
                </a:moveTo>
                <a:lnTo>
                  <a:pt x="1" y="1"/>
                </a:lnTo>
                <a:lnTo>
                  <a:pt x="2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5"/>
          <p:cNvSpPr/>
          <p:nvPr/>
        </p:nvSpPr>
        <p:spPr>
          <a:xfrm rot="1290219">
            <a:off x="6343213" y="2081412"/>
            <a:ext cx="5917" cy="795"/>
          </a:xfrm>
          <a:custGeom>
            <a:rect b="b" l="l" r="r" t="t"/>
            <a:pathLst>
              <a:path extrusionOk="0" h="18" w="116">
                <a:moveTo>
                  <a:pt x="56" y="1"/>
                </a:moveTo>
                <a:cubicBezTo>
                  <a:pt x="20" y="1"/>
                  <a:pt x="56" y="13"/>
                  <a:pt x="9" y="13"/>
                </a:cubicBezTo>
                <a:cubicBezTo>
                  <a:pt x="1" y="17"/>
                  <a:pt x="1" y="18"/>
                  <a:pt x="5" y="18"/>
                </a:cubicBezTo>
                <a:cubicBezTo>
                  <a:pt x="14" y="18"/>
                  <a:pt x="40" y="13"/>
                  <a:pt x="56" y="13"/>
                </a:cubicBezTo>
                <a:lnTo>
                  <a:pt x="44" y="13"/>
                </a:lnTo>
                <a:cubicBezTo>
                  <a:pt x="62" y="7"/>
                  <a:pt x="74" y="7"/>
                  <a:pt x="84" y="7"/>
                </a:cubicBezTo>
                <a:cubicBezTo>
                  <a:pt x="95" y="7"/>
                  <a:pt x="104" y="7"/>
                  <a:pt x="116" y="1"/>
                </a:cubicBezTo>
                <a:lnTo>
                  <a:pt x="116" y="1"/>
                </a:lnTo>
                <a:cubicBezTo>
                  <a:pt x="116" y="1"/>
                  <a:pt x="84" y="6"/>
                  <a:pt x="66" y="6"/>
                </a:cubicBezTo>
                <a:cubicBezTo>
                  <a:pt x="58" y="6"/>
                  <a:pt x="52" y="5"/>
                  <a:pt x="56"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5"/>
          <p:cNvSpPr/>
          <p:nvPr/>
        </p:nvSpPr>
        <p:spPr>
          <a:xfrm rot="1290219">
            <a:off x="6337716" y="2121763"/>
            <a:ext cx="1275" cy="44"/>
          </a:xfrm>
          <a:custGeom>
            <a:rect b="b" l="l" r="r" t="t"/>
            <a:pathLst>
              <a:path extrusionOk="0" h="1" w="25">
                <a:moveTo>
                  <a:pt x="24" y="0"/>
                </a:moveTo>
                <a:cubicBezTo>
                  <a:pt x="12" y="0"/>
                  <a:pt x="12" y="0"/>
                  <a:pt x="1" y="0"/>
                </a:cubicBezTo>
                <a:cubicBezTo>
                  <a:pt x="1" y="0"/>
                  <a:pt x="1" y="0"/>
                  <a:pt x="1" y="0"/>
                </a:cubicBezTo>
                <a:lnTo>
                  <a:pt x="12"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5"/>
          <p:cNvSpPr/>
          <p:nvPr/>
        </p:nvSpPr>
        <p:spPr>
          <a:xfrm rot="1290219">
            <a:off x="6341775" y="2084994"/>
            <a:ext cx="1275" cy="574"/>
          </a:xfrm>
          <a:custGeom>
            <a:rect b="b" l="l" r="r" t="t"/>
            <a:pathLst>
              <a:path extrusionOk="0" h="13" w="25">
                <a:moveTo>
                  <a:pt x="13" y="1"/>
                </a:moveTo>
                <a:cubicBezTo>
                  <a:pt x="1" y="13"/>
                  <a:pt x="13" y="13"/>
                  <a:pt x="13" y="13"/>
                </a:cubicBezTo>
                <a:cubicBezTo>
                  <a:pt x="24" y="13"/>
                  <a:pt x="24" y="1"/>
                  <a:pt x="1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5"/>
          <p:cNvSpPr/>
          <p:nvPr/>
        </p:nvSpPr>
        <p:spPr>
          <a:xfrm rot="1290219">
            <a:off x="6341961" y="2086634"/>
            <a:ext cx="663" cy="44"/>
          </a:xfrm>
          <a:custGeom>
            <a:rect b="b" l="l" r="r" t="t"/>
            <a:pathLst>
              <a:path extrusionOk="0" h="1" w="13">
                <a:moveTo>
                  <a:pt x="12" y="1"/>
                </a:moveTo>
                <a:cubicBezTo>
                  <a:pt x="12" y="1"/>
                  <a:pt x="12" y="1"/>
                  <a:pt x="12" y="1"/>
                </a:cubicBezTo>
                <a:cubicBezTo>
                  <a:pt x="1" y="1"/>
                  <a:pt x="1" y="1"/>
                  <a:pt x="1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5"/>
          <p:cNvSpPr/>
          <p:nvPr/>
        </p:nvSpPr>
        <p:spPr>
          <a:xfrm rot="1290219">
            <a:off x="6341659" y="2087531"/>
            <a:ext cx="51" cy="44"/>
          </a:xfrm>
          <a:custGeom>
            <a:rect b="b" l="l" r="r" t="t"/>
            <a:pathLst>
              <a:path extrusionOk="0" h="1" w="1">
                <a:moveTo>
                  <a:pt x="1" y="0"/>
                </a:moveTo>
                <a:cubicBezTo>
                  <a:pt x="1" y="0"/>
                  <a:pt x="1" y="0"/>
                  <a:pt x="1" y="0"/>
                </a:cubicBezTo>
                <a:cubicBezTo>
                  <a:pt x="1" y="0"/>
                  <a:pt x="1" y="0"/>
                  <a:pt x="1"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5"/>
          <p:cNvSpPr/>
          <p:nvPr/>
        </p:nvSpPr>
        <p:spPr>
          <a:xfrm rot="1290219">
            <a:off x="6339995" y="2085424"/>
            <a:ext cx="4132" cy="574"/>
          </a:xfrm>
          <a:custGeom>
            <a:rect b="b" l="l" r="r" t="t"/>
            <a:pathLst>
              <a:path extrusionOk="0" h="13" w="81">
                <a:moveTo>
                  <a:pt x="33" y="1"/>
                </a:moveTo>
                <a:cubicBezTo>
                  <a:pt x="9" y="5"/>
                  <a:pt x="1" y="6"/>
                  <a:pt x="1" y="6"/>
                </a:cubicBezTo>
                <a:cubicBezTo>
                  <a:pt x="2" y="6"/>
                  <a:pt x="37" y="1"/>
                  <a:pt x="45" y="1"/>
                </a:cubicBezTo>
                <a:close/>
                <a:moveTo>
                  <a:pt x="45" y="1"/>
                </a:moveTo>
                <a:cubicBezTo>
                  <a:pt x="33" y="13"/>
                  <a:pt x="56" y="13"/>
                  <a:pt x="56" y="13"/>
                </a:cubicBezTo>
                <a:lnTo>
                  <a:pt x="80" y="13"/>
                </a:lnTo>
                <a:cubicBezTo>
                  <a:pt x="80" y="1"/>
                  <a:pt x="80" y="1"/>
                  <a:pt x="8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5"/>
          <p:cNvSpPr/>
          <p:nvPr/>
        </p:nvSpPr>
        <p:spPr>
          <a:xfrm rot="1290219">
            <a:off x="6355294" y="2173243"/>
            <a:ext cx="663" cy="44"/>
          </a:xfrm>
          <a:custGeom>
            <a:rect b="b" l="l" r="r" t="t"/>
            <a:pathLst>
              <a:path extrusionOk="0" h="1" w="13">
                <a:moveTo>
                  <a:pt x="12" y="0"/>
                </a:moveTo>
                <a:cubicBezTo>
                  <a:pt x="12" y="0"/>
                  <a:pt x="0" y="0"/>
                  <a:pt x="0" y="0"/>
                </a:cubicBezTo>
                <a:cubicBezTo>
                  <a:pt x="12" y="0"/>
                  <a:pt x="12" y="0"/>
                  <a:pt x="1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5"/>
          <p:cNvSpPr/>
          <p:nvPr/>
        </p:nvSpPr>
        <p:spPr>
          <a:xfrm rot="1290219">
            <a:off x="6322156" y="2138442"/>
            <a:ext cx="2448" cy="574"/>
          </a:xfrm>
          <a:custGeom>
            <a:rect b="b" l="l" r="r" t="t"/>
            <a:pathLst>
              <a:path extrusionOk="0" h="13" w="48">
                <a:moveTo>
                  <a:pt x="48" y="1"/>
                </a:moveTo>
                <a:cubicBezTo>
                  <a:pt x="0" y="13"/>
                  <a:pt x="48" y="13"/>
                  <a:pt x="0" y="13"/>
                </a:cubicBezTo>
                <a:lnTo>
                  <a:pt x="36" y="13"/>
                </a:lnTo>
                <a:cubicBezTo>
                  <a:pt x="24" y="13"/>
                  <a:pt x="48" y="13"/>
                  <a:pt x="48"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5"/>
          <p:cNvSpPr/>
          <p:nvPr/>
        </p:nvSpPr>
        <p:spPr>
          <a:xfrm rot="1290219">
            <a:off x="6331902" y="2122153"/>
            <a:ext cx="6121" cy="574"/>
          </a:xfrm>
          <a:custGeom>
            <a:rect b="b" l="l" r="r" t="t"/>
            <a:pathLst>
              <a:path extrusionOk="0" h="13" w="120">
                <a:moveTo>
                  <a:pt x="36" y="0"/>
                </a:moveTo>
                <a:cubicBezTo>
                  <a:pt x="17" y="10"/>
                  <a:pt x="13" y="12"/>
                  <a:pt x="7" y="12"/>
                </a:cubicBezTo>
                <a:lnTo>
                  <a:pt x="7" y="12"/>
                </a:lnTo>
                <a:cubicBezTo>
                  <a:pt x="42" y="11"/>
                  <a:pt x="86" y="0"/>
                  <a:pt x="119" y="0"/>
                </a:cubicBezTo>
                <a:close/>
                <a:moveTo>
                  <a:pt x="7" y="12"/>
                </a:moveTo>
                <a:cubicBezTo>
                  <a:pt x="5" y="12"/>
                  <a:pt x="2" y="12"/>
                  <a:pt x="0" y="12"/>
                </a:cubicBezTo>
                <a:cubicBezTo>
                  <a:pt x="3" y="12"/>
                  <a:pt x="5" y="12"/>
                  <a:pt x="7" y="12"/>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5"/>
          <p:cNvSpPr/>
          <p:nvPr/>
        </p:nvSpPr>
        <p:spPr>
          <a:xfrm rot="1290219">
            <a:off x="6337902" y="2122873"/>
            <a:ext cx="663" cy="574"/>
          </a:xfrm>
          <a:custGeom>
            <a:rect b="b" l="l" r="r" t="t"/>
            <a:pathLst>
              <a:path extrusionOk="0" h="13" w="13">
                <a:moveTo>
                  <a:pt x="12" y="0"/>
                </a:moveTo>
                <a:cubicBezTo>
                  <a:pt x="12" y="12"/>
                  <a:pt x="0" y="12"/>
                  <a:pt x="0" y="12"/>
                </a:cubicBezTo>
                <a:lnTo>
                  <a:pt x="12" y="12"/>
                </a:lnTo>
                <a:cubicBezTo>
                  <a:pt x="12" y="12"/>
                  <a:pt x="12" y="12"/>
                  <a:pt x="1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5"/>
          <p:cNvSpPr/>
          <p:nvPr/>
        </p:nvSpPr>
        <p:spPr>
          <a:xfrm rot="1290219">
            <a:off x="6324837" y="2135782"/>
            <a:ext cx="663" cy="574"/>
          </a:xfrm>
          <a:custGeom>
            <a:rect b="b" l="l" r="r" t="t"/>
            <a:pathLst>
              <a:path extrusionOk="0" h="13" w="13">
                <a:moveTo>
                  <a:pt x="13" y="0"/>
                </a:moveTo>
                <a:cubicBezTo>
                  <a:pt x="1" y="12"/>
                  <a:pt x="1" y="12"/>
                  <a:pt x="13" y="12"/>
                </a:cubicBezTo>
                <a:cubicBezTo>
                  <a:pt x="13" y="12"/>
                  <a:pt x="13" y="0"/>
                  <a:pt x="13"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5"/>
          <p:cNvSpPr/>
          <p:nvPr/>
        </p:nvSpPr>
        <p:spPr>
          <a:xfrm rot="1290219">
            <a:off x="6336271" y="2119955"/>
            <a:ext cx="663" cy="574"/>
          </a:xfrm>
          <a:custGeom>
            <a:rect b="b" l="l" r="r" t="t"/>
            <a:pathLst>
              <a:path extrusionOk="0" h="13" w="13">
                <a:moveTo>
                  <a:pt x="13" y="1"/>
                </a:moveTo>
                <a:cubicBezTo>
                  <a:pt x="13" y="1"/>
                  <a:pt x="1" y="1"/>
                  <a:pt x="1" y="13"/>
                </a:cubicBezTo>
                <a:lnTo>
                  <a:pt x="13"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5"/>
          <p:cNvSpPr/>
          <p:nvPr/>
        </p:nvSpPr>
        <p:spPr>
          <a:xfrm rot="1290219">
            <a:off x="6353618" y="2212113"/>
            <a:ext cx="3724" cy="574"/>
          </a:xfrm>
          <a:custGeom>
            <a:rect b="b" l="l" r="r" t="t"/>
            <a:pathLst>
              <a:path extrusionOk="0" h="13" w="73">
                <a:moveTo>
                  <a:pt x="60" y="1"/>
                </a:moveTo>
                <a:cubicBezTo>
                  <a:pt x="1" y="1"/>
                  <a:pt x="60" y="1"/>
                  <a:pt x="36" y="13"/>
                </a:cubicBezTo>
                <a:lnTo>
                  <a:pt x="60" y="13"/>
                </a:lnTo>
                <a:cubicBezTo>
                  <a:pt x="72" y="1"/>
                  <a:pt x="60" y="1"/>
                  <a:pt x="6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5"/>
          <p:cNvSpPr/>
          <p:nvPr/>
        </p:nvSpPr>
        <p:spPr>
          <a:xfrm rot="1290219">
            <a:off x="6322659" y="2138838"/>
            <a:ext cx="663" cy="44"/>
          </a:xfrm>
          <a:custGeom>
            <a:rect b="b" l="l" r="r" t="t"/>
            <a:pathLst>
              <a:path extrusionOk="0" h="1" w="13">
                <a:moveTo>
                  <a:pt x="1" y="1"/>
                </a:moveTo>
                <a:cubicBezTo>
                  <a:pt x="1" y="1"/>
                  <a:pt x="13" y="1"/>
                  <a:pt x="13" y="1"/>
                </a:cubicBezTo>
                <a:cubicBezTo>
                  <a:pt x="13" y="1"/>
                  <a:pt x="13" y="1"/>
                  <a:pt x="1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5"/>
          <p:cNvSpPr/>
          <p:nvPr/>
        </p:nvSpPr>
        <p:spPr>
          <a:xfrm rot="1290219">
            <a:off x="6337592" y="2121975"/>
            <a:ext cx="2499" cy="574"/>
          </a:xfrm>
          <a:custGeom>
            <a:rect b="b" l="l" r="r" t="t"/>
            <a:pathLst>
              <a:path extrusionOk="0" h="13" w="49">
                <a:moveTo>
                  <a:pt x="24" y="0"/>
                </a:moveTo>
                <a:cubicBezTo>
                  <a:pt x="48" y="0"/>
                  <a:pt x="1" y="12"/>
                  <a:pt x="24" y="12"/>
                </a:cubicBezTo>
                <a:lnTo>
                  <a:pt x="36"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5"/>
          <p:cNvSpPr/>
          <p:nvPr/>
        </p:nvSpPr>
        <p:spPr>
          <a:xfrm rot="1290219">
            <a:off x="6350937" y="2162778"/>
            <a:ext cx="4897" cy="1105"/>
          </a:xfrm>
          <a:custGeom>
            <a:rect b="b" l="l" r="r" t="t"/>
            <a:pathLst>
              <a:path extrusionOk="0" h="25" w="96">
                <a:moveTo>
                  <a:pt x="0" y="1"/>
                </a:moveTo>
                <a:cubicBezTo>
                  <a:pt x="36" y="1"/>
                  <a:pt x="24" y="13"/>
                  <a:pt x="36" y="25"/>
                </a:cubicBezTo>
                <a:lnTo>
                  <a:pt x="60" y="13"/>
                </a:lnTo>
                <a:lnTo>
                  <a:pt x="72" y="13"/>
                </a:lnTo>
                <a:lnTo>
                  <a:pt x="96"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5"/>
          <p:cNvSpPr/>
          <p:nvPr/>
        </p:nvSpPr>
        <p:spPr>
          <a:xfrm rot="1290219">
            <a:off x="6340483" y="2081231"/>
            <a:ext cx="1836" cy="574"/>
          </a:xfrm>
          <a:custGeom>
            <a:rect b="b" l="l" r="r" t="t"/>
            <a:pathLst>
              <a:path extrusionOk="0" h="13" w="36">
                <a:moveTo>
                  <a:pt x="36" y="0"/>
                </a:moveTo>
                <a:cubicBezTo>
                  <a:pt x="36" y="0"/>
                  <a:pt x="12" y="12"/>
                  <a:pt x="0" y="12"/>
                </a:cubicBezTo>
                <a:lnTo>
                  <a:pt x="24" y="12"/>
                </a:lnTo>
                <a:lnTo>
                  <a:pt x="36"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5"/>
          <p:cNvSpPr/>
          <p:nvPr/>
        </p:nvSpPr>
        <p:spPr>
          <a:xfrm rot="1290219">
            <a:off x="6335192" y="2083779"/>
            <a:ext cx="2499" cy="574"/>
          </a:xfrm>
          <a:custGeom>
            <a:rect b="b" l="l" r="r" t="t"/>
            <a:pathLst>
              <a:path extrusionOk="0" h="13" w="49">
                <a:moveTo>
                  <a:pt x="48" y="1"/>
                </a:moveTo>
                <a:cubicBezTo>
                  <a:pt x="25" y="1"/>
                  <a:pt x="1" y="13"/>
                  <a:pt x="36" y="13"/>
                </a:cubicBezTo>
                <a:lnTo>
                  <a:pt x="48"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5"/>
          <p:cNvSpPr/>
          <p:nvPr/>
        </p:nvSpPr>
        <p:spPr>
          <a:xfrm rot="1290219">
            <a:off x="6353092" y="2165979"/>
            <a:ext cx="2499" cy="574"/>
          </a:xfrm>
          <a:custGeom>
            <a:rect b="b" l="l" r="r" t="t"/>
            <a:pathLst>
              <a:path extrusionOk="0" h="13" w="49">
                <a:moveTo>
                  <a:pt x="25" y="0"/>
                </a:moveTo>
                <a:cubicBezTo>
                  <a:pt x="1" y="12"/>
                  <a:pt x="13" y="12"/>
                  <a:pt x="37" y="12"/>
                </a:cubicBezTo>
                <a:cubicBezTo>
                  <a:pt x="13" y="12"/>
                  <a:pt x="49" y="12"/>
                  <a:pt x="49"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5"/>
          <p:cNvSpPr/>
          <p:nvPr/>
        </p:nvSpPr>
        <p:spPr>
          <a:xfrm rot="1290219">
            <a:off x="6335416" y="2085125"/>
            <a:ext cx="3111" cy="574"/>
          </a:xfrm>
          <a:custGeom>
            <a:rect b="b" l="l" r="r" t="t"/>
            <a:pathLst>
              <a:path extrusionOk="0" h="13" w="61">
                <a:moveTo>
                  <a:pt x="13" y="0"/>
                </a:moveTo>
                <a:cubicBezTo>
                  <a:pt x="60" y="0"/>
                  <a:pt x="1" y="12"/>
                  <a:pt x="36" y="12"/>
                </a:cubicBezTo>
                <a:cubicBezTo>
                  <a:pt x="24" y="12"/>
                  <a:pt x="60" y="0"/>
                  <a:pt x="13"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5"/>
          <p:cNvSpPr/>
          <p:nvPr/>
        </p:nvSpPr>
        <p:spPr>
          <a:xfrm rot="1290219">
            <a:off x="6355022" y="2168499"/>
            <a:ext cx="3009" cy="574"/>
          </a:xfrm>
          <a:custGeom>
            <a:rect b="b" l="l" r="r" t="t"/>
            <a:pathLst>
              <a:path extrusionOk="0" h="13" w="59">
                <a:moveTo>
                  <a:pt x="45" y="1"/>
                </a:moveTo>
                <a:cubicBezTo>
                  <a:pt x="42" y="1"/>
                  <a:pt x="42" y="1"/>
                  <a:pt x="44" y="1"/>
                </a:cubicBezTo>
                <a:lnTo>
                  <a:pt x="44" y="1"/>
                </a:lnTo>
                <a:cubicBezTo>
                  <a:pt x="45" y="1"/>
                  <a:pt x="45" y="1"/>
                  <a:pt x="45" y="1"/>
                </a:cubicBezTo>
                <a:close/>
                <a:moveTo>
                  <a:pt x="44" y="1"/>
                </a:moveTo>
                <a:lnTo>
                  <a:pt x="44" y="1"/>
                </a:lnTo>
                <a:cubicBezTo>
                  <a:pt x="37" y="3"/>
                  <a:pt x="1" y="13"/>
                  <a:pt x="33" y="13"/>
                </a:cubicBezTo>
                <a:cubicBezTo>
                  <a:pt x="58" y="4"/>
                  <a:pt x="48" y="2"/>
                  <a:pt x="44"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5"/>
          <p:cNvSpPr/>
          <p:nvPr/>
        </p:nvSpPr>
        <p:spPr>
          <a:xfrm rot="1290219">
            <a:off x="6337368" y="2086954"/>
            <a:ext cx="5509" cy="1105"/>
          </a:xfrm>
          <a:custGeom>
            <a:rect b="b" l="l" r="r" t="t"/>
            <a:pathLst>
              <a:path extrusionOk="0" h="25" w="108">
                <a:moveTo>
                  <a:pt x="72" y="0"/>
                </a:moveTo>
                <a:cubicBezTo>
                  <a:pt x="48" y="12"/>
                  <a:pt x="36" y="24"/>
                  <a:pt x="0" y="24"/>
                </a:cubicBezTo>
                <a:cubicBezTo>
                  <a:pt x="24" y="24"/>
                  <a:pt x="72" y="24"/>
                  <a:pt x="95" y="12"/>
                </a:cubicBezTo>
                <a:lnTo>
                  <a:pt x="107" y="12"/>
                </a:lnTo>
                <a:cubicBezTo>
                  <a:pt x="72" y="12"/>
                  <a:pt x="84" y="0"/>
                  <a:pt x="7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5"/>
          <p:cNvSpPr/>
          <p:nvPr/>
        </p:nvSpPr>
        <p:spPr>
          <a:xfrm rot="1290219">
            <a:off x="6353644" y="2168336"/>
            <a:ext cx="4846" cy="1105"/>
          </a:xfrm>
          <a:custGeom>
            <a:rect b="b" l="l" r="r" t="t"/>
            <a:pathLst>
              <a:path extrusionOk="0" h="25" w="95">
                <a:moveTo>
                  <a:pt x="24" y="21"/>
                </a:moveTo>
                <a:cubicBezTo>
                  <a:pt x="10" y="22"/>
                  <a:pt x="0" y="25"/>
                  <a:pt x="12" y="25"/>
                </a:cubicBezTo>
                <a:lnTo>
                  <a:pt x="24" y="21"/>
                </a:lnTo>
                <a:close/>
                <a:moveTo>
                  <a:pt x="95" y="1"/>
                </a:moveTo>
                <a:lnTo>
                  <a:pt x="95" y="1"/>
                </a:lnTo>
                <a:cubicBezTo>
                  <a:pt x="71" y="13"/>
                  <a:pt x="47" y="13"/>
                  <a:pt x="47" y="13"/>
                </a:cubicBezTo>
                <a:lnTo>
                  <a:pt x="24" y="21"/>
                </a:lnTo>
                <a:lnTo>
                  <a:pt x="24" y="21"/>
                </a:lnTo>
                <a:cubicBezTo>
                  <a:pt x="30" y="20"/>
                  <a:pt x="36" y="19"/>
                  <a:pt x="42" y="19"/>
                </a:cubicBezTo>
                <a:cubicBezTo>
                  <a:pt x="51" y="19"/>
                  <a:pt x="59" y="21"/>
                  <a:pt x="59" y="25"/>
                </a:cubicBezTo>
                <a:cubicBezTo>
                  <a:pt x="71" y="13"/>
                  <a:pt x="95" y="13"/>
                  <a:pt x="95"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5"/>
          <p:cNvSpPr/>
          <p:nvPr/>
        </p:nvSpPr>
        <p:spPr>
          <a:xfrm rot="1290219">
            <a:off x="6335359" y="2087213"/>
            <a:ext cx="3673" cy="840"/>
          </a:xfrm>
          <a:custGeom>
            <a:rect b="b" l="l" r="r" t="t"/>
            <a:pathLst>
              <a:path extrusionOk="0" h="19" w="72">
                <a:moveTo>
                  <a:pt x="32" y="1"/>
                </a:moveTo>
                <a:cubicBezTo>
                  <a:pt x="26" y="1"/>
                  <a:pt x="16" y="2"/>
                  <a:pt x="1" y="6"/>
                </a:cubicBezTo>
                <a:cubicBezTo>
                  <a:pt x="12" y="6"/>
                  <a:pt x="24" y="18"/>
                  <a:pt x="48" y="18"/>
                </a:cubicBezTo>
                <a:lnTo>
                  <a:pt x="72" y="6"/>
                </a:lnTo>
                <a:cubicBezTo>
                  <a:pt x="48" y="6"/>
                  <a:pt x="45" y="1"/>
                  <a:pt x="3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5"/>
          <p:cNvSpPr/>
          <p:nvPr/>
        </p:nvSpPr>
        <p:spPr>
          <a:xfrm rot="1290219">
            <a:off x="6352092" y="2169191"/>
            <a:ext cx="3724" cy="574"/>
          </a:xfrm>
          <a:custGeom>
            <a:rect b="b" l="l" r="r" t="t"/>
            <a:pathLst>
              <a:path extrusionOk="0" h="13" w="73">
                <a:moveTo>
                  <a:pt x="49" y="1"/>
                </a:moveTo>
                <a:cubicBezTo>
                  <a:pt x="49" y="1"/>
                  <a:pt x="1" y="1"/>
                  <a:pt x="25" y="13"/>
                </a:cubicBezTo>
                <a:lnTo>
                  <a:pt x="72"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5"/>
          <p:cNvSpPr/>
          <p:nvPr/>
        </p:nvSpPr>
        <p:spPr>
          <a:xfrm rot="1290219">
            <a:off x="6336153" y="2092872"/>
            <a:ext cx="3673" cy="574"/>
          </a:xfrm>
          <a:custGeom>
            <a:rect b="b" l="l" r="r" t="t"/>
            <a:pathLst>
              <a:path extrusionOk="0" h="13" w="72">
                <a:moveTo>
                  <a:pt x="48" y="0"/>
                </a:moveTo>
                <a:cubicBezTo>
                  <a:pt x="24" y="0"/>
                  <a:pt x="0" y="12"/>
                  <a:pt x="24" y="12"/>
                </a:cubicBezTo>
                <a:cubicBezTo>
                  <a:pt x="36" y="12"/>
                  <a:pt x="72" y="0"/>
                  <a:pt x="48"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5"/>
          <p:cNvSpPr/>
          <p:nvPr/>
        </p:nvSpPr>
        <p:spPr>
          <a:xfrm rot="1290219">
            <a:off x="6328254" y="2111932"/>
            <a:ext cx="1734" cy="442"/>
          </a:xfrm>
          <a:custGeom>
            <a:rect b="b" l="l" r="r" t="t"/>
            <a:pathLst>
              <a:path extrusionOk="0" h="10" w="34">
                <a:moveTo>
                  <a:pt x="9" y="1"/>
                </a:moveTo>
                <a:cubicBezTo>
                  <a:pt x="3" y="6"/>
                  <a:pt x="0" y="9"/>
                  <a:pt x="3" y="9"/>
                </a:cubicBezTo>
                <a:cubicBezTo>
                  <a:pt x="6" y="9"/>
                  <a:pt x="15" y="6"/>
                  <a:pt x="3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5"/>
          <p:cNvSpPr/>
          <p:nvPr/>
        </p:nvSpPr>
        <p:spPr>
          <a:xfrm rot="1290219">
            <a:off x="6327983" y="2112530"/>
            <a:ext cx="2499" cy="44"/>
          </a:xfrm>
          <a:custGeom>
            <a:rect b="b" l="l" r="r" t="t"/>
            <a:pathLst>
              <a:path extrusionOk="0" h="1" w="49">
                <a:moveTo>
                  <a:pt x="48" y="0"/>
                </a:moveTo>
                <a:lnTo>
                  <a:pt x="24" y="0"/>
                </a:lnTo>
                <a:lnTo>
                  <a:pt x="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5"/>
          <p:cNvSpPr/>
          <p:nvPr/>
        </p:nvSpPr>
        <p:spPr>
          <a:xfrm rot="1290219">
            <a:off x="6326563" y="2112867"/>
            <a:ext cx="1275" cy="44"/>
          </a:xfrm>
          <a:custGeom>
            <a:rect b="b" l="l" r="r" t="t"/>
            <a:pathLst>
              <a:path extrusionOk="0" h="1" w="25">
                <a:moveTo>
                  <a:pt x="24" y="0"/>
                </a:moveTo>
                <a:lnTo>
                  <a:pt x="1" y="0"/>
                </a:lnTo>
                <a:cubicBezTo>
                  <a:pt x="1" y="0"/>
                  <a:pt x="13" y="0"/>
                  <a:pt x="13" y="0"/>
                </a:cubicBezTo>
                <a:cubicBezTo>
                  <a:pt x="13" y="0"/>
                  <a:pt x="13" y="0"/>
                  <a:pt x="2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5"/>
          <p:cNvSpPr/>
          <p:nvPr/>
        </p:nvSpPr>
        <p:spPr>
          <a:xfrm rot="1290219">
            <a:off x="6325806" y="2113191"/>
            <a:ext cx="4336" cy="574"/>
          </a:xfrm>
          <a:custGeom>
            <a:rect b="b" l="l" r="r" t="t"/>
            <a:pathLst>
              <a:path extrusionOk="0" h="13" w="85">
                <a:moveTo>
                  <a:pt x="84" y="0"/>
                </a:moveTo>
                <a:cubicBezTo>
                  <a:pt x="60" y="0"/>
                  <a:pt x="60" y="12"/>
                  <a:pt x="1" y="12"/>
                </a:cubicBezTo>
                <a:lnTo>
                  <a:pt x="36" y="12"/>
                </a:lnTo>
                <a:lnTo>
                  <a:pt x="84"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5"/>
          <p:cNvSpPr/>
          <p:nvPr/>
        </p:nvSpPr>
        <p:spPr>
          <a:xfrm rot="1290219">
            <a:off x="6327079" y="2115357"/>
            <a:ext cx="6988" cy="707"/>
          </a:xfrm>
          <a:custGeom>
            <a:rect b="b" l="l" r="r" t="t"/>
            <a:pathLst>
              <a:path extrusionOk="0" h="16" w="137">
                <a:moveTo>
                  <a:pt x="127" y="8"/>
                </a:moveTo>
                <a:cubicBezTo>
                  <a:pt x="125" y="8"/>
                  <a:pt x="121" y="9"/>
                  <a:pt x="118" y="9"/>
                </a:cubicBezTo>
                <a:lnTo>
                  <a:pt x="118" y="9"/>
                </a:lnTo>
                <a:cubicBezTo>
                  <a:pt x="116" y="9"/>
                  <a:pt x="114" y="9"/>
                  <a:pt x="112" y="9"/>
                </a:cubicBezTo>
                <a:cubicBezTo>
                  <a:pt x="104" y="9"/>
                  <a:pt x="95" y="9"/>
                  <a:pt x="86" y="11"/>
                </a:cubicBezTo>
                <a:lnTo>
                  <a:pt x="86" y="11"/>
                </a:lnTo>
                <a:cubicBezTo>
                  <a:pt x="97" y="10"/>
                  <a:pt x="109" y="9"/>
                  <a:pt x="118" y="9"/>
                </a:cubicBezTo>
                <a:lnTo>
                  <a:pt x="118" y="9"/>
                </a:lnTo>
                <a:cubicBezTo>
                  <a:pt x="123" y="9"/>
                  <a:pt x="128" y="10"/>
                  <a:pt x="131" y="12"/>
                </a:cubicBezTo>
                <a:cubicBezTo>
                  <a:pt x="137" y="9"/>
                  <a:pt x="134" y="8"/>
                  <a:pt x="127" y="8"/>
                </a:cubicBezTo>
                <a:close/>
                <a:moveTo>
                  <a:pt x="12" y="0"/>
                </a:moveTo>
                <a:cubicBezTo>
                  <a:pt x="0" y="12"/>
                  <a:pt x="72" y="12"/>
                  <a:pt x="12" y="12"/>
                </a:cubicBezTo>
                <a:cubicBezTo>
                  <a:pt x="20" y="14"/>
                  <a:pt x="28" y="15"/>
                  <a:pt x="38" y="15"/>
                </a:cubicBezTo>
                <a:cubicBezTo>
                  <a:pt x="53" y="15"/>
                  <a:pt x="70" y="13"/>
                  <a:pt x="86" y="11"/>
                </a:cubicBezTo>
                <a:lnTo>
                  <a:pt x="86" y="11"/>
                </a:lnTo>
                <a:cubicBezTo>
                  <a:pt x="80" y="11"/>
                  <a:pt x="75" y="11"/>
                  <a:pt x="69" y="11"/>
                </a:cubicBezTo>
                <a:cubicBezTo>
                  <a:pt x="52" y="11"/>
                  <a:pt x="39" y="9"/>
                  <a:pt x="48" y="0"/>
                </a:cubicBezTo>
                <a:lnTo>
                  <a:pt x="48" y="0"/>
                </a:lnTo>
                <a:cubicBezTo>
                  <a:pt x="40" y="4"/>
                  <a:pt x="35" y="5"/>
                  <a:pt x="31" y="5"/>
                </a:cubicBezTo>
                <a:cubicBezTo>
                  <a:pt x="23" y="5"/>
                  <a:pt x="20" y="0"/>
                  <a:pt x="1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5"/>
          <p:cNvSpPr/>
          <p:nvPr/>
        </p:nvSpPr>
        <p:spPr>
          <a:xfrm rot="1290219">
            <a:off x="6330765" y="2115472"/>
            <a:ext cx="3111" cy="574"/>
          </a:xfrm>
          <a:custGeom>
            <a:rect b="b" l="l" r="r" t="t"/>
            <a:pathLst>
              <a:path extrusionOk="0" h="13" w="61">
                <a:moveTo>
                  <a:pt x="37" y="0"/>
                </a:moveTo>
                <a:cubicBezTo>
                  <a:pt x="1" y="0"/>
                  <a:pt x="1" y="12"/>
                  <a:pt x="25" y="12"/>
                </a:cubicBezTo>
                <a:cubicBezTo>
                  <a:pt x="25" y="12"/>
                  <a:pt x="60" y="0"/>
                  <a:pt x="37"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5"/>
          <p:cNvSpPr/>
          <p:nvPr/>
        </p:nvSpPr>
        <p:spPr>
          <a:xfrm rot="1290219">
            <a:off x="6328148" y="2115617"/>
            <a:ext cx="663" cy="574"/>
          </a:xfrm>
          <a:custGeom>
            <a:rect b="b" l="l" r="r" t="t"/>
            <a:pathLst>
              <a:path extrusionOk="0" h="13" w="13">
                <a:moveTo>
                  <a:pt x="12" y="1"/>
                </a:moveTo>
                <a:lnTo>
                  <a:pt x="0" y="13"/>
                </a:lnTo>
                <a:lnTo>
                  <a:pt x="12" y="13"/>
                </a:lnTo>
                <a:lnTo>
                  <a:pt x="12"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5"/>
          <p:cNvSpPr/>
          <p:nvPr/>
        </p:nvSpPr>
        <p:spPr>
          <a:xfrm rot="1290219">
            <a:off x="6326723" y="2116416"/>
            <a:ext cx="1887" cy="44"/>
          </a:xfrm>
          <a:custGeom>
            <a:rect b="b" l="l" r="r" t="t"/>
            <a:pathLst>
              <a:path extrusionOk="0" h="1" w="37">
                <a:moveTo>
                  <a:pt x="36" y="1"/>
                </a:moveTo>
                <a:lnTo>
                  <a:pt x="0" y="1"/>
                </a:lnTo>
                <a:cubicBezTo>
                  <a:pt x="12" y="1"/>
                  <a:pt x="12" y="1"/>
                  <a:pt x="36"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5"/>
          <p:cNvSpPr/>
          <p:nvPr/>
        </p:nvSpPr>
        <p:spPr>
          <a:xfrm rot="1290219">
            <a:off x="6325619" y="2116880"/>
            <a:ext cx="3469" cy="574"/>
          </a:xfrm>
          <a:custGeom>
            <a:rect b="b" l="l" r="r" t="t"/>
            <a:pathLst>
              <a:path extrusionOk="0" h="13" w="68">
                <a:moveTo>
                  <a:pt x="53" y="1"/>
                </a:moveTo>
                <a:cubicBezTo>
                  <a:pt x="46" y="8"/>
                  <a:pt x="35" y="11"/>
                  <a:pt x="24" y="12"/>
                </a:cubicBezTo>
                <a:lnTo>
                  <a:pt x="24" y="12"/>
                </a:lnTo>
                <a:cubicBezTo>
                  <a:pt x="43" y="11"/>
                  <a:pt x="67" y="8"/>
                  <a:pt x="53" y="1"/>
                </a:cubicBezTo>
                <a:close/>
                <a:moveTo>
                  <a:pt x="24" y="12"/>
                </a:moveTo>
                <a:cubicBezTo>
                  <a:pt x="11" y="12"/>
                  <a:pt x="1" y="12"/>
                  <a:pt x="6" y="12"/>
                </a:cubicBezTo>
                <a:cubicBezTo>
                  <a:pt x="10" y="12"/>
                  <a:pt x="17" y="12"/>
                  <a:pt x="24" y="12"/>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5"/>
          <p:cNvSpPr/>
          <p:nvPr/>
        </p:nvSpPr>
        <p:spPr>
          <a:xfrm rot="1290219">
            <a:off x="6330484" y="2120345"/>
            <a:ext cx="1275" cy="309"/>
          </a:xfrm>
          <a:custGeom>
            <a:rect b="b" l="l" r="r" t="t"/>
            <a:pathLst>
              <a:path extrusionOk="0" h="7" w="25">
                <a:moveTo>
                  <a:pt x="12" y="1"/>
                </a:moveTo>
                <a:cubicBezTo>
                  <a:pt x="9" y="1"/>
                  <a:pt x="5" y="2"/>
                  <a:pt x="1" y="6"/>
                </a:cubicBezTo>
                <a:lnTo>
                  <a:pt x="24" y="6"/>
                </a:lnTo>
                <a:cubicBezTo>
                  <a:pt x="24" y="6"/>
                  <a:pt x="19" y="1"/>
                  <a:pt x="1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5"/>
          <p:cNvSpPr/>
          <p:nvPr/>
        </p:nvSpPr>
        <p:spPr>
          <a:xfrm rot="1290219">
            <a:off x="6340441" y="2123087"/>
            <a:ext cx="2448" cy="574"/>
          </a:xfrm>
          <a:custGeom>
            <a:rect b="b" l="l" r="r" t="t"/>
            <a:pathLst>
              <a:path extrusionOk="0" h="13" w="48">
                <a:moveTo>
                  <a:pt x="12" y="0"/>
                </a:moveTo>
                <a:cubicBezTo>
                  <a:pt x="0" y="0"/>
                  <a:pt x="0" y="0"/>
                  <a:pt x="0" y="12"/>
                </a:cubicBezTo>
                <a:cubicBezTo>
                  <a:pt x="48" y="0"/>
                  <a:pt x="0" y="0"/>
                  <a:pt x="1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5"/>
          <p:cNvSpPr/>
          <p:nvPr/>
        </p:nvSpPr>
        <p:spPr>
          <a:xfrm rot="1290219">
            <a:off x="6326912" y="2119782"/>
            <a:ext cx="1275" cy="44"/>
          </a:xfrm>
          <a:custGeom>
            <a:rect b="b" l="l" r="r" t="t"/>
            <a:pathLst>
              <a:path extrusionOk="0" h="1" w="25">
                <a:moveTo>
                  <a:pt x="24" y="0"/>
                </a:moveTo>
                <a:cubicBezTo>
                  <a:pt x="12" y="0"/>
                  <a:pt x="24" y="0"/>
                  <a:pt x="24" y="0"/>
                </a:cubicBezTo>
                <a:cubicBezTo>
                  <a:pt x="0" y="0"/>
                  <a:pt x="0" y="0"/>
                  <a:pt x="2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5"/>
          <p:cNvSpPr/>
          <p:nvPr/>
        </p:nvSpPr>
        <p:spPr>
          <a:xfrm rot="1290219">
            <a:off x="6325674" y="2120356"/>
            <a:ext cx="6478" cy="1060"/>
          </a:xfrm>
          <a:custGeom>
            <a:rect b="b" l="l" r="r" t="t"/>
            <a:pathLst>
              <a:path extrusionOk="0" h="24" w="127">
                <a:moveTo>
                  <a:pt x="44" y="7"/>
                </a:moveTo>
                <a:cubicBezTo>
                  <a:pt x="24" y="8"/>
                  <a:pt x="0" y="12"/>
                  <a:pt x="7" y="12"/>
                </a:cubicBezTo>
                <a:lnTo>
                  <a:pt x="44" y="7"/>
                </a:lnTo>
                <a:close/>
                <a:moveTo>
                  <a:pt x="91" y="0"/>
                </a:moveTo>
                <a:lnTo>
                  <a:pt x="44" y="7"/>
                </a:lnTo>
                <a:lnTo>
                  <a:pt x="44" y="7"/>
                </a:lnTo>
                <a:cubicBezTo>
                  <a:pt x="45" y="7"/>
                  <a:pt x="47" y="7"/>
                  <a:pt x="49" y="7"/>
                </a:cubicBezTo>
                <a:cubicBezTo>
                  <a:pt x="59" y="7"/>
                  <a:pt x="67" y="8"/>
                  <a:pt x="67" y="12"/>
                </a:cubicBezTo>
                <a:lnTo>
                  <a:pt x="31" y="12"/>
                </a:lnTo>
                <a:cubicBezTo>
                  <a:pt x="7" y="24"/>
                  <a:pt x="7" y="24"/>
                  <a:pt x="31" y="24"/>
                </a:cubicBezTo>
                <a:cubicBezTo>
                  <a:pt x="55" y="24"/>
                  <a:pt x="103" y="12"/>
                  <a:pt x="126" y="12"/>
                </a:cubicBezTo>
                <a:cubicBezTo>
                  <a:pt x="114" y="12"/>
                  <a:pt x="31" y="12"/>
                  <a:pt x="91"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5"/>
          <p:cNvSpPr/>
          <p:nvPr/>
        </p:nvSpPr>
        <p:spPr>
          <a:xfrm rot="1290219">
            <a:off x="6334905" y="2122536"/>
            <a:ext cx="4948" cy="574"/>
          </a:xfrm>
          <a:custGeom>
            <a:rect b="b" l="l" r="r" t="t"/>
            <a:pathLst>
              <a:path extrusionOk="0" h="13" w="97">
                <a:moveTo>
                  <a:pt x="25" y="0"/>
                </a:moveTo>
                <a:lnTo>
                  <a:pt x="1" y="12"/>
                </a:lnTo>
                <a:cubicBezTo>
                  <a:pt x="9" y="8"/>
                  <a:pt x="15" y="7"/>
                  <a:pt x="21" y="7"/>
                </a:cubicBezTo>
                <a:cubicBezTo>
                  <a:pt x="33" y="7"/>
                  <a:pt x="41" y="12"/>
                  <a:pt x="49" y="12"/>
                </a:cubicBezTo>
                <a:cubicBezTo>
                  <a:pt x="96" y="0"/>
                  <a:pt x="37" y="0"/>
                  <a:pt x="25"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5"/>
          <p:cNvSpPr/>
          <p:nvPr/>
        </p:nvSpPr>
        <p:spPr>
          <a:xfrm rot="1290219">
            <a:off x="6330136" y="2123299"/>
            <a:ext cx="1275" cy="574"/>
          </a:xfrm>
          <a:custGeom>
            <a:rect b="b" l="l" r="r" t="t"/>
            <a:pathLst>
              <a:path extrusionOk="0" h="13" w="25">
                <a:moveTo>
                  <a:pt x="1" y="1"/>
                </a:moveTo>
                <a:lnTo>
                  <a:pt x="12" y="13"/>
                </a:lnTo>
                <a:lnTo>
                  <a:pt x="24"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5"/>
          <p:cNvSpPr/>
          <p:nvPr/>
        </p:nvSpPr>
        <p:spPr>
          <a:xfrm rot="1290219">
            <a:off x="6328325" y="2123255"/>
            <a:ext cx="1887" cy="44"/>
          </a:xfrm>
          <a:custGeom>
            <a:rect b="b" l="l" r="r" t="t"/>
            <a:pathLst>
              <a:path extrusionOk="0" h="1" w="37">
                <a:moveTo>
                  <a:pt x="25" y="1"/>
                </a:moveTo>
                <a:lnTo>
                  <a:pt x="1" y="1"/>
                </a:lnTo>
                <a:lnTo>
                  <a:pt x="37"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5"/>
          <p:cNvSpPr/>
          <p:nvPr/>
        </p:nvSpPr>
        <p:spPr>
          <a:xfrm rot="1290219">
            <a:off x="6327718" y="2122794"/>
            <a:ext cx="663" cy="574"/>
          </a:xfrm>
          <a:custGeom>
            <a:rect b="b" l="l" r="r" t="t"/>
            <a:pathLst>
              <a:path extrusionOk="0" h="13" w="13">
                <a:moveTo>
                  <a:pt x="13" y="13"/>
                </a:moveTo>
                <a:lnTo>
                  <a:pt x="13" y="13"/>
                </a:lnTo>
                <a:lnTo>
                  <a:pt x="1"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5"/>
          <p:cNvSpPr/>
          <p:nvPr/>
        </p:nvSpPr>
        <p:spPr>
          <a:xfrm rot="1290219">
            <a:off x="6328059" y="2123928"/>
            <a:ext cx="1224" cy="265"/>
          </a:xfrm>
          <a:custGeom>
            <a:rect b="b" l="l" r="r" t="t"/>
            <a:pathLst>
              <a:path extrusionOk="0" h="6" w="24">
                <a:moveTo>
                  <a:pt x="20" y="0"/>
                </a:moveTo>
                <a:cubicBezTo>
                  <a:pt x="18" y="0"/>
                  <a:pt x="13" y="1"/>
                  <a:pt x="1" y="5"/>
                </a:cubicBezTo>
                <a:lnTo>
                  <a:pt x="13" y="5"/>
                </a:lnTo>
                <a:cubicBezTo>
                  <a:pt x="13" y="5"/>
                  <a:pt x="23" y="0"/>
                  <a:pt x="2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5"/>
          <p:cNvSpPr/>
          <p:nvPr/>
        </p:nvSpPr>
        <p:spPr>
          <a:xfrm rot="1290219">
            <a:off x="6355778" y="2213282"/>
            <a:ext cx="2448" cy="574"/>
          </a:xfrm>
          <a:custGeom>
            <a:rect b="b" l="l" r="r" t="t"/>
            <a:pathLst>
              <a:path extrusionOk="0" h="13" w="48">
                <a:moveTo>
                  <a:pt x="48" y="1"/>
                </a:moveTo>
                <a:cubicBezTo>
                  <a:pt x="24" y="1"/>
                  <a:pt x="12" y="12"/>
                  <a:pt x="0" y="12"/>
                </a:cubicBezTo>
                <a:lnTo>
                  <a:pt x="36" y="12"/>
                </a:lnTo>
                <a:cubicBezTo>
                  <a:pt x="36" y="12"/>
                  <a:pt x="36" y="1"/>
                  <a:pt x="48"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5"/>
          <p:cNvSpPr/>
          <p:nvPr/>
        </p:nvSpPr>
        <p:spPr>
          <a:xfrm rot="1290219">
            <a:off x="6353874" y="2213292"/>
            <a:ext cx="3418" cy="574"/>
          </a:xfrm>
          <a:custGeom>
            <a:rect b="b" l="l" r="r" t="t"/>
            <a:pathLst>
              <a:path extrusionOk="0" h="13" w="67">
                <a:moveTo>
                  <a:pt x="24" y="0"/>
                </a:moveTo>
                <a:cubicBezTo>
                  <a:pt x="1" y="0"/>
                  <a:pt x="36" y="0"/>
                  <a:pt x="24" y="12"/>
                </a:cubicBezTo>
                <a:lnTo>
                  <a:pt x="60" y="12"/>
                </a:lnTo>
                <a:cubicBezTo>
                  <a:pt x="66" y="6"/>
                  <a:pt x="57" y="6"/>
                  <a:pt x="47" y="6"/>
                </a:cubicBezTo>
                <a:cubicBezTo>
                  <a:pt x="36" y="6"/>
                  <a:pt x="24" y="6"/>
                  <a:pt x="2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5"/>
          <p:cNvSpPr/>
          <p:nvPr/>
        </p:nvSpPr>
        <p:spPr>
          <a:xfrm rot="1290219">
            <a:off x="6349034" y="2139839"/>
            <a:ext cx="4285" cy="1105"/>
          </a:xfrm>
          <a:custGeom>
            <a:rect b="b" l="l" r="r" t="t"/>
            <a:pathLst>
              <a:path extrusionOk="0" h="25" w="84">
                <a:moveTo>
                  <a:pt x="48" y="0"/>
                </a:moveTo>
                <a:cubicBezTo>
                  <a:pt x="36" y="6"/>
                  <a:pt x="30" y="9"/>
                  <a:pt x="24" y="9"/>
                </a:cubicBezTo>
                <a:cubicBezTo>
                  <a:pt x="18" y="9"/>
                  <a:pt x="12" y="6"/>
                  <a:pt x="0" y="0"/>
                </a:cubicBezTo>
                <a:lnTo>
                  <a:pt x="0" y="0"/>
                </a:lnTo>
                <a:cubicBezTo>
                  <a:pt x="24" y="12"/>
                  <a:pt x="12" y="12"/>
                  <a:pt x="24" y="24"/>
                </a:cubicBezTo>
                <a:lnTo>
                  <a:pt x="71" y="24"/>
                </a:lnTo>
                <a:lnTo>
                  <a:pt x="48" y="12"/>
                </a:lnTo>
                <a:lnTo>
                  <a:pt x="71" y="12"/>
                </a:lnTo>
                <a:cubicBezTo>
                  <a:pt x="83" y="6"/>
                  <a:pt x="74" y="6"/>
                  <a:pt x="64" y="6"/>
                </a:cubicBezTo>
                <a:cubicBezTo>
                  <a:pt x="54" y="6"/>
                  <a:pt x="42" y="6"/>
                  <a:pt x="48"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5"/>
          <p:cNvSpPr/>
          <p:nvPr/>
        </p:nvSpPr>
        <p:spPr>
          <a:xfrm rot="1290219">
            <a:off x="6411465" y="2227973"/>
            <a:ext cx="51" cy="574"/>
          </a:xfrm>
          <a:custGeom>
            <a:rect b="b" l="l" r="r" t="t"/>
            <a:pathLst>
              <a:path extrusionOk="0" h="13" w="1">
                <a:moveTo>
                  <a:pt x="0" y="13"/>
                </a:moveTo>
                <a:cubicBezTo>
                  <a:pt x="0" y="13"/>
                  <a:pt x="0" y="13"/>
                  <a:pt x="0" y="1"/>
                </a:cubicBezTo>
                <a:lnTo>
                  <a:pt x="0" y="1"/>
                </a:lnTo>
                <a:lnTo>
                  <a:pt x="0" y="13"/>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5"/>
          <p:cNvSpPr/>
          <p:nvPr/>
        </p:nvSpPr>
        <p:spPr>
          <a:xfrm rot="1290219">
            <a:off x="6375168" y="2179576"/>
            <a:ext cx="2499" cy="2386"/>
          </a:xfrm>
          <a:custGeom>
            <a:rect b="b" l="l" r="r" t="t"/>
            <a:pathLst>
              <a:path extrusionOk="0" h="54" w="49">
                <a:moveTo>
                  <a:pt x="28" y="0"/>
                </a:moveTo>
                <a:cubicBezTo>
                  <a:pt x="23" y="0"/>
                  <a:pt x="21" y="5"/>
                  <a:pt x="13" y="5"/>
                </a:cubicBezTo>
                <a:lnTo>
                  <a:pt x="1" y="53"/>
                </a:lnTo>
                <a:cubicBezTo>
                  <a:pt x="25" y="41"/>
                  <a:pt x="1" y="41"/>
                  <a:pt x="13" y="17"/>
                </a:cubicBezTo>
                <a:lnTo>
                  <a:pt x="13" y="17"/>
                </a:lnTo>
                <a:cubicBezTo>
                  <a:pt x="25" y="17"/>
                  <a:pt x="25" y="41"/>
                  <a:pt x="25" y="41"/>
                </a:cubicBezTo>
                <a:cubicBezTo>
                  <a:pt x="49" y="5"/>
                  <a:pt x="1" y="29"/>
                  <a:pt x="37" y="5"/>
                </a:cubicBezTo>
                <a:cubicBezTo>
                  <a:pt x="33" y="1"/>
                  <a:pt x="30" y="0"/>
                  <a:pt x="28"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5"/>
          <p:cNvSpPr/>
          <p:nvPr/>
        </p:nvSpPr>
        <p:spPr>
          <a:xfrm rot="1290219">
            <a:off x="6409230" y="2221070"/>
            <a:ext cx="3111" cy="4772"/>
          </a:xfrm>
          <a:custGeom>
            <a:rect b="b" l="l" r="r" t="t"/>
            <a:pathLst>
              <a:path extrusionOk="0" h="108" w="61">
                <a:moveTo>
                  <a:pt x="60" y="1"/>
                </a:moveTo>
                <a:cubicBezTo>
                  <a:pt x="38" y="34"/>
                  <a:pt x="26" y="78"/>
                  <a:pt x="5" y="103"/>
                </a:cubicBezTo>
                <a:lnTo>
                  <a:pt x="5" y="103"/>
                </a:lnTo>
                <a:cubicBezTo>
                  <a:pt x="5" y="103"/>
                  <a:pt x="4" y="103"/>
                  <a:pt x="4" y="103"/>
                </a:cubicBezTo>
                <a:cubicBezTo>
                  <a:pt x="2" y="103"/>
                  <a:pt x="1" y="104"/>
                  <a:pt x="1" y="108"/>
                </a:cubicBezTo>
                <a:cubicBezTo>
                  <a:pt x="2" y="106"/>
                  <a:pt x="4" y="105"/>
                  <a:pt x="5" y="103"/>
                </a:cubicBezTo>
                <a:lnTo>
                  <a:pt x="5" y="103"/>
                </a:lnTo>
                <a:cubicBezTo>
                  <a:pt x="9" y="104"/>
                  <a:pt x="13" y="108"/>
                  <a:pt x="13" y="108"/>
                </a:cubicBezTo>
                <a:cubicBezTo>
                  <a:pt x="13" y="84"/>
                  <a:pt x="37" y="60"/>
                  <a:pt x="49" y="37"/>
                </a:cubicBezTo>
                <a:lnTo>
                  <a:pt x="49" y="48"/>
                </a:lnTo>
                <a:cubicBezTo>
                  <a:pt x="60" y="25"/>
                  <a:pt x="60" y="25"/>
                  <a:pt x="6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5"/>
          <p:cNvSpPr/>
          <p:nvPr/>
        </p:nvSpPr>
        <p:spPr>
          <a:xfrm rot="1290219">
            <a:off x="6408432" y="2225211"/>
            <a:ext cx="663" cy="1105"/>
          </a:xfrm>
          <a:custGeom>
            <a:rect b="b" l="l" r="r" t="t"/>
            <a:pathLst>
              <a:path extrusionOk="0" h="25" w="13">
                <a:moveTo>
                  <a:pt x="13" y="1"/>
                </a:moveTo>
                <a:cubicBezTo>
                  <a:pt x="1" y="13"/>
                  <a:pt x="1" y="13"/>
                  <a:pt x="1" y="13"/>
                </a:cubicBezTo>
                <a:cubicBezTo>
                  <a:pt x="1" y="13"/>
                  <a:pt x="1" y="25"/>
                  <a:pt x="1" y="25"/>
                </a:cubicBezTo>
                <a:cubicBezTo>
                  <a:pt x="13" y="13"/>
                  <a:pt x="13" y="13"/>
                  <a:pt x="1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5"/>
          <p:cNvSpPr/>
          <p:nvPr/>
        </p:nvSpPr>
        <p:spPr>
          <a:xfrm rot="1290219">
            <a:off x="6382493" y="2187343"/>
            <a:ext cx="663" cy="574"/>
          </a:xfrm>
          <a:custGeom>
            <a:rect b="b" l="l" r="r" t="t"/>
            <a:pathLst>
              <a:path extrusionOk="0" h="13" w="13">
                <a:moveTo>
                  <a:pt x="1" y="1"/>
                </a:moveTo>
                <a:lnTo>
                  <a:pt x="12" y="12"/>
                </a:lnTo>
                <a:cubicBezTo>
                  <a:pt x="12" y="1"/>
                  <a:pt x="12" y="1"/>
                  <a:pt x="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5"/>
          <p:cNvSpPr/>
          <p:nvPr/>
        </p:nvSpPr>
        <p:spPr>
          <a:xfrm rot="1290219">
            <a:off x="6414813" y="2229412"/>
            <a:ext cx="663" cy="574"/>
          </a:xfrm>
          <a:custGeom>
            <a:rect b="b" l="l" r="r" t="t"/>
            <a:pathLst>
              <a:path extrusionOk="0" h="13" w="13">
                <a:moveTo>
                  <a:pt x="1" y="1"/>
                </a:moveTo>
                <a:cubicBezTo>
                  <a:pt x="1" y="1"/>
                  <a:pt x="13" y="13"/>
                  <a:pt x="13" y="13"/>
                </a:cubicBezTo>
                <a:cubicBezTo>
                  <a:pt x="13" y="13"/>
                  <a:pt x="13" y="13"/>
                  <a:pt x="13" y="13"/>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5"/>
          <p:cNvSpPr/>
          <p:nvPr/>
        </p:nvSpPr>
        <p:spPr>
          <a:xfrm rot="1290219">
            <a:off x="6383773" y="2224717"/>
            <a:ext cx="1479" cy="1326"/>
          </a:xfrm>
          <a:custGeom>
            <a:rect b="b" l="l" r="r" t="t"/>
            <a:pathLst>
              <a:path extrusionOk="0" h="30" w="29">
                <a:moveTo>
                  <a:pt x="28" y="10"/>
                </a:moveTo>
                <a:cubicBezTo>
                  <a:pt x="28" y="10"/>
                  <a:pt x="27" y="11"/>
                  <a:pt x="24" y="14"/>
                </a:cubicBezTo>
                <a:lnTo>
                  <a:pt x="24" y="14"/>
                </a:lnTo>
                <a:cubicBezTo>
                  <a:pt x="27" y="12"/>
                  <a:pt x="29" y="10"/>
                  <a:pt x="28" y="10"/>
                </a:cubicBezTo>
                <a:close/>
                <a:moveTo>
                  <a:pt x="12" y="0"/>
                </a:moveTo>
                <a:lnTo>
                  <a:pt x="1" y="24"/>
                </a:lnTo>
                <a:cubicBezTo>
                  <a:pt x="1" y="28"/>
                  <a:pt x="2" y="30"/>
                  <a:pt x="4" y="30"/>
                </a:cubicBezTo>
                <a:cubicBezTo>
                  <a:pt x="7" y="30"/>
                  <a:pt x="12" y="24"/>
                  <a:pt x="12" y="24"/>
                </a:cubicBezTo>
                <a:cubicBezTo>
                  <a:pt x="18" y="19"/>
                  <a:pt x="21" y="16"/>
                  <a:pt x="24" y="14"/>
                </a:cubicBezTo>
                <a:lnTo>
                  <a:pt x="24" y="14"/>
                </a:lnTo>
                <a:cubicBezTo>
                  <a:pt x="22" y="14"/>
                  <a:pt x="21" y="15"/>
                  <a:pt x="20" y="15"/>
                </a:cubicBezTo>
                <a:cubicBezTo>
                  <a:pt x="16" y="15"/>
                  <a:pt x="12" y="12"/>
                  <a:pt x="1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5"/>
          <p:cNvSpPr/>
          <p:nvPr/>
        </p:nvSpPr>
        <p:spPr>
          <a:xfrm rot="1290219">
            <a:off x="6376113" y="2179618"/>
            <a:ext cx="51" cy="44"/>
          </a:xfrm>
          <a:custGeom>
            <a:rect b="b" l="l" r="r" t="t"/>
            <a:pathLst>
              <a:path extrusionOk="0" h="1" w="1">
                <a:moveTo>
                  <a:pt x="1" y="0"/>
                </a:moveTo>
                <a:lnTo>
                  <a:pt x="1" y="0"/>
                </a:lnTo>
                <a:lnTo>
                  <a:pt x="1"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5"/>
          <p:cNvSpPr/>
          <p:nvPr/>
        </p:nvSpPr>
        <p:spPr>
          <a:xfrm rot="1290219">
            <a:off x="6410169" y="2227951"/>
            <a:ext cx="1275" cy="884"/>
          </a:xfrm>
          <a:custGeom>
            <a:rect b="b" l="l" r="r" t="t"/>
            <a:pathLst>
              <a:path extrusionOk="0" h="20" w="25">
                <a:moveTo>
                  <a:pt x="5" y="1"/>
                </a:moveTo>
                <a:cubicBezTo>
                  <a:pt x="5" y="1"/>
                  <a:pt x="3" y="3"/>
                  <a:pt x="1" y="8"/>
                </a:cubicBezTo>
                <a:lnTo>
                  <a:pt x="10" y="12"/>
                </a:lnTo>
                <a:lnTo>
                  <a:pt x="10" y="12"/>
                </a:lnTo>
                <a:cubicBezTo>
                  <a:pt x="7" y="8"/>
                  <a:pt x="7" y="1"/>
                  <a:pt x="5" y="1"/>
                </a:cubicBezTo>
                <a:close/>
                <a:moveTo>
                  <a:pt x="24" y="8"/>
                </a:moveTo>
                <a:cubicBezTo>
                  <a:pt x="20" y="12"/>
                  <a:pt x="17" y="14"/>
                  <a:pt x="14" y="14"/>
                </a:cubicBezTo>
                <a:lnTo>
                  <a:pt x="14" y="14"/>
                </a:lnTo>
                <a:lnTo>
                  <a:pt x="10" y="12"/>
                </a:lnTo>
                <a:lnTo>
                  <a:pt x="10" y="12"/>
                </a:lnTo>
                <a:cubicBezTo>
                  <a:pt x="11" y="14"/>
                  <a:pt x="12" y="14"/>
                  <a:pt x="13" y="14"/>
                </a:cubicBezTo>
                <a:cubicBezTo>
                  <a:pt x="14" y="14"/>
                  <a:pt x="14" y="14"/>
                  <a:pt x="14" y="14"/>
                </a:cubicBezTo>
                <a:lnTo>
                  <a:pt x="14" y="14"/>
                </a:lnTo>
                <a:lnTo>
                  <a:pt x="24" y="19"/>
                </a:lnTo>
                <a:lnTo>
                  <a:pt x="24" y="8"/>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5"/>
          <p:cNvSpPr/>
          <p:nvPr/>
        </p:nvSpPr>
        <p:spPr>
          <a:xfrm rot="1290219">
            <a:off x="6431133" y="2235442"/>
            <a:ext cx="1224" cy="2165"/>
          </a:xfrm>
          <a:custGeom>
            <a:rect b="b" l="l" r="r" t="t"/>
            <a:pathLst>
              <a:path extrusionOk="0" h="49" w="24">
                <a:moveTo>
                  <a:pt x="24" y="1"/>
                </a:moveTo>
                <a:lnTo>
                  <a:pt x="0" y="48"/>
                </a:lnTo>
                <a:lnTo>
                  <a:pt x="12" y="25"/>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5"/>
          <p:cNvSpPr/>
          <p:nvPr/>
        </p:nvSpPr>
        <p:spPr>
          <a:xfrm rot="1290219">
            <a:off x="6431481" y="2233062"/>
            <a:ext cx="51" cy="574"/>
          </a:xfrm>
          <a:custGeom>
            <a:rect b="b" l="l" r="r" t="t"/>
            <a:pathLst>
              <a:path extrusionOk="0" h="13" w="1">
                <a:moveTo>
                  <a:pt x="0" y="0"/>
                </a:moveTo>
                <a:cubicBezTo>
                  <a:pt x="0" y="0"/>
                  <a:pt x="0" y="0"/>
                  <a:pt x="0" y="12"/>
                </a:cubicBezTo>
                <a:cubicBezTo>
                  <a:pt x="0" y="12"/>
                  <a:pt x="0" y="12"/>
                  <a:pt x="0" y="12"/>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5"/>
          <p:cNvSpPr/>
          <p:nvPr/>
        </p:nvSpPr>
        <p:spPr>
          <a:xfrm rot="1290219">
            <a:off x="6428984" y="2231947"/>
            <a:ext cx="1887" cy="2651"/>
          </a:xfrm>
          <a:custGeom>
            <a:rect b="b" l="l" r="r" t="t"/>
            <a:pathLst>
              <a:path extrusionOk="0" h="60" w="37">
                <a:moveTo>
                  <a:pt x="36" y="0"/>
                </a:moveTo>
                <a:lnTo>
                  <a:pt x="12" y="12"/>
                </a:lnTo>
                <a:lnTo>
                  <a:pt x="1" y="60"/>
                </a:lnTo>
                <a:cubicBezTo>
                  <a:pt x="24" y="48"/>
                  <a:pt x="1" y="36"/>
                  <a:pt x="36"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5"/>
          <p:cNvSpPr/>
          <p:nvPr/>
        </p:nvSpPr>
        <p:spPr>
          <a:xfrm rot="1290219">
            <a:off x="6421976" y="2229507"/>
            <a:ext cx="6121" cy="4198"/>
          </a:xfrm>
          <a:custGeom>
            <a:rect b="b" l="l" r="r" t="t"/>
            <a:pathLst>
              <a:path extrusionOk="0" h="95" w="120">
                <a:moveTo>
                  <a:pt x="84" y="0"/>
                </a:moveTo>
                <a:lnTo>
                  <a:pt x="84" y="0"/>
                </a:lnTo>
                <a:cubicBezTo>
                  <a:pt x="36" y="12"/>
                  <a:pt x="48" y="84"/>
                  <a:pt x="1" y="84"/>
                </a:cubicBezTo>
                <a:cubicBezTo>
                  <a:pt x="3" y="91"/>
                  <a:pt x="6" y="94"/>
                  <a:pt x="10" y="94"/>
                </a:cubicBezTo>
                <a:cubicBezTo>
                  <a:pt x="26" y="94"/>
                  <a:pt x="58" y="37"/>
                  <a:pt x="75" y="37"/>
                </a:cubicBezTo>
                <a:cubicBezTo>
                  <a:pt x="79" y="37"/>
                  <a:pt x="82" y="40"/>
                  <a:pt x="84" y="48"/>
                </a:cubicBezTo>
                <a:cubicBezTo>
                  <a:pt x="84" y="16"/>
                  <a:pt x="95" y="16"/>
                  <a:pt x="105" y="16"/>
                </a:cubicBezTo>
                <a:lnTo>
                  <a:pt x="105" y="16"/>
                </a:lnTo>
                <a:cubicBezTo>
                  <a:pt x="110" y="16"/>
                  <a:pt x="116" y="16"/>
                  <a:pt x="120" y="12"/>
                </a:cubicBezTo>
                <a:cubicBezTo>
                  <a:pt x="118" y="11"/>
                  <a:pt x="116" y="10"/>
                  <a:pt x="114" y="10"/>
                </a:cubicBezTo>
                <a:cubicBezTo>
                  <a:pt x="104" y="10"/>
                  <a:pt x="88" y="22"/>
                  <a:pt x="81" y="22"/>
                </a:cubicBezTo>
                <a:cubicBezTo>
                  <a:pt x="76" y="22"/>
                  <a:pt x="76" y="17"/>
                  <a:pt x="8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5"/>
          <p:cNvSpPr/>
          <p:nvPr/>
        </p:nvSpPr>
        <p:spPr>
          <a:xfrm rot="1290219">
            <a:off x="6424287" y="2232892"/>
            <a:ext cx="1173" cy="1281"/>
          </a:xfrm>
          <a:custGeom>
            <a:rect b="b" l="l" r="r" t="t"/>
            <a:pathLst>
              <a:path extrusionOk="0" h="29" w="23">
                <a:moveTo>
                  <a:pt x="16" y="1"/>
                </a:moveTo>
                <a:cubicBezTo>
                  <a:pt x="13" y="1"/>
                  <a:pt x="8" y="4"/>
                  <a:pt x="3" y="9"/>
                </a:cubicBezTo>
                <a:cubicBezTo>
                  <a:pt x="12" y="9"/>
                  <a:pt x="1" y="29"/>
                  <a:pt x="5" y="29"/>
                </a:cubicBezTo>
                <a:cubicBezTo>
                  <a:pt x="6" y="29"/>
                  <a:pt x="9" y="27"/>
                  <a:pt x="15" y="21"/>
                </a:cubicBezTo>
                <a:cubicBezTo>
                  <a:pt x="22" y="7"/>
                  <a:pt x="21" y="1"/>
                  <a:pt x="16"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5"/>
          <p:cNvSpPr/>
          <p:nvPr/>
        </p:nvSpPr>
        <p:spPr>
          <a:xfrm rot="1290219">
            <a:off x="6424671" y="2228244"/>
            <a:ext cx="663" cy="1105"/>
          </a:xfrm>
          <a:custGeom>
            <a:rect b="b" l="l" r="r" t="t"/>
            <a:pathLst>
              <a:path extrusionOk="0" h="25" w="13">
                <a:moveTo>
                  <a:pt x="12" y="1"/>
                </a:moveTo>
                <a:lnTo>
                  <a:pt x="0" y="24"/>
                </a:lnTo>
                <a:lnTo>
                  <a:pt x="12" y="24"/>
                </a:lnTo>
                <a:lnTo>
                  <a:pt x="12"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5"/>
          <p:cNvSpPr/>
          <p:nvPr/>
        </p:nvSpPr>
        <p:spPr>
          <a:xfrm rot="1290219">
            <a:off x="6423813" y="2227010"/>
            <a:ext cx="1887" cy="1105"/>
          </a:xfrm>
          <a:custGeom>
            <a:rect b="b" l="l" r="r" t="t"/>
            <a:pathLst>
              <a:path extrusionOk="0" h="25" w="37">
                <a:moveTo>
                  <a:pt x="36" y="1"/>
                </a:moveTo>
                <a:lnTo>
                  <a:pt x="29" y="5"/>
                </a:lnTo>
                <a:lnTo>
                  <a:pt x="29" y="5"/>
                </a:lnTo>
                <a:cubicBezTo>
                  <a:pt x="32" y="5"/>
                  <a:pt x="34" y="3"/>
                  <a:pt x="36" y="1"/>
                </a:cubicBezTo>
                <a:close/>
                <a:moveTo>
                  <a:pt x="29" y="5"/>
                </a:moveTo>
                <a:lnTo>
                  <a:pt x="29" y="5"/>
                </a:lnTo>
                <a:cubicBezTo>
                  <a:pt x="20" y="9"/>
                  <a:pt x="10" y="5"/>
                  <a:pt x="1" y="25"/>
                </a:cubicBezTo>
                <a:lnTo>
                  <a:pt x="29" y="5"/>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5"/>
          <p:cNvSpPr/>
          <p:nvPr/>
        </p:nvSpPr>
        <p:spPr>
          <a:xfrm rot="1290219">
            <a:off x="6421285" y="2224167"/>
            <a:ext cx="1989" cy="1900"/>
          </a:xfrm>
          <a:custGeom>
            <a:rect b="b" l="l" r="r" t="t"/>
            <a:pathLst>
              <a:path extrusionOk="0" h="43" w="39">
                <a:moveTo>
                  <a:pt x="36" y="0"/>
                </a:moveTo>
                <a:cubicBezTo>
                  <a:pt x="27" y="0"/>
                  <a:pt x="0" y="42"/>
                  <a:pt x="11" y="42"/>
                </a:cubicBezTo>
                <a:cubicBezTo>
                  <a:pt x="12" y="42"/>
                  <a:pt x="13" y="42"/>
                  <a:pt x="15" y="41"/>
                </a:cubicBezTo>
                <a:cubicBezTo>
                  <a:pt x="27" y="29"/>
                  <a:pt x="27" y="5"/>
                  <a:pt x="39" y="5"/>
                </a:cubicBezTo>
                <a:cubicBezTo>
                  <a:pt x="39" y="2"/>
                  <a:pt x="38" y="0"/>
                  <a:pt x="36"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5"/>
          <p:cNvSpPr/>
          <p:nvPr/>
        </p:nvSpPr>
        <p:spPr>
          <a:xfrm rot="1290219">
            <a:off x="6415028" y="2222838"/>
            <a:ext cx="1224" cy="795"/>
          </a:xfrm>
          <a:custGeom>
            <a:rect b="b" l="l" r="r" t="t"/>
            <a:pathLst>
              <a:path extrusionOk="0" h="18" w="24">
                <a:moveTo>
                  <a:pt x="0" y="1"/>
                </a:moveTo>
                <a:lnTo>
                  <a:pt x="0" y="13"/>
                </a:lnTo>
                <a:cubicBezTo>
                  <a:pt x="0" y="16"/>
                  <a:pt x="1" y="18"/>
                  <a:pt x="3" y="18"/>
                </a:cubicBezTo>
                <a:cubicBezTo>
                  <a:pt x="7" y="18"/>
                  <a:pt x="15" y="9"/>
                  <a:pt x="24"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5"/>
          <p:cNvSpPr/>
          <p:nvPr/>
        </p:nvSpPr>
        <p:spPr>
          <a:xfrm rot="1290219">
            <a:off x="6408156" y="2228605"/>
            <a:ext cx="1122" cy="1105"/>
          </a:xfrm>
          <a:custGeom>
            <a:rect b="b" l="l" r="r" t="t"/>
            <a:pathLst>
              <a:path extrusionOk="0" h="25" w="22">
                <a:moveTo>
                  <a:pt x="10" y="0"/>
                </a:moveTo>
                <a:cubicBezTo>
                  <a:pt x="1" y="18"/>
                  <a:pt x="0" y="23"/>
                  <a:pt x="3" y="23"/>
                </a:cubicBezTo>
                <a:cubicBezTo>
                  <a:pt x="6" y="23"/>
                  <a:pt x="13" y="17"/>
                  <a:pt x="17" y="17"/>
                </a:cubicBezTo>
                <a:cubicBezTo>
                  <a:pt x="20" y="17"/>
                  <a:pt x="22" y="19"/>
                  <a:pt x="22" y="24"/>
                </a:cubicBezTo>
                <a:cubicBezTo>
                  <a:pt x="22" y="12"/>
                  <a:pt x="22" y="0"/>
                  <a:pt x="1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5"/>
          <p:cNvSpPr/>
          <p:nvPr/>
        </p:nvSpPr>
        <p:spPr>
          <a:xfrm rot="1290219">
            <a:off x="6416468" y="2220327"/>
            <a:ext cx="1224" cy="840"/>
          </a:xfrm>
          <a:custGeom>
            <a:rect b="b" l="l" r="r" t="t"/>
            <a:pathLst>
              <a:path extrusionOk="0" h="19" w="24">
                <a:moveTo>
                  <a:pt x="16" y="0"/>
                </a:moveTo>
                <a:cubicBezTo>
                  <a:pt x="12" y="0"/>
                  <a:pt x="6" y="6"/>
                  <a:pt x="0" y="18"/>
                </a:cubicBezTo>
                <a:lnTo>
                  <a:pt x="0" y="18"/>
                </a:lnTo>
                <a:cubicBezTo>
                  <a:pt x="4" y="10"/>
                  <a:pt x="7" y="8"/>
                  <a:pt x="9" y="8"/>
                </a:cubicBezTo>
                <a:cubicBezTo>
                  <a:pt x="13" y="8"/>
                  <a:pt x="16" y="18"/>
                  <a:pt x="24" y="18"/>
                </a:cubicBezTo>
                <a:cubicBezTo>
                  <a:pt x="24" y="6"/>
                  <a:pt x="21" y="0"/>
                  <a:pt x="16"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5"/>
          <p:cNvSpPr/>
          <p:nvPr/>
        </p:nvSpPr>
        <p:spPr>
          <a:xfrm rot="1290219">
            <a:off x="6411817" y="2217425"/>
            <a:ext cx="5509" cy="4286"/>
          </a:xfrm>
          <a:custGeom>
            <a:rect b="b" l="l" r="r" t="t"/>
            <a:pathLst>
              <a:path extrusionOk="0" h="97" w="108">
                <a:moveTo>
                  <a:pt x="70" y="1"/>
                </a:moveTo>
                <a:cubicBezTo>
                  <a:pt x="65" y="1"/>
                  <a:pt x="57" y="4"/>
                  <a:pt x="48" y="14"/>
                </a:cubicBezTo>
                <a:cubicBezTo>
                  <a:pt x="36" y="25"/>
                  <a:pt x="25" y="85"/>
                  <a:pt x="1" y="97"/>
                </a:cubicBezTo>
                <a:cubicBezTo>
                  <a:pt x="18" y="97"/>
                  <a:pt x="52" y="61"/>
                  <a:pt x="63" y="61"/>
                </a:cubicBezTo>
                <a:cubicBezTo>
                  <a:pt x="67" y="61"/>
                  <a:pt x="67" y="67"/>
                  <a:pt x="60" y="85"/>
                </a:cubicBezTo>
                <a:lnTo>
                  <a:pt x="108" y="25"/>
                </a:lnTo>
                <a:cubicBezTo>
                  <a:pt x="108" y="21"/>
                  <a:pt x="107" y="20"/>
                  <a:pt x="105" y="20"/>
                </a:cubicBezTo>
                <a:cubicBezTo>
                  <a:pt x="97" y="20"/>
                  <a:pt x="70" y="61"/>
                  <a:pt x="60" y="61"/>
                </a:cubicBezTo>
                <a:cubicBezTo>
                  <a:pt x="72" y="37"/>
                  <a:pt x="84" y="37"/>
                  <a:pt x="84" y="25"/>
                </a:cubicBezTo>
                <a:cubicBezTo>
                  <a:pt x="84" y="11"/>
                  <a:pt x="80" y="1"/>
                  <a:pt x="7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5"/>
          <p:cNvSpPr/>
          <p:nvPr/>
        </p:nvSpPr>
        <p:spPr>
          <a:xfrm rot="1290219">
            <a:off x="6409405" y="2224190"/>
            <a:ext cx="1683" cy="2563"/>
          </a:xfrm>
          <a:custGeom>
            <a:rect b="b" l="l" r="r" t="t"/>
            <a:pathLst>
              <a:path extrusionOk="0" h="58" w="33">
                <a:moveTo>
                  <a:pt x="33" y="0"/>
                </a:moveTo>
                <a:cubicBezTo>
                  <a:pt x="33" y="24"/>
                  <a:pt x="21" y="24"/>
                  <a:pt x="9" y="36"/>
                </a:cubicBezTo>
                <a:cubicBezTo>
                  <a:pt x="1" y="52"/>
                  <a:pt x="1" y="57"/>
                  <a:pt x="4" y="57"/>
                </a:cubicBezTo>
                <a:cubicBezTo>
                  <a:pt x="11" y="57"/>
                  <a:pt x="33" y="36"/>
                  <a:pt x="33" y="36"/>
                </a:cubicBezTo>
                <a:lnTo>
                  <a:pt x="33"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5"/>
          <p:cNvSpPr/>
          <p:nvPr/>
        </p:nvSpPr>
        <p:spPr>
          <a:xfrm rot="1290219">
            <a:off x="6408743" y="2216980"/>
            <a:ext cx="1275" cy="44"/>
          </a:xfrm>
          <a:custGeom>
            <a:rect b="b" l="l" r="r" t="t"/>
            <a:pathLst>
              <a:path extrusionOk="0" h="1" w="25">
                <a:moveTo>
                  <a:pt x="0" y="0"/>
                </a:moveTo>
                <a:lnTo>
                  <a:pt x="24" y="0"/>
                </a:lnTo>
                <a:lnTo>
                  <a:pt x="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5"/>
          <p:cNvSpPr/>
          <p:nvPr/>
        </p:nvSpPr>
        <p:spPr>
          <a:xfrm rot="1290219">
            <a:off x="6409148" y="2215453"/>
            <a:ext cx="1275" cy="574"/>
          </a:xfrm>
          <a:custGeom>
            <a:rect b="b" l="l" r="r" t="t"/>
            <a:pathLst>
              <a:path extrusionOk="0" h="13" w="25">
                <a:moveTo>
                  <a:pt x="24" y="1"/>
                </a:moveTo>
                <a:lnTo>
                  <a:pt x="0" y="13"/>
                </a:lnTo>
                <a:lnTo>
                  <a:pt x="12" y="13"/>
                </a:lnTo>
                <a:lnTo>
                  <a:pt x="24"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5"/>
          <p:cNvSpPr/>
          <p:nvPr/>
        </p:nvSpPr>
        <p:spPr>
          <a:xfrm rot="1290219">
            <a:off x="6409471" y="2214443"/>
            <a:ext cx="1275" cy="574"/>
          </a:xfrm>
          <a:custGeom>
            <a:rect b="b" l="l" r="r" t="t"/>
            <a:pathLst>
              <a:path extrusionOk="0" h="13" w="25">
                <a:moveTo>
                  <a:pt x="0" y="1"/>
                </a:moveTo>
                <a:lnTo>
                  <a:pt x="12" y="13"/>
                </a:lnTo>
                <a:lnTo>
                  <a:pt x="24"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5"/>
          <p:cNvSpPr/>
          <p:nvPr/>
        </p:nvSpPr>
        <p:spPr>
          <a:xfrm rot="1290219">
            <a:off x="6407987" y="2212673"/>
            <a:ext cx="663" cy="1281"/>
          </a:xfrm>
          <a:custGeom>
            <a:rect b="b" l="l" r="r" t="t"/>
            <a:pathLst>
              <a:path extrusionOk="0" h="29" w="13">
                <a:moveTo>
                  <a:pt x="12" y="12"/>
                </a:moveTo>
                <a:cubicBezTo>
                  <a:pt x="12" y="14"/>
                  <a:pt x="11" y="15"/>
                  <a:pt x="11" y="17"/>
                </a:cubicBezTo>
                <a:lnTo>
                  <a:pt x="11" y="17"/>
                </a:lnTo>
                <a:cubicBezTo>
                  <a:pt x="12" y="16"/>
                  <a:pt x="12" y="15"/>
                  <a:pt x="12" y="12"/>
                </a:cubicBezTo>
                <a:close/>
                <a:moveTo>
                  <a:pt x="1" y="0"/>
                </a:moveTo>
                <a:lnTo>
                  <a:pt x="1" y="24"/>
                </a:lnTo>
                <a:cubicBezTo>
                  <a:pt x="1" y="22"/>
                  <a:pt x="1" y="21"/>
                  <a:pt x="1" y="21"/>
                </a:cubicBezTo>
                <a:cubicBezTo>
                  <a:pt x="1" y="21"/>
                  <a:pt x="1" y="28"/>
                  <a:pt x="4" y="28"/>
                </a:cubicBezTo>
                <a:cubicBezTo>
                  <a:pt x="5" y="28"/>
                  <a:pt x="8" y="26"/>
                  <a:pt x="11" y="17"/>
                </a:cubicBezTo>
                <a:lnTo>
                  <a:pt x="11" y="17"/>
                </a:lnTo>
                <a:cubicBezTo>
                  <a:pt x="11" y="17"/>
                  <a:pt x="10" y="17"/>
                  <a:pt x="10" y="17"/>
                </a:cubicBezTo>
                <a:cubicBezTo>
                  <a:pt x="7" y="17"/>
                  <a:pt x="1" y="8"/>
                  <a:pt x="1"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5"/>
          <p:cNvSpPr/>
          <p:nvPr/>
        </p:nvSpPr>
        <p:spPr>
          <a:xfrm rot="1290219">
            <a:off x="6381536" y="2223257"/>
            <a:ext cx="1275" cy="2165"/>
          </a:xfrm>
          <a:custGeom>
            <a:rect b="b" l="l" r="r" t="t"/>
            <a:pathLst>
              <a:path extrusionOk="0" h="49" w="25">
                <a:moveTo>
                  <a:pt x="25" y="1"/>
                </a:moveTo>
                <a:lnTo>
                  <a:pt x="1" y="36"/>
                </a:lnTo>
                <a:cubicBezTo>
                  <a:pt x="13" y="36"/>
                  <a:pt x="13" y="36"/>
                  <a:pt x="13" y="48"/>
                </a:cubicBezTo>
                <a:cubicBezTo>
                  <a:pt x="25" y="36"/>
                  <a:pt x="25" y="24"/>
                  <a:pt x="25"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5"/>
          <p:cNvSpPr/>
          <p:nvPr/>
        </p:nvSpPr>
        <p:spPr>
          <a:xfrm rot="1290219">
            <a:off x="6380712" y="2222543"/>
            <a:ext cx="3060" cy="1326"/>
          </a:xfrm>
          <a:custGeom>
            <a:rect b="b" l="l" r="r" t="t"/>
            <a:pathLst>
              <a:path extrusionOk="0" h="30" w="60">
                <a:moveTo>
                  <a:pt x="57" y="0"/>
                </a:moveTo>
                <a:cubicBezTo>
                  <a:pt x="52" y="0"/>
                  <a:pt x="42" y="7"/>
                  <a:pt x="33" y="7"/>
                </a:cubicBezTo>
                <a:cubicBezTo>
                  <a:pt x="30" y="7"/>
                  <a:pt x="26" y="6"/>
                  <a:pt x="24" y="4"/>
                </a:cubicBezTo>
                <a:lnTo>
                  <a:pt x="24" y="4"/>
                </a:lnTo>
                <a:lnTo>
                  <a:pt x="0" y="27"/>
                </a:lnTo>
                <a:cubicBezTo>
                  <a:pt x="2" y="29"/>
                  <a:pt x="4" y="30"/>
                  <a:pt x="6" y="30"/>
                </a:cubicBezTo>
                <a:cubicBezTo>
                  <a:pt x="19" y="30"/>
                  <a:pt x="39" y="4"/>
                  <a:pt x="60" y="4"/>
                </a:cubicBezTo>
                <a:cubicBezTo>
                  <a:pt x="60" y="1"/>
                  <a:pt x="59" y="0"/>
                  <a:pt x="57"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5"/>
          <p:cNvSpPr/>
          <p:nvPr/>
        </p:nvSpPr>
        <p:spPr>
          <a:xfrm rot="1290219">
            <a:off x="6369943" y="2208011"/>
            <a:ext cx="4285" cy="2386"/>
          </a:xfrm>
          <a:custGeom>
            <a:rect b="b" l="l" r="r" t="t"/>
            <a:pathLst>
              <a:path extrusionOk="0" h="54" w="84">
                <a:moveTo>
                  <a:pt x="24" y="0"/>
                </a:moveTo>
                <a:cubicBezTo>
                  <a:pt x="24" y="12"/>
                  <a:pt x="0" y="36"/>
                  <a:pt x="0" y="36"/>
                </a:cubicBezTo>
                <a:lnTo>
                  <a:pt x="36" y="24"/>
                </a:lnTo>
                <a:lnTo>
                  <a:pt x="24" y="48"/>
                </a:lnTo>
                <a:cubicBezTo>
                  <a:pt x="24" y="52"/>
                  <a:pt x="25" y="54"/>
                  <a:pt x="26" y="54"/>
                </a:cubicBezTo>
                <a:cubicBezTo>
                  <a:pt x="31" y="54"/>
                  <a:pt x="42" y="30"/>
                  <a:pt x="46" y="30"/>
                </a:cubicBezTo>
                <a:cubicBezTo>
                  <a:pt x="47" y="30"/>
                  <a:pt x="48" y="32"/>
                  <a:pt x="48" y="36"/>
                </a:cubicBezTo>
                <a:cubicBezTo>
                  <a:pt x="72" y="12"/>
                  <a:pt x="60" y="12"/>
                  <a:pt x="84" y="0"/>
                </a:cubicBezTo>
                <a:lnTo>
                  <a:pt x="84" y="0"/>
                </a:lnTo>
                <a:cubicBezTo>
                  <a:pt x="76" y="4"/>
                  <a:pt x="69" y="6"/>
                  <a:pt x="63" y="6"/>
                </a:cubicBezTo>
                <a:cubicBezTo>
                  <a:pt x="51" y="6"/>
                  <a:pt x="40" y="0"/>
                  <a:pt x="2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5"/>
          <p:cNvSpPr/>
          <p:nvPr/>
        </p:nvSpPr>
        <p:spPr>
          <a:xfrm rot="1290219">
            <a:off x="6331457" y="2322855"/>
            <a:ext cx="3060" cy="2298"/>
          </a:xfrm>
          <a:custGeom>
            <a:rect b="b" l="l" r="r" t="t"/>
            <a:pathLst>
              <a:path extrusionOk="0" h="52" w="60">
                <a:moveTo>
                  <a:pt x="25" y="1"/>
                </a:moveTo>
                <a:cubicBezTo>
                  <a:pt x="37" y="25"/>
                  <a:pt x="1" y="13"/>
                  <a:pt x="37" y="48"/>
                </a:cubicBezTo>
                <a:cubicBezTo>
                  <a:pt x="41" y="50"/>
                  <a:pt x="44" y="51"/>
                  <a:pt x="47" y="51"/>
                </a:cubicBezTo>
                <a:cubicBezTo>
                  <a:pt x="59" y="51"/>
                  <a:pt x="54" y="30"/>
                  <a:pt x="25"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5"/>
          <p:cNvSpPr/>
          <p:nvPr/>
        </p:nvSpPr>
        <p:spPr>
          <a:xfrm rot="1290219">
            <a:off x="6508881" y="2294522"/>
            <a:ext cx="357" cy="442"/>
          </a:xfrm>
          <a:custGeom>
            <a:rect b="b" l="l" r="r" t="t"/>
            <a:pathLst>
              <a:path extrusionOk="0" h="10" w="7">
                <a:moveTo>
                  <a:pt x="2" y="0"/>
                </a:moveTo>
                <a:cubicBezTo>
                  <a:pt x="1" y="0"/>
                  <a:pt x="1" y="3"/>
                  <a:pt x="7" y="9"/>
                </a:cubicBezTo>
                <a:cubicBezTo>
                  <a:pt x="7" y="3"/>
                  <a:pt x="4" y="0"/>
                  <a:pt x="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5"/>
          <p:cNvSpPr/>
          <p:nvPr/>
        </p:nvSpPr>
        <p:spPr>
          <a:xfrm rot="1290219">
            <a:off x="6515881" y="2287692"/>
            <a:ext cx="1224" cy="574"/>
          </a:xfrm>
          <a:custGeom>
            <a:rect b="b" l="l" r="r" t="t"/>
            <a:pathLst>
              <a:path extrusionOk="0" h="13" w="24">
                <a:moveTo>
                  <a:pt x="0" y="1"/>
                </a:moveTo>
                <a:lnTo>
                  <a:pt x="0" y="13"/>
                </a:lnTo>
                <a:lnTo>
                  <a:pt x="24" y="13"/>
                </a:lnTo>
                <a:cubicBezTo>
                  <a:pt x="12" y="13"/>
                  <a:pt x="12" y="1"/>
                  <a:pt x="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5"/>
          <p:cNvSpPr/>
          <p:nvPr/>
        </p:nvSpPr>
        <p:spPr>
          <a:xfrm rot="1290219">
            <a:off x="6344253" y="2319492"/>
            <a:ext cx="663" cy="530"/>
          </a:xfrm>
          <a:custGeom>
            <a:rect b="b" l="l" r="r" t="t"/>
            <a:pathLst>
              <a:path extrusionOk="0" h="12" w="13">
                <a:moveTo>
                  <a:pt x="12" y="0"/>
                </a:moveTo>
                <a:cubicBezTo>
                  <a:pt x="0" y="0"/>
                  <a:pt x="0" y="0"/>
                  <a:pt x="12" y="12"/>
                </a:cubicBezTo>
                <a:cubicBezTo>
                  <a:pt x="12" y="12"/>
                  <a:pt x="12" y="0"/>
                  <a:pt x="1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5"/>
          <p:cNvSpPr/>
          <p:nvPr/>
        </p:nvSpPr>
        <p:spPr>
          <a:xfrm rot="1290219">
            <a:off x="6347335" y="2317844"/>
            <a:ext cx="612" cy="265"/>
          </a:xfrm>
          <a:custGeom>
            <a:rect b="b" l="l" r="r" t="t"/>
            <a:pathLst>
              <a:path extrusionOk="0" h="6" w="12">
                <a:moveTo>
                  <a:pt x="1" y="1"/>
                </a:moveTo>
                <a:cubicBezTo>
                  <a:pt x="5" y="4"/>
                  <a:pt x="7" y="6"/>
                  <a:pt x="9" y="6"/>
                </a:cubicBezTo>
                <a:cubicBezTo>
                  <a:pt x="11" y="6"/>
                  <a:pt x="9" y="1"/>
                  <a:pt x="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5"/>
          <p:cNvSpPr/>
          <p:nvPr/>
        </p:nvSpPr>
        <p:spPr>
          <a:xfrm rot="1290219">
            <a:off x="6349561" y="2317016"/>
            <a:ext cx="663" cy="44"/>
          </a:xfrm>
          <a:custGeom>
            <a:rect b="b" l="l" r="r" t="t"/>
            <a:pathLst>
              <a:path extrusionOk="0" h="1" w="13">
                <a:moveTo>
                  <a:pt x="1" y="1"/>
                </a:moveTo>
                <a:cubicBezTo>
                  <a:pt x="1" y="1"/>
                  <a:pt x="1" y="1"/>
                  <a:pt x="1" y="1"/>
                </a:cubicBezTo>
                <a:cubicBezTo>
                  <a:pt x="1" y="1"/>
                  <a:pt x="12" y="1"/>
                  <a:pt x="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5"/>
          <p:cNvSpPr/>
          <p:nvPr/>
        </p:nvSpPr>
        <p:spPr>
          <a:xfrm rot="1290219">
            <a:off x="6343234" y="2317683"/>
            <a:ext cx="4591" cy="3093"/>
          </a:xfrm>
          <a:custGeom>
            <a:rect b="b" l="l" r="r" t="t"/>
            <a:pathLst>
              <a:path extrusionOk="0" h="70" w="90">
                <a:moveTo>
                  <a:pt x="36" y="0"/>
                </a:moveTo>
                <a:cubicBezTo>
                  <a:pt x="24" y="12"/>
                  <a:pt x="24" y="12"/>
                  <a:pt x="24" y="12"/>
                </a:cubicBezTo>
                <a:cubicBezTo>
                  <a:pt x="0" y="12"/>
                  <a:pt x="24" y="36"/>
                  <a:pt x="36" y="48"/>
                </a:cubicBezTo>
                <a:cubicBezTo>
                  <a:pt x="50" y="55"/>
                  <a:pt x="75" y="70"/>
                  <a:pt x="83" y="70"/>
                </a:cubicBezTo>
                <a:cubicBezTo>
                  <a:pt x="89" y="70"/>
                  <a:pt x="85" y="61"/>
                  <a:pt x="60" y="36"/>
                </a:cubicBezTo>
                <a:lnTo>
                  <a:pt x="58" y="36"/>
                </a:lnTo>
                <a:cubicBezTo>
                  <a:pt x="56" y="31"/>
                  <a:pt x="48" y="19"/>
                  <a:pt x="48" y="12"/>
                </a:cubicBezTo>
                <a:cubicBezTo>
                  <a:pt x="48" y="12"/>
                  <a:pt x="36" y="12"/>
                  <a:pt x="36"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5"/>
          <p:cNvSpPr/>
          <p:nvPr/>
        </p:nvSpPr>
        <p:spPr>
          <a:xfrm rot="1290219">
            <a:off x="6345481" y="2301902"/>
            <a:ext cx="663" cy="44"/>
          </a:xfrm>
          <a:custGeom>
            <a:rect b="b" l="l" r="r" t="t"/>
            <a:pathLst>
              <a:path extrusionOk="0" h="1" w="13">
                <a:moveTo>
                  <a:pt x="13" y="0"/>
                </a:moveTo>
                <a:cubicBezTo>
                  <a:pt x="13" y="0"/>
                  <a:pt x="13" y="0"/>
                  <a:pt x="13" y="0"/>
                </a:cubicBezTo>
                <a:cubicBezTo>
                  <a:pt x="1" y="0"/>
                  <a:pt x="1" y="0"/>
                  <a:pt x="13"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5"/>
          <p:cNvSpPr/>
          <p:nvPr/>
        </p:nvSpPr>
        <p:spPr>
          <a:xfrm rot="1290219">
            <a:off x="6338710" y="2324849"/>
            <a:ext cx="1887" cy="574"/>
          </a:xfrm>
          <a:custGeom>
            <a:rect b="b" l="l" r="r" t="t"/>
            <a:pathLst>
              <a:path extrusionOk="0" h="13" w="37">
                <a:moveTo>
                  <a:pt x="1" y="1"/>
                </a:moveTo>
                <a:cubicBezTo>
                  <a:pt x="1" y="1"/>
                  <a:pt x="25" y="13"/>
                  <a:pt x="37" y="13"/>
                </a:cubicBezTo>
                <a:lnTo>
                  <a:pt x="13"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5"/>
          <p:cNvSpPr/>
          <p:nvPr/>
        </p:nvSpPr>
        <p:spPr>
          <a:xfrm rot="1290219">
            <a:off x="6348038" y="2323463"/>
            <a:ext cx="1887" cy="840"/>
          </a:xfrm>
          <a:custGeom>
            <a:rect b="b" l="l" r="r" t="t"/>
            <a:pathLst>
              <a:path extrusionOk="0" h="19" w="37">
                <a:moveTo>
                  <a:pt x="0" y="1"/>
                </a:moveTo>
                <a:cubicBezTo>
                  <a:pt x="6" y="13"/>
                  <a:pt x="18" y="19"/>
                  <a:pt x="26" y="19"/>
                </a:cubicBezTo>
                <a:cubicBezTo>
                  <a:pt x="33" y="19"/>
                  <a:pt x="36" y="13"/>
                  <a:pt x="24"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5"/>
          <p:cNvSpPr/>
          <p:nvPr/>
        </p:nvSpPr>
        <p:spPr>
          <a:xfrm rot="1290219">
            <a:off x="6349817" y="2321627"/>
            <a:ext cx="3060" cy="1591"/>
          </a:xfrm>
          <a:custGeom>
            <a:rect b="b" l="l" r="r" t="t"/>
            <a:pathLst>
              <a:path extrusionOk="0" h="36" w="60">
                <a:moveTo>
                  <a:pt x="24" y="0"/>
                </a:moveTo>
                <a:cubicBezTo>
                  <a:pt x="36" y="12"/>
                  <a:pt x="0" y="0"/>
                  <a:pt x="36" y="36"/>
                </a:cubicBezTo>
                <a:cubicBezTo>
                  <a:pt x="0" y="0"/>
                  <a:pt x="60" y="24"/>
                  <a:pt x="2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5"/>
          <p:cNvSpPr/>
          <p:nvPr/>
        </p:nvSpPr>
        <p:spPr>
          <a:xfrm rot="1290219">
            <a:off x="6349333" y="2316719"/>
            <a:ext cx="4897" cy="2695"/>
          </a:xfrm>
          <a:custGeom>
            <a:rect b="b" l="l" r="r" t="t"/>
            <a:pathLst>
              <a:path extrusionOk="0" h="61" w="96">
                <a:moveTo>
                  <a:pt x="1" y="1"/>
                </a:moveTo>
                <a:cubicBezTo>
                  <a:pt x="1" y="6"/>
                  <a:pt x="3" y="9"/>
                  <a:pt x="6" y="11"/>
                </a:cubicBezTo>
                <a:lnTo>
                  <a:pt x="6" y="11"/>
                </a:lnTo>
                <a:cubicBezTo>
                  <a:pt x="4" y="8"/>
                  <a:pt x="3" y="5"/>
                  <a:pt x="1" y="1"/>
                </a:cubicBezTo>
                <a:close/>
                <a:moveTo>
                  <a:pt x="12" y="1"/>
                </a:moveTo>
                <a:cubicBezTo>
                  <a:pt x="36" y="13"/>
                  <a:pt x="36" y="25"/>
                  <a:pt x="24" y="25"/>
                </a:cubicBezTo>
                <a:cubicBezTo>
                  <a:pt x="17" y="18"/>
                  <a:pt x="10" y="15"/>
                  <a:pt x="6" y="11"/>
                </a:cubicBezTo>
                <a:lnTo>
                  <a:pt x="6" y="11"/>
                </a:lnTo>
                <a:cubicBezTo>
                  <a:pt x="12" y="25"/>
                  <a:pt x="12" y="27"/>
                  <a:pt x="12" y="37"/>
                </a:cubicBezTo>
                <a:cubicBezTo>
                  <a:pt x="36" y="49"/>
                  <a:pt x="60" y="37"/>
                  <a:pt x="96" y="61"/>
                </a:cubicBezTo>
                <a:cubicBezTo>
                  <a:pt x="72" y="37"/>
                  <a:pt x="48" y="13"/>
                  <a:pt x="1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5"/>
          <p:cNvSpPr/>
          <p:nvPr/>
        </p:nvSpPr>
        <p:spPr>
          <a:xfrm rot="1290219">
            <a:off x="6505756" y="2320144"/>
            <a:ext cx="2499" cy="2695"/>
          </a:xfrm>
          <a:custGeom>
            <a:rect b="b" l="l" r="r" t="t"/>
            <a:pathLst>
              <a:path extrusionOk="0" h="61" w="49">
                <a:moveTo>
                  <a:pt x="13" y="1"/>
                </a:moveTo>
                <a:cubicBezTo>
                  <a:pt x="25" y="25"/>
                  <a:pt x="1" y="37"/>
                  <a:pt x="37" y="61"/>
                </a:cubicBezTo>
                <a:cubicBezTo>
                  <a:pt x="49" y="49"/>
                  <a:pt x="37" y="25"/>
                  <a:pt x="25" y="13"/>
                </a:cubicBezTo>
                <a:lnTo>
                  <a:pt x="13"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5"/>
          <p:cNvSpPr/>
          <p:nvPr/>
        </p:nvSpPr>
        <p:spPr>
          <a:xfrm rot="1290219">
            <a:off x="6340305" y="2306464"/>
            <a:ext cx="2397" cy="1458"/>
          </a:xfrm>
          <a:custGeom>
            <a:rect b="b" l="l" r="r" t="t"/>
            <a:pathLst>
              <a:path extrusionOk="0" h="33" w="47">
                <a:moveTo>
                  <a:pt x="7" y="0"/>
                </a:moveTo>
                <a:cubicBezTo>
                  <a:pt x="1" y="0"/>
                  <a:pt x="5" y="0"/>
                  <a:pt x="10" y="2"/>
                </a:cubicBezTo>
                <a:lnTo>
                  <a:pt x="10" y="2"/>
                </a:lnTo>
                <a:lnTo>
                  <a:pt x="7" y="0"/>
                </a:lnTo>
                <a:close/>
                <a:moveTo>
                  <a:pt x="10" y="2"/>
                </a:moveTo>
                <a:lnTo>
                  <a:pt x="17" y="7"/>
                </a:lnTo>
                <a:lnTo>
                  <a:pt x="17" y="7"/>
                </a:lnTo>
                <a:cubicBezTo>
                  <a:pt x="16" y="5"/>
                  <a:pt x="13" y="3"/>
                  <a:pt x="10" y="2"/>
                </a:cubicBezTo>
                <a:close/>
                <a:moveTo>
                  <a:pt x="17" y="7"/>
                </a:moveTo>
                <a:cubicBezTo>
                  <a:pt x="19" y="8"/>
                  <a:pt x="19" y="10"/>
                  <a:pt x="19" y="12"/>
                </a:cubicBezTo>
                <a:cubicBezTo>
                  <a:pt x="19" y="12"/>
                  <a:pt x="7" y="12"/>
                  <a:pt x="19" y="24"/>
                </a:cubicBezTo>
                <a:cubicBezTo>
                  <a:pt x="19" y="22"/>
                  <a:pt x="20" y="21"/>
                  <a:pt x="21" y="21"/>
                </a:cubicBezTo>
                <a:cubicBezTo>
                  <a:pt x="27" y="21"/>
                  <a:pt x="40" y="32"/>
                  <a:pt x="44" y="32"/>
                </a:cubicBezTo>
                <a:cubicBezTo>
                  <a:pt x="46" y="32"/>
                  <a:pt x="46" y="30"/>
                  <a:pt x="43" y="24"/>
                </a:cubicBezTo>
                <a:lnTo>
                  <a:pt x="17" y="7"/>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5"/>
          <p:cNvSpPr/>
          <p:nvPr/>
        </p:nvSpPr>
        <p:spPr>
          <a:xfrm rot="1290219">
            <a:off x="6342149" y="2303265"/>
            <a:ext cx="2448" cy="2695"/>
          </a:xfrm>
          <a:custGeom>
            <a:rect b="b" l="l" r="r" t="t"/>
            <a:pathLst>
              <a:path extrusionOk="0" h="61" w="48">
                <a:moveTo>
                  <a:pt x="0" y="1"/>
                </a:moveTo>
                <a:lnTo>
                  <a:pt x="0" y="1"/>
                </a:lnTo>
                <a:cubicBezTo>
                  <a:pt x="12" y="24"/>
                  <a:pt x="12" y="24"/>
                  <a:pt x="36" y="48"/>
                </a:cubicBezTo>
                <a:lnTo>
                  <a:pt x="48" y="60"/>
                </a:lnTo>
                <a:lnTo>
                  <a:pt x="0"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5"/>
          <p:cNvSpPr/>
          <p:nvPr/>
        </p:nvSpPr>
        <p:spPr>
          <a:xfrm rot="1290219">
            <a:off x="6515102" y="2313760"/>
            <a:ext cx="2499" cy="840"/>
          </a:xfrm>
          <a:custGeom>
            <a:rect b="b" l="l" r="r" t="t"/>
            <a:pathLst>
              <a:path extrusionOk="0" h="19" w="49">
                <a:moveTo>
                  <a:pt x="7" y="1"/>
                </a:moveTo>
                <a:cubicBezTo>
                  <a:pt x="1" y="1"/>
                  <a:pt x="1" y="4"/>
                  <a:pt x="13" y="10"/>
                </a:cubicBezTo>
                <a:cubicBezTo>
                  <a:pt x="19" y="16"/>
                  <a:pt x="31" y="18"/>
                  <a:pt x="38" y="18"/>
                </a:cubicBezTo>
                <a:cubicBezTo>
                  <a:pt x="46" y="18"/>
                  <a:pt x="49" y="16"/>
                  <a:pt x="37" y="10"/>
                </a:cubicBezTo>
                <a:cubicBezTo>
                  <a:pt x="25" y="4"/>
                  <a:pt x="13" y="1"/>
                  <a:pt x="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5"/>
          <p:cNvSpPr/>
          <p:nvPr/>
        </p:nvSpPr>
        <p:spPr>
          <a:xfrm rot="1290219">
            <a:off x="6348492" y="2295611"/>
            <a:ext cx="2499" cy="2121"/>
          </a:xfrm>
          <a:custGeom>
            <a:rect b="b" l="l" r="r" t="t"/>
            <a:pathLst>
              <a:path extrusionOk="0" h="48" w="49">
                <a:moveTo>
                  <a:pt x="25" y="0"/>
                </a:moveTo>
                <a:cubicBezTo>
                  <a:pt x="25" y="12"/>
                  <a:pt x="1" y="36"/>
                  <a:pt x="25" y="48"/>
                </a:cubicBezTo>
                <a:cubicBezTo>
                  <a:pt x="48" y="48"/>
                  <a:pt x="36" y="12"/>
                  <a:pt x="25"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5"/>
          <p:cNvSpPr/>
          <p:nvPr/>
        </p:nvSpPr>
        <p:spPr>
          <a:xfrm rot="1290219">
            <a:off x="6512417" y="2284257"/>
            <a:ext cx="1734" cy="2121"/>
          </a:xfrm>
          <a:custGeom>
            <a:rect b="b" l="l" r="r" t="t"/>
            <a:pathLst>
              <a:path extrusionOk="0" h="48" w="34">
                <a:moveTo>
                  <a:pt x="10" y="0"/>
                </a:moveTo>
                <a:lnTo>
                  <a:pt x="10" y="0"/>
                </a:lnTo>
                <a:cubicBezTo>
                  <a:pt x="10" y="0"/>
                  <a:pt x="1" y="0"/>
                  <a:pt x="13" y="8"/>
                </a:cubicBezTo>
                <a:lnTo>
                  <a:pt x="13" y="8"/>
                </a:lnTo>
                <a:cubicBezTo>
                  <a:pt x="12" y="5"/>
                  <a:pt x="11" y="3"/>
                  <a:pt x="10" y="0"/>
                </a:cubicBezTo>
                <a:close/>
                <a:moveTo>
                  <a:pt x="13" y="8"/>
                </a:moveTo>
                <a:cubicBezTo>
                  <a:pt x="14" y="10"/>
                  <a:pt x="15" y="12"/>
                  <a:pt x="16" y="15"/>
                </a:cubicBezTo>
                <a:lnTo>
                  <a:pt x="16" y="15"/>
                </a:lnTo>
                <a:cubicBezTo>
                  <a:pt x="17" y="13"/>
                  <a:pt x="19" y="12"/>
                  <a:pt x="21" y="12"/>
                </a:cubicBezTo>
                <a:cubicBezTo>
                  <a:pt x="18" y="10"/>
                  <a:pt x="15" y="9"/>
                  <a:pt x="13" y="8"/>
                </a:cubicBezTo>
                <a:close/>
                <a:moveTo>
                  <a:pt x="16" y="15"/>
                </a:moveTo>
                <a:lnTo>
                  <a:pt x="16" y="15"/>
                </a:lnTo>
                <a:cubicBezTo>
                  <a:pt x="10" y="21"/>
                  <a:pt x="14" y="38"/>
                  <a:pt x="33" y="48"/>
                </a:cubicBezTo>
                <a:cubicBezTo>
                  <a:pt x="24" y="39"/>
                  <a:pt x="22" y="29"/>
                  <a:pt x="16" y="15"/>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5"/>
          <p:cNvSpPr/>
          <p:nvPr/>
        </p:nvSpPr>
        <p:spPr>
          <a:xfrm rot="1290219">
            <a:off x="6336075" y="2281678"/>
            <a:ext cx="51" cy="44"/>
          </a:xfrm>
          <a:custGeom>
            <a:rect b="b" l="l" r="r" t="t"/>
            <a:pathLst>
              <a:path extrusionOk="0" h="1" w="1">
                <a:moveTo>
                  <a:pt x="0" y="1"/>
                </a:moveTo>
                <a:cubicBezTo>
                  <a:pt x="0" y="1"/>
                  <a:pt x="0" y="1"/>
                  <a:pt x="0" y="1"/>
                </a:cubicBezTo>
                <a:cubicBezTo>
                  <a:pt x="0" y="1"/>
                  <a:pt x="0" y="1"/>
                  <a:pt x="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5"/>
          <p:cNvSpPr/>
          <p:nvPr/>
        </p:nvSpPr>
        <p:spPr>
          <a:xfrm rot="1290219">
            <a:off x="6336398" y="2286596"/>
            <a:ext cx="1275" cy="44"/>
          </a:xfrm>
          <a:custGeom>
            <a:rect b="b" l="l" r="r" t="t"/>
            <a:pathLst>
              <a:path extrusionOk="0" h="1" w="25">
                <a:moveTo>
                  <a:pt x="13" y="0"/>
                </a:moveTo>
                <a:cubicBezTo>
                  <a:pt x="13" y="0"/>
                  <a:pt x="13" y="0"/>
                  <a:pt x="1" y="0"/>
                </a:cubicBezTo>
                <a:cubicBezTo>
                  <a:pt x="13" y="0"/>
                  <a:pt x="13" y="0"/>
                  <a:pt x="25"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5"/>
          <p:cNvSpPr/>
          <p:nvPr/>
        </p:nvSpPr>
        <p:spPr>
          <a:xfrm rot="1290219">
            <a:off x="6318053" y="2301826"/>
            <a:ext cx="663" cy="574"/>
          </a:xfrm>
          <a:custGeom>
            <a:rect b="b" l="l" r="r" t="t"/>
            <a:pathLst>
              <a:path extrusionOk="0" h="13" w="13">
                <a:moveTo>
                  <a:pt x="13" y="0"/>
                </a:moveTo>
                <a:cubicBezTo>
                  <a:pt x="13" y="12"/>
                  <a:pt x="1" y="12"/>
                  <a:pt x="1" y="12"/>
                </a:cubicBezTo>
                <a:lnTo>
                  <a:pt x="13" y="12"/>
                </a:lnTo>
                <a:lnTo>
                  <a:pt x="13"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5"/>
          <p:cNvSpPr/>
          <p:nvPr/>
        </p:nvSpPr>
        <p:spPr>
          <a:xfrm rot="1290219">
            <a:off x="6334344" y="2274807"/>
            <a:ext cx="51" cy="574"/>
          </a:xfrm>
          <a:custGeom>
            <a:rect b="b" l="l" r="r" t="t"/>
            <a:pathLst>
              <a:path extrusionOk="0" h="13" w="1">
                <a:moveTo>
                  <a:pt x="1" y="1"/>
                </a:moveTo>
                <a:cubicBezTo>
                  <a:pt x="1" y="13"/>
                  <a:pt x="1" y="13"/>
                  <a:pt x="1" y="13"/>
                </a:cubicBezTo>
                <a:cubicBezTo>
                  <a:pt x="1" y="1"/>
                  <a:pt x="1" y="1"/>
                  <a:pt x="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5"/>
          <p:cNvSpPr/>
          <p:nvPr/>
        </p:nvSpPr>
        <p:spPr>
          <a:xfrm rot="1290219">
            <a:off x="6332229" y="2279714"/>
            <a:ext cx="663" cy="44"/>
          </a:xfrm>
          <a:custGeom>
            <a:rect b="b" l="l" r="r" t="t"/>
            <a:pathLst>
              <a:path extrusionOk="0" h="1" w="13">
                <a:moveTo>
                  <a:pt x="13" y="1"/>
                </a:moveTo>
                <a:cubicBezTo>
                  <a:pt x="13" y="1"/>
                  <a:pt x="13" y="1"/>
                  <a:pt x="13" y="1"/>
                </a:cubicBezTo>
                <a:cubicBezTo>
                  <a:pt x="13" y="1"/>
                  <a:pt x="1" y="1"/>
                  <a:pt x="1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5"/>
          <p:cNvSpPr/>
          <p:nvPr/>
        </p:nvSpPr>
        <p:spPr>
          <a:xfrm rot="1290219">
            <a:off x="6303101" y="2318966"/>
            <a:ext cx="3060" cy="574"/>
          </a:xfrm>
          <a:custGeom>
            <a:rect b="b" l="l" r="r" t="t"/>
            <a:pathLst>
              <a:path extrusionOk="0" h="13" w="60">
                <a:moveTo>
                  <a:pt x="48" y="1"/>
                </a:moveTo>
                <a:cubicBezTo>
                  <a:pt x="45" y="1"/>
                  <a:pt x="43" y="1"/>
                  <a:pt x="40" y="1"/>
                </a:cubicBezTo>
                <a:lnTo>
                  <a:pt x="40" y="1"/>
                </a:lnTo>
                <a:cubicBezTo>
                  <a:pt x="42" y="1"/>
                  <a:pt x="45" y="1"/>
                  <a:pt x="48" y="1"/>
                </a:cubicBezTo>
                <a:close/>
                <a:moveTo>
                  <a:pt x="60" y="1"/>
                </a:moveTo>
                <a:cubicBezTo>
                  <a:pt x="40" y="1"/>
                  <a:pt x="45" y="1"/>
                  <a:pt x="34" y="7"/>
                </a:cubicBezTo>
                <a:lnTo>
                  <a:pt x="34" y="7"/>
                </a:lnTo>
                <a:lnTo>
                  <a:pt x="60" y="1"/>
                </a:lnTo>
                <a:close/>
                <a:moveTo>
                  <a:pt x="23" y="10"/>
                </a:moveTo>
                <a:lnTo>
                  <a:pt x="14" y="12"/>
                </a:lnTo>
                <a:lnTo>
                  <a:pt x="14" y="12"/>
                </a:lnTo>
                <a:cubicBezTo>
                  <a:pt x="19" y="11"/>
                  <a:pt x="21" y="11"/>
                  <a:pt x="23" y="10"/>
                </a:cubicBezTo>
                <a:close/>
                <a:moveTo>
                  <a:pt x="14" y="12"/>
                </a:moveTo>
                <a:cubicBezTo>
                  <a:pt x="11" y="12"/>
                  <a:pt x="6" y="12"/>
                  <a:pt x="0" y="12"/>
                </a:cubicBezTo>
                <a:lnTo>
                  <a:pt x="12" y="12"/>
                </a:lnTo>
                <a:lnTo>
                  <a:pt x="14" y="12"/>
                </a:lnTo>
                <a:close/>
                <a:moveTo>
                  <a:pt x="40" y="1"/>
                </a:moveTo>
                <a:cubicBezTo>
                  <a:pt x="17" y="2"/>
                  <a:pt x="27" y="7"/>
                  <a:pt x="23" y="10"/>
                </a:cubicBezTo>
                <a:lnTo>
                  <a:pt x="23" y="10"/>
                </a:lnTo>
                <a:lnTo>
                  <a:pt x="24" y="9"/>
                </a:lnTo>
                <a:lnTo>
                  <a:pt x="24" y="9"/>
                </a:lnTo>
                <a:cubicBezTo>
                  <a:pt x="24" y="10"/>
                  <a:pt x="24" y="11"/>
                  <a:pt x="24" y="12"/>
                </a:cubicBezTo>
                <a:cubicBezTo>
                  <a:pt x="29" y="10"/>
                  <a:pt x="32" y="8"/>
                  <a:pt x="34" y="7"/>
                </a:cubicBezTo>
                <a:lnTo>
                  <a:pt x="34" y="7"/>
                </a:lnTo>
                <a:lnTo>
                  <a:pt x="24" y="9"/>
                </a:lnTo>
                <a:lnTo>
                  <a:pt x="24" y="9"/>
                </a:lnTo>
                <a:cubicBezTo>
                  <a:pt x="26" y="3"/>
                  <a:pt x="32" y="1"/>
                  <a:pt x="4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5"/>
          <p:cNvSpPr/>
          <p:nvPr/>
        </p:nvSpPr>
        <p:spPr>
          <a:xfrm rot="1290219">
            <a:off x="6312253" y="2302173"/>
            <a:ext cx="5509" cy="1105"/>
          </a:xfrm>
          <a:custGeom>
            <a:rect b="b" l="l" r="r" t="t"/>
            <a:pathLst>
              <a:path extrusionOk="0" h="25" w="108">
                <a:moveTo>
                  <a:pt x="108" y="1"/>
                </a:moveTo>
                <a:cubicBezTo>
                  <a:pt x="85" y="1"/>
                  <a:pt x="56" y="6"/>
                  <a:pt x="33" y="13"/>
                </a:cubicBezTo>
                <a:lnTo>
                  <a:pt x="33" y="13"/>
                </a:lnTo>
                <a:cubicBezTo>
                  <a:pt x="56" y="13"/>
                  <a:pt x="87" y="12"/>
                  <a:pt x="108" y="1"/>
                </a:cubicBezTo>
                <a:close/>
                <a:moveTo>
                  <a:pt x="33" y="13"/>
                </a:moveTo>
                <a:cubicBezTo>
                  <a:pt x="30" y="13"/>
                  <a:pt x="27" y="13"/>
                  <a:pt x="25" y="13"/>
                </a:cubicBezTo>
                <a:lnTo>
                  <a:pt x="33" y="13"/>
                </a:lnTo>
                <a:cubicBezTo>
                  <a:pt x="33" y="13"/>
                  <a:pt x="33" y="13"/>
                  <a:pt x="33" y="13"/>
                </a:cubicBezTo>
                <a:close/>
                <a:moveTo>
                  <a:pt x="33" y="13"/>
                </a:moveTo>
                <a:cubicBezTo>
                  <a:pt x="33" y="13"/>
                  <a:pt x="33" y="13"/>
                  <a:pt x="33" y="13"/>
                </a:cubicBezTo>
                <a:lnTo>
                  <a:pt x="33" y="13"/>
                </a:lnTo>
                <a:cubicBezTo>
                  <a:pt x="34" y="13"/>
                  <a:pt x="35" y="13"/>
                  <a:pt x="36" y="13"/>
                </a:cubicBezTo>
                <a:close/>
                <a:moveTo>
                  <a:pt x="33" y="13"/>
                </a:moveTo>
                <a:cubicBezTo>
                  <a:pt x="11" y="13"/>
                  <a:pt x="1" y="14"/>
                  <a:pt x="1" y="25"/>
                </a:cubicBezTo>
                <a:cubicBezTo>
                  <a:pt x="9" y="21"/>
                  <a:pt x="20" y="17"/>
                  <a:pt x="33" y="13"/>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5"/>
          <p:cNvSpPr/>
          <p:nvPr/>
        </p:nvSpPr>
        <p:spPr>
          <a:xfrm rot="1290219">
            <a:off x="6317640" y="2303423"/>
            <a:ext cx="1275" cy="44"/>
          </a:xfrm>
          <a:custGeom>
            <a:rect b="b" l="l" r="r" t="t"/>
            <a:pathLst>
              <a:path extrusionOk="0" h="1" w="25">
                <a:moveTo>
                  <a:pt x="1" y="1"/>
                </a:moveTo>
                <a:cubicBezTo>
                  <a:pt x="1" y="1"/>
                  <a:pt x="1" y="1"/>
                  <a:pt x="1" y="1"/>
                </a:cubicBezTo>
                <a:cubicBezTo>
                  <a:pt x="13" y="1"/>
                  <a:pt x="13" y="1"/>
                  <a:pt x="13" y="1"/>
                </a:cubicBezTo>
                <a:cubicBezTo>
                  <a:pt x="13" y="1"/>
                  <a:pt x="25" y="1"/>
                  <a:pt x="25" y="1"/>
                </a:cubicBezTo>
                <a:cubicBezTo>
                  <a:pt x="13" y="1"/>
                  <a:pt x="13" y="1"/>
                  <a:pt x="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5"/>
          <p:cNvSpPr/>
          <p:nvPr/>
        </p:nvSpPr>
        <p:spPr>
          <a:xfrm rot="1290219">
            <a:off x="6305953" y="2316112"/>
            <a:ext cx="51" cy="44"/>
          </a:xfrm>
          <a:custGeom>
            <a:rect b="b" l="l" r="r" t="t"/>
            <a:pathLst>
              <a:path extrusionOk="0" h="1" w="1">
                <a:moveTo>
                  <a:pt x="0" y="0"/>
                </a:moveTo>
                <a:cubicBezTo>
                  <a:pt x="0" y="0"/>
                  <a:pt x="0" y="0"/>
                  <a:pt x="0" y="0"/>
                </a:cubicBezTo>
                <a:cubicBezTo>
                  <a:pt x="0" y="0"/>
                  <a:pt x="0" y="0"/>
                  <a:pt x="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5"/>
          <p:cNvSpPr/>
          <p:nvPr/>
        </p:nvSpPr>
        <p:spPr>
          <a:xfrm rot="1290219">
            <a:off x="6316065" y="2300455"/>
            <a:ext cx="663" cy="44"/>
          </a:xfrm>
          <a:custGeom>
            <a:rect b="b" l="l" r="r" t="t"/>
            <a:pathLst>
              <a:path extrusionOk="0" h="1" w="13">
                <a:moveTo>
                  <a:pt x="0" y="0"/>
                </a:moveTo>
                <a:cubicBezTo>
                  <a:pt x="12" y="0"/>
                  <a:pt x="12" y="0"/>
                  <a:pt x="12" y="0"/>
                </a:cubicBezTo>
                <a:cubicBezTo>
                  <a:pt x="12" y="0"/>
                  <a:pt x="12" y="0"/>
                  <a:pt x="1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5"/>
          <p:cNvSpPr/>
          <p:nvPr/>
        </p:nvSpPr>
        <p:spPr>
          <a:xfrm rot="1290219">
            <a:off x="6303694" y="2319156"/>
            <a:ext cx="51" cy="44"/>
          </a:xfrm>
          <a:custGeom>
            <a:rect b="b" l="l" r="r" t="t"/>
            <a:pathLst>
              <a:path extrusionOk="0" h="1" w="1">
                <a:moveTo>
                  <a:pt x="0" y="0"/>
                </a:moveTo>
                <a:cubicBezTo>
                  <a:pt x="0" y="0"/>
                  <a:pt x="0" y="0"/>
                  <a:pt x="0" y="0"/>
                </a:cubicBezTo>
                <a:lnTo>
                  <a:pt x="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5"/>
          <p:cNvSpPr/>
          <p:nvPr/>
        </p:nvSpPr>
        <p:spPr>
          <a:xfrm rot="1290219">
            <a:off x="6317469" y="2301947"/>
            <a:ext cx="2448" cy="574"/>
          </a:xfrm>
          <a:custGeom>
            <a:rect b="b" l="l" r="r" t="t"/>
            <a:pathLst>
              <a:path extrusionOk="0" h="13" w="48">
                <a:moveTo>
                  <a:pt x="24" y="0"/>
                </a:moveTo>
                <a:cubicBezTo>
                  <a:pt x="48" y="0"/>
                  <a:pt x="0" y="12"/>
                  <a:pt x="36" y="12"/>
                </a:cubicBezTo>
                <a:lnTo>
                  <a:pt x="36"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5"/>
          <p:cNvSpPr/>
          <p:nvPr/>
        </p:nvSpPr>
        <p:spPr>
          <a:xfrm rot="1290219">
            <a:off x="6334750" y="2277724"/>
            <a:ext cx="2499" cy="574"/>
          </a:xfrm>
          <a:custGeom>
            <a:rect b="b" l="l" r="r" t="t"/>
            <a:pathLst>
              <a:path extrusionOk="0" h="13" w="49">
                <a:moveTo>
                  <a:pt x="24" y="0"/>
                </a:moveTo>
                <a:cubicBezTo>
                  <a:pt x="1" y="12"/>
                  <a:pt x="36" y="12"/>
                  <a:pt x="48" y="12"/>
                </a:cubicBezTo>
                <a:cubicBezTo>
                  <a:pt x="36" y="12"/>
                  <a:pt x="48" y="0"/>
                  <a:pt x="2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5"/>
          <p:cNvSpPr/>
          <p:nvPr/>
        </p:nvSpPr>
        <p:spPr>
          <a:xfrm rot="1290219">
            <a:off x="6339426" y="2287023"/>
            <a:ext cx="3060" cy="574"/>
          </a:xfrm>
          <a:custGeom>
            <a:rect b="b" l="l" r="r" t="t"/>
            <a:pathLst>
              <a:path extrusionOk="0" h="13" w="60">
                <a:moveTo>
                  <a:pt x="0" y="0"/>
                </a:moveTo>
                <a:cubicBezTo>
                  <a:pt x="12" y="0"/>
                  <a:pt x="24" y="0"/>
                  <a:pt x="48" y="12"/>
                </a:cubicBezTo>
                <a:cubicBezTo>
                  <a:pt x="48" y="0"/>
                  <a:pt x="60" y="0"/>
                  <a:pt x="36"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5"/>
          <p:cNvSpPr/>
          <p:nvPr/>
        </p:nvSpPr>
        <p:spPr>
          <a:xfrm rot="1290219">
            <a:off x="6338948" y="2288582"/>
            <a:ext cx="1887" cy="265"/>
          </a:xfrm>
          <a:custGeom>
            <a:rect b="b" l="l" r="r" t="t"/>
            <a:pathLst>
              <a:path extrusionOk="0" h="6" w="37">
                <a:moveTo>
                  <a:pt x="15" y="1"/>
                </a:moveTo>
                <a:cubicBezTo>
                  <a:pt x="12" y="1"/>
                  <a:pt x="8" y="2"/>
                  <a:pt x="0" y="6"/>
                </a:cubicBezTo>
                <a:lnTo>
                  <a:pt x="36" y="6"/>
                </a:lnTo>
                <a:cubicBezTo>
                  <a:pt x="20" y="6"/>
                  <a:pt x="20" y="1"/>
                  <a:pt x="15"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5"/>
          <p:cNvSpPr/>
          <p:nvPr/>
        </p:nvSpPr>
        <p:spPr>
          <a:xfrm rot="1290219">
            <a:off x="6308301" y="2292739"/>
            <a:ext cx="1275" cy="309"/>
          </a:xfrm>
          <a:custGeom>
            <a:rect b="b" l="l" r="r" t="t"/>
            <a:pathLst>
              <a:path extrusionOk="0" h="7" w="25">
                <a:moveTo>
                  <a:pt x="18" y="1"/>
                </a:moveTo>
                <a:cubicBezTo>
                  <a:pt x="11" y="1"/>
                  <a:pt x="1" y="6"/>
                  <a:pt x="1" y="6"/>
                </a:cubicBezTo>
                <a:lnTo>
                  <a:pt x="25" y="6"/>
                </a:lnTo>
                <a:cubicBezTo>
                  <a:pt x="25" y="2"/>
                  <a:pt x="22" y="1"/>
                  <a:pt x="18"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5"/>
          <p:cNvSpPr/>
          <p:nvPr/>
        </p:nvSpPr>
        <p:spPr>
          <a:xfrm rot="1290219">
            <a:off x="6307575" y="2292987"/>
            <a:ext cx="2499" cy="530"/>
          </a:xfrm>
          <a:custGeom>
            <a:rect b="b" l="l" r="r" t="t"/>
            <a:pathLst>
              <a:path extrusionOk="0" h="12" w="49">
                <a:moveTo>
                  <a:pt x="25" y="0"/>
                </a:moveTo>
                <a:lnTo>
                  <a:pt x="1" y="12"/>
                </a:lnTo>
                <a:lnTo>
                  <a:pt x="49"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5"/>
          <p:cNvSpPr/>
          <p:nvPr/>
        </p:nvSpPr>
        <p:spPr>
          <a:xfrm rot="1290219">
            <a:off x="6306130" y="2293807"/>
            <a:ext cx="1224" cy="44"/>
          </a:xfrm>
          <a:custGeom>
            <a:rect b="b" l="l" r="r" t="t"/>
            <a:pathLst>
              <a:path extrusionOk="0" h="1" w="24">
                <a:moveTo>
                  <a:pt x="12" y="1"/>
                </a:moveTo>
                <a:cubicBezTo>
                  <a:pt x="12" y="1"/>
                  <a:pt x="12" y="1"/>
                  <a:pt x="24" y="1"/>
                </a:cubicBezTo>
                <a:lnTo>
                  <a:pt x="0" y="1"/>
                </a:lnTo>
                <a:cubicBezTo>
                  <a:pt x="0" y="1"/>
                  <a:pt x="12" y="1"/>
                  <a:pt x="1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5"/>
          <p:cNvSpPr/>
          <p:nvPr/>
        </p:nvSpPr>
        <p:spPr>
          <a:xfrm rot="1290219">
            <a:off x="6305535" y="2293626"/>
            <a:ext cx="4285" cy="574"/>
          </a:xfrm>
          <a:custGeom>
            <a:rect b="b" l="l" r="r" t="t"/>
            <a:pathLst>
              <a:path extrusionOk="0" h="13" w="84">
                <a:moveTo>
                  <a:pt x="84" y="1"/>
                </a:moveTo>
                <a:cubicBezTo>
                  <a:pt x="60" y="1"/>
                  <a:pt x="60" y="13"/>
                  <a:pt x="0" y="13"/>
                </a:cubicBezTo>
                <a:lnTo>
                  <a:pt x="36" y="13"/>
                </a:lnTo>
                <a:lnTo>
                  <a:pt x="84"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5"/>
          <p:cNvSpPr/>
          <p:nvPr/>
        </p:nvSpPr>
        <p:spPr>
          <a:xfrm rot="1290219">
            <a:off x="6307123" y="2296283"/>
            <a:ext cx="6631" cy="707"/>
          </a:xfrm>
          <a:custGeom>
            <a:rect b="b" l="l" r="r" t="t"/>
            <a:pathLst>
              <a:path extrusionOk="0" h="16" w="130">
                <a:moveTo>
                  <a:pt x="3" y="4"/>
                </a:moveTo>
                <a:cubicBezTo>
                  <a:pt x="0" y="4"/>
                  <a:pt x="2" y="4"/>
                  <a:pt x="5" y="4"/>
                </a:cubicBezTo>
                <a:lnTo>
                  <a:pt x="5" y="4"/>
                </a:lnTo>
                <a:cubicBezTo>
                  <a:pt x="4" y="4"/>
                  <a:pt x="4" y="4"/>
                  <a:pt x="3" y="4"/>
                </a:cubicBezTo>
                <a:close/>
                <a:moveTo>
                  <a:pt x="124" y="0"/>
                </a:moveTo>
                <a:cubicBezTo>
                  <a:pt x="121" y="0"/>
                  <a:pt x="117" y="0"/>
                  <a:pt x="112" y="1"/>
                </a:cubicBezTo>
                <a:lnTo>
                  <a:pt x="112" y="1"/>
                </a:lnTo>
                <a:cubicBezTo>
                  <a:pt x="110" y="0"/>
                  <a:pt x="107" y="0"/>
                  <a:pt x="104" y="0"/>
                </a:cubicBezTo>
                <a:cubicBezTo>
                  <a:pt x="92" y="0"/>
                  <a:pt x="78" y="3"/>
                  <a:pt x="64" y="6"/>
                </a:cubicBezTo>
                <a:lnTo>
                  <a:pt x="64" y="6"/>
                </a:lnTo>
                <a:cubicBezTo>
                  <a:pt x="79" y="5"/>
                  <a:pt x="99" y="2"/>
                  <a:pt x="112" y="1"/>
                </a:cubicBezTo>
                <a:lnTo>
                  <a:pt x="112" y="1"/>
                </a:lnTo>
                <a:cubicBezTo>
                  <a:pt x="116" y="1"/>
                  <a:pt x="119" y="2"/>
                  <a:pt x="122" y="4"/>
                </a:cubicBezTo>
                <a:cubicBezTo>
                  <a:pt x="129" y="1"/>
                  <a:pt x="129" y="0"/>
                  <a:pt x="124" y="0"/>
                </a:cubicBezTo>
                <a:close/>
                <a:moveTo>
                  <a:pt x="50" y="4"/>
                </a:moveTo>
                <a:cubicBezTo>
                  <a:pt x="42" y="6"/>
                  <a:pt x="36" y="8"/>
                  <a:pt x="31" y="8"/>
                </a:cubicBezTo>
                <a:lnTo>
                  <a:pt x="31" y="8"/>
                </a:lnTo>
                <a:cubicBezTo>
                  <a:pt x="31" y="5"/>
                  <a:pt x="13" y="4"/>
                  <a:pt x="5" y="4"/>
                </a:cubicBezTo>
                <a:lnTo>
                  <a:pt x="5" y="4"/>
                </a:lnTo>
                <a:cubicBezTo>
                  <a:pt x="11" y="5"/>
                  <a:pt x="14" y="9"/>
                  <a:pt x="25" y="9"/>
                </a:cubicBezTo>
                <a:cubicBezTo>
                  <a:pt x="27" y="9"/>
                  <a:pt x="29" y="9"/>
                  <a:pt x="31" y="8"/>
                </a:cubicBezTo>
                <a:lnTo>
                  <a:pt x="31" y="8"/>
                </a:lnTo>
                <a:cubicBezTo>
                  <a:pt x="31" y="10"/>
                  <a:pt x="27" y="12"/>
                  <a:pt x="15" y="16"/>
                </a:cubicBezTo>
                <a:cubicBezTo>
                  <a:pt x="26" y="16"/>
                  <a:pt x="45" y="10"/>
                  <a:pt x="64" y="6"/>
                </a:cubicBezTo>
                <a:lnTo>
                  <a:pt x="64" y="6"/>
                </a:lnTo>
                <a:cubicBezTo>
                  <a:pt x="58" y="7"/>
                  <a:pt x="52" y="7"/>
                  <a:pt x="48" y="7"/>
                </a:cubicBezTo>
                <a:cubicBezTo>
                  <a:pt x="43" y="7"/>
                  <a:pt x="43" y="6"/>
                  <a:pt x="50" y="4"/>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5"/>
          <p:cNvSpPr/>
          <p:nvPr/>
        </p:nvSpPr>
        <p:spPr>
          <a:xfrm rot="1290219">
            <a:off x="6311063" y="2296132"/>
            <a:ext cx="3060" cy="574"/>
          </a:xfrm>
          <a:custGeom>
            <a:rect b="b" l="l" r="r" t="t"/>
            <a:pathLst>
              <a:path extrusionOk="0" h="13" w="60">
                <a:moveTo>
                  <a:pt x="24" y="1"/>
                </a:moveTo>
                <a:cubicBezTo>
                  <a:pt x="0" y="13"/>
                  <a:pt x="0" y="13"/>
                  <a:pt x="12" y="13"/>
                </a:cubicBezTo>
                <a:cubicBezTo>
                  <a:pt x="12" y="13"/>
                  <a:pt x="60" y="1"/>
                  <a:pt x="24"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5"/>
          <p:cNvSpPr/>
          <p:nvPr/>
        </p:nvSpPr>
        <p:spPr>
          <a:xfrm rot="1290219">
            <a:off x="6307792" y="2296197"/>
            <a:ext cx="1275" cy="574"/>
          </a:xfrm>
          <a:custGeom>
            <a:rect b="b" l="l" r="r" t="t"/>
            <a:pathLst>
              <a:path extrusionOk="0" h="13" w="25">
                <a:moveTo>
                  <a:pt x="25" y="1"/>
                </a:moveTo>
                <a:lnTo>
                  <a:pt x="1" y="12"/>
                </a:lnTo>
                <a:lnTo>
                  <a:pt x="13" y="12"/>
                </a:lnTo>
                <a:lnTo>
                  <a:pt x="2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5"/>
          <p:cNvSpPr/>
          <p:nvPr/>
        </p:nvSpPr>
        <p:spPr>
          <a:xfrm rot="1290219">
            <a:off x="6306389" y="2296883"/>
            <a:ext cx="1887" cy="44"/>
          </a:xfrm>
          <a:custGeom>
            <a:rect b="b" l="l" r="r" t="t"/>
            <a:pathLst>
              <a:path extrusionOk="0" h="1" w="37">
                <a:moveTo>
                  <a:pt x="37" y="0"/>
                </a:moveTo>
                <a:lnTo>
                  <a:pt x="1" y="0"/>
                </a:lnTo>
                <a:cubicBezTo>
                  <a:pt x="13" y="0"/>
                  <a:pt x="13" y="0"/>
                  <a:pt x="37"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5"/>
          <p:cNvSpPr/>
          <p:nvPr/>
        </p:nvSpPr>
        <p:spPr>
          <a:xfrm rot="1290219">
            <a:off x="6305724" y="2297450"/>
            <a:ext cx="3111" cy="574"/>
          </a:xfrm>
          <a:custGeom>
            <a:rect b="b" l="l" r="r" t="t"/>
            <a:pathLst>
              <a:path extrusionOk="0" h="13" w="61">
                <a:moveTo>
                  <a:pt x="57" y="0"/>
                </a:moveTo>
                <a:lnTo>
                  <a:pt x="49" y="8"/>
                </a:lnTo>
                <a:lnTo>
                  <a:pt x="49" y="8"/>
                </a:lnTo>
                <a:cubicBezTo>
                  <a:pt x="56" y="6"/>
                  <a:pt x="60" y="4"/>
                  <a:pt x="57" y="0"/>
                </a:cubicBezTo>
                <a:close/>
                <a:moveTo>
                  <a:pt x="49" y="8"/>
                </a:moveTo>
                <a:cubicBezTo>
                  <a:pt x="32" y="12"/>
                  <a:pt x="1" y="12"/>
                  <a:pt x="9" y="12"/>
                </a:cubicBezTo>
                <a:lnTo>
                  <a:pt x="45" y="12"/>
                </a:lnTo>
                <a:lnTo>
                  <a:pt x="49" y="8"/>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5"/>
          <p:cNvSpPr/>
          <p:nvPr/>
        </p:nvSpPr>
        <p:spPr>
          <a:xfrm rot="1290219">
            <a:off x="6310253" y="2300522"/>
            <a:ext cx="1224" cy="574"/>
          </a:xfrm>
          <a:custGeom>
            <a:rect b="b" l="l" r="r" t="t"/>
            <a:pathLst>
              <a:path extrusionOk="0" h="13" w="24">
                <a:moveTo>
                  <a:pt x="0" y="1"/>
                </a:moveTo>
                <a:lnTo>
                  <a:pt x="24" y="13"/>
                </a:lnTo>
                <a:lnTo>
                  <a:pt x="24"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5"/>
          <p:cNvSpPr/>
          <p:nvPr/>
        </p:nvSpPr>
        <p:spPr>
          <a:xfrm rot="1290219">
            <a:off x="6320378" y="2303013"/>
            <a:ext cx="2040" cy="574"/>
          </a:xfrm>
          <a:custGeom>
            <a:rect b="b" l="l" r="r" t="t"/>
            <a:pathLst>
              <a:path extrusionOk="0" h="13" w="40">
                <a:moveTo>
                  <a:pt x="10" y="0"/>
                </a:moveTo>
                <a:cubicBezTo>
                  <a:pt x="8" y="0"/>
                  <a:pt x="8" y="0"/>
                  <a:pt x="9" y="0"/>
                </a:cubicBezTo>
                <a:lnTo>
                  <a:pt x="9" y="0"/>
                </a:lnTo>
                <a:cubicBezTo>
                  <a:pt x="10" y="0"/>
                  <a:pt x="10" y="0"/>
                  <a:pt x="10" y="0"/>
                </a:cubicBezTo>
                <a:close/>
                <a:moveTo>
                  <a:pt x="9" y="0"/>
                </a:moveTo>
                <a:cubicBezTo>
                  <a:pt x="7" y="1"/>
                  <a:pt x="1" y="3"/>
                  <a:pt x="10" y="12"/>
                </a:cubicBezTo>
                <a:cubicBezTo>
                  <a:pt x="39" y="3"/>
                  <a:pt x="14" y="1"/>
                  <a:pt x="9"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5"/>
          <p:cNvSpPr/>
          <p:nvPr/>
        </p:nvSpPr>
        <p:spPr>
          <a:xfrm rot="1290219">
            <a:off x="6306651" y="2299802"/>
            <a:ext cx="1887" cy="574"/>
          </a:xfrm>
          <a:custGeom>
            <a:rect b="b" l="l" r="r" t="t"/>
            <a:pathLst>
              <a:path extrusionOk="0" h="13" w="37">
                <a:moveTo>
                  <a:pt x="25" y="1"/>
                </a:moveTo>
                <a:lnTo>
                  <a:pt x="25" y="1"/>
                </a:lnTo>
                <a:cubicBezTo>
                  <a:pt x="1" y="13"/>
                  <a:pt x="13" y="13"/>
                  <a:pt x="36" y="13"/>
                </a:cubicBezTo>
                <a:cubicBezTo>
                  <a:pt x="13" y="13"/>
                  <a:pt x="25" y="13"/>
                  <a:pt x="25"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5"/>
          <p:cNvSpPr/>
          <p:nvPr/>
        </p:nvSpPr>
        <p:spPr>
          <a:xfrm rot="1290219">
            <a:off x="6305670" y="2300958"/>
            <a:ext cx="6733" cy="1105"/>
          </a:xfrm>
          <a:custGeom>
            <a:rect b="b" l="l" r="r" t="t"/>
            <a:pathLst>
              <a:path extrusionOk="0" h="25" w="132">
                <a:moveTo>
                  <a:pt x="50" y="7"/>
                </a:moveTo>
                <a:cubicBezTo>
                  <a:pt x="33" y="8"/>
                  <a:pt x="5" y="13"/>
                  <a:pt x="13" y="13"/>
                </a:cubicBezTo>
                <a:lnTo>
                  <a:pt x="50" y="7"/>
                </a:lnTo>
                <a:close/>
                <a:moveTo>
                  <a:pt x="96" y="1"/>
                </a:moveTo>
                <a:lnTo>
                  <a:pt x="50" y="7"/>
                </a:lnTo>
                <a:lnTo>
                  <a:pt x="50" y="7"/>
                </a:lnTo>
                <a:cubicBezTo>
                  <a:pt x="50" y="7"/>
                  <a:pt x="50" y="7"/>
                  <a:pt x="51" y="7"/>
                </a:cubicBezTo>
                <a:cubicBezTo>
                  <a:pt x="59" y="7"/>
                  <a:pt x="64" y="9"/>
                  <a:pt x="60" y="13"/>
                </a:cubicBezTo>
                <a:lnTo>
                  <a:pt x="25" y="13"/>
                </a:lnTo>
                <a:cubicBezTo>
                  <a:pt x="1" y="25"/>
                  <a:pt x="13" y="25"/>
                  <a:pt x="37" y="25"/>
                </a:cubicBezTo>
                <a:cubicBezTo>
                  <a:pt x="60" y="25"/>
                  <a:pt x="108" y="13"/>
                  <a:pt x="132" y="13"/>
                </a:cubicBezTo>
                <a:cubicBezTo>
                  <a:pt x="120" y="7"/>
                  <a:pt x="93" y="7"/>
                  <a:pt x="78" y="7"/>
                </a:cubicBezTo>
                <a:cubicBezTo>
                  <a:pt x="63" y="7"/>
                  <a:pt x="60" y="7"/>
                  <a:pt x="96"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5"/>
          <p:cNvSpPr/>
          <p:nvPr/>
        </p:nvSpPr>
        <p:spPr>
          <a:xfrm rot="1290219">
            <a:off x="6315411" y="2302453"/>
            <a:ext cx="3367" cy="530"/>
          </a:xfrm>
          <a:custGeom>
            <a:rect b="b" l="l" r="r" t="t"/>
            <a:pathLst>
              <a:path extrusionOk="0" h="12" w="66">
                <a:moveTo>
                  <a:pt x="24" y="0"/>
                </a:moveTo>
                <a:lnTo>
                  <a:pt x="0" y="12"/>
                </a:lnTo>
                <a:lnTo>
                  <a:pt x="36" y="12"/>
                </a:lnTo>
                <a:cubicBezTo>
                  <a:pt x="66" y="6"/>
                  <a:pt x="63" y="6"/>
                  <a:pt x="52" y="6"/>
                </a:cubicBezTo>
                <a:cubicBezTo>
                  <a:pt x="42" y="6"/>
                  <a:pt x="24" y="6"/>
                  <a:pt x="2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5"/>
          <p:cNvSpPr/>
          <p:nvPr/>
        </p:nvSpPr>
        <p:spPr>
          <a:xfrm rot="1290219">
            <a:off x="6310473" y="2303891"/>
            <a:ext cx="663" cy="44"/>
          </a:xfrm>
          <a:custGeom>
            <a:rect b="b" l="l" r="r" t="t"/>
            <a:pathLst>
              <a:path extrusionOk="0" h="1" w="13">
                <a:moveTo>
                  <a:pt x="1" y="0"/>
                </a:moveTo>
                <a:lnTo>
                  <a:pt x="13" y="0"/>
                </a:lnTo>
                <a:lnTo>
                  <a:pt x="13"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5"/>
          <p:cNvSpPr/>
          <p:nvPr/>
        </p:nvSpPr>
        <p:spPr>
          <a:xfrm rot="1290219">
            <a:off x="6308691" y="2303439"/>
            <a:ext cx="1836" cy="574"/>
          </a:xfrm>
          <a:custGeom>
            <a:rect b="b" l="l" r="r" t="t"/>
            <a:pathLst>
              <a:path extrusionOk="0" h="13" w="36">
                <a:moveTo>
                  <a:pt x="12" y="0"/>
                </a:moveTo>
                <a:lnTo>
                  <a:pt x="0" y="12"/>
                </a:lnTo>
                <a:lnTo>
                  <a:pt x="36" y="12"/>
                </a:lnTo>
                <a:lnTo>
                  <a:pt x="12"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5"/>
          <p:cNvSpPr/>
          <p:nvPr/>
        </p:nvSpPr>
        <p:spPr>
          <a:xfrm rot="1290219">
            <a:off x="6308081" y="2303517"/>
            <a:ext cx="663" cy="44"/>
          </a:xfrm>
          <a:custGeom>
            <a:rect b="b" l="l" r="r" t="t"/>
            <a:pathLst>
              <a:path extrusionOk="0" h="1" w="13">
                <a:moveTo>
                  <a:pt x="12" y="0"/>
                </a:moveTo>
                <a:lnTo>
                  <a:pt x="12" y="0"/>
                </a:lnTo>
                <a:lnTo>
                  <a:pt x="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5"/>
          <p:cNvSpPr/>
          <p:nvPr/>
        </p:nvSpPr>
        <p:spPr>
          <a:xfrm rot="1290219">
            <a:off x="6307776" y="2304337"/>
            <a:ext cx="2448" cy="574"/>
          </a:xfrm>
          <a:custGeom>
            <a:rect b="b" l="l" r="r" t="t"/>
            <a:pathLst>
              <a:path extrusionOk="0" h="13" w="48">
                <a:moveTo>
                  <a:pt x="12" y="0"/>
                </a:moveTo>
                <a:cubicBezTo>
                  <a:pt x="24" y="0"/>
                  <a:pt x="24" y="12"/>
                  <a:pt x="0" y="12"/>
                </a:cubicBezTo>
                <a:lnTo>
                  <a:pt x="24" y="12"/>
                </a:lnTo>
                <a:cubicBezTo>
                  <a:pt x="24" y="0"/>
                  <a:pt x="48" y="0"/>
                  <a:pt x="1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5"/>
          <p:cNvSpPr/>
          <p:nvPr/>
        </p:nvSpPr>
        <p:spPr>
          <a:xfrm rot="1290219">
            <a:off x="6312231" y="2330235"/>
            <a:ext cx="1887" cy="265"/>
          </a:xfrm>
          <a:custGeom>
            <a:rect b="b" l="l" r="r" t="t"/>
            <a:pathLst>
              <a:path extrusionOk="0" h="6" w="37">
                <a:moveTo>
                  <a:pt x="0" y="0"/>
                </a:moveTo>
                <a:cubicBezTo>
                  <a:pt x="4" y="4"/>
                  <a:pt x="10" y="5"/>
                  <a:pt x="15" y="5"/>
                </a:cubicBezTo>
                <a:cubicBezTo>
                  <a:pt x="26" y="5"/>
                  <a:pt x="36" y="0"/>
                  <a:pt x="36"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5"/>
          <p:cNvSpPr/>
          <p:nvPr/>
        </p:nvSpPr>
        <p:spPr>
          <a:xfrm rot="1290219">
            <a:off x="6349040" y="2264285"/>
            <a:ext cx="51" cy="1635"/>
          </a:xfrm>
          <a:custGeom>
            <a:rect b="b" l="l" r="r" t="t"/>
            <a:pathLst>
              <a:path extrusionOk="0" h="37" w="1">
                <a:moveTo>
                  <a:pt x="0" y="36"/>
                </a:moveTo>
                <a:lnTo>
                  <a:pt x="0" y="36"/>
                </a:lnTo>
                <a:cubicBezTo>
                  <a:pt x="0" y="1"/>
                  <a:pt x="0" y="24"/>
                  <a:pt x="0" y="36"/>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5"/>
          <p:cNvSpPr/>
          <p:nvPr/>
        </p:nvSpPr>
        <p:spPr>
          <a:xfrm rot="1290219">
            <a:off x="6346494" y="2262012"/>
            <a:ext cx="1836" cy="2651"/>
          </a:xfrm>
          <a:custGeom>
            <a:rect b="b" l="l" r="r" t="t"/>
            <a:pathLst>
              <a:path extrusionOk="0" h="60" w="36">
                <a:moveTo>
                  <a:pt x="8" y="0"/>
                </a:moveTo>
                <a:cubicBezTo>
                  <a:pt x="1" y="0"/>
                  <a:pt x="3" y="19"/>
                  <a:pt x="11" y="59"/>
                </a:cubicBezTo>
                <a:cubicBezTo>
                  <a:pt x="11" y="24"/>
                  <a:pt x="35" y="59"/>
                  <a:pt x="23" y="12"/>
                </a:cubicBezTo>
                <a:cubicBezTo>
                  <a:pt x="16" y="4"/>
                  <a:pt x="11" y="0"/>
                  <a:pt x="8"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5"/>
          <p:cNvSpPr/>
          <p:nvPr/>
        </p:nvSpPr>
        <p:spPr>
          <a:xfrm rot="1290219">
            <a:off x="6346986" y="2264734"/>
            <a:ext cx="663" cy="1635"/>
          </a:xfrm>
          <a:custGeom>
            <a:rect b="b" l="l" r="r" t="t"/>
            <a:pathLst>
              <a:path extrusionOk="0" h="37" w="13">
                <a:moveTo>
                  <a:pt x="0" y="0"/>
                </a:moveTo>
                <a:lnTo>
                  <a:pt x="0" y="36"/>
                </a:lnTo>
                <a:lnTo>
                  <a:pt x="12" y="24"/>
                </a:lnTo>
                <a:lnTo>
                  <a:pt x="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5"/>
          <p:cNvSpPr/>
          <p:nvPr/>
        </p:nvSpPr>
        <p:spPr>
          <a:xfrm rot="1290219">
            <a:off x="6347158" y="2266486"/>
            <a:ext cx="663" cy="1060"/>
          </a:xfrm>
          <a:custGeom>
            <a:rect b="b" l="l" r="r" t="t"/>
            <a:pathLst>
              <a:path extrusionOk="0" h="24" w="13">
                <a:moveTo>
                  <a:pt x="0" y="0"/>
                </a:moveTo>
                <a:lnTo>
                  <a:pt x="0" y="24"/>
                </a:lnTo>
                <a:lnTo>
                  <a:pt x="12" y="12"/>
                </a:lnTo>
                <a:lnTo>
                  <a:pt x="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5"/>
          <p:cNvSpPr/>
          <p:nvPr/>
        </p:nvSpPr>
        <p:spPr>
          <a:xfrm rot="1290219">
            <a:off x="6344172" y="2261216"/>
            <a:ext cx="2754" cy="4861"/>
          </a:xfrm>
          <a:custGeom>
            <a:rect b="b" l="l" r="r" t="t"/>
            <a:pathLst>
              <a:path extrusionOk="0" h="110" w="54">
                <a:moveTo>
                  <a:pt x="3" y="0"/>
                </a:moveTo>
                <a:cubicBezTo>
                  <a:pt x="0" y="0"/>
                  <a:pt x="18" y="30"/>
                  <a:pt x="18" y="50"/>
                </a:cubicBezTo>
                <a:lnTo>
                  <a:pt x="18" y="39"/>
                </a:lnTo>
                <a:cubicBezTo>
                  <a:pt x="42" y="74"/>
                  <a:pt x="30" y="86"/>
                  <a:pt x="42" y="110"/>
                </a:cubicBezTo>
                <a:cubicBezTo>
                  <a:pt x="53" y="110"/>
                  <a:pt x="30" y="39"/>
                  <a:pt x="42" y="39"/>
                </a:cubicBezTo>
                <a:cubicBezTo>
                  <a:pt x="38" y="31"/>
                  <a:pt x="34" y="29"/>
                  <a:pt x="30" y="29"/>
                </a:cubicBezTo>
                <a:cubicBezTo>
                  <a:pt x="28" y="29"/>
                  <a:pt x="26" y="30"/>
                  <a:pt x="24" y="30"/>
                </a:cubicBezTo>
                <a:cubicBezTo>
                  <a:pt x="18" y="30"/>
                  <a:pt x="12" y="27"/>
                  <a:pt x="6" y="3"/>
                </a:cubicBezTo>
                <a:cubicBezTo>
                  <a:pt x="4" y="1"/>
                  <a:pt x="3" y="0"/>
                  <a:pt x="3"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5"/>
          <p:cNvSpPr/>
          <p:nvPr/>
        </p:nvSpPr>
        <p:spPr>
          <a:xfrm rot="1290219">
            <a:off x="6311844" y="2275673"/>
            <a:ext cx="612" cy="574"/>
          </a:xfrm>
          <a:custGeom>
            <a:rect b="b" l="l" r="r" t="t"/>
            <a:pathLst>
              <a:path extrusionOk="0" h="13" w="12">
                <a:moveTo>
                  <a:pt x="0" y="0"/>
                </a:moveTo>
                <a:cubicBezTo>
                  <a:pt x="0" y="12"/>
                  <a:pt x="0" y="12"/>
                  <a:pt x="12" y="12"/>
                </a:cubicBezTo>
                <a:cubicBezTo>
                  <a:pt x="0" y="0"/>
                  <a:pt x="0" y="0"/>
                  <a:pt x="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5"/>
          <p:cNvSpPr/>
          <p:nvPr/>
        </p:nvSpPr>
        <p:spPr>
          <a:xfrm rot="1290219">
            <a:off x="6274814" y="2262109"/>
            <a:ext cx="51" cy="530"/>
          </a:xfrm>
          <a:custGeom>
            <a:rect b="b" l="l" r="r" t="t"/>
            <a:pathLst>
              <a:path extrusionOk="0" h="12" w="1">
                <a:moveTo>
                  <a:pt x="0" y="12"/>
                </a:moveTo>
                <a:cubicBezTo>
                  <a:pt x="0" y="12"/>
                  <a:pt x="0" y="12"/>
                  <a:pt x="0" y="0"/>
                </a:cubicBezTo>
                <a:lnTo>
                  <a:pt x="0" y="0"/>
                </a:lnTo>
                <a:lnTo>
                  <a:pt x="0" y="12"/>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5"/>
          <p:cNvSpPr/>
          <p:nvPr/>
        </p:nvSpPr>
        <p:spPr>
          <a:xfrm rot="1290219">
            <a:off x="6337317" y="2259738"/>
            <a:ext cx="612" cy="574"/>
          </a:xfrm>
          <a:custGeom>
            <a:rect b="b" l="l" r="r" t="t"/>
            <a:pathLst>
              <a:path extrusionOk="0" h="13" w="12">
                <a:moveTo>
                  <a:pt x="12" y="1"/>
                </a:moveTo>
                <a:cubicBezTo>
                  <a:pt x="0" y="1"/>
                  <a:pt x="0" y="1"/>
                  <a:pt x="0" y="12"/>
                </a:cubicBezTo>
                <a:cubicBezTo>
                  <a:pt x="12" y="12"/>
                  <a:pt x="12" y="12"/>
                  <a:pt x="1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5"/>
          <p:cNvSpPr/>
          <p:nvPr/>
        </p:nvSpPr>
        <p:spPr>
          <a:xfrm rot="1290219">
            <a:off x="6334876" y="2259355"/>
            <a:ext cx="663" cy="574"/>
          </a:xfrm>
          <a:custGeom>
            <a:rect b="b" l="l" r="r" t="t"/>
            <a:pathLst>
              <a:path extrusionOk="0" h="13" w="13">
                <a:moveTo>
                  <a:pt x="12" y="12"/>
                </a:moveTo>
                <a:lnTo>
                  <a:pt x="12" y="12"/>
                </a:lnTo>
                <a:cubicBezTo>
                  <a:pt x="0" y="0"/>
                  <a:pt x="0" y="0"/>
                  <a:pt x="12" y="12"/>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5"/>
          <p:cNvSpPr/>
          <p:nvPr/>
        </p:nvSpPr>
        <p:spPr>
          <a:xfrm rot="1290219">
            <a:off x="6333086" y="2259200"/>
            <a:ext cx="663" cy="44"/>
          </a:xfrm>
          <a:custGeom>
            <a:rect b="b" l="l" r="r" t="t"/>
            <a:pathLst>
              <a:path extrusionOk="0" h="1" w="13">
                <a:moveTo>
                  <a:pt x="13" y="0"/>
                </a:moveTo>
                <a:lnTo>
                  <a:pt x="13" y="0"/>
                </a:lnTo>
                <a:cubicBezTo>
                  <a:pt x="13" y="0"/>
                  <a:pt x="1" y="0"/>
                  <a:pt x="13"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5"/>
          <p:cNvSpPr/>
          <p:nvPr/>
        </p:nvSpPr>
        <p:spPr>
          <a:xfrm rot="1290219">
            <a:off x="6336410" y="2258036"/>
            <a:ext cx="1377" cy="3756"/>
          </a:xfrm>
          <a:custGeom>
            <a:rect b="b" l="l" r="r" t="t"/>
            <a:pathLst>
              <a:path extrusionOk="0" h="85" w="27">
                <a:moveTo>
                  <a:pt x="1" y="0"/>
                </a:moveTo>
                <a:lnTo>
                  <a:pt x="1" y="0"/>
                </a:lnTo>
                <a:cubicBezTo>
                  <a:pt x="1" y="0"/>
                  <a:pt x="2" y="9"/>
                  <a:pt x="6" y="35"/>
                </a:cubicBezTo>
                <a:cubicBezTo>
                  <a:pt x="6" y="41"/>
                  <a:pt x="6" y="58"/>
                  <a:pt x="6" y="58"/>
                </a:cubicBezTo>
                <a:cubicBezTo>
                  <a:pt x="6" y="58"/>
                  <a:pt x="6" y="70"/>
                  <a:pt x="6" y="70"/>
                </a:cubicBezTo>
                <a:cubicBezTo>
                  <a:pt x="18" y="70"/>
                  <a:pt x="18" y="70"/>
                  <a:pt x="18" y="82"/>
                </a:cubicBezTo>
                <a:cubicBezTo>
                  <a:pt x="20" y="84"/>
                  <a:pt x="21" y="85"/>
                  <a:pt x="22" y="85"/>
                </a:cubicBezTo>
                <a:cubicBezTo>
                  <a:pt x="27" y="85"/>
                  <a:pt x="18" y="57"/>
                  <a:pt x="18" y="46"/>
                </a:cubicBezTo>
                <a:cubicBezTo>
                  <a:pt x="10" y="31"/>
                  <a:pt x="3" y="0"/>
                  <a:pt x="1"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5"/>
          <p:cNvSpPr/>
          <p:nvPr/>
        </p:nvSpPr>
        <p:spPr>
          <a:xfrm rot="1290219">
            <a:off x="6269955" y="2257529"/>
            <a:ext cx="3060" cy="4772"/>
          </a:xfrm>
          <a:custGeom>
            <a:rect b="b" l="l" r="r" t="t"/>
            <a:pathLst>
              <a:path extrusionOk="0" h="108" w="60">
                <a:moveTo>
                  <a:pt x="0" y="1"/>
                </a:moveTo>
                <a:cubicBezTo>
                  <a:pt x="10" y="29"/>
                  <a:pt x="34" y="58"/>
                  <a:pt x="50" y="86"/>
                </a:cubicBezTo>
                <a:lnTo>
                  <a:pt x="50" y="86"/>
                </a:lnTo>
                <a:cubicBezTo>
                  <a:pt x="41" y="65"/>
                  <a:pt x="32" y="42"/>
                  <a:pt x="24" y="24"/>
                </a:cubicBezTo>
                <a:lnTo>
                  <a:pt x="24" y="36"/>
                </a:lnTo>
                <a:cubicBezTo>
                  <a:pt x="12" y="12"/>
                  <a:pt x="12" y="12"/>
                  <a:pt x="0" y="1"/>
                </a:cubicBezTo>
                <a:close/>
                <a:moveTo>
                  <a:pt x="50" y="86"/>
                </a:moveTo>
                <a:lnTo>
                  <a:pt x="50" y="86"/>
                </a:lnTo>
                <a:cubicBezTo>
                  <a:pt x="53" y="94"/>
                  <a:pt x="56" y="101"/>
                  <a:pt x="60" y="108"/>
                </a:cubicBezTo>
                <a:cubicBezTo>
                  <a:pt x="57" y="101"/>
                  <a:pt x="54" y="93"/>
                  <a:pt x="50" y="86"/>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5"/>
          <p:cNvSpPr/>
          <p:nvPr/>
        </p:nvSpPr>
        <p:spPr>
          <a:xfrm rot="1290219">
            <a:off x="6272015" y="2262908"/>
            <a:ext cx="1275" cy="574"/>
          </a:xfrm>
          <a:custGeom>
            <a:rect b="b" l="l" r="r" t="t"/>
            <a:pathLst>
              <a:path extrusionOk="0" h="13" w="25">
                <a:moveTo>
                  <a:pt x="1" y="1"/>
                </a:moveTo>
                <a:cubicBezTo>
                  <a:pt x="7" y="1"/>
                  <a:pt x="10" y="1"/>
                  <a:pt x="13" y="2"/>
                </a:cubicBezTo>
                <a:lnTo>
                  <a:pt x="13" y="2"/>
                </a:lnTo>
                <a:cubicBezTo>
                  <a:pt x="12" y="1"/>
                  <a:pt x="12" y="1"/>
                  <a:pt x="12" y="1"/>
                </a:cubicBezTo>
                <a:close/>
                <a:moveTo>
                  <a:pt x="13" y="2"/>
                </a:moveTo>
                <a:cubicBezTo>
                  <a:pt x="13" y="6"/>
                  <a:pt x="15" y="13"/>
                  <a:pt x="24" y="13"/>
                </a:cubicBezTo>
                <a:cubicBezTo>
                  <a:pt x="18" y="7"/>
                  <a:pt x="16" y="4"/>
                  <a:pt x="13" y="2"/>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5"/>
          <p:cNvSpPr/>
          <p:nvPr/>
        </p:nvSpPr>
        <p:spPr>
          <a:xfrm rot="1290219">
            <a:off x="6242622" y="2257295"/>
            <a:ext cx="51" cy="574"/>
          </a:xfrm>
          <a:custGeom>
            <a:rect b="b" l="l" r="r" t="t"/>
            <a:pathLst>
              <a:path extrusionOk="0" h="13" w="1">
                <a:moveTo>
                  <a:pt x="0" y="13"/>
                </a:moveTo>
                <a:lnTo>
                  <a:pt x="0" y="13"/>
                </a:lnTo>
                <a:cubicBezTo>
                  <a:pt x="0" y="1"/>
                  <a:pt x="0" y="1"/>
                  <a:pt x="0" y="13"/>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5"/>
          <p:cNvSpPr/>
          <p:nvPr/>
        </p:nvSpPr>
        <p:spPr>
          <a:xfrm rot="1290219">
            <a:off x="6276086" y="2260428"/>
            <a:ext cx="612" cy="44"/>
          </a:xfrm>
          <a:custGeom>
            <a:rect b="b" l="l" r="r" t="t"/>
            <a:pathLst>
              <a:path extrusionOk="0" h="1" w="12">
                <a:moveTo>
                  <a:pt x="0" y="0"/>
                </a:moveTo>
                <a:cubicBezTo>
                  <a:pt x="0" y="0"/>
                  <a:pt x="12" y="0"/>
                  <a:pt x="12" y="0"/>
                </a:cubicBezTo>
                <a:cubicBezTo>
                  <a:pt x="12" y="0"/>
                  <a:pt x="12" y="0"/>
                  <a:pt x="1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5"/>
          <p:cNvSpPr/>
          <p:nvPr/>
        </p:nvSpPr>
        <p:spPr>
          <a:xfrm rot="1290219">
            <a:off x="6267983" y="2281109"/>
            <a:ext cx="1275" cy="1326"/>
          </a:xfrm>
          <a:custGeom>
            <a:rect b="b" l="l" r="r" t="t"/>
            <a:pathLst>
              <a:path extrusionOk="0" h="30" w="25">
                <a:moveTo>
                  <a:pt x="0" y="0"/>
                </a:moveTo>
                <a:lnTo>
                  <a:pt x="12" y="24"/>
                </a:lnTo>
                <a:cubicBezTo>
                  <a:pt x="12" y="28"/>
                  <a:pt x="12" y="30"/>
                  <a:pt x="13" y="30"/>
                </a:cubicBezTo>
                <a:cubicBezTo>
                  <a:pt x="13" y="30"/>
                  <a:pt x="16" y="24"/>
                  <a:pt x="24" y="24"/>
                </a:cubicBezTo>
                <a:cubicBezTo>
                  <a:pt x="11" y="7"/>
                  <a:pt x="7" y="2"/>
                  <a:pt x="7" y="2"/>
                </a:cubicBezTo>
                <a:lnTo>
                  <a:pt x="7" y="2"/>
                </a:lnTo>
                <a:cubicBezTo>
                  <a:pt x="7" y="2"/>
                  <a:pt x="10" y="8"/>
                  <a:pt x="9" y="8"/>
                </a:cubicBezTo>
                <a:cubicBezTo>
                  <a:pt x="8" y="8"/>
                  <a:pt x="6" y="6"/>
                  <a:pt x="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5"/>
          <p:cNvSpPr/>
          <p:nvPr/>
        </p:nvSpPr>
        <p:spPr>
          <a:xfrm rot="1290219">
            <a:off x="6274311" y="2262624"/>
            <a:ext cx="918" cy="1105"/>
          </a:xfrm>
          <a:custGeom>
            <a:rect b="b" l="l" r="r" t="t"/>
            <a:pathLst>
              <a:path extrusionOk="0" h="25" w="18">
                <a:moveTo>
                  <a:pt x="5" y="1"/>
                </a:moveTo>
                <a:lnTo>
                  <a:pt x="5" y="1"/>
                </a:lnTo>
                <a:cubicBezTo>
                  <a:pt x="9" y="8"/>
                  <a:pt x="9" y="10"/>
                  <a:pt x="8" y="10"/>
                </a:cubicBezTo>
                <a:cubicBezTo>
                  <a:pt x="7" y="10"/>
                  <a:pt x="5" y="8"/>
                  <a:pt x="3" y="8"/>
                </a:cubicBezTo>
                <a:lnTo>
                  <a:pt x="3" y="8"/>
                </a:lnTo>
                <a:cubicBezTo>
                  <a:pt x="1" y="8"/>
                  <a:pt x="1" y="11"/>
                  <a:pt x="5" y="25"/>
                </a:cubicBezTo>
                <a:lnTo>
                  <a:pt x="17" y="13"/>
                </a:lnTo>
                <a:lnTo>
                  <a:pt x="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5"/>
          <p:cNvSpPr/>
          <p:nvPr/>
        </p:nvSpPr>
        <p:spPr>
          <a:xfrm rot="1290219">
            <a:off x="6343636" y="2268233"/>
            <a:ext cx="1887" cy="3712"/>
          </a:xfrm>
          <a:custGeom>
            <a:rect b="b" l="l" r="r" t="t"/>
            <a:pathLst>
              <a:path extrusionOk="0" h="84" w="37">
                <a:moveTo>
                  <a:pt x="13" y="1"/>
                </a:moveTo>
                <a:cubicBezTo>
                  <a:pt x="24" y="36"/>
                  <a:pt x="13" y="13"/>
                  <a:pt x="1" y="36"/>
                </a:cubicBezTo>
                <a:lnTo>
                  <a:pt x="24" y="60"/>
                </a:lnTo>
                <a:lnTo>
                  <a:pt x="24" y="72"/>
                </a:lnTo>
                <a:lnTo>
                  <a:pt x="36" y="84"/>
                </a:lnTo>
                <a:cubicBezTo>
                  <a:pt x="36" y="60"/>
                  <a:pt x="24" y="36"/>
                  <a:pt x="1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5"/>
          <p:cNvSpPr/>
          <p:nvPr/>
        </p:nvSpPr>
        <p:spPr>
          <a:xfrm rot="1290219">
            <a:off x="6343358" y="2258232"/>
            <a:ext cx="663" cy="1591"/>
          </a:xfrm>
          <a:custGeom>
            <a:rect b="b" l="l" r="r" t="t"/>
            <a:pathLst>
              <a:path extrusionOk="0" h="36" w="13">
                <a:moveTo>
                  <a:pt x="0" y="0"/>
                </a:moveTo>
                <a:lnTo>
                  <a:pt x="0" y="24"/>
                </a:lnTo>
                <a:lnTo>
                  <a:pt x="12" y="36"/>
                </a:lnTo>
                <a:cubicBezTo>
                  <a:pt x="12" y="24"/>
                  <a:pt x="0" y="12"/>
                  <a:pt x="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5"/>
          <p:cNvSpPr/>
          <p:nvPr/>
        </p:nvSpPr>
        <p:spPr>
          <a:xfrm rot="1290219">
            <a:off x="6336244" y="2254039"/>
            <a:ext cx="867" cy="1370"/>
          </a:xfrm>
          <a:custGeom>
            <a:rect b="b" l="l" r="r" t="t"/>
            <a:pathLst>
              <a:path extrusionOk="0" h="31" w="17">
                <a:moveTo>
                  <a:pt x="3" y="0"/>
                </a:moveTo>
                <a:lnTo>
                  <a:pt x="3" y="0"/>
                </a:lnTo>
                <a:cubicBezTo>
                  <a:pt x="1" y="0"/>
                  <a:pt x="0" y="5"/>
                  <a:pt x="4" y="18"/>
                </a:cubicBezTo>
                <a:lnTo>
                  <a:pt x="16" y="30"/>
                </a:lnTo>
                <a:cubicBezTo>
                  <a:pt x="16" y="15"/>
                  <a:pt x="7" y="0"/>
                  <a:pt x="3"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5"/>
          <p:cNvSpPr/>
          <p:nvPr/>
        </p:nvSpPr>
        <p:spPr>
          <a:xfrm rot="1290219">
            <a:off x="6339473" y="2270438"/>
            <a:ext cx="663" cy="1414"/>
          </a:xfrm>
          <a:custGeom>
            <a:rect b="b" l="l" r="r" t="t"/>
            <a:pathLst>
              <a:path extrusionOk="0" h="32" w="13">
                <a:moveTo>
                  <a:pt x="3" y="0"/>
                </a:moveTo>
                <a:cubicBezTo>
                  <a:pt x="0" y="0"/>
                  <a:pt x="0" y="6"/>
                  <a:pt x="0" y="20"/>
                </a:cubicBezTo>
                <a:cubicBezTo>
                  <a:pt x="0" y="17"/>
                  <a:pt x="1" y="16"/>
                  <a:pt x="1" y="16"/>
                </a:cubicBezTo>
                <a:cubicBezTo>
                  <a:pt x="5" y="16"/>
                  <a:pt x="12" y="32"/>
                  <a:pt x="12" y="32"/>
                </a:cubicBezTo>
                <a:lnTo>
                  <a:pt x="12" y="8"/>
                </a:lnTo>
                <a:cubicBezTo>
                  <a:pt x="7" y="3"/>
                  <a:pt x="4" y="0"/>
                  <a:pt x="3"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5"/>
          <p:cNvSpPr/>
          <p:nvPr/>
        </p:nvSpPr>
        <p:spPr>
          <a:xfrm rot="1290219">
            <a:off x="6334322" y="2254186"/>
            <a:ext cx="1173" cy="1105"/>
          </a:xfrm>
          <a:custGeom>
            <a:rect b="b" l="l" r="r" t="t"/>
            <a:pathLst>
              <a:path extrusionOk="0" h="25" w="23">
                <a:moveTo>
                  <a:pt x="17" y="0"/>
                </a:moveTo>
                <a:lnTo>
                  <a:pt x="17" y="0"/>
                </a:lnTo>
                <a:cubicBezTo>
                  <a:pt x="17" y="15"/>
                  <a:pt x="14" y="20"/>
                  <a:pt x="11" y="20"/>
                </a:cubicBezTo>
                <a:cubicBezTo>
                  <a:pt x="7" y="20"/>
                  <a:pt x="3" y="12"/>
                  <a:pt x="2" y="12"/>
                </a:cubicBezTo>
                <a:lnTo>
                  <a:pt x="2" y="12"/>
                </a:lnTo>
                <a:cubicBezTo>
                  <a:pt x="1" y="12"/>
                  <a:pt x="2" y="15"/>
                  <a:pt x="5" y="24"/>
                </a:cubicBezTo>
                <a:cubicBezTo>
                  <a:pt x="5" y="21"/>
                  <a:pt x="6" y="20"/>
                  <a:pt x="8" y="20"/>
                </a:cubicBezTo>
                <a:cubicBezTo>
                  <a:pt x="10" y="20"/>
                  <a:pt x="13" y="21"/>
                  <a:pt x="15" y="21"/>
                </a:cubicBezTo>
                <a:cubicBezTo>
                  <a:pt x="20" y="21"/>
                  <a:pt x="23" y="18"/>
                  <a:pt x="17"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5"/>
          <p:cNvSpPr/>
          <p:nvPr/>
        </p:nvSpPr>
        <p:spPr>
          <a:xfrm rot="1290219">
            <a:off x="6331789" y="2255112"/>
            <a:ext cx="1836" cy="4816"/>
          </a:xfrm>
          <a:custGeom>
            <a:rect b="b" l="l" r="r" t="t"/>
            <a:pathLst>
              <a:path extrusionOk="0" h="109" w="36">
                <a:moveTo>
                  <a:pt x="0" y="1"/>
                </a:moveTo>
                <a:cubicBezTo>
                  <a:pt x="0" y="37"/>
                  <a:pt x="12" y="72"/>
                  <a:pt x="24" y="96"/>
                </a:cubicBezTo>
                <a:cubicBezTo>
                  <a:pt x="12" y="72"/>
                  <a:pt x="24" y="72"/>
                  <a:pt x="24" y="72"/>
                </a:cubicBezTo>
                <a:cubicBezTo>
                  <a:pt x="36" y="84"/>
                  <a:pt x="36" y="96"/>
                  <a:pt x="36" y="108"/>
                </a:cubicBezTo>
                <a:cubicBezTo>
                  <a:pt x="36" y="84"/>
                  <a:pt x="36" y="84"/>
                  <a:pt x="36" y="72"/>
                </a:cubicBezTo>
                <a:cubicBezTo>
                  <a:pt x="24" y="49"/>
                  <a:pt x="12" y="37"/>
                  <a:pt x="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5"/>
          <p:cNvSpPr/>
          <p:nvPr/>
        </p:nvSpPr>
        <p:spPr>
          <a:xfrm rot="1290219">
            <a:off x="6330660" y="2253407"/>
            <a:ext cx="1275" cy="3181"/>
          </a:xfrm>
          <a:custGeom>
            <a:rect b="b" l="l" r="r" t="t"/>
            <a:pathLst>
              <a:path extrusionOk="0" h="72" w="25">
                <a:moveTo>
                  <a:pt x="12" y="0"/>
                </a:moveTo>
                <a:cubicBezTo>
                  <a:pt x="0" y="12"/>
                  <a:pt x="0" y="36"/>
                  <a:pt x="0" y="60"/>
                </a:cubicBezTo>
                <a:lnTo>
                  <a:pt x="12" y="72"/>
                </a:lnTo>
                <a:cubicBezTo>
                  <a:pt x="12" y="36"/>
                  <a:pt x="24" y="48"/>
                  <a:pt x="1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5"/>
          <p:cNvSpPr/>
          <p:nvPr/>
        </p:nvSpPr>
        <p:spPr>
          <a:xfrm rot="1290219">
            <a:off x="6321347" y="2255029"/>
            <a:ext cx="816" cy="1281"/>
          </a:xfrm>
          <a:custGeom>
            <a:rect b="b" l="l" r="r" t="t"/>
            <a:pathLst>
              <a:path extrusionOk="0" h="29" w="16">
                <a:moveTo>
                  <a:pt x="0" y="1"/>
                </a:moveTo>
                <a:cubicBezTo>
                  <a:pt x="0" y="1"/>
                  <a:pt x="2" y="4"/>
                  <a:pt x="5" y="7"/>
                </a:cubicBezTo>
                <a:lnTo>
                  <a:pt x="5" y="7"/>
                </a:lnTo>
                <a:cubicBezTo>
                  <a:pt x="5" y="6"/>
                  <a:pt x="4" y="5"/>
                  <a:pt x="4" y="4"/>
                </a:cubicBezTo>
                <a:cubicBezTo>
                  <a:pt x="1" y="2"/>
                  <a:pt x="0" y="1"/>
                  <a:pt x="0" y="1"/>
                </a:cubicBezTo>
                <a:close/>
                <a:moveTo>
                  <a:pt x="5" y="7"/>
                </a:moveTo>
                <a:cubicBezTo>
                  <a:pt x="9" y="15"/>
                  <a:pt x="13" y="22"/>
                  <a:pt x="16" y="28"/>
                </a:cubicBezTo>
                <a:cubicBezTo>
                  <a:pt x="16" y="22"/>
                  <a:pt x="10" y="13"/>
                  <a:pt x="5" y="7"/>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5"/>
          <p:cNvSpPr/>
          <p:nvPr/>
        </p:nvSpPr>
        <p:spPr>
          <a:xfrm rot="1290219">
            <a:off x="6312595" y="2278329"/>
            <a:ext cx="969" cy="2298"/>
          </a:xfrm>
          <a:custGeom>
            <a:rect b="b" l="l" r="r" t="t"/>
            <a:pathLst>
              <a:path extrusionOk="0" h="52" w="19">
                <a:moveTo>
                  <a:pt x="13" y="1"/>
                </a:moveTo>
                <a:cubicBezTo>
                  <a:pt x="13" y="13"/>
                  <a:pt x="1" y="25"/>
                  <a:pt x="13" y="48"/>
                </a:cubicBezTo>
                <a:cubicBezTo>
                  <a:pt x="13" y="48"/>
                  <a:pt x="16" y="51"/>
                  <a:pt x="17" y="51"/>
                </a:cubicBezTo>
                <a:cubicBezTo>
                  <a:pt x="19" y="51"/>
                  <a:pt x="19" y="48"/>
                  <a:pt x="13" y="37"/>
                </a:cubicBezTo>
                <a:cubicBezTo>
                  <a:pt x="13" y="37"/>
                  <a:pt x="13" y="25"/>
                  <a:pt x="1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5"/>
          <p:cNvSpPr/>
          <p:nvPr/>
        </p:nvSpPr>
        <p:spPr>
          <a:xfrm rot="1290219">
            <a:off x="6309684" y="2278079"/>
            <a:ext cx="663" cy="1237"/>
          </a:xfrm>
          <a:custGeom>
            <a:rect b="b" l="l" r="r" t="t"/>
            <a:pathLst>
              <a:path extrusionOk="0" h="28" w="13">
                <a:moveTo>
                  <a:pt x="0" y="0"/>
                </a:moveTo>
                <a:cubicBezTo>
                  <a:pt x="0" y="0"/>
                  <a:pt x="0" y="1"/>
                  <a:pt x="0" y="4"/>
                </a:cubicBezTo>
                <a:cubicBezTo>
                  <a:pt x="1" y="4"/>
                  <a:pt x="1" y="4"/>
                  <a:pt x="1" y="5"/>
                </a:cubicBezTo>
                <a:lnTo>
                  <a:pt x="1" y="5"/>
                </a:lnTo>
                <a:cubicBezTo>
                  <a:pt x="1" y="2"/>
                  <a:pt x="0" y="0"/>
                  <a:pt x="0" y="0"/>
                </a:cubicBezTo>
                <a:close/>
                <a:moveTo>
                  <a:pt x="1" y="5"/>
                </a:moveTo>
                <a:cubicBezTo>
                  <a:pt x="3" y="10"/>
                  <a:pt x="6" y="21"/>
                  <a:pt x="12" y="27"/>
                </a:cubicBezTo>
                <a:cubicBezTo>
                  <a:pt x="12" y="16"/>
                  <a:pt x="12" y="16"/>
                  <a:pt x="1" y="5"/>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5"/>
          <p:cNvSpPr/>
          <p:nvPr/>
        </p:nvSpPr>
        <p:spPr>
          <a:xfrm rot="1290219">
            <a:off x="6284027" y="2251070"/>
            <a:ext cx="1224" cy="1326"/>
          </a:xfrm>
          <a:custGeom>
            <a:rect b="b" l="l" r="r" t="t"/>
            <a:pathLst>
              <a:path extrusionOk="0" h="30" w="24">
                <a:moveTo>
                  <a:pt x="4" y="1"/>
                </a:moveTo>
                <a:lnTo>
                  <a:pt x="4" y="1"/>
                </a:lnTo>
                <a:cubicBezTo>
                  <a:pt x="0" y="1"/>
                  <a:pt x="3" y="12"/>
                  <a:pt x="11" y="29"/>
                </a:cubicBezTo>
                <a:cubicBezTo>
                  <a:pt x="23" y="29"/>
                  <a:pt x="11" y="17"/>
                  <a:pt x="11" y="5"/>
                </a:cubicBezTo>
                <a:cubicBezTo>
                  <a:pt x="8" y="2"/>
                  <a:pt x="6" y="1"/>
                  <a:pt x="4"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5"/>
          <p:cNvSpPr/>
          <p:nvPr/>
        </p:nvSpPr>
        <p:spPr>
          <a:xfrm rot="1290219">
            <a:off x="6283293" y="2251040"/>
            <a:ext cx="1275" cy="1635"/>
          </a:xfrm>
          <a:custGeom>
            <a:rect b="b" l="l" r="r" t="t"/>
            <a:pathLst>
              <a:path extrusionOk="0" h="37" w="25">
                <a:moveTo>
                  <a:pt x="0" y="0"/>
                </a:moveTo>
                <a:lnTo>
                  <a:pt x="12" y="24"/>
                </a:lnTo>
                <a:lnTo>
                  <a:pt x="24" y="36"/>
                </a:lnTo>
                <a:lnTo>
                  <a:pt x="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5"/>
          <p:cNvSpPr/>
          <p:nvPr/>
        </p:nvSpPr>
        <p:spPr>
          <a:xfrm rot="1290219">
            <a:off x="6281870" y="2249650"/>
            <a:ext cx="51" cy="1105"/>
          </a:xfrm>
          <a:custGeom>
            <a:rect b="b" l="l" r="r" t="t"/>
            <a:pathLst>
              <a:path extrusionOk="0" h="25" w="1">
                <a:moveTo>
                  <a:pt x="1" y="1"/>
                </a:moveTo>
                <a:cubicBezTo>
                  <a:pt x="1" y="12"/>
                  <a:pt x="1" y="12"/>
                  <a:pt x="1" y="12"/>
                </a:cubicBezTo>
                <a:cubicBezTo>
                  <a:pt x="1" y="12"/>
                  <a:pt x="1" y="12"/>
                  <a:pt x="1" y="24"/>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5"/>
          <p:cNvSpPr/>
          <p:nvPr/>
        </p:nvSpPr>
        <p:spPr>
          <a:xfrm rot="1290219">
            <a:off x="6280350" y="2249488"/>
            <a:ext cx="1887" cy="3181"/>
          </a:xfrm>
          <a:custGeom>
            <a:rect b="b" l="l" r="r" t="t"/>
            <a:pathLst>
              <a:path extrusionOk="0" h="72" w="37">
                <a:moveTo>
                  <a:pt x="1" y="1"/>
                </a:moveTo>
                <a:lnTo>
                  <a:pt x="13" y="24"/>
                </a:lnTo>
                <a:lnTo>
                  <a:pt x="37" y="72"/>
                </a:lnTo>
                <a:cubicBezTo>
                  <a:pt x="37" y="48"/>
                  <a:pt x="25" y="48"/>
                  <a:pt x="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5"/>
          <p:cNvSpPr/>
          <p:nvPr/>
        </p:nvSpPr>
        <p:spPr>
          <a:xfrm rot="1290219">
            <a:off x="6277497" y="2251566"/>
            <a:ext cx="3775" cy="5435"/>
          </a:xfrm>
          <a:custGeom>
            <a:rect b="b" l="l" r="r" t="t"/>
            <a:pathLst>
              <a:path extrusionOk="0" h="123" w="74">
                <a:moveTo>
                  <a:pt x="22" y="1"/>
                </a:moveTo>
                <a:cubicBezTo>
                  <a:pt x="17" y="1"/>
                  <a:pt x="26" y="31"/>
                  <a:pt x="22" y="31"/>
                </a:cubicBezTo>
                <a:cubicBezTo>
                  <a:pt x="21" y="31"/>
                  <a:pt x="18" y="26"/>
                  <a:pt x="12" y="14"/>
                </a:cubicBezTo>
                <a:lnTo>
                  <a:pt x="12" y="14"/>
                </a:lnTo>
                <a:cubicBezTo>
                  <a:pt x="0" y="50"/>
                  <a:pt x="60" y="97"/>
                  <a:pt x="48" y="121"/>
                </a:cubicBezTo>
                <a:cubicBezTo>
                  <a:pt x="50" y="122"/>
                  <a:pt x="51" y="122"/>
                  <a:pt x="52" y="122"/>
                </a:cubicBezTo>
                <a:cubicBezTo>
                  <a:pt x="74" y="122"/>
                  <a:pt x="10" y="37"/>
                  <a:pt x="31" y="37"/>
                </a:cubicBezTo>
                <a:cubicBezTo>
                  <a:pt x="32" y="37"/>
                  <a:pt x="34" y="37"/>
                  <a:pt x="36" y="38"/>
                </a:cubicBezTo>
                <a:cubicBezTo>
                  <a:pt x="12" y="14"/>
                  <a:pt x="36" y="14"/>
                  <a:pt x="24" y="2"/>
                </a:cubicBezTo>
                <a:cubicBezTo>
                  <a:pt x="23" y="1"/>
                  <a:pt x="22" y="1"/>
                  <a:pt x="2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5"/>
          <p:cNvSpPr/>
          <p:nvPr/>
        </p:nvSpPr>
        <p:spPr>
          <a:xfrm rot="1290219">
            <a:off x="6280223" y="2254716"/>
            <a:ext cx="867" cy="1370"/>
          </a:xfrm>
          <a:custGeom>
            <a:rect b="b" l="l" r="r" t="t"/>
            <a:pathLst>
              <a:path extrusionOk="0" h="31" w="17">
                <a:moveTo>
                  <a:pt x="3" y="1"/>
                </a:moveTo>
                <a:cubicBezTo>
                  <a:pt x="1" y="1"/>
                  <a:pt x="1" y="8"/>
                  <a:pt x="1" y="15"/>
                </a:cubicBezTo>
                <a:cubicBezTo>
                  <a:pt x="1" y="15"/>
                  <a:pt x="11" y="30"/>
                  <a:pt x="15" y="30"/>
                </a:cubicBezTo>
                <a:cubicBezTo>
                  <a:pt x="17" y="30"/>
                  <a:pt x="17" y="26"/>
                  <a:pt x="13" y="15"/>
                </a:cubicBezTo>
                <a:cubicBezTo>
                  <a:pt x="8" y="4"/>
                  <a:pt x="5" y="1"/>
                  <a:pt x="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5"/>
          <p:cNvSpPr/>
          <p:nvPr/>
        </p:nvSpPr>
        <p:spPr>
          <a:xfrm rot="1290219">
            <a:off x="6277441" y="2251940"/>
            <a:ext cx="663" cy="574"/>
          </a:xfrm>
          <a:custGeom>
            <a:rect b="b" l="l" r="r" t="t"/>
            <a:pathLst>
              <a:path extrusionOk="0" h="13" w="13">
                <a:moveTo>
                  <a:pt x="0" y="1"/>
                </a:moveTo>
                <a:lnTo>
                  <a:pt x="0" y="13"/>
                </a:lnTo>
                <a:lnTo>
                  <a:pt x="12" y="13"/>
                </a:lnTo>
                <a:lnTo>
                  <a:pt x="0"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5"/>
          <p:cNvSpPr/>
          <p:nvPr/>
        </p:nvSpPr>
        <p:spPr>
          <a:xfrm rot="1290219">
            <a:off x="6276383" y="2250973"/>
            <a:ext cx="663" cy="1105"/>
          </a:xfrm>
          <a:custGeom>
            <a:rect b="b" l="l" r="r" t="t"/>
            <a:pathLst>
              <a:path extrusionOk="0" h="25" w="13">
                <a:moveTo>
                  <a:pt x="0" y="1"/>
                </a:moveTo>
                <a:cubicBezTo>
                  <a:pt x="0" y="13"/>
                  <a:pt x="0" y="13"/>
                  <a:pt x="12" y="25"/>
                </a:cubicBezTo>
                <a:lnTo>
                  <a:pt x="0"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5"/>
          <p:cNvSpPr/>
          <p:nvPr/>
        </p:nvSpPr>
        <p:spPr>
          <a:xfrm rot="1290219">
            <a:off x="6274186" y="2250819"/>
            <a:ext cx="1479" cy="1900"/>
          </a:xfrm>
          <a:custGeom>
            <a:rect b="b" l="l" r="r" t="t"/>
            <a:pathLst>
              <a:path extrusionOk="0" h="43" w="29">
                <a:moveTo>
                  <a:pt x="3" y="1"/>
                </a:moveTo>
                <a:cubicBezTo>
                  <a:pt x="1" y="1"/>
                  <a:pt x="1" y="3"/>
                  <a:pt x="2" y="6"/>
                </a:cubicBezTo>
                <a:lnTo>
                  <a:pt x="2" y="6"/>
                </a:lnTo>
                <a:cubicBezTo>
                  <a:pt x="2" y="5"/>
                  <a:pt x="3" y="3"/>
                  <a:pt x="5" y="2"/>
                </a:cubicBezTo>
                <a:cubicBezTo>
                  <a:pt x="4" y="1"/>
                  <a:pt x="3" y="1"/>
                  <a:pt x="3" y="1"/>
                </a:cubicBezTo>
                <a:close/>
                <a:moveTo>
                  <a:pt x="2" y="6"/>
                </a:moveTo>
                <a:cubicBezTo>
                  <a:pt x="0" y="10"/>
                  <a:pt x="2" y="15"/>
                  <a:pt x="5" y="19"/>
                </a:cubicBezTo>
                <a:lnTo>
                  <a:pt x="5" y="19"/>
                </a:lnTo>
                <a:cubicBezTo>
                  <a:pt x="4" y="14"/>
                  <a:pt x="2" y="10"/>
                  <a:pt x="2" y="6"/>
                </a:cubicBezTo>
                <a:close/>
                <a:moveTo>
                  <a:pt x="5" y="19"/>
                </a:moveTo>
                <a:cubicBezTo>
                  <a:pt x="10" y="30"/>
                  <a:pt x="17" y="42"/>
                  <a:pt x="23" y="42"/>
                </a:cubicBezTo>
                <a:cubicBezTo>
                  <a:pt x="25" y="42"/>
                  <a:pt x="27" y="41"/>
                  <a:pt x="29" y="38"/>
                </a:cubicBezTo>
                <a:lnTo>
                  <a:pt x="17" y="38"/>
                </a:lnTo>
                <a:cubicBezTo>
                  <a:pt x="17" y="31"/>
                  <a:pt x="10" y="25"/>
                  <a:pt x="5" y="19"/>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5"/>
          <p:cNvSpPr/>
          <p:nvPr/>
        </p:nvSpPr>
        <p:spPr>
          <a:xfrm rot="1290219">
            <a:off x="6271768" y="2255364"/>
            <a:ext cx="663" cy="1105"/>
          </a:xfrm>
          <a:custGeom>
            <a:rect b="b" l="l" r="r" t="t"/>
            <a:pathLst>
              <a:path extrusionOk="0" h="25" w="13">
                <a:moveTo>
                  <a:pt x="1" y="1"/>
                </a:moveTo>
                <a:lnTo>
                  <a:pt x="1" y="25"/>
                </a:lnTo>
                <a:lnTo>
                  <a:pt x="13" y="25"/>
                </a:lnTo>
                <a:cubicBezTo>
                  <a:pt x="13" y="25"/>
                  <a:pt x="13" y="13"/>
                  <a:pt x="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5"/>
          <p:cNvSpPr/>
          <p:nvPr/>
        </p:nvSpPr>
        <p:spPr>
          <a:xfrm rot="1290219">
            <a:off x="6274534" y="2264914"/>
            <a:ext cx="612" cy="751"/>
          </a:xfrm>
          <a:custGeom>
            <a:rect b="b" l="l" r="r" t="t"/>
            <a:pathLst>
              <a:path extrusionOk="0" h="17" w="12">
                <a:moveTo>
                  <a:pt x="0" y="1"/>
                </a:moveTo>
                <a:cubicBezTo>
                  <a:pt x="8" y="12"/>
                  <a:pt x="11" y="16"/>
                  <a:pt x="11" y="16"/>
                </a:cubicBezTo>
                <a:cubicBezTo>
                  <a:pt x="12" y="16"/>
                  <a:pt x="4" y="1"/>
                  <a:pt x="1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5"/>
          <p:cNvSpPr/>
          <p:nvPr/>
        </p:nvSpPr>
        <p:spPr>
          <a:xfrm rot="1290219">
            <a:off x="6270262" y="2252596"/>
            <a:ext cx="1173" cy="1105"/>
          </a:xfrm>
          <a:custGeom>
            <a:rect b="b" l="l" r="r" t="t"/>
            <a:pathLst>
              <a:path extrusionOk="0" h="25" w="23">
                <a:moveTo>
                  <a:pt x="5" y="0"/>
                </a:moveTo>
                <a:cubicBezTo>
                  <a:pt x="0" y="0"/>
                  <a:pt x="3" y="10"/>
                  <a:pt x="10" y="25"/>
                </a:cubicBezTo>
                <a:lnTo>
                  <a:pt x="10" y="25"/>
                </a:lnTo>
                <a:cubicBezTo>
                  <a:pt x="4" y="13"/>
                  <a:pt x="4" y="10"/>
                  <a:pt x="7" y="10"/>
                </a:cubicBezTo>
                <a:cubicBezTo>
                  <a:pt x="10" y="10"/>
                  <a:pt x="16" y="13"/>
                  <a:pt x="22" y="13"/>
                </a:cubicBezTo>
                <a:cubicBezTo>
                  <a:pt x="13" y="4"/>
                  <a:pt x="7" y="0"/>
                  <a:pt x="5"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5"/>
          <p:cNvSpPr/>
          <p:nvPr/>
        </p:nvSpPr>
        <p:spPr>
          <a:xfrm rot="1290219">
            <a:off x="6267899" y="2251678"/>
            <a:ext cx="3111" cy="5302"/>
          </a:xfrm>
          <a:custGeom>
            <a:rect b="b" l="l" r="r" t="t"/>
            <a:pathLst>
              <a:path extrusionOk="0" h="120" w="61">
                <a:moveTo>
                  <a:pt x="24" y="0"/>
                </a:moveTo>
                <a:cubicBezTo>
                  <a:pt x="12" y="0"/>
                  <a:pt x="48" y="60"/>
                  <a:pt x="36" y="60"/>
                </a:cubicBezTo>
                <a:cubicBezTo>
                  <a:pt x="24" y="48"/>
                  <a:pt x="24" y="36"/>
                  <a:pt x="24" y="24"/>
                </a:cubicBezTo>
                <a:cubicBezTo>
                  <a:pt x="15" y="19"/>
                  <a:pt x="9" y="16"/>
                  <a:pt x="5" y="16"/>
                </a:cubicBezTo>
                <a:cubicBezTo>
                  <a:pt x="1" y="16"/>
                  <a:pt x="1" y="22"/>
                  <a:pt x="1" y="36"/>
                </a:cubicBezTo>
                <a:cubicBezTo>
                  <a:pt x="12" y="60"/>
                  <a:pt x="48" y="108"/>
                  <a:pt x="60" y="119"/>
                </a:cubicBezTo>
                <a:cubicBezTo>
                  <a:pt x="60" y="111"/>
                  <a:pt x="40" y="63"/>
                  <a:pt x="45" y="63"/>
                </a:cubicBezTo>
                <a:lnTo>
                  <a:pt x="45" y="63"/>
                </a:lnTo>
                <a:cubicBezTo>
                  <a:pt x="46" y="63"/>
                  <a:pt x="51" y="68"/>
                  <a:pt x="60" y="84"/>
                </a:cubicBezTo>
                <a:lnTo>
                  <a:pt x="24"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5"/>
          <p:cNvSpPr/>
          <p:nvPr/>
        </p:nvSpPr>
        <p:spPr>
          <a:xfrm rot="1290219">
            <a:off x="6271936" y="2260269"/>
            <a:ext cx="1887" cy="2430"/>
          </a:xfrm>
          <a:custGeom>
            <a:rect b="b" l="l" r="r" t="t"/>
            <a:pathLst>
              <a:path extrusionOk="0" h="55" w="37">
                <a:moveTo>
                  <a:pt x="1" y="0"/>
                </a:moveTo>
                <a:lnTo>
                  <a:pt x="1" y="0"/>
                </a:lnTo>
                <a:cubicBezTo>
                  <a:pt x="13" y="24"/>
                  <a:pt x="13" y="24"/>
                  <a:pt x="13" y="36"/>
                </a:cubicBezTo>
                <a:cubicBezTo>
                  <a:pt x="23" y="50"/>
                  <a:pt x="28" y="54"/>
                  <a:pt x="31" y="54"/>
                </a:cubicBezTo>
                <a:cubicBezTo>
                  <a:pt x="37" y="54"/>
                  <a:pt x="24" y="24"/>
                  <a:pt x="24" y="24"/>
                </a:cubicBezTo>
                <a:lnTo>
                  <a:pt x="1"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5"/>
          <p:cNvSpPr/>
          <p:nvPr/>
        </p:nvSpPr>
        <p:spPr>
          <a:xfrm rot="1290219">
            <a:off x="6266450" y="2256112"/>
            <a:ext cx="663" cy="1105"/>
          </a:xfrm>
          <a:custGeom>
            <a:rect b="b" l="l" r="r" t="t"/>
            <a:pathLst>
              <a:path extrusionOk="0" h="25" w="13">
                <a:moveTo>
                  <a:pt x="13" y="0"/>
                </a:moveTo>
                <a:lnTo>
                  <a:pt x="1" y="24"/>
                </a:lnTo>
                <a:lnTo>
                  <a:pt x="13" y="24"/>
                </a:lnTo>
                <a:lnTo>
                  <a:pt x="13"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5"/>
          <p:cNvSpPr/>
          <p:nvPr/>
        </p:nvSpPr>
        <p:spPr>
          <a:xfrm rot="1290219">
            <a:off x="6266145" y="2254753"/>
            <a:ext cx="51" cy="1635"/>
          </a:xfrm>
          <a:custGeom>
            <a:rect b="b" l="l" r="r" t="t"/>
            <a:pathLst>
              <a:path extrusionOk="0" h="37" w="1">
                <a:moveTo>
                  <a:pt x="1" y="13"/>
                </a:moveTo>
                <a:lnTo>
                  <a:pt x="1" y="1"/>
                </a:lnTo>
                <a:lnTo>
                  <a:pt x="1" y="36"/>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5"/>
          <p:cNvSpPr/>
          <p:nvPr/>
        </p:nvSpPr>
        <p:spPr>
          <a:xfrm rot="1290219">
            <a:off x="6265227" y="2253924"/>
            <a:ext cx="663" cy="1105"/>
          </a:xfrm>
          <a:custGeom>
            <a:rect b="b" l="l" r="r" t="t"/>
            <a:pathLst>
              <a:path extrusionOk="0" h="25" w="13">
                <a:moveTo>
                  <a:pt x="13" y="1"/>
                </a:moveTo>
                <a:lnTo>
                  <a:pt x="1" y="25"/>
                </a:lnTo>
                <a:lnTo>
                  <a:pt x="13" y="25"/>
                </a:lnTo>
                <a:lnTo>
                  <a:pt x="13"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5"/>
          <p:cNvSpPr/>
          <p:nvPr/>
        </p:nvSpPr>
        <p:spPr>
          <a:xfrm rot="1290219">
            <a:off x="6263792" y="2254607"/>
            <a:ext cx="1224" cy="1105"/>
          </a:xfrm>
          <a:custGeom>
            <a:rect b="b" l="l" r="r" t="t"/>
            <a:pathLst>
              <a:path extrusionOk="0" h="25" w="24">
                <a:moveTo>
                  <a:pt x="12" y="1"/>
                </a:moveTo>
                <a:cubicBezTo>
                  <a:pt x="12" y="7"/>
                  <a:pt x="12" y="10"/>
                  <a:pt x="11" y="10"/>
                </a:cubicBezTo>
                <a:cubicBezTo>
                  <a:pt x="9" y="10"/>
                  <a:pt x="6" y="7"/>
                  <a:pt x="0" y="1"/>
                </a:cubicBezTo>
                <a:lnTo>
                  <a:pt x="0" y="1"/>
                </a:lnTo>
                <a:lnTo>
                  <a:pt x="12" y="24"/>
                </a:lnTo>
                <a:cubicBezTo>
                  <a:pt x="12" y="21"/>
                  <a:pt x="14" y="21"/>
                  <a:pt x="15" y="21"/>
                </a:cubicBezTo>
                <a:cubicBezTo>
                  <a:pt x="17" y="21"/>
                  <a:pt x="19" y="21"/>
                  <a:pt x="21" y="21"/>
                </a:cubicBezTo>
                <a:cubicBezTo>
                  <a:pt x="24" y="21"/>
                  <a:pt x="24" y="18"/>
                  <a:pt x="1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5"/>
          <p:cNvSpPr/>
          <p:nvPr/>
        </p:nvSpPr>
        <p:spPr>
          <a:xfrm rot="1290219">
            <a:off x="6267049" y="2281889"/>
            <a:ext cx="1275" cy="1591"/>
          </a:xfrm>
          <a:custGeom>
            <a:rect b="b" l="l" r="r" t="t"/>
            <a:pathLst>
              <a:path extrusionOk="0" h="36" w="25">
                <a:moveTo>
                  <a:pt x="0" y="0"/>
                </a:moveTo>
                <a:lnTo>
                  <a:pt x="12" y="36"/>
                </a:lnTo>
                <a:lnTo>
                  <a:pt x="24" y="36"/>
                </a:lnTo>
                <a:cubicBezTo>
                  <a:pt x="12" y="24"/>
                  <a:pt x="12" y="12"/>
                  <a:pt x="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5"/>
          <p:cNvSpPr/>
          <p:nvPr/>
        </p:nvSpPr>
        <p:spPr>
          <a:xfrm rot="1290219">
            <a:off x="6266012" y="2280793"/>
            <a:ext cx="1275" cy="2254"/>
          </a:xfrm>
          <a:custGeom>
            <a:rect b="b" l="l" r="r" t="t"/>
            <a:pathLst>
              <a:path extrusionOk="0" h="51" w="25">
                <a:moveTo>
                  <a:pt x="1" y="3"/>
                </a:moveTo>
                <a:lnTo>
                  <a:pt x="1" y="15"/>
                </a:lnTo>
                <a:cubicBezTo>
                  <a:pt x="2" y="17"/>
                  <a:pt x="3" y="18"/>
                  <a:pt x="4" y="18"/>
                </a:cubicBezTo>
                <a:lnTo>
                  <a:pt x="4" y="18"/>
                </a:lnTo>
                <a:lnTo>
                  <a:pt x="1" y="3"/>
                </a:lnTo>
                <a:close/>
                <a:moveTo>
                  <a:pt x="9" y="1"/>
                </a:moveTo>
                <a:cubicBezTo>
                  <a:pt x="4" y="1"/>
                  <a:pt x="9" y="18"/>
                  <a:pt x="4" y="18"/>
                </a:cubicBezTo>
                <a:cubicBezTo>
                  <a:pt x="4" y="18"/>
                  <a:pt x="4" y="18"/>
                  <a:pt x="4" y="18"/>
                </a:cubicBezTo>
                <a:lnTo>
                  <a:pt x="4" y="18"/>
                </a:lnTo>
                <a:lnTo>
                  <a:pt x="12" y="51"/>
                </a:lnTo>
                <a:cubicBezTo>
                  <a:pt x="24" y="51"/>
                  <a:pt x="12" y="15"/>
                  <a:pt x="12" y="3"/>
                </a:cubicBezTo>
                <a:cubicBezTo>
                  <a:pt x="11" y="2"/>
                  <a:pt x="9" y="1"/>
                  <a:pt x="9"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5"/>
          <p:cNvSpPr/>
          <p:nvPr/>
        </p:nvSpPr>
        <p:spPr>
          <a:xfrm rot="1290219">
            <a:off x="6254557" y="2278436"/>
            <a:ext cx="2652" cy="3270"/>
          </a:xfrm>
          <a:custGeom>
            <a:rect b="b" l="l" r="r" t="t"/>
            <a:pathLst>
              <a:path extrusionOk="0" h="74" w="52">
                <a:moveTo>
                  <a:pt x="12" y="0"/>
                </a:moveTo>
                <a:cubicBezTo>
                  <a:pt x="12" y="24"/>
                  <a:pt x="0" y="24"/>
                  <a:pt x="0" y="36"/>
                </a:cubicBezTo>
                <a:cubicBezTo>
                  <a:pt x="11" y="46"/>
                  <a:pt x="21" y="74"/>
                  <a:pt x="23" y="74"/>
                </a:cubicBezTo>
                <a:cubicBezTo>
                  <a:pt x="24" y="74"/>
                  <a:pt x="24" y="73"/>
                  <a:pt x="24" y="72"/>
                </a:cubicBezTo>
                <a:lnTo>
                  <a:pt x="24" y="48"/>
                </a:lnTo>
                <a:lnTo>
                  <a:pt x="36" y="72"/>
                </a:lnTo>
                <a:cubicBezTo>
                  <a:pt x="39" y="73"/>
                  <a:pt x="41" y="73"/>
                  <a:pt x="42" y="73"/>
                </a:cubicBezTo>
                <a:cubicBezTo>
                  <a:pt x="51" y="73"/>
                  <a:pt x="32" y="46"/>
                  <a:pt x="34" y="46"/>
                </a:cubicBezTo>
                <a:lnTo>
                  <a:pt x="34" y="46"/>
                </a:lnTo>
                <a:cubicBezTo>
                  <a:pt x="34" y="46"/>
                  <a:pt x="35" y="46"/>
                  <a:pt x="36" y="48"/>
                </a:cubicBezTo>
                <a:cubicBezTo>
                  <a:pt x="24" y="24"/>
                  <a:pt x="24" y="24"/>
                  <a:pt x="12"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2" name="Google Shape;452;p15"/>
          <p:cNvPicPr preferRelativeResize="0"/>
          <p:nvPr/>
        </p:nvPicPr>
        <p:blipFill>
          <a:blip r:embed="rId5">
            <a:alphaModFix/>
          </a:blip>
          <a:stretch>
            <a:fillRect/>
          </a:stretch>
        </p:blipFill>
        <p:spPr>
          <a:xfrm>
            <a:off x="6227075" y="1804550"/>
            <a:ext cx="550475" cy="550475"/>
          </a:xfrm>
          <a:prstGeom prst="rect">
            <a:avLst/>
          </a:prstGeom>
          <a:noFill/>
          <a:ln>
            <a:noFill/>
          </a:ln>
        </p:spPr>
      </p:pic>
      <p:grpSp>
        <p:nvGrpSpPr>
          <p:cNvPr id="453" name="Google Shape;453;p15"/>
          <p:cNvGrpSpPr/>
          <p:nvPr/>
        </p:nvGrpSpPr>
        <p:grpSpPr>
          <a:xfrm>
            <a:off x="195344" y="1039415"/>
            <a:ext cx="467181" cy="476434"/>
            <a:chOff x="2410712" y="2415450"/>
            <a:chExt cx="312600" cy="312600"/>
          </a:xfrm>
        </p:grpSpPr>
        <p:sp>
          <p:nvSpPr>
            <p:cNvPr id="454" name="Google Shape;454;p1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6" name="Google Shape;456;p15"/>
          <p:cNvSpPr txBox="1"/>
          <p:nvPr/>
        </p:nvSpPr>
        <p:spPr>
          <a:xfrm>
            <a:off x="652625" y="1066050"/>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Investigations</a:t>
            </a:r>
            <a:r>
              <a:rPr b="1" baseline="30000" lang="en-GB" sz="1800">
                <a:solidFill>
                  <a:srgbClr val="006D77"/>
                </a:solidFill>
                <a:highlight>
                  <a:srgbClr val="EDF9F9"/>
                </a:highlight>
                <a:latin typeface="Lora"/>
                <a:ea typeface="Lora"/>
                <a:cs typeface="Lora"/>
                <a:sym typeface="Lora"/>
              </a:rPr>
              <a:t>1</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457" name="Google Shape;457;p15"/>
          <p:cNvSpPr txBox="1"/>
          <p:nvPr/>
        </p:nvSpPr>
        <p:spPr>
          <a:xfrm>
            <a:off x="5442575" y="3026025"/>
            <a:ext cx="2053800" cy="160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pic>
        <p:nvPicPr>
          <p:cNvPr id="458" name="Google Shape;458;p15"/>
          <p:cNvPicPr preferRelativeResize="0"/>
          <p:nvPr/>
        </p:nvPicPr>
        <p:blipFill>
          <a:blip r:embed="rId6">
            <a:alphaModFix/>
          </a:blip>
          <a:stretch>
            <a:fillRect/>
          </a:stretch>
        </p:blipFill>
        <p:spPr>
          <a:xfrm>
            <a:off x="6464187" y="3095413"/>
            <a:ext cx="995785" cy="1406800"/>
          </a:xfrm>
          <a:prstGeom prst="rect">
            <a:avLst/>
          </a:prstGeom>
          <a:noFill/>
          <a:ln>
            <a:noFill/>
          </a:ln>
        </p:spPr>
      </p:pic>
      <p:sp>
        <p:nvSpPr>
          <p:cNvPr id="459" name="Google Shape;459;p15"/>
          <p:cNvSpPr txBox="1"/>
          <p:nvPr/>
        </p:nvSpPr>
        <p:spPr>
          <a:xfrm>
            <a:off x="5574588" y="4480925"/>
            <a:ext cx="1939800" cy="2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highlight>
                  <a:srgbClr val="EDF9F9"/>
                </a:highlight>
                <a:latin typeface="Mada"/>
                <a:ea typeface="Mada"/>
                <a:cs typeface="Mada"/>
                <a:sym typeface="Mada"/>
              </a:rPr>
              <a:t>RCC with IVC thrombus</a:t>
            </a:r>
            <a:endParaRPr sz="1200">
              <a:highlight>
                <a:srgbClr val="EDF9F9"/>
              </a:highlight>
              <a:latin typeface="Mada"/>
              <a:ea typeface="Mada"/>
              <a:cs typeface="Mada"/>
              <a:sym typeface="Mada"/>
            </a:endParaRPr>
          </a:p>
        </p:txBody>
      </p:sp>
      <p:pic>
        <p:nvPicPr>
          <p:cNvPr id="460" name="Google Shape;460;p15"/>
          <p:cNvPicPr preferRelativeResize="0"/>
          <p:nvPr/>
        </p:nvPicPr>
        <p:blipFill rotWithShape="1">
          <a:blip r:embed="rId7">
            <a:alphaModFix/>
          </a:blip>
          <a:srcRect b="0" l="0" r="0" t="1748"/>
          <a:stretch/>
        </p:blipFill>
        <p:spPr>
          <a:xfrm>
            <a:off x="5496324" y="3095413"/>
            <a:ext cx="862566" cy="1406800"/>
          </a:xfrm>
          <a:prstGeom prst="rect">
            <a:avLst/>
          </a:prstGeom>
          <a:noFill/>
          <a:ln>
            <a:noFill/>
          </a:ln>
        </p:spPr>
      </p:pic>
      <p:pic>
        <p:nvPicPr>
          <p:cNvPr id="461" name="Google Shape;461;p15"/>
          <p:cNvPicPr preferRelativeResize="0"/>
          <p:nvPr/>
        </p:nvPicPr>
        <p:blipFill rotWithShape="1">
          <a:blip r:embed="rId8">
            <a:alphaModFix/>
          </a:blip>
          <a:srcRect b="0" l="0" r="0" t="0"/>
          <a:stretch/>
        </p:blipFill>
        <p:spPr>
          <a:xfrm>
            <a:off x="2108510" y="3046025"/>
            <a:ext cx="1352550" cy="1408775"/>
          </a:xfrm>
          <a:prstGeom prst="rect">
            <a:avLst/>
          </a:prstGeom>
          <a:noFill/>
          <a:ln>
            <a:noFill/>
          </a:ln>
        </p:spPr>
      </p:pic>
      <p:pic>
        <p:nvPicPr>
          <p:cNvPr id="462" name="Google Shape;462;p15"/>
          <p:cNvPicPr preferRelativeResize="0"/>
          <p:nvPr/>
        </p:nvPicPr>
        <p:blipFill>
          <a:blip r:embed="rId9">
            <a:alphaModFix/>
          </a:blip>
          <a:stretch>
            <a:fillRect/>
          </a:stretch>
        </p:blipFill>
        <p:spPr>
          <a:xfrm>
            <a:off x="263000" y="3077773"/>
            <a:ext cx="1263600" cy="1165177"/>
          </a:xfrm>
          <a:prstGeom prst="rect">
            <a:avLst/>
          </a:prstGeom>
          <a:noFill/>
          <a:ln>
            <a:noFill/>
          </a:ln>
        </p:spPr>
      </p:pic>
      <p:pic>
        <p:nvPicPr>
          <p:cNvPr id="463" name="Google Shape;463;p15"/>
          <p:cNvPicPr preferRelativeResize="0"/>
          <p:nvPr/>
        </p:nvPicPr>
        <p:blipFill>
          <a:blip r:embed="rId10">
            <a:alphaModFix/>
          </a:blip>
          <a:stretch>
            <a:fillRect/>
          </a:stretch>
        </p:blipFill>
        <p:spPr>
          <a:xfrm>
            <a:off x="3566025" y="3039048"/>
            <a:ext cx="1469400" cy="1165175"/>
          </a:xfrm>
          <a:prstGeom prst="rect">
            <a:avLst/>
          </a:prstGeom>
          <a:noFill/>
          <a:ln>
            <a:noFill/>
          </a:ln>
        </p:spPr>
      </p:pic>
      <p:pic>
        <p:nvPicPr>
          <p:cNvPr id="464" name="Google Shape;464;p15"/>
          <p:cNvPicPr preferRelativeResize="0"/>
          <p:nvPr/>
        </p:nvPicPr>
        <p:blipFill>
          <a:blip r:embed="rId11">
            <a:alphaModFix/>
          </a:blip>
          <a:stretch>
            <a:fillRect/>
          </a:stretch>
        </p:blipFill>
        <p:spPr>
          <a:xfrm>
            <a:off x="2548375" y="4590713"/>
            <a:ext cx="2184300" cy="1406800"/>
          </a:xfrm>
          <a:prstGeom prst="rect">
            <a:avLst/>
          </a:prstGeom>
          <a:noFill/>
          <a:ln>
            <a:noFill/>
          </a:ln>
        </p:spPr>
      </p:pic>
      <p:grpSp>
        <p:nvGrpSpPr>
          <p:cNvPr id="465" name="Google Shape;465;p15"/>
          <p:cNvGrpSpPr/>
          <p:nvPr/>
        </p:nvGrpSpPr>
        <p:grpSpPr>
          <a:xfrm>
            <a:off x="261619" y="7381552"/>
            <a:ext cx="467181" cy="476434"/>
            <a:chOff x="2410712" y="2415450"/>
            <a:chExt cx="312600" cy="312600"/>
          </a:xfrm>
        </p:grpSpPr>
        <p:sp>
          <p:nvSpPr>
            <p:cNvPr id="466" name="Google Shape;466;p1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8" name="Google Shape;468;p15"/>
          <p:cNvSpPr txBox="1"/>
          <p:nvPr/>
        </p:nvSpPr>
        <p:spPr>
          <a:xfrm>
            <a:off x="718900" y="7408188"/>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Staging: </a:t>
            </a:r>
            <a:endParaRPr b="1" sz="1800">
              <a:solidFill>
                <a:srgbClr val="006D77"/>
              </a:solidFill>
              <a:highlight>
                <a:srgbClr val="EDF9F9"/>
              </a:highlight>
              <a:latin typeface="Lora"/>
              <a:ea typeface="Lora"/>
              <a:cs typeface="Lora"/>
              <a:sym typeface="Lora"/>
            </a:endParaRPr>
          </a:p>
        </p:txBody>
      </p:sp>
      <p:sp>
        <p:nvSpPr>
          <p:cNvPr id="469" name="Google Shape;469;p15"/>
          <p:cNvSpPr txBox="1"/>
          <p:nvPr/>
        </p:nvSpPr>
        <p:spPr>
          <a:xfrm>
            <a:off x="718900" y="7857975"/>
            <a:ext cx="1954500" cy="412800"/>
          </a:xfrm>
          <a:prstGeom prst="rect">
            <a:avLst/>
          </a:prstGeom>
          <a:noFill/>
          <a:ln>
            <a:noFill/>
          </a:ln>
        </p:spPr>
        <p:txBody>
          <a:bodyPr anchorCtr="0" anchor="t" bIns="91425" lIns="91425" spcFirstLastPara="1" rIns="91425" wrap="square" tIns="91425">
            <a:noAutofit/>
          </a:bodyPr>
          <a:lstStyle/>
          <a:p>
            <a:pPr indent="-166199" lvl="0" marL="179999"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Staging:  </a:t>
            </a:r>
            <a:r>
              <a:rPr lang="en-GB" sz="1200">
                <a:solidFill>
                  <a:srgbClr val="1C4588"/>
                </a:solidFill>
                <a:latin typeface="Mada"/>
                <a:ea typeface="Mada"/>
                <a:cs typeface="Mada"/>
                <a:sym typeface="Mada"/>
              </a:rPr>
              <a:t>TNM  staging</a:t>
            </a:r>
            <a:endParaRPr sz="1200"/>
          </a:p>
        </p:txBody>
      </p:sp>
      <p:pic>
        <p:nvPicPr>
          <p:cNvPr id="470" name="Google Shape;470;p15"/>
          <p:cNvPicPr preferRelativeResize="0"/>
          <p:nvPr/>
        </p:nvPicPr>
        <p:blipFill rotWithShape="1">
          <a:blip r:embed="rId12">
            <a:alphaModFix/>
          </a:blip>
          <a:srcRect b="8517" l="0" r="0" t="0"/>
          <a:stretch/>
        </p:blipFill>
        <p:spPr>
          <a:xfrm>
            <a:off x="5517875" y="7010800"/>
            <a:ext cx="1894825" cy="2760831"/>
          </a:xfrm>
          <a:prstGeom prst="rect">
            <a:avLst/>
          </a:prstGeom>
          <a:noFill/>
          <a:ln>
            <a:noFill/>
          </a:ln>
        </p:spPr>
      </p:pic>
      <p:sp>
        <p:nvSpPr>
          <p:cNvPr id="471" name="Google Shape;471;p15"/>
          <p:cNvSpPr txBox="1"/>
          <p:nvPr/>
        </p:nvSpPr>
        <p:spPr>
          <a:xfrm>
            <a:off x="2454175" y="5916625"/>
            <a:ext cx="2372700" cy="59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6AA84F"/>
                </a:solidFill>
                <a:highlight>
                  <a:srgbClr val="FFFFFF"/>
                </a:highlight>
                <a:latin typeface="Mada"/>
                <a:ea typeface="Mada"/>
                <a:cs typeface="Mada"/>
                <a:sym typeface="Mada"/>
              </a:rPr>
              <a:t>Renal tumors may present bilaterally "in this cases you have to think about </a:t>
            </a:r>
            <a:r>
              <a:rPr lang="en-GB" sz="1000">
                <a:solidFill>
                  <a:srgbClr val="6AA84F"/>
                </a:solidFill>
                <a:highlight>
                  <a:srgbClr val="FFFFFF"/>
                </a:highlight>
                <a:latin typeface="Mada"/>
                <a:ea typeface="Mada"/>
                <a:cs typeface="Mada"/>
                <a:sym typeface="Mada"/>
              </a:rPr>
              <a:t>genetic disorders</a:t>
            </a:r>
            <a:r>
              <a:rPr lang="en-GB" sz="1000">
                <a:solidFill>
                  <a:srgbClr val="6AA84F"/>
                </a:solidFill>
                <a:highlight>
                  <a:srgbClr val="FFFFFF"/>
                </a:highlight>
                <a:latin typeface="Mada"/>
                <a:ea typeface="Mada"/>
                <a:cs typeface="Mada"/>
                <a:sym typeface="Mada"/>
              </a:rPr>
              <a:t> </a:t>
            </a:r>
            <a:r>
              <a:rPr lang="en-GB" sz="1000">
                <a:solidFill>
                  <a:srgbClr val="6AA84F"/>
                </a:solidFill>
                <a:highlight>
                  <a:srgbClr val="FFFFFF"/>
                </a:highlight>
                <a:latin typeface="Mada"/>
                <a:ea typeface="Mada"/>
                <a:cs typeface="Mada"/>
                <a:sym typeface="Mada"/>
              </a:rPr>
              <a:t>LIKE VHL &amp; tuberous sclerosis</a:t>
            </a:r>
            <a:endParaRPr sz="1000">
              <a:solidFill>
                <a:srgbClr val="6AA84F"/>
              </a:solidFill>
              <a:highlight>
                <a:srgbClr val="FFFFFF"/>
              </a:highlight>
              <a:latin typeface="Mada"/>
              <a:ea typeface="Mada"/>
              <a:cs typeface="Mada"/>
              <a:sym typeface="Mada"/>
            </a:endParaRPr>
          </a:p>
          <a:p>
            <a:pPr indent="0" lvl="0" marL="0" rtl="0" algn="ctr">
              <a:spcBef>
                <a:spcPts val="0"/>
              </a:spcBef>
              <a:spcAft>
                <a:spcPts val="0"/>
              </a:spcAft>
              <a:buNone/>
            </a:pPr>
            <a:r>
              <a:rPr lang="en-GB" sz="1000">
                <a:solidFill>
                  <a:srgbClr val="6AA84F"/>
                </a:solidFill>
                <a:highlight>
                  <a:srgbClr val="FFFFFF"/>
                </a:highlight>
                <a:latin typeface="Mada"/>
                <a:ea typeface="Mada"/>
                <a:cs typeface="Mada"/>
                <a:sym typeface="Mada"/>
              </a:rPr>
              <a:t>and you have to do genetic screening for the family also</a:t>
            </a:r>
            <a:endParaRPr sz="1000">
              <a:solidFill>
                <a:srgbClr val="6AA84F"/>
              </a:solidFill>
              <a:highlight>
                <a:srgbClr val="FFFFFF"/>
              </a:highlight>
              <a:latin typeface="Mada"/>
              <a:ea typeface="Mada"/>
              <a:cs typeface="Mada"/>
              <a:sym typeface="Mada"/>
            </a:endParaRPr>
          </a:p>
          <a:p>
            <a:pPr indent="0" lvl="0" marL="0" rtl="0" algn="ctr">
              <a:spcBef>
                <a:spcPts val="0"/>
              </a:spcBef>
              <a:spcAft>
                <a:spcPts val="0"/>
              </a:spcAft>
              <a:buNone/>
            </a:pPr>
            <a:r>
              <a:t/>
            </a:r>
            <a:endParaRPr sz="1000">
              <a:solidFill>
                <a:srgbClr val="6AA84F"/>
              </a:solidFill>
              <a:highlight>
                <a:srgbClr val="FFFFFF"/>
              </a:highlight>
              <a:latin typeface="Mada"/>
              <a:ea typeface="Mada"/>
              <a:cs typeface="Mada"/>
              <a:sym typeface="Mad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1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7" name="Google Shape;477;p16"/>
          <p:cNvCxnSpPr>
            <a:stCxn id="478" idx="2"/>
            <a:endCxn id="479" idx="0"/>
          </p:cNvCxnSpPr>
          <p:nvPr/>
        </p:nvCxnSpPr>
        <p:spPr>
          <a:xfrm rot="5400000">
            <a:off x="1938825" y="2201075"/>
            <a:ext cx="768900" cy="2519700"/>
          </a:xfrm>
          <a:prstGeom prst="bentConnector3">
            <a:avLst>
              <a:gd fmla="val 50009" name="adj1"/>
            </a:avLst>
          </a:prstGeom>
          <a:noFill/>
          <a:ln cap="flat" cmpd="sng" w="28575">
            <a:solidFill>
              <a:srgbClr val="FFDDD2"/>
            </a:solidFill>
            <a:prstDash val="solid"/>
            <a:round/>
            <a:headEnd len="med" w="med" type="none"/>
            <a:tailEnd len="med" w="med" type="none"/>
          </a:ln>
        </p:spPr>
      </p:cxnSp>
      <p:cxnSp>
        <p:nvCxnSpPr>
          <p:cNvPr id="480" name="Google Shape;480;p16"/>
          <p:cNvCxnSpPr>
            <a:stCxn id="481" idx="0"/>
            <a:endCxn id="478" idx="2"/>
          </p:cNvCxnSpPr>
          <p:nvPr/>
        </p:nvCxnSpPr>
        <p:spPr>
          <a:xfrm rot="-5400000">
            <a:off x="3198825" y="3460737"/>
            <a:ext cx="769200" cy="600"/>
          </a:xfrm>
          <a:prstGeom prst="bentConnector3">
            <a:avLst>
              <a:gd fmla="val 49998" name="adj1"/>
            </a:avLst>
          </a:prstGeom>
          <a:noFill/>
          <a:ln cap="flat" cmpd="sng" w="28575">
            <a:solidFill>
              <a:srgbClr val="FFDDD2"/>
            </a:solidFill>
            <a:prstDash val="solid"/>
            <a:round/>
            <a:headEnd len="med" w="med" type="none"/>
            <a:tailEnd len="med" w="med" type="none"/>
          </a:ln>
        </p:spPr>
      </p:cxnSp>
      <p:sp>
        <p:nvSpPr>
          <p:cNvPr id="478" name="Google Shape;478;p16"/>
          <p:cNvSpPr txBox="1"/>
          <p:nvPr/>
        </p:nvSpPr>
        <p:spPr>
          <a:xfrm>
            <a:off x="2195475" y="2761475"/>
            <a:ext cx="2775300" cy="3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E29578"/>
                </a:solidFill>
                <a:latin typeface="Lora"/>
                <a:ea typeface="Lora"/>
                <a:cs typeface="Lora"/>
                <a:sym typeface="Lora"/>
              </a:rPr>
              <a:t>Radical Nephrectomy</a:t>
            </a:r>
            <a:endParaRPr b="1" sz="1200">
              <a:solidFill>
                <a:srgbClr val="E29578"/>
              </a:solidFill>
              <a:latin typeface="Lora"/>
              <a:ea typeface="Lora"/>
              <a:cs typeface="Lora"/>
              <a:sym typeface="Lora"/>
            </a:endParaRPr>
          </a:p>
        </p:txBody>
      </p:sp>
      <p:cxnSp>
        <p:nvCxnSpPr>
          <p:cNvPr id="482" name="Google Shape;482;p16"/>
          <p:cNvCxnSpPr>
            <a:stCxn id="478" idx="2"/>
            <a:endCxn id="483" idx="0"/>
          </p:cNvCxnSpPr>
          <p:nvPr/>
        </p:nvCxnSpPr>
        <p:spPr>
          <a:xfrm flipH="1" rot="-5400000">
            <a:off x="4425075" y="2234525"/>
            <a:ext cx="768900" cy="2452800"/>
          </a:xfrm>
          <a:prstGeom prst="bentConnector3">
            <a:avLst>
              <a:gd fmla="val 50009" name="adj1"/>
            </a:avLst>
          </a:prstGeom>
          <a:noFill/>
          <a:ln cap="flat" cmpd="sng" w="28575">
            <a:solidFill>
              <a:srgbClr val="FFDDD2"/>
            </a:solidFill>
            <a:prstDash val="solid"/>
            <a:round/>
            <a:headEnd len="med" w="med" type="none"/>
            <a:tailEnd len="med" w="med" type="none"/>
          </a:ln>
        </p:spPr>
      </p:cxnSp>
      <p:cxnSp>
        <p:nvCxnSpPr>
          <p:cNvPr id="484" name="Google Shape;484;p16"/>
          <p:cNvCxnSpPr/>
          <p:nvPr/>
        </p:nvCxnSpPr>
        <p:spPr>
          <a:xfrm flipH="1" rot="10800000">
            <a:off x="2596882" y="3082752"/>
            <a:ext cx="2184300" cy="12000"/>
          </a:xfrm>
          <a:prstGeom prst="straightConnector1">
            <a:avLst/>
          </a:prstGeom>
          <a:noFill/>
          <a:ln cap="flat" cmpd="sng" w="28575">
            <a:solidFill>
              <a:srgbClr val="FFDDD2"/>
            </a:solidFill>
            <a:prstDash val="solid"/>
            <a:round/>
            <a:headEnd len="med" w="med" type="none"/>
            <a:tailEnd len="med" w="med" type="none"/>
          </a:ln>
        </p:spPr>
      </p:cxnSp>
      <p:sp>
        <p:nvSpPr>
          <p:cNvPr id="479" name="Google Shape;479;p16"/>
          <p:cNvSpPr txBox="1"/>
          <p:nvPr/>
        </p:nvSpPr>
        <p:spPr>
          <a:xfrm>
            <a:off x="155225" y="3845512"/>
            <a:ext cx="1816200" cy="33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highlight>
                  <a:srgbClr val="FFDDD2"/>
                </a:highlight>
                <a:latin typeface="Mada"/>
                <a:ea typeface="Mada"/>
                <a:cs typeface="Mada"/>
                <a:sym typeface="Mada"/>
              </a:rPr>
              <a:t> Approach (Incision) </a:t>
            </a:r>
            <a:endParaRPr b="1">
              <a:solidFill>
                <a:srgbClr val="FFFFFF"/>
              </a:solidFill>
              <a:highlight>
                <a:srgbClr val="FFDDD2"/>
              </a:highlight>
              <a:latin typeface="Fira Sans"/>
              <a:ea typeface="Fira Sans"/>
              <a:cs typeface="Fira Sans"/>
              <a:sym typeface="Fira Sans"/>
            </a:endParaRPr>
          </a:p>
        </p:txBody>
      </p:sp>
      <p:sp>
        <p:nvSpPr>
          <p:cNvPr id="481" name="Google Shape;481;p16"/>
          <p:cNvSpPr txBox="1"/>
          <p:nvPr/>
        </p:nvSpPr>
        <p:spPr>
          <a:xfrm>
            <a:off x="2675025" y="3845637"/>
            <a:ext cx="1816200" cy="47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highlight>
                  <a:srgbClr val="FFDDD2"/>
                </a:highlight>
                <a:latin typeface="Mada"/>
                <a:ea typeface="Mada"/>
                <a:cs typeface="Mada"/>
                <a:sym typeface="Mada"/>
              </a:rPr>
              <a:t> Ligation </a:t>
            </a:r>
            <a:endParaRPr b="1">
              <a:solidFill>
                <a:srgbClr val="FFFFFF"/>
              </a:solidFill>
              <a:highlight>
                <a:srgbClr val="FFDDD2"/>
              </a:highlight>
              <a:latin typeface="Fira Sans"/>
              <a:ea typeface="Fira Sans"/>
              <a:cs typeface="Fira Sans"/>
              <a:sym typeface="Fira Sans"/>
            </a:endParaRPr>
          </a:p>
        </p:txBody>
      </p:sp>
      <p:sp>
        <p:nvSpPr>
          <p:cNvPr id="483" name="Google Shape;483;p16"/>
          <p:cNvSpPr txBox="1"/>
          <p:nvPr/>
        </p:nvSpPr>
        <p:spPr>
          <a:xfrm>
            <a:off x="5127900" y="3845512"/>
            <a:ext cx="1816200" cy="46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highlight>
                  <a:srgbClr val="FFDDD2"/>
                </a:highlight>
                <a:latin typeface="Mada"/>
                <a:ea typeface="Mada"/>
                <a:cs typeface="Mada"/>
                <a:sym typeface="Mada"/>
              </a:rPr>
              <a:t>Excision</a:t>
            </a:r>
            <a:endParaRPr b="1">
              <a:solidFill>
                <a:srgbClr val="FFFFFF"/>
              </a:solidFill>
              <a:highlight>
                <a:srgbClr val="FFDDD2"/>
              </a:highlight>
              <a:latin typeface="Fira Sans"/>
              <a:ea typeface="Fira Sans"/>
              <a:cs typeface="Fira Sans"/>
              <a:sym typeface="Fira Sans"/>
            </a:endParaRPr>
          </a:p>
        </p:txBody>
      </p:sp>
      <p:sp>
        <p:nvSpPr>
          <p:cNvPr id="485" name="Google Shape;485;p16"/>
          <p:cNvSpPr txBox="1"/>
          <p:nvPr/>
        </p:nvSpPr>
        <p:spPr>
          <a:xfrm>
            <a:off x="944586" y="4257588"/>
            <a:ext cx="1352400" cy="3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Transabdominal</a:t>
            </a:r>
            <a:r>
              <a:rPr b="1" lang="en-GB" sz="1200">
                <a:highlight>
                  <a:srgbClr val="FFDDD2"/>
                </a:highlight>
                <a:latin typeface="Mada"/>
                <a:ea typeface="Mada"/>
                <a:cs typeface="Mada"/>
                <a:sym typeface="Mada"/>
              </a:rPr>
              <a:t> </a:t>
            </a:r>
            <a:endParaRPr b="1" sz="1200">
              <a:solidFill>
                <a:srgbClr val="FFFFFF"/>
              </a:solidFill>
              <a:highlight>
                <a:srgbClr val="FFDDD2"/>
              </a:highlight>
              <a:latin typeface="Mada"/>
              <a:ea typeface="Mada"/>
              <a:cs typeface="Mada"/>
              <a:sym typeface="Mada"/>
            </a:endParaRPr>
          </a:p>
        </p:txBody>
      </p:sp>
      <p:cxnSp>
        <p:nvCxnSpPr>
          <p:cNvPr id="486" name="Google Shape;486;p16"/>
          <p:cNvCxnSpPr>
            <a:stCxn id="487" idx="1"/>
          </p:cNvCxnSpPr>
          <p:nvPr/>
        </p:nvCxnSpPr>
        <p:spPr>
          <a:xfrm rot="10800000">
            <a:off x="792791" y="4461494"/>
            <a:ext cx="152400" cy="294000"/>
          </a:xfrm>
          <a:prstGeom prst="bentConnector2">
            <a:avLst/>
          </a:prstGeom>
          <a:noFill/>
          <a:ln cap="flat" cmpd="sng" w="19050">
            <a:solidFill>
              <a:srgbClr val="E29578"/>
            </a:solidFill>
            <a:prstDash val="dash"/>
            <a:round/>
            <a:headEnd len="med" w="med" type="oval"/>
            <a:tailEnd len="med" w="med" type="none"/>
          </a:ln>
        </p:spPr>
      </p:cxnSp>
      <p:sp>
        <p:nvSpPr>
          <p:cNvPr id="487" name="Google Shape;487;p16"/>
          <p:cNvSpPr txBox="1"/>
          <p:nvPr/>
        </p:nvSpPr>
        <p:spPr>
          <a:xfrm>
            <a:off x="945191" y="4585844"/>
            <a:ext cx="1263600" cy="3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L</a:t>
            </a:r>
            <a:r>
              <a:rPr b="1" lang="en-GB" sz="1200">
                <a:latin typeface="Mada"/>
                <a:ea typeface="Mada"/>
                <a:cs typeface="Mada"/>
                <a:sym typeface="Mada"/>
              </a:rPr>
              <a:t>oin incision</a:t>
            </a:r>
            <a:r>
              <a:rPr b="1" lang="en-GB" sz="1200">
                <a:highlight>
                  <a:srgbClr val="FFDDD2"/>
                </a:highlight>
                <a:latin typeface="Mada"/>
                <a:ea typeface="Mada"/>
                <a:cs typeface="Mada"/>
                <a:sym typeface="Mada"/>
              </a:rPr>
              <a:t> </a:t>
            </a:r>
            <a:endParaRPr b="1" sz="1200">
              <a:solidFill>
                <a:srgbClr val="FFFFFF"/>
              </a:solidFill>
              <a:highlight>
                <a:srgbClr val="FFDDD2"/>
              </a:highlight>
              <a:latin typeface="Mada"/>
              <a:ea typeface="Mada"/>
              <a:cs typeface="Mada"/>
              <a:sym typeface="Mada"/>
            </a:endParaRPr>
          </a:p>
        </p:txBody>
      </p:sp>
      <p:cxnSp>
        <p:nvCxnSpPr>
          <p:cNvPr id="488" name="Google Shape;488;p16"/>
          <p:cNvCxnSpPr>
            <a:stCxn id="489" idx="1"/>
          </p:cNvCxnSpPr>
          <p:nvPr/>
        </p:nvCxnSpPr>
        <p:spPr>
          <a:xfrm rot="10800000">
            <a:off x="3302925" y="4135238"/>
            <a:ext cx="152400" cy="284400"/>
          </a:xfrm>
          <a:prstGeom prst="bentConnector2">
            <a:avLst/>
          </a:prstGeom>
          <a:noFill/>
          <a:ln cap="flat" cmpd="sng" w="19050">
            <a:solidFill>
              <a:srgbClr val="E29578"/>
            </a:solidFill>
            <a:prstDash val="dash"/>
            <a:round/>
            <a:headEnd len="med" w="med" type="oval"/>
            <a:tailEnd len="med" w="med" type="none"/>
          </a:ln>
        </p:spPr>
      </p:cxnSp>
      <p:sp>
        <p:nvSpPr>
          <p:cNvPr id="489" name="Google Shape;489;p16"/>
          <p:cNvSpPr txBox="1"/>
          <p:nvPr/>
        </p:nvSpPr>
        <p:spPr>
          <a:xfrm>
            <a:off x="3455325" y="4255538"/>
            <a:ext cx="17139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Renal vein</a:t>
            </a:r>
            <a:endParaRPr b="1" sz="12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early to reduce tumor propagation</a:t>
            </a:r>
            <a:endParaRPr sz="1000">
              <a:latin typeface="Mada"/>
              <a:ea typeface="Mada"/>
              <a:cs typeface="Mada"/>
              <a:sym typeface="Mada"/>
            </a:endParaRPr>
          </a:p>
        </p:txBody>
      </p:sp>
      <p:cxnSp>
        <p:nvCxnSpPr>
          <p:cNvPr id="490" name="Google Shape;490;p16"/>
          <p:cNvCxnSpPr/>
          <p:nvPr/>
        </p:nvCxnSpPr>
        <p:spPr>
          <a:xfrm flipH="1" rot="5400000">
            <a:off x="5687906" y="4187163"/>
            <a:ext cx="275100" cy="152400"/>
          </a:xfrm>
          <a:prstGeom prst="bentConnector3">
            <a:avLst>
              <a:gd fmla="val 14523" name="adj1"/>
            </a:avLst>
          </a:prstGeom>
          <a:noFill/>
          <a:ln cap="flat" cmpd="sng" w="19050">
            <a:solidFill>
              <a:srgbClr val="E29578"/>
            </a:solidFill>
            <a:prstDash val="dash"/>
            <a:round/>
            <a:headEnd len="med" w="med" type="oval"/>
            <a:tailEnd len="med" w="med" type="none"/>
          </a:ln>
        </p:spPr>
      </p:cxnSp>
      <p:sp>
        <p:nvSpPr>
          <p:cNvPr id="491" name="Google Shape;491;p16"/>
          <p:cNvSpPr txBox="1"/>
          <p:nvPr/>
        </p:nvSpPr>
        <p:spPr>
          <a:xfrm>
            <a:off x="5857250" y="4191813"/>
            <a:ext cx="1352400" cy="3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Kidney</a:t>
            </a:r>
            <a:r>
              <a:rPr b="1" lang="en-GB" sz="1200">
                <a:highlight>
                  <a:srgbClr val="FFDDD2"/>
                </a:highlight>
                <a:latin typeface="Mada"/>
                <a:ea typeface="Mada"/>
                <a:cs typeface="Mada"/>
                <a:sym typeface="Mada"/>
              </a:rPr>
              <a:t> </a:t>
            </a:r>
            <a:endParaRPr b="1" sz="1200">
              <a:solidFill>
                <a:srgbClr val="FFFFFF"/>
              </a:solidFill>
              <a:highlight>
                <a:srgbClr val="FFDDD2"/>
              </a:highlight>
              <a:latin typeface="Mada"/>
              <a:ea typeface="Mada"/>
              <a:cs typeface="Mada"/>
              <a:sym typeface="Mada"/>
            </a:endParaRPr>
          </a:p>
        </p:txBody>
      </p:sp>
      <p:cxnSp>
        <p:nvCxnSpPr>
          <p:cNvPr id="492" name="Google Shape;492;p16"/>
          <p:cNvCxnSpPr>
            <a:stCxn id="493" idx="1"/>
          </p:cNvCxnSpPr>
          <p:nvPr/>
        </p:nvCxnSpPr>
        <p:spPr>
          <a:xfrm rot="10800000">
            <a:off x="5749256" y="4404424"/>
            <a:ext cx="152400" cy="275100"/>
          </a:xfrm>
          <a:prstGeom prst="bentConnector2">
            <a:avLst/>
          </a:prstGeom>
          <a:noFill/>
          <a:ln cap="flat" cmpd="sng" w="19050">
            <a:solidFill>
              <a:srgbClr val="E29578"/>
            </a:solidFill>
            <a:prstDash val="dash"/>
            <a:round/>
            <a:headEnd len="med" w="med" type="oval"/>
            <a:tailEnd len="med" w="med" type="none"/>
          </a:ln>
        </p:spPr>
      </p:cxnSp>
      <p:sp>
        <p:nvSpPr>
          <p:cNvPr id="493" name="Google Shape;493;p16"/>
          <p:cNvSpPr txBox="1"/>
          <p:nvPr/>
        </p:nvSpPr>
        <p:spPr>
          <a:xfrm>
            <a:off x="5901656" y="4520824"/>
            <a:ext cx="12636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Adjacent tissue</a:t>
            </a:r>
            <a:r>
              <a:rPr b="1" lang="en-GB" sz="1200">
                <a:highlight>
                  <a:srgbClr val="FFDDD2"/>
                </a:highlight>
                <a:latin typeface="Mada"/>
                <a:ea typeface="Mada"/>
                <a:cs typeface="Mada"/>
                <a:sym typeface="Mada"/>
              </a:rPr>
              <a:t> </a:t>
            </a:r>
            <a:endParaRPr b="1" sz="1200">
              <a:solidFill>
                <a:srgbClr val="FFFFFF"/>
              </a:solidFill>
              <a:highlight>
                <a:srgbClr val="FFDDD2"/>
              </a:highlight>
              <a:latin typeface="Mada"/>
              <a:ea typeface="Mada"/>
              <a:cs typeface="Mada"/>
              <a:sym typeface="Mada"/>
            </a:endParaRPr>
          </a:p>
        </p:txBody>
      </p:sp>
      <p:cxnSp>
        <p:nvCxnSpPr>
          <p:cNvPr id="494" name="Google Shape;494;p16"/>
          <p:cNvCxnSpPr/>
          <p:nvPr/>
        </p:nvCxnSpPr>
        <p:spPr>
          <a:xfrm rot="10800000">
            <a:off x="785091" y="4160916"/>
            <a:ext cx="152400" cy="294000"/>
          </a:xfrm>
          <a:prstGeom prst="bentConnector2">
            <a:avLst/>
          </a:prstGeom>
          <a:noFill/>
          <a:ln cap="flat" cmpd="sng" w="19050">
            <a:solidFill>
              <a:srgbClr val="E29578"/>
            </a:solidFill>
            <a:prstDash val="dash"/>
            <a:round/>
            <a:headEnd len="med" w="med" type="oval"/>
            <a:tailEnd len="med" w="med" type="none"/>
          </a:ln>
        </p:spPr>
      </p:cxnSp>
      <p:sp>
        <p:nvSpPr>
          <p:cNvPr id="495" name="Google Shape;495;p16"/>
          <p:cNvSpPr txBox="1"/>
          <p:nvPr/>
        </p:nvSpPr>
        <p:spPr>
          <a:xfrm>
            <a:off x="5821800" y="4679513"/>
            <a:ext cx="1612500" cy="892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Adrenal fat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Perinephric fat</a:t>
            </a:r>
            <a:endParaRPr sz="1200">
              <a:latin typeface="Mada"/>
              <a:ea typeface="Mada"/>
              <a:cs typeface="Mada"/>
              <a:sym typeface="Mada"/>
            </a:endParaRPr>
          </a:p>
        </p:txBody>
      </p:sp>
      <p:sp>
        <p:nvSpPr>
          <p:cNvPr id="496" name="Google Shape;496;p16"/>
          <p:cNvSpPr/>
          <p:nvPr/>
        </p:nvSpPr>
        <p:spPr>
          <a:xfrm>
            <a:off x="424590" y="987323"/>
            <a:ext cx="70962" cy="83546"/>
          </a:xfrm>
          <a:custGeom>
            <a:rect b="b" l="l" r="r" t="t"/>
            <a:pathLst>
              <a:path extrusionOk="0" h="2025" w="1953">
                <a:moveTo>
                  <a:pt x="108" y="0"/>
                </a:moveTo>
                <a:lnTo>
                  <a:pt x="0" y="99"/>
                </a:lnTo>
                <a:lnTo>
                  <a:pt x="293" y="418"/>
                </a:lnTo>
                <a:lnTo>
                  <a:pt x="1728" y="1988"/>
                </a:lnTo>
                <a:cubicBezTo>
                  <a:pt x="1800" y="2002"/>
                  <a:pt x="1876" y="2015"/>
                  <a:pt x="1953" y="2024"/>
                </a:cubicBezTo>
                <a:lnTo>
                  <a:pt x="266" y="167"/>
                </a:ln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6"/>
          <p:cNvSpPr/>
          <p:nvPr/>
        </p:nvSpPr>
        <p:spPr>
          <a:xfrm>
            <a:off x="446464" y="987323"/>
            <a:ext cx="70163" cy="83546"/>
          </a:xfrm>
          <a:custGeom>
            <a:rect b="b" l="l" r="r" t="t"/>
            <a:pathLst>
              <a:path extrusionOk="0" h="2025" w="1931">
                <a:moveTo>
                  <a:pt x="109" y="0"/>
                </a:moveTo>
                <a:lnTo>
                  <a:pt x="1" y="99"/>
                </a:lnTo>
                <a:lnTo>
                  <a:pt x="1760" y="2024"/>
                </a:lnTo>
                <a:cubicBezTo>
                  <a:pt x="1814" y="2015"/>
                  <a:pt x="1877" y="2006"/>
                  <a:pt x="1931" y="199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8" name="Google Shape;498;p16"/>
          <p:cNvGrpSpPr/>
          <p:nvPr/>
        </p:nvGrpSpPr>
        <p:grpSpPr>
          <a:xfrm>
            <a:off x="300306" y="785490"/>
            <a:ext cx="467181" cy="476434"/>
            <a:chOff x="2410712" y="2415450"/>
            <a:chExt cx="312600" cy="312600"/>
          </a:xfrm>
        </p:grpSpPr>
        <p:sp>
          <p:nvSpPr>
            <p:cNvPr id="499" name="Google Shape;499;p1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1" name="Google Shape;501;p16"/>
          <p:cNvSpPr txBox="1"/>
          <p:nvPr/>
        </p:nvSpPr>
        <p:spPr>
          <a:xfrm>
            <a:off x="757588" y="8121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Management: </a:t>
            </a:r>
            <a:endParaRPr b="1" sz="1800">
              <a:solidFill>
                <a:srgbClr val="006D77"/>
              </a:solidFill>
              <a:highlight>
                <a:srgbClr val="EDF9F9"/>
              </a:highlight>
              <a:latin typeface="Lora"/>
              <a:ea typeface="Lora"/>
              <a:cs typeface="Lora"/>
              <a:sym typeface="Lora"/>
            </a:endParaRPr>
          </a:p>
        </p:txBody>
      </p:sp>
      <p:sp>
        <p:nvSpPr>
          <p:cNvPr id="502" name="Google Shape;502;p16"/>
          <p:cNvSpPr txBox="1"/>
          <p:nvPr/>
        </p:nvSpPr>
        <p:spPr>
          <a:xfrm>
            <a:off x="767463" y="1088733"/>
            <a:ext cx="6126600" cy="4956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200"/>
              </a:spcBef>
              <a:spcAft>
                <a:spcPts val="0"/>
              </a:spcAft>
              <a:buSzPts val="1200"/>
              <a:buFont typeface="Mada"/>
              <a:buChar char="●"/>
            </a:pPr>
            <a:r>
              <a:rPr lang="en-GB" sz="1200">
                <a:latin typeface="Mada"/>
                <a:ea typeface="Mada"/>
                <a:cs typeface="Mada"/>
                <a:sym typeface="Mada"/>
              </a:rPr>
              <a:t>Unless extensive metastatic disease it invariably involves surgery.</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en-GB" sz="1200">
                <a:solidFill>
                  <a:srgbClr val="1C4588"/>
                </a:solidFill>
                <a:latin typeface="Mada"/>
                <a:ea typeface="Mada"/>
                <a:cs typeface="Mada"/>
                <a:sym typeface="Mada"/>
              </a:rPr>
              <a:t>Organ-confined: </a:t>
            </a:r>
            <a:r>
              <a:rPr lang="en-GB" sz="1200">
                <a:solidFill>
                  <a:srgbClr val="1C4588"/>
                </a:solidFill>
                <a:latin typeface="Mada"/>
                <a:ea typeface="Mada"/>
                <a:cs typeface="Mada"/>
                <a:sym typeface="Mada"/>
              </a:rPr>
              <a:t>laparoscopic or open nephrectomy.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&lt;7 cm confined to one pole: </a:t>
            </a:r>
            <a:r>
              <a:rPr lang="en-GB" sz="1200">
                <a:solidFill>
                  <a:srgbClr val="1C4588"/>
                </a:solidFill>
                <a:latin typeface="Mada"/>
                <a:ea typeface="Mada"/>
                <a:cs typeface="Mada"/>
                <a:sym typeface="Mada"/>
              </a:rPr>
              <a:t>partial nephrectomy </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open, robot assisted or laparoscopic </a:t>
            </a:r>
            <a:endParaRPr sz="1200">
              <a:solidFill>
                <a:schemeClr val="dk1"/>
              </a:solidFill>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Surgical option usually involves a</a:t>
            </a:r>
            <a:r>
              <a:rPr lang="en-GB" sz="1200">
                <a:solidFill>
                  <a:schemeClr val="dk1"/>
                </a:solidFill>
                <a:latin typeface="Mada"/>
                <a:ea typeface="Mada"/>
                <a:cs typeface="Mada"/>
                <a:sym typeface="Mada"/>
              </a:rPr>
              <a:t> radical nephrectomy.</a:t>
            </a:r>
            <a:r>
              <a:rPr lang="en-GB" sz="1200">
                <a:solidFill>
                  <a:schemeClr val="dk1"/>
                </a:solidFill>
                <a:latin typeface="Mada"/>
                <a:ea typeface="Mada"/>
                <a:cs typeface="Mada"/>
                <a:sym typeface="Mada"/>
              </a:rPr>
              <a:t> </a:t>
            </a:r>
            <a:r>
              <a:rPr lang="en-GB" sz="1000">
                <a:solidFill>
                  <a:srgbClr val="6AA84F"/>
                </a:solidFill>
                <a:highlight>
                  <a:srgbClr val="FFFFFF"/>
                </a:highlight>
                <a:latin typeface="Mada"/>
                <a:ea typeface="Mada"/>
                <a:cs typeface="Mada"/>
                <a:sym typeface="Mada"/>
              </a:rPr>
              <a:t>radical → removal of the kidney &amp; its surrounding tissues: adrenal gland, upper part of ureter, and lymph nodes.</a:t>
            </a:r>
            <a:endParaRPr sz="1000">
              <a:solidFill>
                <a:srgbClr val="6AA84F"/>
              </a:solidFill>
              <a:latin typeface="Mada"/>
              <a:ea typeface="Mada"/>
              <a:cs typeface="Mada"/>
              <a:sym typeface="Mada"/>
            </a:endParaRPr>
          </a:p>
        </p:txBody>
      </p:sp>
      <p:sp>
        <p:nvSpPr>
          <p:cNvPr id="503" name="Google Shape;503;p16"/>
          <p:cNvSpPr txBox="1"/>
          <p:nvPr/>
        </p:nvSpPr>
        <p:spPr>
          <a:xfrm>
            <a:off x="2502700" y="233675"/>
            <a:ext cx="2372700" cy="41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Renal Tumors</a:t>
            </a:r>
            <a:endParaRPr sz="2200"/>
          </a:p>
        </p:txBody>
      </p:sp>
      <p:cxnSp>
        <p:nvCxnSpPr>
          <p:cNvPr id="504" name="Google Shape;504;p16"/>
          <p:cNvCxnSpPr/>
          <p:nvPr/>
        </p:nvCxnSpPr>
        <p:spPr>
          <a:xfrm>
            <a:off x="2594950" y="633788"/>
            <a:ext cx="2066400" cy="3900"/>
          </a:xfrm>
          <a:prstGeom prst="straightConnector1">
            <a:avLst/>
          </a:prstGeom>
          <a:noFill/>
          <a:ln cap="flat" cmpd="sng" w="19050">
            <a:solidFill>
              <a:srgbClr val="83C5BE"/>
            </a:solidFill>
            <a:prstDash val="solid"/>
            <a:round/>
            <a:headEnd len="med" w="med" type="oval"/>
            <a:tailEnd len="med" w="med" type="oval"/>
          </a:ln>
        </p:spPr>
      </p:cxnSp>
      <p:sp>
        <p:nvSpPr>
          <p:cNvPr id="505" name="Google Shape;505;p16"/>
          <p:cNvSpPr txBox="1"/>
          <p:nvPr/>
        </p:nvSpPr>
        <p:spPr>
          <a:xfrm>
            <a:off x="4190961" y="5714599"/>
            <a:ext cx="1678500" cy="1261800"/>
          </a:xfrm>
          <a:prstGeom prst="rect">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sp>
        <p:nvSpPr>
          <p:cNvPr id="506" name="Google Shape;506;p16"/>
          <p:cNvSpPr txBox="1"/>
          <p:nvPr/>
        </p:nvSpPr>
        <p:spPr>
          <a:xfrm>
            <a:off x="155225" y="5714625"/>
            <a:ext cx="3911100" cy="1261800"/>
          </a:xfrm>
          <a:prstGeom prst="rect">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sp>
        <p:nvSpPr>
          <p:cNvPr id="507" name="Google Shape;507;p16"/>
          <p:cNvSpPr txBox="1"/>
          <p:nvPr/>
        </p:nvSpPr>
        <p:spPr>
          <a:xfrm>
            <a:off x="1213358" y="6828674"/>
            <a:ext cx="1939800" cy="33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highlight>
                  <a:srgbClr val="F7D0C3"/>
                </a:highlight>
                <a:latin typeface="Mada"/>
                <a:ea typeface="Mada"/>
                <a:cs typeface="Mada"/>
                <a:sym typeface="Mada"/>
              </a:rPr>
              <a:t>Open </a:t>
            </a:r>
            <a:r>
              <a:rPr lang="en-GB" sz="1200">
                <a:highlight>
                  <a:srgbClr val="F7D0C3"/>
                </a:highlight>
                <a:latin typeface="Mada"/>
                <a:ea typeface="Mada"/>
                <a:cs typeface="Mada"/>
                <a:sym typeface="Mada"/>
              </a:rPr>
              <a:t>Radical</a:t>
            </a:r>
            <a:r>
              <a:rPr lang="en-GB" sz="1200">
                <a:highlight>
                  <a:srgbClr val="F7D0C3"/>
                </a:highlight>
                <a:latin typeface="Mada"/>
                <a:ea typeface="Mada"/>
                <a:cs typeface="Mada"/>
                <a:sym typeface="Mada"/>
              </a:rPr>
              <a:t> Nephrectomy</a:t>
            </a:r>
            <a:endParaRPr sz="1200">
              <a:highlight>
                <a:srgbClr val="F7D0C3"/>
              </a:highlight>
              <a:latin typeface="Mada"/>
              <a:ea typeface="Mada"/>
              <a:cs typeface="Mada"/>
              <a:sym typeface="Mada"/>
            </a:endParaRPr>
          </a:p>
        </p:txBody>
      </p:sp>
      <p:pic>
        <p:nvPicPr>
          <p:cNvPr id="508" name="Google Shape;508;p16"/>
          <p:cNvPicPr preferRelativeResize="0"/>
          <p:nvPr/>
        </p:nvPicPr>
        <p:blipFill>
          <a:blip r:embed="rId3">
            <a:alphaModFix/>
          </a:blip>
          <a:stretch>
            <a:fillRect/>
          </a:stretch>
        </p:blipFill>
        <p:spPr>
          <a:xfrm>
            <a:off x="245108" y="5772575"/>
            <a:ext cx="1021375" cy="1147276"/>
          </a:xfrm>
          <a:prstGeom prst="rect">
            <a:avLst/>
          </a:prstGeom>
          <a:noFill/>
          <a:ln>
            <a:noFill/>
          </a:ln>
        </p:spPr>
      </p:pic>
      <p:pic>
        <p:nvPicPr>
          <p:cNvPr id="509" name="Google Shape;509;p16"/>
          <p:cNvPicPr preferRelativeResize="0"/>
          <p:nvPr/>
        </p:nvPicPr>
        <p:blipFill>
          <a:blip r:embed="rId4">
            <a:alphaModFix/>
          </a:blip>
          <a:stretch>
            <a:fillRect/>
          </a:stretch>
        </p:blipFill>
        <p:spPr>
          <a:xfrm>
            <a:off x="1300031" y="5771175"/>
            <a:ext cx="1021375" cy="1130401"/>
          </a:xfrm>
          <a:prstGeom prst="rect">
            <a:avLst/>
          </a:prstGeom>
          <a:noFill/>
          <a:ln>
            <a:noFill/>
          </a:ln>
        </p:spPr>
      </p:pic>
      <p:pic>
        <p:nvPicPr>
          <p:cNvPr id="510" name="Google Shape;510;p16"/>
          <p:cNvPicPr preferRelativeResize="0"/>
          <p:nvPr/>
        </p:nvPicPr>
        <p:blipFill>
          <a:blip r:embed="rId5">
            <a:alphaModFix/>
          </a:blip>
          <a:stretch>
            <a:fillRect/>
          </a:stretch>
        </p:blipFill>
        <p:spPr>
          <a:xfrm>
            <a:off x="2431156" y="5779013"/>
            <a:ext cx="1565675" cy="1134375"/>
          </a:xfrm>
          <a:prstGeom prst="rect">
            <a:avLst/>
          </a:prstGeom>
          <a:noFill/>
          <a:ln>
            <a:noFill/>
          </a:ln>
        </p:spPr>
      </p:pic>
      <p:pic>
        <p:nvPicPr>
          <p:cNvPr id="511" name="Google Shape;511;p16"/>
          <p:cNvPicPr preferRelativeResize="0"/>
          <p:nvPr/>
        </p:nvPicPr>
        <p:blipFill>
          <a:blip r:embed="rId6">
            <a:alphaModFix/>
          </a:blip>
          <a:stretch>
            <a:fillRect/>
          </a:stretch>
        </p:blipFill>
        <p:spPr>
          <a:xfrm>
            <a:off x="4254561" y="5790149"/>
            <a:ext cx="1565675" cy="1130389"/>
          </a:xfrm>
          <a:prstGeom prst="rect">
            <a:avLst/>
          </a:prstGeom>
          <a:noFill/>
          <a:ln>
            <a:noFill/>
          </a:ln>
        </p:spPr>
      </p:pic>
      <p:sp>
        <p:nvSpPr>
          <p:cNvPr id="512" name="Google Shape;512;p16"/>
          <p:cNvSpPr txBox="1"/>
          <p:nvPr/>
        </p:nvSpPr>
        <p:spPr>
          <a:xfrm>
            <a:off x="446463" y="7859088"/>
            <a:ext cx="3297600" cy="1261800"/>
          </a:xfrm>
          <a:prstGeom prst="rect">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pic>
        <p:nvPicPr>
          <p:cNvPr id="513" name="Google Shape;513;p16"/>
          <p:cNvPicPr preferRelativeResize="0"/>
          <p:nvPr/>
        </p:nvPicPr>
        <p:blipFill rotWithShape="1">
          <a:blip r:embed="rId7">
            <a:alphaModFix/>
          </a:blip>
          <a:srcRect b="0" l="0" r="2143" t="0"/>
          <a:stretch/>
        </p:blipFill>
        <p:spPr>
          <a:xfrm>
            <a:off x="491888" y="7895762"/>
            <a:ext cx="1672592" cy="1123139"/>
          </a:xfrm>
          <a:prstGeom prst="rect">
            <a:avLst/>
          </a:prstGeom>
          <a:noFill/>
          <a:ln>
            <a:noFill/>
          </a:ln>
        </p:spPr>
      </p:pic>
      <p:pic>
        <p:nvPicPr>
          <p:cNvPr id="514" name="Google Shape;514;p16"/>
          <p:cNvPicPr preferRelativeResize="0"/>
          <p:nvPr/>
        </p:nvPicPr>
        <p:blipFill>
          <a:blip r:embed="rId8">
            <a:alphaModFix/>
          </a:blip>
          <a:stretch>
            <a:fillRect/>
          </a:stretch>
        </p:blipFill>
        <p:spPr>
          <a:xfrm>
            <a:off x="2197716" y="7897100"/>
            <a:ext cx="1500905" cy="1120469"/>
          </a:xfrm>
          <a:prstGeom prst="rect">
            <a:avLst/>
          </a:prstGeom>
          <a:noFill/>
          <a:ln>
            <a:noFill/>
          </a:ln>
        </p:spPr>
      </p:pic>
      <p:sp>
        <p:nvSpPr>
          <p:cNvPr id="515" name="Google Shape;515;p16"/>
          <p:cNvSpPr txBox="1"/>
          <p:nvPr/>
        </p:nvSpPr>
        <p:spPr>
          <a:xfrm>
            <a:off x="1076538" y="8955062"/>
            <a:ext cx="2115000" cy="22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highlight>
                  <a:srgbClr val="F7D0C3"/>
                </a:highlight>
                <a:latin typeface="Mada"/>
                <a:ea typeface="Mada"/>
                <a:cs typeface="Mada"/>
                <a:sym typeface="Mada"/>
              </a:rPr>
              <a:t>Laparoscopic </a:t>
            </a:r>
            <a:r>
              <a:rPr lang="en-GB" sz="1200">
                <a:highlight>
                  <a:srgbClr val="F7D0C3"/>
                </a:highlight>
                <a:latin typeface="Mada"/>
                <a:ea typeface="Mada"/>
                <a:cs typeface="Mada"/>
                <a:sym typeface="Mada"/>
              </a:rPr>
              <a:t>Nephrectomy</a:t>
            </a:r>
            <a:endParaRPr sz="1200">
              <a:highlight>
                <a:srgbClr val="F7D0C3"/>
              </a:highlight>
              <a:latin typeface="Mada"/>
              <a:ea typeface="Mada"/>
              <a:cs typeface="Mada"/>
              <a:sym typeface="Mada"/>
            </a:endParaRPr>
          </a:p>
        </p:txBody>
      </p:sp>
      <p:sp>
        <p:nvSpPr>
          <p:cNvPr id="516" name="Google Shape;516;p16"/>
          <p:cNvSpPr txBox="1"/>
          <p:nvPr/>
        </p:nvSpPr>
        <p:spPr>
          <a:xfrm>
            <a:off x="5979125" y="5712163"/>
            <a:ext cx="1500900" cy="1261800"/>
          </a:xfrm>
          <a:prstGeom prst="rect">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sp>
        <p:nvSpPr>
          <p:cNvPr id="517" name="Google Shape;517;p16"/>
          <p:cNvSpPr txBox="1"/>
          <p:nvPr/>
        </p:nvSpPr>
        <p:spPr>
          <a:xfrm>
            <a:off x="5207327" y="7859075"/>
            <a:ext cx="2230200" cy="1261800"/>
          </a:xfrm>
          <a:prstGeom prst="rect">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sp>
        <p:nvSpPr>
          <p:cNvPr id="518" name="Google Shape;518;p16"/>
          <p:cNvSpPr txBox="1"/>
          <p:nvPr/>
        </p:nvSpPr>
        <p:spPr>
          <a:xfrm>
            <a:off x="5343852" y="8982800"/>
            <a:ext cx="1939800" cy="25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highlight>
                  <a:srgbClr val="F7D0C3"/>
                </a:highlight>
                <a:latin typeface="Mada"/>
                <a:ea typeface="Mada"/>
                <a:cs typeface="Mada"/>
                <a:sym typeface="Mada"/>
              </a:rPr>
              <a:t>Microscopic CRCC</a:t>
            </a:r>
            <a:endParaRPr sz="1200">
              <a:highlight>
                <a:srgbClr val="F7D0C3"/>
              </a:highlight>
              <a:latin typeface="Mada"/>
              <a:ea typeface="Mada"/>
              <a:cs typeface="Mada"/>
              <a:sym typeface="Mada"/>
            </a:endParaRPr>
          </a:p>
        </p:txBody>
      </p:sp>
      <p:pic>
        <p:nvPicPr>
          <p:cNvPr id="519" name="Google Shape;519;p16"/>
          <p:cNvPicPr preferRelativeResize="0"/>
          <p:nvPr/>
        </p:nvPicPr>
        <p:blipFill rotWithShape="1">
          <a:blip r:embed="rId9">
            <a:alphaModFix/>
          </a:blip>
          <a:srcRect b="0" l="2647" r="0" t="0"/>
          <a:stretch/>
        </p:blipFill>
        <p:spPr>
          <a:xfrm>
            <a:off x="5256252" y="7919875"/>
            <a:ext cx="2115000" cy="1123150"/>
          </a:xfrm>
          <a:prstGeom prst="rect">
            <a:avLst/>
          </a:prstGeom>
          <a:noFill/>
          <a:ln>
            <a:noFill/>
          </a:ln>
        </p:spPr>
      </p:pic>
      <p:sp>
        <p:nvSpPr>
          <p:cNvPr id="520" name="Google Shape;520;p16"/>
          <p:cNvSpPr txBox="1"/>
          <p:nvPr/>
        </p:nvSpPr>
        <p:spPr>
          <a:xfrm>
            <a:off x="3831070" y="7859075"/>
            <a:ext cx="1243800" cy="1261800"/>
          </a:xfrm>
          <a:prstGeom prst="rect">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p:txBody>
      </p:sp>
      <p:pic>
        <p:nvPicPr>
          <p:cNvPr id="521" name="Google Shape;521;p16"/>
          <p:cNvPicPr preferRelativeResize="0"/>
          <p:nvPr/>
        </p:nvPicPr>
        <p:blipFill>
          <a:blip r:embed="rId10">
            <a:alphaModFix/>
          </a:blip>
          <a:stretch>
            <a:fillRect/>
          </a:stretch>
        </p:blipFill>
        <p:spPr>
          <a:xfrm>
            <a:off x="3907532" y="7924775"/>
            <a:ext cx="1085092" cy="1130400"/>
          </a:xfrm>
          <a:prstGeom prst="rect">
            <a:avLst/>
          </a:prstGeom>
          <a:noFill/>
          <a:ln>
            <a:noFill/>
          </a:ln>
        </p:spPr>
      </p:pic>
      <p:pic>
        <p:nvPicPr>
          <p:cNvPr id="522" name="Google Shape;522;p16"/>
          <p:cNvPicPr preferRelativeResize="0"/>
          <p:nvPr/>
        </p:nvPicPr>
        <p:blipFill>
          <a:blip r:embed="rId11">
            <a:alphaModFix/>
          </a:blip>
          <a:stretch>
            <a:fillRect/>
          </a:stretch>
        </p:blipFill>
        <p:spPr>
          <a:xfrm>
            <a:off x="6020300" y="5775875"/>
            <a:ext cx="1418544" cy="1134375"/>
          </a:xfrm>
          <a:prstGeom prst="rect">
            <a:avLst/>
          </a:prstGeom>
          <a:noFill/>
          <a:ln>
            <a:noFill/>
          </a:ln>
        </p:spPr>
      </p:pic>
      <p:sp>
        <p:nvSpPr>
          <p:cNvPr id="523" name="Google Shape;523;p16"/>
          <p:cNvSpPr txBox="1"/>
          <p:nvPr/>
        </p:nvSpPr>
        <p:spPr>
          <a:xfrm>
            <a:off x="300300" y="7045725"/>
            <a:ext cx="3954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6AA84F"/>
                </a:solidFill>
                <a:highlight>
                  <a:srgbClr val="FFFFFF"/>
                </a:highlight>
                <a:latin typeface="Mada"/>
                <a:ea typeface="Mada"/>
                <a:cs typeface="Mada"/>
                <a:sym typeface="Mada"/>
              </a:rPr>
              <a:t>This is the old method, unfortunately it's painful &amp; extensive surgery.patients hospitalized for week to 10 days after surgery, it takes time to recover from this surgery.</a:t>
            </a:r>
            <a:endParaRPr sz="1000">
              <a:solidFill>
                <a:srgbClr val="6AA84F"/>
              </a:solidFill>
              <a:latin typeface="Mada"/>
              <a:ea typeface="Mada"/>
              <a:cs typeface="Mada"/>
              <a:sym typeface="Mada"/>
            </a:endParaRPr>
          </a:p>
        </p:txBody>
      </p:sp>
      <p:sp>
        <p:nvSpPr>
          <p:cNvPr id="524" name="Google Shape;524;p16"/>
          <p:cNvSpPr txBox="1"/>
          <p:nvPr/>
        </p:nvSpPr>
        <p:spPr>
          <a:xfrm>
            <a:off x="300300" y="9175825"/>
            <a:ext cx="3543600" cy="41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6AA84F"/>
                </a:solidFill>
                <a:highlight>
                  <a:srgbClr val="FFFFFF"/>
                </a:highlight>
                <a:latin typeface="Mada"/>
                <a:ea typeface="Mada"/>
                <a:cs typeface="Mada"/>
                <a:sym typeface="Mada"/>
              </a:rPr>
              <a:t>Now, we excise tumor by this method. not painful, patient hospitalize for nearly only 1 day or maximum 2 days after surgery.</a:t>
            </a:r>
            <a:endParaRPr sz="1000">
              <a:solidFill>
                <a:srgbClr val="6AA84F"/>
              </a:solidFill>
              <a:latin typeface="Mada"/>
              <a:ea typeface="Mada"/>
              <a:cs typeface="Mada"/>
              <a:sym typeface="Mada"/>
            </a:endParaRPr>
          </a:p>
        </p:txBody>
      </p:sp>
      <p:sp>
        <p:nvSpPr>
          <p:cNvPr id="525" name="Google Shape;525;p16"/>
          <p:cNvSpPr txBox="1"/>
          <p:nvPr/>
        </p:nvSpPr>
        <p:spPr>
          <a:xfrm>
            <a:off x="3667225" y="9055175"/>
            <a:ext cx="1565700" cy="122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900">
                <a:solidFill>
                  <a:srgbClr val="6AA84F"/>
                </a:solidFill>
                <a:highlight>
                  <a:srgbClr val="FFFFFF"/>
                </a:highlight>
                <a:latin typeface="Mada"/>
                <a:ea typeface="Mada"/>
                <a:cs typeface="Mada"/>
                <a:sym typeface="Mada"/>
              </a:rPr>
              <a:t>In this picture, we see a bulging mass of the kidney, this is "</a:t>
            </a:r>
            <a:r>
              <a:rPr lang="en-GB" sz="900">
                <a:solidFill>
                  <a:srgbClr val="6AA84F"/>
                </a:solidFill>
                <a:highlight>
                  <a:srgbClr val="FFFFFF"/>
                </a:highlight>
                <a:latin typeface="Mada"/>
                <a:ea typeface="Mada"/>
                <a:cs typeface="Mada"/>
                <a:sym typeface="Mada"/>
              </a:rPr>
              <a:t>chromophore</a:t>
            </a:r>
            <a:r>
              <a:rPr lang="en-GB" sz="900">
                <a:solidFill>
                  <a:srgbClr val="6AA84F"/>
                </a:solidFill>
                <a:highlight>
                  <a:srgbClr val="FFFFFF"/>
                </a:highlight>
                <a:latin typeface="Mada"/>
                <a:ea typeface="Mada"/>
                <a:cs typeface="Mada"/>
                <a:sym typeface="Mada"/>
              </a:rPr>
              <a:t>"  (2nd most common type) which is another type of kidney tumors</a:t>
            </a:r>
            <a:endParaRPr sz="900">
              <a:solidFill>
                <a:srgbClr val="6AA84F"/>
              </a:solidFill>
              <a:latin typeface="Mada"/>
              <a:ea typeface="Mada"/>
              <a:cs typeface="Mada"/>
              <a:sym typeface="Mada"/>
            </a:endParaRPr>
          </a:p>
        </p:txBody>
      </p:sp>
      <p:sp>
        <p:nvSpPr>
          <p:cNvPr id="526" name="Google Shape;526;p16"/>
          <p:cNvSpPr txBox="1"/>
          <p:nvPr/>
        </p:nvSpPr>
        <p:spPr>
          <a:xfrm>
            <a:off x="6097775" y="6907350"/>
            <a:ext cx="1263600" cy="89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900">
                <a:solidFill>
                  <a:srgbClr val="6AA84F"/>
                </a:solidFill>
                <a:highlight>
                  <a:schemeClr val="lt1"/>
                </a:highlight>
                <a:latin typeface="Mada"/>
                <a:ea typeface="Mada"/>
                <a:cs typeface="Mada"/>
                <a:sym typeface="Mada"/>
              </a:rPr>
              <a:t>In gross pathology, </a:t>
            </a:r>
            <a:r>
              <a:rPr lang="en-GB" sz="900">
                <a:solidFill>
                  <a:srgbClr val="6AA84F"/>
                </a:solidFill>
                <a:highlight>
                  <a:schemeClr val="lt1"/>
                </a:highlight>
                <a:latin typeface="Mada"/>
                <a:ea typeface="Mada"/>
                <a:cs typeface="Mada"/>
                <a:sym typeface="Mada"/>
              </a:rPr>
              <a:t>clear cell carcinoma</a:t>
            </a:r>
            <a:r>
              <a:rPr lang="en-GB" sz="900">
                <a:solidFill>
                  <a:srgbClr val="6AA84F"/>
                </a:solidFill>
                <a:highlight>
                  <a:schemeClr val="lt1"/>
                </a:highlight>
                <a:latin typeface="Mada"/>
                <a:ea typeface="Mada"/>
                <a:cs typeface="Mada"/>
                <a:sym typeface="Mada"/>
              </a:rPr>
              <a:t> (</a:t>
            </a:r>
            <a:r>
              <a:rPr lang="en-GB" sz="900">
                <a:solidFill>
                  <a:srgbClr val="6AA84F"/>
                </a:solidFill>
                <a:highlight>
                  <a:srgbClr val="FFFFFF"/>
                </a:highlight>
                <a:latin typeface="Mada"/>
                <a:ea typeface="Mada"/>
                <a:cs typeface="Mada"/>
                <a:sym typeface="Mada"/>
              </a:rPr>
              <a:t>most common type)</a:t>
            </a:r>
            <a:r>
              <a:rPr lang="en-GB" sz="900">
                <a:solidFill>
                  <a:srgbClr val="6AA84F"/>
                </a:solidFill>
                <a:highlight>
                  <a:schemeClr val="lt1"/>
                </a:highlight>
                <a:latin typeface="Mada"/>
                <a:ea typeface="Mada"/>
                <a:cs typeface="Mada"/>
                <a:sym typeface="Mada"/>
              </a:rPr>
              <a:t> is embedded within the kidney.</a:t>
            </a:r>
            <a:endParaRPr sz="900">
              <a:solidFill>
                <a:srgbClr val="6AA84F"/>
              </a:solidFill>
              <a:latin typeface="Mada"/>
              <a:ea typeface="Mada"/>
              <a:cs typeface="Mada"/>
              <a:sym typeface="Mad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cxnSp>
        <p:nvCxnSpPr>
          <p:cNvPr id="531" name="Google Shape;531;p17"/>
          <p:cNvCxnSpPr>
            <a:stCxn id="532" idx="1"/>
          </p:cNvCxnSpPr>
          <p:nvPr/>
        </p:nvCxnSpPr>
        <p:spPr>
          <a:xfrm flipH="1">
            <a:off x="1809538" y="5616750"/>
            <a:ext cx="785400" cy="4200"/>
          </a:xfrm>
          <a:prstGeom prst="bentConnector3">
            <a:avLst>
              <a:gd fmla="val 50000" name="adj1"/>
            </a:avLst>
          </a:prstGeom>
          <a:noFill/>
          <a:ln cap="flat" cmpd="sng" w="19050">
            <a:solidFill>
              <a:srgbClr val="96D6E0"/>
            </a:solidFill>
            <a:prstDash val="dash"/>
            <a:round/>
            <a:headEnd len="med" w="med" type="oval"/>
            <a:tailEnd len="med" w="med" type="none"/>
          </a:ln>
        </p:spPr>
      </p:cxnSp>
      <p:cxnSp>
        <p:nvCxnSpPr>
          <p:cNvPr id="533" name="Google Shape;533;p17"/>
          <p:cNvCxnSpPr>
            <a:stCxn id="534" idx="1"/>
          </p:cNvCxnSpPr>
          <p:nvPr/>
        </p:nvCxnSpPr>
        <p:spPr>
          <a:xfrm rot="10800000">
            <a:off x="785650" y="6857863"/>
            <a:ext cx="1809300" cy="70200"/>
          </a:xfrm>
          <a:prstGeom prst="bentConnector3">
            <a:avLst>
              <a:gd fmla="val 50000" name="adj1"/>
            </a:avLst>
          </a:prstGeom>
          <a:noFill/>
          <a:ln cap="flat" cmpd="sng" w="19050">
            <a:solidFill>
              <a:srgbClr val="96D6E0"/>
            </a:solidFill>
            <a:prstDash val="dash"/>
            <a:round/>
            <a:headEnd len="med" w="med" type="oval"/>
            <a:tailEnd len="med" w="med" type="none"/>
          </a:ln>
        </p:spPr>
      </p:cxnSp>
      <p:cxnSp>
        <p:nvCxnSpPr>
          <p:cNvPr id="535" name="Google Shape;535;p17"/>
          <p:cNvCxnSpPr/>
          <p:nvPr/>
        </p:nvCxnSpPr>
        <p:spPr>
          <a:xfrm flipH="1">
            <a:off x="802267" y="4499675"/>
            <a:ext cx="1908600" cy="600"/>
          </a:xfrm>
          <a:prstGeom prst="bentConnector3">
            <a:avLst>
              <a:gd fmla="val 50000" name="adj1"/>
            </a:avLst>
          </a:prstGeom>
          <a:noFill/>
          <a:ln cap="flat" cmpd="sng" w="19050">
            <a:solidFill>
              <a:srgbClr val="96D6E0"/>
            </a:solidFill>
            <a:prstDash val="dash"/>
            <a:round/>
            <a:headEnd len="med" w="med" type="oval"/>
            <a:tailEnd len="med" w="med" type="none"/>
          </a:ln>
        </p:spPr>
      </p:cxnSp>
      <p:sp>
        <p:nvSpPr>
          <p:cNvPr id="536" name="Google Shape;536;p1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7"/>
          <p:cNvSpPr txBox="1"/>
          <p:nvPr/>
        </p:nvSpPr>
        <p:spPr>
          <a:xfrm>
            <a:off x="158222" y="3526300"/>
            <a:ext cx="2123100" cy="38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latin typeface="Lora"/>
                <a:ea typeface="Lora"/>
                <a:cs typeface="Lora"/>
                <a:sym typeface="Lora"/>
              </a:rPr>
              <a:t>Metastasis Rx</a:t>
            </a:r>
            <a:endParaRPr b="1" sz="1800">
              <a:solidFill>
                <a:srgbClr val="006D77"/>
              </a:solidFill>
              <a:latin typeface="Lora"/>
              <a:ea typeface="Lora"/>
              <a:cs typeface="Lora"/>
              <a:sym typeface="Lora"/>
            </a:endParaRPr>
          </a:p>
        </p:txBody>
      </p:sp>
      <p:cxnSp>
        <p:nvCxnSpPr>
          <p:cNvPr id="538" name="Google Shape;538;p17"/>
          <p:cNvCxnSpPr/>
          <p:nvPr/>
        </p:nvCxnSpPr>
        <p:spPr>
          <a:xfrm>
            <a:off x="189275" y="3949125"/>
            <a:ext cx="2190900" cy="0"/>
          </a:xfrm>
          <a:prstGeom prst="straightConnector1">
            <a:avLst/>
          </a:prstGeom>
          <a:noFill/>
          <a:ln cap="flat" cmpd="sng" w="28575">
            <a:solidFill>
              <a:srgbClr val="DFEBEF"/>
            </a:solidFill>
            <a:prstDash val="solid"/>
            <a:round/>
            <a:headEnd len="med" w="med" type="none"/>
            <a:tailEnd len="med" w="med" type="oval"/>
          </a:ln>
        </p:spPr>
      </p:cxnSp>
      <p:sp>
        <p:nvSpPr>
          <p:cNvPr id="539" name="Google Shape;539;p17"/>
          <p:cNvSpPr txBox="1"/>
          <p:nvPr/>
        </p:nvSpPr>
        <p:spPr>
          <a:xfrm>
            <a:off x="295175" y="4270988"/>
            <a:ext cx="2620200" cy="47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a:highlight>
                  <a:srgbClr val="EDF9F9"/>
                </a:highlight>
                <a:latin typeface="Mada"/>
                <a:ea typeface="Mada"/>
                <a:cs typeface="Mada"/>
                <a:sym typeface="Mada"/>
              </a:rPr>
              <a:t> </a:t>
            </a:r>
            <a:r>
              <a:rPr b="1" lang="en-GB">
                <a:highlight>
                  <a:srgbClr val="EDF9F9"/>
                </a:highlight>
                <a:latin typeface="Mada"/>
                <a:ea typeface="Mada"/>
                <a:cs typeface="Mada"/>
                <a:sym typeface="Mada"/>
              </a:rPr>
              <a:t>Lymph</a:t>
            </a:r>
            <a:r>
              <a:rPr b="1" lang="en-GB">
                <a:highlight>
                  <a:srgbClr val="EDF9F9"/>
                </a:highlight>
                <a:latin typeface="Mada"/>
                <a:ea typeface="Mada"/>
                <a:cs typeface="Mada"/>
                <a:sym typeface="Mada"/>
              </a:rPr>
              <a:t> node dissection</a:t>
            </a:r>
            <a:endParaRPr b="1">
              <a:solidFill>
                <a:srgbClr val="FFFFFF"/>
              </a:solidFill>
              <a:highlight>
                <a:srgbClr val="EDF9F9"/>
              </a:highlight>
              <a:latin typeface="Fira Sans"/>
              <a:ea typeface="Fira Sans"/>
              <a:cs typeface="Fira Sans"/>
              <a:sym typeface="Fira Sans"/>
            </a:endParaRPr>
          </a:p>
        </p:txBody>
      </p:sp>
      <p:sp>
        <p:nvSpPr>
          <p:cNvPr id="540" name="Google Shape;540;p17"/>
          <p:cNvSpPr txBox="1"/>
          <p:nvPr/>
        </p:nvSpPr>
        <p:spPr>
          <a:xfrm>
            <a:off x="2710867" y="4281275"/>
            <a:ext cx="3788700" cy="28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O</a:t>
            </a:r>
            <a:r>
              <a:rPr lang="en-GB" sz="1200">
                <a:latin typeface="Mada"/>
                <a:ea typeface="Mada"/>
                <a:cs typeface="Mada"/>
                <a:sym typeface="Mada"/>
              </a:rPr>
              <a:t>f no proven benefit</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6AA84F"/>
                </a:solidFill>
                <a:highlight>
                  <a:schemeClr val="lt1"/>
                </a:highlight>
                <a:latin typeface="Mada"/>
                <a:ea typeface="Mada"/>
                <a:cs typeface="Mada"/>
                <a:sym typeface="Mada"/>
              </a:rPr>
              <a:t>May be applied if the tumor metastasized only into renal lymph nodes.</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532" name="Google Shape;532;p17"/>
          <p:cNvSpPr txBox="1"/>
          <p:nvPr/>
        </p:nvSpPr>
        <p:spPr>
          <a:xfrm>
            <a:off x="2594938" y="5452650"/>
            <a:ext cx="16125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Occasionally resected.</a:t>
            </a:r>
            <a:endParaRPr sz="1200">
              <a:latin typeface="Mada"/>
              <a:ea typeface="Mada"/>
              <a:cs typeface="Mada"/>
              <a:sym typeface="Mada"/>
            </a:endParaRPr>
          </a:p>
        </p:txBody>
      </p:sp>
      <p:sp>
        <p:nvSpPr>
          <p:cNvPr id="541" name="Google Shape;541;p17"/>
          <p:cNvSpPr txBox="1"/>
          <p:nvPr/>
        </p:nvSpPr>
        <p:spPr>
          <a:xfrm>
            <a:off x="257075" y="5297875"/>
            <a:ext cx="1816200" cy="47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highlight>
                  <a:srgbClr val="EDF9F9"/>
                </a:highlight>
                <a:latin typeface="Mada"/>
                <a:ea typeface="Mada"/>
                <a:cs typeface="Mada"/>
                <a:sym typeface="Mada"/>
              </a:rPr>
              <a:t> Solitary </a:t>
            </a:r>
            <a:endParaRPr b="1">
              <a:highlight>
                <a:srgbClr val="EDF9F9"/>
              </a:highlight>
              <a:latin typeface="Mada"/>
              <a:ea typeface="Mada"/>
              <a:cs typeface="Mada"/>
              <a:sym typeface="Mada"/>
            </a:endParaRPr>
          </a:p>
          <a:p>
            <a:pPr indent="0" lvl="0" marL="0" rtl="0" algn="ctr">
              <a:spcBef>
                <a:spcPts val="0"/>
              </a:spcBef>
              <a:spcAft>
                <a:spcPts val="0"/>
              </a:spcAft>
              <a:buNone/>
            </a:pPr>
            <a:r>
              <a:rPr b="1" lang="en-GB" sz="1200">
                <a:highlight>
                  <a:srgbClr val="EDF9F9"/>
                </a:highlight>
                <a:latin typeface="Mada"/>
                <a:ea typeface="Mada"/>
                <a:cs typeface="Mada"/>
                <a:sym typeface="Mada"/>
              </a:rPr>
              <a:t>(e.g. lung metastases) </a:t>
            </a:r>
            <a:endParaRPr b="1" sz="1200">
              <a:solidFill>
                <a:srgbClr val="FFFFFF"/>
              </a:solidFill>
              <a:highlight>
                <a:srgbClr val="EDF9F9"/>
              </a:highlight>
              <a:latin typeface="Fira Sans"/>
              <a:ea typeface="Fira Sans"/>
              <a:cs typeface="Fira Sans"/>
              <a:sym typeface="Fira Sans"/>
            </a:endParaRPr>
          </a:p>
        </p:txBody>
      </p:sp>
      <p:sp>
        <p:nvSpPr>
          <p:cNvPr id="534" name="Google Shape;534;p17"/>
          <p:cNvSpPr txBox="1"/>
          <p:nvPr/>
        </p:nvSpPr>
        <p:spPr>
          <a:xfrm>
            <a:off x="2594950" y="6763963"/>
            <a:ext cx="30387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u="sng">
                <a:latin typeface="Mada"/>
                <a:ea typeface="Mada"/>
                <a:cs typeface="Mada"/>
                <a:sym typeface="Mada"/>
              </a:rPr>
              <a:t>Have </a:t>
            </a:r>
            <a:r>
              <a:rPr lang="en-GB" sz="1200" u="sng">
                <a:latin typeface="Mada"/>
                <a:ea typeface="Mada"/>
                <a:cs typeface="Mada"/>
                <a:sym typeface="Mada"/>
              </a:rPr>
              <a:t>No role</a:t>
            </a:r>
            <a:endParaRPr sz="1200" u="sng">
              <a:latin typeface="Mada"/>
              <a:ea typeface="Mada"/>
              <a:cs typeface="Mada"/>
              <a:sym typeface="Mada"/>
            </a:endParaRPr>
          </a:p>
          <a:p>
            <a:pPr indent="0" lvl="0" marL="0" rtl="0" algn="l">
              <a:spcBef>
                <a:spcPts val="0"/>
              </a:spcBef>
              <a:spcAft>
                <a:spcPts val="0"/>
              </a:spcAft>
              <a:buNone/>
            </a:pPr>
            <a:r>
              <a:rPr lang="en-GB" sz="1200">
                <a:solidFill>
                  <a:srgbClr val="1C4588"/>
                </a:solidFill>
                <a:latin typeface="Mada"/>
                <a:ea typeface="Mada"/>
                <a:cs typeface="Mada"/>
                <a:sym typeface="Mada"/>
              </a:rPr>
              <a:t>(</a:t>
            </a:r>
            <a:r>
              <a:rPr lang="en-GB" sz="1200">
                <a:solidFill>
                  <a:srgbClr val="1C4588"/>
                </a:solidFill>
                <a:latin typeface="Mada"/>
                <a:ea typeface="Mada"/>
                <a:cs typeface="Mada"/>
                <a:sym typeface="Mada"/>
              </a:rPr>
              <a:t>Radio &amp; chemo resistant)</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u="sng">
              <a:latin typeface="Mada"/>
              <a:ea typeface="Mada"/>
              <a:cs typeface="Mada"/>
              <a:sym typeface="Mada"/>
            </a:endParaRPr>
          </a:p>
        </p:txBody>
      </p:sp>
      <p:sp>
        <p:nvSpPr>
          <p:cNvPr id="542" name="Google Shape;542;p17"/>
          <p:cNvSpPr txBox="1"/>
          <p:nvPr/>
        </p:nvSpPr>
        <p:spPr>
          <a:xfrm>
            <a:off x="257075" y="7627725"/>
            <a:ext cx="1700400" cy="46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highlight>
                  <a:srgbClr val="EDF9F9"/>
                </a:highlight>
                <a:latin typeface="Mada"/>
                <a:ea typeface="Mada"/>
                <a:cs typeface="Mada"/>
                <a:sym typeface="Mada"/>
              </a:rPr>
              <a:t>Immunotherapy</a:t>
            </a:r>
            <a:endParaRPr b="1">
              <a:highlight>
                <a:srgbClr val="EDF9F9"/>
              </a:highlight>
              <a:latin typeface="Mada"/>
              <a:ea typeface="Mada"/>
              <a:cs typeface="Mada"/>
              <a:sym typeface="Mada"/>
            </a:endParaRPr>
          </a:p>
          <a:p>
            <a:pPr indent="0" lvl="0" marL="0" rtl="0" algn="ctr">
              <a:spcBef>
                <a:spcPts val="0"/>
              </a:spcBef>
              <a:spcAft>
                <a:spcPts val="0"/>
              </a:spcAft>
              <a:buNone/>
            </a:pPr>
            <a:r>
              <a:t/>
            </a:r>
            <a:endParaRPr b="1" sz="800">
              <a:solidFill>
                <a:srgbClr val="6AA84F"/>
              </a:solidFill>
              <a:highlight>
                <a:srgbClr val="EDF9F9"/>
              </a:highlight>
              <a:latin typeface="Mada"/>
              <a:ea typeface="Mada"/>
              <a:cs typeface="Mada"/>
              <a:sym typeface="Mada"/>
            </a:endParaRPr>
          </a:p>
        </p:txBody>
      </p:sp>
      <p:sp>
        <p:nvSpPr>
          <p:cNvPr id="543" name="Google Shape;543;p17"/>
          <p:cNvSpPr txBox="1"/>
          <p:nvPr/>
        </p:nvSpPr>
        <p:spPr>
          <a:xfrm>
            <a:off x="2393250" y="7913525"/>
            <a:ext cx="4007400" cy="6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C</a:t>
            </a:r>
            <a:r>
              <a:rPr lang="en-GB" sz="1200">
                <a:latin typeface="Mada"/>
                <a:ea typeface="Mada"/>
                <a:cs typeface="Mada"/>
                <a:sym typeface="Mada"/>
              </a:rPr>
              <a:t>an help (</a:t>
            </a:r>
            <a:r>
              <a:rPr lang="en-GB" sz="1200">
                <a:latin typeface="Mada"/>
                <a:ea typeface="Mada"/>
                <a:cs typeface="Mada"/>
                <a:sym typeface="Mada"/>
              </a:rPr>
              <a:t>Performance</a:t>
            </a:r>
            <a:r>
              <a:rPr lang="en-GB" sz="1200">
                <a:latin typeface="Mada"/>
                <a:ea typeface="Mada"/>
                <a:cs typeface="Mada"/>
                <a:sym typeface="Mada"/>
              </a:rPr>
              <a:t> status).</a:t>
            </a:r>
            <a:endParaRPr sz="1200">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We must evaluate the performance status of the </a:t>
            </a:r>
            <a:r>
              <a:rPr lang="en-GB" sz="900">
                <a:solidFill>
                  <a:srgbClr val="6AA84F"/>
                </a:solidFill>
                <a:latin typeface="Mada"/>
                <a:ea typeface="Mada"/>
                <a:cs typeface="Mada"/>
                <a:sym typeface="Mada"/>
              </a:rPr>
              <a:t>patient</a:t>
            </a:r>
            <a:r>
              <a:rPr lang="en-GB" sz="900">
                <a:solidFill>
                  <a:srgbClr val="6AA84F"/>
                </a:solidFill>
                <a:latin typeface="Mada"/>
                <a:ea typeface="Mada"/>
                <a:cs typeface="Mada"/>
                <a:sym typeface="Mada"/>
              </a:rPr>
              <a:t> before starting immunotherapeutic agents.</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CEA320"/>
                </a:solidFill>
                <a:latin typeface="Mada"/>
                <a:ea typeface="Mada"/>
                <a:cs typeface="Mada"/>
                <a:sym typeface="Mada"/>
              </a:rPr>
              <a:t>Performance factor is a</a:t>
            </a:r>
            <a:r>
              <a:rPr lang="en-GB" sz="900">
                <a:solidFill>
                  <a:srgbClr val="CEA320"/>
                </a:solidFill>
                <a:latin typeface="Mada"/>
                <a:ea typeface="Mada"/>
                <a:cs typeface="Mada"/>
                <a:sym typeface="Mada"/>
              </a:rPr>
              <a:t>n important prognostic factor.</a:t>
            </a:r>
            <a:endParaRPr sz="900">
              <a:solidFill>
                <a:srgbClr val="CEA320"/>
              </a:solidFill>
              <a:latin typeface="Mada"/>
              <a:ea typeface="Mada"/>
              <a:cs typeface="Mada"/>
              <a:sym typeface="Mada"/>
            </a:endParaRPr>
          </a:p>
        </p:txBody>
      </p:sp>
      <p:cxnSp>
        <p:nvCxnSpPr>
          <p:cNvPr id="544" name="Google Shape;544;p17"/>
          <p:cNvCxnSpPr/>
          <p:nvPr/>
        </p:nvCxnSpPr>
        <p:spPr>
          <a:xfrm flipH="1" rot="-5400000">
            <a:off x="-1655950" y="5811663"/>
            <a:ext cx="3950100" cy="238200"/>
          </a:xfrm>
          <a:prstGeom prst="bentConnector3">
            <a:avLst>
              <a:gd fmla="val 98310" name="adj1"/>
            </a:avLst>
          </a:prstGeom>
          <a:noFill/>
          <a:ln cap="flat" cmpd="sng" w="28575">
            <a:solidFill>
              <a:srgbClr val="DFEBEF"/>
            </a:solidFill>
            <a:prstDash val="solid"/>
            <a:round/>
            <a:headEnd len="med" w="med" type="none"/>
            <a:tailEnd len="med" w="med" type="none"/>
          </a:ln>
        </p:spPr>
      </p:cxnSp>
      <p:pic>
        <p:nvPicPr>
          <p:cNvPr id="545" name="Google Shape;545;p17"/>
          <p:cNvPicPr preferRelativeResize="0"/>
          <p:nvPr/>
        </p:nvPicPr>
        <p:blipFill>
          <a:blip r:embed="rId3">
            <a:alphaModFix/>
          </a:blip>
          <a:stretch>
            <a:fillRect/>
          </a:stretch>
        </p:blipFill>
        <p:spPr>
          <a:xfrm>
            <a:off x="5713875" y="4878201"/>
            <a:ext cx="1612500" cy="1712413"/>
          </a:xfrm>
          <a:prstGeom prst="rect">
            <a:avLst/>
          </a:prstGeom>
          <a:noFill/>
          <a:ln>
            <a:noFill/>
          </a:ln>
        </p:spPr>
      </p:pic>
      <p:grpSp>
        <p:nvGrpSpPr>
          <p:cNvPr id="546" name="Google Shape;546;p17"/>
          <p:cNvGrpSpPr/>
          <p:nvPr/>
        </p:nvGrpSpPr>
        <p:grpSpPr>
          <a:xfrm>
            <a:off x="189269" y="734377"/>
            <a:ext cx="467181" cy="476434"/>
            <a:chOff x="2410712" y="2415450"/>
            <a:chExt cx="312600" cy="312600"/>
          </a:xfrm>
        </p:grpSpPr>
        <p:sp>
          <p:nvSpPr>
            <p:cNvPr id="547" name="Google Shape;547;p1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9" name="Google Shape;549;p17"/>
          <p:cNvSpPr txBox="1"/>
          <p:nvPr/>
        </p:nvSpPr>
        <p:spPr>
          <a:xfrm>
            <a:off x="646550" y="761013"/>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Metastases: </a:t>
            </a:r>
            <a:endParaRPr b="1" sz="1800">
              <a:solidFill>
                <a:srgbClr val="006D77"/>
              </a:solidFill>
              <a:highlight>
                <a:srgbClr val="EDF9F9"/>
              </a:highlight>
              <a:latin typeface="Lora"/>
              <a:ea typeface="Lora"/>
              <a:cs typeface="Lora"/>
              <a:sym typeface="Lora"/>
            </a:endParaRPr>
          </a:p>
        </p:txBody>
      </p:sp>
      <p:pic>
        <p:nvPicPr>
          <p:cNvPr id="550" name="Google Shape;550;p17"/>
          <p:cNvPicPr preferRelativeResize="0"/>
          <p:nvPr/>
        </p:nvPicPr>
        <p:blipFill>
          <a:blip r:embed="rId4">
            <a:alphaModFix/>
          </a:blip>
          <a:stretch>
            <a:fillRect/>
          </a:stretch>
        </p:blipFill>
        <p:spPr>
          <a:xfrm>
            <a:off x="5581275" y="761025"/>
            <a:ext cx="1816200" cy="1321955"/>
          </a:xfrm>
          <a:prstGeom prst="rect">
            <a:avLst/>
          </a:prstGeom>
          <a:noFill/>
          <a:ln>
            <a:noFill/>
          </a:ln>
        </p:spPr>
      </p:pic>
      <p:pic>
        <p:nvPicPr>
          <p:cNvPr id="551" name="Google Shape;551;p17"/>
          <p:cNvPicPr preferRelativeResize="0"/>
          <p:nvPr/>
        </p:nvPicPr>
        <p:blipFill>
          <a:blip r:embed="rId5">
            <a:alphaModFix/>
          </a:blip>
          <a:stretch>
            <a:fillRect/>
          </a:stretch>
        </p:blipFill>
        <p:spPr>
          <a:xfrm>
            <a:off x="5759176" y="2217372"/>
            <a:ext cx="1612500" cy="1854841"/>
          </a:xfrm>
          <a:prstGeom prst="rect">
            <a:avLst/>
          </a:prstGeom>
          <a:noFill/>
          <a:ln>
            <a:noFill/>
          </a:ln>
        </p:spPr>
      </p:pic>
      <p:sp>
        <p:nvSpPr>
          <p:cNvPr id="552" name="Google Shape;552;p17"/>
          <p:cNvSpPr txBox="1"/>
          <p:nvPr/>
        </p:nvSpPr>
        <p:spPr>
          <a:xfrm>
            <a:off x="348475" y="1238998"/>
            <a:ext cx="5137800" cy="1928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Spread:</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Direct spread : </a:t>
            </a:r>
            <a:r>
              <a:rPr lang="en-GB" sz="1200">
                <a:solidFill>
                  <a:srgbClr val="1C4588"/>
                </a:solidFill>
                <a:latin typeface="Mada"/>
                <a:ea typeface="Mada"/>
                <a:cs typeface="Mada"/>
                <a:sym typeface="Mada"/>
              </a:rPr>
              <a:t>perinephric tissues</a:t>
            </a:r>
            <a:r>
              <a:rPr b="1" lang="en-GB" sz="1200">
                <a:solidFill>
                  <a:srgbClr val="1C4588"/>
                </a:solidFill>
                <a:latin typeface="Mada"/>
                <a:ea typeface="Mada"/>
                <a:cs typeface="Mada"/>
                <a:sym typeface="Mada"/>
              </a:rPr>
              <a:t> (common)</a:t>
            </a:r>
            <a:endParaRPr b="1" sz="1200">
              <a:solidFill>
                <a:srgbClr val="1C4588"/>
              </a:solidFill>
              <a:latin typeface="Mada"/>
              <a:ea typeface="Mada"/>
              <a:cs typeface="Mada"/>
              <a:sym typeface="Mada"/>
            </a:endParaRPr>
          </a:p>
          <a:p>
            <a:pPr indent="-304800" lvl="2" marL="13716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whole fascial envelope and kidney should be removed at the same time</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Lymphatic:</a:t>
            </a:r>
            <a:r>
              <a:rPr lang="en-GB" sz="1200">
                <a:solidFill>
                  <a:srgbClr val="1C4588"/>
                </a:solidFill>
                <a:latin typeface="Mada"/>
                <a:ea typeface="Mada"/>
                <a:cs typeface="Mada"/>
                <a:sym typeface="Mada"/>
              </a:rPr>
              <a:t> para-aortic nodes.</a:t>
            </a:r>
            <a:endParaRPr>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Pathologically may extend into renal vein and inferior vena cava </a:t>
            </a:r>
            <a:r>
              <a:rPr lang="en-GB" sz="1200">
                <a:solidFill>
                  <a:srgbClr val="1C4588"/>
                </a:solidFill>
                <a:latin typeface="Mada"/>
                <a:ea typeface="Mada"/>
                <a:cs typeface="Mada"/>
                <a:sym typeface="Mada"/>
              </a:rPr>
              <a:t>and reaches the right atrium.</a:t>
            </a:r>
            <a:endParaRPr sz="1200">
              <a:solidFill>
                <a:srgbClr val="1C4588"/>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Blood borne spread can result in ‘Cannon ball’ pulmonary metastases.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  Cannon ball pulmonary metastases: </a:t>
            </a:r>
            <a:r>
              <a:rPr lang="en-GB" sz="1200">
                <a:solidFill>
                  <a:srgbClr val="6AA84F"/>
                </a:solidFill>
                <a:latin typeface="Mada"/>
                <a:ea typeface="Mada"/>
                <a:cs typeface="Mada"/>
                <a:sym typeface="Mada"/>
              </a:rPr>
              <a:t>multiple white patches (deposits of renal cancer metastasis) that resemble miliary TB</a:t>
            </a:r>
            <a:endParaRPr sz="1200">
              <a:solidFill>
                <a:srgbClr val="6AA84F"/>
              </a:solidFill>
              <a:latin typeface="Mada"/>
              <a:ea typeface="Mada"/>
              <a:cs typeface="Mada"/>
              <a:sym typeface="Mada"/>
            </a:endParaRPr>
          </a:p>
          <a:p>
            <a:pPr indent="0" lvl="0" marL="914400" rtl="0" algn="l">
              <a:spcBef>
                <a:spcPts val="0"/>
              </a:spcBef>
              <a:spcAft>
                <a:spcPts val="0"/>
              </a:spcAft>
              <a:buNone/>
            </a:pPr>
            <a:r>
              <a:t/>
            </a:r>
            <a:endParaRPr sz="1200">
              <a:solidFill>
                <a:srgbClr val="6AA84F"/>
              </a:solidFill>
              <a:latin typeface="Mada"/>
              <a:ea typeface="Mada"/>
              <a:cs typeface="Mada"/>
              <a:sym typeface="Mada"/>
            </a:endParaRPr>
          </a:p>
        </p:txBody>
      </p:sp>
      <p:sp>
        <p:nvSpPr>
          <p:cNvPr id="553" name="Google Shape;553;p17"/>
          <p:cNvSpPr txBox="1"/>
          <p:nvPr/>
        </p:nvSpPr>
        <p:spPr>
          <a:xfrm>
            <a:off x="2502700" y="233675"/>
            <a:ext cx="2372700" cy="41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Renal Tumors</a:t>
            </a:r>
            <a:endParaRPr sz="2200"/>
          </a:p>
        </p:txBody>
      </p:sp>
      <p:cxnSp>
        <p:nvCxnSpPr>
          <p:cNvPr id="554" name="Google Shape;554;p17"/>
          <p:cNvCxnSpPr/>
          <p:nvPr/>
        </p:nvCxnSpPr>
        <p:spPr>
          <a:xfrm>
            <a:off x="2594950" y="633788"/>
            <a:ext cx="2066400" cy="3900"/>
          </a:xfrm>
          <a:prstGeom prst="straightConnector1">
            <a:avLst/>
          </a:prstGeom>
          <a:noFill/>
          <a:ln cap="flat" cmpd="sng" w="19050">
            <a:solidFill>
              <a:srgbClr val="83C5BE"/>
            </a:solidFill>
            <a:prstDash val="solid"/>
            <a:round/>
            <a:headEnd len="med" w="med" type="oval"/>
            <a:tailEnd len="med" w="med" type="oval"/>
          </a:ln>
        </p:spPr>
      </p:cxnSp>
      <p:sp>
        <p:nvSpPr>
          <p:cNvPr id="555" name="Google Shape;555;p17"/>
          <p:cNvSpPr txBox="1"/>
          <p:nvPr/>
        </p:nvSpPr>
        <p:spPr>
          <a:xfrm>
            <a:off x="2594950" y="7117350"/>
            <a:ext cx="4330500" cy="771000"/>
          </a:xfrm>
          <a:prstGeom prst="rect">
            <a:avLst/>
          </a:prstGeom>
          <a:noFill/>
          <a:ln>
            <a:noFill/>
          </a:ln>
        </p:spPr>
        <p:txBody>
          <a:bodyPr anchorCtr="0" anchor="t" bIns="91425" lIns="91425" spcFirstLastPara="1" rIns="91425" wrap="square" tIns="91425">
            <a:noAutofit/>
          </a:bodyPr>
          <a:lstStyle/>
          <a:p>
            <a:pPr indent="-166199" lvl="0" marL="8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Multitarget tyrosine kinase inhibitors (TKIs)</a:t>
            </a:r>
            <a:r>
              <a:rPr b="1" lang="en-GB" sz="1200">
                <a:solidFill>
                  <a:srgbClr val="1C4588"/>
                </a:solidFill>
                <a:latin typeface="Mada"/>
                <a:ea typeface="Mada"/>
                <a:cs typeface="Mada"/>
                <a:sym typeface="Mada"/>
              </a:rPr>
              <a:t> (antiangiogenic)</a:t>
            </a:r>
            <a:endParaRPr b="1" sz="1200">
              <a:solidFill>
                <a:srgbClr val="1C4588"/>
              </a:solidFill>
              <a:latin typeface="Mada"/>
              <a:ea typeface="Mada"/>
              <a:cs typeface="Mada"/>
              <a:sym typeface="Mada"/>
            </a:endParaRPr>
          </a:p>
          <a:p>
            <a:pPr indent="-166199" lvl="1"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median 12 months progression-free survival benefit.</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a:p>
        </p:txBody>
      </p:sp>
      <p:sp>
        <p:nvSpPr>
          <p:cNvPr id="556" name="Google Shape;556;p17"/>
          <p:cNvSpPr txBox="1"/>
          <p:nvPr/>
        </p:nvSpPr>
        <p:spPr>
          <a:xfrm>
            <a:off x="2161275" y="8527075"/>
            <a:ext cx="4106700" cy="1114500"/>
          </a:xfrm>
          <a:prstGeom prst="rect">
            <a:avLst/>
          </a:prstGeom>
          <a:noFill/>
          <a:ln>
            <a:noFill/>
          </a:ln>
        </p:spPr>
        <p:txBody>
          <a:bodyPr anchorCtr="0" anchor="t" bIns="91425" lIns="91425" spcFirstLastPara="1" rIns="91425" wrap="square" tIns="91425">
            <a:noAutofit/>
          </a:bodyPr>
          <a:lstStyle/>
          <a:p>
            <a:pPr indent="-159849" lvl="6" marL="2699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(T-cell checkpoint inhibitors)</a:t>
            </a:r>
            <a:endParaRPr sz="1100">
              <a:solidFill>
                <a:srgbClr val="1C4588"/>
              </a:solidFill>
              <a:latin typeface="Mada"/>
              <a:ea typeface="Mada"/>
              <a:cs typeface="Mada"/>
              <a:sym typeface="Mada"/>
            </a:endParaRPr>
          </a:p>
          <a:p>
            <a:pPr indent="-298450" lvl="1" marL="5400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survival advantage in the 2nd line setting</a:t>
            </a:r>
            <a:endParaRPr sz="1100">
              <a:solidFill>
                <a:schemeClr val="dk1"/>
              </a:solidFill>
            </a:endParaRPr>
          </a:p>
          <a:p>
            <a:pPr indent="0" lvl="0" marL="0" rtl="0" algn="l">
              <a:spcBef>
                <a:spcPts val="0"/>
              </a:spcBef>
              <a:spcAft>
                <a:spcPts val="0"/>
              </a:spcAft>
              <a:buNone/>
            </a:pPr>
            <a:r>
              <a:t/>
            </a:r>
            <a:endParaRPr sz="1100"/>
          </a:p>
        </p:txBody>
      </p:sp>
      <p:sp>
        <p:nvSpPr>
          <p:cNvPr id="557" name="Google Shape;557;p17"/>
          <p:cNvSpPr/>
          <p:nvPr/>
        </p:nvSpPr>
        <p:spPr>
          <a:xfrm>
            <a:off x="987575" y="2786250"/>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7"/>
          <p:cNvSpPr/>
          <p:nvPr/>
        </p:nvSpPr>
        <p:spPr>
          <a:xfrm>
            <a:off x="5759175" y="220192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7"/>
          <p:cNvSpPr/>
          <p:nvPr/>
        </p:nvSpPr>
        <p:spPr>
          <a:xfrm>
            <a:off x="4448050" y="799092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7"/>
          <p:cNvSpPr txBox="1"/>
          <p:nvPr/>
        </p:nvSpPr>
        <p:spPr>
          <a:xfrm>
            <a:off x="333275" y="7966625"/>
            <a:ext cx="1521900" cy="69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800">
                <a:solidFill>
                  <a:srgbClr val="6AA84F"/>
                </a:solidFill>
                <a:highlight>
                  <a:schemeClr val="lt1"/>
                </a:highlight>
                <a:latin typeface="Mada"/>
                <a:ea typeface="Mada"/>
                <a:cs typeface="Mada"/>
                <a:sym typeface="Mada"/>
              </a:rPr>
              <a:t>E.g: IL-2 or IFN-gamma</a:t>
            </a:r>
            <a:endParaRPr sz="800">
              <a:solidFill>
                <a:srgbClr val="6AA84F"/>
              </a:solidFill>
              <a:highlight>
                <a:schemeClr val="lt1"/>
              </a:highlight>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en-GB" sz="800">
                <a:solidFill>
                  <a:srgbClr val="6AA84F"/>
                </a:solidFill>
                <a:highlight>
                  <a:schemeClr val="lt1"/>
                </a:highlight>
                <a:latin typeface="Mada"/>
                <a:ea typeface="Mada"/>
                <a:cs typeface="Mada"/>
                <a:sym typeface="Mada"/>
              </a:rPr>
              <a:t>it can control the disease and improve survival for few months (does not cure the tumor)</a:t>
            </a:r>
            <a:endParaRPr b="1" sz="800">
              <a:solidFill>
                <a:srgbClr val="6AA84F"/>
              </a:solidFill>
              <a:highlight>
                <a:srgbClr val="EDF9F9"/>
              </a:highlight>
              <a:latin typeface="Mada"/>
              <a:ea typeface="Mada"/>
              <a:cs typeface="Mada"/>
              <a:sym typeface="Mada"/>
            </a:endParaRPr>
          </a:p>
          <a:p>
            <a:pPr indent="0" lvl="0" marL="0" rtl="0" algn="ctr">
              <a:spcBef>
                <a:spcPts val="0"/>
              </a:spcBef>
              <a:spcAft>
                <a:spcPts val="0"/>
              </a:spcAft>
              <a:buNone/>
            </a:pPr>
            <a:r>
              <a:t/>
            </a:r>
            <a:endParaRPr sz="800">
              <a:latin typeface="Mada"/>
              <a:ea typeface="Mada"/>
              <a:cs typeface="Mada"/>
              <a:sym typeface="Mada"/>
            </a:endParaRPr>
          </a:p>
        </p:txBody>
      </p:sp>
      <p:sp>
        <p:nvSpPr>
          <p:cNvPr id="561" name="Google Shape;561;p17"/>
          <p:cNvSpPr/>
          <p:nvPr/>
        </p:nvSpPr>
        <p:spPr>
          <a:xfrm>
            <a:off x="2438550" y="7014163"/>
            <a:ext cx="213300" cy="192300"/>
          </a:xfrm>
          <a:prstGeom prst="star5">
            <a:avLst>
              <a:gd fmla="val 19098" name="adj"/>
              <a:gd fmla="val 105146" name="hf"/>
              <a:gd fmla="val 110557" name="vf"/>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2" name="Google Shape;562;p17"/>
          <p:cNvPicPr preferRelativeResize="0"/>
          <p:nvPr/>
        </p:nvPicPr>
        <p:blipFill>
          <a:blip r:embed="rId6">
            <a:alphaModFix/>
          </a:blip>
          <a:stretch>
            <a:fillRect/>
          </a:stretch>
        </p:blipFill>
        <p:spPr>
          <a:xfrm>
            <a:off x="5584500" y="9365821"/>
            <a:ext cx="1700399" cy="1091954"/>
          </a:xfrm>
          <a:prstGeom prst="rect">
            <a:avLst/>
          </a:prstGeom>
          <a:noFill/>
          <a:ln>
            <a:noFill/>
          </a:ln>
        </p:spPr>
      </p:pic>
      <p:cxnSp>
        <p:nvCxnSpPr>
          <p:cNvPr id="563" name="Google Shape;563;p17"/>
          <p:cNvCxnSpPr/>
          <p:nvPr/>
        </p:nvCxnSpPr>
        <p:spPr>
          <a:xfrm rot="10800000">
            <a:off x="1762175" y="7810575"/>
            <a:ext cx="619500" cy="359700"/>
          </a:xfrm>
          <a:prstGeom prst="bentConnector3">
            <a:avLst>
              <a:gd fmla="val 50000" name="adj1"/>
            </a:avLst>
          </a:prstGeom>
          <a:noFill/>
          <a:ln cap="flat" cmpd="sng" w="19050">
            <a:solidFill>
              <a:srgbClr val="96D6E0"/>
            </a:solidFill>
            <a:prstDash val="dash"/>
            <a:round/>
            <a:headEnd len="med" w="med" type="oval"/>
            <a:tailEnd len="med" w="med" type="none"/>
          </a:ln>
        </p:spPr>
      </p:cxnSp>
      <p:cxnSp>
        <p:nvCxnSpPr>
          <p:cNvPr id="564" name="Google Shape;564;p17"/>
          <p:cNvCxnSpPr/>
          <p:nvPr/>
        </p:nvCxnSpPr>
        <p:spPr>
          <a:xfrm rot="10800000">
            <a:off x="200000" y="5638000"/>
            <a:ext cx="192900" cy="105600"/>
          </a:xfrm>
          <a:prstGeom prst="bentConnector3">
            <a:avLst>
              <a:gd fmla="val 50000" name="adj1"/>
            </a:avLst>
          </a:prstGeom>
          <a:noFill/>
          <a:ln cap="flat" cmpd="sng" w="19050">
            <a:solidFill>
              <a:srgbClr val="DFEBEF"/>
            </a:solidFill>
            <a:prstDash val="solid"/>
            <a:round/>
            <a:headEnd len="med" w="med" type="none"/>
            <a:tailEnd len="med" w="med" type="none"/>
          </a:ln>
        </p:spPr>
      </p:cxnSp>
      <p:cxnSp>
        <p:nvCxnSpPr>
          <p:cNvPr id="565" name="Google Shape;565;p17"/>
          <p:cNvCxnSpPr/>
          <p:nvPr/>
        </p:nvCxnSpPr>
        <p:spPr>
          <a:xfrm rot="10800000">
            <a:off x="222650" y="4416800"/>
            <a:ext cx="192900" cy="105600"/>
          </a:xfrm>
          <a:prstGeom prst="bentConnector3">
            <a:avLst>
              <a:gd fmla="val 50000" name="adj1"/>
            </a:avLst>
          </a:prstGeom>
          <a:noFill/>
          <a:ln cap="flat" cmpd="sng" w="19050">
            <a:solidFill>
              <a:srgbClr val="DFEBEF"/>
            </a:solidFill>
            <a:prstDash val="solid"/>
            <a:round/>
            <a:headEnd len="med" w="med" type="none"/>
            <a:tailEnd len="med" w="med" type="none"/>
          </a:ln>
        </p:spPr>
      </p:cxnSp>
      <p:cxnSp>
        <p:nvCxnSpPr>
          <p:cNvPr id="566" name="Google Shape;566;p17"/>
          <p:cNvCxnSpPr/>
          <p:nvPr/>
        </p:nvCxnSpPr>
        <p:spPr>
          <a:xfrm rot="10800000">
            <a:off x="200000" y="6973975"/>
            <a:ext cx="372600" cy="107700"/>
          </a:xfrm>
          <a:prstGeom prst="bentConnector3">
            <a:avLst>
              <a:gd fmla="val 50000" name="adj1"/>
            </a:avLst>
          </a:prstGeom>
          <a:noFill/>
          <a:ln cap="flat" cmpd="sng" w="19050">
            <a:solidFill>
              <a:srgbClr val="DFEBEF"/>
            </a:solidFill>
            <a:prstDash val="solid"/>
            <a:round/>
            <a:headEnd len="med" w="med" type="none"/>
            <a:tailEnd len="med" w="med" type="none"/>
          </a:ln>
        </p:spPr>
      </p:cxnSp>
      <p:pic>
        <p:nvPicPr>
          <p:cNvPr id="567" name="Google Shape;567;p17"/>
          <p:cNvPicPr preferRelativeResize="0"/>
          <p:nvPr/>
        </p:nvPicPr>
        <p:blipFill>
          <a:blip r:embed="rId7">
            <a:alphaModFix/>
          </a:blip>
          <a:stretch>
            <a:fillRect/>
          </a:stretch>
        </p:blipFill>
        <p:spPr>
          <a:xfrm>
            <a:off x="1809555" y="3494205"/>
            <a:ext cx="418200" cy="418200"/>
          </a:xfrm>
          <a:prstGeom prst="rect">
            <a:avLst/>
          </a:prstGeom>
          <a:noFill/>
          <a:ln>
            <a:noFill/>
          </a:ln>
        </p:spPr>
      </p:pic>
      <p:sp>
        <p:nvSpPr>
          <p:cNvPr id="568" name="Google Shape;568;p17"/>
          <p:cNvSpPr txBox="1"/>
          <p:nvPr/>
        </p:nvSpPr>
        <p:spPr>
          <a:xfrm>
            <a:off x="268875" y="6696171"/>
            <a:ext cx="1816200" cy="46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highlight>
                  <a:srgbClr val="EDF9F9"/>
                </a:highlight>
                <a:latin typeface="Mada"/>
                <a:ea typeface="Mada"/>
                <a:cs typeface="Mada"/>
                <a:sym typeface="Mada"/>
              </a:rPr>
              <a:t>Radiotherapy </a:t>
            </a:r>
            <a:endParaRPr b="1">
              <a:highlight>
                <a:srgbClr val="EDF9F9"/>
              </a:highlight>
              <a:latin typeface="Mada"/>
              <a:ea typeface="Mada"/>
              <a:cs typeface="Mada"/>
              <a:sym typeface="Mada"/>
            </a:endParaRPr>
          </a:p>
          <a:p>
            <a:pPr indent="0" lvl="0" marL="0" rtl="0" algn="ctr">
              <a:spcBef>
                <a:spcPts val="0"/>
              </a:spcBef>
              <a:spcAft>
                <a:spcPts val="0"/>
              </a:spcAft>
              <a:buNone/>
            </a:pPr>
            <a:r>
              <a:rPr b="1" lang="en-GB">
                <a:highlight>
                  <a:srgbClr val="EDF9F9"/>
                </a:highlight>
                <a:latin typeface="Mada"/>
                <a:ea typeface="Mada"/>
                <a:cs typeface="Mada"/>
                <a:sym typeface="Mada"/>
              </a:rPr>
              <a:t>&amp; </a:t>
            </a:r>
            <a:r>
              <a:rPr b="1" lang="en-GB">
                <a:highlight>
                  <a:srgbClr val="EDF9F9"/>
                </a:highlight>
                <a:latin typeface="Mada"/>
                <a:ea typeface="Mada"/>
                <a:cs typeface="Mada"/>
                <a:sym typeface="Mada"/>
              </a:rPr>
              <a:t>chemotherapy</a:t>
            </a:r>
            <a:endParaRPr b="1">
              <a:solidFill>
                <a:srgbClr val="FFFFFF"/>
              </a:solidFill>
              <a:highlight>
                <a:srgbClr val="EDF9F9"/>
              </a:highlight>
              <a:latin typeface="Fira Sans"/>
              <a:ea typeface="Fira Sans"/>
              <a:cs typeface="Fira Sans"/>
              <a:sym typeface="Fira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18"/>
          <p:cNvSpPr/>
          <p:nvPr/>
        </p:nvSpPr>
        <p:spPr>
          <a:xfrm flipH="1" rot="10800000">
            <a:off x="1991782" y="4278787"/>
            <a:ext cx="819300" cy="3384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74" name="Google Shape;574;p18"/>
          <p:cNvCxnSpPr>
            <a:stCxn id="573" idx="1"/>
          </p:cNvCxnSpPr>
          <p:nvPr/>
        </p:nvCxnSpPr>
        <p:spPr>
          <a:xfrm rot="10800000">
            <a:off x="826282" y="4106587"/>
            <a:ext cx="1165500" cy="3414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575" name="Google Shape;575;p18"/>
          <p:cNvSpPr txBox="1"/>
          <p:nvPr/>
        </p:nvSpPr>
        <p:spPr>
          <a:xfrm rot="-1547">
            <a:off x="2068125" y="4231197"/>
            <a:ext cx="666600" cy="43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02</a:t>
            </a:r>
            <a:endParaRPr b="1" sz="2400">
              <a:solidFill>
                <a:srgbClr val="006D77"/>
              </a:solidFill>
              <a:latin typeface="Pathway Gothic One"/>
              <a:ea typeface="Pathway Gothic One"/>
              <a:cs typeface="Pathway Gothic One"/>
              <a:sym typeface="Pathway Gothic One"/>
            </a:endParaRPr>
          </a:p>
        </p:txBody>
      </p:sp>
      <p:sp>
        <p:nvSpPr>
          <p:cNvPr id="576" name="Google Shape;576;p18"/>
          <p:cNvSpPr/>
          <p:nvPr/>
        </p:nvSpPr>
        <p:spPr>
          <a:xfrm>
            <a:off x="1991782" y="3011212"/>
            <a:ext cx="819300" cy="3384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77" name="Google Shape;577;p18"/>
          <p:cNvCxnSpPr>
            <a:stCxn id="576" idx="1"/>
          </p:cNvCxnSpPr>
          <p:nvPr/>
        </p:nvCxnSpPr>
        <p:spPr>
          <a:xfrm flipH="1">
            <a:off x="826282" y="3180412"/>
            <a:ext cx="1165500" cy="341400"/>
          </a:xfrm>
          <a:prstGeom prst="curvedConnector3">
            <a:avLst>
              <a:gd fmla="val 50000" name="adj1"/>
            </a:avLst>
          </a:prstGeom>
          <a:noFill/>
          <a:ln cap="flat" cmpd="sng" w="19050">
            <a:solidFill>
              <a:srgbClr val="9DE2DE"/>
            </a:solidFill>
            <a:prstDash val="dash"/>
            <a:round/>
            <a:headEnd len="med" w="med" type="none"/>
            <a:tailEnd len="med" w="med" type="none"/>
          </a:ln>
        </p:spPr>
      </p:cxnSp>
      <p:sp>
        <p:nvSpPr>
          <p:cNvPr id="578" name="Google Shape;578;p18"/>
          <p:cNvSpPr txBox="1"/>
          <p:nvPr/>
        </p:nvSpPr>
        <p:spPr>
          <a:xfrm flipH="1">
            <a:off x="2068132" y="2963587"/>
            <a:ext cx="666600" cy="43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01</a:t>
            </a:r>
            <a:endParaRPr b="1" sz="2400">
              <a:solidFill>
                <a:srgbClr val="006D77"/>
              </a:solidFill>
              <a:latin typeface="Pathway Gothic One"/>
              <a:ea typeface="Pathway Gothic One"/>
              <a:cs typeface="Pathway Gothic One"/>
              <a:sym typeface="Pathway Gothic One"/>
            </a:endParaRPr>
          </a:p>
        </p:txBody>
      </p:sp>
      <p:sp>
        <p:nvSpPr>
          <p:cNvPr id="579" name="Google Shape;579;p1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8"/>
          <p:cNvSpPr txBox="1"/>
          <p:nvPr/>
        </p:nvSpPr>
        <p:spPr>
          <a:xfrm>
            <a:off x="2581100" y="356500"/>
            <a:ext cx="2372700" cy="41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Renal Tumors</a:t>
            </a:r>
            <a:endParaRPr sz="2200"/>
          </a:p>
        </p:txBody>
      </p:sp>
      <p:cxnSp>
        <p:nvCxnSpPr>
          <p:cNvPr id="581" name="Google Shape;581;p18"/>
          <p:cNvCxnSpPr/>
          <p:nvPr/>
        </p:nvCxnSpPr>
        <p:spPr>
          <a:xfrm>
            <a:off x="2673350" y="756613"/>
            <a:ext cx="2066400" cy="3900"/>
          </a:xfrm>
          <a:prstGeom prst="straightConnector1">
            <a:avLst/>
          </a:prstGeom>
          <a:noFill/>
          <a:ln cap="flat" cmpd="sng" w="19050">
            <a:solidFill>
              <a:srgbClr val="83C5BE"/>
            </a:solidFill>
            <a:prstDash val="solid"/>
            <a:round/>
            <a:headEnd len="med" w="med" type="oval"/>
            <a:tailEnd len="med" w="med" type="oval"/>
          </a:ln>
        </p:spPr>
      </p:cxnSp>
      <p:grpSp>
        <p:nvGrpSpPr>
          <p:cNvPr id="582" name="Google Shape;582;p18"/>
          <p:cNvGrpSpPr/>
          <p:nvPr/>
        </p:nvGrpSpPr>
        <p:grpSpPr>
          <a:xfrm>
            <a:off x="483531" y="901490"/>
            <a:ext cx="467181" cy="476434"/>
            <a:chOff x="2410712" y="2415450"/>
            <a:chExt cx="312600" cy="312600"/>
          </a:xfrm>
        </p:grpSpPr>
        <p:sp>
          <p:nvSpPr>
            <p:cNvPr id="583" name="Google Shape;583;p1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5" name="Google Shape;585;p18"/>
          <p:cNvSpPr txBox="1"/>
          <p:nvPr/>
        </p:nvSpPr>
        <p:spPr>
          <a:xfrm>
            <a:off x="940825" y="928150"/>
            <a:ext cx="58206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1C4588"/>
                </a:solidFill>
                <a:highlight>
                  <a:srgbClr val="EDF9F9"/>
                </a:highlight>
                <a:latin typeface="Lora"/>
                <a:ea typeface="Lora"/>
                <a:cs typeface="Lora"/>
                <a:sym typeface="Lora"/>
              </a:rPr>
              <a:t>Malignant tumors:Nephroblastoma (Wilm’s tumor)</a:t>
            </a:r>
            <a:endParaRPr b="1" sz="1800">
              <a:solidFill>
                <a:srgbClr val="1C4588"/>
              </a:solidFill>
              <a:highlight>
                <a:srgbClr val="EDF9F9"/>
              </a:highlight>
              <a:latin typeface="Lora"/>
              <a:ea typeface="Lora"/>
              <a:cs typeface="Lora"/>
              <a:sym typeface="Lora"/>
            </a:endParaRPr>
          </a:p>
        </p:txBody>
      </p:sp>
      <p:sp>
        <p:nvSpPr>
          <p:cNvPr id="586" name="Google Shape;586;p18"/>
          <p:cNvSpPr txBox="1"/>
          <p:nvPr/>
        </p:nvSpPr>
        <p:spPr>
          <a:xfrm>
            <a:off x="300250" y="1402725"/>
            <a:ext cx="7205700" cy="710700"/>
          </a:xfrm>
          <a:prstGeom prst="rect">
            <a:avLst/>
          </a:prstGeom>
          <a:noFill/>
          <a:ln>
            <a:noFill/>
          </a:ln>
        </p:spPr>
        <p:txBody>
          <a:bodyPr anchorCtr="0" anchor="t" bIns="91425" lIns="91425" spcFirstLastPara="1" rIns="91425" wrap="square" tIns="91425">
            <a:noAutofit/>
          </a:bodyPr>
          <a:lstStyle/>
          <a:p>
            <a:pPr indent="-173399"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Most common childhood urological malignancy (&lt;4 years).</a:t>
            </a:r>
            <a:endParaRPr sz="1200">
              <a:solidFill>
                <a:srgbClr val="1C4588"/>
              </a:solidFill>
              <a:latin typeface="Mada"/>
              <a:ea typeface="Mada"/>
              <a:cs typeface="Mada"/>
              <a:sym typeface="Mada"/>
            </a:endParaRPr>
          </a:p>
          <a:p>
            <a:pPr indent="-173399"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Better prognosis in those presenting in 1st year of life.</a:t>
            </a:r>
            <a:endParaRPr sz="1200">
              <a:solidFill>
                <a:srgbClr val="1C4588"/>
              </a:solidFill>
              <a:latin typeface="Mada"/>
              <a:ea typeface="Mada"/>
              <a:cs typeface="Mada"/>
              <a:sym typeface="Mada"/>
            </a:endParaRPr>
          </a:p>
          <a:p>
            <a:pPr indent="-173399"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Rapid Growth -&gt;  early local spread -&gt; invasion of the renal vein.</a:t>
            </a:r>
            <a:endParaRPr sz="1200">
              <a:solidFill>
                <a:srgbClr val="1C4588"/>
              </a:solidFill>
              <a:latin typeface="Mada"/>
              <a:ea typeface="Mada"/>
              <a:cs typeface="Mada"/>
              <a:sym typeface="Mada"/>
            </a:endParaRPr>
          </a:p>
          <a:p>
            <a:pPr indent="-173399"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Invasion of the renal pelvis occurs late -&gt; hematuria not common.</a:t>
            </a:r>
            <a:endParaRPr sz="1200">
              <a:solidFill>
                <a:srgbClr val="1C4588"/>
              </a:solidFill>
              <a:latin typeface="Mada"/>
              <a:ea typeface="Mada"/>
              <a:cs typeface="Mada"/>
              <a:sym typeface="Mada"/>
            </a:endParaRPr>
          </a:p>
          <a:p>
            <a:pPr indent="-173399"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Distant metastases to the lungs, liver and bones.</a:t>
            </a:r>
            <a:endParaRPr sz="1200">
              <a:solidFill>
                <a:srgbClr val="1C4588"/>
              </a:solidFill>
              <a:latin typeface="Mada"/>
              <a:ea typeface="Mada"/>
              <a:cs typeface="Mada"/>
              <a:sym typeface="Mada"/>
            </a:endParaRPr>
          </a:p>
        </p:txBody>
      </p:sp>
      <p:sp>
        <p:nvSpPr>
          <p:cNvPr id="587" name="Google Shape;587;p18"/>
          <p:cNvSpPr txBox="1"/>
          <p:nvPr/>
        </p:nvSpPr>
        <p:spPr>
          <a:xfrm>
            <a:off x="2749550" y="3000950"/>
            <a:ext cx="2372700" cy="237900"/>
          </a:xfrm>
          <a:prstGeom prst="rect">
            <a:avLst/>
          </a:prstGeom>
          <a:noFill/>
          <a:ln>
            <a:noFill/>
          </a:ln>
        </p:spPr>
        <p:txBody>
          <a:bodyPr anchorCtr="0" anchor="t" bIns="91425" lIns="91425" spcFirstLastPara="1" rIns="91425" wrap="square" tIns="91425">
            <a:noAutofit/>
          </a:bodyPr>
          <a:lstStyle/>
          <a:p>
            <a:pPr indent="-171450"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large abdominal mass </a:t>
            </a:r>
            <a:r>
              <a:rPr b="1" lang="en-GB" sz="1200">
                <a:solidFill>
                  <a:srgbClr val="1C4588"/>
                </a:solidFill>
                <a:latin typeface="Mada"/>
                <a:ea typeface="Mada"/>
                <a:cs typeface="Mada"/>
                <a:sym typeface="Mada"/>
              </a:rPr>
              <a:t>(cardinal sign)</a:t>
            </a:r>
            <a:endParaRPr sz="1200">
              <a:latin typeface="Mada"/>
              <a:ea typeface="Mada"/>
              <a:cs typeface="Mada"/>
              <a:sym typeface="Mada"/>
            </a:endParaRPr>
          </a:p>
        </p:txBody>
      </p:sp>
      <p:sp>
        <p:nvSpPr>
          <p:cNvPr id="588" name="Google Shape;588;p18"/>
          <p:cNvSpPr txBox="1"/>
          <p:nvPr/>
        </p:nvSpPr>
        <p:spPr>
          <a:xfrm>
            <a:off x="4762988" y="7668450"/>
            <a:ext cx="1493100" cy="29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1C4588"/>
                </a:solidFill>
                <a:latin typeface="Lora"/>
                <a:ea typeface="Lora"/>
                <a:cs typeface="Lora"/>
                <a:sym typeface="Lora"/>
              </a:rPr>
              <a:t>Management: </a:t>
            </a:r>
            <a:endParaRPr b="1" sz="1200">
              <a:solidFill>
                <a:srgbClr val="1C4588"/>
              </a:solidFill>
              <a:latin typeface="Lora"/>
              <a:ea typeface="Lora"/>
              <a:cs typeface="Lora"/>
              <a:sym typeface="Lora"/>
            </a:endParaRPr>
          </a:p>
        </p:txBody>
      </p:sp>
      <p:sp>
        <p:nvSpPr>
          <p:cNvPr id="589" name="Google Shape;589;p18"/>
          <p:cNvSpPr txBox="1"/>
          <p:nvPr/>
        </p:nvSpPr>
        <p:spPr>
          <a:xfrm>
            <a:off x="4332750" y="8176725"/>
            <a:ext cx="2745000" cy="924000"/>
          </a:xfrm>
          <a:prstGeom prst="rect">
            <a:avLst/>
          </a:prstGeom>
          <a:noFill/>
          <a:ln>
            <a:noFill/>
          </a:ln>
        </p:spPr>
        <p:txBody>
          <a:bodyPr anchorCtr="0" anchor="t" bIns="91425" lIns="91425" spcFirstLastPara="1" rIns="91425" wrap="square" tIns="91425">
            <a:noAutofit/>
          </a:bodyPr>
          <a:lstStyle/>
          <a:p>
            <a:pPr indent="-171450"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Chemotherapy followed by transabdominal nephrectomy with wide excision of the mass.</a:t>
            </a:r>
            <a:endParaRPr sz="1200">
              <a:solidFill>
                <a:srgbClr val="1C4588"/>
              </a:solidFill>
              <a:latin typeface="Mada"/>
              <a:ea typeface="Mada"/>
              <a:cs typeface="Mada"/>
              <a:sym typeface="Mada"/>
            </a:endParaRPr>
          </a:p>
          <a:p>
            <a:pPr indent="-171450"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Further chemotherapy with or without radiotherapy dependent upon the histopathological features</a:t>
            </a:r>
            <a:endParaRPr sz="1200"/>
          </a:p>
        </p:txBody>
      </p:sp>
      <p:sp>
        <p:nvSpPr>
          <p:cNvPr id="590" name="Google Shape;590;p18"/>
          <p:cNvSpPr txBox="1"/>
          <p:nvPr/>
        </p:nvSpPr>
        <p:spPr>
          <a:xfrm>
            <a:off x="751525" y="7516038"/>
            <a:ext cx="2139600" cy="29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1C4588"/>
                </a:solidFill>
                <a:latin typeface="Lora"/>
                <a:ea typeface="Lora"/>
                <a:cs typeface="Lora"/>
                <a:sym typeface="Lora"/>
              </a:rPr>
              <a:t>Investigations and Markers:</a:t>
            </a:r>
            <a:endParaRPr b="1" sz="1200">
              <a:solidFill>
                <a:srgbClr val="1C4588"/>
              </a:solidFill>
              <a:latin typeface="Lora"/>
              <a:ea typeface="Lora"/>
              <a:cs typeface="Lora"/>
              <a:sym typeface="Lora"/>
            </a:endParaRPr>
          </a:p>
        </p:txBody>
      </p:sp>
      <p:sp>
        <p:nvSpPr>
          <p:cNvPr id="591" name="Google Shape;591;p18"/>
          <p:cNvSpPr txBox="1"/>
          <p:nvPr/>
        </p:nvSpPr>
        <p:spPr>
          <a:xfrm>
            <a:off x="528850" y="8182475"/>
            <a:ext cx="2931300" cy="924000"/>
          </a:xfrm>
          <a:prstGeom prst="rect">
            <a:avLst/>
          </a:prstGeom>
          <a:noFill/>
          <a:ln>
            <a:noFill/>
          </a:ln>
        </p:spPr>
        <p:txBody>
          <a:bodyPr anchorCtr="0" anchor="t" bIns="91425" lIns="91425" spcFirstLastPara="1" rIns="91425" wrap="square" tIns="91425">
            <a:noAutofit/>
          </a:bodyPr>
          <a:lstStyle/>
          <a:p>
            <a:pPr indent="-171450" lvl="0" marL="17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CT of the abdomen and chest </a:t>
            </a:r>
            <a:r>
              <a:rPr b="1" lang="en-GB" sz="1200">
                <a:solidFill>
                  <a:srgbClr val="1C4588"/>
                </a:solidFill>
                <a:latin typeface="Mada"/>
                <a:ea typeface="Mada"/>
                <a:cs typeface="Mada"/>
                <a:sym typeface="Mada"/>
              </a:rPr>
              <a:t>(Essential for diagnosis and staging)</a:t>
            </a:r>
            <a:endParaRPr b="1" sz="1200">
              <a:solidFill>
                <a:srgbClr val="1C4588"/>
              </a:solidFill>
              <a:latin typeface="Mada"/>
              <a:ea typeface="Mada"/>
              <a:cs typeface="Mada"/>
              <a:sym typeface="Mada"/>
            </a:endParaRPr>
          </a:p>
          <a:p>
            <a:pPr indent="-256199" lvl="1" marL="54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Differential diagnosis:</a:t>
            </a:r>
            <a:endParaRPr sz="1200">
              <a:solidFill>
                <a:srgbClr val="1C4588"/>
              </a:solidFill>
              <a:latin typeface="Mada"/>
              <a:ea typeface="Mada"/>
              <a:cs typeface="Mada"/>
              <a:sym typeface="Mada"/>
            </a:endParaRPr>
          </a:p>
          <a:p>
            <a:pPr indent="-346200" lvl="2" marL="99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Adrenal neuroblastoma.</a:t>
            </a:r>
            <a:endParaRPr sz="1200">
              <a:solidFill>
                <a:srgbClr val="1C4588"/>
              </a:solidFill>
              <a:latin typeface="Mada"/>
              <a:ea typeface="Mada"/>
              <a:cs typeface="Mada"/>
              <a:sym typeface="Mada"/>
            </a:endParaRPr>
          </a:p>
          <a:p>
            <a:pPr indent="-346200" lvl="2" marL="99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Hydronephrosis.</a:t>
            </a:r>
            <a:endParaRPr sz="1200">
              <a:solidFill>
                <a:srgbClr val="1C4588"/>
              </a:solidFill>
              <a:latin typeface="Mada"/>
              <a:ea typeface="Mada"/>
              <a:cs typeface="Mada"/>
              <a:sym typeface="Mada"/>
            </a:endParaRPr>
          </a:p>
          <a:p>
            <a:pPr indent="-346200" lvl="2" marL="99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Cystic kidney disease.</a:t>
            </a:r>
            <a:endParaRPr sz="1200">
              <a:solidFill>
                <a:srgbClr val="1C4588"/>
              </a:solidFill>
              <a:latin typeface="Mada"/>
              <a:ea typeface="Mada"/>
              <a:cs typeface="Mada"/>
              <a:sym typeface="Mada"/>
            </a:endParaRPr>
          </a:p>
          <a:p>
            <a:pPr indent="-171450" lvl="0" marL="17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Confirmed by biopsy</a:t>
            </a:r>
            <a:endParaRPr sz="1200">
              <a:solidFill>
                <a:srgbClr val="1C4588"/>
              </a:solidFill>
              <a:latin typeface="Mada"/>
              <a:ea typeface="Mada"/>
              <a:cs typeface="Mada"/>
              <a:sym typeface="Mada"/>
            </a:endParaRPr>
          </a:p>
          <a:p>
            <a:pPr indent="-171450" lvl="0" marL="179999"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Markers: </a:t>
            </a:r>
            <a:r>
              <a:rPr lang="en-GB" sz="1200">
                <a:solidFill>
                  <a:srgbClr val="1C4588"/>
                </a:solidFill>
                <a:latin typeface="Mada"/>
                <a:ea typeface="Mada"/>
                <a:cs typeface="Mada"/>
                <a:sym typeface="Mada"/>
              </a:rPr>
              <a:t>Serum LDH may be raised</a:t>
            </a:r>
            <a:endParaRPr sz="1200">
              <a:solidFill>
                <a:srgbClr val="1C4588"/>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p:txBody>
      </p:sp>
      <p:pic>
        <p:nvPicPr>
          <p:cNvPr id="592" name="Google Shape;592;p18"/>
          <p:cNvPicPr preferRelativeResize="0"/>
          <p:nvPr/>
        </p:nvPicPr>
        <p:blipFill>
          <a:blip r:embed="rId3">
            <a:alphaModFix/>
          </a:blip>
          <a:stretch>
            <a:fillRect/>
          </a:stretch>
        </p:blipFill>
        <p:spPr>
          <a:xfrm>
            <a:off x="5336750" y="2384526"/>
            <a:ext cx="2066400" cy="2732607"/>
          </a:xfrm>
          <a:prstGeom prst="rect">
            <a:avLst/>
          </a:prstGeom>
          <a:noFill/>
          <a:ln>
            <a:noFill/>
          </a:ln>
        </p:spPr>
      </p:pic>
      <p:sp>
        <p:nvSpPr>
          <p:cNvPr id="593" name="Google Shape;593;p18"/>
          <p:cNvSpPr/>
          <p:nvPr/>
        </p:nvSpPr>
        <p:spPr>
          <a:xfrm rot="7923033">
            <a:off x="773447" y="6008598"/>
            <a:ext cx="2090483" cy="1651894"/>
          </a:xfrm>
          <a:custGeom>
            <a:rect b="b" l="l" r="r" t="t"/>
            <a:pathLst>
              <a:path extrusionOk="0" h="165520" w="222074">
                <a:moveTo>
                  <a:pt x="83161" y="1"/>
                </a:moveTo>
                <a:cubicBezTo>
                  <a:pt x="63972" y="1"/>
                  <a:pt x="44809" y="7106"/>
                  <a:pt x="30207" y="19578"/>
                </a:cubicBezTo>
                <a:cubicBezTo>
                  <a:pt x="11049" y="36574"/>
                  <a:pt x="0" y="63300"/>
                  <a:pt x="4663" y="88483"/>
                </a:cubicBezTo>
                <a:cubicBezTo>
                  <a:pt x="9325" y="113665"/>
                  <a:pt x="31084" y="135555"/>
                  <a:pt x="56618" y="137519"/>
                </a:cubicBezTo>
                <a:cubicBezTo>
                  <a:pt x="58119" y="137635"/>
                  <a:pt x="59626" y="137687"/>
                  <a:pt x="61138" y="137687"/>
                </a:cubicBezTo>
                <a:cubicBezTo>
                  <a:pt x="76417" y="137687"/>
                  <a:pt x="92185" y="132320"/>
                  <a:pt x="106988" y="132320"/>
                </a:cubicBezTo>
                <a:cubicBezTo>
                  <a:pt x="113359" y="132320"/>
                  <a:pt x="119551" y="133314"/>
                  <a:pt x="125448" y="136158"/>
                </a:cubicBezTo>
                <a:cubicBezTo>
                  <a:pt x="137111" y="141782"/>
                  <a:pt x="144656" y="153574"/>
                  <a:pt x="155752" y="160251"/>
                </a:cubicBezTo>
                <a:cubicBezTo>
                  <a:pt x="161712" y="163837"/>
                  <a:pt x="168567" y="165520"/>
                  <a:pt x="175470" y="165520"/>
                </a:cubicBezTo>
                <a:cubicBezTo>
                  <a:pt x="189745" y="165520"/>
                  <a:pt x="204224" y="158321"/>
                  <a:pt x="211412" y="145862"/>
                </a:cubicBezTo>
                <a:cubicBezTo>
                  <a:pt x="222073" y="127377"/>
                  <a:pt x="214676" y="100796"/>
                  <a:pt x="195999" y="90478"/>
                </a:cubicBezTo>
                <a:cubicBezTo>
                  <a:pt x="186977" y="85493"/>
                  <a:pt x="176032" y="83945"/>
                  <a:pt x="168198" y="77248"/>
                </a:cubicBezTo>
                <a:cubicBezTo>
                  <a:pt x="163110" y="72900"/>
                  <a:pt x="159883" y="66822"/>
                  <a:pt x="156775" y="60895"/>
                </a:cubicBezTo>
                <a:cubicBezTo>
                  <a:pt x="143363" y="35326"/>
                  <a:pt x="134715" y="12398"/>
                  <a:pt x="105030" y="3245"/>
                </a:cubicBezTo>
                <a:cubicBezTo>
                  <a:pt x="97908" y="1049"/>
                  <a:pt x="90533" y="1"/>
                  <a:pt x="8316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8"/>
          <p:cNvSpPr/>
          <p:nvPr/>
        </p:nvSpPr>
        <p:spPr>
          <a:xfrm rot="7923033">
            <a:off x="4457322" y="6172548"/>
            <a:ext cx="2090483" cy="1651894"/>
          </a:xfrm>
          <a:custGeom>
            <a:rect b="b" l="l" r="r" t="t"/>
            <a:pathLst>
              <a:path extrusionOk="0" h="165520" w="222074">
                <a:moveTo>
                  <a:pt x="83161" y="1"/>
                </a:moveTo>
                <a:cubicBezTo>
                  <a:pt x="63972" y="1"/>
                  <a:pt x="44809" y="7106"/>
                  <a:pt x="30207" y="19578"/>
                </a:cubicBezTo>
                <a:cubicBezTo>
                  <a:pt x="11049" y="36574"/>
                  <a:pt x="0" y="63300"/>
                  <a:pt x="4663" y="88483"/>
                </a:cubicBezTo>
                <a:cubicBezTo>
                  <a:pt x="9325" y="113665"/>
                  <a:pt x="31084" y="135555"/>
                  <a:pt x="56618" y="137519"/>
                </a:cubicBezTo>
                <a:cubicBezTo>
                  <a:pt x="58119" y="137635"/>
                  <a:pt x="59626" y="137687"/>
                  <a:pt x="61138" y="137687"/>
                </a:cubicBezTo>
                <a:cubicBezTo>
                  <a:pt x="76417" y="137687"/>
                  <a:pt x="92185" y="132320"/>
                  <a:pt x="106988" y="132320"/>
                </a:cubicBezTo>
                <a:cubicBezTo>
                  <a:pt x="113359" y="132320"/>
                  <a:pt x="119551" y="133314"/>
                  <a:pt x="125448" y="136158"/>
                </a:cubicBezTo>
                <a:cubicBezTo>
                  <a:pt x="137111" y="141782"/>
                  <a:pt x="144656" y="153574"/>
                  <a:pt x="155752" y="160251"/>
                </a:cubicBezTo>
                <a:cubicBezTo>
                  <a:pt x="161712" y="163837"/>
                  <a:pt x="168567" y="165520"/>
                  <a:pt x="175470" y="165520"/>
                </a:cubicBezTo>
                <a:cubicBezTo>
                  <a:pt x="189745" y="165520"/>
                  <a:pt x="204224" y="158321"/>
                  <a:pt x="211412" y="145862"/>
                </a:cubicBezTo>
                <a:cubicBezTo>
                  <a:pt x="222073" y="127377"/>
                  <a:pt x="214676" y="100796"/>
                  <a:pt x="195999" y="90478"/>
                </a:cubicBezTo>
                <a:cubicBezTo>
                  <a:pt x="186977" y="85493"/>
                  <a:pt x="176032" y="83945"/>
                  <a:pt x="168198" y="77248"/>
                </a:cubicBezTo>
                <a:cubicBezTo>
                  <a:pt x="163110" y="72900"/>
                  <a:pt x="159883" y="66822"/>
                  <a:pt x="156775" y="60895"/>
                </a:cubicBezTo>
                <a:cubicBezTo>
                  <a:pt x="143363" y="35326"/>
                  <a:pt x="134715" y="12398"/>
                  <a:pt x="105030" y="3245"/>
                </a:cubicBezTo>
                <a:cubicBezTo>
                  <a:pt x="97908" y="1049"/>
                  <a:pt x="90533" y="1"/>
                  <a:pt x="8316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8"/>
          <p:cNvSpPr/>
          <p:nvPr/>
        </p:nvSpPr>
        <p:spPr>
          <a:xfrm>
            <a:off x="5678759" y="7193860"/>
            <a:ext cx="392290" cy="185858"/>
          </a:xfrm>
          <a:custGeom>
            <a:rect b="b" l="l" r="r" t="t"/>
            <a:pathLst>
              <a:path extrusionOk="0" h="26485" w="53228">
                <a:moveTo>
                  <a:pt x="26613" y="1"/>
                </a:moveTo>
                <a:cubicBezTo>
                  <a:pt x="19555" y="1"/>
                  <a:pt x="12785" y="1397"/>
                  <a:pt x="7794" y="3880"/>
                </a:cubicBezTo>
                <a:cubicBezTo>
                  <a:pt x="2803" y="6363"/>
                  <a:pt x="0" y="9731"/>
                  <a:pt x="0" y="13243"/>
                </a:cubicBezTo>
                <a:cubicBezTo>
                  <a:pt x="0" y="16754"/>
                  <a:pt x="2803" y="20122"/>
                  <a:pt x="7794" y="22605"/>
                </a:cubicBezTo>
                <a:cubicBezTo>
                  <a:pt x="12785" y="25088"/>
                  <a:pt x="19555" y="26484"/>
                  <a:pt x="26613" y="26484"/>
                </a:cubicBezTo>
                <a:cubicBezTo>
                  <a:pt x="33671" y="26484"/>
                  <a:pt x="40441" y="25088"/>
                  <a:pt x="45432" y="22605"/>
                </a:cubicBezTo>
                <a:cubicBezTo>
                  <a:pt x="50423" y="20122"/>
                  <a:pt x="53227" y="16754"/>
                  <a:pt x="53227" y="13243"/>
                </a:cubicBezTo>
                <a:cubicBezTo>
                  <a:pt x="53227" y="9731"/>
                  <a:pt x="50423" y="6363"/>
                  <a:pt x="45432" y="3880"/>
                </a:cubicBezTo>
                <a:cubicBezTo>
                  <a:pt x="40441" y="1397"/>
                  <a:pt x="33671" y="1"/>
                  <a:pt x="26613" y="1"/>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8"/>
          <p:cNvSpPr/>
          <p:nvPr/>
        </p:nvSpPr>
        <p:spPr>
          <a:xfrm>
            <a:off x="5101810" y="6036233"/>
            <a:ext cx="423026" cy="993283"/>
          </a:xfrm>
          <a:custGeom>
            <a:rect b="b" l="l" r="r" t="t"/>
            <a:pathLst>
              <a:path extrusionOk="0" h="107295" w="43510">
                <a:moveTo>
                  <a:pt x="21755" y="0"/>
                </a:moveTo>
                <a:cubicBezTo>
                  <a:pt x="16187" y="0"/>
                  <a:pt x="10620" y="1227"/>
                  <a:pt x="6372" y="3679"/>
                </a:cubicBezTo>
                <a:cubicBezTo>
                  <a:pt x="2124" y="6132"/>
                  <a:pt x="0" y="9345"/>
                  <a:pt x="0" y="12560"/>
                </a:cubicBezTo>
                <a:lnTo>
                  <a:pt x="0" y="95452"/>
                </a:lnTo>
                <a:lnTo>
                  <a:pt x="59" y="95452"/>
                </a:lnTo>
                <a:cubicBezTo>
                  <a:pt x="353" y="98424"/>
                  <a:pt x="2440" y="101345"/>
                  <a:pt x="6372" y="103616"/>
                </a:cubicBezTo>
                <a:cubicBezTo>
                  <a:pt x="10620" y="106068"/>
                  <a:pt x="16187" y="107294"/>
                  <a:pt x="21755" y="107294"/>
                </a:cubicBezTo>
                <a:cubicBezTo>
                  <a:pt x="27322" y="107294"/>
                  <a:pt x="32890" y="106068"/>
                  <a:pt x="37138" y="103616"/>
                </a:cubicBezTo>
                <a:cubicBezTo>
                  <a:pt x="41068" y="101346"/>
                  <a:pt x="43157" y="98424"/>
                  <a:pt x="43449" y="95452"/>
                </a:cubicBezTo>
                <a:lnTo>
                  <a:pt x="43509" y="95452"/>
                </a:lnTo>
                <a:lnTo>
                  <a:pt x="43509" y="12561"/>
                </a:lnTo>
                <a:cubicBezTo>
                  <a:pt x="43509" y="9347"/>
                  <a:pt x="41385" y="6132"/>
                  <a:pt x="37138" y="3679"/>
                </a:cubicBezTo>
                <a:cubicBezTo>
                  <a:pt x="32890" y="1227"/>
                  <a:pt x="27322" y="0"/>
                  <a:pt x="21755" y="0"/>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8"/>
          <p:cNvSpPr/>
          <p:nvPr/>
        </p:nvSpPr>
        <p:spPr>
          <a:xfrm>
            <a:off x="5101810" y="6036233"/>
            <a:ext cx="423026" cy="232558"/>
          </a:xfrm>
          <a:custGeom>
            <a:rect b="b" l="l" r="r" t="t"/>
            <a:pathLst>
              <a:path extrusionOk="0" h="25121" w="43510">
                <a:moveTo>
                  <a:pt x="21755" y="0"/>
                </a:moveTo>
                <a:cubicBezTo>
                  <a:pt x="15985" y="0"/>
                  <a:pt x="10452" y="1324"/>
                  <a:pt x="6372" y="3679"/>
                </a:cubicBezTo>
                <a:cubicBezTo>
                  <a:pt x="2292" y="6034"/>
                  <a:pt x="0" y="9229"/>
                  <a:pt x="0" y="12560"/>
                </a:cubicBezTo>
                <a:cubicBezTo>
                  <a:pt x="0" y="15891"/>
                  <a:pt x="2292" y="19086"/>
                  <a:pt x="6372" y="21441"/>
                </a:cubicBezTo>
                <a:cubicBezTo>
                  <a:pt x="10452" y="23798"/>
                  <a:pt x="15985" y="25120"/>
                  <a:pt x="21755" y="25120"/>
                </a:cubicBezTo>
                <a:cubicBezTo>
                  <a:pt x="27524" y="25120"/>
                  <a:pt x="33057" y="23798"/>
                  <a:pt x="37138" y="21441"/>
                </a:cubicBezTo>
                <a:cubicBezTo>
                  <a:pt x="41217" y="19086"/>
                  <a:pt x="43509" y="15891"/>
                  <a:pt x="43509" y="12560"/>
                </a:cubicBezTo>
                <a:cubicBezTo>
                  <a:pt x="43509" y="9229"/>
                  <a:pt x="41217" y="6034"/>
                  <a:pt x="37138" y="3679"/>
                </a:cubicBezTo>
                <a:cubicBezTo>
                  <a:pt x="33057" y="1324"/>
                  <a:pt x="27524" y="0"/>
                  <a:pt x="21755" y="0"/>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8"/>
          <p:cNvSpPr/>
          <p:nvPr/>
        </p:nvSpPr>
        <p:spPr>
          <a:xfrm>
            <a:off x="5081150" y="7101363"/>
            <a:ext cx="464337" cy="232567"/>
          </a:xfrm>
          <a:custGeom>
            <a:rect b="b" l="l" r="r" t="t"/>
            <a:pathLst>
              <a:path extrusionOk="0" h="25122" w="47759">
                <a:moveTo>
                  <a:pt x="23880" y="1"/>
                </a:moveTo>
                <a:cubicBezTo>
                  <a:pt x="18312" y="1"/>
                  <a:pt x="12745" y="1227"/>
                  <a:pt x="8497" y="3679"/>
                </a:cubicBezTo>
                <a:cubicBezTo>
                  <a:pt x="1" y="8584"/>
                  <a:pt x="1" y="16537"/>
                  <a:pt x="8497" y="21443"/>
                </a:cubicBezTo>
                <a:cubicBezTo>
                  <a:pt x="12744" y="23896"/>
                  <a:pt x="18311" y="25122"/>
                  <a:pt x="23879" y="25122"/>
                </a:cubicBezTo>
                <a:cubicBezTo>
                  <a:pt x="29447" y="25122"/>
                  <a:pt x="35015" y="23895"/>
                  <a:pt x="39263" y="21443"/>
                </a:cubicBezTo>
                <a:cubicBezTo>
                  <a:pt x="47759" y="16537"/>
                  <a:pt x="47757" y="8584"/>
                  <a:pt x="39263" y="3679"/>
                </a:cubicBezTo>
                <a:cubicBezTo>
                  <a:pt x="35015" y="1227"/>
                  <a:pt x="29447" y="1"/>
                  <a:pt x="2388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8"/>
          <p:cNvSpPr/>
          <p:nvPr/>
        </p:nvSpPr>
        <p:spPr>
          <a:xfrm>
            <a:off x="5081150" y="7101465"/>
            <a:ext cx="228625" cy="232373"/>
          </a:xfrm>
          <a:custGeom>
            <a:rect b="b" l="l" r="r" t="t"/>
            <a:pathLst>
              <a:path extrusionOk="0" h="25101" w="23515">
                <a:moveTo>
                  <a:pt x="23515" y="1"/>
                </a:moveTo>
                <a:cubicBezTo>
                  <a:pt x="18070" y="52"/>
                  <a:pt x="12652" y="1271"/>
                  <a:pt x="8497" y="3668"/>
                </a:cubicBezTo>
                <a:cubicBezTo>
                  <a:pt x="1" y="8573"/>
                  <a:pt x="1" y="16526"/>
                  <a:pt x="8497" y="21432"/>
                </a:cubicBezTo>
                <a:cubicBezTo>
                  <a:pt x="12652" y="23831"/>
                  <a:pt x="18070" y="25048"/>
                  <a:pt x="23515" y="25101"/>
                </a:cubicBezTo>
                <a:lnTo>
                  <a:pt x="2351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8"/>
          <p:cNvSpPr/>
          <p:nvPr/>
        </p:nvSpPr>
        <p:spPr>
          <a:xfrm>
            <a:off x="5101810" y="7077565"/>
            <a:ext cx="423026" cy="232558"/>
          </a:xfrm>
          <a:custGeom>
            <a:rect b="b" l="l" r="r" t="t"/>
            <a:pathLst>
              <a:path extrusionOk="0" h="25121" w="43510">
                <a:moveTo>
                  <a:pt x="21755" y="1"/>
                </a:moveTo>
                <a:cubicBezTo>
                  <a:pt x="15985" y="1"/>
                  <a:pt x="10452" y="1324"/>
                  <a:pt x="6372" y="3679"/>
                </a:cubicBezTo>
                <a:cubicBezTo>
                  <a:pt x="2292" y="6035"/>
                  <a:pt x="0" y="9230"/>
                  <a:pt x="0" y="12561"/>
                </a:cubicBezTo>
                <a:cubicBezTo>
                  <a:pt x="0" y="15892"/>
                  <a:pt x="2292" y="19086"/>
                  <a:pt x="6372" y="21443"/>
                </a:cubicBezTo>
                <a:cubicBezTo>
                  <a:pt x="10452" y="23798"/>
                  <a:pt x="15985" y="25121"/>
                  <a:pt x="21755" y="25121"/>
                </a:cubicBezTo>
                <a:cubicBezTo>
                  <a:pt x="27524" y="25121"/>
                  <a:pt x="33057" y="23798"/>
                  <a:pt x="37138" y="21443"/>
                </a:cubicBezTo>
                <a:cubicBezTo>
                  <a:pt x="41217" y="19086"/>
                  <a:pt x="43509" y="15892"/>
                  <a:pt x="43509" y="12561"/>
                </a:cubicBezTo>
                <a:cubicBezTo>
                  <a:pt x="43509" y="9230"/>
                  <a:pt x="41217" y="6035"/>
                  <a:pt x="37138" y="3679"/>
                </a:cubicBezTo>
                <a:cubicBezTo>
                  <a:pt x="33057" y="1324"/>
                  <a:pt x="27524" y="1"/>
                  <a:pt x="2175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8"/>
          <p:cNvSpPr/>
          <p:nvPr/>
        </p:nvSpPr>
        <p:spPr>
          <a:xfrm>
            <a:off x="5242813" y="6881036"/>
            <a:ext cx="141793" cy="351591"/>
          </a:xfrm>
          <a:custGeom>
            <a:rect b="b" l="l" r="r" t="t"/>
            <a:pathLst>
              <a:path extrusionOk="0" h="37979" w="14584">
                <a:moveTo>
                  <a:pt x="7252" y="1"/>
                </a:moveTo>
                <a:cubicBezTo>
                  <a:pt x="5396" y="1"/>
                  <a:pt x="3540" y="410"/>
                  <a:pt x="2124" y="1227"/>
                </a:cubicBezTo>
                <a:cubicBezTo>
                  <a:pt x="708" y="2045"/>
                  <a:pt x="1" y="3117"/>
                  <a:pt x="1" y="4188"/>
                </a:cubicBezTo>
                <a:lnTo>
                  <a:pt x="1" y="33793"/>
                </a:lnTo>
                <a:cubicBezTo>
                  <a:pt x="1" y="34864"/>
                  <a:pt x="708" y="35935"/>
                  <a:pt x="2125" y="36753"/>
                </a:cubicBezTo>
                <a:cubicBezTo>
                  <a:pt x="3541" y="37570"/>
                  <a:pt x="5397" y="37979"/>
                  <a:pt x="7252" y="37979"/>
                </a:cubicBezTo>
                <a:cubicBezTo>
                  <a:pt x="9108" y="37979"/>
                  <a:pt x="10964" y="37570"/>
                  <a:pt x="12380" y="36753"/>
                </a:cubicBezTo>
                <a:cubicBezTo>
                  <a:pt x="13908" y="35871"/>
                  <a:pt x="14583" y="34694"/>
                  <a:pt x="14461" y="33538"/>
                </a:cubicBezTo>
                <a:lnTo>
                  <a:pt x="14461" y="4442"/>
                </a:lnTo>
                <a:cubicBezTo>
                  <a:pt x="14582" y="3286"/>
                  <a:pt x="13908" y="2109"/>
                  <a:pt x="12379" y="1227"/>
                </a:cubicBezTo>
                <a:cubicBezTo>
                  <a:pt x="10963" y="410"/>
                  <a:pt x="9107" y="1"/>
                  <a:pt x="7252"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8"/>
          <p:cNvSpPr/>
          <p:nvPr/>
        </p:nvSpPr>
        <p:spPr>
          <a:xfrm>
            <a:off x="5242813" y="6887488"/>
            <a:ext cx="133918" cy="345138"/>
          </a:xfrm>
          <a:custGeom>
            <a:rect b="b" l="l" r="r" t="t"/>
            <a:pathLst>
              <a:path extrusionOk="0" h="37282" w="13774">
                <a:moveTo>
                  <a:pt x="3248" y="1"/>
                </a:moveTo>
                <a:cubicBezTo>
                  <a:pt x="2860" y="147"/>
                  <a:pt x="2484" y="324"/>
                  <a:pt x="2124" y="530"/>
                </a:cubicBezTo>
                <a:cubicBezTo>
                  <a:pt x="708" y="1348"/>
                  <a:pt x="1" y="2420"/>
                  <a:pt x="1" y="3491"/>
                </a:cubicBezTo>
                <a:lnTo>
                  <a:pt x="1" y="33096"/>
                </a:lnTo>
                <a:cubicBezTo>
                  <a:pt x="1" y="34167"/>
                  <a:pt x="708" y="35239"/>
                  <a:pt x="2125" y="36056"/>
                </a:cubicBezTo>
                <a:cubicBezTo>
                  <a:pt x="3541" y="36873"/>
                  <a:pt x="5397" y="37282"/>
                  <a:pt x="7252" y="37282"/>
                </a:cubicBezTo>
                <a:cubicBezTo>
                  <a:pt x="9108" y="37282"/>
                  <a:pt x="10964" y="36873"/>
                  <a:pt x="12380" y="36056"/>
                </a:cubicBezTo>
                <a:cubicBezTo>
                  <a:pt x="12493" y="35991"/>
                  <a:pt x="12591" y="35921"/>
                  <a:pt x="12695" y="35852"/>
                </a:cubicBezTo>
                <a:cubicBezTo>
                  <a:pt x="13368" y="35300"/>
                  <a:pt x="13774" y="34912"/>
                  <a:pt x="13774" y="34911"/>
                </a:cubicBezTo>
                <a:lnTo>
                  <a:pt x="13774" y="34911"/>
                </a:lnTo>
                <a:cubicBezTo>
                  <a:pt x="12815" y="35583"/>
                  <a:pt x="11026" y="35935"/>
                  <a:pt x="9211" y="35935"/>
                </a:cubicBezTo>
                <a:cubicBezTo>
                  <a:pt x="6877" y="35935"/>
                  <a:pt x="4500" y="35354"/>
                  <a:pt x="3790" y="34123"/>
                </a:cubicBezTo>
                <a:cubicBezTo>
                  <a:pt x="2932" y="32638"/>
                  <a:pt x="3248" y="27140"/>
                  <a:pt x="3248" y="21254"/>
                </a:cubicBezTo>
                <a:lnTo>
                  <a:pt x="3248"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8"/>
          <p:cNvSpPr/>
          <p:nvPr/>
        </p:nvSpPr>
        <p:spPr>
          <a:xfrm>
            <a:off x="5242813" y="6881036"/>
            <a:ext cx="141773" cy="148268"/>
          </a:xfrm>
          <a:custGeom>
            <a:rect b="b" l="l" r="r" t="t"/>
            <a:pathLst>
              <a:path extrusionOk="0" h="16016" w="14582">
                <a:moveTo>
                  <a:pt x="7252" y="1"/>
                </a:moveTo>
                <a:cubicBezTo>
                  <a:pt x="5397" y="1"/>
                  <a:pt x="3541" y="410"/>
                  <a:pt x="2125" y="1227"/>
                </a:cubicBezTo>
                <a:cubicBezTo>
                  <a:pt x="708" y="2045"/>
                  <a:pt x="1" y="3117"/>
                  <a:pt x="1" y="4188"/>
                </a:cubicBezTo>
                <a:lnTo>
                  <a:pt x="1" y="15298"/>
                </a:lnTo>
                <a:cubicBezTo>
                  <a:pt x="2344" y="15776"/>
                  <a:pt x="4798" y="16015"/>
                  <a:pt x="7252" y="16015"/>
                </a:cubicBezTo>
                <a:cubicBezTo>
                  <a:pt x="9691" y="16015"/>
                  <a:pt x="12130" y="15779"/>
                  <a:pt x="14461" y="15307"/>
                </a:cubicBezTo>
                <a:lnTo>
                  <a:pt x="14461" y="4442"/>
                </a:lnTo>
                <a:cubicBezTo>
                  <a:pt x="14582" y="3286"/>
                  <a:pt x="13908" y="2109"/>
                  <a:pt x="12380" y="1227"/>
                </a:cubicBezTo>
                <a:cubicBezTo>
                  <a:pt x="10964" y="410"/>
                  <a:pt x="9108" y="1"/>
                  <a:pt x="7252"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8"/>
          <p:cNvSpPr/>
          <p:nvPr/>
        </p:nvSpPr>
        <p:spPr>
          <a:xfrm>
            <a:off x="5242813" y="6887488"/>
            <a:ext cx="31579" cy="139770"/>
          </a:xfrm>
          <a:custGeom>
            <a:rect b="b" l="l" r="r" t="t"/>
            <a:pathLst>
              <a:path extrusionOk="0" h="15098" w="3248">
                <a:moveTo>
                  <a:pt x="3248" y="1"/>
                </a:moveTo>
                <a:lnTo>
                  <a:pt x="3248" y="1"/>
                </a:lnTo>
                <a:cubicBezTo>
                  <a:pt x="2860" y="147"/>
                  <a:pt x="2484" y="324"/>
                  <a:pt x="2124" y="530"/>
                </a:cubicBezTo>
                <a:cubicBezTo>
                  <a:pt x="708" y="1348"/>
                  <a:pt x="1" y="2420"/>
                  <a:pt x="1" y="3491"/>
                </a:cubicBezTo>
                <a:lnTo>
                  <a:pt x="1" y="14602"/>
                </a:lnTo>
                <a:cubicBezTo>
                  <a:pt x="1063" y="14818"/>
                  <a:pt x="2149" y="14980"/>
                  <a:pt x="3247" y="15098"/>
                </a:cubicBezTo>
                <a:lnTo>
                  <a:pt x="3248" y="1"/>
                </a:lnTo>
                <a:close/>
              </a:path>
            </a:pathLst>
          </a:custGeom>
          <a:solidFill>
            <a:srgbClr val="76D3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8"/>
          <p:cNvSpPr/>
          <p:nvPr/>
        </p:nvSpPr>
        <p:spPr>
          <a:xfrm>
            <a:off x="5242813" y="6759838"/>
            <a:ext cx="31579" cy="267431"/>
          </a:xfrm>
          <a:custGeom>
            <a:rect b="b" l="l" r="r" t="t"/>
            <a:pathLst>
              <a:path extrusionOk="0" h="28888" w="3248">
                <a:moveTo>
                  <a:pt x="3248" y="1"/>
                </a:moveTo>
                <a:lnTo>
                  <a:pt x="3248" y="1"/>
                </a:lnTo>
                <a:cubicBezTo>
                  <a:pt x="2860" y="148"/>
                  <a:pt x="2484" y="326"/>
                  <a:pt x="2124" y="532"/>
                </a:cubicBezTo>
                <a:cubicBezTo>
                  <a:pt x="708" y="1349"/>
                  <a:pt x="1" y="2420"/>
                  <a:pt x="1" y="3492"/>
                </a:cubicBezTo>
                <a:lnTo>
                  <a:pt x="1" y="28391"/>
                </a:lnTo>
                <a:cubicBezTo>
                  <a:pt x="1063" y="28608"/>
                  <a:pt x="2149" y="28769"/>
                  <a:pt x="3247" y="28888"/>
                </a:cubicBezTo>
                <a:lnTo>
                  <a:pt x="3248"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8"/>
          <p:cNvSpPr/>
          <p:nvPr/>
        </p:nvSpPr>
        <p:spPr>
          <a:xfrm>
            <a:off x="5242813" y="6716618"/>
            <a:ext cx="141793" cy="241973"/>
          </a:xfrm>
          <a:custGeom>
            <a:rect b="b" l="l" r="r" t="t"/>
            <a:pathLst>
              <a:path extrusionOk="0" h="26138" w="14584">
                <a:moveTo>
                  <a:pt x="7252" y="1"/>
                </a:moveTo>
                <a:cubicBezTo>
                  <a:pt x="5396" y="1"/>
                  <a:pt x="3540" y="410"/>
                  <a:pt x="2124" y="1227"/>
                </a:cubicBezTo>
                <a:cubicBezTo>
                  <a:pt x="708" y="2045"/>
                  <a:pt x="1" y="3117"/>
                  <a:pt x="1" y="4188"/>
                </a:cubicBezTo>
                <a:lnTo>
                  <a:pt x="1" y="21950"/>
                </a:lnTo>
                <a:cubicBezTo>
                  <a:pt x="1" y="23022"/>
                  <a:pt x="708" y="24093"/>
                  <a:pt x="2125" y="24912"/>
                </a:cubicBezTo>
                <a:cubicBezTo>
                  <a:pt x="3541" y="25729"/>
                  <a:pt x="5397" y="26138"/>
                  <a:pt x="7252" y="26138"/>
                </a:cubicBezTo>
                <a:cubicBezTo>
                  <a:pt x="9108" y="26138"/>
                  <a:pt x="10964" y="25729"/>
                  <a:pt x="12380" y="24912"/>
                </a:cubicBezTo>
                <a:cubicBezTo>
                  <a:pt x="13908" y="24028"/>
                  <a:pt x="14583" y="22851"/>
                  <a:pt x="14461" y="21697"/>
                </a:cubicBezTo>
                <a:lnTo>
                  <a:pt x="14461" y="4442"/>
                </a:lnTo>
                <a:cubicBezTo>
                  <a:pt x="14582" y="3287"/>
                  <a:pt x="13908" y="2110"/>
                  <a:pt x="12379" y="1227"/>
                </a:cubicBezTo>
                <a:cubicBezTo>
                  <a:pt x="10963" y="410"/>
                  <a:pt x="9107" y="1"/>
                  <a:pt x="7252"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8"/>
          <p:cNvSpPr/>
          <p:nvPr/>
        </p:nvSpPr>
        <p:spPr>
          <a:xfrm>
            <a:off x="5242813" y="6759838"/>
            <a:ext cx="31579" cy="192306"/>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8"/>
          <p:cNvSpPr/>
          <p:nvPr/>
        </p:nvSpPr>
        <p:spPr>
          <a:xfrm>
            <a:off x="5119825" y="6658486"/>
            <a:ext cx="386956" cy="193797"/>
          </a:xfrm>
          <a:custGeom>
            <a:rect b="b" l="l" r="r" t="t"/>
            <a:pathLst>
              <a:path extrusionOk="0" h="20934" w="39800">
                <a:moveTo>
                  <a:pt x="19901" y="1"/>
                </a:moveTo>
                <a:cubicBezTo>
                  <a:pt x="15262" y="1"/>
                  <a:pt x="10623" y="1023"/>
                  <a:pt x="7083" y="3066"/>
                </a:cubicBezTo>
                <a:cubicBezTo>
                  <a:pt x="3" y="7154"/>
                  <a:pt x="0" y="13781"/>
                  <a:pt x="7076" y="17869"/>
                </a:cubicBezTo>
                <a:cubicBezTo>
                  <a:pt x="10613" y="19912"/>
                  <a:pt x="15252" y="20934"/>
                  <a:pt x="19891" y="20934"/>
                </a:cubicBezTo>
                <a:cubicBezTo>
                  <a:pt x="24531" y="20934"/>
                  <a:pt x="29171" y="19912"/>
                  <a:pt x="32713" y="17869"/>
                </a:cubicBezTo>
                <a:cubicBezTo>
                  <a:pt x="39796" y="13782"/>
                  <a:pt x="39799" y="7154"/>
                  <a:pt x="32720" y="3066"/>
                </a:cubicBezTo>
                <a:cubicBezTo>
                  <a:pt x="29180" y="1023"/>
                  <a:pt x="24540" y="1"/>
                  <a:pt x="19901"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18"/>
          <p:cNvSpPr/>
          <p:nvPr/>
        </p:nvSpPr>
        <p:spPr>
          <a:xfrm>
            <a:off x="5119825" y="6643814"/>
            <a:ext cx="386956" cy="193797"/>
          </a:xfrm>
          <a:custGeom>
            <a:rect b="b" l="l" r="r" t="t"/>
            <a:pathLst>
              <a:path extrusionOk="0" h="20934" w="39800">
                <a:moveTo>
                  <a:pt x="19902" y="1"/>
                </a:moveTo>
                <a:cubicBezTo>
                  <a:pt x="15262" y="1"/>
                  <a:pt x="10623" y="1023"/>
                  <a:pt x="7083" y="3067"/>
                </a:cubicBezTo>
                <a:cubicBezTo>
                  <a:pt x="3" y="7153"/>
                  <a:pt x="0" y="13781"/>
                  <a:pt x="7076" y="17868"/>
                </a:cubicBezTo>
                <a:cubicBezTo>
                  <a:pt x="10613" y="19912"/>
                  <a:pt x="15252" y="20934"/>
                  <a:pt x="19891" y="20934"/>
                </a:cubicBezTo>
                <a:cubicBezTo>
                  <a:pt x="24531" y="20934"/>
                  <a:pt x="29171" y="19912"/>
                  <a:pt x="32713" y="17868"/>
                </a:cubicBezTo>
                <a:cubicBezTo>
                  <a:pt x="39796" y="13781"/>
                  <a:pt x="39799" y="7153"/>
                  <a:pt x="32720" y="3067"/>
                </a:cubicBezTo>
                <a:cubicBezTo>
                  <a:pt x="29181" y="1023"/>
                  <a:pt x="24541" y="1"/>
                  <a:pt x="1990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8"/>
          <p:cNvSpPr/>
          <p:nvPr/>
        </p:nvSpPr>
        <p:spPr>
          <a:xfrm>
            <a:off x="5137024" y="6063466"/>
            <a:ext cx="352538" cy="761466"/>
          </a:xfrm>
          <a:custGeom>
            <a:rect b="b" l="l" r="r" t="t"/>
            <a:pathLst>
              <a:path extrusionOk="0" h="82254" w="36260">
                <a:moveTo>
                  <a:pt x="18133" y="1"/>
                </a:moveTo>
                <a:cubicBezTo>
                  <a:pt x="13493" y="1"/>
                  <a:pt x="8854" y="940"/>
                  <a:pt x="5314" y="2817"/>
                </a:cubicBezTo>
                <a:cubicBezTo>
                  <a:pt x="1773" y="4696"/>
                  <a:pt x="3" y="7158"/>
                  <a:pt x="2" y="9618"/>
                </a:cubicBezTo>
                <a:lnTo>
                  <a:pt x="2" y="71787"/>
                </a:lnTo>
                <a:cubicBezTo>
                  <a:pt x="0" y="74466"/>
                  <a:pt x="1768" y="77145"/>
                  <a:pt x="5307" y="79189"/>
                </a:cubicBezTo>
                <a:cubicBezTo>
                  <a:pt x="8844" y="81232"/>
                  <a:pt x="13483" y="82254"/>
                  <a:pt x="18123" y="82254"/>
                </a:cubicBezTo>
                <a:cubicBezTo>
                  <a:pt x="22762" y="82254"/>
                  <a:pt x="27403" y="81232"/>
                  <a:pt x="30944" y="79189"/>
                </a:cubicBezTo>
                <a:cubicBezTo>
                  <a:pt x="34486" y="77145"/>
                  <a:pt x="36257" y="74466"/>
                  <a:pt x="36259" y="71787"/>
                </a:cubicBezTo>
                <a:lnTo>
                  <a:pt x="36259" y="9619"/>
                </a:lnTo>
                <a:cubicBezTo>
                  <a:pt x="36260" y="7156"/>
                  <a:pt x="34492" y="4696"/>
                  <a:pt x="30951" y="2817"/>
                </a:cubicBezTo>
                <a:cubicBezTo>
                  <a:pt x="27412" y="940"/>
                  <a:pt x="22772" y="1"/>
                  <a:pt x="1813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8"/>
          <p:cNvSpPr/>
          <p:nvPr/>
        </p:nvSpPr>
        <p:spPr>
          <a:xfrm>
            <a:off x="5137034" y="6063466"/>
            <a:ext cx="352528" cy="205322"/>
          </a:xfrm>
          <a:custGeom>
            <a:rect b="b" l="l" r="r" t="t"/>
            <a:pathLst>
              <a:path extrusionOk="0" h="22179" w="36259">
                <a:moveTo>
                  <a:pt x="18132" y="1"/>
                </a:moveTo>
                <a:cubicBezTo>
                  <a:pt x="13492" y="1"/>
                  <a:pt x="8853" y="940"/>
                  <a:pt x="5313" y="2817"/>
                </a:cubicBezTo>
                <a:cubicBezTo>
                  <a:pt x="1772" y="4696"/>
                  <a:pt x="2" y="7158"/>
                  <a:pt x="1" y="9618"/>
                </a:cubicBezTo>
                <a:lnTo>
                  <a:pt x="1" y="16561"/>
                </a:lnTo>
                <a:cubicBezTo>
                  <a:pt x="790" y="17246"/>
                  <a:pt x="1703" y="17896"/>
                  <a:pt x="2749" y="18499"/>
                </a:cubicBezTo>
                <a:cubicBezTo>
                  <a:pt x="6997" y="20952"/>
                  <a:pt x="12564" y="22179"/>
                  <a:pt x="18132" y="22179"/>
                </a:cubicBezTo>
                <a:cubicBezTo>
                  <a:pt x="23699" y="22179"/>
                  <a:pt x="29267" y="20952"/>
                  <a:pt x="33515" y="18499"/>
                </a:cubicBezTo>
                <a:cubicBezTo>
                  <a:pt x="34559" y="17897"/>
                  <a:pt x="35471" y="17247"/>
                  <a:pt x="36258" y="16564"/>
                </a:cubicBezTo>
                <a:lnTo>
                  <a:pt x="36258" y="9619"/>
                </a:lnTo>
                <a:cubicBezTo>
                  <a:pt x="36259" y="7156"/>
                  <a:pt x="34491" y="4696"/>
                  <a:pt x="30950" y="2817"/>
                </a:cubicBezTo>
                <a:cubicBezTo>
                  <a:pt x="27411" y="940"/>
                  <a:pt x="22771" y="1"/>
                  <a:pt x="18132"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8"/>
          <p:cNvSpPr/>
          <p:nvPr/>
        </p:nvSpPr>
        <p:spPr>
          <a:xfrm>
            <a:off x="5137024" y="6114174"/>
            <a:ext cx="274252" cy="710735"/>
          </a:xfrm>
          <a:custGeom>
            <a:rect b="b" l="l" r="r" t="t"/>
            <a:pathLst>
              <a:path extrusionOk="0" h="76774" w="28208">
                <a:moveTo>
                  <a:pt x="1787" y="1"/>
                </a:moveTo>
                <a:cubicBezTo>
                  <a:pt x="610" y="1307"/>
                  <a:pt x="3" y="2722"/>
                  <a:pt x="2" y="4140"/>
                </a:cubicBezTo>
                <a:lnTo>
                  <a:pt x="2" y="66309"/>
                </a:lnTo>
                <a:cubicBezTo>
                  <a:pt x="0" y="68988"/>
                  <a:pt x="1768" y="71667"/>
                  <a:pt x="5307" y="73711"/>
                </a:cubicBezTo>
                <a:cubicBezTo>
                  <a:pt x="8843" y="75753"/>
                  <a:pt x="13478" y="76774"/>
                  <a:pt x="18115" y="76774"/>
                </a:cubicBezTo>
                <a:cubicBezTo>
                  <a:pt x="21639" y="76774"/>
                  <a:pt x="25163" y="76184"/>
                  <a:pt x="28207" y="75006"/>
                </a:cubicBezTo>
                <a:lnTo>
                  <a:pt x="28207" y="75006"/>
                </a:lnTo>
                <a:cubicBezTo>
                  <a:pt x="26355" y="75441"/>
                  <a:pt x="24609" y="75638"/>
                  <a:pt x="22977" y="75638"/>
                </a:cubicBezTo>
                <a:cubicBezTo>
                  <a:pt x="13385" y="75638"/>
                  <a:pt x="7733" y="68847"/>
                  <a:pt x="7733" y="63916"/>
                </a:cubicBezTo>
                <a:lnTo>
                  <a:pt x="7733" y="7695"/>
                </a:lnTo>
                <a:lnTo>
                  <a:pt x="1787" y="1"/>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8"/>
          <p:cNvSpPr/>
          <p:nvPr/>
        </p:nvSpPr>
        <p:spPr>
          <a:xfrm>
            <a:off x="5119825" y="6063466"/>
            <a:ext cx="386956" cy="178077"/>
          </a:xfrm>
          <a:custGeom>
            <a:rect b="b" l="l" r="r" t="t"/>
            <a:pathLst>
              <a:path extrusionOk="0" h="19236" w="39800">
                <a:moveTo>
                  <a:pt x="19902" y="1"/>
                </a:moveTo>
                <a:cubicBezTo>
                  <a:pt x="15262" y="1"/>
                  <a:pt x="10623" y="940"/>
                  <a:pt x="7083" y="2817"/>
                </a:cubicBezTo>
                <a:cubicBezTo>
                  <a:pt x="3" y="6574"/>
                  <a:pt x="0" y="12663"/>
                  <a:pt x="7076" y="16419"/>
                </a:cubicBezTo>
                <a:cubicBezTo>
                  <a:pt x="10613" y="18297"/>
                  <a:pt x="15252" y="19235"/>
                  <a:pt x="19891" y="19235"/>
                </a:cubicBezTo>
                <a:cubicBezTo>
                  <a:pt x="24531" y="19235"/>
                  <a:pt x="29171" y="18297"/>
                  <a:pt x="32713" y="16419"/>
                </a:cubicBezTo>
                <a:cubicBezTo>
                  <a:pt x="39796" y="12663"/>
                  <a:pt x="39799" y="6574"/>
                  <a:pt x="32720" y="2817"/>
                </a:cubicBezTo>
                <a:cubicBezTo>
                  <a:pt x="29181" y="940"/>
                  <a:pt x="24541" y="1"/>
                  <a:pt x="1990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8"/>
          <p:cNvSpPr/>
          <p:nvPr/>
        </p:nvSpPr>
        <p:spPr>
          <a:xfrm>
            <a:off x="5207560" y="5984747"/>
            <a:ext cx="211523" cy="225902"/>
          </a:xfrm>
          <a:custGeom>
            <a:rect b="b" l="l" r="r" t="t"/>
            <a:pathLst>
              <a:path extrusionOk="0" h="24402" w="21756">
                <a:moveTo>
                  <a:pt x="10877" y="1"/>
                </a:moveTo>
                <a:cubicBezTo>
                  <a:pt x="8093" y="1"/>
                  <a:pt x="5310" y="614"/>
                  <a:pt x="3186" y="1841"/>
                </a:cubicBezTo>
                <a:cubicBezTo>
                  <a:pt x="1063" y="3066"/>
                  <a:pt x="0" y="4674"/>
                  <a:pt x="0" y="6280"/>
                </a:cubicBezTo>
                <a:lnTo>
                  <a:pt x="0" y="18122"/>
                </a:lnTo>
                <a:cubicBezTo>
                  <a:pt x="0" y="19729"/>
                  <a:pt x="1062" y="21337"/>
                  <a:pt x="3186" y="22563"/>
                </a:cubicBezTo>
                <a:cubicBezTo>
                  <a:pt x="5310" y="23789"/>
                  <a:pt x="8093" y="24401"/>
                  <a:pt x="10877" y="24401"/>
                </a:cubicBezTo>
                <a:cubicBezTo>
                  <a:pt x="13661" y="24401"/>
                  <a:pt x="16445" y="23789"/>
                  <a:pt x="18569" y="22563"/>
                </a:cubicBezTo>
                <a:cubicBezTo>
                  <a:pt x="20692" y="21337"/>
                  <a:pt x="21755" y="19729"/>
                  <a:pt x="21755" y="18122"/>
                </a:cubicBezTo>
                <a:lnTo>
                  <a:pt x="21755" y="6280"/>
                </a:lnTo>
                <a:cubicBezTo>
                  <a:pt x="21755" y="4674"/>
                  <a:pt x="20692" y="3066"/>
                  <a:pt x="18569" y="1841"/>
                </a:cubicBezTo>
                <a:cubicBezTo>
                  <a:pt x="16445" y="614"/>
                  <a:pt x="13661" y="1"/>
                  <a:pt x="10877"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8"/>
          <p:cNvSpPr/>
          <p:nvPr/>
        </p:nvSpPr>
        <p:spPr>
          <a:xfrm>
            <a:off x="5207560" y="6010499"/>
            <a:ext cx="195286" cy="200156"/>
          </a:xfrm>
          <a:custGeom>
            <a:rect b="b" l="l" r="r" t="t"/>
            <a:pathLst>
              <a:path extrusionOk="0" h="21621" w="20086">
                <a:moveTo>
                  <a:pt x="1846" y="1"/>
                </a:moveTo>
                <a:cubicBezTo>
                  <a:pt x="619" y="1056"/>
                  <a:pt x="0" y="2277"/>
                  <a:pt x="0" y="3499"/>
                </a:cubicBezTo>
                <a:lnTo>
                  <a:pt x="0" y="15340"/>
                </a:lnTo>
                <a:cubicBezTo>
                  <a:pt x="0" y="16947"/>
                  <a:pt x="1062" y="18555"/>
                  <a:pt x="3186" y="19781"/>
                </a:cubicBezTo>
                <a:cubicBezTo>
                  <a:pt x="5310" y="21007"/>
                  <a:pt x="8093" y="21620"/>
                  <a:pt x="10877" y="21620"/>
                </a:cubicBezTo>
                <a:cubicBezTo>
                  <a:pt x="13661" y="21620"/>
                  <a:pt x="16445" y="21007"/>
                  <a:pt x="18569" y="19781"/>
                </a:cubicBezTo>
                <a:cubicBezTo>
                  <a:pt x="19114" y="19469"/>
                  <a:pt x="19622" y="19099"/>
                  <a:pt x="20085" y="18676"/>
                </a:cubicBezTo>
                <a:lnTo>
                  <a:pt x="20085" y="18676"/>
                </a:lnTo>
                <a:cubicBezTo>
                  <a:pt x="17873" y="19935"/>
                  <a:pt x="15417" y="20450"/>
                  <a:pt x="13100" y="20450"/>
                </a:cubicBezTo>
                <a:cubicBezTo>
                  <a:pt x="8193" y="20450"/>
                  <a:pt x="3914" y="18139"/>
                  <a:pt x="3914" y="15680"/>
                </a:cubicBezTo>
                <a:lnTo>
                  <a:pt x="3914" y="6459"/>
                </a:lnTo>
                <a:lnTo>
                  <a:pt x="1846"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8"/>
          <p:cNvSpPr/>
          <p:nvPr/>
        </p:nvSpPr>
        <p:spPr>
          <a:xfrm>
            <a:off x="5197225" y="5984747"/>
            <a:ext cx="232173" cy="116283"/>
          </a:xfrm>
          <a:custGeom>
            <a:rect b="b" l="l" r="r" t="t"/>
            <a:pathLst>
              <a:path extrusionOk="0" h="12561" w="23880">
                <a:moveTo>
                  <a:pt x="11940" y="1"/>
                </a:moveTo>
                <a:cubicBezTo>
                  <a:pt x="9156" y="1"/>
                  <a:pt x="6373" y="614"/>
                  <a:pt x="4249" y="1841"/>
                </a:cubicBezTo>
                <a:cubicBezTo>
                  <a:pt x="1" y="4292"/>
                  <a:pt x="1" y="8269"/>
                  <a:pt x="4249" y="10722"/>
                </a:cubicBezTo>
                <a:cubicBezTo>
                  <a:pt x="6374" y="11948"/>
                  <a:pt x="9158" y="12561"/>
                  <a:pt x="11942" y="12561"/>
                </a:cubicBezTo>
                <a:cubicBezTo>
                  <a:pt x="14725" y="12561"/>
                  <a:pt x="17508" y="11948"/>
                  <a:pt x="19632" y="10722"/>
                </a:cubicBezTo>
                <a:cubicBezTo>
                  <a:pt x="23880" y="8269"/>
                  <a:pt x="23880" y="4292"/>
                  <a:pt x="19632" y="1841"/>
                </a:cubicBezTo>
                <a:cubicBezTo>
                  <a:pt x="17508" y="614"/>
                  <a:pt x="14724" y="1"/>
                  <a:pt x="1194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8"/>
          <p:cNvSpPr/>
          <p:nvPr/>
        </p:nvSpPr>
        <p:spPr>
          <a:xfrm>
            <a:off x="5263444" y="5905862"/>
            <a:ext cx="99733" cy="164441"/>
          </a:xfrm>
          <a:custGeom>
            <a:rect b="b" l="l" r="r" t="t"/>
            <a:pathLst>
              <a:path extrusionOk="0" h="17763" w="10258">
                <a:moveTo>
                  <a:pt x="5129" y="0"/>
                </a:moveTo>
                <a:cubicBezTo>
                  <a:pt x="3817" y="0"/>
                  <a:pt x="2505" y="289"/>
                  <a:pt x="1504" y="868"/>
                </a:cubicBezTo>
                <a:cubicBezTo>
                  <a:pt x="500" y="1446"/>
                  <a:pt x="0" y="2205"/>
                  <a:pt x="2" y="2965"/>
                </a:cubicBezTo>
                <a:lnTo>
                  <a:pt x="2" y="14799"/>
                </a:lnTo>
                <a:cubicBezTo>
                  <a:pt x="0" y="15558"/>
                  <a:pt x="501" y="16318"/>
                  <a:pt x="1504" y="16896"/>
                </a:cubicBezTo>
                <a:cubicBezTo>
                  <a:pt x="2505" y="17474"/>
                  <a:pt x="3817" y="17763"/>
                  <a:pt x="5130" y="17763"/>
                </a:cubicBezTo>
                <a:cubicBezTo>
                  <a:pt x="6442" y="17763"/>
                  <a:pt x="7754" y="17474"/>
                  <a:pt x="8755" y="16896"/>
                </a:cubicBezTo>
                <a:cubicBezTo>
                  <a:pt x="9756" y="16318"/>
                  <a:pt x="10257" y="15560"/>
                  <a:pt x="10257" y="14802"/>
                </a:cubicBezTo>
                <a:lnTo>
                  <a:pt x="10257" y="2965"/>
                </a:lnTo>
                <a:cubicBezTo>
                  <a:pt x="10258" y="2205"/>
                  <a:pt x="9758" y="1448"/>
                  <a:pt x="8755" y="868"/>
                </a:cubicBezTo>
                <a:cubicBezTo>
                  <a:pt x="7753" y="289"/>
                  <a:pt x="6441" y="0"/>
                  <a:pt x="5129"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8"/>
          <p:cNvSpPr/>
          <p:nvPr/>
        </p:nvSpPr>
        <p:spPr>
          <a:xfrm>
            <a:off x="5263444" y="5917766"/>
            <a:ext cx="94221" cy="152545"/>
          </a:xfrm>
          <a:custGeom>
            <a:rect b="b" l="l" r="r" t="t"/>
            <a:pathLst>
              <a:path extrusionOk="0" h="16478" w="9691">
                <a:moveTo>
                  <a:pt x="910" y="1"/>
                </a:moveTo>
                <a:cubicBezTo>
                  <a:pt x="309" y="505"/>
                  <a:pt x="0" y="1091"/>
                  <a:pt x="2" y="1680"/>
                </a:cubicBezTo>
                <a:lnTo>
                  <a:pt x="2" y="13515"/>
                </a:lnTo>
                <a:cubicBezTo>
                  <a:pt x="2" y="14272"/>
                  <a:pt x="501" y="15032"/>
                  <a:pt x="1504" y="15610"/>
                </a:cubicBezTo>
                <a:cubicBezTo>
                  <a:pt x="2505" y="16188"/>
                  <a:pt x="3817" y="16478"/>
                  <a:pt x="5130" y="16478"/>
                </a:cubicBezTo>
                <a:cubicBezTo>
                  <a:pt x="6442" y="16478"/>
                  <a:pt x="7755" y="16188"/>
                  <a:pt x="8756" y="15610"/>
                </a:cubicBezTo>
                <a:cubicBezTo>
                  <a:pt x="9109" y="15408"/>
                  <a:pt x="9425" y="15147"/>
                  <a:pt x="9691" y="14840"/>
                </a:cubicBezTo>
                <a:lnTo>
                  <a:pt x="9691" y="14840"/>
                </a:lnTo>
                <a:cubicBezTo>
                  <a:pt x="8933" y="15481"/>
                  <a:pt x="7776" y="15811"/>
                  <a:pt x="6600" y="15811"/>
                </a:cubicBezTo>
                <a:cubicBezTo>
                  <a:pt x="5557" y="15811"/>
                  <a:pt x="4500" y="15552"/>
                  <a:pt x="3693" y="15019"/>
                </a:cubicBezTo>
                <a:cubicBezTo>
                  <a:pt x="1958" y="13873"/>
                  <a:pt x="2118" y="12600"/>
                  <a:pt x="2118" y="10556"/>
                </a:cubicBezTo>
                <a:lnTo>
                  <a:pt x="2118" y="1335"/>
                </a:lnTo>
                <a:lnTo>
                  <a:pt x="910" y="1"/>
                </a:lnTo>
                <a:close/>
              </a:path>
            </a:pathLst>
          </a:custGeom>
          <a:solidFill>
            <a:srgbClr val="A4E4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8"/>
          <p:cNvSpPr/>
          <p:nvPr/>
        </p:nvSpPr>
        <p:spPr>
          <a:xfrm>
            <a:off x="5258582" y="5905862"/>
            <a:ext cx="109456" cy="54823"/>
          </a:xfrm>
          <a:custGeom>
            <a:rect b="b" l="l" r="r" t="t"/>
            <a:pathLst>
              <a:path extrusionOk="0" h="5922" w="11258">
                <a:moveTo>
                  <a:pt x="5629" y="0"/>
                </a:moveTo>
                <a:cubicBezTo>
                  <a:pt x="4317" y="0"/>
                  <a:pt x="3005" y="289"/>
                  <a:pt x="2004" y="868"/>
                </a:cubicBezTo>
                <a:cubicBezTo>
                  <a:pt x="1" y="2023"/>
                  <a:pt x="1" y="3898"/>
                  <a:pt x="2004" y="5054"/>
                </a:cubicBezTo>
                <a:cubicBezTo>
                  <a:pt x="3005" y="5632"/>
                  <a:pt x="4317" y="5921"/>
                  <a:pt x="5629" y="5921"/>
                </a:cubicBezTo>
                <a:cubicBezTo>
                  <a:pt x="6941" y="5921"/>
                  <a:pt x="8253" y="5632"/>
                  <a:pt x="9255" y="5054"/>
                </a:cubicBezTo>
                <a:cubicBezTo>
                  <a:pt x="11257" y="3898"/>
                  <a:pt x="11257" y="2023"/>
                  <a:pt x="9255" y="868"/>
                </a:cubicBezTo>
                <a:cubicBezTo>
                  <a:pt x="8253" y="289"/>
                  <a:pt x="6941" y="0"/>
                  <a:pt x="5629"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18"/>
          <p:cNvSpPr/>
          <p:nvPr/>
        </p:nvSpPr>
        <p:spPr>
          <a:xfrm>
            <a:off x="5307787" y="5440000"/>
            <a:ext cx="11045" cy="493314"/>
          </a:xfrm>
          <a:custGeom>
            <a:rect b="b" l="l" r="r" t="t"/>
            <a:pathLst>
              <a:path extrusionOk="0" h="53288" w="1136">
                <a:moveTo>
                  <a:pt x="569" y="0"/>
                </a:moveTo>
                <a:lnTo>
                  <a:pt x="550" y="13"/>
                </a:lnTo>
                <a:cubicBezTo>
                  <a:pt x="546" y="16"/>
                  <a:pt x="541" y="21"/>
                  <a:pt x="537" y="25"/>
                </a:cubicBezTo>
                <a:cubicBezTo>
                  <a:pt x="534" y="29"/>
                  <a:pt x="531" y="34"/>
                  <a:pt x="529" y="39"/>
                </a:cubicBezTo>
                <a:cubicBezTo>
                  <a:pt x="525" y="43"/>
                  <a:pt x="524" y="46"/>
                  <a:pt x="521" y="51"/>
                </a:cubicBezTo>
                <a:cubicBezTo>
                  <a:pt x="516" y="69"/>
                  <a:pt x="511" y="87"/>
                  <a:pt x="506" y="104"/>
                </a:cubicBezTo>
                <a:cubicBezTo>
                  <a:pt x="497" y="138"/>
                  <a:pt x="491" y="173"/>
                  <a:pt x="486" y="207"/>
                </a:cubicBezTo>
                <a:cubicBezTo>
                  <a:pt x="481" y="242"/>
                  <a:pt x="477" y="277"/>
                  <a:pt x="473" y="311"/>
                </a:cubicBezTo>
                <a:cubicBezTo>
                  <a:pt x="470" y="346"/>
                  <a:pt x="466" y="381"/>
                  <a:pt x="463" y="415"/>
                </a:cubicBezTo>
                <a:cubicBezTo>
                  <a:pt x="461" y="486"/>
                  <a:pt x="461" y="555"/>
                  <a:pt x="461" y="624"/>
                </a:cubicBezTo>
                <a:lnTo>
                  <a:pt x="458" y="832"/>
                </a:lnTo>
                <a:lnTo>
                  <a:pt x="451" y="1665"/>
                </a:lnTo>
                <a:lnTo>
                  <a:pt x="434" y="3330"/>
                </a:lnTo>
                <a:lnTo>
                  <a:pt x="399" y="6660"/>
                </a:lnTo>
                <a:lnTo>
                  <a:pt x="362" y="9992"/>
                </a:lnTo>
                <a:lnTo>
                  <a:pt x="319" y="13323"/>
                </a:lnTo>
                <a:lnTo>
                  <a:pt x="145" y="26645"/>
                </a:lnTo>
                <a:cubicBezTo>
                  <a:pt x="86" y="31085"/>
                  <a:pt x="45" y="35526"/>
                  <a:pt x="23" y="39966"/>
                </a:cubicBezTo>
                <a:cubicBezTo>
                  <a:pt x="10" y="42187"/>
                  <a:pt x="3" y="44407"/>
                  <a:pt x="0" y="46628"/>
                </a:cubicBezTo>
                <a:lnTo>
                  <a:pt x="0" y="49958"/>
                </a:lnTo>
                <a:lnTo>
                  <a:pt x="2" y="51623"/>
                </a:lnTo>
                <a:lnTo>
                  <a:pt x="4" y="52456"/>
                </a:lnTo>
                <a:cubicBezTo>
                  <a:pt x="9" y="52603"/>
                  <a:pt x="53" y="52747"/>
                  <a:pt x="132" y="52872"/>
                </a:cubicBezTo>
                <a:cubicBezTo>
                  <a:pt x="180" y="52948"/>
                  <a:pt x="235" y="53017"/>
                  <a:pt x="299" y="53079"/>
                </a:cubicBezTo>
                <a:lnTo>
                  <a:pt x="355" y="53131"/>
                </a:lnTo>
                <a:lnTo>
                  <a:pt x="384" y="53157"/>
                </a:lnTo>
                <a:cubicBezTo>
                  <a:pt x="388" y="53162"/>
                  <a:pt x="394" y="53166"/>
                  <a:pt x="399" y="53171"/>
                </a:cubicBezTo>
                <a:lnTo>
                  <a:pt x="417" y="53184"/>
                </a:lnTo>
                <a:lnTo>
                  <a:pt x="451" y="53210"/>
                </a:lnTo>
                <a:lnTo>
                  <a:pt x="467" y="53223"/>
                </a:lnTo>
                <a:cubicBezTo>
                  <a:pt x="473" y="53226"/>
                  <a:pt x="478" y="53231"/>
                  <a:pt x="486" y="53235"/>
                </a:cubicBezTo>
                <a:lnTo>
                  <a:pt x="569" y="53288"/>
                </a:lnTo>
                <a:lnTo>
                  <a:pt x="650" y="53235"/>
                </a:lnTo>
                <a:cubicBezTo>
                  <a:pt x="658" y="53231"/>
                  <a:pt x="663" y="53226"/>
                  <a:pt x="669" y="53223"/>
                </a:cubicBezTo>
                <a:lnTo>
                  <a:pt x="685" y="53210"/>
                </a:lnTo>
                <a:lnTo>
                  <a:pt x="719" y="53184"/>
                </a:lnTo>
                <a:lnTo>
                  <a:pt x="737" y="53171"/>
                </a:lnTo>
                <a:cubicBezTo>
                  <a:pt x="742" y="53166"/>
                  <a:pt x="747" y="53162"/>
                  <a:pt x="752" y="53157"/>
                </a:cubicBezTo>
                <a:lnTo>
                  <a:pt x="781" y="53131"/>
                </a:lnTo>
                <a:lnTo>
                  <a:pt x="837" y="53079"/>
                </a:lnTo>
                <a:cubicBezTo>
                  <a:pt x="900" y="53017"/>
                  <a:pt x="956" y="52946"/>
                  <a:pt x="1004" y="52871"/>
                </a:cubicBezTo>
                <a:cubicBezTo>
                  <a:pt x="1082" y="52746"/>
                  <a:pt x="1126" y="52603"/>
                  <a:pt x="1132" y="52455"/>
                </a:cubicBezTo>
                <a:lnTo>
                  <a:pt x="1133" y="51623"/>
                </a:lnTo>
                <a:lnTo>
                  <a:pt x="1136" y="49958"/>
                </a:lnTo>
                <a:lnTo>
                  <a:pt x="1136" y="46626"/>
                </a:lnTo>
                <a:cubicBezTo>
                  <a:pt x="1135" y="44407"/>
                  <a:pt x="1127" y="42186"/>
                  <a:pt x="1113" y="39966"/>
                </a:cubicBezTo>
                <a:cubicBezTo>
                  <a:pt x="1087" y="35526"/>
                  <a:pt x="1047" y="31085"/>
                  <a:pt x="992" y="26643"/>
                </a:cubicBezTo>
                <a:lnTo>
                  <a:pt x="816" y="13322"/>
                </a:lnTo>
                <a:lnTo>
                  <a:pt x="774" y="9992"/>
                </a:lnTo>
                <a:lnTo>
                  <a:pt x="736" y="6661"/>
                </a:lnTo>
                <a:lnTo>
                  <a:pt x="700" y="3330"/>
                </a:lnTo>
                <a:lnTo>
                  <a:pt x="685" y="1665"/>
                </a:lnTo>
                <a:lnTo>
                  <a:pt x="677" y="833"/>
                </a:lnTo>
                <a:lnTo>
                  <a:pt x="675" y="625"/>
                </a:lnTo>
                <a:cubicBezTo>
                  <a:pt x="674" y="555"/>
                  <a:pt x="675" y="486"/>
                  <a:pt x="672" y="417"/>
                </a:cubicBezTo>
                <a:cubicBezTo>
                  <a:pt x="670" y="381"/>
                  <a:pt x="667" y="348"/>
                  <a:pt x="663" y="312"/>
                </a:cubicBezTo>
                <a:cubicBezTo>
                  <a:pt x="659" y="277"/>
                  <a:pt x="655" y="243"/>
                  <a:pt x="650" y="208"/>
                </a:cubicBezTo>
                <a:cubicBezTo>
                  <a:pt x="645" y="173"/>
                  <a:pt x="638" y="138"/>
                  <a:pt x="629" y="104"/>
                </a:cubicBezTo>
                <a:cubicBezTo>
                  <a:pt x="624" y="87"/>
                  <a:pt x="620" y="69"/>
                  <a:pt x="614" y="53"/>
                </a:cubicBezTo>
                <a:cubicBezTo>
                  <a:pt x="613" y="48"/>
                  <a:pt x="610" y="43"/>
                  <a:pt x="608" y="39"/>
                </a:cubicBezTo>
                <a:cubicBezTo>
                  <a:pt x="605" y="34"/>
                  <a:pt x="601" y="30"/>
                  <a:pt x="598" y="26"/>
                </a:cubicBezTo>
                <a:cubicBezTo>
                  <a:pt x="594" y="21"/>
                  <a:pt x="590" y="18"/>
                  <a:pt x="585" y="13"/>
                </a:cubicBezTo>
                <a:lnTo>
                  <a:pt x="569" y="0"/>
                </a:lnTo>
                <a:close/>
              </a:path>
            </a:pathLst>
          </a:custGeom>
          <a:solidFill>
            <a:srgbClr val="3218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8"/>
          <p:cNvSpPr/>
          <p:nvPr/>
        </p:nvSpPr>
        <p:spPr>
          <a:xfrm>
            <a:off x="5445650" y="6557487"/>
            <a:ext cx="469295" cy="822297"/>
          </a:xfrm>
          <a:custGeom>
            <a:rect b="b" l="l" r="r" t="t"/>
            <a:pathLst>
              <a:path extrusionOk="0" h="88825" w="48269">
                <a:moveTo>
                  <a:pt x="13895" y="1"/>
                </a:moveTo>
                <a:lnTo>
                  <a:pt x="13895" y="11033"/>
                </a:lnTo>
                <a:cubicBezTo>
                  <a:pt x="13895" y="13320"/>
                  <a:pt x="12461" y="15324"/>
                  <a:pt x="10337" y="16172"/>
                </a:cubicBezTo>
                <a:cubicBezTo>
                  <a:pt x="9187" y="16630"/>
                  <a:pt x="8092" y="17153"/>
                  <a:pt x="7069" y="17744"/>
                </a:cubicBezTo>
                <a:cubicBezTo>
                  <a:pt x="2357" y="20464"/>
                  <a:pt x="0" y="24032"/>
                  <a:pt x="0" y="27598"/>
                </a:cubicBezTo>
                <a:lnTo>
                  <a:pt x="0" y="74889"/>
                </a:lnTo>
                <a:cubicBezTo>
                  <a:pt x="0" y="78456"/>
                  <a:pt x="2357" y="82022"/>
                  <a:pt x="7069" y="84744"/>
                </a:cubicBezTo>
                <a:cubicBezTo>
                  <a:pt x="11782" y="87464"/>
                  <a:pt x="17959" y="88824"/>
                  <a:pt x="24135" y="88824"/>
                </a:cubicBezTo>
                <a:cubicBezTo>
                  <a:pt x="30312" y="88824"/>
                  <a:pt x="36488" y="87464"/>
                  <a:pt x="41201" y="84744"/>
                </a:cubicBezTo>
                <a:cubicBezTo>
                  <a:pt x="45912" y="82022"/>
                  <a:pt x="48269" y="78456"/>
                  <a:pt x="48269" y="74890"/>
                </a:cubicBezTo>
                <a:lnTo>
                  <a:pt x="48269" y="27596"/>
                </a:lnTo>
                <a:cubicBezTo>
                  <a:pt x="48269" y="24030"/>
                  <a:pt x="45912" y="20464"/>
                  <a:pt x="41201" y="17744"/>
                </a:cubicBezTo>
                <a:cubicBezTo>
                  <a:pt x="40177" y="17153"/>
                  <a:pt x="39083" y="16630"/>
                  <a:pt x="37934" y="16172"/>
                </a:cubicBezTo>
                <a:cubicBezTo>
                  <a:pt x="35809" y="15324"/>
                  <a:pt x="34374" y="13320"/>
                  <a:pt x="34374" y="11033"/>
                </a:cubicBezTo>
                <a:lnTo>
                  <a:pt x="34374" y="1"/>
                </a:ln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8"/>
          <p:cNvSpPr/>
          <p:nvPr/>
        </p:nvSpPr>
        <p:spPr>
          <a:xfrm>
            <a:off x="5445941" y="7124440"/>
            <a:ext cx="469004" cy="255294"/>
          </a:xfrm>
          <a:custGeom>
            <a:rect b="b" l="l" r="r" t="t"/>
            <a:pathLst>
              <a:path extrusionOk="0" h="27577" w="48239">
                <a:moveTo>
                  <a:pt x="24120" y="1"/>
                </a:moveTo>
                <a:cubicBezTo>
                  <a:pt x="17722" y="1"/>
                  <a:pt x="11588" y="1454"/>
                  <a:pt x="7064" y="4040"/>
                </a:cubicBezTo>
                <a:cubicBezTo>
                  <a:pt x="2541" y="6626"/>
                  <a:pt x="0" y="10132"/>
                  <a:pt x="0" y="13789"/>
                </a:cubicBezTo>
                <a:cubicBezTo>
                  <a:pt x="0" y="17445"/>
                  <a:pt x="2541" y="20952"/>
                  <a:pt x="7064" y="23538"/>
                </a:cubicBezTo>
                <a:cubicBezTo>
                  <a:pt x="11588" y="26123"/>
                  <a:pt x="17722" y="27576"/>
                  <a:pt x="24120" y="27576"/>
                </a:cubicBezTo>
                <a:cubicBezTo>
                  <a:pt x="30517" y="27576"/>
                  <a:pt x="36651" y="26123"/>
                  <a:pt x="41175" y="23538"/>
                </a:cubicBezTo>
                <a:cubicBezTo>
                  <a:pt x="45698" y="20952"/>
                  <a:pt x="48239" y="17445"/>
                  <a:pt x="48239" y="13789"/>
                </a:cubicBezTo>
                <a:cubicBezTo>
                  <a:pt x="48239" y="10132"/>
                  <a:pt x="45698" y="6626"/>
                  <a:pt x="41175" y="4040"/>
                </a:cubicBezTo>
                <a:cubicBezTo>
                  <a:pt x="36651" y="1454"/>
                  <a:pt x="30517" y="1"/>
                  <a:pt x="24120" y="1"/>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8"/>
          <p:cNvSpPr/>
          <p:nvPr/>
        </p:nvSpPr>
        <p:spPr>
          <a:xfrm>
            <a:off x="5482497" y="6832355"/>
            <a:ext cx="395696" cy="512319"/>
          </a:xfrm>
          <a:custGeom>
            <a:rect b="b" l="l" r="r" t="t"/>
            <a:pathLst>
              <a:path extrusionOk="0" h="55341" w="40699">
                <a:moveTo>
                  <a:pt x="20344" y="0"/>
                </a:moveTo>
                <a:cubicBezTo>
                  <a:pt x="15137" y="0"/>
                  <a:pt x="9930" y="1149"/>
                  <a:pt x="5959" y="3447"/>
                </a:cubicBezTo>
                <a:cubicBezTo>
                  <a:pt x="1983" y="5745"/>
                  <a:pt x="1" y="8748"/>
                  <a:pt x="1" y="11754"/>
                </a:cubicBezTo>
                <a:lnTo>
                  <a:pt x="1" y="43766"/>
                </a:lnTo>
                <a:cubicBezTo>
                  <a:pt x="1" y="46771"/>
                  <a:pt x="1983" y="49775"/>
                  <a:pt x="5959" y="52072"/>
                </a:cubicBezTo>
                <a:cubicBezTo>
                  <a:pt x="6691" y="52500"/>
                  <a:pt x="7461" y="52879"/>
                  <a:pt x="8269" y="53233"/>
                </a:cubicBezTo>
                <a:cubicBezTo>
                  <a:pt x="8320" y="53245"/>
                  <a:pt x="8370" y="53258"/>
                  <a:pt x="8409" y="53283"/>
                </a:cubicBezTo>
                <a:cubicBezTo>
                  <a:pt x="11881" y="54609"/>
                  <a:pt x="16058" y="55341"/>
                  <a:pt x="20350" y="55341"/>
                </a:cubicBezTo>
                <a:cubicBezTo>
                  <a:pt x="24275" y="55341"/>
                  <a:pt x="28112" y="54722"/>
                  <a:pt x="31407" y="53612"/>
                </a:cubicBezTo>
                <a:lnTo>
                  <a:pt x="31938" y="53422"/>
                </a:lnTo>
                <a:cubicBezTo>
                  <a:pt x="32088" y="53360"/>
                  <a:pt x="32228" y="53296"/>
                  <a:pt x="32367" y="53245"/>
                </a:cubicBezTo>
                <a:cubicBezTo>
                  <a:pt x="33187" y="52892"/>
                  <a:pt x="33983" y="52500"/>
                  <a:pt x="34727" y="52071"/>
                </a:cubicBezTo>
                <a:cubicBezTo>
                  <a:pt x="38703" y="49774"/>
                  <a:pt x="40686" y="46770"/>
                  <a:pt x="40698" y="43766"/>
                </a:cubicBezTo>
                <a:lnTo>
                  <a:pt x="40698" y="11754"/>
                </a:lnTo>
                <a:cubicBezTo>
                  <a:pt x="40698" y="8748"/>
                  <a:pt x="38703" y="5745"/>
                  <a:pt x="34728" y="3447"/>
                </a:cubicBezTo>
                <a:cubicBezTo>
                  <a:pt x="30758" y="1149"/>
                  <a:pt x="25551" y="0"/>
                  <a:pt x="20344"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8"/>
          <p:cNvSpPr/>
          <p:nvPr/>
        </p:nvSpPr>
        <p:spPr>
          <a:xfrm>
            <a:off x="5482497" y="7128689"/>
            <a:ext cx="395696" cy="217523"/>
          </a:xfrm>
          <a:custGeom>
            <a:rect b="b" l="l" r="r" t="t"/>
            <a:pathLst>
              <a:path extrusionOk="0" h="23497" w="40699">
                <a:moveTo>
                  <a:pt x="20343" y="1"/>
                </a:moveTo>
                <a:cubicBezTo>
                  <a:pt x="15135" y="1"/>
                  <a:pt x="9928" y="1150"/>
                  <a:pt x="5958" y="3448"/>
                </a:cubicBezTo>
                <a:cubicBezTo>
                  <a:pt x="1982" y="5733"/>
                  <a:pt x="1" y="8736"/>
                  <a:pt x="1" y="11753"/>
                </a:cubicBezTo>
                <a:cubicBezTo>
                  <a:pt x="1" y="14758"/>
                  <a:pt x="1982" y="17762"/>
                  <a:pt x="5958" y="20059"/>
                </a:cubicBezTo>
                <a:cubicBezTo>
                  <a:pt x="6691" y="20487"/>
                  <a:pt x="7461" y="20866"/>
                  <a:pt x="8268" y="21220"/>
                </a:cubicBezTo>
                <a:cubicBezTo>
                  <a:pt x="8320" y="21232"/>
                  <a:pt x="8370" y="21245"/>
                  <a:pt x="8407" y="21270"/>
                </a:cubicBezTo>
                <a:cubicBezTo>
                  <a:pt x="11953" y="22754"/>
                  <a:pt x="16141" y="23497"/>
                  <a:pt x="20327" y="23497"/>
                </a:cubicBezTo>
                <a:cubicBezTo>
                  <a:pt x="24189" y="23497"/>
                  <a:pt x="28051" y="22865"/>
                  <a:pt x="31407" y="21599"/>
                </a:cubicBezTo>
                <a:lnTo>
                  <a:pt x="31938" y="21409"/>
                </a:lnTo>
                <a:cubicBezTo>
                  <a:pt x="32088" y="21347"/>
                  <a:pt x="32228" y="21283"/>
                  <a:pt x="32367" y="21232"/>
                </a:cubicBezTo>
                <a:cubicBezTo>
                  <a:pt x="33187" y="20879"/>
                  <a:pt x="33983" y="20487"/>
                  <a:pt x="34727" y="20058"/>
                </a:cubicBezTo>
                <a:cubicBezTo>
                  <a:pt x="38703" y="17761"/>
                  <a:pt x="40686" y="14757"/>
                  <a:pt x="40698" y="11753"/>
                </a:cubicBezTo>
                <a:cubicBezTo>
                  <a:pt x="40698" y="8735"/>
                  <a:pt x="38703" y="5731"/>
                  <a:pt x="34727" y="3448"/>
                </a:cubicBezTo>
                <a:cubicBezTo>
                  <a:pt x="30757" y="1150"/>
                  <a:pt x="25550" y="1"/>
                  <a:pt x="20343"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8"/>
          <p:cNvSpPr/>
          <p:nvPr/>
        </p:nvSpPr>
        <p:spPr>
          <a:xfrm>
            <a:off x="5482458" y="6831022"/>
            <a:ext cx="395667" cy="220236"/>
          </a:xfrm>
          <a:custGeom>
            <a:rect b="b" l="l" r="r" t="t"/>
            <a:pathLst>
              <a:path extrusionOk="0" h="23790" w="40696">
                <a:moveTo>
                  <a:pt x="20347" y="1"/>
                </a:moveTo>
                <a:cubicBezTo>
                  <a:pt x="17345" y="1"/>
                  <a:pt x="14343" y="431"/>
                  <a:pt x="11447" y="1292"/>
                </a:cubicBezTo>
                <a:cubicBezTo>
                  <a:pt x="3818" y="3562"/>
                  <a:pt x="2" y="7729"/>
                  <a:pt x="2" y="11895"/>
                </a:cubicBezTo>
                <a:cubicBezTo>
                  <a:pt x="1" y="16061"/>
                  <a:pt x="3817" y="20228"/>
                  <a:pt x="11447" y="22498"/>
                </a:cubicBezTo>
                <a:cubicBezTo>
                  <a:pt x="14343" y="23359"/>
                  <a:pt x="17346" y="23790"/>
                  <a:pt x="20349" y="23790"/>
                </a:cubicBezTo>
                <a:cubicBezTo>
                  <a:pt x="23352" y="23790"/>
                  <a:pt x="26354" y="23359"/>
                  <a:pt x="29250" y="22498"/>
                </a:cubicBezTo>
                <a:cubicBezTo>
                  <a:pt x="36880" y="20228"/>
                  <a:pt x="40695" y="16062"/>
                  <a:pt x="40696" y="11896"/>
                </a:cubicBezTo>
                <a:cubicBezTo>
                  <a:pt x="40696" y="7729"/>
                  <a:pt x="36880" y="3564"/>
                  <a:pt x="29250" y="1294"/>
                </a:cubicBezTo>
                <a:cubicBezTo>
                  <a:pt x="26354" y="432"/>
                  <a:pt x="23351" y="1"/>
                  <a:pt x="2034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8"/>
          <p:cNvSpPr/>
          <p:nvPr/>
        </p:nvSpPr>
        <p:spPr>
          <a:xfrm>
            <a:off x="5445650" y="6557487"/>
            <a:ext cx="312452" cy="822186"/>
          </a:xfrm>
          <a:custGeom>
            <a:rect b="b" l="l" r="r" t="t"/>
            <a:pathLst>
              <a:path extrusionOk="0" h="88813" w="32137">
                <a:moveTo>
                  <a:pt x="13895" y="1"/>
                </a:moveTo>
                <a:lnTo>
                  <a:pt x="13895" y="11033"/>
                </a:lnTo>
                <a:cubicBezTo>
                  <a:pt x="13895" y="13320"/>
                  <a:pt x="12461" y="15324"/>
                  <a:pt x="10337" y="16172"/>
                </a:cubicBezTo>
                <a:cubicBezTo>
                  <a:pt x="9187" y="16630"/>
                  <a:pt x="8092" y="17153"/>
                  <a:pt x="7069" y="17744"/>
                </a:cubicBezTo>
                <a:cubicBezTo>
                  <a:pt x="2357" y="20464"/>
                  <a:pt x="0" y="24032"/>
                  <a:pt x="0" y="27598"/>
                </a:cubicBezTo>
                <a:lnTo>
                  <a:pt x="0" y="74889"/>
                </a:lnTo>
                <a:cubicBezTo>
                  <a:pt x="0" y="78455"/>
                  <a:pt x="2357" y="82022"/>
                  <a:pt x="7069" y="84744"/>
                </a:cubicBezTo>
                <a:cubicBezTo>
                  <a:pt x="11773" y="87460"/>
                  <a:pt x="17933" y="88812"/>
                  <a:pt x="24097" y="88812"/>
                </a:cubicBezTo>
                <a:cubicBezTo>
                  <a:pt x="26817" y="88812"/>
                  <a:pt x="29539" y="88549"/>
                  <a:pt x="32137" y="88022"/>
                </a:cubicBezTo>
                <a:lnTo>
                  <a:pt x="32137" y="88022"/>
                </a:lnTo>
                <a:cubicBezTo>
                  <a:pt x="30701" y="88121"/>
                  <a:pt x="29346" y="88168"/>
                  <a:pt x="28066" y="88168"/>
                </a:cubicBezTo>
                <a:cubicBezTo>
                  <a:pt x="11856" y="88168"/>
                  <a:pt x="7782" y="80613"/>
                  <a:pt x="7782" y="75037"/>
                </a:cubicBezTo>
                <a:lnTo>
                  <a:pt x="7782" y="29048"/>
                </a:lnTo>
                <a:cubicBezTo>
                  <a:pt x="7782" y="26087"/>
                  <a:pt x="8406" y="23841"/>
                  <a:pt x="11954" y="22044"/>
                </a:cubicBezTo>
                <a:cubicBezTo>
                  <a:pt x="19032" y="18459"/>
                  <a:pt x="19932" y="15563"/>
                  <a:pt x="19932" y="11930"/>
                </a:cubicBezTo>
                <a:lnTo>
                  <a:pt x="19932" y="1"/>
                </a:ln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8"/>
          <p:cNvSpPr/>
          <p:nvPr/>
        </p:nvSpPr>
        <p:spPr>
          <a:xfrm>
            <a:off x="5685071" y="6382618"/>
            <a:ext cx="35866" cy="34151"/>
          </a:xfrm>
          <a:custGeom>
            <a:rect b="b" l="l" r="r" t="t"/>
            <a:pathLst>
              <a:path extrusionOk="0" h="3689" w="3689">
                <a:moveTo>
                  <a:pt x="1844" y="0"/>
                </a:moveTo>
                <a:cubicBezTo>
                  <a:pt x="827" y="0"/>
                  <a:pt x="1" y="826"/>
                  <a:pt x="1" y="1845"/>
                </a:cubicBezTo>
                <a:cubicBezTo>
                  <a:pt x="1" y="2862"/>
                  <a:pt x="827" y="3688"/>
                  <a:pt x="1844" y="3688"/>
                </a:cubicBezTo>
                <a:cubicBezTo>
                  <a:pt x="2863" y="3688"/>
                  <a:pt x="3689" y="2862"/>
                  <a:pt x="3689" y="1845"/>
                </a:cubicBezTo>
                <a:cubicBezTo>
                  <a:pt x="3689" y="826"/>
                  <a:pt x="2863" y="0"/>
                  <a:pt x="1844" y="0"/>
                </a:cubicBezTo>
                <a:close/>
              </a:path>
            </a:pathLst>
          </a:custGeom>
          <a:solidFill>
            <a:srgbClr val="3E65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8"/>
          <p:cNvSpPr/>
          <p:nvPr/>
        </p:nvSpPr>
        <p:spPr>
          <a:xfrm>
            <a:off x="5554044" y="6457746"/>
            <a:ext cx="252960" cy="169218"/>
          </a:xfrm>
          <a:custGeom>
            <a:rect b="b" l="l" r="r" t="t"/>
            <a:pathLst>
              <a:path extrusionOk="0" h="18279" w="26018">
                <a:moveTo>
                  <a:pt x="13005" y="1"/>
                </a:moveTo>
                <a:cubicBezTo>
                  <a:pt x="9758" y="1"/>
                  <a:pt x="6509" y="698"/>
                  <a:pt x="3990" y="2095"/>
                </a:cubicBezTo>
                <a:cubicBezTo>
                  <a:pt x="3924" y="2124"/>
                  <a:pt x="3862" y="2158"/>
                  <a:pt x="3800" y="2196"/>
                </a:cubicBezTo>
                <a:cubicBezTo>
                  <a:pt x="1655" y="3433"/>
                  <a:pt x="417" y="5012"/>
                  <a:pt x="102" y="6640"/>
                </a:cubicBezTo>
                <a:cubicBezTo>
                  <a:pt x="26" y="6930"/>
                  <a:pt x="1" y="7220"/>
                  <a:pt x="1" y="7511"/>
                </a:cubicBezTo>
                <a:lnTo>
                  <a:pt x="1" y="10780"/>
                </a:lnTo>
                <a:cubicBezTo>
                  <a:pt x="1" y="11739"/>
                  <a:pt x="317" y="12698"/>
                  <a:pt x="948" y="13595"/>
                </a:cubicBezTo>
                <a:cubicBezTo>
                  <a:pt x="1579" y="14504"/>
                  <a:pt x="2538" y="15349"/>
                  <a:pt x="3800" y="16082"/>
                </a:cubicBezTo>
                <a:cubicBezTo>
                  <a:pt x="6344" y="17546"/>
                  <a:pt x="9674" y="18279"/>
                  <a:pt x="13001" y="18279"/>
                </a:cubicBezTo>
                <a:cubicBezTo>
                  <a:pt x="16329" y="18279"/>
                  <a:pt x="19655" y="17546"/>
                  <a:pt x="22192" y="16082"/>
                </a:cubicBezTo>
                <a:cubicBezTo>
                  <a:pt x="24743" y="14605"/>
                  <a:pt x="26018" y="12673"/>
                  <a:pt x="26005" y="10754"/>
                </a:cubicBezTo>
                <a:lnTo>
                  <a:pt x="26005" y="7536"/>
                </a:lnTo>
                <a:cubicBezTo>
                  <a:pt x="26005" y="7232"/>
                  <a:pt x="25979" y="6930"/>
                  <a:pt x="25904" y="6626"/>
                </a:cubicBezTo>
                <a:cubicBezTo>
                  <a:pt x="25589" y="5012"/>
                  <a:pt x="24339" y="3433"/>
                  <a:pt x="22192" y="2196"/>
                </a:cubicBezTo>
                <a:cubicBezTo>
                  <a:pt x="19656" y="733"/>
                  <a:pt x="16332" y="1"/>
                  <a:pt x="13005"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8"/>
          <p:cNvSpPr/>
          <p:nvPr/>
        </p:nvSpPr>
        <p:spPr>
          <a:xfrm>
            <a:off x="5554044" y="6477139"/>
            <a:ext cx="215771" cy="149823"/>
          </a:xfrm>
          <a:custGeom>
            <a:rect b="b" l="l" r="r" t="t"/>
            <a:pathLst>
              <a:path extrusionOk="0" h="16184" w="22193">
                <a:moveTo>
                  <a:pt x="3990" y="0"/>
                </a:moveTo>
                <a:cubicBezTo>
                  <a:pt x="3924" y="29"/>
                  <a:pt x="3860" y="63"/>
                  <a:pt x="3800" y="101"/>
                </a:cubicBezTo>
                <a:cubicBezTo>
                  <a:pt x="1655" y="1338"/>
                  <a:pt x="417" y="2917"/>
                  <a:pt x="101" y="4544"/>
                </a:cubicBezTo>
                <a:cubicBezTo>
                  <a:pt x="26" y="4835"/>
                  <a:pt x="1" y="5125"/>
                  <a:pt x="1" y="5416"/>
                </a:cubicBezTo>
                <a:lnTo>
                  <a:pt x="1" y="8685"/>
                </a:lnTo>
                <a:cubicBezTo>
                  <a:pt x="1" y="9644"/>
                  <a:pt x="316" y="10603"/>
                  <a:pt x="947" y="11500"/>
                </a:cubicBezTo>
                <a:cubicBezTo>
                  <a:pt x="1578" y="12409"/>
                  <a:pt x="2538" y="13254"/>
                  <a:pt x="3800" y="13987"/>
                </a:cubicBezTo>
                <a:cubicBezTo>
                  <a:pt x="6344" y="15451"/>
                  <a:pt x="9673" y="16184"/>
                  <a:pt x="13001" y="16184"/>
                </a:cubicBezTo>
                <a:cubicBezTo>
                  <a:pt x="16329" y="16184"/>
                  <a:pt x="19655" y="15451"/>
                  <a:pt x="22192" y="13987"/>
                </a:cubicBezTo>
                <a:lnTo>
                  <a:pt x="22192" y="13987"/>
                </a:lnTo>
                <a:cubicBezTo>
                  <a:pt x="20870" y="14508"/>
                  <a:pt x="19417" y="14745"/>
                  <a:pt x="18110" y="14745"/>
                </a:cubicBezTo>
                <a:cubicBezTo>
                  <a:pt x="15874" y="14745"/>
                  <a:pt x="14064" y="14053"/>
                  <a:pt x="14064" y="12914"/>
                </a:cubicBezTo>
                <a:lnTo>
                  <a:pt x="14064" y="8130"/>
                </a:lnTo>
                <a:cubicBezTo>
                  <a:pt x="14064" y="6237"/>
                  <a:pt x="14543" y="3358"/>
                  <a:pt x="11223" y="3358"/>
                </a:cubicBezTo>
                <a:cubicBezTo>
                  <a:pt x="8345" y="3358"/>
                  <a:pt x="5783" y="2159"/>
                  <a:pt x="3990" y="0"/>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8"/>
          <p:cNvSpPr/>
          <p:nvPr/>
        </p:nvSpPr>
        <p:spPr>
          <a:xfrm>
            <a:off x="5554024" y="6457755"/>
            <a:ext cx="252834" cy="138992"/>
          </a:xfrm>
          <a:custGeom>
            <a:rect b="b" l="l" r="r" t="t"/>
            <a:pathLst>
              <a:path extrusionOk="0" h="15014" w="26005">
                <a:moveTo>
                  <a:pt x="13003" y="0"/>
                </a:moveTo>
                <a:cubicBezTo>
                  <a:pt x="9554" y="0"/>
                  <a:pt x="6248" y="791"/>
                  <a:pt x="3808" y="2199"/>
                </a:cubicBezTo>
                <a:cubicBezTo>
                  <a:pt x="1370" y="3606"/>
                  <a:pt x="0" y="5516"/>
                  <a:pt x="0" y="7506"/>
                </a:cubicBezTo>
                <a:cubicBezTo>
                  <a:pt x="0" y="9497"/>
                  <a:pt x="1370" y="11407"/>
                  <a:pt x="3808" y="12815"/>
                </a:cubicBezTo>
                <a:cubicBezTo>
                  <a:pt x="6248" y="14223"/>
                  <a:pt x="9554" y="15013"/>
                  <a:pt x="13003" y="15013"/>
                </a:cubicBezTo>
                <a:cubicBezTo>
                  <a:pt x="16451" y="15013"/>
                  <a:pt x="19759" y="14223"/>
                  <a:pt x="22197" y="12815"/>
                </a:cubicBezTo>
                <a:cubicBezTo>
                  <a:pt x="24635" y="11407"/>
                  <a:pt x="26005" y="9497"/>
                  <a:pt x="26005" y="7506"/>
                </a:cubicBezTo>
                <a:cubicBezTo>
                  <a:pt x="26005" y="5516"/>
                  <a:pt x="24635" y="3606"/>
                  <a:pt x="22197" y="2199"/>
                </a:cubicBezTo>
                <a:cubicBezTo>
                  <a:pt x="19759" y="791"/>
                  <a:pt x="16451" y="0"/>
                  <a:pt x="1300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8"/>
          <p:cNvSpPr/>
          <p:nvPr/>
        </p:nvSpPr>
        <p:spPr>
          <a:xfrm>
            <a:off x="5554044" y="6365642"/>
            <a:ext cx="252960" cy="214709"/>
          </a:xfrm>
          <a:custGeom>
            <a:rect b="b" l="l" r="r" t="t"/>
            <a:pathLst>
              <a:path extrusionOk="0" h="23193" w="26018">
                <a:moveTo>
                  <a:pt x="13005" y="0"/>
                </a:moveTo>
                <a:cubicBezTo>
                  <a:pt x="9970" y="0"/>
                  <a:pt x="6933" y="611"/>
                  <a:pt x="4494" y="1833"/>
                </a:cubicBezTo>
                <a:cubicBezTo>
                  <a:pt x="4256" y="1946"/>
                  <a:pt x="4027" y="2073"/>
                  <a:pt x="3800" y="2200"/>
                </a:cubicBezTo>
                <a:cubicBezTo>
                  <a:pt x="1263" y="3664"/>
                  <a:pt x="1" y="5582"/>
                  <a:pt x="1" y="7513"/>
                </a:cubicBezTo>
                <a:lnTo>
                  <a:pt x="1" y="15706"/>
                </a:lnTo>
                <a:cubicBezTo>
                  <a:pt x="1" y="15997"/>
                  <a:pt x="26" y="16299"/>
                  <a:pt x="101" y="16590"/>
                </a:cubicBezTo>
                <a:cubicBezTo>
                  <a:pt x="228" y="17246"/>
                  <a:pt x="505" y="17903"/>
                  <a:pt x="947" y="18521"/>
                </a:cubicBezTo>
                <a:cubicBezTo>
                  <a:pt x="1592" y="19430"/>
                  <a:pt x="2538" y="20263"/>
                  <a:pt x="3800" y="20996"/>
                </a:cubicBezTo>
                <a:cubicBezTo>
                  <a:pt x="6338" y="22463"/>
                  <a:pt x="9655" y="23192"/>
                  <a:pt x="12976" y="23192"/>
                </a:cubicBezTo>
                <a:cubicBezTo>
                  <a:pt x="13339" y="23192"/>
                  <a:pt x="13702" y="23184"/>
                  <a:pt x="14064" y="23166"/>
                </a:cubicBezTo>
                <a:cubicBezTo>
                  <a:pt x="17016" y="23040"/>
                  <a:pt x="19921" y="22321"/>
                  <a:pt x="22192" y="21008"/>
                </a:cubicBezTo>
                <a:cubicBezTo>
                  <a:pt x="24339" y="19771"/>
                  <a:pt x="25589" y="18192"/>
                  <a:pt x="25904" y="16576"/>
                </a:cubicBezTo>
                <a:cubicBezTo>
                  <a:pt x="25979" y="16274"/>
                  <a:pt x="26005" y="15972"/>
                  <a:pt x="26005" y="15668"/>
                </a:cubicBezTo>
                <a:lnTo>
                  <a:pt x="26005" y="7538"/>
                </a:lnTo>
                <a:cubicBezTo>
                  <a:pt x="26018" y="5607"/>
                  <a:pt x="24743" y="3676"/>
                  <a:pt x="22192" y="2200"/>
                </a:cubicBezTo>
                <a:cubicBezTo>
                  <a:pt x="19658" y="734"/>
                  <a:pt x="16332" y="0"/>
                  <a:pt x="13005" y="0"/>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8"/>
          <p:cNvSpPr/>
          <p:nvPr/>
        </p:nvSpPr>
        <p:spPr>
          <a:xfrm>
            <a:off x="5611532" y="6201234"/>
            <a:ext cx="137836" cy="271819"/>
          </a:xfrm>
          <a:custGeom>
            <a:rect b="b" l="l" r="r" t="t"/>
            <a:pathLst>
              <a:path extrusionOk="0" h="29362" w="14177">
                <a:moveTo>
                  <a:pt x="7088" y="0"/>
                </a:moveTo>
                <a:cubicBezTo>
                  <a:pt x="3173" y="0"/>
                  <a:pt x="0" y="3175"/>
                  <a:pt x="0" y="7088"/>
                </a:cubicBezTo>
                <a:lnTo>
                  <a:pt x="0" y="25269"/>
                </a:lnTo>
                <a:cubicBezTo>
                  <a:pt x="0" y="26317"/>
                  <a:pt x="691" y="27365"/>
                  <a:pt x="2075" y="28164"/>
                </a:cubicBezTo>
                <a:cubicBezTo>
                  <a:pt x="3459" y="28963"/>
                  <a:pt x="5273" y="29362"/>
                  <a:pt x="7088" y="29362"/>
                </a:cubicBezTo>
                <a:cubicBezTo>
                  <a:pt x="8902" y="29362"/>
                  <a:pt x="10716" y="28963"/>
                  <a:pt x="12100" y="28164"/>
                </a:cubicBezTo>
                <a:cubicBezTo>
                  <a:pt x="13484" y="27365"/>
                  <a:pt x="14175" y="26317"/>
                  <a:pt x="14175" y="25269"/>
                </a:cubicBezTo>
                <a:lnTo>
                  <a:pt x="14175" y="7088"/>
                </a:lnTo>
                <a:cubicBezTo>
                  <a:pt x="14176" y="3175"/>
                  <a:pt x="11002" y="0"/>
                  <a:pt x="7088"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8"/>
          <p:cNvSpPr/>
          <p:nvPr/>
        </p:nvSpPr>
        <p:spPr>
          <a:xfrm>
            <a:off x="5611532" y="6201234"/>
            <a:ext cx="134025" cy="271819"/>
          </a:xfrm>
          <a:custGeom>
            <a:rect b="b" l="l" r="r" t="t"/>
            <a:pathLst>
              <a:path extrusionOk="0" h="29362" w="13785">
                <a:moveTo>
                  <a:pt x="7088" y="0"/>
                </a:moveTo>
                <a:cubicBezTo>
                  <a:pt x="3173" y="0"/>
                  <a:pt x="0" y="3173"/>
                  <a:pt x="0" y="7088"/>
                </a:cubicBezTo>
                <a:lnTo>
                  <a:pt x="0" y="25269"/>
                </a:lnTo>
                <a:cubicBezTo>
                  <a:pt x="0" y="26317"/>
                  <a:pt x="691" y="27365"/>
                  <a:pt x="2075" y="28164"/>
                </a:cubicBezTo>
                <a:cubicBezTo>
                  <a:pt x="3459" y="28963"/>
                  <a:pt x="5273" y="29362"/>
                  <a:pt x="7088" y="29362"/>
                </a:cubicBezTo>
                <a:cubicBezTo>
                  <a:pt x="8902" y="29362"/>
                  <a:pt x="10716" y="28963"/>
                  <a:pt x="12100" y="28164"/>
                </a:cubicBezTo>
                <a:cubicBezTo>
                  <a:pt x="12906" y="27697"/>
                  <a:pt x="13448" y="27144"/>
                  <a:pt x="13785" y="26559"/>
                </a:cubicBezTo>
                <a:lnTo>
                  <a:pt x="13785" y="26559"/>
                </a:lnTo>
                <a:cubicBezTo>
                  <a:pt x="13163" y="26977"/>
                  <a:pt x="11830" y="27707"/>
                  <a:pt x="10104" y="27707"/>
                </a:cubicBezTo>
                <a:cubicBezTo>
                  <a:pt x="9407" y="27707"/>
                  <a:pt x="8645" y="27588"/>
                  <a:pt x="7840" y="27281"/>
                </a:cubicBezTo>
                <a:cubicBezTo>
                  <a:pt x="4958" y="26180"/>
                  <a:pt x="4132" y="23415"/>
                  <a:pt x="4132" y="19595"/>
                </a:cubicBezTo>
                <a:lnTo>
                  <a:pt x="4132" y="7753"/>
                </a:lnTo>
                <a:cubicBezTo>
                  <a:pt x="4132" y="3959"/>
                  <a:pt x="6602" y="673"/>
                  <a:pt x="9241" y="673"/>
                </a:cubicBezTo>
                <a:cubicBezTo>
                  <a:pt x="9884" y="673"/>
                  <a:pt x="10537" y="868"/>
                  <a:pt x="11166" y="1297"/>
                </a:cubicBezTo>
                <a:cubicBezTo>
                  <a:pt x="9973" y="453"/>
                  <a:pt x="8549" y="0"/>
                  <a:pt x="7088"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4" name="Google Shape;634;p18"/>
          <p:cNvGrpSpPr/>
          <p:nvPr/>
        </p:nvGrpSpPr>
        <p:grpSpPr>
          <a:xfrm flipH="1">
            <a:off x="903925" y="6059039"/>
            <a:ext cx="852796" cy="1070294"/>
            <a:chOff x="1720625" y="227850"/>
            <a:chExt cx="4182425" cy="5218400"/>
          </a:xfrm>
        </p:grpSpPr>
        <p:sp>
          <p:nvSpPr>
            <p:cNvPr id="635" name="Google Shape;635;p18"/>
            <p:cNvSpPr/>
            <p:nvPr/>
          </p:nvSpPr>
          <p:spPr>
            <a:xfrm>
              <a:off x="2697900" y="3798625"/>
              <a:ext cx="2412925" cy="1205850"/>
            </a:xfrm>
            <a:custGeom>
              <a:rect b="b" l="l" r="r" t="t"/>
              <a:pathLst>
                <a:path extrusionOk="0" h="48234" w="96517">
                  <a:moveTo>
                    <a:pt x="46273" y="0"/>
                  </a:moveTo>
                  <a:cubicBezTo>
                    <a:pt x="20710" y="0"/>
                    <a:pt x="1" y="20710"/>
                    <a:pt x="1" y="46249"/>
                  </a:cubicBezTo>
                  <a:lnTo>
                    <a:pt x="1" y="48234"/>
                  </a:lnTo>
                  <a:lnTo>
                    <a:pt x="96516" y="48234"/>
                  </a:lnTo>
                  <a:lnTo>
                    <a:pt x="96516" y="46249"/>
                  </a:lnTo>
                  <a:cubicBezTo>
                    <a:pt x="96516" y="20710"/>
                    <a:pt x="75782" y="0"/>
                    <a:pt x="50244"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8"/>
            <p:cNvSpPr/>
            <p:nvPr/>
          </p:nvSpPr>
          <p:spPr>
            <a:xfrm>
              <a:off x="3734000" y="3798625"/>
              <a:ext cx="1376825" cy="1205850"/>
            </a:xfrm>
            <a:custGeom>
              <a:rect b="b" l="l" r="r" t="t"/>
              <a:pathLst>
                <a:path extrusionOk="0" h="48234" w="55073">
                  <a:moveTo>
                    <a:pt x="6814" y="0"/>
                  </a:moveTo>
                  <a:cubicBezTo>
                    <a:pt x="4486" y="0"/>
                    <a:pt x="2231" y="148"/>
                    <a:pt x="1" y="466"/>
                  </a:cubicBezTo>
                  <a:cubicBezTo>
                    <a:pt x="23407" y="3775"/>
                    <a:pt x="41421" y="23897"/>
                    <a:pt x="41421" y="48234"/>
                  </a:cubicBezTo>
                  <a:lnTo>
                    <a:pt x="55072" y="48234"/>
                  </a:lnTo>
                  <a:cubicBezTo>
                    <a:pt x="55072" y="21593"/>
                    <a:pt x="33455" y="0"/>
                    <a:pt x="68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8"/>
            <p:cNvSpPr/>
            <p:nvPr/>
          </p:nvSpPr>
          <p:spPr>
            <a:xfrm>
              <a:off x="1720625" y="3378300"/>
              <a:ext cx="1512825" cy="354800"/>
            </a:xfrm>
            <a:custGeom>
              <a:rect b="b" l="l" r="r" t="t"/>
              <a:pathLst>
                <a:path extrusionOk="0" h="14192" w="60513">
                  <a:moveTo>
                    <a:pt x="4485" y="0"/>
                  </a:moveTo>
                  <a:cubicBezTo>
                    <a:pt x="2010" y="0"/>
                    <a:pt x="0" y="2010"/>
                    <a:pt x="0" y="4486"/>
                  </a:cubicBezTo>
                  <a:lnTo>
                    <a:pt x="0" y="9706"/>
                  </a:lnTo>
                  <a:cubicBezTo>
                    <a:pt x="0" y="12181"/>
                    <a:pt x="2010" y="14191"/>
                    <a:pt x="4485" y="14191"/>
                  </a:cubicBezTo>
                  <a:lnTo>
                    <a:pt x="56003" y="14191"/>
                  </a:lnTo>
                  <a:cubicBezTo>
                    <a:pt x="58478" y="14191"/>
                    <a:pt x="60512" y="12181"/>
                    <a:pt x="60512" y="9706"/>
                  </a:cubicBezTo>
                  <a:lnTo>
                    <a:pt x="60512" y="4486"/>
                  </a:lnTo>
                  <a:cubicBezTo>
                    <a:pt x="60512" y="2010"/>
                    <a:pt x="58478" y="0"/>
                    <a:pt x="56003" y="0"/>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8"/>
            <p:cNvSpPr/>
            <p:nvPr/>
          </p:nvSpPr>
          <p:spPr>
            <a:xfrm>
              <a:off x="2775100" y="3377675"/>
              <a:ext cx="458350" cy="355425"/>
            </a:xfrm>
            <a:custGeom>
              <a:rect b="b" l="l" r="r" t="t"/>
              <a:pathLst>
                <a:path extrusionOk="0" h="14217" w="18334">
                  <a:moveTo>
                    <a:pt x="1" y="1"/>
                  </a:moveTo>
                  <a:cubicBezTo>
                    <a:pt x="2599" y="1"/>
                    <a:pt x="4682" y="2109"/>
                    <a:pt x="4682" y="4707"/>
                  </a:cubicBezTo>
                  <a:lnTo>
                    <a:pt x="4682" y="9535"/>
                  </a:lnTo>
                  <a:cubicBezTo>
                    <a:pt x="4682" y="12108"/>
                    <a:pt x="2599" y="14216"/>
                    <a:pt x="1" y="14216"/>
                  </a:cubicBezTo>
                  <a:lnTo>
                    <a:pt x="13628" y="14216"/>
                  </a:lnTo>
                  <a:cubicBezTo>
                    <a:pt x="16225" y="14216"/>
                    <a:pt x="18333" y="12108"/>
                    <a:pt x="18333" y="9535"/>
                  </a:cubicBezTo>
                  <a:lnTo>
                    <a:pt x="18333" y="4707"/>
                  </a:lnTo>
                  <a:cubicBezTo>
                    <a:pt x="18333" y="2109"/>
                    <a:pt x="16225" y="1"/>
                    <a:pt x="13628" y="1"/>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8"/>
            <p:cNvSpPr/>
            <p:nvPr/>
          </p:nvSpPr>
          <p:spPr>
            <a:xfrm>
              <a:off x="2075375" y="3733075"/>
              <a:ext cx="976100" cy="769600"/>
            </a:xfrm>
            <a:custGeom>
              <a:rect b="b" l="l" r="r" t="t"/>
              <a:pathLst>
                <a:path extrusionOk="0" h="30784" w="39044">
                  <a:moveTo>
                    <a:pt x="1" y="0"/>
                  </a:moveTo>
                  <a:cubicBezTo>
                    <a:pt x="197" y="662"/>
                    <a:pt x="442" y="1299"/>
                    <a:pt x="785" y="1936"/>
                  </a:cubicBezTo>
                  <a:cubicBezTo>
                    <a:pt x="7672" y="14093"/>
                    <a:pt x="17598" y="23945"/>
                    <a:pt x="29264" y="30783"/>
                  </a:cubicBezTo>
                  <a:cubicBezTo>
                    <a:pt x="31666" y="25538"/>
                    <a:pt x="34999" y="20783"/>
                    <a:pt x="39043" y="16740"/>
                  </a:cubicBezTo>
                  <a:cubicBezTo>
                    <a:pt x="31617" y="12598"/>
                    <a:pt x="25049" y="6936"/>
                    <a:pt x="19853"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8"/>
            <p:cNvSpPr/>
            <p:nvPr/>
          </p:nvSpPr>
          <p:spPr>
            <a:xfrm>
              <a:off x="3680700" y="4177900"/>
              <a:ext cx="447325" cy="447300"/>
            </a:xfrm>
            <a:custGeom>
              <a:rect b="b" l="l" r="r" t="t"/>
              <a:pathLst>
                <a:path extrusionOk="0" h="17892" w="17893">
                  <a:moveTo>
                    <a:pt x="8946" y="0"/>
                  </a:moveTo>
                  <a:cubicBezTo>
                    <a:pt x="3996" y="0"/>
                    <a:pt x="1" y="3995"/>
                    <a:pt x="1" y="8946"/>
                  </a:cubicBezTo>
                  <a:cubicBezTo>
                    <a:pt x="1" y="13897"/>
                    <a:pt x="3996" y="17892"/>
                    <a:pt x="8946" y="17892"/>
                  </a:cubicBezTo>
                  <a:cubicBezTo>
                    <a:pt x="13873" y="17892"/>
                    <a:pt x="17892" y="13897"/>
                    <a:pt x="17892" y="8946"/>
                  </a:cubicBezTo>
                  <a:cubicBezTo>
                    <a:pt x="17892" y="3995"/>
                    <a:pt x="13873" y="0"/>
                    <a:pt x="8946"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8"/>
            <p:cNvSpPr/>
            <p:nvPr/>
          </p:nvSpPr>
          <p:spPr>
            <a:xfrm>
              <a:off x="4665350" y="1219700"/>
              <a:ext cx="1072275" cy="3173275"/>
            </a:xfrm>
            <a:custGeom>
              <a:rect b="b" l="l" r="r" t="t"/>
              <a:pathLst>
                <a:path extrusionOk="0" h="126931" w="42891">
                  <a:moveTo>
                    <a:pt x="8505" y="0"/>
                  </a:moveTo>
                  <a:lnTo>
                    <a:pt x="1275" y="15097"/>
                  </a:lnTo>
                  <a:cubicBezTo>
                    <a:pt x="16985" y="26715"/>
                    <a:pt x="25980" y="44582"/>
                    <a:pt x="25980" y="64066"/>
                  </a:cubicBezTo>
                  <a:cubicBezTo>
                    <a:pt x="25980" y="84678"/>
                    <a:pt x="15686" y="102937"/>
                    <a:pt x="0" y="113966"/>
                  </a:cubicBezTo>
                  <a:cubicBezTo>
                    <a:pt x="4436" y="117569"/>
                    <a:pt x="8211" y="121956"/>
                    <a:pt x="11152" y="126931"/>
                  </a:cubicBezTo>
                  <a:cubicBezTo>
                    <a:pt x="29362" y="113525"/>
                    <a:pt x="41592" y="92398"/>
                    <a:pt x="42891" y="68404"/>
                  </a:cubicBezTo>
                  <a:lnTo>
                    <a:pt x="42817" y="58502"/>
                  </a:lnTo>
                  <a:cubicBezTo>
                    <a:pt x="42057" y="48013"/>
                    <a:pt x="39190" y="37719"/>
                    <a:pt x="34411" y="28430"/>
                  </a:cubicBezTo>
                  <a:cubicBezTo>
                    <a:pt x="28970" y="17842"/>
                    <a:pt x="21004" y="8505"/>
                    <a:pt x="11421" y="1397"/>
                  </a:cubicBezTo>
                  <a:cubicBezTo>
                    <a:pt x="10515" y="735"/>
                    <a:pt x="9534" y="270"/>
                    <a:pt x="8505"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8"/>
            <p:cNvSpPr/>
            <p:nvPr/>
          </p:nvSpPr>
          <p:spPr>
            <a:xfrm>
              <a:off x="4825275" y="1219700"/>
              <a:ext cx="912350" cy="3173275"/>
            </a:xfrm>
            <a:custGeom>
              <a:rect b="b" l="l" r="r" t="t"/>
              <a:pathLst>
                <a:path extrusionOk="0" h="126931" w="36494">
                  <a:moveTo>
                    <a:pt x="2108" y="0"/>
                  </a:moveTo>
                  <a:lnTo>
                    <a:pt x="0" y="4387"/>
                  </a:lnTo>
                  <a:cubicBezTo>
                    <a:pt x="7892" y="11029"/>
                    <a:pt x="14485" y="19264"/>
                    <a:pt x="19215" y="28430"/>
                  </a:cubicBezTo>
                  <a:cubicBezTo>
                    <a:pt x="23994" y="37719"/>
                    <a:pt x="26862" y="48013"/>
                    <a:pt x="27621" y="58502"/>
                  </a:cubicBezTo>
                  <a:lnTo>
                    <a:pt x="27695" y="68404"/>
                  </a:lnTo>
                  <a:cubicBezTo>
                    <a:pt x="26519" y="89800"/>
                    <a:pt x="16691" y="108917"/>
                    <a:pt x="1642" y="122299"/>
                  </a:cubicBezTo>
                  <a:cubicBezTo>
                    <a:pt x="2745" y="123769"/>
                    <a:pt x="3799" y="125313"/>
                    <a:pt x="4755" y="126931"/>
                  </a:cubicBezTo>
                  <a:cubicBezTo>
                    <a:pt x="22965" y="113525"/>
                    <a:pt x="35195" y="92398"/>
                    <a:pt x="36494" y="68404"/>
                  </a:cubicBezTo>
                  <a:lnTo>
                    <a:pt x="36420" y="58502"/>
                  </a:lnTo>
                  <a:cubicBezTo>
                    <a:pt x="35660" y="48013"/>
                    <a:pt x="32793" y="37719"/>
                    <a:pt x="28014" y="28430"/>
                  </a:cubicBezTo>
                  <a:cubicBezTo>
                    <a:pt x="22573" y="17842"/>
                    <a:pt x="14607" y="8505"/>
                    <a:pt x="5024" y="1397"/>
                  </a:cubicBezTo>
                  <a:cubicBezTo>
                    <a:pt x="4118" y="735"/>
                    <a:pt x="3137" y="270"/>
                    <a:pt x="2108"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8"/>
            <p:cNvSpPr/>
            <p:nvPr/>
          </p:nvSpPr>
          <p:spPr>
            <a:xfrm>
              <a:off x="1905650" y="5004450"/>
              <a:ext cx="3997400" cy="441800"/>
            </a:xfrm>
            <a:custGeom>
              <a:rect b="b" l="l" r="r" t="t"/>
              <a:pathLst>
                <a:path extrusionOk="0" h="17672" w="159896">
                  <a:moveTo>
                    <a:pt x="13334" y="1"/>
                  </a:moveTo>
                  <a:cubicBezTo>
                    <a:pt x="8971" y="1"/>
                    <a:pt x="5050" y="2672"/>
                    <a:pt x="3456" y="6716"/>
                  </a:cubicBezTo>
                  <a:lnTo>
                    <a:pt x="810" y="13334"/>
                  </a:lnTo>
                  <a:cubicBezTo>
                    <a:pt x="1" y="15417"/>
                    <a:pt x="1520" y="17672"/>
                    <a:pt x="3775" y="17672"/>
                  </a:cubicBezTo>
                  <a:lnTo>
                    <a:pt x="156122" y="17672"/>
                  </a:lnTo>
                  <a:cubicBezTo>
                    <a:pt x="158352" y="17672"/>
                    <a:pt x="159896" y="15417"/>
                    <a:pt x="159063" y="13334"/>
                  </a:cubicBezTo>
                  <a:lnTo>
                    <a:pt x="156440" y="6716"/>
                  </a:lnTo>
                  <a:cubicBezTo>
                    <a:pt x="154823" y="2672"/>
                    <a:pt x="150901" y="1"/>
                    <a:pt x="146539"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8"/>
            <p:cNvSpPr/>
            <p:nvPr/>
          </p:nvSpPr>
          <p:spPr>
            <a:xfrm>
              <a:off x="5444725" y="5004450"/>
              <a:ext cx="458325" cy="441800"/>
            </a:xfrm>
            <a:custGeom>
              <a:rect b="b" l="l" r="r" t="t"/>
              <a:pathLst>
                <a:path extrusionOk="0" h="17672" w="18333">
                  <a:moveTo>
                    <a:pt x="0" y="1"/>
                  </a:moveTo>
                  <a:lnTo>
                    <a:pt x="7010" y="17672"/>
                  </a:lnTo>
                  <a:lnTo>
                    <a:pt x="14559" y="17672"/>
                  </a:lnTo>
                  <a:cubicBezTo>
                    <a:pt x="16789" y="17672"/>
                    <a:pt x="18333" y="15417"/>
                    <a:pt x="17500" y="13334"/>
                  </a:cubicBezTo>
                  <a:lnTo>
                    <a:pt x="14877" y="6716"/>
                  </a:lnTo>
                  <a:cubicBezTo>
                    <a:pt x="13260" y="2672"/>
                    <a:pt x="9338" y="1"/>
                    <a:pt x="4976"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8"/>
            <p:cNvSpPr/>
            <p:nvPr/>
          </p:nvSpPr>
          <p:spPr>
            <a:xfrm>
              <a:off x="4709450" y="227850"/>
              <a:ext cx="844975" cy="822750"/>
            </a:xfrm>
            <a:custGeom>
              <a:rect b="b" l="l" r="r" t="t"/>
              <a:pathLst>
                <a:path extrusionOk="0" h="32910" w="33799">
                  <a:moveTo>
                    <a:pt x="8077" y="0"/>
                  </a:moveTo>
                  <a:cubicBezTo>
                    <a:pt x="6912" y="0"/>
                    <a:pt x="5748" y="448"/>
                    <a:pt x="4854" y="1342"/>
                  </a:cubicBezTo>
                  <a:lnTo>
                    <a:pt x="1790" y="4430"/>
                  </a:lnTo>
                  <a:cubicBezTo>
                    <a:pt x="1" y="6195"/>
                    <a:pt x="1" y="9063"/>
                    <a:pt x="1790" y="10852"/>
                  </a:cubicBezTo>
                  <a:lnTo>
                    <a:pt x="22524" y="31586"/>
                  </a:lnTo>
                  <a:cubicBezTo>
                    <a:pt x="23407" y="32468"/>
                    <a:pt x="24571" y="32910"/>
                    <a:pt x="25735" y="32910"/>
                  </a:cubicBezTo>
                  <a:cubicBezTo>
                    <a:pt x="26899" y="32910"/>
                    <a:pt x="28063" y="32468"/>
                    <a:pt x="28946" y="31586"/>
                  </a:cubicBezTo>
                  <a:lnTo>
                    <a:pt x="32034" y="28498"/>
                  </a:lnTo>
                  <a:cubicBezTo>
                    <a:pt x="33798" y="26733"/>
                    <a:pt x="33798" y="23841"/>
                    <a:pt x="32034" y="22077"/>
                  </a:cubicBezTo>
                  <a:lnTo>
                    <a:pt x="11299" y="1342"/>
                  </a:lnTo>
                  <a:cubicBezTo>
                    <a:pt x="10405" y="448"/>
                    <a:pt x="9241" y="0"/>
                    <a:pt x="8077" y="0"/>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8"/>
            <p:cNvSpPr/>
            <p:nvPr/>
          </p:nvSpPr>
          <p:spPr>
            <a:xfrm>
              <a:off x="4776350" y="521300"/>
              <a:ext cx="776850" cy="527475"/>
            </a:xfrm>
            <a:custGeom>
              <a:rect b="b" l="l" r="r" t="t"/>
              <a:pathLst>
                <a:path extrusionOk="0" h="21099" w="31074">
                  <a:moveTo>
                    <a:pt x="1" y="0"/>
                  </a:moveTo>
                  <a:lnTo>
                    <a:pt x="2472" y="2471"/>
                  </a:lnTo>
                  <a:lnTo>
                    <a:pt x="1" y="0"/>
                  </a:lnTo>
                  <a:close/>
                  <a:moveTo>
                    <a:pt x="2472" y="2471"/>
                  </a:moveTo>
                  <a:lnTo>
                    <a:pt x="2472" y="2472"/>
                  </a:lnTo>
                  <a:lnTo>
                    <a:pt x="2472" y="2471"/>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5817" y="5817"/>
                  </a:lnTo>
                  <a:lnTo>
                    <a:pt x="2472" y="2472"/>
                  </a:lnTo>
                  <a:close/>
                  <a:moveTo>
                    <a:pt x="5817" y="5817"/>
                  </a:moveTo>
                  <a:lnTo>
                    <a:pt x="9163" y="9162"/>
                  </a:lnTo>
                  <a:lnTo>
                    <a:pt x="5817" y="5817"/>
                  </a:lnTo>
                  <a:close/>
                  <a:moveTo>
                    <a:pt x="9163" y="9162"/>
                  </a:moveTo>
                  <a:lnTo>
                    <a:pt x="11981" y="11981"/>
                  </a:lnTo>
                  <a:lnTo>
                    <a:pt x="11981" y="11981"/>
                  </a:lnTo>
                  <a:lnTo>
                    <a:pt x="9163" y="9162"/>
                  </a:lnTo>
                  <a:close/>
                  <a:moveTo>
                    <a:pt x="11981" y="11981"/>
                  </a:moveTo>
                  <a:lnTo>
                    <a:pt x="11981" y="11981"/>
                  </a:lnTo>
                  <a:cubicBezTo>
                    <a:pt x="11996" y="11996"/>
                    <a:pt x="12011" y="12011"/>
                    <a:pt x="12026" y="12026"/>
                  </a:cubicBezTo>
                  <a:lnTo>
                    <a:pt x="12026" y="12026"/>
                  </a:lnTo>
                  <a:lnTo>
                    <a:pt x="11981" y="11981"/>
                  </a:lnTo>
                  <a:close/>
                  <a:moveTo>
                    <a:pt x="21491" y="2472"/>
                  </a:moveTo>
                  <a:cubicBezTo>
                    <a:pt x="23329" y="4310"/>
                    <a:pt x="23329" y="7324"/>
                    <a:pt x="21491" y="9162"/>
                  </a:cubicBezTo>
                  <a:lnTo>
                    <a:pt x="18672" y="11981"/>
                  </a:lnTo>
                  <a:cubicBezTo>
                    <a:pt x="17753" y="12912"/>
                    <a:pt x="16540" y="13378"/>
                    <a:pt x="15327" y="13378"/>
                  </a:cubicBezTo>
                  <a:cubicBezTo>
                    <a:pt x="14133" y="13378"/>
                    <a:pt x="12939" y="12927"/>
                    <a:pt x="12026" y="12026"/>
                  </a:cubicBezTo>
                  <a:lnTo>
                    <a:pt x="12026" y="12026"/>
                  </a:lnTo>
                  <a:lnTo>
                    <a:pt x="19701" y="19701"/>
                  </a:lnTo>
                  <a:cubicBezTo>
                    <a:pt x="20633" y="20632"/>
                    <a:pt x="21846" y="21098"/>
                    <a:pt x="23059" y="21098"/>
                  </a:cubicBezTo>
                  <a:cubicBezTo>
                    <a:pt x="24272" y="21098"/>
                    <a:pt x="25485" y="20632"/>
                    <a:pt x="26417" y="19701"/>
                  </a:cubicBezTo>
                  <a:lnTo>
                    <a:pt x="29211" y="16907"/>
                  </a:lnTo>
                  <a:cubicBezTo>
                    <a:pt x="31073" y="15044"/>
                    <a:pt x="31073" y="12054"/>
                    <a:pt x="29211" y="10192"/>
                  </a:cubicBezTo>
                  <a:lnTo>
                    <a:pt x="21491" y="2472"/>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8"/>
            <p:cNvSpPr/>
            <p:nvPr/>
          </p:nvSpPr>
          <p:spPr>
            <a:xfrm>
              <a:off x="2661750" y="1954950"/>
              <a:ext cx="1162975" cy="1146425"/>
            </a:xfrm>
            <a:custGeom>
              <a:rect b="b" l="l" r="r" t="t"/>
              <a:pathLst>
                <a:path extrusionOk="0" h="45857" w="46519">
                  <a:moveTo>
                    <a:pt x="9387" y="1"/>
                  </a:moveTo>
                  <a:cubicBezTo>
                    <a:pt x="8493" y="1"/>
                    <a:pt x="7598" y="344"/>
                    <a:pt x="6912" y="1030"/>
                  </a:cubicBezTo>
                  <a:lnTo>
                    <a:pt x="1349" y="6593"/>
                  </a:lnTo>
                  <a:cubicBezTo>
                    <a:pt x="1" y="7941"/>
                    <a:pt x="1" y="10172"/>
                    <a:pt x="1349" y="11520"/>
                  </a:cubicBezTo>
                  <a:lnTo>
                    <a:pt x="34656" y="44827"/>
                  </a:lnTo>
                  <a:cubicBezTo>
                    <a:pt x="35342" y="45513"/>
                    <a:pt x="36237" y="45856"/>
                    <a:pt x="37131" y="45856"/>
                  </a:cubicBezTo>
                  <a:cubicBezTo>
                    <a:pt x="38026" y="45856"/>
                    <a:pt x="38920" y="45513"/>
                    <a:pt x="39607" y="44827"/>
                  </a:cubicBezTo>
                  <a:lnTo>
                    <a:pt x="45170" y="39264"/>
                  </a:lnTo>
                  <a:cubicBezTo>
                    <a:pt x="46518" y="37916"/>
                    <a:pt x="46518" y="35685"/>
                    <a:pt x="45170" y="34337"/>
                  </a:cubicBezTo>
                  <a:lnTo>
                    <a:pt x="11863" y="1030"/>
                  </a:lnTo>
                  <a:cubicBezTo>
                    <a:pt x="11177" y="344"/>
                    <a:pt x="10282" y="1"/>
                    <a:pt x="9387"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8"/>
            <p:cNvSpPr/>
            <p:nvPr/>
          </p:nvSpPr>
          <p:spPr>
            <a:xfrm>
              <a:off x="3332075" y="2617300"/>
              <a:ext cx="491425" cy="482550"/>
            </a:xfrm>
            <a:custGeom>
              <a:rect b="b" l="l" r="r" t="t"/>
              <a:pathLst>
                <a:path extrusionOk="0" h="19302" w="19657">
                  <a:moveTo>
                    <a:pt x="10515" y="1"/>
                  </a:moveTo>
                  <a:cubicBezTo>
                    <a:pt x="11936" y="1422"/>
                    <a:pt x="11936" y="3726"/>
                    <a:pt x="10514" y="5147"/>
                  </a:cubicBezTo>
                  <a:lnTo>
                    <a:pt x="5172" y="10490"/>
                  </a:lnTo>
                  <a:cubicBezTo>
                    <a:pt x="4461" y="11213"/>
                    <a:pt x="3529" y="11575"/>
                    <a:pt x="2595" y="11575"/>
                  </a:cubicBezTo>
                  <a:cubicBezTo>
                    <a:pt x="1661" y="11575"/>
                    <a:pt x="723" y="11213"/>
                    <a:pt x="0" y="10491"/>
                  </a:cubicBezTo>
                  <a:lnTo>
                    <a:pt x="0" y="10491"/>
                  </a:lnTo>
                  <a:lnTo>
                    <a:pt x="7745" y="18235"/>
                  </a:lnTo>
                  <a:cubicBezTo>
                    <a:pt x="8456" y="18946"/>
                    <a:pt x="9387" y="19301"/>
                    <a:pt x="10318" y="19301"/>
                  </a:cubicBezTo>
                  <a:cubicBezTo>
                    <a:pt x="11250" y="19301"/>
                    <a:pt x="12181" y="18946"/>
                    <a:pt x="12892" y="18235"/>
                  </a:cubicBezTo>
                  <a:lnTo>
                    <a:pt x="18235" y="12892"/>
                  </a:lnTo>
                  <a:cubicBezTo>
                    <a:pt x="19656" y="11471"/>
                    <a:pt x="19656" y="9167"/>
                    <a:pt x="18235" y="7721"/>
                  </a:cubicBezTo>
                  <a:lnTo>
                    <a:pt x="10515" y="1"/>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8"/>
            <p:cNvSpPr/>
            <p:nvPr/>
          </p:nvSpPr>
          <p:spPr>
            <a:xfrm>
              <a:off x="2554525" y="2320125"/>
              <a:ext cx="473050" cy="461575"/>
            </a:xfrm>
            <a:custGeom>
              <a:rect b="b" l="l" r="r" t="t"/>
              <a:pathLst>
                <a:path extrusionOk="0" h="18463" w="18922">
                  <a:moveTo>
                    <a:pt x="8726" y="1"/>
                  </a:moveTo>
                  <a:lnTo>
                    <a:pt x="1814" y="6888"/>
                  </a:lnTo>
                  <a:cubicBezTo>
                    <a:pt x="1" y="8726"/>
                    <a:pt x="1" y="11691"/>
                    <a:pt x="1814" y="13530"/>
                  </a:cubicBezTo>
                  <a:lnTo>
                    <a:pt x="5392" y="17083"/>
                  </a:lnTo>
                  <a:cubicBezTo>
                    <a:pt x="6312" y="18003"/>
                    <a:pt x="7512" y="18462"/>
                    <a:pt x="8713" y="18462"/>
                  </a:cubicBezTo>
                  <a:cubicBezTo>
                    <a:pt x="9914" y="18462"/>
                    <a:pt x="11115" y="18003"/>
                    <a:pt x="12034" y="17083"/>
                  </a:cubicBezTo>
                  <a:lnTo>
                    <a:pt x="18921" y="10196"/>
                  </a:lnTo>
                  <a:lnTo>
                    <a:pt x="8726" y="1"/>
                  </a:ln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8"/>
            <p:cNvSpPr/>
            <p:nvPr/>
          </p:nvSpPr>
          <p:spPr>
            <a:xfrm>
              <a:off x="2977925" y="2743525"/>
              <a:ext cx="473650" cy="462175"/>
            </a:xfrm>
            <a:custGeom>
              <a:rect b="b" l="l" r="r" t="t"/>
              <a:pathLst>
                <a:path extrusionOk="0" h="18487" w="18946">
                  <a:moveTo>
                    <a:pt x="8725" y="0"/>
                  </a:moveTo>
                  <a:lnTo>
                    <a:pt x="1838" y="6887"/>
                  </a:lnTo>
                  <a:cubicBezTo>
                    <a:pt x="0" y="8725"/>
                    <a:pt x="0" y="11716"/>
                    <a:pt x="1838" y="13554"/>
                  </a:cubicBezTo>
                  <a:lnTo>
                    <a:pt x="5417" y="17107"/>
                  </a:lnTo>
                  <a:cubicBezTo>
                    <a:pt x="6336" y="18027"/>
                    <a:pt x="7537" y="18486"/>
                    <a:pt x="8737" y="18486"/>
                  </a:cubicBezTo>
                  <a:cubicBezTo>
                    <a:pt x="9938" y="18486"/>
                    <a:pt x="11139" y="18027"/>
                    <a:pt x="12058" y="17107"/>
                  </a:cubicBezTo>
                  <a:lnTo>
                    <a:pt x="18945" y="10221"/>
                  </a:lnTo>
                  <a:lnTo>
                    <a:pt x="8725" y="0"/>
                  </a:ln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8"/>
            <p:cNvSpPr/>
            <p:nvPr/>
          </p:nvSpPr>
          <p:spPr>
            <a:xfrm>
              <a:off x="4365100" y="546300"/>
              <a:ext cx="891550" cy="890925"/>
            </a:xfrm>
            <a:custGeom>
              <a:rect b="b" l="l" r="r" t="t"/>
              <a:pathLst>
                <a:path extrusionOk="0" h="35637" w="35662">
                  <a:moveTo>
                    <a:pt x="17451" y="1"/>
                  </a:moveTo>
                  <a:lnTo>
                    <a:pt x="1" y="17427"/>
                  </a:lnTo>
                  <a:lnTo>
                    <a:pt x="18211" y="35637"/>
                  </a:lnTo>
                  <a:lnTo>
                    <a:pt x="35661" y="18211"/>
                  </a:lnTo>
                  <a:lnTo>
                    <a:pt x="17451"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8"/>
            <p:cNvSpPr/>
            <p:nvPr/>
          </p:nvSpPr>
          <p:spPr>
            <a:xfrm>
              <a:off x="4425775" y="807950"/>
              <a:ext cx="830875" cy="629275"/>
            </a:xfrm>
            <a:custGeom>
              <a:rect b="b" l="l" r="r" t="t"/>
              <a:pathLst>
                <a:path extrusionOk="0" h="25171" w="33235">
                  <a:moveTo>
                    <a:pt x="0" y="9387"/>
                  </a:moveTo>
                  <a:lnTo>
                    <a:pt x="8064" y="17450"/>
                  </a:lnTo>
                  <a:lnTo>
                    <a:pt x="0" y="9387"/>
                  </a:lnTo>
                  <a:close/>
                  <a:moveTo>
                    <a:pt x="8064" y="17450"/>
                  </a:moveTo>
                  <a:lnTo>
                    <a:pt x="8064" y="17450"/>
                  </a:lnTo>
                  <a:lnTo>
                    <a:pt x="8064" y="17450"/>
                  </a:lnTo>
                  <a:close/>
                  <a:moveTo>
                    <a:pt x="25489" y="0"/>
                  </a:moveTo>
                  <a:lnTo>
                    <a:pt x="8064" y="17450"/>
                  </a:lnTo>
                  <a:lnTo>
                    <a:pt x="15784" y="25171"/>
                  </a:lnTo>
                  <a:lnTo>
                    <a:pt x="33234" y="7745"/>
                  </a:lnTo>
                  <a:lnTo>
                    <a:pt x="25489"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8"/>
            <p:cNvSpPr/>
            <p:nvPr/>
          </p:nvSpPr>
          <p:spPr>
            <a:xfrm>
              <a:off x="3034900" y="889750"/>
              <a:ext cx="1855325" cy="1847050"/>
            </a:xfrm>
            <a:custGeom>
              <a:rect b="b" l="l" r="r" t="t"/>
              <a:pathLst>
                <a:path extrusionOk="0" h="73882" w="74213">
                  <a:moveTo>
                    <a:pt x="48108" y="0"/>
                  </a:moveTo>
                  <a:cubicBezTo>
                    <a:pt x="47241" y="0"/>
                    <a:pt x="46371" y="331"/>
                    <a:pt x="45709" y="993"/>
                  </a:cubicBezTo>
                  <a:lnTo>
                    <a:pt x="27744" y="18958"/>
                  </a:lnTo>
                  <a:lnTo>
                    <a:pt x="18505" y="28197"/>
                  </a:lnTo>
                  <a:lnTo>
                    <a:pt x="0" y="46702"/>
                  </a:lnTo>
                  <a:lnTo>
                    <a:pt x="27156" y="73882"/>
                  </a:lnTo>
                  <a:lnTo>
                    <a:pt x="72889" y="28148"/>
                  </a:lnTo>
                  <a:cubicBezTo>
                    <a:pt x="74213" y="26825"/>
                    <a:pt x="74213" y="24693"/>
                    <a:pt x="72889" y="23369"/>
                  </a:cubicBezTo>
                  <a:lnTo>
                    <a:pt x="50488" y="993"/>
                  </a:lnTo>
                  <a:cubicBezTo>
                    <a:pt x="49839" y="331"/>
                    <a:pt x="48975" y="0"/>
                    <a:pt x="48108"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8"/>
            <p:cNvSpPr/>
            <p:nvPr/>
          </p:nvSpPr>
          <p:spPr>
            <a:xfrm>
              <a:off x="3520775" y="1340400"/>
              <a:ext cx="1369450" cy="1396400"/>
            </a:xfrm>
            <a:custGeom>
              <a:rect b="b" l="l" r="r" t="t"/>
              <a:pathLst>
                <a:path extrusionOk="0" h="55856" w="54778">
                  <a:moveTo>
                    <a:pt x="48112" y="0"/>
                  </a:moveTo>
                  <a:lnTo>
                    <a:pt x="1" y="48111"/>
                  </a:lnTo>
                  <a:lnTo>
                    <a:pt x="7721" y="55856"/>
                  </a:lnTo>
                  <a:lnTo>
                    <a:pt x="53454" y="10122"/>
                  </a:lnTo>
                  <a:cubicBezTo>
                    <a:pt x="54778" y="8799"/>
                    <a:pt x="54778" y="6667"/>
                    <a:pt x="53454" y="5343"/>
                  </a:cubicBezTo>
                  <a:lnTo>
                    <a:pt x="48112"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5" name="Google Shape;655;p18"/>
          <p:cNvSpPr/>
          <p:nvPr/>
        </p:nvSpPr>
        <p:spPr>
          <a:xfrm rot="2205731">
            <a:off x="2116385" y="6837703"/>
            <a:ext cx="608770" cy="319210"/>
          </a:xfrm>
          <a:custGeom>
            <a:rect b="b" l="l" r="r" t="t"/>
            <a:pathLst>
              <a:path extrusionOk="0" h="26485" w="53228">
                <a:moveTo>
                  <a:pt x="26613" y="1"/>
                </a:moveTo>
                <a:cubicBezTo>
                  <a:pt x="19555" y="1"/>
                  <a:pt x="12785" y="1397"/>
                  <a:pt x="7794" y="3880"/>
                </a:cubicBezTo>
                <a:cubicBezTo>
                  <a:pt x="2803" y="6363"/>
                  <a:pt x="0" y="9731"/>
                  <a:pt x="0" y="13243"/>
                </a:cubicBezTo>
                <a:cubicBezTo>
                  <a:pt x="0" y="16754"/>
                  <a:pt x="2803" y="20122"/>
                  <a:pt x="7794" y="22605"/>
                </a:cubicBezTo>
                <a:cubicBezTo>
                  <a:pt x="12785" y="25088"/>
                  <a:pt x="19555" y="26484"/>
                  <a:pt x="26613" y="26484"/>
                </a:cubicBezTo>
                <a:cubicBezTo>
                  <a:pt x="33671" y="26484"/>
                  <a:pt x="40441" y="25088"/>
                  <a:pt x="45432" y="22605"/>
                </a:cubicBezTo>
                <a:cubicBezTo>
                  <a:pt x="50423" y="20122"/>
                  <a:pt x="53227" y="16754"/>
                  <a:pt x="53227" y="13243"/>
                </a:cubicBezTo>
                <a:cubicBezTo>
                  <a:pt x="53227" y="9731"/>
                  <a:pt x="50423" y="6363"/>
                  <a:pt x="45432" y="3880"/>
                </a:cubicBezTo>
                <a:cubicBezTo>
                  <a:pt x="40441" y="1397"/>
                  <a:pt x="33671" y="1"/>
                  <a:pt x="26613" y="1"/>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6" name="Google Shape;656;p18"/>
          <p:cNvGrpSpPr/>
          <p:nvPr/>
        </p:nvGrpSpPr>
        <p:grpSpPr>
          <a:xfrm>
            <a:off x="1723947" y="5801053"/>
            <a:ext cx="856920" cy="1422682"/>
            <a:chOff x="2707675" y="238125"/>
            <a:chExt cx="3392400" cy="5238150"/>
          </a:xfrm>
        </p:grpSpPr>
        <p:sp>
          <p:nvSpPr>
            <p:cNvPr id="657" name="Google Shape;657;p18"/>
            <p:cNvSpPr/>
            <p:nvPr/>
          </p:nvSpPr>
          <p:spPr>
            <a:xfrm>
              <a:off x="6038825" y="5003150"/>
              <a:ext cx="51950" cy="30600"/>
            </a:xfrm>
            <a:custGeom>
              <a:rect b="b" l="l" r="r" t="t"/>
              <a:pathLst>
                <a:path extrusionOk="0" h="1224" w="2078">
                  <a:moveTo>
                    <a:pt x="2078" y="1"/>
                  </a:moveTo>
                  <a:lnTo>
                    <a:pt x="0" y="1208"/>
                  </a:lnTo>
                  <a:lnTo>
                    <a:pt x="0" y="1224"/>
                  </a:lnTo>
                  <a:lnTo>
                    <a:pt x="2078" y="15"/>
                  </a:lnTo>
                  <a:lnTo>
                    <a:pt x="2078" y="1"/>
                  </a:lnTo>
                  <a:close/>
                </a:path>
              </a:pathLst>
            </a:custGeom>
            <a:solidFill>
              <a:srgbClr val="996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8"/>
            <p:cNvSpPr/>
            <p:nvPr/>
          </p:nvSpPr>
          <p:spPr>
            <a:xfrm>
              <a:off x="6038650" y="5003525"/>
              <a:ext cx="52125" cy="36675"/>
            </a:xfrm>
            <a:custGeom>
              <a:rect b="b" l="l" r="r" t="t"/>
              <a:pathLst>
                <a:path extrusionOk="0" h="1467" w="2085">
                  <a:moveTo>
                    <a:pt x="2085" y="0"/>
                  </a:moveTo>
                  <a:lnTo>
                    <a:pt x="7" y="1209"/>
                  </a:lnTo>
                  <a:cubicBezTo>
                    <a:pt x="6" y="1296"/>
                    <a:pt x="4" y="1382"/>
                    <a:pt x="1" y="1466"/>
                  </a:cubicBezTo>
                  <a:lnTo>
                    <a:pt x="2079" y="258"/>
                  </a:lnTo>
                  <a:cubicBezTo>
                    <a:pt x="2082" y="174"/>
                    <a:pt x="2085" y="88"/>
                    <a:pt x="2085" y="0"/>
                  </a:cubicBezTo>
                  <a:close/>
                </a:path>
              </a:pathLst>
            </a:custGeom>
            <a:solidFill>
              <a:srgbClr val="946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8"/>
            <p:cNvSpPr/>
            <p:nvPr/>
          </p:nvSpPr>
          <p:spPr>
            <a:xfrm>
              <a:off x="6038250" y="5009925"/>
              <a:ext cx="52400" cy="36500"/>
            </a:xfrm>
            <a:custGeom>
              <a:rect b="b" l="l" r="r" t="t"/>
              <a:pathLst>
                <a:path extrusionOk="0" h="1460" w="2096">
                  <a:moveTo>
                    <a:pt x="2095" y="1"/>
                  </a:moveTo>
                  <a:lnTo>
                    <a:pt x="17" y="1209"/>
                  </a:lnTo>
                  <a:cubicBezTo>
                    <a:pt x="13" y="1294"/>
                    <a:pt x="8" y="1378"/>
                    <a:pt x="1" y="1460"/>
                  </a:cubicBezTo>
                  <a:lnTo>
                    <a:pt x="2079" y="251"/>
                  </a:lnTo>
                  <a:cubicBezTo>
                    <a:pt x="2086" y="169"/>
                    <a:pt x="2092" y="86"/>
                    <a:pt x="2095" y="1"/>
                  </a:cubicBezTo>
                  <a:close/>
                </a:path>
              </a:pathLst>
            </a:custGeom>
            <a:solidFill>
              <a:srgbClr val="90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8"/>
            <p:cNvSpPr/>
            <p:nvPr/>
          </p:nvSpPr>
          <p:spPr>
            <a:xfrm>
              <a:off x="6037625" y="5016200"/>
              <a:ext cx="52625" cy="36625"/>
            </a:xfrm>
            <a:custGeom>
              <a:rect b="b" l="l" r="r" t="t"/>
              <a:pathLst>
                <a:path extrusionOk="0" h="1465" w="2105">
                  <a:moveTo>
                    <a:pt x="2104" y="0"/>
                  </a:moveTo>
                  <a:lnTo>
                    <a:pt x="26" y="1209"/>
                  </a:lnTo>
                  <a:cubicBezTo>
                    <a:pt x="19" y="1296"/>
                    <a:pt x="10" y="1382"/>
                    <a:pt x="0" y="1465"/>
                  </a:cubicBezTo>
                  <a:lnTo>
                    <a:pt x="2078" y="257"/>
                  </a:lnTo>
                  <a:cubicBezTo>
                    <a:pt x="2089" y="173"/>
                    <a:pt x="2098" y="88"/>
                    <a:pt x="2104" y="0"/>
                  </a:cubicBezTo>
                  <a:close/>
                </a:path>
              </a:pathLst>
            </a:custGeom>
            <a:solidFill>
              <a:srgbClr val="8C62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8"/>
            <p:cNvSpPr/>
            <p:nvPr/>
          </p:nvSpPr>
          <p:spPr>
            <a:xfrm>
              <a:off x="6036650" y="5022600"/>
              <a:ext cx="52950" cy="36600"/>
            </a:xfrm>
            <a:custGeom>
              <a:rect b="b" l="l" r="r" t="t"/>
              <a:pathLst>
                <a:path extrusionOk="0" h="1464" w="2118">
                  <a:moveTo>
                    <a:pt x="2117" y="1"/>
                  </a:moveTo>
                  <a:lnTo>
                    <a:pt x="39" y="1209"/>
                  </a:lnTo>
                  <a:cubicBezTo>
                    <a:pt x="28" y="1296"/>
                    <a:pt x="15" y="1380"/>
                    <a:pt x="1" y="1463"/>
                  </a:cubicBezTo>
                  <a:lnTo>
                    <a:pt x="2079" y="255"/>
                  </a:lnTo>
                  <a:cubicBezTo>
                    <a:pt x="2094" y="171"/>
                    <a:pt x="2106" y="87"/>
                    <a:pt x="2117" y="1"/>
                  </a:cubicBezTo>
                  <a:close/>
                </a:path>
              </a:pathLst>
            </a:custGeom>
            <a:solidFill>
              <a:srgbClr val="885F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8"/>
            <p:cNvSpPr/>
            <p:nvPr/>
          </p:nvSpPr>
          <p:spPr>
            <a:xfrm>
              <a:off x="6035375" y="5028950"/>
              <a:ext cx="53275" cy="36725"/>
            </a:xfrm>
            <a:custGeom>
              <a:rect b="b" l="l" r="r" t="t"/>
              <a:pathLst>
                <a:path extrusionOk="0" h="1469" w="2131">
                  <a:moveTo>
                    <a:pt x="2130" y="1"/>
                  </a:moveTo>
                  <a:lnTo>
                    <a:pt x="52" y="1209"/>
                  </a:lnTo>
                  <a:cubicBezTo>
                    <a:pt x="36" y="1298"/>
                    <a:pt x="19" y="1384"/>
                    <a:pt x="0" y="1469"/>
                  </a:cubicBezTo>
                  <a:lnTo>
                    <a:pt x="2077" y="260"/>
                  </a:lnTo>
                  <a:cubicBezTo>
                    <a:pt x="2098" y="176"/>
                    <a:pt x="2114" y="89"/>
                    <a:pt x="2130" y="1"/>
                  </a:cubicBezTo>
                  <a:close/>
                </a:path>
              </a:pathLst>
            </a:custGeom>
            <a:solidFill>
              <a:srgbClr val="835C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8"/>
            <p:cNvSpPr/>
            <p:nvPr/>
          </p:nvSpPr>
          <p:spPr>
            <a:xfrm>
              <a:off x="6033600" y="5035450"/>
              <a:ext cx="53725" cy="37000"/>
            </a:xfrm>
            <a:custGeom>
              <a:rect b="b" l="l" r="r" t="t"/>
              <a:pathLst>
                <a:path extrusionOk="0" h="1480" w="2149">
                  <a:moveTo>
                    <a:pt x="2148" y="0"/>
                  </a:moveTo>
                  <a:lnTo>
                    <a:pt x="71" y="1209"/>
                  </a:lnTo>
                  <a:cubicBezTo>
                    <a:pt x="50" y="1302"/>
                    <a:pt x="26" y="1392"/>
                    <a:pt x="0" y="1480"/>
                  </a:cubicBezTo>
                  <a:lnTo>
                    <a:pt x="2079" y="272"/>
                  </a:lnTo>
                  <a:cubicBezTo>
                    <a:pt x="2105" y="185"/>
                    <a:pt x="2127" y="94"/>
                    <a:pt x="2148" y="0"/>
                  </a:cubicBezTo>
                  <a:close/>
                </a:path>
              </a:pathLst>
            </a:custGeom>
            <a:solidFill>
              <a:srgbClr val="7F5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8"/>
            <p:cNvSpPr/>
            <p:nvPr/>
          </p:nvSpPr>
          <p:spPr>
            <a:xfrm>
              <a:off x="6031275" y="5042250"/>
              <a:ext cx="54300" cy="37225"/>
            </a:xfrm>
            <a:custGeom>
              <a:rect b="b" l="l" r="r" t="t"/>
              <a:pathLst>
                <a:path extrusionOk="0" h="1489" w="2172">
                  <a:moveTo>
                    <a:pt x="2172" y="0"/>
                  </a:moveTo>
                  <a:lnTo>
                    <a:pt x="93" y="1209"/>
                  </a:lnTo>
                  <a:cubicBezTo>
                    <a:pt x="64" y="1305"/>
                    <a:pt x="34" y="1399"/>
                    <a:pt x="0" y="1489"/>
                  </a:cubicBezTo>
                  <a:lnTo>
                    <a:pt x="2078" y="280"/>
                  </a:lnTo>
                  <a:cubicBezTo>
                    <a:pt x="2112" y="190"/>
                    <a:pt x="2144" y="97"/>
                    <a:pt x="2172" y="0"/>
                  </a:cubicBezTo>
                  <a:close/>
                </a:path>
              </a:pathLst>
            </a:custGeom>
            <a:solidFill>
              <a:srgbClr val="7B56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8"/>
            <p:cNvSpPr/>
            <p:nvPr/>
          </p:nvSpPr>
          <p:spPr>
            <a:xfrm>
              <a:off x="6028100" y="5049250"/>
              <a:ext cx="55150" cy="37825"/>
            </a:xfrm>
            <a:custGeom>
              <a:rect b="b" l="l" r="r" t="t"/>
              <a:pathLst>
                <a:path extrusionOk="0" h="1513" w="2206">
                  <a:moveTo>
                    <a:pt x="2205" y="0"/>
                  </a:moveTo>
                  <a:lnTo>
                    <a:pt x="127" y="1209"/>
                  </a:lnTo>
                  <a:cubicBezTo>
                    <a:pt x="88" y="1314"/>
                    <a:pt x="46" y="1415"/>
                    <a:pt x="0" y="1512"/>
                  </a:cubicBezTo>
                  <a:lnTo>
                    <a:pt x="2077" y="304"/>
                  </a:lnTo>
                  <a:cubicBezTo>
                    <a:pt x="2123" y="206"/>
                    <a:pt x="2166" y="106"/>
                    <a:pt x="2205" y="0"/>
                  </a:cubicBezTo>
                  <a:close/>
                </a:path>
              </a:pathLst>
            </a:custGeom>
            <a:solidFill>
              <a:srgbClr val="7753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8"/>
            <p:cNvSpPr/>
            <p:nvPr/>
          </p:nvSpPr>
          <p:spPr>
            <a:xfrm>
              <a:off x="6023050" y="5056800"/>
              <a:ext cx="57000" cy="39350"/>
            </a:xfrm>
            <a:custGeom>
              <a:rect b="b" l="l" r="r" t="t"/>
              <a:pathLst>
                <a:path extrusionOk="0" h="1574" w="2280">
                  <a:moveTo>
                    <a:pt x="2279" y="1"/>
                  </a:moveTo>
                  <a:lnTo>
                    <a:pt x="201" y="1209"/>
                  </a:lnTo>
                  <a:cubicBezTo>
                    <a:pt x="141" y="1334"/>
                    <a:pt x="75" y="1456"/>
                    <a:pt x="1" y="1573"/>
                  </a:cubicBezTo>
                  <a:lnTo>
                    <a:pt x="2078" y="365"/>
                  </a:lnTo>
                  <a:cubicBezTo>
                    <a:pt x="2152" y="248"/>
                    <a:pt x="2220" y="125"/>
                    <a:pt x="2279" y="1"/>
                  </a:cubicBezTo>
                  <a:close/>
                </a:path>
              </a:pathLst>
            </a:custGeom>
            <a:solidFill>
              <a:srgbClr val="725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18"/>
            <p:cNvSpPr/>
            <p:nvPr/>
          </p:nvSpPr>
          <p:spPr>
            <a:xfrm>
              <a:off x="6000025" y="5065900"/>
              <a:ext cx="75025" cy="52775"/>
            </a:xfrm>
            <a:custGeom>
              <a:rect b="b" l="l" r="r" t="t"/>
              <a:pathLst>
                <a:path extrusionOk="0" h="2111" w="3001">
                  <a:moveTo>
                    <a:pt x="3000" y="1"/>
                  </a:moveTo>
                  <a:lnTo>
                    <a:pt x="922" y="1209"/>
                  </a:lnTo>
                  <a:cubicBezTo>
                    <a:pt x="676" y="1596"/>
                    <a:pt x="364" y="1898"/>
                    <a:pt x="0" y="2111"/>
                  </a:cubicBezTo>
                  <a:lnTo>
                    <a:pt x="2077" y="902"/>
                  </a:lnTo>
                  <a:cubicBezTo>
                    <a:pt x="2442" y="690"/>
                    <a:pt x="2754" y="387"/>
                    <a:pt x="3000" y="1"/>
                  </a:cubicBezTo>
                  <a:close/>
                </a:path>
              </a:pathLst>
            </a:custGeom>
            <a:solidFill>
              <a:srgbClr val="6E4D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8"/>
            <p:cNvSpPr/>
            <p:nvPr/>
          </p:nvSpPr>
          <p:spPr>
            <a:xfrm>
              <a:off x="3669000" y="242100"/>
              <a:ext cx="62750" cy="35200"/>
            </a:xfrm>
            <a:custGeom>
              <a:rect b="b" l="l" r="r" t="t"/>
              <a:pathLst>
                <a:path extrusionOk="0" h="1408" w="2510">
                  <a:moveTo>
                    <a:pt x="2510" y="1"/>
                  </a:moveTo>
                  <a:cubicBezTo>
                    <a:pt x="2360" y="53"/>
                    <a:pt x="2216" y="120"/>
                    <a:pt x="2079" y="200"/>
                  </a:cubicBezTo>
                  <a:lnTo>
                    <a:pt x="3" y="1407"/>
                  </a:lnTo>
                  <a:lnTo>
                    <a:pt x="3" y="1407"/>
                  </a:lnTo>
                  <a:cubicBezTo>
                    <a:pt x="139" y="1328"/>
                    <a:pt x="282" y="1262"/>
                    <a:pt x="432" y="1209"/>
                  </a:cubicBezTo>
                  <a:lnTo>
                    <a:pt x="2510" y="1"/>
                  </a:lnTo>
                  <a:close/>
                  <a:moveTo>
                    <a:pt x="3" y="1407"/>
                  </a:moveTo>
                  <a:cubicBezTo>
                    <a:pt x="2" y="1407"/>
                    <a:pt x="1" y="1408"/>
                    <a:pt x="1" y="1408"/>
                  </a:cubicBezTo>
                  <a:lnTo>
                    <a:pt x="3" y="1407"/>
                  </a:lnTo>
                  <a:close/>
                </a:path>
              </a:pathLst>
            </a:custGeom>
            <a:solidFill>
              <a:srgbClr val="6E4D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8"/>
            <p:cNvSpPr/>
            <p:nvPr/>
          </p:nvSpPr>
          <p:spPr>
            <a:xfrm>
              <a:off x="3679800" y="239550"/>
              <a:ext cx="61250" cy="32775"/>
            </a:xfrm>
            <a:custGeom>
              <a:rect b="b" l="l" r="r" t="t"/>
              <a:pathLst>
                <a:path extrusionOk="0" h="1311" w="2450">
                  <a:moveTo>
                    <a:pt x="2450" y="0"/>
                  </a:moveTo>
                  <a:cubicBezTo>
                    <a:pt x="2324" y="26"/>
                    <a:pt x="2199" y="60"/>
                    <a:pt x="2078" y="103"/>
                  </a:cubicBezTo>
                  <a:lnTo>
                    <a:pt x="0" y="1311"/>
                  </a:lnTo>
                  <a:cubicBezTo>
                    <a:pt x="122" y="1268"/>
                    <a:pt x="245" y="1235"/>
                    <a:pt x="372" y="1209"/>
                  </a:cubicBezTo>
                  <a:lnTo>
                    <a:pt x="2450" y="0"/>
                  </a:lnTo>
                  <a:close/>
                </a:path>
              </a:pathLst>
            </a:custGeom>
            <a:solidFill>
              <a:srgbClr val="725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8"/>
            <p:cNvSpPr/>
            <p:nvPr/>
          </p:nvSpPr>
          <p:spPr>
            <a:xfrm>
              <a:off x="3689100" y="238450"/>
              <a:ext cx="59625" cy="31325"/>
            </a:xfrm>
            <a:custGeom>
              <a:rect b="b" l="l" r="r" t="t"/>
              <a:pathLst>
                <a:path extrusionOk="0" h="1253" w="2385">
                  <a:moveTo>
                    <a:pt x="2385" y="0"/>
                  </a:moveTo>
                  <a:lnTo>
                    <a:pt x="2385" y="0"/>
                  </a:lnTo>
                  <a:cubicBezTo>
                    <a:pt x="2282" y="9"/>
                    <a:pt x="2180" y="24"/>
                    <a:pt x="2078" y="44"/>
                  </a:cubicBezTo>
                  <a:lnTo>
                    <a:pt x="0" y="1253"/>
                  </a:lnTo>
                  <a:cubicBezTo>
                    <a:pt x="102" y="1232"/>
                    <a:pt x="204" y="1218"/>
                    <a:pt x="306" y="1209"/>
                  </a:cubicBezTo>
                  <a:lnTo>
                    <a:pt x="2385" y="0"/>
                  </a:lnTo>
                  <a:close/>
                </a:path>
              </a:pathLst>
            </a:custGeom>
            <a:solidFill>
              <a:srgbClr val="7753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8"/>
            <p:cNvSpPr/>
            <p:nvPr/>
          </p:nvSpPr>
          <p:spPr>
            <a:xfrm>
              <a:off x="3696750" y="238125"/>
              <a:ext cx="58900" cy="30525"/>
            </a:xfrm>
            <a:custGeom>
              <a:rect b="b" l="l" r="r" t="t"/>
              <a:pathLst>
                <a:path extrusionOk="0" h="1221" w="2356">
                  <a:moveTo>
                    <a:pt x="2355" y="0"/>
                  </a:moveTo>
                  <a:cubicBezTo>
                    <a:pt x="2261" y="0"/>
                    <a:pt x="2170" y="4"/>
                    <a:pt x="2079" y="12"/>
                  </a:cubicBezTo>
                  <a:lnTo>
                    <a:pt x="0" y="1221"/>
                  </a:lnTo>
                  <a:cubicBezTo>
                    <a:pt x="91" y="1212"/>
                    <a:pt x="183" y="1208"/>
                    <a:pt x="277" y="1208"/>
                  </a:cubicBezTo>
                  <a:lnTo>
                    <a:pt x="2355" y="0"/>
                  </a:lnTo>
                  <a:close/>
                </a:path>
              </a:pathLst>
            </a:custGeom>
            <a:solidFill>
              <a:srgbClr val="7B56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8"/>
            <p:cNvSpPr/>
            <p:nvPr/>
          </p:nvSpPr>
          <p:spPr>
            <a:xfrm>
              <a:off x="3703650" y="238125"/>
              <a:ext cx="58225" cy="30425"/>
            </a:xfrm>
            <a:custGeom>
              <a:rect b="b" l="l" r="r" t="t"/>
              <a:pathLst>
                <a:path extrusionOk="0" h="1217" w="2329">
                  <a:moveTo>
                    <a:pt x="2079" y="0"/>
                  </a:moveTo>
                  <a:lnTo>
                    <a:pt x="1" y="1208"/>
                  </a:lnTo>
                  <a:cubicBezTo>
                    <a:pt x="83" y="1208"/>
                    <a:pt x="166" y="1211"/>
                    <a:pt x="250" y="1216"/>
                  </a:cubicBezTo>
                  <a:lnTo>
                    <a:pt x="2329" y="8"/>
                  </a:lnTo>
                  <a:cubicBezTo>
                    <a:pt x="2244" y="2"/>
                    <a:pt x="2161" y="0"/>
                    <a:pt x="2079" y="0"/>
                  </a:cubicBezTo>
                  <a:close/>
                </a:path>
              </a:pathLst>
            </a:custGeom>
            <a:solidFill>
              <a:srgbClr val="7F5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8"/>
            <p:cNvSpPr/>
            <p:nvPr/>
          </p:nvSpPr>
          <p:spPr>
            <a:xfrm>
              <a:off x="3709900" y="238300"/>
              <a:ext cx="57900" cy="30850"/>
            </a:xfrm>
            <a:custGeom>
              <a:rect b="b" l="l" r="r" t="t"/>
              <a:pathLst>
                <a:path extrusionOk="0" h="1234" w="2316">
                  <a:moveTo>
                    <a:pt x="2079" y="1"/>
                  </a:moveTo>
                  <a:lnTo>
                    <a:pt x="0" y="1209"/>
                  </a:lnTo>
                  <a:cubicBezTo>
                    <a:pt x="79" y="1215"/>
                    <a:pt x="158" y="1223"/>
                    <a:pt x="237" y="1234"/>
                  </a:cubicBezTo>
                  <a:lnTo>
                    <a:pt x="2316" y="26"/>
                  </a:lnTo>
                  <a:cubicBezTo>
                    <a:pt x="2236" y="14"/>
                    <a:pt x="2157" y="6"/>
                    <a:pt x="2079" y="1"/>
                  </a:cubicBezTo>
                  <a:close/>
                </a:path>
              </a:pathLst>
            </a:custGeom>
            <a:solidFill>
              <a:srgbClr val="835C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8"/>
            <p:cNvSpPr/>
            <p:nvPr/>
          </p:nvSpPr>
          <p:spPr>
            <a:xfrm>
              <a:off x="3715825" y="238925"/>
              <a:ext cx="57800" cy="31200"/>
            </a:xfrm>
            <a:custGeom>
              <a:rect b="b" l="l" r="r" t="t"/>
              <a:pathLst>
                <a:path extrusionOk="0" h="1248" w="2312">
                  <a:moveTo>
                    <a:pt x="2079" y="1"/>
                  </a:moveTo>
                  <a:lnTo>
                    <a:pt x="0" y="1208"/>
                  </a:lnTo>
                  <a:cubicBezTo>
                    <a:pt x="77" y="1219"/>
                    <a:pt x="154" y="1231"/>
                    <a:pt x="233" y="1247"/>
                  </a:cubicBezTo>
                  <a:lnTo>
                    <a:pt x="2311" y="39"/>
                  </a:lnTo>
                  <a:cubicBezTo>
                    <a:pt x="2233" y="23"/>
                    <a:pt x="2155" y="11"/>
                    <a:pt x="2079" y="1"/>
                  </a:cubicBezTo>
                  <a:close/>
                </a:path>
              </a:pathLst>
            </a:custGeom>
            <a:solidFill>
              <a:srgbClr val="885F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8"/>
            <p:cNvSpPr/>
            <p:nvPr/>
          </p:nvSpPr>
          <p:spPr>
            <a:xfrm>
              <a:off x="3721650" y="239875"/>
              <a:ext cx="57425" cy="31450"/>
            </a:xfrm>
            <a:custGeom>
              <a:rect b="b" l="l" r="r" t="t"/>
              <a:pathLst>
                <a:path extrusionOk="0" h="1258" w="2297">
                  <a:moveTo>
                    <a:pt x="2078" y="1"/>
                  </a:moveTo>
                  <a:lnTo>
                    <a:pt x="0" y="1209"/>
                  </a:lnTo>
                  <a:cubicBezTo>
                    <a:pt x="72" y="1223"/>
                    <a:pt x="145" y="1238"/>
                    <a:pt x="218" y="1258"/>
                  </a:cubicBezTo>
                  <a:lnTo>
                    <a:pt x="2296" y="49"/>
                  </a:lnTo>
                  <a:cubicBezTo>
                    <a:pt x="2223" y="30"/>
                    <a:pt x="2150" y="14"/>
                    <a:pt x="2078" y="1"/>
                  </a:cubicBezTo>
                  <a:close/>
                </a:path>
              </a:pathLst>
            </a:custGeom>
            <a:solidFill>
              <a:srgbClr val="8C62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8"/>
            <p:cNvSpPr/>
            <p:nvPr/>
          </p:nvSpPr>
          <p:spPr>
            <a:xfrm>
              <a:off x="3727100" y="241100"/>
              <a:ext cx="57450" cy="31750"/>
            </a:xfrm>
            <a:custGeom>
              <a:rect b="b" l="l" r="r" t="t"/>
              <a:pathLst>
                <a:path extrusionOk="0" h="1270" w="2298">
                  <a:moveTo>
                    <a:pt x="2078" y="0"/>
                  </a:moveTo>
                  <a:lnTo>
                    <a:pt x="0" y="1209"/>
                  </a:lnTo>
                  <a:cubicBezTo>
                    <a:pt x="73" y="1226"/>
                    <a:pt x="146" y="1247"/>
                    <a:pt x="220" y="1269"/>
                  </a:cubicBezTo>
                  <a:lnTo>
                    <a:pt x="2298" y="61"/>
                  </a:lnTo>
                  <a:cubicBezTo>
                    <a:pt x="2225" y="38"/>
                    <a:pt x="2150" y="18"/>
                    <a:pt x="2078" y="0"/>
                  </a:cubicBezTo>
                  <a:close/>
                </a:path>
              </a:pathLst>
            </a:custGeom>
            <a:solidFill>
              <a:srgbClr val="90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8"/>
            <p:cNvSpPr/>
            <p:nvPr/>
          </p:nvSpPr>
          <p:spPr>
            <a:xfrm>
              <a:off x="3732600" y="242600"/>
              <a:ext cx="57300" cy="31950"/>
            </a:xfrm>
            <a:custGeom>
              <a:rect b="b" l="l" r="r" t="t"/>
              <a:pathLst>
                <a:path extrusionOk="0" h="1278" w="2292">
                  <a:moveTo>
                    <a:pt x="2078" y="1"/>
                  </a:moveTo>
                  <a:lnTo>
                    <a:pt x="0" y="1209"/>
                  </a:lnTo>
                  <a:cubicBezTo>
                    <a:pt x="70" y="1229"/>
                    <a:pt x="141" y="1253"/>
                    <a:pt x="213" y="1278"/>
                  </a:cubicBezTo>
                  <a:lnTo>
                    <a:pt x="2291" y="71"/>
                  </a:lnTo>
                  <a:cubicBezTo>
                    <a:pt x="2219" y="45"/>
                    <a:pt x="2148" y="22"/>
                    <a:pt x="2078" y="1"/>
                  </a:cubicBezTo>
                  <a:close/>
                </a:path>
              </a:pathLst>
            </a:custGeom>
            <a:solidFill>
              <a:srgbClr val="946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8"/>
            <p:cNvSpPr/>
            <p:nvPr/>
          </p:nvSpPr>
          <p:spPr>
            <a:xfrm>
              <a:off x="3737900" y="244350"/>
              <a:ext cx="57350" cy="32225"/>
            </a:xfrm>
            <a:custGeom>
              <a:rect b="b" l="l" r="r" t="t"/>
              <a:pathLst>
                <a:path extrusionOk="0" h="1289" w="2294">
                  <a:moveTo>
                    <a:pt x="2079" y="1"/>
                  </a:moveTo>
                  <a:lnTo>
                    <a:pt x="1" y="1208"/>
                  </a:lnTo>
                  <a:cubicBezTo>
                    <a:pt x="72" y="1234"/>
                    <a:pt x="144" y="1261"/>
                    <a:pt x="216" y="1289"/>
                  </a:cubicBezTo>
                  <a:lnTo>
                    <a:pt x="2294" y="81"/>
                  </a:lnTo>
                  <a:cubicBezTo>
                    <a:pt x="2222" y="52"/>
                    <a:pt x="2150" y="25"/>
                    <a:pt x="2079" y="1"/>
                  </a:cubicBezTo>
                  <a:close/>
                </a:path>
              </a:pathLst>
            </a:custGeom>
            <a:solidFill>
              <a:srgbClr val="996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8"/>
            <p:cNvSpPr/>
            <p:nvPr/>
          </p:nvSpPr>
          <p:spPr>
            <a:xfrm>
              <a:off x="3743275" y="246375"/>
              <a:ext cx="57300" cy="32475"/>
            </a:xfrm>
            <a:custGeom>
              <a:rect b="b" l="l" r="r" t="t"/>
              <a:pathLst>
                <a:path extrusionOk="0" h="1299" w="2292">
                  <a:moveTo>
                    <a:pt x="2079" y="0"/>
                  </a:moveTo>
                  <a:lnTo>
                    <a:pt x="1" y="1208"/>
                  </a:lnTo>
                  <a:lnTo>
                    <a:pt x="1" y="1209"/>
                  </a:lnTo>
                  <a:cubicBezTo>
                    <a:pt x="70" y="1237"/>
                    <a:pt x="142" y="1266"/>
                    <a:pt x="213" y="1299"/>
                  </a:cubicBezTo>
                  <a:lnTo>
                    <a:pt x="2291" y="90"/>
                  </a:lnTo>
                  <a:cubicBezTo>
                    <a:pt x="2219" y="59"/>
                    <a:pt x="2149" y="29"/>
                    <a:pt x="2079" y="0"/>
                  </a:cubicBezTo>
                  <a:close/>
                </a:path>
              </a:pathLst>
            </a:custGeom>
            <a:solidFill>
              <a:srgbClr val="9D6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8"/>
            <p:cNvSpPr/>
            <p:nvPr/>
          </p:nvSpPr>
          <p:spPr>
            <a:xfrm>
              <a:off x="3748600" y="248600"/>
              <a:ext cx="57350" cy="32775"/>
            </a:xfrm>
            <a:custGeom>
              <a:rect b="b" l="l" r="r" t="t"/>
              <a:pathLst>
                <a:path extrusionOk="0" h="1311" w="2294">
                  <a:moveTo>
                    <a:pt x="2078" y="0"/>
                  </a:moveTo>
                  <a:lnTo>
                    <a:pt x="0" y="1210"/>
                  </a:lnTo>
                  <a:cubicBezTo>
                    <a:pt x="71" y="1241"/>
                    <a:pt x="143" y="1275"/>
                    <a:pt x="215" y="1311"/>
                  </a:cubicBezTo>
                  <a:lnTo>
                    <a:pt x="2293" y="103"/>
                  </a:lnTo>
                  <a:cubicBezTo>
                    <a:pt x="2221" y="67"/>
                    <a:pt x="2149" y="33"/>
                    <a:pt x="2078" y="0"/>
                  </a:cubicBezTo>
                  <a:close/>
                </a:path>
              </a:pathLst>
            </a:custGeom>
            <a:solidFill>
              <a:srgbClr val="A171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18"/>
            <p:cNvSpPr/>
            <p:nvPr/>
          </p:nvSpPr>
          <p:spPr>
            <a:xfrm>
              <a:off x="3753950" y="251150"/>
              <a:ext cx="57450" cy="33050"/>
            </a:xfrm>
            <a:custGeom>
              <a:rect b="b" l="l" r="r" t="t"/>
              <a:pathLst>
                <a:path extrusionOk="0" h="1322" w="2298">
                  <a:moveTo>
                    <a:pt x="2079" y="1"/>
                  </a:moveTo>
                  <a:lnTo>
                    <a:pt x="1" y="1209"/>
                  </a:lnTo>
                  <a:cubicBezTo>
                    <a:pt x="73" y="1245"/>
                    <a:pt x="146" y="1282"/>
                    <a:pt x="219" y="1321"/>
                  </a:cubicBezTo>
                  <a:lnTo>
                    <a:pt x="2297" y="113"/>
                  </a:lnTo>
                  <a:cubicBezTo>
                    <a:pt x="2224" y="74"/>
                    <a:pt x="2151" y="37"/>
                    <a:pt x="2079" y="1"/>
                  </a:cubicBezTo>
                  <a:close/>
                </a:path>
              </a:pathLst>
            </a:custGeom>
            <a:solidFill>
              <a:srgbClr val="A574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8"/>
            <p:cNvSpPr/>
            <p:nvPr/>
          </p:nvSpPr>
          <p:spPr>
            <a:xfrm>
              <a:off x="3759400" y="254000"/>
              <a:ext cx="56200" cy="32575"/>
            </a:xfrm>
            <a:custGeom>
              <a:rect b="b" l="l" r="r" t="t"/>
              <a:pathLst>
                <a:path extrusionOk="0" h="1303" w="2248">
                  <a:moveTo>
                    <a:pt x="2079" y="0"/>
                  </a:moveTo>
                  <a:lnTo>
                    <a:pt x="1" y="1207"/>
                  </a:lnTo>
                  <a:lnTo>
                    <a:pt x="1" y="1208"/>
                  </a:lnTo>
                  <a:cubicBezTo>
                    <a:pt x="57" y="1239"/>
                    <a:pt x="113" y="1270"/>
                    <a:pt x="169" y="1303"/>
                  </a:cubicBezTo>
                  <a:lnTo>
                    <a:pt x="2248" y="95"/>
                  </a:lnTo>
                  <a:cubicBezTo>
                    <a:pt x="2192" y="62"/>
                    <a:pt x="2135" y="30"/>
                    <a:pt x="2079" y="0"/>
                  </a:cubicBezTo>
                  <a:close/>
                </a:path>
              </a:pathLst>
            </a:custGeom>
            <a:solidFill>
              <a:srgbClr val="AA77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8"/>
            <p:cNvSpPr/>
            <p:nvPr/>
          </p:nvSpPr>
          <p:spPr>
            <a:xfrm>
              <a:off x="3669000" y="238125"/>
              <a:ext cx="2431075" cy="4880550"/>
            </a:xfrm>
            <a:custGeom>
              <a:rect b="b" l="l" r="r" t="t"/>
              <a:pathLst>
                <a:path extrusionOk="0" h="195222" w="97243">
                  <a:moveTo>
                    <a:pt x="3478" y="1"/>
                  </a:moveTo>
                  <a:cubicBezTo>
                    <a:pt x="2958" y="1"/>
                    <a:pt x="2486" y="124"/>
                    <a:pt x="2079" y="360"/>
                  </a:cubicBezTo>
                  <a:lnTo>
                    <a:pt x="1" y="1568"/>
                  </a:lnTo>
                  <a:cubicBezTo>
                    <a:pt x="407" y="1332"/>
                    <a:pt x="880" y="1209"/>
                    <a:pt x="1400" y="1209"/>
                  </a:cubicBezTo>
                  <a:cubicBezTo>
                    <a:pt x="2119" y="1209"/>
                    <a:pt x="2929" y="1443"/>
                    <a:pt x="3785" y="1938"/>
                  </a:cubicBezTo>
                  <a:lnTo>
                    <a:pt x="89861" y="51634"/>
                  </a:lnTo>
                  <a:cubicBezTo>
                    <a:pt x="90041" y="51737"/>
                    <a:pt x="90220" y="51850"/>
                    <a:pt x="90395" y="51972"/>
                  </a:cubicBezTo>
                  <a:cubicBezTo>
                    <a:pt x="90405" y="51979"/>
                    <a:pt x="90415" y="51986"/>
                    <a:pt x="90425" y="51993"/>
                  </a:cubicBezTo>
                  <a:cubicBezTo>
                    <a:pt x="90588" y="52108"/>
                    <a:pt x="90750" y="52229"/>
                    <a:pt x="90909" y="52359"/>
                  </a:cubicBezTo>
                  <a:cubicBezTo>
                    <a:pt x="90928" y="52374"/>
                    <a:pt x="90946" y="52390"/>
                    <a:pt x="90965" y="52405"/>
                  </a:cubicBezTo>
                  <a:cubicBezTo>
                    <a:pt x="91119" y="52531"/>
                    <a:pt x="91269" y="52663"/>
                    <a:pt x="91419" y="52801"/>
                  </a:cubicBezTo>
                  <a:cubicBezTo>
                    <a:pt x="91441" y="52823"/>
                    <a:pt x="91465" y="52845"/>
                    <a:pt x="91489" y="52868"/>
                  </a:cubicBezTo>
                  <a:cubicBezTo>
                    <a:pt x="91616" y="52988"/>
                    <a:pt x="91739" y="53113"/>
                    <a:pt x="91862" y="53241"/>
                  </a:cubicBezTo>
                  <a:cubicBezTo>
                    <a:pt x="91896" y="53276"/>
                    <a:pt x="91929" y="53310"/>
                    <a:pt x="91962" y="53344"/>
                  </a:cubicBezTo>
                  <a:cubicBezTo>
                    <a:pt x="92053" y="53443"/>
                    <a:pt x="92141" y="53546"/>
                    <a:pt x="92229" y="53648"/>
                  </a:cubicBezTo>
                  <a:cubicBezTo>
                    <a:pt x="92295" y="53723"/>
                    <a:pt x="92360" y="53795"/>
                    <a:pt x="92423" y="53872"/>
                  </a:cubicBezTo>
                  <a:cubicBezTo>
                    <a:pt x="92448" y="53901"/>
                    <a:pt x="92470" y="53932"/>
                    <a:pt x="92494" y="53963"/>
                  </a:cubicBezTo>
                  <a:cubicBezTo>
                    <a:pt x="92761" y="54292"/>
                    <a:pt x="93012" y="54636"/>
                    <a:pt x="93246" y="54991"/>
                  </a:cubicBezTo>
                  <a:cubicBezTo>
                    <a:pt x="93249" y="54996"/>
                    <a:pt x="93251" y="55001"/>
                    <a:pt x="93255" y="55006"/>
                  </a:cubicBezTo>
                  <a:cubicBezTo>
                    <a:pt x="93488" y="55365"/>
                    <a:pt x="93704" y="55740"/>
                    <a:pt x="93901" y="56120"/>
                  </a:cubicBezTo>
                  <a:cubicBezTo>
                    <a:pt x="93914" y="56147"/>
                    <a:pt x="93930" y="56174"/>
                    <a:pt x="93945" y="56201"/>
                  </a:cubicBezTo>
                  <a:cubicBezTo>
                    <a:pt x="93985" y="56282"/>
                    <a:pt x="94022" y="56365"/>
                    <a:pt x="94062" y="56446"/>
                  </a:cubicBezTo>
                  <a:cubicBezTo>
                    <a:pt x="94125" y="56576"/>
                    <a:pt x="94189" y="56706"/>
                    <a:pt x="94247" y="56838"/>
                  </a:cubicBezTo>
                  <a:cubicBezTo>
                    <a:pt x="94267" y="56884"/>
                    <a:pt x="94285" y="56930"/>
                    <a:pt x="94306" y="56976"/>
                  </a:cubicBezTo>
                  <a:cubicBezTo>
                    <a:pt x="94374" y="57138"/>
                    <a:pt x="94439" y="57300"/>
                    <a:pt x="94501" y="57463"/>
                  </a:cubicBezTo>
                  <a:cubicBezTo>
                    <a:pt x="94516" y="57502"/>
                    <a:pt x="94532" y="57543"/>
                    <a:pt x="94546" y="57582"/>
                  </a:cubicBezTo>
                  <a:cubicBezTo>
                    <a:pt x="94616" y="57773"/>
                    <a:pt x="94680" y="57964"/>
                    <a:pt x="94738" y="58155"/>
                  </a:cubicBezTo>
                  <a:cubicBezTo>
                    <a:pt x="94747" y="58183"/>
                    <a:pt x="94755" y="58212"/>
                    <a:pt x="94764" y="58240"/>
                  </a:cubicBezTo>
                  <a:cubicBezTo>
                    <a:pt x="94822" y="58436"/>
                    <a:pt x="94874" y="58633"/>
                    <a:pt x="94920" y="58829"/>
                  </a:cubicBezTo>
                  <a:cubicBezTo>
                    <a:pt x="94926" y="58849"/>
                    <a:pt x="94931" y="58870"/>
                    <a:pt x="94935" y="58890"/>
                  </a:cubicBezTo>
                  <a:cubicBezTo>
                    <a:pt x="94983" y="59101"/>
                    <a:pt x="95025" y="59311"/>
                    <a:pt x="95058" y="59519"/>
                  </a:cubicBezTo>
                  <a:cubicBezTo>
                    <a:pt x="95058" y="59522"/>
                    <a:pt x="95059" y="59524"/>
                    <a:pt x="95060" y="59528"/>
                  </a:cubicBezTo>
                  <a:cubicBezTo>
                    <a:pt x="95092" y="59738"/>
                    <a:pt x="95117" y="59946"/>
                    <a:pt x="95135" y="60153"/>
                  </a:cubicBezTo>
                  <a:cubicBezTo>
                    <a:pt x="95136" y="60171"/>
                    <a:pt x="95137" y="60188"/>
                    <a:pt x="95138" y="60204"/>
                  </a:cubicBezTo>
                  <a:cubicBezTo>
                    <a:pt x="95155" y="60411"/>
                    <a:pt x="95164" y="60617"/>
                    <a:pt x="95163" y="60819"/>
                  </a:cubicBezTo>
                  <a:lnTo>
                    <a:pt x="94792" y="191810"/>
                  </a:lnTo>
                  <a:cubicBezTo>
                    <a:pt x="94788" y="193485"/>
                    <a:pt x="94197" y="194664"/>
                    <a:pt x="93244" y="195219"/>
                  </a:cubicBezTo>
                  <a:lnTo>
                    <a:pt x="93244" y="195219"/>
                  </a:lnTo>
                  <a:lnTo>
                    <a:pt x="95318" y="194013"/>
                  </a:lnTo>
                  <a:cubicBezTo>
                    <a:pt x="96274" y="193459"/>
                    <a:pt x="96866" y="192279"/>
                    <a:pt x="96871" y="190602"/>
                  </a:cubicBezTo>
                  <a:lnTo>
                    <a:pt x="97242" y="59611"/>
                  </a:lnTo>
                  <a:cubicBezTo>
                    <a:pt x="97243" y="59531"/>
                    <a:pt x="97242" y="59450"/>
                    <a:pt x="97239" y="59370"/>
                  </a:cubicBezTo>
                  <a:cubicBezTo>
                    <a:pt x="97237" y="59285"/>
                    <a:pt x="97233" y="59200"/>
                    <a:pt x="97227" y="59113"/>
                  </a:cubicBezTo>
                  <a:cubicBezTo>
                    <a:pt x="97225" y="59074"/>
                    <a:pt x="97220" y="59034"/>
                    <a:pt x="97218" y="58995"/>
                  </a:cubicBezTo>
                  <a:cubicBezTo>
                    <a:pt x="97217" y="58978"/>
                    <a:pt x="97215" y="58961"/>
                    <a:pt x="97214" y="58944"/>
                  </a:cubicBezTo>
                  <a:cubicBezTo>
                    <a:pt x="97211" y="58914"/>
                    <a:pt x="97209" y="58885"/>
                    <a:pt x="97207" y="58854"/>
                  </a:cubicBezTo>
                  <a:cubicBezTo>
                    <a:pt x="97198" y="58768"/>
                    <a:pt x="97189" y="58680"/>
                    <a:pt x="97178" y="58594"/>
                  </a:cubicBezTo>
                  <a:cubicBezTo>
                    <a:pt x="97166" y="58504"/>
                    <a:pt x="97153" y="58414"/>
                    <a:pt x="97139" y="58324"/>
                  </a:cubicBezTo>
                  <a:lnTo>
                    <a:pt x="97138" y="58318"/>
                  </a:lnTo>
                  <a:cubicBezTo>
                    <a:pt x="97138" y="58316"/>
                    <a:pt x="97137" y="58313"/>
                    <a:pt x="97137" y="58310"/>
                  </a:cubicBezTo>
                  <a:cubicBezTo>
                    <a:pt x="97122" y="58224"/>
                    <a:pt x="97109" y="58138"/>
                    <a:pt x="97092" y="58052"/>
                  </a:cubicBezTo>
                  <a:cubicBezTo>
                    <a:pt x="97074" y="57956"/>
                    <a:pt x="97054" y="57861"/>
                    <a:pt x="97033" y="57764"/>
                  </a:cubicBezTo>
                  <a:cubicBezTo>
                    <a:pt x="97027" y="57736"/>
                    <a:pt x="97020" y="57709"/>
                    <a:pt x="97013" y="57681"/>
                  </a:cubicBezTo>
                  <a:cubicBezTo>
                    <a:pt x="97009" y="57661"/>
                    <a:pt x="97003" y="57641"/>
                    <a:pt x="97000" y="57620"/>
                  </a:cubicBezTo>
                  <a:cubicBezTo>
                    <a:pt x="96988" y="57570"/>
                    <a:pt x="96976" y="57520"/>
                    <a:pt x="96964" y="57471"/>
                  </a:cubicBezTo>
                  <a:cubicBezTo>
                    <a:pt x="96938" y="57365"/>
                    <a:pt x="96910" y="57261"/>
                    <a:pt x="96880" y="57155"/>
                  </a:cubicBezTo>
                  <a:cubicBezTo>
                    <a:pt x="96868" y="57113"/>
                    <a:pt x="96855" y="57073"/>
                    <a:pt x="96843" y="57031"/>
                  </a:cubicBezTo>
                  <a:cubicBezTo>
                    <a:pt x="96835" y="57003"/>
                    <a:pt x="96826" y="56975"/>
                    <a:pt x="96817" y="56946"/>
                  </a:cubicBezTo>
                  <a:cubicBezTo>
                    <a:pt x="96804" y="56904"/>
                    <a:pt x="96792" y="56862"/>
                    <a:pt x="96780" y="56820"/>
                  </a:cubicBezTo>
                  <a:cubicBezTo>
                    <a:pt x="96741" y="56701"/>
                    <a:pt x="96702" y="56583"/>
                    <a:pt x="96659" y="56465"/>
                  </a:cubicBezTo>
                  <a:cubicBezTo>
                    <a:pt x="96648" y="56434"/>
                    <a:pt x="96636" y="56404"/>
                    <a:pt x="96624" y="56373"/>
                  </a:cubicBezTo>
                  <a:cubicBezTo>
                    <a:pt x="96611" y="56333"/>
                    <a:pt x="96595" y="56293"/>
                    <a:pt x="96580" y="56253"/>
                  </a:cubicBezTo>
                  <a:cubicBezTo>
                    <a:pt x="96555" y="56186"/>
                    <a:pt x="96531" y="56119"/>
                    <a:pt x="96504" y="56051"/>
                  </a:cubicBezTo>
                  <a:cubicBezTo>
                    <a:pt x="96466" y="55957"/>
                    <a:pt x="96424" y="55862"/>
                    <a:pt x="96384" y="55767"/>
                  </a:cubicBezTo>
                  <a:cubicBezTo>
                    <a:pt x="96364" y="55722"/>
                    <a:pt x="96346" y="55675"/>
                    <a:pt x="96325" y="55630"/>
                  </a:cubicBezTo>
                  <a:cubicBezTo>
                    <a:pt x="96318" y="55610"/>
                    <a:pt x="96310" y="55591"/>
                    <a:pt x="96302" y="55573"/>
                  </a:cubicBezTo>
                  <a:cubicBezTo>
                    <a:pt x="96251" y="55461"/>
                    <a:pt x="96195" y="55349"/>
                    <a:pt x="96141" y="55237"/>
                  </a:cubicBezTo>
                  <a:cubicBezTo>
                    <a:pt x="96102" y="55155"/>
                    <a:pt x="96065" y="55072"/>
                    <a:pt x="96023" y="54991"/>
                  </a:cubicBezTo>
                  <a:cubicBezTo>
                    <a:pt x="96019" y="54981"/>
                    <a:pt x="96014" y="54971"/>
                    <a:pt x="96009" y="54961"/>
                  </a:cubicBezTo>
                  <a:cubicBezTo>
                    <a:pt x="96000" y="54944"/>
                    <a:pt x="95988" y="54928"/>
                    <a:pt x="95980" y="54911"/>
                  </a:cubicBezTo>
                  <a:cubicBezTo>
                    <a:pt x="95784" y="54530"/>
                    <a:pt x="95568" y="54157"/>
                    <a:pt x="95334" y="53797"/>
                  </a:cubicBezTo>
                  <a:cubicBezTo>
                    <a:pt x="95331" y="53792"/>
                    <a:pt x="95327" y="53786"/>
                    <a:pt x="95325" y="53782"/>
                  </a:cubicBezTo>
                  <a:cubicBezTo>
                    <a:pt x="95091" y="53426"/>
                    <a:pt x="94841" y="53084"/>
                    <a:pt x="94573" y="52753"/>
                  </a:cubicBezTo>
                  <a:cubicBezTo>
                    <a:pt x="94558" y="52735"/>
                    <a:pt x="94546" y="52715"/>
                    <a:pt x="94532" y="52697"/>
                  </a:cubicBezTo>
                  <a:cubicBezTo>
                    <a:pt x="94523" y="52686"/>
                    <a:pt x="94511" y="52674"/>
                    <a:pt x="94502" y="52663"/>
                  </a:cubicBezTo>
                  <a:cubicBezTo>
                    <a:pt x="94438" y="52586"/>
                    <a:pt x="94372" y="52513"/>
                    <a:pt x="94307" y="52438"/>
                  </a:cubicBezTo>
                  <a:cubicBezTo>
                    <a:pt x="94235" y="52354"/>
                    <a:pt x="94164" y="52269"/>
                    <a:pt x="94090" y="52188"/>
                  </a:cubicBezTo>
                  <a:cubicBezTo>
                    <a:pt x="94074" y="52170"/>
                    <a:pt x="94057" y="52154"/>
                    <a:pt x="94040" y="52136"/>
                  </a:cubicBezTo>
                  <a:cubicBezTo>
                    <a:pt x="94008" y="52100"/>
                    <a:pt x="93974" y="52066"/>
                    <a:pt x="93940" y="52031"/>
                  </a:cubicBezTo>
                  <a:cubicBezTo>
                    <a:pt x="93877" y="51965"/>
                    <a:pt x="93813" y="51898"/>
                    <a:pt x="93750" y="51834"/>
                  </a:cubicBezTo>
                  <a:cubicBezTo>
                    <a:pt x="93690" y="51774"/>
                    <a:pt x="93629" y="51717"/>
                    <a:pt x="93567" y="51658"/>
                  </a:cubicBezTo>
                  <a:cubicBezTo>
                    <a:pt x="93543" y="51637"/>
                    <a:pt x="93521" y="51613"/>
                    <a:pt x="93497" y="51592"/>
                  </a:cubicBezTo>
                  <a:cubicBezTo>
                    <a:pt x="93482" y="51578"/>
                    <a:pt x="93467" y="51563"/>
                    <a:pt x="93451" y="51549"/>
                  </a:cubicBezTo>
                  <a:cubicBezTo>
                    <a:pt x="93361" y="51465"/>
                    <a:pt x="93269" y="51383"/>
                    <a:pt x="93176" y="51304"/>
                  </a:cubicBezTo>
                  <a:cubicBezTo>
                    <a:pt x="93132" y="51267"/>
                    <a:pt x="93087" y="51232"/>
                    <a:pt x="93043" y="51196"/>
                  </a:cubicBezTo>
                  <a:cubicBezTo>
                    <a:pt x="93025" y="51181"/>
                    <a:pt x="93006" y="51165"/>
                    <a:pt x="92987" y="51150"/>
                  </a:cubicBezTo>
                  <a:cubicBezTo>
                    <a:pt x="92966" y="51132"/>
                    <a:pt x="92945" y="51114"/>
                    <a:pt x="92924" y="51097"/>
                  </a:cubicBezTo>
                  <a:cubicBezTo>
                    <a:pt x="92843" y="51034"/>
                    <a:pt x="92762" y="50971"/>
                    <a:pt x="92681" y="50912"/>
                  </a:cubicBezTo>
                  <a:cubicBezTo>
                    <a:pt x="92622" y="50868"/>
                    <a:pt x="92563" y="50828"/>
                    <a:pt x="92504" y="50785"/>
                  </a:cubicBezTo>
                  <a:cubicBezTo>
                    <a:pt x="92494" y="50778"/>
                    <a:pt x="92483" y="50771"/>
                    <a:pt x="92473" y="50764"/>
                  </a:cubicBezTo>
                  <a:cubicBezTo>
                    <a:pt x="92463" y="50756"/>
                    <a:pt x="92455" y="50750"/>
                    <a:pt x="92445" y="50744"/>
                  </a:cubicBezTo>
                  <a:cubicBezTo>
                    <a:pt x="92371" y="50693"/>
                    <a:pt x="92295" y="50642"/>
                    <a:pt x="92218" y="50594"/>
                  </a:cubicBezTo>
                  <a:cubicBezTo>
                    <a:pt x="92143" y="50545"/>
                    <a:pt x="92068" y="50499"/>
                    <a:pt x="91992" y="50456"/>
                  </a:cubicBezTo>
                  <a:cubicBezTo>
                    <a:pt x="91975" y="50445"/>
                    <a:pt x="91957" y="50435"/>
                    <a:pt x="91941" y="50425"/>
                  </a:cubicBezTo>
                  <a:lnTo>
                    <a:pt x="5864" y="730"/>
                  </a:lnTo>
                  <a:cubicBezTo>
                    <a:pt x="5007" y="235"/>
                    <a:pt x="4196" y="1"/>
                    <a:pt x="3478" y="1"/>
                  </a:cubicBezTo>
                  <a:close/>
                  <a:moveTo>
                    <a:pt x="93244" y="195219"/>
                  </a:moveTo>
                  <a:lnTo>
                    <a:pt x="93240" y="195222"/>
                  </a:lnTo>
                  <a:cubicBezTo>
                    <a:pt x="93241" y="195221"/>
                    <a:pt x="93243" y="195220"/>
                    <a:pt x="93244" y="195219"/>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8"/>
            <p:cNvSpPr/>
            <p:nvPr/>
          </p:nvSpPr>
          <p:spPr>
            <a:xfrm>
              <a:off x="3620675" y="268300"/>
              <a:ext cx="2427700" cy="4859350"/>
            </a:xfrm>
            <a:custGeom>
              <a:rect b="b" l="l" r="r" t="t"/>
              <a:pathLst>
                <a:path extrusionOk="0" h="194374" w="97108">
                  <a:moveTo>
                    <a:pt x="3333" y="1"/>
                  </a:moveTo>
                  <a:cubicBezTo>
                    <a:pt x="1589" y="1"/>
                    <a:pt x="388" y="1382"/>
                    <a:pt x="381" y="3771"/>
                  </a:cubicBezTo>
                  <a:lnTo>
                    <a:pt x="10" y="134763"/>
                  </a:lnTo>
                  <a:cubicBezTo>
                    <a:pt x="0" y="138138"/>
                    <a:pt x="2377" y="142253"/>
                    <a:pt x="5313" y="143948"/>
                  </a:cubicBezTo>
                  <a:lnTo>
                    <a:pt x="91388" y="193644"/>
                  </a:lnTo>
                  <a:cubicBezTo>
                    <a:pt x="92245" y="194139"/>
                    <a:pt x="93056" y="194373"/>
                    <a:pt x="93775" y="194373"/>
                  </a:cubicBezTo>
                  <a:cubicBezTo>
                    <a:pt x="95518" y="194373"/>
                    <a:pt x="96719" y="192992"/>
                    <a:pt x="96726" y="190602"/>
                  </a:cubicBezTo>
                  <a:lnTo>
                    <a:pt x="97097" y="59610"/>
                  </a:lnTo>
                  <a:cubicBezTo>
                    <a:pt x="97107" y="56236"/>
                    <a:pt x="94731" y="52122"/>
                    <a:pt x="91794" y="50425"/>
                  </a:cubicBezTo>
                  <a:lnTo>
                    <a:pt x="5718" y="730"/>
                  </a:lnTo>
                  <a:cubicBezTo>
                    <a:pt x="4862" y="235"/>
                    <a:pt x="4051" y="1"/>
                    <a:pt x="333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8"/>
            <p:cNvSpPr/>
            <p:nvPr/>
          </p:nvSpPr>
          <p:spPr>
            <a:xfrm>
              <a:off x="3814475" y="650000"/>
              <a:ext cx="2092050" cy="4183750"/>
            </a:xfrm>
            <a:custGeom>
              <a:rect b="b" l="l" r="r" t="t"/>
              <a:pathLst>
                <a:path extrusionOk="0" h="167350" w="83682">
                  <a:moveTo>
                    <a:pt x="338" y="0"/>
                  </a:moveTo>
                  <a:lnTo>
                    <a:pt x="1" y="119232"/>
                  </a:lnTo>
                  <a:lnTo>
                    <a:pt x="83342" y="167350"/>
                  </a:lnTo>
                  <a:lnTo>
                    <a:pt x="83681" y="48118"/>
                  </a:lnTo>
                  <a:lnTo>
                    <a:pt x="338" y="0"/>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8"/>
            <p:cNvSpPr/>
            <p:nvPr/>
          </p:nvSpPr>
          <p:spPr>
            <a:xfrm>
              <a:off x="2707675" y="650000"/>
              <a:ext cx="3198850" cy="4826275"/>
            </a:xfrm>
            <a:custGeom>
              <a:rect b="b" l="l" r="r" t="t"/>
              <a:pathLst>
                <a:path extrusionOk="0" h="193051" w="127954">
                  <a:moveTo>
                    <a:pt x="44610" y="0"/>
                  </a:moveTo>
                  <a:lnTo>
                    <a:pt x="44418" y="68041"/>
                  </a:lnTo>
                  <a:cubicBezTo>
                    <a:pt x="44328" y="99743"/>
                    <a:pt x="27419" y="129016"/>
                    <a:pt x="1" y="144932"/>
                  </a:cubicBezTo>
                  <a:lnTo>
                    <a:pt x="83342" y="193050"/>
                  </a:lnTo>
                  <a:cubicBezTo>
                    <a:pt x="110760" y="177134"/>
                    <a:pt x="127670" y="147861"/>
                    <a:pt x="127760" y="116159"/>
                  </a:cubicBezTo>
                  <a:lnTo>
                    <a:pt x="127953" y="48118"/>
                  </a:lnTo>
                  <a:lnTo>
                    <a:pt x="446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8"/>
            <p:cNvSpPr/>
            <p:nvPr/>
          </p:nvSpPr>
          <p:spPr>
            <a:xfrm>
              <a:off x="4192175" y="767600"/>
              <a:ext cx="1336650" cy="1013200"/>
            </a:xfrm>
            <a:custGeom>
              <a:rect b="b" l="l" r="r" t="t"/>
              <a:pathLst>
                <a:path extrusionOk="0" h="40528" w="53466">
                  <a:moveTo>
                    <a:pt x="2016" y="1617"/>
                  </a:moveTo>
                  <a:cubicBezTo>
                    <a:pt x="2197" y="1617"/>
                    <a:pt x="2400" y="1676"/>
                    <a:pt x="2616" y="1800"/>
                  </a:cubicBezTo>
                  <a:lnTo>
                    <a:pt x="50877" y="29664"/>
                  </a:lnTo>
                  <a:cubicBezTo>
                    <a:pt x="51612" y="30088"/>
                    <a:pt x="52208" y="31122"/>
                    <a:pt x="52206" y="31965"/>
                  </a:cubicBezTo>
                  <a:lnTo>
                    <a:pt x="52189" y="37971"/>
                  </a:lnTo>
                  <a:lnTo>
                    <a:pt x="52190" y="37971"/>
                  </a:lnTo>
                  <a:cubicBezTo>
                    <a:pt x="52189" y="38569"/>
                    <a:pt x="51886" y="38915"/>
                    <a:pt x="51449" y="38915"/>
                  </a:cubicBezTo>
                  <a:cubicBezTo>
                    <a:pt x="51269" y="38915"/>
                    <a:pt x="51066" y="38857"/>
                    <a:pt x="50852" y="38733"/>
                  </a:cubicBezTo>
                  <a:lnTo>
                    <a:pt x="2591" y="10869"/>
                  </a:lnTo>
                  <a:cubicBezTo>
                    <a:pt x="1853" y="10443"/>
                    <a:pt x="1256" y="9409"/>
                    <a:pt x="1258" y="8566"/>
                  </a:cubicBezTo>
                  <a:lnTo>
                    <a:pt x="1275" y="2560"/>
                  </a:lnTo>
                  <a:cubicBezTo>
                    <a:pt x="1277" y="1962"/>
                    <a:pt x="1579" y="1617"/>
                    <a:pt x="2016" y="1617"/>
                  </a:cubicBezTo>
                  <a:close/>
                  <a:moveTo>
                    <a:pt x="1459" y="1"/>
                  </a:moveTo>
                  <a:cubicBezTo>
                    <a:pt x="610" y="1"/>
                    <a:pt x="25" y="674"/>
                    <a:pt x="22" y="1836"/>
                  </a:cubicBezTo>
                  <a:lnTo>
                    <a:pt x="5" y="7842"/>
                  </a:lnTo>
                  <a:cubicBezTo>
                    <a:pt x="0" y="9482"/>
                    <a:pt x="1156" y="11484"/>
                    <a:pt x="2587" y="12310"/>
                  </a:cubicBezTo>
                  <a:lnTo>
                    <a:pt x="50849" y="40173"/>
                  </a:lnTo>
                  <a:cubicBezTo>
                    <a:pt x="51265" y="40414"/>
                    <a:pt x="51659" y="40528"/>
                    <a:pt x="52008" y="40528"/>
                  </a:cubicBezTo>
                  <a:cubicBezTo>
                    <a:pt x="52856" y="40528"/>
                    <a:pt x="53440" y="39856"/>
                    <a:pt x="53443" y="38695"/>
                  </a:cubicBezTo>
                  <a:lnTo>
                    <a:pt x="53460" y="32689"/>
                  </a:lnTo>
                  <a:cubicBezTo>
                    <a:pt x="53466" y="31050"/>
                    <a:pt x="52309" y="29044"/>
                    <a:pt x="50883" y="28220"/>
                  </a:cubicBezTo>
                  <a:lnTo>
                    <a:pt x="2620" y="356"/>
                  </a:lnTo>
                  <a:cubicBezTo>
                    <a:pt x="2203" y="115"/>
                    <a:pt x="1809" y="1"/>
                    <a:pt x="145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8"/>
            <p:cNvSpPr/>
            <p:nvPr/>
          </p:nvSpPr>
          <p:spPr>
            <a:xfrm>
              <a:off x="4335150" y="765650"/>
              <a:ext cx="1050675" cy="709000"/>
            </a:xfrm>
            <a:custGeom>
              <a:rect b="b" l="l" r="r" t="t"/>
              <a:pathLst>
                <a:path extrusionOk="0" h="28360" w="42027">
                  <a:moveTo>
                    <a:pt x="1611" y="0"/>
                  </a:moveTo>
                  <a:cubicBezTo>
                    <a:pt x="662" y="0"/>
                    <a:pt x="10" y="752"/>
                    <a:pt x="6" y="2053"/>
                  </a:cubicBezTo>
                  <a:cubicBezTo>
                    <a:pt x="0" y="3887"/>
                    <a:pt x="1292" y="6124"/>
                    <a:pt x="2891" y="7048"/>
                  </a:cubicBezTo>
                  <a:lnTo>
                    <a:pt x="39116" y="27962"/>
                  </a:lnTo>
                  <a:cubicBezTo>
                    <a:pt x="39584" y="28232"/>
                    <a:pt x="40026" y="28360"/>
                    <a:pt x="40417" y="28360"/>
                  </a:cubicBezTo>
                  <a:cubicBezTo>
                    <a:pt x="41366" y="28360"/>
                    <a:pt x="42018" y="27609"/>
                    <a:pt x="42021" y="26311"/>
                  </a:cubicBezTo>
                  <a:cubicBezTo>
                    <a:pt x="42027" y="24472"/>
                    <a:pt x="40736" y="22236"/>
                    <a:pt x="39136" y="21312"/>
                  </a:cubicBezTo>
                  <a:lnTo>
                    <a:pt x="2911" y="398"/>
                  </a:lnTo>
                  <a:cubicBezTo>
                    <a:pt x="2443" y="128"/>
                    <a:pt x="2002" y="0"/>
                    <a:pt x="161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8"/>
            <p:cNvSpPr/>
            <p:nvPr/>
          </p:nvSpPr>
          <p:spPr>
            <a:xfrm>
              <a:off x="4495100" y="2946150"/>
              <a:ext cx="89450" cy="252050"/>
            </a:xfrm>
            <a:custGeom>
              <a:rect b="b" l="l" r="r" t="t"/>
              <a:pathLst>
                <a:path extrusionOk="0" h="10082" w="3578">
                  <a:moveTo>
                    <a:pt x="23" y="0"/>
                  </a:moveTo>
                  <a:lnTo>
                    <a:pt x="3" y="6764"/>
                  </a:lnTo>
                  <a:cubicBezTo>
                    <a:pt x="1" y="7893"/>
                    <a:pt x="793" y="9269"/>
                    <a:pt x="1778" y="9838"/>
                  </a:cubicBezTo>
                  <a:cubicBezTo>
                    <a:pt x="2064" y="10003"/>
                    <a:pt x="2336" y="10082"/>
                    <a:pt x="2576" y="10082"/>
                  </a:cubicBezTo>
                  <a:cubicBezTo>
                    <a:pt x="3159" y="10082"/>
                    <a:pt x="3561" y="9620"/>
                    <a:pt x="3563" y="8820"/>
                  </a:cubicBezTo>
                  <a:lnTo>
                    <a:pt x="3577" y="4102"/>
                  </a:lnTo>
                  <a:lnTo>
                    <a:pt x="1797" y="3073"/>
                  </a:lnTo>
                  <a:cubicBezTo>
                    <a:pt x="812" y="2505"/>
                    <a:pt x="20" y="1130"/>
                    <a:pt x="23"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8"/>
            <p:cNvSpPr/>
            <p:nvPr/>
          </p:nvSpPr>
          <p:spPr>
            <a:xfrm>
              <a:off x="4495625" y="2712575"/>
              <a:ext cx="92100" cy="233825"/>
            </a:xfrm>
            <a:custGeom>
              <a:rect b="b" l="l" r="r" t="t"/>
              <a:pathLst>
                <a:path extrusionOk="0" h="9353" w="3684">
                  <a:moveTo>
                    <a:pt x="235" y="1"/>
                  </a:moveTo>
                  <a:cubicBezTo>
                    <a:pt x="96" y="767"/>
                    <a:pt x="23" y="1596"/>
                    <a:pt x="20" y="2479"/>
                  </a:cubicBezTo>
                  <a:lnTo>
                    <a:pt x="1" y="9343"/>
                  </a:lnTo>
                  <a:cubicBezTo>
                    <a:pt x="3" y="8543"/>
                    <a:pt x="404" y="8081"/>
                    <a:pt x="987" y="8081"/>
                  </a:cubicBezTo>
                  <a:cubicBezTo>
                    <a:pt x="1227" y="8081"/>
                    <a:pt x="1499" y="8159"/>
                    <a:pt x="1787" y="8326"/>
                  </a:cubicBezTo>
                  <a:lnTo>
                    <a:pt x="3568" y="9353"/>
                  </a:lnTo>
                  <a:lnTo>
                    <a:pt x="3581" y="4534"/>
                  </a:lnTo>
                  <a:cubicBezTo>
                    <a:pt x="3581" y="4049"/>
                    <a:pt x="3615" y="3563"/>
                    <a:pt x="3683" y="3083"/>
                  </a:cubicBezTo>
                  <a:lnTo>
                    <a:pt x="1805" y="1998"/>
                  </a:lnTo>
                  <a:cubicBezTo>
                    <a:pt x="1122" y="1605"/>
                    <a:pt x="531" y="820"/>
                    <a:pt x="23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8"/>
            <p:cNvSpPr/>
            <p:nvPr/>
          </p:nvSpPr>
          <p:spPr>
            <a:xfrm>
              <a:off x="5080800" y="3335425"/>
              <a:ext cx="89575" cy="200925"/>
            </a:xfrm>
            <a:custGeom>
              <a:rect b="b" l="l" r="r" t="t"/>
              <a:pathLst>
                <a:path extrusionOk="0" h="8037" w="3583">
                  <a:moveTo>
                    <a:pt x="17" y="0"/>
                  </a:moveTo>
                  <a:lnTo>
                    <a:pt x="3" y="4719"/>
                  </a:lnTo>
                  <a:cubicBezTo>
                    <a:pt x="0" y="5848"/>
                    <a:pt x="793" y="7224"/>
                    <a:pt x="1777" y="7792"/>
                  </a:cubicBezTo>
                  <a:cubicBezTo>
                    <a:pt x="2065" y="7958"/>
                    <a:pt x="2336" y="8037"/>
                    <a:pt x="2577" y="8037"/>
                  </a:cubicBezTo>
                  <a:cubicBezTo>
                    <a:pt x="3160" y="8037"/>
                    <a:pt x="3561" y="7574"/>
                    <a:pt x="3563" y="6775"/>
                  </a:cubicBezTo>
                  <a:lnTo>
                    <a:pt x="3582" y="11"/>
                  </a:lnTo>
                  <a:lnTo>
                    <a:pt x="3582" y="11"/>
                  </a:lnTo>
                  <a:cubicBezTo>
                    <a:pt x="3580" y="810"/>
                    <a:pt x="3179" y="1272"/>
                    <a:pt x="2596" y="1272"/>
                  </a:cubicBezTo>
                  <a:cubicBezTo>
                    <a:pt x="2355" y="1272"/>
                    <a:pt x="2084" y="1194"/>
                    <a:pt x="1796" y="1028"/>
                  </a:cubicBezTo>
                  <a:lnTo>
                    <a:pt x="17"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8"/>
            <p:cNvSpPr/>
            <p:nvPr/>
          </p:nvSpPr>
          <p:spPr>
            <a:xfrm>
              <a:off x="5079500" y="3073575"/>
              <a:ext cx="91400" cy="262125"/>
            </a:xfrm>
            <a:custGeom>
              <a:rect b="b" l="l" r="r" t="t"/>
              <a:pathLst>
                <a:path extrusionOk="0" h="10485" w="3656">
                  <a:moveTo>
                    <a:pt x="0" y="0"/>
                  </a:moveTo>
                  <a:cubicBezTo>
                    <a:pt x="63" y="520"/>
                    <a:pt x="95" y="1041"/>
                    <a:pt x="94" y="1564"/>
                  </a:cubicBezTo>
                  <a:lnTo>
                    <a:pt x="80" y="6384"/>
                  </a:lnTo>
                  <a:lnTo>
                    <a:pt x="1860" y="7411"/>
                  </a:lnTo>
                  <a:cubicBezTo>
                    <a:pt x="2844" y="7979"/>
                    <a:pt x="3638" y="9354"/>
                    <a:pt x="3634" y="10485"/>
                  </a:cubicBezTo>
                  <a:lnTo>
                    <a:pt x="3654" y="3620"/>
                  </a:lnTo>
                  <a:cubicBezTo>
                    <a:pt x="3656" y="2738"/>
                    <a:pt x="3588" y="1828"/>
                    <a:pt x="3455" y="904"/>
                  </a:cubicBezTo>
                  <a:cubicBezTo>
                    <a:pt x="3281" y="1180"/>
                    <a:pt x="3008" y="1329"/>
                    <a:pt x="2677" y="1329"/>
                  </a:cubicBezTo>
                  <a:cubicBezTo>
                    <a:pt x="2437" y="1329"/>
                    <a:pt x="2166" y="1250"/>
                    <a:pt x="1879" y="1084"/>
                  </a:cubicBezTo>
                  <a:lnTo>
                    <a:pt x="0"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8"/>
            <p:cNvSpPr/>
            <p:nvPr/>
          </p:nvSpPr>
          <p:spPr>
            <a:xfrm>
              <a:off x="4495575" y="2914575"/>
              <a:ext cx="674875" cy="452675"/>
            </a:xfrm>
            <a:custGeom>
              <a:rect b="b" l="l" r="r" t="t"/>
              <a:pathLst>
                <a:path extrusionOk="0" h="18107" w="26995">
                  <a:moveTo>
                    <a:pt x="989" y="1"/>
                  </a:moveTo>
                  <a:cubicBezTo>
                    <a:pt x="406" y="1"/>
                    <a:pt x="6" y="463"/>
                    <a:pt x="4" y="1263"/>
                  </a:cubicBezTo>
                  <a:cubicBezTo>
                    <a:pt x="1" y="2393"/>
                    <a:pt x="794" y="3768"/>
                    <a:pt x="1778" y="4336"/>
                  </a:cubicBezTo>
                  <a:lnTo>
                    <a:pt x="3558" y="5365"/>
                  </a:lnTo>
                  <a:lnTo>
                    <a:pt x="23426" y="16834"/>
                  </a:lnTo>
                  <a:lnTo>
                    <a:pt x="25206" y="17862"/>
                  </a:lnTo>
                  <a:cubicBezTo>
                    <a:pt x="25494" y="18028"/>
                    <a:pt x="25765" y="18106"/>
                    <a:pt x="26006" y="18106"/>
                  </a:cubicBezTo>
                  <a:cubicBezTo>
                    <a:pt x="26589" y="18106"/>
                    <a:pt x="26990" y="17644"/>
                    <a:pt x="26993" y="16845"/>
                  </a:cubicBezTo>
                  <a:cubicBezTo>
                    <a:pt x="26995" y="15714"/>
                    <a:pt x="26202" y="14340"/>
                    <a:pt x="25218" y="13771"/>
                  </a:cubicBezTo>
                  <a:lnTo>
                    <a:pt x="23437" y="12744"/>
                  </a:lnTo>
                  <a:lnTo>
                    <a:pt x="3570" y="1273"/>
                  </a:lnTo>
                  <a:lnTo>
                    <a:pt x="1790" y="246"/>
                  </a:lnTo>
                  <a:cubicBezTo>
                    <a:pt x="1502" y="79"/>
                    <a:pt x="1230" y="1"/>
                    <a:pt x="989"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8"/>
            <p:cNvSpPr/>
            <p:nvPr/>
          </p:nvSpPr>
          <p:spPr>
            <a:xfrm>
              <a:off x="4512025" y="2177925"/>
              <a:ext cx="322650" cy="378725"/>
            </a:xfrm>
            <a:custGeom>
              <a:rect b="b" l="l" r="r" t="t"/>
              <a:pathLst>
                <a:path extrusionOk="0" h="15149" w="12906">
                  <a:moveTo>
                    <a:pt x="0" y="1"/>
                  </a:moveTo>
                  <a:lnTo>
                    <a:pt x="0" y="1"/>
                  </a:lnTo>
                  <a:cubicBezTo>
                    <a:pt x="965" y="4134"/>
                    <a:pt x="3145" y="8416"/>
                    <a:pt x="6158" y="11910"/>
                  </a:cubicBezTo>
                  <a:lnTo>
                    <a:pt x="8951" y="15148"/>
                  </a:lnTo>
                  <a:lnTo>
                    <a:pt x="12906" y="15137"/>
                  </a:lnTo>
                  <a:lnTo>
                    <a:pt x="7774" y="9186"/>
                  </a:lnTo>
                  <a:cubicBezTo>
                    <a:pt x="6158" y="7312"/>
                    <a:pt x="4879" y="5118"/>
                    <a:pt x="4054" y="2892"/>
                  </a:cubicBezTo>
                  <a:lnTo>
                    <a:pt x="1212" y="1250"/>
                  </a:lnTo>
                  <a:cubicBezTo>
                    <a:pt x="742" y="980"/>
                    <a:pt x="316" y="524"/>
                    <a:pt x="0"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8"/>
            <p:cNvSpPr/>
            <p:nvPr/>
          </p:nvSpPr>
          <p:spPr>
            <a:xfrm>
              <a:off x="4496375" y="2654125"/>
              <a:ext cx="674775" cy="452700"/>
            </a:xfrm>
            <a:custGeom>
              <a:rect b="b" l="l" r="r" t="t"/>
              <a:pathLst>
                <a:path extrusionOk="0" h="18108" w="26991">
                  <a:moveTo>
                    <a:pt x="988" y="1"/>
                  </a:moveTo>
                  <a:cubicBezTo>
                    <a:pt x="961" y="1"/>
                    <a:pt x="933" y="2"/>
                    <a:pt x="906" y="4"/>
                  </a:cubicBezTo>
                  <a:cubicBezTo>
                    <a:pt x="368" y="46"/>
                    <a:pt x="3" y="501"/>
                    <a:pt x="1" y="1263"/>
                  </a:cubicBezTo>
                  <a:cubicBezTo>
                    <a:pt x="0" y="1609"/>
                    <a:pt x="74" y="1977"/>
                    <a:pt x="205" y="2339"/>
                  </a:cubicBezTo>
                  <a:cubicBezTo>
                    <a:pt x="501" y="3158"/>
                    <a:pt x="1092" y="3943"/>
                    <a:pt x="1775" y="4336"/>
                  </a:cubicBezTo>
                  <a:lnTo>
                    <a:pt x="3653" y="5421"/>
                  </a:lnTo>
                  <a:lnTo>
                    <a:pt x="23325" y="16778"/>
                  </a:lnTo>
                  <a:lnTo>
                    <a:pt x="25203" y="17863"/>
                  </a:lnTo>
                  <a:cubicBezTo>
                    <a:pt x="25490" y="18029"/>
                    <a:pt x="25761" y="18107"/>
                    <a:pt x="26001" y="18107"/>
                  </a:cubicBezTo>
                  <a:cubicBezTo>
                    <a:pt x="26333" y="18107"/>
                    <a:pt x="26606" y="17958"/>
                    <a:pt x="26781" y="17682"/>
                  </a:cubicBezTo>
                  <a:cubicBezTo>
                    <a:pt x="26912" y="17473"/>
                    <a:pt x="26988" y="17190"/>
                    <a:pt x="26989" y="16845"/>
                  </a:cubicBezTo>
                  <a:cubicBezTo>
                    <a:pt x="26991" y="16082"/>
                    <a:pt x="26631" y="15209"/>
                    <a:pt x="26094" y="14546"/>
                  </a:cubicBezTo>
                  <a:cubicBezTo>
                    <a:pt x="25835" y="14227"/>
                    <a:pt x="25535" y="13957"/>
                    <a:pt x="25215" y="13772"/>
                  </a:cubicBezTo>
                  <a:lnTo>
                    <a:pt x="21957" y="11891"/>
                  </a:lnTo>
                  <a:lnTo>
                    <a:pt x="5044" y="2126"/>
                  </a:lnTo>
                  <a:lnTo>
                    <a:pt x="1787" y="246"/>
                  </a:lnTo>
                  <a:cubicBezTo>
                    <a:pt x="1500" y="80"/>
                    <a:pt x="1229" y="1"/>
                    <a:pt x="988"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8"/>
            <p:cNvSpPr/>
            <p:nvPr/>
          </p:nvSpPr>
          <p:spPr>
            <a:xfrm>
              <a:off x="4834350" y="2670625"/>
              <a:ext cx="314375" cy="347175"/>
            </a:xfrm>
            <a:custGeom>
              <a:rect b="b" l="l" r="r" t="t"/>
              <a:pathLst>
                <a:path extrusionOk="0" h="13887" w="12575">
                  <a:moveTo>
                    <a:pt x="3955" y="1"/>
                  </a:moveTo>
                  <a:lnTo>
                    <a:pt x="0" y="12"/>
                  </a:lnTo>
                  <a:lnTo>
                    <a:pt x="5131" y="5963"/>
                  </a:lnTo>
                  <a:cubicBezTo>
                    <a:pt x="6499" y="7548"/>
                    <a:pt x="7625" y="9363"/>
                    <a:pt x="8438" y="11231"/>
                  </a:cubicBezTo>
                  <a:lnTo>
                    <a:pt x="11696" y="13112"/>
                  </a:lnTo>
                  <a:cubicBezTo>
                    <a:pt x="12016" y="13296"/>
                    <a:pt x="12316" y="13567"/>
                    <a:pt x="12575" y="13886"/>
                  </a:cubicBezTo>
                  <a:cubicBezTo>
                    <a:pt x="11489" y="10154"/>
                    <a:pt x="9455" y="6377"/>
                    <a:pt x="6747" y="3238"/>
                  </a:cubicBezTo>
                  <a:lnTo>
                    <a:pt x="3955"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8"/>
            <p:cNvSpPr/>
            <p:nvPr/>
          </p:nvSpPr>
          <p:spPr>
            <a:xfrm>
              <a:off x="4498700" y="1684375"/>
              <a:ext cx="89550" cy="187850"/>
            </a:xfrm>
            <a:custGeom>
              <a:rect b="b" l="l" r="r" t="t"/>
              <a:pathLst>
                <a:path extrusionOk="0" h="7514" w="3582">
                  <a:moveTo>
                    <a:pt x="1005" y="1"/>
                  </a:moveTo>
                  <a:cubicBezTo>
                    <a:pt x="421" y="1"/>
                    <a:pt x="21" y="463"/>
                    <a:pt x="18" y="1263"/>
                  </a:cubicBezTo>
                  <a:lnTo>
                    <a:pt x="0" y="7504"/>
                  </a:lnTo>
                  <a:cubicBezTo>
                    <a:pt x="3" y="6704"/>
                    <a:pt x="404" y="6241"/>
                    <a:pt x="987" y="6241"/>
                  </a:cubicBezTo>
                  <a:cubicBezTo>
                    <a:pt x="1228" y="6241"/>
                    <a:pt x="1499" y="6320"/>
                    <a:pt x="1787" y="6485"/>
                  </a:cubicBezTo>
                  <a:lnTo>
                    <a:pt x="3567" y="7514"/>
                  </a:lnTo>
                  <a:lnTo>
                    <a:pt x="3578" y="3318"/>
                  </a:lnTo>
                  <a:cubicBezTo>
                    <a:pt x="3582" y="2189"/>
                    <a:pt x="2789" y="813"/>
                    <a:pt x="1805" y="245"/>
                  </a:cubicBezTo>
                  <a:cubicBezTo>
                    <a:pt x="1517" y="79"/>
                    <a:pt x="1245" y="1"/>
                    <a:pt x="100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8"/>
            <p:cNvSpPr/>
            <p:nvPr/>
          </p:nvSpPr>
          <p:spPr>
            <a:xfrm>
              <a:off x="4519025" y="2506325"/>
              <a:ext cx="639400" cy="200975"/>
            </a:xfrm>
            <a:custGeom>
              <a:rect b="b" l="l" r="r" t="t"/>
              <a:pathLst>
                <a:path extrusionOk="0" h="8039" w="25576">
                  <a:moveTo>
                    <a:pt x="21518" y="0"/>
                  </a:moveTo>
                  <a:cubicBezTo>
                    <a:pt x="20684" y="1269"/>
                    <a:pt x="19397" y="1981"/>
                    <a:pt x="17774" y="1985"/>
                  </a:cubicBezTo>
                  <a:lnTo>
                    <a:pt x="12626" y="2001"/>
                  </a:lnTo>
                  <a:lnTo>
                    <a:pt x="8671" y="2012"/>
                  </a:lnTo>
                  <a:lnTo>
                    <a:pt x="5869" y="2020"/>
                  </a:lnTo>
                  <a:cubicBezTo>
                    <a:pt x="3153" y="2028"/>
                    <a:pt x="1103" y="3447"/>
                    <a:pt x="0" y="5916"/>
                  </a:cubicBezTo>
                  <a:cubicBezTo>
                    <a:pt x="26" y="5914"/>
                    <a:pt x="52" y="5913"/>
                    <a:pt x="79" y="5913"/>
                  </a:cubicBezTo>
                  <a:cubicBezTo>
                    <a:pt x="320" y="5913"/>
                    <a:pt x="593" y="5992"/>
                    <a:pt x="881" y="6158"/>
                  </a:cubicBezTo>
                  <a:lnTo>
                    <a:pt x="4138" y="8038"/>
                  </a:lnTo>
                  <a:cubicBezTo>
                    <a:pt x="4959" y="7113"/>
                    <a:pt x="6092" y="6603"/>
                    <a:pt x="7464" y="6598"/>
                  </a:cubicBezTo>
                  <a:lnTo>
                    <a:pt x="12613" y="6584"/>
                  </a:lnTo>
                  <a:lnTo>
                    <a:pt x="16568" y="6571"/>
                  </a:lnTo>
                  <a:lnTo>
                    <a:pt x="19370" y="6564"/>
                  </a:lnTo>
                  <a:cubicBezTo>
                    <a:pt x="22392" y="6556"/>
                    <a:pt x="24590" y="4799"/>
                    <a:pt x="25576" y="1792"/>
                  </a:cubicBezTo>
                  <a:lnTo>
                    <a:pt x="25576" y="1792"/>
                  </a:lnTo>
                  <a:cubicBezTo>
                    <a:pt x="25452" y="1854"/>
                    <a:pt x="25311" y="1886"/>
                    <a:pt x="25158" y="1886"/>
                  </a:cubicBezTo>
                  <a:cubicBezTo>
                    <a:pt x="24918" y="1886"/>
                    <a:pt x="24647" y="1807"/>
                    <a:pt x="24360" y="1641"/>
                  </a:cubicBezTo>
                  <a:lnTo>
                    <a:pt x="21518"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8"/>
            <p:cNvSpPr/>
            <p:nvPr/>
          </p:nvSpPr>
          <p:spPr>
            <a:xfrm>
              <a:off x="4497900" y="2100850"/>
              <a:ext cx="674800" cy="452625"/>
            </a:xfrm>
            <a:custGeom>
              <a:rect b="b" l="l" r="r" t="t"/>
              <a:pathLst>
                <a:path extrusionOk="0" h="18105" w="26992">
                  <a:moveTo>
                    <a:pt x="990" y="0"/>
                  </a:moveTo>
                  <a:cubicBezTo>
                    <a:pt x="600" y="0"/>
                    <a:pt x="291" y="206"/>
                    <a:pt x="129" y="582"/>
                  </a:cubicBezTo>
                  <a:cubicBezTo>
                    <a:pt x="48" y="769"/>
                    <a:pt x="3" y="997"/>
                    <a:pt x="3" y="1261"/>
                  </a:cubicBezTo>
                  <a:cubicBezTo>
                    <a:pt x="1" y="1852"/>
                    <a:pt x="218" y="2509"/>
                    <a:pt x="565" y="3084"/>
                  </a:cubicBezTo>
                  <a:cubicBezTo>
                    <a:pt x="881" y="3608"/>
                    <a:pt x="1307" y="4063"/>
                    <a:pt x="1777" y="4335"/>
                  </a:cubicBezTo>
                  <a:lnTo>
                    <a:pt x="4619" y="5975"/>
                  </a:lnTo>
                  <a:lnTo>
                    <a:pt x="22363" y="16219"/>
                  </a:lnTo>
                  <a:lnTo>
                    <a:pt x="25205" y="17860"/>
                  </a:lnTo>
                  <a:cubicBezTo>
                    <a:pt x="25492" y="18026"/>
                    <a:pt x="25763" y="18104"/>
                    <a:pt x="26004" y="18104"/>
                  </a:cubicBezTo>
                  <a:cubicBezTo>
                    <a:pt x="26157" y="18104"/>
                    <a:pt x="26297" y="18073"/>
                    <a:pt x="26421" y="18012"/>
                  </a:cubicBezTo>
                  <a:cubicBezTo>
                    <a:pt x="26769" y="17839"/>
                    <a:pt x="26990" y="17432"/>
                    <a:pt x="26991" y="16842"/>
                  </a:cubicBezTo>
                  <a:cubicBezTo>
                    <a:pt x="26992" y="16578"/>
                    <a:pt x="26948" y="16299"/>
                    <a:pt x="26869" y="16020"/>
                  </a:cubicBezTo>
                  <a:cubicBezTo>
                    <a:pt x="26611" y="15112"/>
                    <a:pt x="25970" y="14205"/>
                    <a:pt x="25217" y="13769"/>
                  </a:cubicBezTo>
                  <a:lnTo>
                    <a:pt x="23415" y="12729"/>
                  </a:lnTo>
                  <a:lnTo>
                    <a:pt x="3591" y="1285"/>
                  </a:lnTo>
                  <a:lnTo>
                    <a:pt x="1789" y="244"/>
                  </a:lnTo>
                  <a:cubicBezTo>
                    <a:pt x="1502" y="79"/>
                    <a:pt x="1230" y="0"/>
                    <a:pt x="990" y="0"/>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8"/>
            <p:cNvSpPr/>
            <p:nvPr/>
          </p:nvSpPr>
          <p:spPr>
            <a:xfrm>
              <a:off x="5083225" y="2261225"/>
              <a:ext cx="90175" cy="240150"/>
            </a:xfrm>
            <a:custGeom>
              <a:rect b="b" l="l" r="r" t="t"/>
              <a:pathLst>
                <a:path extrusionOk="0" h="9606" w="3607">
                  <a:moveTo>
                    <a:pt x="41" y="0"/>
                  </a:moveTo>
                  <a:lnTo>
                    <a:pt x="26" y="5605"/>
                  </a:lnTo>
                  <a:cubicBezTo>
                    <a:pt x="25" y="5848"/>
                    <a:pt x="17" y="6084"/>
                    <a:pt x="1" y="6314"/>
                  </a:cubicBezTo>
                  <a:lnTo>
                    <a:pt x="1804" y="7354"/>
                  </a:lnTo>
                  <a:cubicBezTo>
                    <a:pt x="2557" y="7789"/>
                    <a:pt x="3198" y="8697"/>
                    <a:pt x="3456" y="9605"/>
                  </a:cubicBezTo>
                  <a:cubicBezTo>
                    <a:pt x="3542" y="8960"/>
                    <a:pt x="3586" y="8310"/>
                    <a:pt x="3586" y="7660"/>
                  </a:cubicBezTo>
                  <a:lnTo>
                    <a:pt x="3607" y="10"/>
                  </a:lnTo>
                  <a:lnTo>
                    <a:pt x="3607" y="10"/>
                  </a:lnTo>
                  <a:cubicBezTo>
                    <a:pt x="3604" y="811"/>
                    <a:pt x="3204" y="1273"/>
                    <a:pt x="2621" y="1273"/>
                  </a:cubicBezTo>
                  <a:cubicBezTo>
                    <a:pt x="2380" y="1273"/>
                    <a:pt x="2109" y="1194"/>
                    <a:pt x="1821" y="1028"/>
                  </a:cubicBezTo>
                  <a:lnTo>
                    <a:pt x="41"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8"/>
            <p:cNvSpPr/>
            <p:nvPr/>
          </p:nvSpPr>
          <p:spPr>
            <a:xfrm>
              <a:off x="4498625" y="1840400"/>
              <a:ext cx="674875" cy="452650"/>
            </a:xfrm>
            <a:custGeom>
              <a:rect b="b" l="l" r="r" t="t"/>
              <a:pathLst>
                <a:path extrusionOk="0" h="18106" w="26995">
                  <a:moveTo>
                    <a:pt x="989" y="1"/>
                  </a:moveTo>
                  <a:cubicBezTo>
                    <a:pt x="406" y="1"/>
                    <a:pt x="6" y="462"/>
                    <a:pt x="3" y="1263"/>
                  </a:cubicBezTo>
                  <a:cubicBezTo>
                    <a:pt x="0" y="2394"/>
                    <a:pt x="794" y="3767"/>
                    <a:pt x="1778" y="4336"/>
                  </a:cubicBezTo>
                  <a:lnTo>
                    <a:pt x="3558" y="5363"/>
                  </a:lnTo>
                  <a:lnTo>
                    <a:pt x="23425" y="16833"/>
                  </a:lnTo>
                  <a:lnTo>
                    <a:pt x="25205" y="17861"/>
                  </a:lnTo>
                  <a:cubicBezTo>
                    <a:pt x="25493" y="18027"/>
                    <a:pt x="25765" y="18106"/>
                    <a:pt x="26006" y="18106"/>
                  </a:cubicBezTo>
                  <a:cubicBezTo>
                    <a:pt x="26589" y="18106"/>
                    <a:pt x="26988" y="17644"/>
                    <a:pt x="26991" y="16843"/>
                  </a:cubicBezTo>
                  <a:cubicBezTo>
                    <a:pt x="26994" y="15714"/>
                    <a:pt x="26202" y="14338"/>
                    <a:pt x="25217" y="13770"/>
                  </a:cubicBezTo>
                  <a:lnTo>
                    <a:pt x="23438" y="12743"/>
                  </a:lnTo>
                  <a:lnTo>
                    <a:pt x="3570" y="1273"/>
                  </a:lnTo>
                  <a:lnTo>
                    <a:pt x="1790" y="246"/>
                  </a:lnTo>
                  <a:cubicBezTo>
                    <a:pt x="1502" y="79"/>
                    <a:pt x="1230" y="1"/>
                    <a:pt x="989"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8"/>
            <p:cNvSpPr/>
            <p:nvPr/>
          </p:nvSpPr>
          <p:spPr>
            <a:xfrm>
              <a:off x="5084525" y="2022550"/>
              <a:ext cx="89425" cy="238950"/>
            </a:xfrm>
            <a:custGeom>
              <a:rect b="b" l="l" r="r" t="t"/>
              <a:pathLst>
                <a:path extrusionOk="0" h="9558" w="3577">
                  <a:moveTo>
                    <a:pt x="1001" y="1"/>
                  </a:moveTo>
                  <a:cubicBezTo>
                    <a:pt x="418" y="1"/>
                    <a:pt x="15" y="462"/>
                    <a:pt x="13" y="1262"/>
                  </a:cubicBezTo>
                  <a:lnTo>
                    <a:pt x="1" y="5456"/>
                  </a:lnTo>
                  <a:lnTo>
                    <a:pt x="1781" y="6484"/>
                  </a:lnTo>
                  <a:cubicBezTo>
                    <a:pt x="2766" y="7052"/>
                    <a:pt x="3558" y="8428"/>
                    <a:pt x="3555" y="9557"/>
                  </a:cubicBezTo>
                  <a:lnTo>
                    <a:pt x="3573" y="3318"/>
                  </a:lnTo>
                  <a:cubicBezTo>
                    <a:pt x="3576" y="2188"/>
                    <a:pt x="2783" y="812"/>
                    <a:pt x="1798" y="245"/>
                  </a:cubicBezTo>
                  <a:cubicBezTo>
                    <a:pt x="1512" y="79"/>
                    <a:pt x="1241" y="1"/>
                    <a:pt x="1001"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8"/>
            <p:cNvSpPr/>
            <p:nvPr/>
          </p:nvSpPr>
          <p:spPr>
            <a:xfrm>
              <a:off x="4498125" y="1871950"/>
              <a:ext cx="89575" cy="261050"/>
            </a:xfrm>
            <a:custGeom>
              <a:rect b="b" l="l" r="r" t="t"/>
              <a:pathLst>
                <a:path extrusionOk="0" h="10442" w="3583">
                  <a:moveTo>
                    <a:pt x="23" y="1"/>
                  </a:moveTo>
                  <a:cubicBezTo>
                    <a:pt x="23" y="1"/>
                    <a:pt x="23" y="1"/>
                    <a:pt x="23" y="2"/>
                  </a:cubicBezTo>
                  <a:lnTo>
                    <a:pt x="23" y="2"/>
                  </a:lnTo>
                  <a:lnTo>
                    <a:pt x="23" y="1"/>
                  </a:lnTo>
                  <a:close/>
                  <a:moveTo>
                    <a:pt x="23" y="2"/>
                  </a:moveTo>
                  <a:lnTo>
                    <a:pt x="2" y="7651"/>
                  </a:lnTo>
                  <a:cubicBezTo>
                    <a:pt x="1" y="8348"/>
                    <a:pt x="40" y="9045"/>
                    <a:pt x="120" y="9738"/>
                  </a:cubicBezTo>
                  <a:cubicBezTo>
                    <a:pt x="282" y="9362"/>
                    <a:pt x="590" y="9156"/>
                    <a:pt x="980" y="9156"/>
                  </a:cubicBezTo>
                  <a:cubicBezTo>
                    <a:pt x="1221" y="9156"/>
                    <a:pt x="1493" y="9234"/>
                    <a:pt x="1780" y="9400"/>
                  </a:cubicBezTo>
                  <a:lnTo>
                    <a:pt x="3582" y="10441"/>
                  </a:lnTo>
                  <a:cubicBezTo>
                    <a:pt x="3568" y="10194"/>
                    <a:pt x="3561" y="9949"/>
                    <a:pt x="3562" y="9706"/>
                  </a:cubicBezTo>
                  <a:lnTo>
                    <a:pt x="3578" y="4101"/>
                  </a:lnTo>
                  <a:lnTo>
                    <a:pt x="1797" y="3074"/>
                  </a:lnTo>
                  <a:cubicBezTo>
                    <a:pt x="814" y="2505"/>
                    <a:pt x="21" y="1132"/>
                    <a:pt x="23" y="2"/>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8"/>
            <p:cNvSpPr/>
            <p:nvPr/>
          </p:nvSpPr>
          <p:spPr>
            <a:xfrm>
              <a:off x="4598325" y="3761825"/>
              <a:ext cx="108125" cy="139925"/>
            </a:xfrm>
            <a:custGeom>
              <a:rect b="b" l="l" r="r" t="t"/>
              <a:pathLst>
                <a:path extrusionOk="0" h="5597" w="4325">
                  <a:moveTo>
                    <a:pt x="9" y="1"/>
                  </a:moveTo>
                  <a:lnTo>
                    <a:pt x="0" y="3105"/>
                  </a:lnTo>
                  <a:lnTo>
                    <a:pt x="4315" y="5596"/>
                  </a:lnTo>
                  <a:lnTo>
                    <a:pt x="4324" y="2493"/>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8"/>
            <p:cNvSpPr/>
            <p:nvPr/>
          </p:nvSpPr>
          <p:spPr>
            <a:xfrm>
              <a:off x="4508750" y="3539325"/>
              <a:ext cx="288250" cy="243750"/>
            </a:xfrm>
            <a:custGeom>
              <a:rect b="b" l="l" r="r" t="t"/>
              <a:pathLst>
                <a:path extrusionOk="0" h="9750" w="11530">
                  <a:moveTo>
                    <a:pt x="9" y="1"/>
                  </a:moveTo>
                  <a:lnTo>
                    <a:pt x="1" y="3098"/>
                  </a:lnTo>
                  <a:lnTo>
                    <a:pt x="11521" y="9749"/>
                  </a:lnTo>
                  <a:lnTo>
                    <a:pt x="11529" y="6653"/>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8"/>
            <p:cNvSpPr/>
            <p:nvPr/>
          </p:nvSpPr>
          <p:spPr>
            <a:xfrm>
              <a:off x="4762425" y="3856575"/>
              <a:ext cx="342350" cy="275150"/>
            </a:xfrm>
            <a:custGeom>
              <a:rect b="b" l="l" r="r" t="t"/>
              <a:pathLst>
                <a:path extrusionOk="0" h="11006" w="13694">
                  <a:moveTo>
                    <a:pt x="10" y="0"/>
                  </a:moveTo>
                  <a:lnTo>
                    <a:pt x="1" y="3105"/>
                  </a:lnTo>
                  <a:lnTo>
                    <a:pt x="13685" y="11006"/>
                  </a:lnTo>
                  <a:lnTo>
                    <a:pt x="13694" y="7901"/>
                  </a:lnTo>
                  <a:lnTo>
                    <a:pt x="10"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8"/>
            <p:cNvSpPr/>
            <p:nvPr/>
          </p:nvSpPr>
          <p:spPr>
            <a:xfrm>
              <a:off x="4852975" y="3738050"/>
              <a:ext cx="252300" cy="223000"/>
            </a:xfrm>
            <a:custGeom>
              <a:rect b="b" l="l" r="r" t="t"/>
              <a:pathLst>
                <a:path extrusionOk="0" h="8920" w="10092">
                  <a:moveTo>
                    <a:pt x="9" y="1"/>
                  </a:moveTo>
                  <a:lnTo>
                    <a:pt x="0" y="3099"/>
                  </a:lnTo>
                  <a:lnTo>
                    <a:pt x="10082" y="8919"/>
                  </a:lnTo>
                  <a:lnTo>
                    <a:pt x="10091" y="5822"/>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8" name="Google Shape;708;p18"/>
          <p:cNvSpPr/>
          <p:nvPr/>
        </p:nvSpPr>
        <p:spPr>
          <a:xfrm>
            <a:off x="254879" y="3138150"/>
            <a:ext cx="1182600" cy="1162800"/>
          </a:xfrm>
          <a:prstGeom prst="ellipse">
            <a:avLst/>
          </a:prstGeom>
          <a:solidFill>
            <a:srgbClr val="E6F8F6"/>
          </a:solidFill>
          <a:ln cap="flat" cmpd="sng" w="19050">
            <a:solidFill>
              <a:srgbClr val="9DE2D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8"/>
          <p:cNvSpPr/>
          <p:nvPr/>
        </p:nvSpPr>
        <p:spPr>
          <a:xfrm>
            <a:off x="385060" y="3413160"/>
            <a:ext cx="922024" cy="697634"/>
          </a:xfrm>
          <a:custGeom>
            <a:rect b="b" l="l" r="r" t="t"/>
            <a:pathLst>
              <a:path extrusionOk="0" h="159005" w="209313">
                <a:moveTo>
                  <a:pt x="44445" y="0"/>
                </a:moveTo>
                <a:cubicBezTo>
                  <a:pt x="19965" y="0"/>
                  <a:pt x="0" y="19965"/>
                  <a:pt x="0" y="44446"/>
                </a:cubicBezTo>
                <a:lnTo>
                  <a:pt x="0" y="61954"/>
                </a:lnTo>
                <a:cubicBezTo>
                  <a:pt x="0" y="86435"/>
                  <a:pt x="19965" y="106399"/>
                  <a:pt x="44445" y="106399"/>
                </a:cubicBezTo>
                <a:cubicBezTo>
                  <a:pt x="59815" y="106399"/>
                  <a:pt x="72253" y="93882"/>
                  <a:pt x="72253" y="78591"/>
                </a:cubicBezTo>
                <a:lnTo>
                  <a:pt x="72253" y="72016"/>
                </a:lnTo>
                <a:cubicBezTo>
                  <a:pt x="72253" y="66074"/>
                  <a:pt x="67420" y="61162"/>
                  <a:pt x="61399" y="61162"/>
                </a:cubicBezTo>
                <a:cubicBezTo>
                  <a:pt x="59736" y="61162"/>
                  <a:pt x="58389" y="59815"/>
                  <a:pt x="58389" y="58151"/>
                </a:cubicBezTo>
                <a:lnTo>
                  <a:pt x="58389" y="57201"/>
                </a:lnTo>
                <a:lnTo>
                  <a:pt x="62112" y="57201"/>
                </a:lnTo>
                <a:cubicBezTo>
                  <a:pt x="78591" y="57201"/>
                  <a:pt x="91901" y="70511"/>
                  <a:pt x="91901" y="86989"/>
                </a:cubicBezTo>
                <a:lnTo>
                  <a:pt x="91901" y="155044"/>
                </a:lnTo>
                <a:cubicBezTo>
                  <a:pt x="91901" y="157262"/>
                  <a:pt x="93723" y="159005"/>
                  <a:pt x="95862" y="159005"/>
                </a:cubicBezTo>
                <a:cubicBezTo>
                  <a:pt x="98080" y="159005"/>
                  <a:pt x="99823" y="157262"/>
                  <a:pt x="99823" y="155044"/>
                </a:cubicBezTo>
                <a:lnTo>
                  <a:pt x="99823" y="86989"/>
                </a:lnTo>
                <a:cubicBezTo>
                  <a:pt x="99823" y="66153"/>
                  <a:pt x="82949" y="49278"/>
                  <a:pt x="62112" y="49278"/>
                </a:cubicBezTo>
                <a:lnTo>
                  <a:pt x="58389" y="49278"/>
                </a:lnTo>
                <a:lnTo>
                  <a:pt x="58389" y="48248"/>
                </a:lnTo>
                <a:cubicBezTo>
                  <a:pt x="58389" y="46664"/>
                  <a:pt x="59736" y="45317"/>
                  <a:pt x="61399" y="45317"/>
                </a:cubicBezTo>
                <a:cubicBezTo>
                  <a:pt x="67420" y="45317"/>
                  <a:pt x="72253" y="40405"/>
                  <a:pt x="72253" y="34384"/>
                </a:cubicBezTo>
                <a:lnTo>
                  <a:pt x="72253" y="27887"/>
                </a:lnTo>
                <a:cubicBezTo>
                  <a:pt x="72253" y="12518"/>
                  <a:pt x="59815" y="0"/>
                  <a:pt x="44445" y="0"/>
                </a:cubicBezTo>
                <a:close/>
                <a:moveTo>
                  <a:pt x="164867" y="0"/>
                </a:moveTo>
                <a:cubicBezTo>
                  <a:pt x="149497" y="0"/>
                  <a:pt x="136980" y="12518"/>
                  <a:pt x="136980" y="27887"/>
                </a:cubicBezTo>
                <a:lnTo>
                  <a:pt x="136980" y="34384"/>
                </a:lnTo>
                <a:cubicBezTo>
                  <a:pt x="136980" y="40405"/>
                  <a:pt x="141892" y="45317"/>
                  <a:pt x="147913" y="45317"/>
                </a:cubicBezTo>
                <a:cubicBezTo>
                  <a:pt x="149577" y="45317"/>
                  <a:pt x="150924" y="46664"/>
                  <a:pt x="150924" y="48248"/>
                </a:cubicBezTo>
                <a:lnTo>
                  <a:pt x="150924" y="49278"/>
                </a:lnTo>
                <a:lnTo>
                  <a:pt x="147121" y="49278"/>
                </a:lnTo>
                <a:cubicBezTo>
                  <a:pt x="126364" y="49278"/>
                  <a:pt x="109410" y="66153"/>
                  <a:pt x="109410" y="86989"/>
                </a:cubicBezTo>
                <a:lnTo>
                  <a:pt x="109410" y="155044"/>
                </a:lnTo>
                <a:cubicBezTo>
                  <a:pt x="109410" y="157262"/>
                  <a:pt x="111232" y="159005"/>
                  <a:pt x="113371" y="159005"/>
                </a:cubicBezTo>
                <a:cubicBezTo>
                  <a:pt x="115589" y="159005"/>
                  <a:pt x="117332" y="157262"/>
                  <a:pt x="117332" y="155044"/>
                </a:cubicBezTo>
                <a:lnTo>
                  <a:pt x="117332" y="86989"/>
                </a:lnTo>
                <a:cubicBezTo>
                  <a:pt x="117332" y="70511"/>
                  <a:pt x="130721" y="57201"/>
                  <a:pt x="147121" y="57201"/>
                </a:cubicBezTo>
                <a:lnTo>
                  <a:pt x="150924" y="57201"/>
                </a:lnTo>
                <a:lnTo>
                  <a:pt x="150924" y="58151"/>
                </a:lnTo>
                <a:cubicBezTo>
                  <a:pt x="150924" y="59815"/>
                  <a:pt x="149577" y="61162"/>
                  <a:pt x="147913" y="61162"/>
                </a:cubicBezTo>
                <a:cubicBezTo>
                  <a:pt x="141892" y="61162"/>
                  <a:pt x="136980" y="66074"/>
                  <a:pt x="136980" y="72016"/>
                </a:cubicBezTo>
                <a:lnTo>
                  <a:pt x="136980" y="78591"/>
                </a:lnTo>
                <a:cubicBezTo>
                  <a:pt x="136980" y="93882"/>
                  <a:pt x="149497" y="106399"/>
                  <a:pt x="164867" y="106399"/>
                </a:cubicBezTo>
                <a:cubicBezTo>
                  <a:pt x="189348" y="106399"/>
                  <a:pt x="209312" y="86435"/>
                  <a:pt x="209312" y="61954"/>
                </a:cubicBezTo>
                <a:lnTo>
                  <a:pt x="209312" y="44446"/>
                </a:lnTo>
                <a:cubicBezTo>
                  <a:pt x="209312" y="19965"/>
                  <a:pt x="189348" y="0"/>
                  <a:pt x="164867" y="0"/>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8"/>
          <p:cNvSpPr txBox="1"/>
          <p:nvPr/>
        </p:nvSpPr>
        <p:spPr>
          <a:xfrm>
            <a:off x="2783975" y="4109150"/>
            <a:ext cx="3484800" cy="23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200">
              <a:solidFill>
                <a:srgbClr val="1C4588"/>
              </a:solidFill>
              <a:latin typeface="Mada"/>
              <a:ea typeface="Mada"/>
              <a:cs typeface="Mada"/>
              <a:sym typeface="Mada"/>
            </a:endParaRPr>
          </a:p>
          <a:p>
            <a:pPr indent="-171450"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Unusual: fever, hypertension</a:t>
            </a:r>
            <a:endParaRPr sz="1200">
              <a:latin typeface="Mada"/>
              <a:ea typeface="Mada"/>
              <a:cs typeface="Mada"/>
              <a:sym typeface="Mada"/>
            </a:endParaRPr>
          </a:p>
        </p:txBody>
      </p:sp>
      <p:sp>
        <p:nvSpPr>
          <p:cNvPr id="711" name="Google Shape;711;p18"/>
          <p:cNvSpPr txBox="1"/>
          <p:nvPr/>
        </p:nvSpPr>
        <p:spPr>
          <a:xfrm>
            <a:off x="5310875" y="2333100"/>
            <a:ext cx="2139600" cy="28197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19"/>
          <p:cNvSpPr txBox="1"/>
          <p:nvPr/>
        </p:nvSpPr>
        <p:spPr>
          <a:xfrm>
            <a:off x="2608413" y="231188"/>
            <a:ext cx="2372700" cy="41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Adrenal </a:t>
            </a:r>
            <a:r>
              <a:rPr b="1" lang="en-GB" sz="2200">
                <a:solidFill>
                  <a:srgbClr val="006D77"/>
                </a:solidFill>
                <a:latin typeface="Lora"/>
                <a:ea typeface="Lora"/>
                <a:cs typeface="Lora"/>
                <a:sym typeface="Lora"/>
              </a:rPr>
              <a:t>Tumors</a:t>
            </a:r>
            <a:endParaRPr sz="2200"/>
          </a:p>
        </p:txBody>
      </p:sp>
      <p:cxnSp>
        <p:nvCxnSpPr>
          <p:cNvPr id="717" name="Google Shape;717;p19"/>
          <p:cNvCxnSpPr/>
          <p:nvPr/>
        </p:nvCxnSpPr>
        <p:spPr>
          <a:xfrm>
            <a:off x="2692400" y="645500"/>
            <a:ext cx="2241600" cy="2100"/>
          </a:xfrm>
          <a:prstGeom prst="straightConnector1">
            <a:avLst/>
          </a:prstGeom>
          <a:noFill/>
          <a:ln cap="flat" cmpd="sng" w="19050">
            <a:solidFill>
              <a:srgbClr val="83C5BE"/>
            </a:solidFill>
            <a:prstDash val="solid"/>
            <a:round/>
            <a:headEnd len="med" w="med" type="oval"/>
            <a:tailEnd len="med" w="med" type="oval"/>
          </a:ln>
        </p:spPr>
      </p:cxnSp>
      <p:grpSp>
        <p:nvGrpSpPr>
          <p:cNvPr id="718" name="Google Shape;718;p19"/>
          <p:cNvGrpSpPr/>
          <p:nvPr/>
        </p:nvGrpSpPr>
        <p:grpSpPr>
          <a:xfrm>
            <a:off x="352006" y="659852"/>
            <a:ext cx="467181" cy="476434"/>
            <a:chOff x="2410712" y="2415450"/>
            <a:chExt cx="312600" cy="312600"/>
          </a:xfrm>
        </p:grpSpPr>
        <p:sp>
          <p:nvSpPr>
            <p:cNvPr id="719" name="Google Shape;719;p1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1" name="Google Shape;721;p19"/>
          <p:cNvSpPr txBox="1"/>
          <p:nvPr/>
        </p:nvSpPr>
        <p:spPr>
          <a:xfrm>
            <a:off x="809300" y="686513"/>
            <a:ext cx="58206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1C4588"/>
                </a:solidFill>
                <a:highlight>
                  <a:srgbClr val="EDF9F9"/>
                </a:highlight>
                <a:latin typeface="Lora"/>
                <a:ea typeface="Lora"/>
                <a:cs typeface="Lora"/>
                <a:sym typeface="Lora"/>
              </a:rPr>
              <a:t>Pheochromocytoma</a:t>
            </a:r>
            <a:endParaRPr b="1" sz="1800">
              <a:solidFill>
                <a:srgbClr val="1C4588"/>
              </a:solidFill>
              <a:highlight>
                <a:srgbClr val="EDF9F9"/>
              </a:highlight>
              <a:latin typeface="Lora"/>
              <a:ea typeface="Lora"/>
              <a:cs typeface="Lora"/>
              <a:sym typeface="Lora"/>
            </a:endParaRPr>
          </a:p>
          <a:p>
            <a:pPr indent="0" lvl="0" marL="0" rtl="0" algn="l">
              <a:spcBef>
                <a:spcPts val="0"/>
              </a:spcBef>
              <a:spcAft>
                <a:spcPts val="0"/>
              </a:spcAft>
              <a:buNone/>
            </a:pPr>
            <a:r>
              <a:rPr b="1" lang="en-GB" sz="1000">
                <a:solidFill>
                  <a:srgbClr val="6AA84F"/>
                </a:solidFill>
                <a:latin typeface="Mada"/>
                <a:ea typeface="Mada"/>
                <a:cs typeface="Mada"/>
                <a:sym typeface="Mada"/>
              </a:rPr>
              <a:t>Very important, it </a:t>
            </a:r>
            <a:r>
              <a:rPr b="1" lang="en-GB" sz="1000">
                <a:solidFill>
                  <a:srgbClr val="6AA84F"/>
                </a:solidFill>
                <a:latin typeface="Mada"/>
                <a:ea typeface="Mada"/>
                <a:cs typeface="Mada"/>
                <a:sym typeface="Mada"/>
              </a:rPr>
              <a:t>isn't</a:t>
            </a:r>
            <a:r>
              <a:rPr b="1" lang="en-GB" sz="1000">
                <a:solidFill>
                  <a:srgbClr val="6AA84F"/>
                </a:solidFill>
                <a:latin typeface="Mada"/>
                <a:ea typeface="Mada"/>
                <a:cs typeface="Mada"/>
                <a:sym typeface="Mada"/>
              </a:rPr>
              <a:t> mentioned in the slides but you are </a:t>
            </a:r>
            <a:r>
              <a:rPr b="1" lang="en-GB" sz="1000">
                <a:solidFill>
                  <a:srgbClr val="6AA84F"/>
                </a:solidFill>
                <a:latin typeface="Mada"/>
                <a:ea typeface="Mada"/>
                <a:cs typeface="Mada"/>
                <a:sym typeface="Mada"/>
              </a:rPr>
              <a:t>expected</a:t>
            </a:r>
            <a:r>
              <a:rPr b="1" lang="en-GB" sz="1000">
                <a:solidFill>
                  <a:srgbClr val="6AA84F"/>
                </a:solidFill>
                <a:latin typeface="Mada"/>
                <a:ea typeface="Mada"/>
                <a:cs typeface="Mada"/>
                <a:sym typeface="Mada"/>
              </a:rPr>
              <a:t> to read about it.</a:t>
            </a:r>
            <a:endParaRPr b="1" sz="1800">
              <a:solidFill>
                <a:srgbClr val="6AA84F"/>
              </a:solidFill>
              <a:latin typeface="Lora"/>
              <a:ea typeface="Lora"/>
              <a:cs typeface="Lora"/>
              <a:sym typeface="Lora"/>
            </a:endParaRPr>
          </a:p>
        </p:txBody>
      </p:sp>
      <p:sp>
        <p:nvSpPr>
          <p:cNvPr id="722" name="Google Shape;722;p19"/>
          <p:cNvSpPr txBox="1"/>
          <p:nvPr/>
        </p:nvSpPr>
        <p:spPr>
          <a:xfrm>
            <a:off x="569325" y="1296334"/>
            <a:ext cx="6515100" cy="761400"/>
          </a:xfrm>
          <a:prstGeom prst="rect">
            <a:avLst/>
          </a:prstGeom>
          <a:noFill/>
          <a:ln>
            <a:noFill/>
          </a:ln>
        </p:spPr>
        <p:txBody>
          <a:bodyPr anchorCtr="0" anchor="t" bIns="91425" lIns="91425" spcFirstLastPara="1" rIns="91425" wrap="square" tIns="91425">
            <a:noAutofit/>
          </a:bodyPr>
          <a:lstStyle/>
          <a:p>
            <a:pPr indent="-180975" lvl="0" marL="89999" rtl="0" algn="l">
              <a:lnSpc>
                <a:spcPct val="115000"/>
              </a:lnSpc>
              <a:spcBef>
                <a:spcPts val="0"/>
              </a:spcBef>
              <a:spcAft>
                <a:spcPts val="0"/>
              </a:spcAft>
              <a:buClr>
                <a:schemeClr val="accent2"/>
              </a:buClr>
              <a:buSzPts val="1200"/>
              <a:buFont typeface="Lora"/>
              <a:buChar char="●"/>
            </a:pPr>
            <a:r>
              <a:rPr lang="en-GB" sz="1200">
                <a:solidFill>
                  <a:srgbClr val="1C4588"/>
                </a:solidFill>
                <a:latin typeface="Mada"/>
                <a:ea typeface="Mada"/>
                <a:cs typeface="Mada"/>
                <a:sym typeface="Mada"/>
              </a:rPr>
              <a:t>Arise from adrenal medulla (80%) and extra-adrenal paraganglionic tissue (20%)</a:t>
            </a:r>
            <a:endParaRPr sz="1200">
              <a:solidFill>
                <a:srgbClr val="1C4588"/>
              </a:solidFill>
              <a:latin typeface="Mada"/>
              <a:ea typeface="Mada"/>
              <a:cs typeface="Mada"/>
              <a:sym typeface="Mada"/>
            </a:endParaRPr>
          </a:p>
          <a:p>
            <a:pPr indent="-180975" lvl="0" marL="89999" rtl="0" algn="l">
              <a:lnSpc>
                <a:spcPct val="115000"/>
              </a:lnSpc>
              <a:spcBef>
                <a:spcPts val="0"/>
              </a:spcBef>
              <a:spcAft>
                <a:spcPts val="0"/>
              </a:spcAft>
              <a:buClr>
                <a:schemeClr val="accent2"/>
              </a:buClr>
              <a:buSzPts val="1200"/>
              <a:buFont typeface="Lora"/>
              <a:buChar char="●"/>
            </a:pPr>
            <a:r>
              <a:rPr lang="en-GB" sz="1200">
                <a:solidFill>
                  <a:srgbClr val="1C4588"/>
                </a:solidFill>
                <a:latin typeface="Mada"/>
                <a:ea typeface="Mada"/>
                <a:cs typeface="Mada"/>
                <a:sym typeface="Mada"/>
              </a:rPr>
              <a:t>10% are multiple and 10% are malignant</a:t>
            </a:r>
            <a:endParaRPr sz="1200">
              <a:solidFill>
                <a:srgbClr val="1C4588"/>
              </a:solidFill>
              <a:latin typeface="Mada"/>
              <a:ea typeface="Mada"/>
              <a:cs typeface="Mada"/>
              <a:sym typeface="Mada"/>
            </a:endParaRPr>
          </a:p>
          <a:p>
            <a:pPr indent="-180975" lvl="0" marL="89999" rtl="0" algn="l">
              <a:lnSpc>
                <a:spcPct val="115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Associated with neurofibromatosis, medullary carcinoma of the thyroid, duodenal ulcer, and renal artery stenosis.</a:t>
            </a:r>
            <a:endParaRPr sz="1200">
              <a:solidFill>
                <a:srgbClr val="1C4588"/>
              </a:solidFill>
              <a:latin typeface="Mada"/>
              <a:ea typeface="Mada"/>
              <a:cs typeface="Mada"/>
              <a:sym typeface="Mada"/>
            </a:endParaRPr>
          </a:p>
          <a:p>
            <a:pPr indent="-180975" lvl="0" marL="89999" rtl="0" algn="l">
              <a:lnSpc>
                <a:spcPct val="115000"/>
              </a:lnSpc>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Clinical Features:</a:t>
            </a:r>
            <a:endParaRPr b="1" sz="1200">
              <a:solidFill>
                <a:srgbClr val="1C4588"/>
              </a:solidFill>
              <a:latin typeface="Mada"/>
              <a:ea typeface="Mada"/>
              <a:cs typeface="Mada"/>
              <a:sym typeface="Mada"/>
            </a:endParaRPr>
          </a:p>
        </p:txBody>
      </p:sp>
      <p:sp>
        <p:nvSpPr>
          <p:cNvPr id="723" name="Google Shape;723;p19"/>
          <p:cNvSpPr txBox="1"/>
          <p:nvPr/>
        </p:nvSpPr>
        <p:spPr>
          <a:xfrm>
            <a:off x="153675" y="6613400"/>
            <a:ext cx="3133500" cy="419400"/>
          </a:xfrm>
          <a:prstGeom prst="rect">
            <a:avLst/>
          </a:prstGeom>
          <a:noFill/>
          <a:ln>
            <a:noFill/>
          </a:ln>
        </p:spPr>
        <p:txBody>
          <a:bodyPr anchorCtr="0" anchor="t" bIns="91425" lIns="91425" spcFirstLastPara="1" rIns="91425" wrap="square" tIns="91425">
            <a:noAutofit/>
          </a:bodyPr>
          <a:lstStyle/>
          <a:p>
            <a:pPr indent="-174625" lvl="0" marL="89999" rtl="0" algn="l">
              <a:lnSpc>
                <a:spcPct val="115000"/>
              </a:lnSpc>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All young hypertensive patients aged 40 and under should be screened for a catecholamine secreting tumor.</a:t>
            </a:r>
            <a:endParaRPr sz="1100">
              <a:solidFill>
                <a:srgbClr val="1C4588"/>
              </a:solidFill>
              <a:latin typeface="Mada"/>
              <a:ea typeface="Mada"/>
              <a:cs typeface="Mada"/>
              <a:sym typeface="Mada"/>
            </a:endParaRPr>
          </a:p>
          <a:p>
            <a:pPr indent="-174625" lvl="0" marL="89999" rtl="0" algn="l">
              <a:lnSpc>
                <a:spcPct val="115000"/>
              </a:lnSpc>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24 hour urine samples analyzed for metadrenaline and normetadrenaline.</a:t>
            </a:r>
            <a:endParaRPr sz="1100">
              <a:solidFill>
                <a:srgbClr val="1C4588"/>
              </a:solidFill>
              <a:latin typeface="Mada"/>
              <a:ea typeface="Mada"/>
              <a:cs typeface="Mada"/>
              <a:sym typeface="Mada"/>
            </a:endParaRPr>
          </a:p>
          <a:p>
            <a:pPr indent="-174625" lvl="0" marL="89999" rtl="0" algn="l">
              <a:lnSpc>
                <a:spcPct val="115000"/>
              </a:lnSpc>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CT or MRI may show the tumor</a:t>
            </a:r>
            <a:endParaRPr sz="1100">
              <a:solidFill>
                <a:srgbClr val="1C4588"/>
              </a:solidFill>
              <a:latin typeface="Mada"/>
              <a:ea typeface="Mada"/>
              <a:cs typeface="Mada"/>
              <a:sym typeface="Mada"/>
            </a:endParaRPr>
          </a:p>
          <a:p>
            <a:pPr indent="-174625" lvl="0" marL="89999" rtl="0" algn="l">
              <a:lnSpc>
                <a:spcPct val="115000"/>
              </a:lnSpc>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Radiolabeled metaiodobenzylguanidine scanning may demonstrate the tumor</a:t>
            </a:r>
            <a:endParaRPr sz="1100">
              <a:solidFill>
                <a:srgbClr val="1C4588"/>
              </a:solidFill>
              <a:latin typeface="Mada"/>
              <a:ea typeface="Mada"/>
              <a:cs typeface="Mada"/>
              <a:sym typeface="Mada"/>
            </a:endParaRPr>
          </a:p>
        </p:txBody>
      </p:sp>
      <p:sp>
        <p:nvSpPr>
          <p:cNvPr id="724" name="Google Shape;724;p19"/>
          <p:cNvSpPr txBox="1"/>
          <p:nvPr/>
        </p:nvSpPr>
        <p:spPr>
          <a:xfrm>
            <a:off x="3312075" y="6313125"/>
            <a:ext cx="4188000" cy="1685100"/>
          </a:xfrm>
          <a:prstGeom prst="rect">
            <a:avLst/>
          </a:prstGeom>
          <a:noFill/>
          <a:ln>
            <a:noFill/>
          </a:ln>
        </p:spPr>
        <p:txBody>
          <a:bodyPr anchorCtr="0" anchor="t" bIns="91425" lIns="91425" spcFirstLastPara="1" rIns="91425" wrap="square" tIns="91425">
            <a:noAutofit/>
          </a:bodyPr>
          <a:lstStyle/>
          <a:p>
            <a:pPr indent="-174625" lvl="0" marL="89999" rtl="0" algn="l">
              <a:lnSpc>
                <a:spcPct val="115000"/>
              </a:lnSpc>
              <a:spcBef>
                <a:spcPts val="1200"/>
              </a:spcBef>
              <a:spcAft>
                <a:spcPts val="0"/>
              </a:spcAft>
              <a:buClr>
                <a:srgbClr val="1C4588"/>
              </a:buClr>
              <a:buSzPts val="1100"/>
              <a:buFont typeface="Mada"/>
              <a:buChar char="●"/>
            </a:pPr>
            <a:r>
              <a:rPr lang="en-GB" sz="1100">
                <a:solidFill>
                  <a:srgbClr val="1C4588"/>
                </a:solidFill>
                <a:highlight>
                  <a:srgbClr val="FFFFFF"/>
                </a:highlight>
                <a:latin typeface="Mada"/>
                <a:ea typeface="Mada"/>
                <a:cs typeface="Mada"/>
                <a:sym typeface="Mada"/>
              </a:rPr>
              <a:t>Surgical removal of the tumour is the treatment of choice.</a:t>
            </a:r>
            <a:endParaRPr sz="1100">
              <a:solidFill>
                <a:srgbClr val="1C4588"/>
              </a:solidFill>
              <a:highlight>
                <a:srgbClr val="FFFFFF"/>
              </a:highlight>
              <a:latin typeface="Mada"/>
              <a:ea typeface="Mada"/>
              <a:cs typeface="Mada"/>
              <a:sym typeface="Mada"/>
            </a:endParaRPr>
          </a:p>
          <a:p>
            <a:pPr indent="-174625" lvl="0" marL="89999" rtl="0" algn="l">
              <a:lnSpc>
                <a:spcPct val="115000"/>
              </a:lnSpc>
              <a:spcBef>
                <a:spcPts val="0"/>
              </a:spcBef>
              <a:spcAft>
                <a:spcPts val="0"/>
              </a:spcAft>
              <a:buClr>
                <a:srgbClr val="1C4588"/>
              </a:buClr>
              <a:buSzPts val="1100"/>
              <a:buFont typeface="Mada"/>
              <a:buChar char="●"/>
            </a:pPr>
            <a:r>
              <a:rPr lang="en-GB" sz="1100">
                <a:solidFill>
                  <a:srgbClr val="1C4588"/>
                </a:solidFill>
                <a:highlight>
                  <a:srgbClr val="FFFFFF"/>
                </a:highlight>
                <a:latin typeface="Mada"/>
                <a:ea typeface="Mada"/>
                <a:cs typeface="Mada"/>
                <a:sym typeface="Mada"/>
              </a:rPr>
              <a:t> The use of α- and β-blocking drugs has greatly reduced the risk of hypertensive crisis, tachycardia and arrhythmias during induction of anaesthesia or tumour handling. </a:t>
            </a:r>
            <a:endParaRPr sz="1100">
              <a:solidFill>
                <a:srgbClr val="1C4588"/>
              </a:solidFill>
              <a:highlight>
                <a:srgbClr val="FFFFFF"/>
              </a:highlight>
              <a:latin typeface="Mada"/>
              <a:ea typeface="Mada"/>
              <a:cs typeface="Mada"/>
              <a:sym typeface="Mada"/>
            </a:endParaRPr>
          </a:p>
          <a:p>
            <a:pPr indent="-174625" lvl="0" marL="89999" rtl="0" algn="l">
              <a:lnSpc>
                <a:spcPct val="115000"/>
              </a:lnSpc>
              <a:spcBef>
                <a:spcPts val="0"/>
              </a:spcBef>
              <a:spcAft>
                <a:spcPts val="0"/>
              </a:spcAft>
              <a:buClr>
                <a:srgbClr val="1C4588"/>
              </a:buClr>
              <a:buSzPts val="1100"/>
              <a:buFont typeface="Mada"/>
              <a:buChar char="●"/>
            </a:pPr>
            <a:r>
              <a:rPr lang="en-GB" sz="1100">
                <a:solidFill>
                  <a:srgbClr val="1C4588"/>
                </a:solidFill>
                <a:highlight>
                  <a:srgbClr val="FFFFFF"/>
                </a:highlight>
                <a:latin typeface="Mada"/>
                <a:ea typeface="Mada"/>
                <a:cs typeface="Mada"/>
                <a:sym typeface="Mada"/>
              </a:rPr>
              <a:t>The patient should come to operation with blood pressure and pulse rate controlled. Adrenergic blockade also allows restoration of blood volume, so that sudden hypotension after removal of the tumour is unusual. </a:t>
            </a:r>
            <a:endParaRPr sz="1100">
              <a:solidFill>
                <a:srgbClr val="1C4588"/>
              </a:solidFill>
              <a:highlight>
                <a:srgbClr val="FFFFFF"/>
              </a:highlight>
              <a:latin typeface="Mada"/>
              <a:ea typeface="Mada"/>
              <a:cs typeface="Mada"/>
              <a:sym typeface="Mada"/>
            </a:endParaRPr>
          </a:p>
          <a:p>
            <a:pPr indent="-174625" lvl="0" marL="89999" rtl="0" algn="l">
              <a:lnSpc>
                <a:spcPct val="115000"/>
              </a:lnSpc>
              <a:spcBef>
                <a:spcPts val="0"/>
              </a:spcBef>
              <a:spcAft>
                <a:spcPts val="0"/>
              </a:spcAft>
              <a:buClr>
                <a:srgbClr val="1C4588"/>
              </a:buClr>
              <a:buSzPts val="1100"/>
              <a:buFont typeface="Mada"/>
              <a:buChar char="●"/>
            </a:pPr>
            <a:r>
              <a:rPr lang="en-GB" sz="1100">
                <a:solidFill>
                  <a:srgbClr val="1C4588"/>
                </a:solidFill>
                <a:highlight>
                  <a:srgbClr val="FFFFFF"/>
                </a:highlight>
                <a:latin typeface="Mada"/>
                <a:ea typeface="Mada"/>
                <a:cs typeface="Mada"/>
                <a:sym typeface="Mada"/>
              </a:rPr>
              <a:t>To achieve blockade, an </a:t>
            </a:r>
            <a:r>
              <a:rPr b="1" lang="en-GB" sz="1100">
                <a:solidFill>
                  <a:srgbClr val="1C4588"/>
                </a:solidFill>
                <a:highlight>
                  <a:srgbClr val="FFFFFF"/>
                </a:highlight>
                <a:latin typeface="Mada"/>
                <a:ea typeface="Mada"/>
                <a:cs typeface="Mada"/>
                <a:sym typeface="Mada"/>
              </a:rPr>
              <a:t>α-adrenergic</a:t>
            </a:r>
            <a:r>
              <a:rPr lang="en-GB" sz="1100">
                <a:solidFill>
                  <a:srgbClr val="1C4588"/>
                </a:solidFill>
                <a:highlight>
                  <a:srgbClr val="FFFFFF"/>
                </a:highlight>
                <a:latin typeface="Mada"/>
                <a:ea typeface="Mada"/>
                <a:cs typeface="Mada"/>
                <a:sym typeface="Mada"/>
              </a:rPr>
              <a:t> receptor blocker such as phenoxybenzamine or doxazosin should be used, </a:t>
            </a:r>
            <a:endParaRPr sz="1100">
              <a:solidFill>
                <a:srgbClr val="1C4588"/>
              </a:solidFill>
              <a:highlight>
                <a:srgbClr val="FFFFFF"/>
              </a:highlight>
              <a:latin typeface="Mada"/>
              <a:ea typeface="Mada"/>
              <a:cs typeface="Mada"/>
              <a:sym typeface="Mada"/>
            </a:endParaRPr>
          </a:p>
          <a:p>
            <a:pPr indent="-174625" lvl="0" marL="89999" rtl="0" algn="l">
              <a:lnSpc>
                <a:spcPct val="115000"/>
              </a:lnSpc>
              <a:spcBef>
                <a:spcPts val="0"/>
              </a:spcBef>
              <a:spcAft>
                <a:spcPts val="0"/>
              </a:spcAft>
              <a:buClr>
                <a:srgbClr val="1C4588"/>
              </a:buClr>
              <a:buSzPts val="1100"/>
              <a:buFont typeface="Mada"/>
              <a:buChar char="●"/>
            </a:pPr>
            <a:r>
              <a:rPr lang="en-GB" sz="1100">
                <a:solidFill>
                  <a:srgbClr val="1C4588"/>
                </a:solidFill>
                <a:highlight>
                  <a:srgbClr val="FFFFFF"/>
                </a:highlight>
                <a:latin typeface="Mada"/>
                <a:ea typeface="Mada"/>
                <a:cs typeface="Mada"/>
                <a:sym typeface="Mada"/>
              </a:rPr>
              <a:t>Once and only once </a:t>
            </a:r>
            <a:r>
              <a:rPr b="1" lang="en-GB" sz="1100">
                <a:solidFill>
                  <a:srgbClr val="1C4588"/>
                </a:solidFill>
                <a:highlight>
                  <a:srgbClr val="FFFFFF"/>
                </a:highlight>
                <a:latin typeface="Mada"/>
                <a:ea typeface="Mada"/>
                <a:cs typeface="Mada"/>
                <a:sym typeface="Mada"/>
              </a:rPr>
              <a:t>α-blockade </a:t>
            </a:r>
            <a:r>
              <a:rPr lang="en-GB" sz="1100">
                <a:solidFill>
                  <a:srgbClr val="1C4588"/>
                </a:solidFill>
                <a:highlight>
                  <a:srgbClr val="FFFFFF"/>
                </a:highlight>
                <a:latin typeface="Mada"/>
                <a:ea typeface="Mada"/>
                <a:cs typeface="Mada"/>
                <a:sym typeface="Mada"/>
              </a:rPr>
              <a:t>has been established, unopposed β effects, such as tachycardia, may become evident and are treated with a </a:t>
            </a:r>
            <a:r>
              <a:rPr b="1" lang="en-GB" sz="1100">
                <a:solidFill>
                  <a:srgbClr val="1C4588"/>
                </a:solidFill>
                <a:highlight>
                  <a:srgbClr val="FFFFFF"/>
                </a:highlight>
                <a:latin typeface="Mada"/>
                <a:ea typeface="Mada"/>
                <a:cs typeface="Mada"/>
                <a:sym typeface="Mada"/>
              </a:rPr>
              <a:t>β-blocker </a:t>
            </a:r>
            <a:r>
              <a:rPr lang="en-GB" sz="1100">
                <a:solidFill>
                  <a:srgbClr val="1C4588"/>
                </a:solidFill>
                <a:highlight>
                  <a:srgbClr val="FFFFFF"/>
                </a:highlight>
                <a:latin typeface="Mada"/>
                <a:ea typeface="Mada"/>
                <a:cs typeface="Mada"/>
                <a:sym typeface="Mada"/>
              </a:rPr>
              <a:t>such as propranolol. </a:t>
            </a:r>
            <a:endParaRPr sz="1100">
              <a:solidFill>
                <a:srgbClr val="1C4588"/>
              </a:solidFill>
              <a:highlight>
                <a:srgbClr val="FFFFFF"/>
              </a:highlight>
              <a:latin typeface="Mada"/>
              <a:ea typeface="Mada"/>
              <a:cs typeface="Mada"/>
              <a:sym typeface="Mada"/>
            </a:endParaRPr>
          </a:p>
          <a:p>
            <a:pPr indent="-184150" lvl="1" marL="630000" rtl="0" algn="l">
              <a:lnSpc>
                <a:spcPct val="115000"/>
              </a:lnSpc>
              <a:spcBef>
                <a:spcPts val="0"/>
              </a:spcBef>
              <a:spcAft>
                <a:spcPts val="0"/>
              </a:spcAft>
              <a:buClr>
                <a:srgbClr val="1C4588"/>
              </a:buClr>
              <a:buSzPts val="1100"/>
              <a:buFont typeface="Mada"/>
              <a:buChar char="○"/>
            </a:pPr>
            <a:r>
              <a:rPr b="1" lang="en-GB" sz="1100">
                <a:solidFill>
                  <a:srgbClr val="1C4588"/>
                </a:solidFill>
                <a:highlight>
                  <a:srgbClr val="FFFFFF"/>
                </a:highlight>
                <a:latin typeface="Mada"/>
                <a:ea typeface="Mada"/>
                <a:cs typeface="Mada"/>
                <a:sym typeface="Mada"/>
              </a:rPr>
              <a:t>β-blockade</a:t>
            </a:r>
            <a:r>
              <a:rPr lang="en-GB" sz="1100">
                <a:solidFill>
                  <a:srgbClr val="1C4588"/>
                </a:solidFill>
                <a:highlight>
                  <a:srgbClr val="FFFFFF"/>
                </a:highlight>
                <a:latin typeface="Mada"/>
                <a:ea typeface="Mada"/>
                <a:cs typeface="Mada"/>
                <a:sym typeface="Mada"/>
              </a:rPr>
              <a:t> should not be instituted first, as this may allow unopposed α-agonist effects, which may make hypertension worse and precipitate heart failure.</a:t>
            </a:r>
            <a:endParaRPr sz="1100">
              <a:solidFill>
                <a:srgbClr val="1C4588"/>
              </a:solidFill>
              <a:highlight>
                <a:srgbClr val="FFFFFF"/>
              </a:highlight>
              <a:latin typeface="Mada"/>
              <a:ea typeface="Mada"/>
              <a:cs typeface="Mada"/>
              <a:sym typeface="Mada"/>
            </a:endParaRPr>
          </a:p>
          <a:p>
            <a:pPr indent="-174625" lvl="0" marL="89999" rtl="0" algn="l">
              <a:lnSpc>
                <a:spcPct val="115000"/>
              </a:lnSpc>
              <a:spcBef>
                <a:spcPts val="0"/>
              </a:spcBef>
              <a:spcAft>
                <a:spcPts val="0"/>
              </a:spcAft>
              <a:buClr>
                <a:srgbClr val="1C4588"/>
              </a:buClr>
              <a:buSzPts val="1100"/>
              <a:buFont typeface="Mada"/>
              <a:buChar char="●"/>
            </a:pPr>
            <a:r>
              <a:rPr lang="en-GB" sz="1100">
                <a:solidFill>
                  <a:srgbClr val="1C4588"/>
                </a:solidFill>
                <a:highlight>
                  <a:srgbClr val="FFFFFF"/>
                </a:highlight>
                <a:latin typeface="Mada"/>
                <a:ea typeface="Mada"/>
                <a:cs typeface="Mada"/>
                <a:sym typeface="Mada"/>
              </a:rPr>
              <a:t>Preoperatively</a:t>
            </a:r>
            <a:r>
              <a:rPr lang="en-GB" sz="1100">
                <a:solidFill>
                  <a:srgbClr val="1C4588"/>
                </a:solidFill>
                <a:highlight>
                  <a:srgbClr val="FFFFFF"/>
                </a:highlight>
                <a:latin typeface="Mada"/>
                <a:ea typeface="Mada"/>
                <a:cs typeface="Mada"/>
                <a:sym typeface="Mada"/>
              </a:rPr>
              <a:t>, short-acting α- and β-blocking agents and sodium nitroprusside (which acts directly on vessels independent of adrenergic receptors and gives additional control of hypertension) should be available.</a:t>
            </a:r>
            <a:endParaRPr sz="1100">
              <a:solidFill>
                <a:srgbClr val="1C4588"/>
              </a:solidFill>
              <a:highlight>
                <a:srgbClr val="FFFFFF"/>
              </a:highlight>
              <a:latin typeface="Mada"/>
              <a:ea typeface="Mada"/>
              <a:cs typeface="Mada"/>
              <a:sym typeface="Mada"/>
            </a:endParaRPr>
          </a:p>
          <a:p>
            <a:pPr indent="0" lvl="0" marL="89999" rtl="0" algn="l">
              <a:lnSpc>
                <a:spcPct val="115000"/>
              </a:lnSpc>
              <a:spcBef>
                <a:spcPts val="1200"/>
              </a:spcBef>
              <a:spcAft>
                <a:spcPts val="1600"/>
              </a:spcAft>
              <a:buNone/>
            </a:pPr>
            <a:r>
              <a:t/>
            </a:r>
            <a:endParaRPr sz="1100">
              <a:solidFill>
                <a:srgbClr val="1C4588"/>
              </a:solidFill>
              <a:latin typeface="Mada"/>
              <a:ea typeface="Mada"/>
              <a:cs typeface="Mada"/>
              <a:sym typeface="Mada"/>
            </a:endParaRPr>
          </a:p>
        </p:txBody>
      </p:sp>
      <p:sp>
        <p:nvSpPr>
          <p:cNvPr id="725" name="Google Shape;725;p19"/>
          <p:cNvSpPr txBox="1"/>
          <p:nvPr/>
        </p:nvSpPr>
        <p:spPr>
          <a:xfrm>
            <a:off x="4360838" y="6195463"/>
            <a:ext cx="1493100" cy="29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1C4588"/>
                </a:solidFill>
                <a:latin typeface="Lora"/>
                <a:ea typeface="Lora"/>
                <a:cs typeface="Lora"/>
                <a:sym typeface="Lora"/>
              </a:rPr>
              <a:t>Management: </a:t>
            </a:r>
            <a:endParaRPr b="1" sz="1200">
              <a:solidFill>
                <a:srgbClr val="1C4588"/>
              </a:solidFill>
              <a:latin typeface="Lora"/>
              <a:ea typeface="Lora"/>
              <a:cs typeface="Lora"/>
              <a:sym typeface="Lora"/>
            </a:endParaRPr>
          </a:p>
        </p:txBody>
      </p:sp>
      <p:sp>
        <p:nvSpPr>
          <p:cNvPr id="726" name="Google Shape;726;p19"/>
          <p:cNvSpPr txBox="1"/>
          <p:nvPr/>
        </p:nvSpPr>
        <p:spPr>
          <a:xfrm>
            <a:off x="633075" y="6259038"/>
            <a:ext cx="2139600" cy="29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1C4588"/>
                </a:solidFill>
                <a:latin typeface="Lora"/>
                <a:ea typeface="Lora"/>
                <a:cs typeface="Lora"/>
                <a:sym typeface="Lora"/>
              </a:rPr>
              <a:t>Investigations:</a:t>
            </a:r>
            <a:endParaRPr b="1" sz="1200">
              <a:solidFill>
                <a:srgbClr val="1C4588"/>
              </a:solidFill>
              <a:latin typeface="Lora"/>
              <a:ea typeface="Lora"/>
              <a:cs typeface="Lora"/>
              <a:sym typeface="Lora"/>
            </a:endParaRPr>
          </a:p>
        </p:txBody>
      </p:sp>
      <p:sp>
        <p:nvSpPr>
          <p:cNvPr id="727" name="Google Shape;727;p19"/>
          <p:cNvSpPr/>
          <p:nvPr/>
        </p:nvSpPr>
        <p:spPr>
          <a:xfrm rot="7898197">
            <a:off x="755503" y="4997893"/>
            <a:ext cx="1713008" cy="1351405"/>
          </a:xfrm>
          <a:custGeom>
            <a:rect b="b" l="l" r="r" t="t"/>
            <a:pathLst>
              <a:path extrusionOk="0" h="165520" w="222074">
                <a:moveTo>
                  <a:pt x="83161" y="1"/>
                </a:moveTo>
                <a:cubicBezTo>
                  <a:pt x="63972" y="1"/>
                  <a:pt x="44809" y="7106"/>
                  <a:pt x="30207" y="19578"/>
                </a:cubicBezTo>
                <a:cubicBezTo>
                  <a:pt x="11049" y="36574"/>
                  <a:pt x="0" y="63300"/>
                  <a:pt x="4663" y="88483"/>
                </a:cubicBezTo>
                <a:cubicBezTo>
                  <a:pt x="9325" y="113665"/>
                  <a:pt x="31084" y="135555"/>
                  <a:pt x="56618" y="137519"/>
                </a:cubicBezTo>
                <a:cubicBezTo>
                  <a:pt x="58119" y="137635"/>
                  <a:pt x="59626" y="137687"/>
                  <a:pt x="61138" y="137687"/>
                </a:cubicBezTo>
                <a:cubicBezTo>
                  <a:pt x="76417" y="137687"/>
                  <a:pt x="92185" y="132320"/>
                  <a:pt x="106988" y="132320"/>
                </a:cubicBezTo>
                <a:cubicBezTo>
                  <a:pt x="113359" y="132320"/>
                  <a:pt x="119551" y="133314"/>
                  <a:pt x="125448" y="136158"/>
                </a:cubicBezTo>
                <a:cubicBezTo>
                  <a:pt x="137111" y="141782"/>
                  <a:pt x="144656" y="153574"/>
                  <a:pt x="155752" y="160251"/>
                </a:cubicBezTo>
                <a:cubicBezTo>
                  <a:pt x="161712" y="163837"/>
                  <a:pt x="168567" y="165520"/>
                  <a:pt x="175470" y="165520"/>
                </a:cubicBezTo>
                <a:cubicBezTo>
                  <a:pt x="189745" y="165520"/>
                  <a:pt x="204224" y="158321"/>
                  <a:pt x="211412" y="145862"/>
                </a:cubicBezTo>
                <a:cubicBezTo>
                  <a:pt x="222073" y="127377"/>
                  <a:pt x="214676" y="100796"/>
                  <a:pt x="195999" y="90478"/>
                </a:cubicBezTo>
                <a:cubicBezTo>
                  <a:pt x="186977" y="85493"/>
                  <a:pt x="176032" y="83945"/>
                  <a:pt x="168198" y="77248"/>
                </a:cubicBezTo>
                <a:cubicBezTo>
                  <a:pt x="163110" y="72900"/>
                  <a:pt x="159883" y="66822"/>
                  <a:pt x="156775" y="60895"/>
                </a:cubicBezTo>
                <a:cubicBezTo>
                  <a:pt x="143363" y="35326"/>
                  <a:pt x="134715" y="12398"/>
                  <a:pt x="105030" y="3245"/>
                </a:cubicBezTo>
                <a:cubicBezTo>
                  <a:pt x="97908" y="1049"/>
                  <a:pt x="90533" y="1"/>
                  <a:pt x="8316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9"/>
          <p:cNvSpPr/>
          <p:nvPr/>
        </p:nvSpPr>
        <p:spPr>
          <a:xfrm rot="7944270">
            <a:off x="4073278" y="4883663"/>
            <a:ext cx="1733820" cy="1371373"/>
          </a:xfrm>
          <a:custGeom>
            <a:rect b="b" l="l" r="r" t="t"/>
            <a:pathLst>
              <a:path extrusionOk="0" h="165520" w="222074">
                <a:moveTo>
                  <a:pt x="83161" y="1"/>
                </a:moveTo>
                <a:cubicBezTo>
                  <a:pt x="63972" y="1"/>
                  <a:pt x="44809" y="7106"/>
                  <a:pt x="30207" y="19578"/>
                </a:cubicBezTo>
                <a:cubicBezTo>
                  <a:pt x="11049" y="36574"/>
                  <a:pt x="0" y="63300"/>
                  <a:pt x="4663" y="88483"/>
                </a:cubicBezTo>
                <a:cubicBezTo>
                  <a:pt x="9325" y="113665"/>
                  <a:pt x="31084" y="135555"/>
                  <a:pt x="56618" y="137519"/>
                </a:cubicBezTo>
                <a:cubicBezTo>
                  <a:pt x="58119" y="137635"/>
                  <a:pt x="59626" y="137687"/>
                  <a:pt x="61138" y="137687"/>
                </a:cubicBezTo>
                <a:cubicBezTo>
                  <a:pt x="76417" y="137687"/>
                  <a:pt x="92185" y="132320"/>
                  <a:pt x="106988" y="132320"/>
                </a:cubicBezTo>
                <a:cubicBezTo>
                  <a:pt x="113359" y="132320"/>
                  <a:pt x="119551" y="133314"/>
                  <a:pt x="125448" y="136158"/>
                </a:cubicBezTo>
                <a:cubicBezTo>
                  <a:pt x="137111" y="141782"/>
                  <a:pt x="144656" y="153574"/>
                  <a:pt x="155752" y="160251"/>
                </a:cubicBezTo>
                <a:cubicBezTo>
                  <a:pt x="161712" y="163837"/>
                  <a:pt x="168567" y="165520"/>
                  <a:pt x="175470" y="165520"/>
                </a:cubicBezTo>
                <a:cubicBezTo>
                  <a:pt x="189745" y="165520"/>
                  <a:pt x="204224" y="158321"/>
                  <a:pt x="211412" y="145862"/>
                </a:cubicBezTo>
                <a:cubicBezTo>
                  <a:pt x="222073" y="127377"/>
                  <a:pt x="214676" y="100796"/>
                  <a:pt x="195999" y="90478"/>
                </a:cubicBezTo>
                <a:cubicBezTo>
                  <a:pt x="186977" y="85493"/>
                  <a:pt x="176032" y="83945"/>
                  <a:pt x="168198" y="77248"/>
                </a:cubicBezTo>
                <a:cubicBezTo>
                  <a:pt x="163110" y="72900"/>
                  <a:pt x="159883" y="66822"/>
                  <a:pt x="156775" y="60895"/>
                </a:cubicBezTo>
                <a:cubicBezTo>
                  <a:pt x="143363" y="35326"/>
                  <a:pt x="134715" y="12398"/>
                  <a:pt x="105030" y="3245"/>
                </a:cubicBezTo>
                <a:cubicBezTo>
                  <a:pt x="97908" y="1049"/>
                  <a:pt x="90533" y="1"/>
                  <a:pt x="8316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9"/>
          <p:cNvSpPr/>
          <p:nvPr/>
        </p:nvSpPr>
        <p:spPr>
          <a:xfrm>
            <a:off x="5051967" y="5962908"/>
            <a:ext cx="327618" cy="153216"/>
          </a:xfrm>
          <a:custGeom>
            <a:rect b="b" l="l" r="r" t="t"/>
            <a:pathLst>
              <a:path extrusionOk="0" h="26485" w="53228">
                <a:moveTo>
                  <a:pt x="26613" y="1"/>
                </a:moveTo>
                <a:cubicBezTo>
                  <a:pt x="19555" y="1"/>
                  <a:pt x="12785" y="1397"/>
                  <a:pt x="7794" y="3880"/>
                </a:cubicBezTo>
                <a:cubicBezTo>
                  <a:pt x="2803" y="6363"/>
                  <a:pt x="0" y="9731"/>
                  <a:pt x="0" y="13243"/>
                </a:cubicBezTo>
                <a:cubicBezTo>
                  <a:pt x="0" y="16754"/>
                  <a:pt x="2803" y="20122"/>
                  <a:pt x="7794" y="22605"/>
                </a:cubicBezTo>
                <a:cubicBezTo>
                  <a:pt x="12785" y="25088"/>
                  <a:pt x="19555" y="26484"/>
                  <a:pt x="26613" y="26484"/>
                </a:cubicBezTo>
                <a:cubicBezTo>
                  <a:pt x="33671" y="26484"/>
                  <a:pt x="40441" y="25088"/>
                  <a:pt x="45432" y="22605"/>
                </a:cubicBezTo>
                <a:cubicBezTo>
                  <a:pt x="50423" y="20122"/>
                  <a:pt x="53227" y="16754"/>
                  <a:pt x="53227" y="13243"/>
                </a:cubicBezTo>
                <a:cubicBezTo>
                  <a:pt x="53227" y="9731"/>
                  <a:pt x="50423" y="6363"/>
                  <a:pt x="45432" y="3880"/>
                </a:cubicBezTo>
                <a:cubicBezTo>
                  <a:pt x="40441" y="1397"/>
                  <a:pt x="33671" y="1"/>
                  <a:pt x="26613" y="1"/>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9"/>
          <p:cNvSpPr/>
          <p:nvPr/>
        </p:nvSpPr>
        <p:spPr>
          <a:xfrm>
            <a:off x="4605383" y="4775863"/>
            <a:ext cx="353192" cy="818929"/>
          </a:xfrm>
          <a:custGeom>
            <a:rect b="b" l="l" r="r" t="t"/>
            <a:pathLst>
              <a:path extrusionOk="0" h="107295" w="43510">
                <a:moveTo>
                  <a:pt x="21755" y="0"/>
                </a:moveTo>
                <a:cubicBezTo>
                  <a:pt x="16187" y="0"/>
                  <a:pt x="10620" y="1227"/>
                  <a:pt x="6372" y="3679"/>
                </a:cubicBezTo>
                <a:cubicBezTo>
                  <a:pt x="2124" y="6132"/>
                  <a:pt x="0" y="9345"/>
                  <a:pt x="0" y="12560"/>
                </a:cubicBezTo>
                <a:lnTo>
                  <a:pt x="0" y="95452"/>
                </a:lnTo>
                <a:lnTo>
                  <a:pt x="59" y="95452"/>
                </a:lnTo>
                <a:cubicBezTo>
                  <a:pt x="353" y="98424"/>
                  <a:pt x="2440" y="101345"/>
                  <a:pt x="6372" y="103616"/>
                </a:cubicBezTo>
                <a:cubicBezTo>
                  <a:pt x="10620" y="106068"/>
                  <a:pt x="16187" y="107294"/>
                  <a:pt x="21755" y="107294"/>
                </a:cubicBezTo>
                <a:cubicBezTo>
                  <a:pt x="27322" y="107294"/>
                  <a:pt x="32890" y="106068"/>
                  <a:pt x="37138" y="103616"/>
                </a:cubicBezTo>
                <a:cubicBezTo>
                  <a:pt x="41068" y="101346"/>
                  <a:pt x="43157" y="98424"/>
                  <a:pt x="43449" y="95452"/>
                </a:cubicBezTo>
                <a:lnTo>
                  <a:pt x="43509" y="95452"/>
                </a:lnTo>
                <a:lnTo>
                  <a:pt x="43509" y="12561"/>
                </a:lnTo>
                <a:cubicBezTo>
                  <a:pt x="43509" y="9347"/>
                  <a:pt x="41385" y="6132"/>
                  <a:pt x="37138" y="3679"/>
                </a:cubicBezTo>
                <a:cubicBezTo>
                  <a:pt x="32890" y="1227"/>
                  <a:pt x="27322" y="0"/>
                  <a:pt x="21755" y="0"/>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9"/>
          <p:cNvSpPr/>
          <p:nvPr/>
        </p:nvSpPr>
        <p:spPr>
          <a:xfrm>
            <a:off x="4605383" y="4775863"/>
            <a:ext cx="353192" cy="191736"/>
          </a:xfrm>
          <a:custGeom>
            <a:rect b="b" l="l" r="r" t="t"/>
            <a:pathLst>
              <a:path extrusionOk="0" h="25121" w="43510">
                <a:moveTo>
                  <a:pt x="21755" y="0"/>
                </a:moveTo>
                <a:cubicBezTo>
                  <a:pt x="15985" y="0"/>
                  <a:pt x="10452" y="1324"/>
                  <a:pt x="6372" y="3679"/>
                </a:cubicBezTo>
                <a:cubicBezTo>
                  <a:pt x="2292" y="6034"/>
                  <a:pt x="0" y="9229"/>
                  <a:pt x="0" y="12560"/>
                </a:cubicBezTo>
                <a:cubicBezTo>
                  <a:pt x="0" y="15891"/>
                  <a:pt x="2292" y="19086"/>
                  <a:pt x="6372" y="21441"/>
                </a:cubicBezTo>
                <a:cubicBezTo>
                  <a:pt x="10452" y="23798"/>
                  <a:pt x="15985" y="25120"/>
                  <a:pt x="21755" y="25120"/>
                </a:cubicBezTo>
                <a:cubicBezTo>
                  <a:pt x="27524" y="25120"/>
                  <a:pt x="33057" y="23798"/>
                  <a:pt x="37138" y="21441"/>
                </a:cubicBezTo>
                <a:cubicBezTo>
                  <a:pt x="41217" y="19086"/>
                  <a:pt x="43509" y="15891"/>
                  <a:pt x="43509" y="12560"/>
                </a:cubicBezTo>
                <a:cubicBezTo>
                  <a:pt x="43509" y="9229"/>
                  <a:pt x="41217" y="6034"/>
                  <a:pt x="37138" y="3679"/>
                </a:cubicBezTo>
                <a:cubicBezTo>
                  <a:pt x="33057" y="1324"/>
                  <a:pt x="27524" y="0"/>
                  <a:pt x="21755" y="0"/>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19"/>
          <p:cNvSpPr/>
          <p:nvPr/>
        </p:nvSpPr>
        <p:spPr>
          <a:xfrm>
            <a:off x="4552946" y="5886653"/>
            <a:ext cx="387684" cy="191744"/>
          </a:xfrm>
          <a:custGeom>
            <a:rect b="b" l="l" r="r" t="t"/>
            <a:pathLst>
              <a:path extrusionOk="0" h="25122" w="47759">
                <a:moveTo>
                  <a:pt x="23880" y="1"/>
                </a:moveTo>
                <a:cubicBezTo>
                  <a:pt x="18312" y="1"/>
                  <a:pt x="12745" y="1227"/>
                  <a:pt x="8497" y="3679"/>
                </a:cubicBezTo>
                <a:cubicBezTo>
                  <a:pt x="1" y="8584"/>
                  <a:pt x="1" y="16537"/>
                  <a:pt x="8497" y="21443"/>
                </a:cubicBezTo>
                <a:cubicBezTo>
                  <a:pt x="12744" y="23896"/>
                  <a:pt x="18311" y="25122"/>
                  <a:pt x="23879" y="25122"/>
                </a:cubicBezTo>
                <a:cubicBezTo>
                  <a:pt x="29447" y="25122"/>
                  <a:pt x="35015" y="23895"/>
                  <a:pt x="39263" y="21443"/>
                </a:cubicBezTo>
                <a:cubicBezTo>
                  <a:pt x="47759" y="16537"/>
                  <a:pt x="47757" y="8584"/>
                  <a:pt x="39263" y="3679"/>
                </a:cubicBezTo>
                <a:cubicBezTo>
                  <a:pt x="35015" y="1227"/>
                  <a:pt x="29447" y="1"/>
                  <a:pt x="2388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9"/>
          <p:cNvSpPr/>
          <p:nvPr/>
        </p:nvSpPr>
        <p:spPr>
          <a:xfrm>
            <a:off x="4552946" y="5886737"/>
            <a:ext cx="190883" cy="191583"/>
          </a:xfrm>
          <a:custGeom>
            <a:rect b="b" l="l" r="r" t="t"/>
            <a:pathLst>
              <a:path extrusionOk="0" h="25101" w="23515">
                <a:moveTo>
                  <a:pt x="23515" y="1"/>
                </a:moveTo>
                <a:cubicBezTo>
                  <a:pt x="18070" y="52"/>
                  <a:pt x="12652" y="1271"/>
                  <a:pt x="8497" y="3668"/>
                </a:cubicBezTo>
                <a:cubicBezTo>
                  <a:pt x="1" y="8573"/>
                  <a:pt x="1" y="16526"/>
                  <a:pt x="8497" y="21432"/>
                </a:cubicBezTo>
                <a:cubicBezTo>
                  <a:pt x="12652" y="23831"/>
                  <a:pt x="18070" y="25048"/>
                  <a:pt x="23515" y="25101"/>
                </a:cubicBezTo>
                <a:lnTo>
                  <a:pt x="2351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9"/>
          <p:cNvSpPr/>
          <p:nvPr/>
        </p:nvSpPr>
        <p:spPr>
          <a:xfrm>
            <a:off x="4570197" y="5867033"/>
            <a:ext cx="353192" cy="191736"/>
          </a:xfrm>
          <a:custGeom>
            <a:rect b="b" l="l" r="r" t="t"/>
            <a:pathLst>
              <a:path extrusionOk="0" h="25121" w="43510">
                <a:moveTo>
                  <a:pt x="21755" y="1"/>
                </a:moveTo>
                <a:cubicBezTo>
                  <a:pt x="15985" y="1"/>
                  <a:pt x="10452" y="1324"/>
                  <a:pt x="6372" y="3679"/>
                </a:cubicBezTo>
                <a:cubicBezTo>
                  <a:pt x="2292" y="6035"/>
                  <a:pt x="0" y="9230"/>
                  <a:pt x="0" y="12561"/>
                </a:cubicBezTo>
                <a:cubicBezTo>
                  <a:pt x="0" y="15892"/>
                  <a:pt x="2292" y="19086"/>
                  <a:pt x="6372" y="21443"/>
                </a:cubicBezTo>
                <a:cubicBezTo>
                  <a:pt x="10452" y="23798"/>
                  <a:pt x="15985" y="25121"/>
                  <a:pt x="21755" y="25121"/>
                </a:cubicBezTo>
                <a:cubicBezTo>
                  <a:pt x="27524" y="25121"/>
                  <a:pt x="33057" y="23798"/>
                  <a:pt x="37138" y="21443"/>
                </a:cubicBezTo>
                <a:cubicBezTo>
                  <a:pt x="41217" y="19086"/>
                  <a:pt x="43509" y="15892"/>
                  <a:pt x="43509" y="12561"/>
                </a:cubicBezTo>
                <a:cubicBezTo>
                  <a:pt x="43509" y="9230"/>
                  <a:pt x="41217" y="6035"/>
                  <a:pt x="37138" y="3679"/>
                </a:cubicBezTo>
                <a:cubicBezTo>
                  <a:pt x="33057" y="1324"/>
                  <a:pt x="27524" y="1"/>
                  <a:pt x="2175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9"/>
          <p:cNvSpPr/>
          <p:nvPr/>
        </p:nvSpPr>
        <p:spPr>
          <a:xfrm>
            <a:off x="4723124" y="5472323"/>
            <a:ext cx="118386" cy="289875"/>
          </a:xfrm>
          <a:custGeom>
            <a:rect b="b" l="l" r="r" t="t"/>
            <a:pathLst>
              <a:path extrusionOk="0" h="37979" w="14584">
                <a:moveTo>
                  <a:pt x="7252" y="1"/>
                </a:moveTo>
                <a:cubicBezTo>
                  <a:pt x="5396" y="1"/>
                  <a:pt x="3540" y="410"/>
                  <a:pt x="2124" y="1227"/>
                </a:cubicBezTo>
                <a:cubicBezTo>
                  <a:pt x="708" y="2045"/>
                  <a:pt x="1" y="3117"/>
                  <a:pt x="1" y="4188"/>
                </a:cubicBezTo>
                <a:lnTo>
                  <a:pt x="1" y="33793"/>
                </a:lnTo>
                <a:cubicBezTo>
                  <a:pt x="1" y="34864"/>
                  <a:pt x="708" y="35935"/>
                  <a:pt x="2125" y="36753"/>
                </a:cubicBezTo>
                <a:cubicBezTo>
                  <a:pt x="3541" y="37570"/>
                  <a:pt x="5397" y="37979"/>
                  <a:pt x="7252" y="37979"/>
                </a:cubicBezTo>
                <a:cubicBezTo>
                  <a:pt x="9108" y="37979"/>
                  <a:pt x="10964" y="37570"/>
                  <a:pt x="12380" y="36753"/>
                </a:cubicBezTo>
                <a:cubicBezTo>
                  <a:pt x="13908" y="35871"/>
                  <a:pt x="14583" y="34694"/>
                  <a:pt x="14461" y="33538"/>
                </a:cubicBezTo>
                <a:lnTo>
                  <a:pt x="14461" y="4442"/>
                </a:lnTo>
                <a:cubicBezTo>
                  <a:pt x="14582" y="3286"/>
                  <a:pt x="13908" y="2109"/>
                  <a:pt x="12379" y="1227"/>
                </a:cubicBezTo>
                <a:cubicBezTo>
                  <a:pt x="10963" y="410"/>
                  <a:pt x="9107" y="1"/>
                  <a:pt x="7252"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19"/>
          <p:cNvSpPr/>
          <p:nvPr/>
        </p:nvSpPr>
        <p:spPr>
          <a:xfrm>
            <a:off x="4723124" y="5477642"/>
            <a:ext cx="111810" cy="284555"/>
          </a:xfrm>
          <a:custGeom>
            <a:rect b="b" l="l" r="r" t="t"/>
            <a:pathLst>
              <a:path extrusionOk="0" h="37282" w="13774">
                <a:moveTo>
                  <a:pt x="3248" y="1"/>
                </a:moveTo>
                <a:cubicBezTo>
                  <a:pt x="2860" y="147"/>
                  <a:pt x="2484" y="324"/>
                  <a:pt x="2124" y="530"/>
                </a:cubicBezTo>
                <a:cubicBezTo>
                  <a:pt x="708" y="1348"/>
                  <a:pt x="1" y="2420"/>
                  <a:pt x="1" y="3491"/>
                </a:cubicBezTo>
                <a:lnTo>
                  <a:pt x="1" y="33096"/>
                </a:lnTo>
                <a:cubicBezTo>
                  <a:pt x="1" y="34167"/>
                  <a:pt x="708" y="35239"/>
                  <a:pt x="2125" y="36056"/>
                </a:cubicBezTo>
                <a:cubicBezTo>
                  <a:pt x="3541" y="36873"/>
                  <a:pt x="5397" y="37282"/>
                  <a:pt x="7252" y="37282"/>
                </a:cubicBezTo>
                <a:cubicBezTo>
                  <a:pt x="9108" y="37282"/>
                  <a:pt x="10964" y="36873"/>
                  <a:pt x="12380" y="36056"/>
                </a:cubicBezTo>
                <a:cubicBezTo>
                  <a:pt x="12493" y="35991"/>
                  <a:pt x="12591" y="35921"/>
                  <a:pt x="12695" y="35852"/>
                </a:cubicBezTo>
                <a:cubicBezTo>
                  <a:pt x="13368" y="35300"/>
                  <a:pt x="13774" y="34912"/>
                  <a:pt x="13774" y="34911"/>
                </a:cubicBezTo>
                <a:lnTo>
                  <a:pt x="13774" y="34911"/>
                </a:lnTo>
                <a:cubicBezTo>
                  <a:pt x="12815" y="35583"/>
                  <a:pt x="11026" y="35935"/>
                  <a:pt x="9211" y="35935"/>
                </a:cubicBezTo>
                <a:cubicBezTo>
                  <a:pt x="6877" y="35935"/>
                  <a:pt x="4500" y="35354"/>
                  <a:pt x="3790" y="34123"/>
                </a:cubicBezTo>
                <a:cubicBezTo>
                  <a:pt x="2932" y="32638"/>
                  <a:pt x="3248" y="27140"/>
                  <a:pt x="3248" y="21254"/>
                </a:cubicBezTo>
                <a:lnTo>
                  <a:pt x="3248"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9"/>
          <p:cNvSpPr/>
          <p:nvPr/>
        </p:nvSpPr>
        <p:spPr>
          <a:xfrm>
            <a:off x="4723124" y="5472323"/>
            <a:ext cx="118369" cy="122242"/>
          </a:xfrm>
          <a:custGeom>
            <a:rect b="b" l="l" r="r" t="t"/>
            <a:pathLst>
              <a:path extrusionOk="0" h="16016" w="14582">
                <a:moveTo>
                  <a:pt x="7252" y="1"/>
                </a:moveTo>
                <a:cubicBezTo>
                  <a:pt x="5397" y="1"/>
                  <a:pt x="3541" y="410"/>
                  <a:pt x="2125" y="1227"/>
                </a:cubicBezTo>
                <a:cubicBezTo>
                  <a:pt x="708" y="2045"/>
                  <a:pt x="1" y="3117"/>
                  <a:pt x="1" y="4188"/>
                </a:cubicBezTo>
                <a:lnTo>
                  <a:pt x="1" y="15298"/>
                </a:lnTo>
                <a:cubicBezTo>
                  <a:pt x="2344" y="15776"/>
                  <a:pt x="4798" y="16015"/>
                  <a:pt x="7252" y="16015"/>
                </a:cubicBezTo>
                <a:cubicBezTo>
                  <a:pt x="9691" y="16015"/>
                  <a:pt x="12130" y="15779"/>
                  <a:pt x="14461" y="15307"/>
                </a:cubicBezTo>
                <a:lnTo>
                  <a:pt x="14461" y="4442"/>
                </a:lnTo>
                <a:cubicBezTo>
                  <a:pt x="14582" y="3286"/>
                  <a:pt x="13908" y="2109"/>
                  <a:pt x="12380" y="1227"/>
                </a:cubicBezTo>
                <a:cubicBezTo>
                  <a:pt x="10964" y="410"/>
                  <a:pt x="9108" y="1"/>
                  <a:pt x="7252"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9"/>
          <p:cNvSpPr/>
          <p:nvPr/>
        </p:nvSpPr>
        <p:spPr>
          <a:xfrm>
            <a:off x="4723124" y="5477642"/>
            <a:ext cx="26366" cy="115235"/>
          </a:xfrm>
          <a:custGeom>
            <a:rect b="b" l="l" r="r" t="t"/>
            <a:pathLst>
              <a:path extrusionOk="0" h="15098" w="3248">
                <a:moveTo>
                  <a:pt x="3248" y="1"/>
                </a:moveTo>
                <a:lnTo>
                  <a:pt x="3248" y="1"/>
                </a:lnTo>
                <a:cubicBezTo>
                  <a:pt x="2860" y="147"/>
                  <a:pt x="2484" y="324"/>
                  <a:pt x="2124" y="530"/>
                </a:cubicBezTo>
                <a:cubicBezTo>
                  <a:pt x="708" y="1348"/>
                  <a:pt x="1" y="2420"/>
                  <a:pt x="1" y="3491"/>
                </a:cubicBezTo>
                <a:lnTo>
                  <a:pt x="1" y="14602"/>
                </a:lnTo>
                <a:cubicBezTo>
                  <a:pt x="1063" y="14818"/>
                  <a:pt x="2149" y="14980"/>
                  <a:pt x="3247" y="15098"/>
                </a:cubicBezTo>
                <a:lnTo>
                  <a:pt x="3248" y="1"/>
                </a:lnTo>
                <a:close/>
              </a:path>
            </a:pathLst>
          </a:custGeom>
          <a:solidFill>
            <a:srgbClr val="76D3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19"/>
          <p:cNvSpPr/>
          <p:nvPr/>
        </p:nvSpPr>
        <p:spPr>
          <a:xfrm>
            <a:off x="4723124" y="5372407"/>
            <a:ext cx="26366" cy="220488"/>
          </a:xfrm>
          <a:custGeom>
            <a:rect b="b" l="l" r="r" t="t"/>
            <a:pathLst>
              <a:path extrusionOk="0" h="28888" w="3248">
                <a:moveTo>
                  <a:pt x="3248" y="1"/>
                </a:moveTo>
                <a:lnTo>
                  <a:pt x="3248" y="1"/>
                </a:lnTo>
                <a:cubicBezTo>
                  <a:pt x="2860" y="148"/>
                  <a:pt x="2484" y="326"/>
                  <a:pt x="2124" y="532"/>
                </a:cubicBezTo>
                <a:cubicBezTo>
                  <a:pt x="708" y="1349"/>
                  <a:pt x="1" y="2420"/>
                  <a:pt x="1" y="3492"/>
                </a:cubicBezTo>
                <a:lnTo>
                  <a:pt x="1" y="28391"/>
                </a:lnTo>
                <a:cubicBezTo>
                  <a:pt x="1063" y="28608"/>
                  <a:pt x="2149" y="28769"/>
                  <a:pt x="3247" y="28888"/>
                </a:cubicBezTo>
                <a:lnTo>
                  <a:pt x="3248"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9"/>
          <p:cNvSpPr/>
          <p:nvPr/>
        </p:nvSpPr>
        <p:spPr>
          <a:xfrm>
            <a:off x="4723124" y="5336776"/>
            <a:ext cx="118386" cy="199498"/>
          </a:xfrm>
          <a:custGeom>
            <a:rect b="b" l="l" r="r" t="t"/>
            <a:pathLst>
              <a:path extrusionOk="0" h="26138" w="14584">
                <a:moveTo>
                  <a:pt x="7252" y="1"/>
                </a:moveTo>
                <a:cubicBezTo>
                  <a:pt x="5396" y="1"/>
                  <a:pt x="3540" y="410"/>
                  <a:pt x="2124" y="1227"/>
                </a:cubicBezTo>
                <a:cubicBezTo>
                  <a:pt x="708" y="2045"/>
                  <a:pt x="1" y="3117"/>
                  <a:pt x="1" y="4188"/>
                </a:cubicBezTo>
                <a:lnTo>
                  <a:pt x="1" y="21950"/>
                </a:lnTo>
                <a:cubicBezTo>
                  <a:pt x="1" y="23022"/>
                  <a:pt x="708" y="24093"/>
                  <a:pt x="2125" y="24912"/>
                </a:cubicBezTo>
                <a:cubicBezTo>
                  <a:pt x="3541" y="25729"/>
                  <a:pt x="5397" y="26138"/>
                  <a:pt x="7252" y="26138"/>
                </a:cubicBezTo>
                <a:cubicBezTo>
                  <a:pt x="9108" y="26138"/>
                  <a:pt x="10964" y="25729"/>
                  <a:pt x="12380" y="24912"/>
                </a:cubicBezTo>
                <a:cubicBezTo>
                  <a:pt x="13908" y="24028"/>
                  <a:pt x="14583" y="22851"/>
                  <a:pt x="14461" y="21697"/>
                </a:cubicBezTo>
                <a:lnTo>
                  <a:pt x="14461" y="4442"/>
                </a:lnTo>
                <a:cubicBezTo>
                  <a:pt x="14582" y="3287"/>
                  <a:pt x="13908" y="2110"/>
                  <a:pt x="12379" y="1227"/>
                </a:cubicBezTo>
                <a:cubicBezTo>
                  <a:pt x="10963" y="410"/>
                  <a:pt x="9107" y="1"/>
                  <a:pt x="7252"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9"/>
          <p:cNvSpPr/>
          <p:nvPr/>
        </p:nvSpPr>
        <p:spPr>
          <a:xfrm>
            <a:off x="4723124" y="5372407"/>
            <a:ext cx="26366" cy="158550"/>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9"/>
          <p:cNvSpPr/>
          <p:nvPr/>
        </p:nvSpPr>
        <p:spPr>
          <a:xfrm>
            <a:off x="4620426" y="5288852"/>
            <a:ext cx="323076" cy="159779"/>
          </a:xfrm>
          <a:custGeom>
            <a:rect b="b" l="l" r="r" t="t"/>
            <a:pathLst>
              <a:path extrusionOk="0" h="20934" w="39800">
                <a:moveTo>
                  <a:pt x="19901" y="1"/>
                </a:moveTo>
                <a:cubicBezTo>
                  <a:pt x="15262" y="1"/>
                  <a:pt x="10623" y="1023"/>
                  <a:pt x="7083" y="3066"/>
                </a:cubicBezTo>
                <a:cubicBezTo>
                  <a:pt x="3" y="7154"/>
                  <a:pt x="0" y="13781"/>
                  <a:pt x="7076" y="17869"/>
                </a:cubicBezTo>
                <a:cubicBezTo>
                  <a:pt x="10613" y="19912"/>
                  <a:pt x="15252" y="20934"/>
                  <a:pt x="19891" y="20934"/>
                </a:cubicBezTo>
                <a:cubicBezTo>
                  <a:pt x="24531" y="20934"/>
                  <a:pt x="29171" y="19912"/>
                  <a:pt x="32713" y="17869"/>
                </a:cubicBezTo>
                <a:cubicBezTo>
                  <a:pt x="39796" y="13782"/>
                  <a:pt x="39799" y="7154"/>
                  <a:pt x="32720" y="3066"/>
                </a:cubicBezTo>
                <a:cubicBezTo>
                  <a:pt x="29180" y="1023"/>
                  <a:pt x="24540" y="1"/>
                  <a:pt x="19901"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19"/>
          <p:cNvSpPr/>
          <p:nvPr/>
        </p:nvSpPr>
        <p:spPr>
          <a:xfrm>
            <a:off x="4620426" y="5276757"/>
            <a:ext cx="323076" cy="159779"/>
          </a:xfrm>
          <a:custGeom>
            <a:rect b="b" l="l" r="r" t="t"/>
            <a:pathLst>
              <a:path extrusionOk="0" h="20934" w="39800">
                <a:moveTo>
                  <a:pt x="19902" y="1"/>
                </a:moveTo>
                <a:cubicBezTo>
                  <a:pt x="15262" y="1"/>
                  <a:pt x="10623" y="1023"/>
                  <a:pt x="7083" y="3067"/>
                </a:cubicBezTo>
                <a:cubicBezTo>
                  <a:pt x="3" y="7153"/>
                  <a:pt x="0" y="13781"/>
                  <a:pt x="7076" y="17868"/>
                </a:cubicBezTo>
                <a:cubicBezTo>
                  <a:pt x="10613" y="19912"/>
                  <a:pt x="15252" y="20934"/>
                  <a:pt x="19891" y="20934"/>
                </a:cubicBezTo>
                <a:cubicBezTo>
                  <a:pt x="24531" y="20934"/>
                  <a:pt x="29171" y="19912"/>
                  <a:pt x="32713" y="17868"/>
                </a:cubicBezTo>
                <a:cubicBezTo>
                  <a:pt x="39796" y="13781"/>
                  <a:pt x="39799" y="7153"/>
                  <a:pt x="32720" y="3067"/>
                </a:cubicBezTo>
                <a:cubicBezTo>
                  <a:pt x="29181" y="1023"/>
                  <a:pt x="24541" y="1"/>
                  <a:pt x="1990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9"/>
          <p:cNvSpPr/>
          <p:nvPr/>
        </p:nvSpPr>
        <p:spPr>
          <a:xfrm>
            <a:off x="4634788" y="4798314"/>
            <a:ext cx="294341" cy="627804"/>
          </a:xfrm>
          <a:custGeom>
            <a:rect b="b" l="l" r="r" t="t"/>
            <a:pathLst>
              <a:path extrusionOk="0" h="82254" w="36260">
                <a:moveTo>
                  <a:pt x="18133" y="1"/>
                </a:moveTo>
                <a:cubicBezTo>
                  <a:pt x="13493" y="1"/>
                  <a:pt x="8854" y="940"/>
                  <a:pt x="5314" y="2817"/>
                </a:cubicBezTo>
                <a:cubicBezTo>
                  <a:pt x="1773" y="4696"/>
                  <a:pt x="3" y="7158"/>
                  <a:pt x="2" y="9618"/>
                </a:cubicBezTo>
                <a:lnTo>
                  <a:pt x="2" y="71787"/>
                </a:lnTo>
                <a:cubicBezTo>
                  <a:pt x="0" y="74466"/>
                  <a:pt x="1768" y="77145"/>
                  <a:pt x="5307" y="79189"/>
                </a:cubicBezTo>
                <a:cubicBezTo>
                  <a:pt x="8844" y="81232"/>
                  <a:pt x="13483" y="82254"/>
                  <a:pt x="18123" y="82254"/>
                </a:cubicBezTo>
                <a:cubicBezTo>
                  <a:pt x="22762" y="82254"/>
                  <a:pt x="27403" y="81232"/>
                  <a:pt x="30944" y="79189"/>
                </a:cubicBezTo>
                <a:cubicBezTo>
                  <a:pt x="34486" y="77145"/>
                  <a:pt x="36257" y="74466"/>
                  <a:pt x="36259" y="71787"/>
                </a:cubicBezTo>
                <a:lnTo>
                  <a:pt x="36259" y="9619"/>
                </a:lnTo>
                <a:cubicBezTo>
                  <a:pt x="36260" y="7156"/>
                  <a:pt x="34492" y="4696"/>
                  <a:pt x="30951" y="2817"/>
                </a:cubicBezTo>
                <a:cubicBezTo>
                  <a:pt x="27412" y="940"/>
                  <a:pt x="22772" y="1"/>
                  <a:pt x="1813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19"/>
          <p:cNvSpPr/>
          <p:nvPr/>
        </p:nvSpPr>
        <p:spPr>
          <a:xfrm>
            <a:off x="4634796" y="4798314"/>
            <a:ext cx="294332" cy="169281"/>
          </a:xfrm>
          <a:custGeom>
            <a:rect b="b" l="l" r="r" t="t"/>
            <a:pathLst>
              <a:path extrusionOk="0" h="22179" w="36259">
                <a:moveTo>
                  <a:pt x="18132" y="1"/>
                </a:moveTo>
                <a:cubicBezTo>
                  <a:pt x="13492" y="1"/>
                  <a:pt x="8853" y="940"/>
                  <a:pt x="5313" y="2817"/>
                </a:cubicBezTo>
                <a:cubicBezTo>
                  <a:pt x="1772" y="4696"/>
                  <a:pt x="2" y="7158"/>
                  <a:pt x="1" y="9618"/>
                </a:cubicBezTo>
                <a:lnTo>
                  <a:pt x="1" y="16561"/>
                </a:lnTo>
                <a:cubicBezTo>
                  <a:pt x="790" y="17246"/>
                  <a:pt x="1703" y="17896"/>
                  <a:pt x="2749" y="18499"/>
                </a:cubicBezTo>
                <a:cubicBezTo>
                  <a:pt x="6997" y="20952"/>
                  <a:pt x="12564" y="22179"/>
                  <a:pt x="18132" y="22179"/>
                </a:cubicBezTo>
                <a:cubicBezTo>
                  <a:pt x="23699" y="22179"/>
                  <a:pt x="29267" y="20952"/>
                  <a:pt x="33515" y="18499"/>
                </a:cubicBezTo>
                <a:cubicBezTo>
                  <a:pt x="34559" y="17897"/>
                  <a:pt x="35471" y="17247"/>
                  <a:pt x="36258" y="16564"/>
                </a:cubicBezTo>
                <a:lnTo>
                  <a:pt x="36258" y="9619"/>
                </a:lnTo>
                <a:cubicBezTo>
                  <a:pt x="36259" y="7156"/>
                  <a:pt x="34491" y="4696"/>
                  <a:pt x="30950" y="2817"/>
                </a:cubicBezTo>
                <a:cubicBezTo>
                  <a:pt x="27411" y="940"/>
                  <a:pt x="22771" y="1"/>
                  <a:pt x="18132"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19"/>
          <p:cNvSpPr/>
          <p:nvPr/>
        </p:nvSpPr>
        <p:spPr>
          <a:xfrm>
            <a:off x="4634788" y="4840118"/>
            <a:ext cx="228978" cy="585978"/>
          </a:xfrm>
          <a:custGeom>
            <a:rect b="b" l="l" r="r" t="t"/>
            <a:pathLst>
              <a:path extrusionOk="0" h="76774" w="28208">
                <a:moveTo>
                  <a:pt x="1787" y="1"/>
                </a:moveTo>
                <a:cubicBezTo>
                  <a:pt x="610" y="1307"/>
                  <a:pt x="3" y="2722"/>
                  <a:pt x="2" y="4140"/>
                </a:cubicBezTo>
                <a:lnTo>
                  <a:pt x="2" y="66309"/>
                </a:lnTo>
                <a:cubicBezTo>
                  <a:pt x="0" y="68988"/>
                  <a:pt x="1768" y="71667"/>
                  <a:pt x="5307" y="73711"/>
                </a:cubicBezTo>
                <a:cubicBezTo>
                  <a:pt x="8843" y="75753"/>
                  <a:pt x="13478" y="76774"/>
                  <a:pt x="18115" y="76774"/>
                </a:cubicBezTo>
                <a:cubicBezTo>
                  <a:pt x="21639" y="76774"/>
                  <a:pt x="25163" y="76184"/>
                  <a:pt x="28207" y="75006"/>
                </a:cubicBezTo>
                <a:lnTo>
                  <a:pt x="28207" y="75006"/>
                </a:lnTo>
                <a:cubicBezTo>
                  <a:pt x="26355" y="75441"/>
                  <a:pt x="24609" y="75638"/>
                  <a:pt x="22977" y="75638"/>
                </a:cubicBezTo>
                <a:cubicBezTo>
                  <a:pt x="13385" y="75638"/>
                  <a:pt x="7733" y="68847"/>
                  <a:pt x="7733" y="63916"/>
                </a:cubicBezTo>
                <a:lnTo>
                  <a:pt x="7733" y="7695"/>
                </a:lnTo>
                <a:lnTo>
                  <a:pt x="1787" y="1"/>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19"/>
          <p:cNvSpPr/>
          <p:nvPr/>
        </p:nvSpPr>
        <p:spPr>
          <a:xfrm>
            <a:off x="4620426" y="4798314"/>
            <a:ext cx="323076" cy="146819"/>
          </a:xfrm>
          <a:custGeom>
            <a:rect b="b" l="l" r="r" t="t"/>
            <a:pathLst>
              <a:path extrusionOk="0" h="19236" w="39800">
                <a:moveTo>
                  <a:pt x="19902" y="1"/>
                </a:moveTo>
                <a:cubicBezTo>
                  <a:pt x="15262" y="1"/>
                  <a:pt x="10623" y="940"/>
                  <a:pt x="7083" y="2817"/>
                </a:cubicBezTo>
                <a:cubicBezTo>
                  <a:pt x="3" y="6574"/>
                  <a:pt x="0" y="12663"/>
                  <a:pt x="7076" y="16419"/>
                </a:cubicBezTo>
                <a:cubicBezTo>
                  <a:pt x="10613" y="18297"/>
                  <a:pt x="15252" y="19235"/>
                  <a:pt x="19891" y="19235"/>
                </a:cubicBezTo>
                <a:cubicBezTo>
                  <a:pt x="24531" y="19235"/>
                  <a:pt x="29171" y="18297"/>
                  <a:pt x="32713" y="16419"/>
                </a:cubicBezTo>
                <a:cubicBezTo>
                  <a:pt x="39796" y="12663"/>
                  <a:pt x="39799" y="6574"/>
                  <a:pt x="32720" y="2817"/>
                </a:cubicBezTo>
                <a:cubicBezTo>
                  <a:pt x="29181" y="940"/>
                  <a:pt x="24541" y="1"/>
                  <a:pt x="1990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9"/>
          <p:cNvSpPr/>
          <p:nvPr/>
        </p:nvSpPr>
        <p:spPr>
          <a:xfrm>
            <a:off x="4693687" y="4733418"/>
            <a:ext cx="176604" cy="186248"/>
          </a:xfrm>
          <a:custGeom>
            <a:rect b="b" l="l" r="r" t="t"/>
            <a:pathLst>
              <a:path extrusionOk="0" h="24402" w="21756">
                <a:moveTo>
                  <a:pt x="10877" y="1"/>
                </a:moveTo>
                <a:cubicBezTo>
                  <a:pt x="8093" y="1"/>
                  <a:pt x="5310" y="614"/>
                  <a:pt x="3186" y="1841"/>
                </a:cubicBezTo>
                <a:cubicBezTo>
                  <a:pt x="1063" y="3066"/>
                  <a:pt x="0" y="4674"/>
                  <a:pt x="0" y="6280"/>
                </a:cubicBezTo>
                <a:lnTo>
                  <a:pt x="0" y="18122"/>
                </a:lnTo>
                <a:cubicBezTo>
                  <a:pt x="0" y="19729"/>
                  <a:pt x="1062" y="21337"/>
                  <a:pt x="3186" y="22563"/>
                </a:cubicBezTo>
                <a:cubicBezTo>
                  <a:pt x="5310" y="23789"/>
                  <a:pt x="8093" y="24401"/>
                  <a:pt x="10877" y="24401"/>
                </a:cubicBezTo>
                <a:cubicBezTo>
                  <a:pt x="13661" y="24401"/>
                  <a:pt x="16445" y="23789"/>
                  <a:pt x="18569" y="22563"/>
                </a:cubicBezTo>
                <a:cubicBezTo>
                  <a:pt x="20692" y="21337"/>
                  <a:pt x="21755" y="19729"/>
                  <a:pt x="21755" y="18122"/>
                </a:cubicBezTo>
                <a:lnTo>
                  <a:pt x="21755" y="6280"/>
                </a:lnTo>
                <a:cubicBezTo>
                  <a:pt x="21755" y="4674"/>
                  <a:pt x="20692" y="3066"/>
                  <a:pt x="18569" y="1841"/>
                </a:cubicBezTo>
                <a:cubicBezTo>
                  <a:pt x="16445" y="614"/>
                  <a:pt x="13661" y="1"/>
                  <a:pt x="10877"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9"/>
          <p:cNvSpPr/>
          <p:nvPr/>
        </p:nvSpPr>
        <p:spPr>
          <a:xfrm>
            <a:off x="4693687" y="4754648"/>
            <a:ext cx="163048" cy="165022"/>
          </a:xfrm>
          <a:custGeom>
            <a:rect b="b" l="l" r="r" t="t"/>
            <a:pathLst>
              <a:path extrusionOk="0" h="21621" w="20086">
                <a:moveTo>
                  <a:pt x="1846" y="1"/>
                </a:moveTo>
                <a:cubicBezTo>
                  <a:pt x="619" y="1056"/>
                  <a:pt x="0" y="2277"/>
                  <a:pt x="0" y="3499"/>
                </a:cubicBezTo>
                <a:lnTo>
                  <a:pt x="0" y="15340"/>
                </a:lnTo>
                <a:cubicBezTo>
                  <a:pt x="0" y="16947"/>
                  <a:pt x="1062" y="18555"/>
                  <a:pt x="3186" y="19781"/>
                </a:cubicBezTo>
                <a:cubicBezTo>
                  <a:pt x="5310" y="21007"/>
                  <a:pt x="8093" y="21620"/>
                  <a:pt x="10877" y="21620"/>
                </a:cubicBezTo>
                <a:cubicBezTo>
                  <a:pt x="13661" y="21620"/>
                  <a:pt x="16445" y="21007"/>
                  <a:pt x="18569" y="19781"/>
                </a:cubicBezTo>
                <a:cubicBezTo>
                  <a:pt x="19114" y="19469"/>
                  <a:pt x="19622" y="19099"/>
                  <a:pt x="20085" y="18676"/>
                </a:cubicBezTo>
                <a:lnTo>
                  <a:pt x="20085" y="18676"/>
                </a:lnTo>
                <a:cubicBezTo>
                  <a:pt x="17873" y="19935"/>
                  <a:pt x="15417" y="20450"/>
                  <a:pt x="13100" y="20450"/>
                </a:cubicBezTo>
                <a:cubicBezTo>
                  <a:pt x="8193" y="20450"/>
                  <a:pt x="3914" y="18139"/>
                  <a:pt x="3914" y="15680"/>
                </a:cubicBezTo>
                <a:lnTo>
                  <a:pt x="3914" y="6459"/>
                </a:lnTo>
                <a:lnTo>
                  <a:pt x="1846"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9"/>
          <p:cNvSpPr/>
          <p:nvPr/>
        </p:nvSpPr>
        <p:spPr>
          <a:xfrm>
            <a:off x="4685057" y="4733418"/>
            <a:ext cx="193846" cy="95872"/>
          </a:xfrm>
          <a:custGeom>
            <a:rect b="b" l="l" r="r" t="t"/>
            <a:pathLst>
              <a:path extrusionOk="0" h="12561" w="23880">
                <a:moveTo>
                  <a:pt x="11940" y="1"/>
                </a:moveTo>
                <a:cubicBezTo>
                  <a:pt x="9156" y="1"/>
                  <a:pt x="6373" y="614"/>
                  <a:pt x="4249" y="1841"/>
                </a:cubicBezTo>
                <a:cubicBezTo>
                  <a:pt x="1" y="4292"/>
                  <a:pt x="1" y="8269"/>
                  <a:pt x="4249" y="10722"/>
                </a:cubicBezTo>
                <a:cubicBezTo>
                  <a:pt x="6374" y="11948"/>
                  <a:pt x="9158" y="12561"/>
                  <a:pt x="11942" y="12561"/>
                </a:cubicBezTo>
                <a:cubicBezTo>
                  <a:pt x="14725" y="12561"/>
                  <a:pt x="17508" y="11948"/>
                  <a:pt x="19632" y="10722"/>
                </a:cubicBezTo>
                <a:cubicBezTo>
                  <a:pt x="23880" y="8269"/>
                  <a:pt x="23880" y="4292"/>
                  <a:pt x="19632" y="1841"/>
                </a:cubicBezTo>
                <a:cubicBezTo>
                  <a:pt x="17508" y="614"/>
                  <a:pt x="14724" y="1"/>
                  <a:pt x="1194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9"/>
          <p:cNvSpPr/>
          <p:nvPr/>
        </p:nvSpPr>
        <p:spPr>
          <a:xfrm>
            <a:off x="4740352" y="4668384"/>
            <a:ext cx="83269" cy="135576"/>
          </a:xfrm>
          <a:custGeom>
            <a:rect b="b" l="l" r="r" t="t"/>
            <a:pathLst>
              <a:path extrusionOk="0" h="17763" w="10258">
                <a:moveTo>
                  <a:pt x="5129" y="0"/>
                </a:moveTo>
                <a:cubicBezTo>
                  <a:pt x="3817" y="0"/>
                  <a:pt x="2505" y="289"/>
                  <a:pt x="1504" y="868"/>
                </a:cubicBezTo>
                <a:cubicBezTo>
                  <a:pt x="500" y="1446"/>
                  <a:pt x="0" y="2205"/>
                  <a:pt x="2" y="2965"/>
                </a:cubicBezTo>
                <a:lnTo>
                  <a:pt x="2" y="14799"/>
                </a:lnTo>
                <a:cubicBezTo>
                  <a:pt x="0" y="15558"/>
                  <a:pt x="501" y="16318"/>
                  <a:pt x="1504" y="16896"/>
                </a:cubicBezTo>
                <a:cubicBezTo>
                  <a:pt x="2505" y="17474"/>
                  <a:pt x="3817" y="17763"/>
                  <a:pt x="5130" y="17763"/>
                </a:cubicBezTo>
                <a:cubicBezTo>
                  <a:pt x="6442" y="17763"/>
                  <a:pt x="7754" y="17474"/>
                  <a:pt x="8755" y="16896"/>
                </a:cubicBezTo>
                <a:cubicBezTo>
                  <a:pt x="9756" y="16318"/>
                  <a:pt x="10257" y="15560"/>
                  <a:pt x="10257" y="14802"/>
                </a:cubicBezTo>
                <a:lnTo>
                  <a:pt x="10257" y="2965"/>
                </a:lnTo>
                <a:cubicBezTo>
                  <a:pt x="10258" y="2205"/>
                  <a:pt x="9758" y="1448"/>
                  <a:pt x="8755" y="868"/>
                </a:cubicBezTo>
                <a:cubicBezTo>
                  <a:pt x="7753" y="289"/>
                  <a:pt x="6441" y="0"/>
                  <a:pt x="5129"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9"/>
          <p:cNvSpPr/>
          <p:nvPr/>
        </p:nvSpPr>
        <p:spPr>
          <a:xfrm>
            <a:off x="4740352" y="4678198"/>
            <a:ext cx="78667" cy="125768"/>
          </a:xfrm>
          <a:custGeom>
            <a:rect b="b" l="l" r="r" t="t"/>
            <a:pathLst>
              <a:path extrusionOk="0" h="16478" w="9691">
                <a:moveTo>
                  <a:pt x="910" y="1"/>
                </a:moveTo>
                <a:cubicBezTo>
                  <a:pt x="309" y="505"/>
                  <a:pt x="0" y="1091"/>
                  <a:pt x="2" y="1680"/>
                </a:cubicBezTo>
                <a:lnTo>
                  <a:pt x="2" y="13515"/>
                </a:lnTo>
                <a:cubicBezTo>
                  <a:pt x="2" y="14272"/>
                  <a:pt x="501" y="15032"/>
                  <a:pt x="1504" y="15610"/>
                </a:cubicBezTo>
                <a:cubicBezTo>
                  <a:pt x="2505" y="16188"/>
                  <a:pt x="3817" y="16478"/>
                  <a:pt x="5130" y="16478"/>
                </a:cubicBezTo>
                <a:cubicBezTo>
                  <a:pt x="6442" y="16478"/>
                  <a:pt x="7755" y="16188"/>
                  <a:pt x="8756" y="15610"/>
                </a:cubicBezTo>
                <a:cubicBezTo>
                  <a:pt x="9109" y="15408"/>
                  <a:pt x="9425" y="15147"/>
                  <a:pt x="9691" y="14840"/>
                </a:cubicBezTo>
                <a:lnTo>
                  <a:pt x="9691" y="14840"/>
                </a:lnTo>
                <a:cubicBezTo>
                  <a:pt x="8933" y="15481"/>
                  <a:pt x="7776" y="15811"/>
                  <a:pt x="6600" y="15811"/>
                </a:cubicBezTo>
                <a:cubicBezTo>
                  <a:pt x="5557" y="15811"/>
                  <a:pt x="4500" y="15552"/>
                  <a:pt x="3693" y="15019"/>
                </a:cubicBezTo>
                <a:cubicBezTo>
                  <a:pt x="1958" y="13873"/>
                  <a:pt x="2118" y="12600"/>
                  <a:pt x="2118" y="10556"/>
                </a:cubicBezTo>
                <a:lnTo>
                  <a:pt x="2118" y="1335"/>
                </a:lnTo>
                <a:lnTo>
                  <a:pt x="910" y="1"/>
                </a:lnTo>
                <a:close/>
              </a:path>
            </a:pathLst>
          </a:custGeom>
          <a:solidFill>
            <a:srgbClr val="A4E4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9"/>
          <p:cNvSpPr/>
          <p:nvPr/>
        </p:nvSpPr>
        <p:spPr>
          <a:xfrm>
            <a:off x="4736292" y="4668384"/>
            <a:ext cx="91387" cy="45200"/>
          </a:xfrm>
          <a:custGeom>
            <a:rect b="b" l="l" r="r" t="t"/>
            <a:pathLst>
              <a:path extrusionOk="0" h="5922" w="11258">
                <a:moveTo>
                  <a:pt x="5629" y="0"/>
                </a:moveTo>
                <a:cubicBezTo>
                  <a:pt x="4317" y="0"/>
                  <a:pt x="3005" y="289"/>
                  <a:pt x="2004" y="868"/>
                </a:cubicBezTo>
                <a:cubicBezTo>
                  <a:pt x="1" y="2023"/>
                  <a:pt x="1" y="3898"/>
                  <a:pt x="2004" y="5054"/>
                </a:cubicBezTo>
                <a:cubicBezTo>
                  <a:pt x="3005" y="5632"/>
                  <a:pt x="4317" y="5921"/>
                  <a:pt x="5629" y="5921"/>
                </a:cubicBezTo>
                <a:cubicBezTo>
                  <a:pt x="6941" y="5921"/>
                  <a:pt x="8253" y="5632"/>
                  <a:pt x="9255" y="5054"/>
                </a:cubicBezTo>
                <a:cubicBezTo>
                  <a:pt x="11257" y="3898"/>
                  <a:pt x="11257" y="2023"/>
                  <a:pt x="9255" y="868"/>
                </a:cubicBezTo>
                <a:cubicBezTo>
                  <a:pt x="8253" y="289"/>
                  <a:pt x="6941" y="0"/>
                  <a:pt x="5629"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9"/>
          <p:cNvSpPr/>
          <p:nvPr/>
        </p:nvSpPr>
        <p:spPr>
          <a:xfrm>
            <a:off x="4777380" y="4284325"/>
            <a:ext cx="9221" cy="406721"/>
          </a:xfrm>
          <a:custGeom>
            <a:rect b="b" l="l" r="r" t="t"/>
            <a:pathLst>
              <a:path extrusionOk="0" h="53288" w="1136">
                <a:moveTo>
                  <a:pt x="569" y="0"/>
                </a:moveTo>
                <a:lnTo>
                  <a:pt x="550" y="13"/>
                </a:lnTo>
                <a:cubicBezTo>
                  <a:pt x="546" y="16"/>
                  <a:pt x="541" y="21"/>
                  <a:pt x="537" y="25"/>
                </a:cubicBezTo>
                <a:cubicBezTo>
                  <a:pt x="534" y="29"/>
                  <a:pt x="531" y="34"/>
                  <a:pt x="529" y="39"/>
                </a:cubicBezTo>
                <a:cubicBezTo>
                  <a:pt x="525" y="43"/>
                  <a:pt x="524" y="46"/>
                  <a:pt x="521" y="51"/>
                </a:cubicBezTo>
                <a:cubicBezTo>
                  <a:pt x="516" y="69"/>
                  <a:pt x="511" y="87"/>
                  <a:pt x="506" y="104"/>
                </a:cubicBezTo>
                <a:cubicBezTo>
                  <a:pt x="497" y="138"/>
                  <a:pt x="491" y="173"/>
                  <a:pt x="486" y="207"/>
                </a:cubicBezTo>
                <a:cubicBezTo>
                  <a:pt x="481" y="242"/>
                  <a:pt x="477" y="277"/>
                  <a:pt x="473" y="311"/>
                </a:cubicBezTo>
                <a:cubicBezTo>
                  <a:pt x="470" y="346"/>
                  <a:pt x="466" y="381"/>
                  <a:pt x="463" y="415"/>
                </a:cubicBezTo>
                <a:cubicBezTo>
                  <a:pt x="461" y="486"/>
                  <a:pt x="461" y="555"/>
                  <a:pt x="461" y="624"/>
                </a:cubicBezTo>
                <a:lnTo>
                  <a:pt x="458" y="832"/>
                </a:lnTo>
                <a:lnTo>
                  <a:pt x="451" y="1665"/>
                </a:lnTo>
                <a:lnTo>
                  <a:pt x="434" y="3330"/>
                </a:lnTo>
                <a:lnTo>
                  <a:pt x="399" y="6660"/>
                </a:lnTo>
                <a:lnTo>
                  <a:pt x="362" y="9992"/>
                </a:lnTo>
                <a:lnTo>
                  <a:pt x="319" y="13323"/>
                </a:lnTo>
                <a:lnTo>
                  <a:pt x="145" y="26645"/>
                </a:lnTo>
                <a:cubicBezTo>
                  <a:pt x="86" y="31085"/>
                  <a:pt x="45" y="35526"/>
                  <a:pt x="23" y="39966"/>
                </a:cubicBezTo>
                <a:cubicBezTo>
                  <a:pt x="10" y="42187"/>
                  <a:pt x="3" y="44407"/>
                  <a:pt x="0" y="46628"/>
                </a:cubicBezTo>
                <a:lnTo>
                  <a:pt x="0" y="49958"/>
                </a:lnTo>
                <a:lnTo>
                  <a:pt x="2" y="51623"/>
                </a:lnTo>
                <a:lnTo>
                  <a:pt x="4" y="52456"/>
                </a:lnTo>
                <a:cubicBezTo>
                  <a:pt x="9" y="52603"/>
                  <a:pt x="53" y="52747"/>
                  <a:pt x="132" y="52872"/>
                </a:cubicBezTo>
                <a:cubicBezTo>
                  <a:pt x="180" y="52948"/>
                  <a:pt x="235" y="53017"/>
                  <a:pt x="299" y="53079"/>
                </a:cubicBezTo>
                <a:lnTo>
                  <a:pt x="355" y="53131"/>
                </a:lnTo>
                <a:lnTo>
                  <a:pt x="384" y="53157"/>
                </a:lnTo>
                <a:cubicBezTo>
                  <a:pt x="388" y="53162"/>
                  <a:pt x="394" y="53166"/>
                  <a:pt x="399" y="53171"/>
                </a:cubicBezTo>
                <a:lnTo>
                  <a:pt x="417" y="53184"/>
                </a:lnTo>
                <a:lnTo>
                  <a:pt x="451" y="53210"/>
                </a:lnTo>
                <a:lnTo>
                  <a:pt x="467" y="53223"/>
                </a:lnTo>
                <a:cubicBezTo>
                  <a:pt x="473" y="53226"/>
                  <a:pt x="478" y="53231"/>
                  <a:pt x="486" y="53235"/>
                </a:cubicBezTo>
                <a:lnTo>
                  <a:pt x="569" y="53288"/>
                </a:lnTo>
                <a:lnTo>
                  <a:pt x="650" y="53235"/>
                </a:lnTo>
                <a:cubicBezTo>
                  <a:pt x="658" y="53231"/>
                  <a:pt x="663" y="53226"/>
                  <a:pt x="669" y="53223"/>
                </a:cubicBezTo>
                <a:lnTo>
                  <a:pt x="685" y="53210"/>
                </a:lnTo>
                <a:lnTo>
                  <a:pt x="719" y="53184"/>
                </a:lnTo>
                <a:lnTo>
                  <a:pt x="737" y="53171"/>
                </a:lnTo>
                <a:cubicBezTo>
                  <a:pt x="742" y="53166"/>
                  <a:pt x="747" y="53162"/>
                  <a:pt x="752" y="53157"/>
                </a:cubicBezTo>
                <a:lnTo>
                  <a:pt x="781" y="53131"/>
                </a:lnTo>
                <a:lnTo>
                  <a:pt x="837" y="53079"/>
                </a:lnTo>
                <a:cubicBezTo>
                  <a:pt x="900" y="53017"/>
                  <a:pt x="956" y="52946"/>
                  <a:pt x="1004" y="52871"/>
                </a:cubicBezTo>
                <a:cubicBezTo>
                  <a:pt x="1082" y="52746"/>
                  <a:pt x="1126" y="52603"/>
                  <a:pt x="1132" y="52455"/>
                </a:cubicBezTo>
                <a:lnTo>
                  <a:pt x="1133" y="51623"/>
                </a:lnTo>
                <a:lnTo>
                  <a:pt x="1136" y="49958"/>
                </a:lnTo>
                <a:lnTo>
                  <a:pt x="1136" y="46626"/>
                </a:lnTo>
                <a:cubicBezTo>
                  <a:pt x="1135" y="44407"/>
                  <a:pt x="1127" y="42186"/>
                  <a:pt x="1113" y="39966"/>
                </a:cubicBezTo>
                <a:cubicBezTo>
                  <a:pt x="1087" y="35526"/>
                  <a:pt x="1047" y="31085"/>
                  <a:pt x="992" y="26643"/>
                </a:cubicBezTo>
                <a:lnTo>
                  <a:pt x="816" y="13322"/>
                </a:lnTo>
                <a:lnTo>
                  <a:pt x="774" y="9992"/>
                </a:lnTo>
                <a:lnTo>
                  <a:pt x="736" y="6661"/>
                </a:lnTo>
                <a:lnTo>
                  <a:pt x="700" y="3330"/>
                </a:lnTo>
                <a:lnTo>
                  <a:pt x="685" y="1665"/>
                </a:lnTo>
                <a:lnTo>
                  <a:pt x="677" y="833"/>
                </a:lnTo>
                <a:lnTo>
                  <a:pt x="675" y="625"/>
                </a:lnTo>
                <a:cubicBezTo>
                  <a:pt x="674" y="555"/>
                  <a:pt x="675" y="486"/>
                  <a:pt x="672" y="417"/>
                </a:cubicBezTo>
                <a:cubicBezTo>
                  <a:pt x="670" y="381"/>
                  <a:pt x="667" y="348"/>
                  <a:pt x="663" y="312"/>
                </a:cubicBezTo>
                <a:cubicBezTo>
                  <a:pt x="659" y="277"/>
                  <a:pt x="655" y="243"/>
                  <a:pt x="650" y="208"/>
                </a:cubicBezTo>
                <a:cubicBezTo>
                  <a:pt x="645" y="173"/>
                  <a:pt x="638" y="138"/>
                  <a:pt x="629" y="104"/>
                </a:cubicBezTo>
                <a:cubicBezTo>
                  <a:pt x="624" y="87"/>
                  <a:pt x="620" y="69"/>
                  <a:pt x="614" y="53"/>
                </a:cubicBezTo>
                <a:cubicBezTo>
                  <a:pt x="613" y="48"/>
                  <a:pt x="610" y="43"/>
                  <a:pt x="608" y="39"/>
                </a:cubicBezTo>
                <a:cubicBezTo>
                  <a:pt x="605" y="34"/>
                  <a:pt x="601" y="30"/>
                  <a:pt x="598" y="26"/>
                </a:cubicBezTo>
                <a:cubicBezTo>
                  <a:pt x="594" y="21"/>
                  <a:pt x="590" y="18"/>
                  <a:pt x="585" y="13"/>
                </a:cubicBezTo>
                <a:lnTo>
                  <a:pt x="569" y="0"/>
                </a:lnTo>
                <a:close/>
              </a:path>
            </a:pathLst>
          </a:custGeom>
          <a:solidFill>
            <a:srgbClr val="3218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9"/>
          <p:cNvSpPr/>
          <p:nvPr/>
        </p:nvSpPr>
        <p:spPr>
          <a:xfrm>
            <a:off x="4892499" y="5205587"/>
            <a:ext cx="391824" cy="677957"/>
          </a:xfrm>
          <a:custGeom>
            <a:rect b="b" l="l" r="r" t="t"/>
            <a:pathLst>
              <a:path extrusionOk="0" h="88825" w="48269">
                <a:moveTo>
                  <a:pt x="13895" y="1"/>
                </a:moveTo>
                <a:lnTo>
                  <a:pt x="13895" y="11033"/>
                </a:lnTo>
                <a:cubicBezTo>
                  <a:pt x="13895" y="13320"/>
                  <a:pt x="12461" y="15324"/>
                  <a:pt x="10337" y="16172"/>
                </a:cubicBezTo>
                <a:cubicBezTo>
                  <a:pt x="9187" y="16630"/>
                  <a:pt x="8092" y="17153"/>
                  <a:pt x="7069" y="17744"/>
                </a:cubicBezTo>
                <a:cubicBezTo>
                  <a:pt x="2357" y="20464"/>
                  <a:pt x="0" y="24032"/>
                  <a:pt x="0" y="27598"/>
                </a:cubicBezTo>
                <a:lnTo>
                  <a:pt x="0" y="74889"/>
                </a:lnTo>
                <a:cubicBezTo>
                  <a:pt x="0" y="78456"/>
                  <a:pt x="2357" y="82022"/>
                  <a:pt x="7069" y="84744"/>
                </a:cubicBezTo>
                <a:cubicBezTo>
                  <a:pt x="11782" y="87464"/>
                  <a:pt x="17959" y="88824"/>
                  <a:pt x="24135" y="88824"/>
                </a:cubicBezTo>
                <a:cubicBezTo>
                  <a:pt x="30312" y="88824"/>
                  <a:pt x="36488" y="87464"/>
                  <a:pt x="41201" y="84744"/>
                </a:cubicBezTo>
                <a:cubicBezTo>
                  <a:pt x="45912" y="82022"/>
                  <a:pt x="48269" y="78456"/>
                  <a:pt x="48269" y="74890"/>
                </a:cubicBezTo>
                <a:lnTo>
                  <a:pt x="48269" y="27596"/>
                </a:lnTo>
                <a:cubicBezTo>
                  <a:pt x="48269" y="24030"/>
                  <a:pt x="45912" y="20464"/>
                  <a:pt x="41201" y="17744"/>
                </a:cubicBezTo>
                <a:cubicBezTo>
                  <a:pt x="40177" y="17153"/>
                  <a:pt x="39083" y="16630"/>
                  <a:pt x="37934" y="16172"/>
                </a:cubicBezTo>
                <a:cubicBezTo>
                  <a:pt x="35809" y="15324"/>
                  <a:pt x="34374" y="13320"/>
                  <a:pt x="34374" y="11033"/>
                </a:cubicBezTo>
                <a:lnTo>
                  <a:pt x="34374" y="1"/>
                </a:ln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9"/>
          <p:cNvSpPr/>
          <p:nvPr/>
        </p:nvSpPr>
        <p:spPr>
          <a:xfrm>
            <a:off x="4857557" y="5905678"/>
            <a:ext cx="391580" cy="210481"/>
          </a:xfrm>
          <a:custGeom>
            <a:rect b="b" l="l" r="r" t="t"/>
            <a:pathLst>
              <a:path extrusionOk="0" h="27577" w="48239">
                <a:moveTo>
                  <a:pt x="24120" y="1"/>
                </a:moveTo>
                <a:cubicBezTo>
                  <a:pt x="17722" y="1"/>
                  <a:pt x="11588" y="1454"/>
                  <a:pt x="7064" y="4040"/>
                </a:cubicBezTo>
                <a:cubicBezTo>
                  <a:pt x="2541" y="6626"/>
                  <a:pt x="0" y="10132"/>
                  <a:pt x="0" y="13789"/>
                </a:cubicBezTo>
                <a:cubicBezTo>
                  <a:pt x="0" y="17445"/>
                  <a:pt x="2541" y="20952"/>
                  <a:pt x="7064" y="23538"/>
                </a:cubicBezTo>
                <a:cubicBezTo>
                  <a:pt x="11588" y="26123"/>
                  <a:pt x="17722" y="27576"/>
                  <a:pt x="24120" y="27576"/>
                </a:cubicBezTo>
                <a:cubicBezTo>
                  <a:pt x="30517" y="27576"/>
                  <a:pt x="36651" y="26123"/>
                  <a:pt x="41175" y="23538"/>
                </a:cubicBezTo>
                <a:cubicBezTo>
                  <a:pt x="45698" y="20952"/>
                  <a:pt x="48239" y="17445"/>
                  <a:pt x="48239" y="13789"/>
                </a:cubicBezTo>
                <a:cubicBezTo>
                  <a:pt x="48239" y="10132"/>
                  <a:pt x="45698" y="6626"/>
                  <a:pt x="41175" y="4040"/>
                </a:cubicBezTo>
                <a:cubicBezTo>
                  <a:pt x="36651" y="1454"/>
                  <a:pt x="30517" y="1"/>
                  <a:pt x="24120" y="1"/>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9"/>
          <p:cNvSpPr/>
          <p:nvPr/>
        </p:nvSpPr>
        <p:spPr>
          <a:xfrm>
            <a:off x="4923268" y="5432190"/>
            <a:ext cx="330374" cy="422390"/>
          </a:xfrm>
          <a:custGeom>
            <a:rect b="b" l="l" r="r" t="t"/>
            <a:pathLst>
              <a:path extrusionOk="0" h="55341" w="40699">
                <a:moveTo>
                  <a:pt x="20344" y="0"/>
                </a:moveTo>
                <a:cubicBezTo>
                  <a:pt x="15137" y="0"/>
                  <a:pt x="9930" y="1149"/>
                  <a:pt x="5959" y="3447"/>
                </a:cubicBezTo>
                <a:cubicBezTo>
                  <a:pt x="1983" y="5745"/>
                  <a:pt x="1" y="8748"/>
                  <a:pt x="1" y="11754"/>
                </a:cubicBezTo>
                <a:lnTo>
                  <a:pt x="1" y="43766"/>
                </a:lnTo>
                <a:cubicBezTo>
                  <a:pt x="1" y="46771"/>
                  <a:pt x="1983" y="49775"/>
                  <a:pt x="5959" y="52072"/>
                </a:cubicBezTo>
                <a:cubicBezTo>
                  <a:pt x="6691" y="52500"/>
                  <a:pt x="7461" y="52879"/>
                  <a:pt x="8269" y="53233"/>
                </a:cubicBezTo>
                <a:cubicBezTo>
                  <a:pt x="8320" y="53245"/>
                  <a:pt x="8370" y="53258"/>
                  <a:pt x="8409" y="53283"/>
                </a:cubicBezTo>
                <a:cubicBezTo>
                  <a:pt x="11881" y="54609"/>
                  <a:pt x="16058" y="55341"/>
                  <a:pt x="20350" y="55341"/>
                </a:cubicBezTo>
                <a:cubicBezTo>
                  <a:pt x="24275" y="55341"/>
                  <a:pt x="28112" y="54722"/>
                  <a:pt x="31407" y="53612"/>
                </a:cubicBezTo>
                <a:lnTo>
                  <a:pt x="31938" y="53422"/>
                </a:lnTo>
                <a:cubicBezTo>
                  <a:pt x="32088" y="53360"/>
                  <a:pt x="32228" y="53296"/>
                  <a:pt x="32367" y="53245"/>
                </a:cubicBezTo>
                <a:cubicBezTo>
                  <a:pt x="33187" y="52892"/>
                  <a:pt x="33983" y="52500"/>
                  <a:pt x="34727" y="52071"/>
                </a:cubicBezTo>
                <a:cubicBezTo>
                  <a:pt x="38703" y="49774"/>
                  <a:pt x="40686" y="46770"/>
                  <a:pt x="40698" y="43766"/>
                </a:cubicBezTo>
                <a:lnTo>
                  <a:pt x="40698" y="11754"/>
                </a:lnTo>
                <a:cubicBezTo>
                  <a:pt x="40698" y="8748"/>
                  <a:pt x="38703" y="5745"/>
                  <a:pt x="34728" y="3447"/>
                </a:cubicBezTo>
                <a:cubicBezTo>
                  <a:pt x="30758" y="1149"/>
                  <a:pt x="25551" y="0"/>
                  <a:pt x="20344"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9"/>
          <p:cNvSpPr/>
          <p:nvPr/>
        </p:nvSpPr>
        <p:spPr>
          <a:xfrm>
            <a:off x="4888082" y="5909181"/>
            <a:ext cx="330374" cy="179341"/>
          </a:xfrm>
          <a:custGeom>
            <a:rect b="b" l="l" r="r" t="t"/>
            <a:pathLst>
              <a:path extrusionOk="0" h="23497" w="40699">
                <a:moveTo>
                  <a:pt x="20343" y="1"/>
                </a:moveTo>
                <a:cubicBezTo>
                  <a:pt x="15135" y="1"/>
                  <a:pt x="9928" y="1150"/>
                  <a:pt x="5958" y="3448"/>
                </a:cubicBezTo>
                <a:cubicBezTo>
                  <a:pt x="1982" y="5733"/>
                  <a:pt x="1" y="8736"/>
                  <a:pt x="1" y="11753"/>
                </a:cubicBezTo>
                <a:cubicBezTo>
                  <a:pt x="1" y="14758"/>
                  <a:pt x="1982" y="17762"/>
                  <a:pt x="5958" y="20059"/>
                </a:cubicBezTo>
                <a:cubicBezTo>
                  <a:pt x="6691" y="20487"/>
                  <a:pt x="7461" y="20866"/>
                  <a:pt x="8268" y="21220"/>
                </a:cubicBezTo>
                <a:cubicBezTo>
                  <a:pt x="8320" y="21232"/>
                  <a:pt x="8370" y="21245"/>
                  <a:pt x="8407" y="21270"/>
                </a:cubicBezTo>
                <a:cubicBezTo>
                  <a:pt x="11953" y="22754"/>
                  <a:pt x="16141" y="23497"/>
                  <a:pt x="20327" y="23497"/>
                </a:cubicBezTo>
                <a:cubicBezTo>
                  <a:pt x="24189" y="23497"/>
                  <a:pt x="28051" y="22865"/>
                  <a:pt x="31407" y="21599"/>
                </a:cubicBezTo>
                <a:lnTo>
                  <a:pt x="31938" y="21409"/>
                </a:lnTo>
                <a:cubicBezTo>
                  <a:pt x="32088" y="21347"/>
                  <a:pt x="32228" y="21283"/>
                  <a:pt x="32367" y="21232"/>
                </a:cubicBezTo>
                <a:cubicBezTo>
                  <a:pt x="33187" y="20879"/>
                  <a:pt x="33983" y="20487"/>
                  <a:pt x="34727" y="20058"/>
                </a:cubicBezTo>
                <a:cubicBezTo>
                  <a:pt x="38703" y="17761"/>
                  <a:pt x="40686" y="14757"/>
                  <a:pt x="40698" y="11753"/>
                </a:cubicBezTo>
                <a:cubicBezTo>
                  <a:pt x="40698" y="8735"/>
                  <a:pt x="38703" y="5731"/>
                  <a:pt x="34727" y="3448"/>
                </a:cubicBezTo>
                <a:cubicBezTo>
                  <a:pt x="30757" y="1150"/>
                  <a:pt x="25550" y="1"/>
                  <a:pt x="20343"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9"/>
          <p:cNvSpPr/>
          <p:nvPr/>
        </p:nvSpPr>
        <p:spPr>
          <a:xfrm>
            <a:off x="4923236" y="5431091"/>
            <a:ext cx="330350" cy="181577"/>
          </a:xfrm>
          <a:custGeom>
            <a:rect b="b" l="l" r="r" t="t"/>
            <a:pathLst>
              <a:path extrusionOk="0" h="23790" w="40696">
                <a:moveTo>
                  <a:pt x="20347" y="1"/>
                </a:moveTo>
                <a:cubicBezTo>
                  <a:pt x="17345" y="1"/>
                  <a:pt x="14343" y="431"/>
                  <a:pt x="11447" y="1292"/>
                </a:cubicBezTo>
                <a:cubicBezTo>
                  <a:pt x="3818" y="3562"/>
                  <a:pt x="2" y="7729"/>
                  <a:pt x="2" y="11895"/>
                </a:cubicBezTo>
                <a:cubicBezTo>
                  <a:pt x="1" y="16061"/>
                  <a:pt x="3817" y="20228"/>
                  <a:pt x="11447" y="22498"/>
                </a:cubicBezTo>
                <a:cubicBezTo>
                  <a:pt x="14343" y="23359"/>
                  <a:pt x="17346" y="23790"/>
                  <a:pt x="20349" y="23790"/>
                </a:cubicBezTo>
                <a:cubicBezTo>
                  <a:pt x="23352" y="23790"/>
                  <a:pt x="26354" y="23359"/>
                  <a:pt x="29250" y="22498"/>
                </a:cubicBezTo>
                <a:cubicBezTo>
                  <a:pt x="36880" y="20228"/>
                  <a:pt x="40695" y="16062"/>
                  <a:pt x="40696" y="11896"/>
                </a:cubicBezTo>
                <a:cubicBezTo>
                  <a:pt x="40696" y="7729"/>
                  <a:pt x="36880" y="3564"/>
                  <a:pt x="29250" y="1294"/>
                </a:cubicBezTo>
                <a:cubicBezTo>
                  <a:pt x="26354" y="432"/>
                  <a:pt x="23351" y="1"/>
                  <a:pt x="2034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9"/>
          <p:cNvSpPr/>
          <p:nvPr/>
        </p:nvSpPr>
        <p:spPr>
          <a:xfrm>
            <a:off x="4892499" y="5205587"/>
            <a:ext cx="260872" cy="677865"/>
          </a:xfrm>
          <a:custGeom>
            <a:rect b="b" l="l" r="r" t="t"/>
            <a:pathLst>
              <a:path extrusionOk="0" h="88813" w="32137">
                <a:moveTo>
                  <a:pt x="13895" y="1"/>
                </a:moveTo>
                <a:lnTo>
                  <a:pt x="13895" y="11033"/>
                </a:lnTo>
                <a:cubicBezTo>
                  <a:pt x="13895" y="13320"/>
                  <a:pt x="12461" y="15324"/>
                  <a:pt x="10337" y="16172"/>
                </a:cubicBezTo>
                <a:cubicBezTo>
                  <a:pt x="9187" y="16630"/>
                  <a:pt x="8092" y="17153"/>
                  <a:pt x="7069" y="17744"/>
                </a:cubicBezTo>
                <a:cubicBezTo>
                  <a:pt x="2357" y="20464"/>
                  <a:pt x="0" y="24032"/>
                  <a:pt x="0" y="27598"/>
                </a:cubicBezTo>
                <a:lnTo>
                  <a:pt x="0" y="74889"/>
                </a:lnTo>
                <a:cubicBezTo>
                  <a:pt x="0" y="78455"/>
                  <a:pt x="2357" y="82022"/>
                  <a:pt x="7069" y="84744"/>
                </a:cubicBezTo>
                <a:cubicBezTo>
                  <a:pt x="11773" y="87460"/>
                  <a:pt x="17933" y="88812"/>
                  <a:pt x="24097" y="88812"/>
                </a:cubicBezTo>
                <a:cubicBezTo>
                  <a:pt x="26817" y="88812"/>
                  <a:pt x="29539" y="88549"/>
                  <a:pt x="32137" y="88022"/>
                </a:cubicBezTo>
                <a:lnTo>
                  <a:pt x="32137" y="88022"/>
                </a:lnTo>
                <a:cubicBezTo>
                  <a:pt x="30701" y="88121"/>
                  <a:pt x="29346" y="88168"/>
                  <a:pt x="28066" y="88168"/>
                </a:cubicBezTo>
                <a:cubicBezTo>
                  <a:pt x="11856" y="88168"/>
                  <a:pt x="7782" y="80613"/>
                  <a:pt x="7782" y="75037"/>
                </a:cubicBezTo>
                <a:lnTo>
                  <a:pt x="7782" y="29048"/>
                </a:lnTo>
                <a:cubicBezTo>
                  <a:pt x="7782" y="26087"/>
                  <a:pt x="8406" y="23841"/>
                  <a:pt x="11954" y="22044"/>
                </a:cubicBezTo>
                <a:cubicBezTo>
                  <a:pt x="19032" y="18459"/>
                  <a:pt x="19932" y="15563"/>
                  <a:pt x="19932" y="11930"/>
                </a:cubicBezTo>
                <a:lnTo>
                  <a:pt x="19932" y="1"/>
                </a:ln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9"/>
          <p:cNvSpPr/>
          <p:nvPr/>
        </p:nvSpPr>
        <p:spPr>
          <a:xfrm>
            <a:off x="5092424" y="5061425"/>
            <a:ext cx="29945" cy="28156"/>
          </a:xfrm>
          <a:custGeom>
            <a:rect b="b" l="l" r="r" t="t"/>
            <a:pathLst>
              <a:path extrusionOk="0" h="3689" w="3689">
                <a:moveTo>
                  <a:pt x="1844" y="0"/>
                </a:moveTo>
                <a:cubicBezTo>
                  <a:pt x="827" y="0"/>
                  <a:pt x="1" y="826"/>
                  <a:pt x="1" y="1845"/>
                </a:cubicBezTo>
                <a:cubicBezTo>
                  <a:pt x="1" y="2862"/>
                  <a:pt x="827" y="3688"/>
                  <a:pt x="1844" y="3688"/>
                </a:cubicBezTo>
                <a:cubicBezTo>
                  <a:pt x="2863" y="3688"/>
                  <a:pt x="3689" y="2862"/>
                  <a:pt x="3689" y="1845"/>
                </a:cubicBezTo>
                <a:cubicBezTo>
                  <a:pt x="3689" y="826"/>
                  <a:pt x="2863" y="0"/>
                  <a:pt x="1844" y="0"/>
                </a:cubicBezTo>
                <a:close/>
              </a:path>
            </a:pathLst>
          </a:custGeom>
          <a:solidFill>
            <a:srgbClr val="3E65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9"/>
          <p:cNvSpPr/>
          <p:nvPr/>
        </p:nvSpPr>
        <p:spPr>
          <a:xfrm>
            <a:off x="4983012" y="5123360"/>
            <a:ext cx="211201" cy="139514"/>
          </a:xfrm>
          <a:custGeom>
            <a:rect b="b" l="l" r="r" t="t"/>
            <a:pathLst>
              <a:path extrusionOk="0" h="18279" w="26018">
                <a:moveTo>
                  <a:pt x="13005" y="1"/>
                </a:moveTo>
                <a:cubicBezTo>
                  <a:pt x="9758" y="1"/>
                  <a:pt x="6509" y="698"/>
                  <a:pt x="3990" y="2095"/>
                </a:cubicBezTo>
                <a:cubicBezTo>
                  <a:pt x="3924" y="2124"/>
                  <a:pt x="3862" y="2158"/>
                  <a:pt x="3800" y="2196"/>
                </a:cubicBezTo>
                <a:cubicBezTo>
                  <a:pt x="1655" y="3433"/>
                  <a:pt x="417" y="5012"/>
                  <a:pt x="102" y="6640"/>
                </a:cubicBezTo>
                <a:cubicBezTo>
                  <a:pt x="26" y="6930"/>
                  <a:pt x="1" y="7220"/>
                  <a:pt x="1" y="7511"/>
                </a:cubicBezTo>
                <a:lnTo>
                  <a:pt x="1" y="10780"/>
                </a:lnTo>
                <a:cubicBezTo>
                  <a:pt x="1" y="11739"/>
                  <a:pt x="317" y="12698"/>
                  <a:pt x="948" y="13595"/>
                </a:cubicBezTo>
                <a:cubicBezTo>
                  <a:pt x="1579" y="14504"/>
                  <a:pt x="2538" y="15349"/>
                  <a:pt x="3800" y="16082"/>
                </a:cubicBezTo>
                <a:cubicBezTo>
                  <a:pt x="6344" y="17546"/>
                  <a:pt x="9674" y="18279"/>
                  <a:pt x="13001" y="18279"/>
                </a:cubicBezTo>
                <a:cubicBezTo>
                  <a:pt x="16329" y="18279"/>
                  <a:pt x="19655" y="17546"/>
                  <a:pt x="22192" y="16082"/>
                </a:cubicBezTo>
                <a:cubicBezTo>
                  <a:pt x="24743" y="14605"/>
                  <a:pt x="26018" y="12673"/>
                  <a:pt x="26005" y="10754"/>
                </a:cubicBezTo>
                <a:lnTo>
                  <a:pt x="26005" y="7536"/>
                </a:lnTo>
                <a:cubicBezTo>
                  <a:pt x="26005" y="7232"/>
                  <a:pt x="25979" y="6930"/>
                  <a:pt x="25904" y="6626"/>
                </a:cubicBezTo>
                <a:cubicBezTo>
                  <a:pt x="25589" y="5012"/>
                  <a:pt x="24339" y="3433"/>
                  <a:pt x="22192" y="2196"/>
                </a:cubicBezTo>
                <a:cubicBezTo>
                  <a:pt x="19656" y="733"/>
                  <a:pt x="16332" y="1"/>
                  <a:pt x="13005"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9"/>
          <p:cNvSpPr/>
          <p:nvPr/>
        </p:nvSpPr>
        <p:spPr>
          <a:xfrm>
            <a:off x="4983012" y="5139348"/>
            <a:ext cx="180152" cy="123524"/>
          </a:xfrm>
          <a:custGeom>
            <a:rect b="b" l="l" r="r" t="t"/>
            <a:pathLst>
              <a:path extrusionOk="0" h="16184" w="22193">
                <a:moveTo>
                  <a:pt x="3990" y="0"/>
                </a:moveTo>
                <a:cubicBezTo>
                  <a:pt x="3924" y="29"/>
                  <a:pt x="3860" y="63"/>
                  <a:pt x="3800" y="101"/>
                </a:cubicBezTo>
                <a:cubicBezTo>
                  <a:pt x="1655" y="1338"/>
                  <a:pt x="417" y="2917"/>
                  <a:pt x="101" y="4544"/>
                </a:cubicBezTo>
                <a:cubicBezTo>
                  <a:pt x="26" y="4835"/>
                  <a:pt x="1" y="5125"/>
                  <a:pt x="1" y="5416"/>
                </a:cubicBezTo>
                <a:lnTo>
                  <a:pt x="1" y="8685"/>
                </a:lnTo>
                <a:cubicBezTo>
                  <a:pt x="1" y="9644"/>
                  <a:pt x="316" y="10603"/>
                  <a:pt x="947" y="11500"/>
                </a:cubicBezTo>
                <a:cubicBezTo>
                  <a:pt x="1578" y="12409"/>
                  <a:pt x="2538" y="13254"/>
                  <a:pt x="3800" y="13987"/>
                </a:cubicBezTo>
                <a:cubicBezTo>
                  <a:pt x="6344" y="15451"/>
                  <a:pt x="9673" y="16184"/>
                  <a:pt x="13001" y="16184"/>
                </a:cubicBezTo>
                <a:cubicBezTo>
                  <a:pt x="16329" y="16184"/>
                  <a:pt x="19655" y="15451"/>
                  <a:pt x="22192" y="13987"/>
                </a:cubicBezTo>
                <a:lnTo>
                  <a:pt x="22192" y="13987"/>
                </a:lnTo>
                <a:cubicBezTo>
                  <a:pt x="20870" y="14508"/>
                  <a:pt x="19417" y="14745"/>
                  <a:pt x="18110" y="14745"/>
                </a:cubicBezTo>
                <a:cubicBezTo>
                  <a:pt x="15874" y="14745"/>
                  <a:pt x="14064" y="14053"/>
                  <a:pt x="14064" y="12914"/>
                </a:cubicBezTo>
                <a:lnTo>
                  <a:pt x="14064" y="8130"/>
                </a:lnTo>
                <a:cubicBezTo>
                  <a:pt x="14064" y="6237"/>
                  <a:pt x="14543" y="3358"/>
                  <a:pt x="11223" y="3358"/>
                </a:cubicBezTo>
                <a:cubicBezTo>
                  <a:pt x="8345" y="3358"/>
                  <a:pt x="5783" y="2159"/>
                  <a:pt x="3990" y="0"/>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9"/>
          <p:cNvSpPr/>
          <p:nvPr/>
        </p:nvSpPr>
        <p:spPr>
          <a:xfrm>
            <a:off x="4982995" y="5123368"/>
            <a:ext cx="211096" cy="114594"/>
          </a:xfrm>
          <a:custGeom>
            <a:rect b="b" l="l" r="r" t="t"/>
            <a:pathLst>
              <a:path extrusionOk="0" h="15014" w="26005">
                <a:moveTo>
                  <a:pt x="13003" y="0"/>
                </a:moveTo>
                <a:cubicBezTo>
                  <a:pt x="9554" y="0"/>
                  <a:pt x="6248" y="791"/>
                  <a:pt x="3808" y="2199"/>
                </a:cubicBezTo>
                <a:cubicBezTo>
                  <a:pt x="1370" y="3606"/>
                  <a:pt x="0" y="5516"/>
                  <a:pt x="0" y="7506"/>
                </a:cubicBezTo>
                <a:cubicBezTo>
                  <a:pt x="0" y="9497"/>
                  <a:pt x="1370" y="11407"/>
                  <a:pt x="3808" y="12815"/>
                </a:cubicBezTo>
                <a:cubicBezTo>
                  <a:pt x="6248" y="14223"/>
                  <a:pt x="9554" y="15013"/>
                  <a:pt x="13003" y="15013"/>
                </a:cubicBezTo>
                <a:cubicBezTo>
                  <a:pt x="16451" y="15013"/>
                  <a:pt x="19759" y="14223"/>
                  <a:pt x="22197" y="12815"/>
                </a:cubicBezTo>
                <a:cubicBezTo>
                  <a:pt x="24635" y="11407"/>
                  <a:pt x="26005" y="9497"/>
                  <a:pt x="26005" y="7506"/>
                </a:cubicBezTo>
                <a:cubicBezTo>
                  <a:pt x="26005" y="5516"/>
                  <a:pt x="24635" y="3606"/>
                  <a:pt x="22197" y="2199"/>
                </a:cubicBezTo>
                <a:cubicBezTo>
                  <a:pt x="19759" y="791"/>
                  <a:pt x="16451" y="0"/>
                  <a:pt x="1300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9"/>
          <p:cNvSpPr/>
          <p:nvPr/>
        </p:nvSpPr>
        <p:spPr>
          <a:xfrm>
            <a:off x="4983012" y="5047429"/>
            <a:ext cx="211201" cy="177021"/>
          </a:xfrm>
          <a:custGeom>
            <a:rect b="b" l="l" r="r" t="t"/>
            <a:pathLst>
              <a:path extrusionOk="0" h="23193" w="26018">
                <a:moveTo>
                  <a:pt x="13005" y="0"/>
                </a:moveTo>
                <a:cubicBezTo>
                  <a:pt x="9970" y="0"/>
                  <a:pt x="6933" y="611"/>
                  <a:pt x="4494" y="1833"/>
                </a:cubicBezTo>
                <a:cubicBezTo>
                  <a:pt x="4256" y="1946"/>
                  <a:pt x="4027" y="2073"/>
                  <a:pt x="3800" y="2200"/>
                </a:cubicBezTo>
                <a:cubicBezTo>
                  <a:pt x="1263" y="3664"/>
                  <a:pt x="1" y="5582"/>
                  <a:pt x="1" y="7513"/>
                </a:cubicBezTo>
                <a:lnTo>
                  <a:pt x="1" y="15706"/>
                </a:lnTo>
                <a:cubicBezTo>
                  <a:pt x="1" y="15997"/>
                  <a:pt x="26" y="16299"/>
                  <a:pt x="101" y="16590"/>
                </a:cubicBezTo>
                <a:cubicBezTo>
                  <a:pt x="228" y="17246"/>
                  <a:pt x="505" y="17903"/>
                  <a:pt x="947" y="18521"/>
                </a:cubicBezTo>
                <a:cubicBezTo>
                  <a:pt x="1592" y="19430"/>
                  <a:pt x="2538" y="20263"/>
                  <a:pt x="3800" y="20996"/>
                </a:cubicBezTo>
                <a:cubicBezTo>
                  <a:pt x="6338" y="22463"/>
                  <a:pt x="9655" y="23192"/>
                  <a:pt x="12976" y="23192"/>
                </a:cubicBezTo>
                <a:cubicBezTo>
                  <a:pt x="13339" y="23192"/>
                  <a:pt x="13702" y="23184"/>
                  <a:pt x="14064" y="23166"/>
                </a:cubicBezTo>
                <a:cubicBezTo>
                  <a:pt x="17016" y="23040"/>
                  <a:pt x="19921" y="22321"/>
                  <a:pt x="22192" y="21008"/>
                </a:cubicBezTo>
                <a:cubicBezTo>
                  <a:pt x="24339" y="19771"/>
                  <a:pt x="25589" y="18192"/>
                  <a:pt x="25904" y="16576"/>
                </a:cubicBezTo>
                <a:cubicBezTo>
                  <a:pt x="25979" y="16274"/>
                  <a:pt x="26005" y="15972"/>
                  <a:pt x="26005" y="15668"/>
                </a:cubicBezTo>
                <a:lnTo>
                  <a:pt x="26005" y="7538"/>
                </a:lnTo>
                <a:cubicBezTo>
                  <a:pt x="26018" y="5607"/>
                  <a:pt x="24743" y="3676"/>
                  <a:pt x="22192" y="2200"/>
                </a:cubicBezTo>
                <a:cubicBezTo>
                  <a:pt x="19658" y="734"/>
                  <a:pt x="16332" y="0"/>
                  <a:pt x="13005" y="0"/>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9"/>
          <p:cNvSpPr/>
          <p:nvPr/>
        </p:nvSpPr>
        <p:spPr>
          <a:xfrm>
            <a:off x="5031016" y="4911890"/>
            <a:ext cx="115082" cy="224105"/>
          </a:xfrm>
          <a:custGeom>
            <a:rect b="b" l="l" r="r" t="t"/>
            <a:pathLst>
              <a:path extrusionOk="0" h="29362" w="14177">
                <a:moveTo>
                  <a:pt x="7088" y="0"/>
                </a:moveTo>
                <a:cubicBezTo>
                  <a:pt x="3173" y="0"/>
                  <a:pt x="0" y="3175"/>
                  <a:pt x="0" y="7088"/>
                </a:cubicBezTo>
                <a:lnTo>
                  <a:pt x="0" y="25269"/>
                </a:lnTo>
                <a:cubicBezTo>
                  <a:pt x="0" y="26317"/>
                  <a:pt x="691" y="27365"/>
                  <a:pt x="2075" y="28164"/>
                </a:cubicBezTo>
                <a:cubicBezTo>
                  <a:pt x="3459" y="28963"/>
                  <a:pt x="5273" y="29362"/>
                  <a:pt x="7088" y="29362"/>
                </a:cubicBezTo>
                <a:cubicBezTo>
                  <a:pt x="8902" y="29362"/>
                  <a:pt x="10716" y="28963"/>
                  <a:pt x="12100" y="28164"/>
                </a:cubicBezTo>
                <a:cubicBezTo>
                  <a:pt x="13484" y="27365"/>
                  <a:pt x="14175" y="26317"/>
                  <a:pt x="14175" y="25269"/>
                </a:cubicBezTo>
                <a:lnTo>
                  <a:pt x="14175" y="7088"/>
                </a:lnTo>
                <a:cubicBezTo>
                  <a:pt x="14176" y="3175"/>
                  <a:pt x="11002" y="0"/>
                  <a:pt x="7088"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9"/>
          <p:cNvSpPr/>
          <p:nvPr/>
        </p:nvSpPr>
        <p:spPr>
          <a:xfrm>
            <a:off x="5031016" y="4911890"/>
            <a:ext cx="111900" cy="224105"/>
          </a:xfrm>
          <a:custGeom>
            <a:rect b="b" l="l" r="r" t="t"/>
            <a:pathLst>
              <a:path extrusionOk="0" h="29362" w="13785">
                <a:moveTo>
                  <a:pt x="7088" y="0"/>
                </a:moveTo>
                <a:cubicBezTo>
                  <a:pt x="3173" y="0"/>
                  <a:pt x="0" y="3173"/>
                  <a:pt x="0" y="7088"/>
                </a:cubicBezTo>
                <a:lnTo>
                  <a:pt x="0" y="25269"/>
                </a:lnTo>
                <a:cubicBezTo>
                  <a:pt x="0" y="26317"/>
                  <a:pt x="691" y="27365"/>
                  <a:pt x="2075" y="28164"/>
                </a:cubicBezTo>
                <a:cubicBezTo>
                  <a:pt x="3459" y="28963"/>
                  <a:pt x="5273" y="29362"/>
                  <a:pt x="7088" y="29362"/>
                </a:cubicBezTo>
                <a:cubicBezTo>
                  <a:pt x="8902" y="29362"/>
                  <a:pt x="10716" y="28963"/>
                  <a:pt x="12100" y="28164"/>
                </a:cubicBezTo>
                <a:cubicBezTo>
                  <a:pt x="12906" y="27697"/>
                  <a:pt x="13448" y="27144"/>
                  <a:pt x="13785" y="26559"/>
                </a:cubicBezTo>
                <a:lnTo>
                  <a:pt x="13785" y="26559"/>
                </a:lnTo>
                <a:cubicBezTo>
                  <a:pt x="13163" y="26977"/>
                  <a:pt x="11830" y="27707"/>
                  <a:pt x="10104" y="27707"/>
                </a:cubicBezTo>
                <a:cubicBezTo>
                  <a:pt x="9407" y="27707"/>
                  <a:pt x="8645" y="27588"/>
                  <a:pt x="7840" y="27281"/>
                </a:cubicBezTo>
                <a:cubicBezTo>
                  <a:pt x="4958" y="26180"/>
                  <a:pt x="4132" y="23415"/>
                  <a:pt x="4132" y="19595"/>
                </a:cubicBezTo>
                <a:lnTo>
                  <a:pt x="4132" y="7753"/>
                </a:lnTo>
                <a:cubicBezTo>
                  <a:pt x="4132" y="3959"/>
                  <a:pt x="6602" y="673"/>
                  <a:pt x="9241" y="673"/>
                </a:cubicBezTo>
                <a:cubicBezTo>
                  <a:pt x="9884" y="673"/>
                  <a:pt x="10537" y="868"/>
                  <a:pt x="11166" y="1297"/>
                </a:cubicBezTo>
                <a:cubicBezTo>
                  <a:pt x="9973" y="453"/>
                  <a:pt x="8549" y="0"/>
                  <a:pt x="7088"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8" name="Google Shape;768;p19"/>
          <p:cNvGrpSpPr/>
          <p:nvPr/>
        </p:nvGrpSpPr>
        <p:grpSpPr>
          <a:xfrm flipH="1">
            <a:off x="868234" y="5033989"/>
            <a:ext cx="693446" cy="882431"/>
            <a:chOff x="1720625" y="227850"/>
            <a:chExt cx="4182425" cy="5218400"/>
          </a:xfrm>
        </p:grpSpPr>
        <p:sp>
          <p:nvSpPr>
            <p:cNvPr id="769" name="Google Shape;769;p19"/>
            <p:cNvSpPr/>
            <p:nvPr/>
          </p:nvSpPr>
          <p:spPr>
            <a:xfrm>
              <a:off x="2697900" y="3798625"/>
              <a:ext cx="2412925" cy="1205850"/>
            </a:xfrm>
            <a:custGeom>
              <a:rect b="b" l="l" r="r" t="t"/>
              <a:pathLst>
                <a:path extrusionOk="0" h="48234" w="96517">
                  <a:moveTo>
                    <a:pt x="46273" y="0"/>
                  </a:moveTo>
                  <a:cubicBezTo>
                    <a:pt x="20710" y="0"/>
                    <a:pt x="1" y="20710"/>
                    <a:pt x="1" y="46249"/>
                  </a:cubicBezTo>
                  <a:lnTo>
                    <a:pt x="1" y="48234"/>
                  </a:lnTo>
                  <a:lnTo>
                    <a:pt x="96516" y="48234"/>
                  </a:lnTo>
                  <a:lnTo>
                    <a:pt x="96516" y="46249"/>
                  </a:lnTo>
                  <a:cubicBezTo>
                    <a:pt x="96516" y="20710"/>
                    <a:pt x="75782" y="0"/>
                    <a:pt x="50244"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9"/>
            <p:cNvSpPr/>
            <p:nvPr/>
          </p:nvSpPr>
          <p:spPr>
            <a:xfrm>
              <a:off x="3734000" y="3798625"/>
              <a:ext cx="1376825" cy="1205850"/>
            </a:xfrm>
            <a:custGeom>
              <a:rect b="b" l="l" r="r" t="t"/>
              <a:pathLst>
                <a:path extrusionOk="0" h="48234" w="55073">
                  <a:moveTo>
                    <a:pt x="6814" y="0"/>
                  </a:moveTo>
                  <a:cubicBezTo>
                    <a:pt x="4486" y="0"/>
                    <a:pt x="2231" y="148"/>
                    <a:pt x="1" y="466"/>
                  </a:cubicBezTo>
                  <a:cubicBezTo>
                    <a:pt x="23407" y="3775"/>
                    <a:pt x="41421" y="23897"/>
                    <a:pt x="41421" y="48234"/>
                  </a:cubicBezTo>
                  <a:lnTo>
                    <a:pt x="55072" y="48234"/>
                  </a:lnTo>
                  <a:cubicBezTo>
                    <a:pt x="55072" y="21593"/>
                    <a:pt x="33455" y="0"/>
                    <a:pt x="68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9"/>
            <p:cNvSpPr/>
            <p:nvPr/>
          </p:nvSpPr>
          <p:spPr>
            <a:xfrm>
              <a:off x="1720625" y="3378300"/>
              <a:ext cx="1512825" cy="354800"/>
            </a:xfrm>
            <a:custGeom>
              <a:rect b="b" l="l" r="r" t="t"/>
              <a:pathLst>
                <a:path extrusionOk="0" h="14192" w="60513">
                  <a:moveTo>
                    <a:pt x="4485" y="0"/>
                  </a:moveTo>
                  <a:cubicBezTo>
                    <a:pt x="2010" y="0"/>
                    <a:pt x="0" y="2010"/>
                    <a:pt x="0" y="4486"/>
                  </a:cubicBezTo>
                  <a:lnTo>
                    <a:pt x="0" y="9706"/>
                  </a:lnTo>
                  <a:cubicBezTo>
                    <a:pt x="0" y="12181"/>
                    <a:pt x="2010" y="14191"/>
                    <a:pt x="4485" y="14191"/>
                  </a:cubicBezTo>
                  <a:lnTo>
                    <a:pt x="56003" y="14191"/>
                  </a:lnTo>
                  <a:cubicBezTo>
                    <a:pt x="58478" y="14191"/>
                    <a:pt x="60512" y="12181"/>
                    <a:pt x="60512" y="9706"/>
                  </a:cubicBezTo>
                  <a:lnTo>
                    <a:pt x="60512" y="4486"/>
                  </a:lnTo>
                  <a:cubicBezTo>
                    <a:pt x="60512" y="2010"/>
                    <a:pt x="58478" y="0"/>
                    <a:pt x="56003" y="0"/>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9"/>
            <p:cNvSpPr/>
            <p:nvPr/>
          </p:nvSpPr>
          <p:spPr>
            <a:xfrm>
              <a:off x="2775100" y="3377675"/>
              <a:ext cx="458350" cy="355425"/>
            </a:xfrm>
            <a:custGeom>
              <a:rect b="b" l="l" r="r" t="t"/>
              <a:pathLst>
                <a:path extrusionOk="0" h="14217" w="18334">
                  <a:moveTo>
                    <a:pt x="1" y="1"/>
                  </a:moveTo>
                  <a:cubicBezTo>
                    <a:pt x="2599" y="1"/>
                    <a:pt x="4682" y="2109"/>
                    <a:pt x="4682" y="4707"/>
                  </a:cubicBezTo>
                  <a:lnTo>
                    <a:pt x="4682" y="9535"/>
                  </a:lnTo>
                  <a:cubicBezTo>
                    <a:pt x="4682" y="12108"/>
                    <a:pt x="2599" y="14216"/>
                    <a:pt x="1" y="14216"/>
                  </a:cubicBezTo>
                  <a:lnTo>
                    <a:pt x="13628" y="14216"/>
                  </a:lnTo>
                  <a:cubicBezTo>
                    <a:pt x="16225" y="14216"/>
                    <a:pt x="18333" y="12108"/>
                    <a:pt x="18333" y="9535"/>
                  </a:cubicBezTo>
                  <a:lnTo>
                    <a:pt x="18333" y="4707"/>
                  </a:lnTo>
                  <a:cubicBezTo>
                    <a:pt x="18333" y="2109"/>
                    <a:pt x="16225" y="1"/>
                    <a:pt x="13628" y="1"/>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9"/>
            <p:cNvSpPr/>
            <p:nvPr/>
          </p:nvSpPr>
          <p:spPr>
            <a:xfrm>
              <a:off x="2075375" y="3733075"/>
              <a:ext cx="976100" cy="769600"/>
            </a:xfrm>
            <a:custGeom>
              <a:rect b="b" l="l" r="r" t="t"/>
              <a:pathLst>
                <a:path extrusionOk="0" h="30784" w="39044">
                  <a:moveTo>
                    <a:pt x="1" y="0"/>
                  </a:moveTo>
                  <a:cubicBezTo>
                    <a:pt x="197" y="662"/>
                    <a:pt x="442" y="1299"/>
                    <a:pt x="785" y="1936"/>
                  </a:cubicBezTo>
                  <a:cubicBezTo>
                    <a:pt x="7672" y="14093"/>
                    <a:pt x="17598" y="23945"/>
                    <a:pt x="29264" y="30783"/>
                  </a:cubicBezTo>
                  <a:cubicBezTo>
                    <a:pt x="31666" y="25538"/>
                    <a:pt x="34999" y="20783"/>
                    <a:pt x="39043" y="16740"/>
                  </a:cubicBezTo>
                  <a:cubicBezTo>
                    <a:pt x="31617" y="12598"/>
                    <a:pt x="25049" y="6936"/>
                    <a:pt x="19853"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9"/>
            <p:cNvSpPr/>
            <p:nvPr/>
          </p:nvSpPr>
          <p:spPr>
            <a:xfrm>
              <a:off x="3680700" y="4177900"/>
              <a:ext cx="447325" cy="447300"/>
            </a:xfrm>
            <a:custGeom>
              <a:rect b="b" l="l" r="r" t="t"/>
              <a:pathLst>
                <a:path extrusionOk="0" h="17892" w="17893">
                  <a:moveTo>
                    <a:pt x="8946" y="0"/>
                  </a:moveTo>
                  <a:cubicBezTo>
                    <a:pt x="3996" y="0"/>
                    <a:pt x="1" y="3995"/>
                    <a:pt x="1" y="8946"/>
                  </a:cubicBezTo>
                  <a:cubicBezTo>
                    <a:pt x="1" y="13897"/>
                    <a:pt x="3996" y="17892"/>
                    <a:pt x="8946" y="17892"/>
                  </a:cubicBezTo>
                  <a:cubicBezTo>
                    <a:pt x="13873" y="17892"/>
                    <a:pt x="17892" y="13897"/>
                    <a:pt x="17892" y="8946"/>
                  </a:cubicBezTo>
                  <a:cubicBezTo>
                    <a:pt x="17892" y="3995"/>
                    <a:pt x="13873" y="0"/>
                    <a:pt x="8946"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9"/>
            <p:cNvSpPr/>
            <p:nvPr/>
          </p:nvSpPr>
          <p:spPr>
            <a:xfrm>
              <a:off x="4665350" y="1219700"/>
              <a:ext cx="1072275" cy="3173275"/>
            </a:xfrm>
            <a:custGeom>
              <a:rect b="b" l="l" r="r" t="t"/>
              <a:pathLst>
                <a:path extrusionOk="0" h="126931" w="42891">
                  <a:moveTo>
                    <a:pt x="8505" y="0"/>
                  </a:moveTo>
                  <a:lnTo>
                    <a:pt x="1275" y="15097"/>
                  </a:lnTo>
                  <a:cubicBezTo>
                    <a:pt x="16985" y="26715"/>
                    <a:pt x="25980" y="44582"/>
                    <a:pt x="25980" y="64066"/>
                  </a:cubicBezTo>
                  <a:cubicBezTo>
                    <a:pt x="25980" y="84678"/>
                    <a:pt x="15686" y="102937"/>
                    <a:pt x="0" y="113966"/>
                  </a:cubicBezTo>
                  <a:cubicBezTo>
                    <a:pt x="4436" y="117569"/>
                    <a:pt x="8211" y="121956"/>
                    <a:pt x="11152" y="126931"/>
                  </a:cubicBezTo>
                  <a:cubicBezTo>
                    <a:pt x="29362" y="113525"/>
                    <a:pt x="41592" y="92398"/>
                    <a:pt x="42891" y="68404"/>
                  </a:cubicBezTo>
                  <a:lnTo>
                    <a:pt x="42817" y="58502"/>
                  </a:lnTo>
                  <a:cubicBezTo>
                    <a:pt x="42057" y="48013"/>
                    <a:pt x="39190" y="37719"/>
                    <a:pt x="34411" y="28430"/>
                  </a:cubicBezTo>
                  <a:cubicBezTo>
                    <a:pt x="28970" y="17842"/>
                    <a:pt x="21004" y="8505"/>
                    <a:pt x="11421" y="1397"/>
                  </a:cubicBezTo>
                  <a:cubicBezTo>
                    <a:pt x="10515" y="735"/>
                    <a:pt x="9534" y="270"/>
                    <a:pt x="8505"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9"/>
            <p:cNvSpPr/>
            <p:nvPr/>
          </p:nvSpPr>
          <p:spPr>
            <a:xfrm>
              <a:off x="4825275" y="1219700"/>
              <a:ext cx="912350" cy="3173275"/>
            </a:xfrm>
            <a:custGeom>
              <a:rect b="b" l="l" r="r" t="t"/>
              <a:pathLst>
                <a:path extrusionOk="0" h="126931" w="36494">
                  <a:moveTo>
                    <a:pt x="2108" y="0"/>
                  </a:moveTo>
                  <a:lnTo>
                    <a:pt x="0" y="4387"/>
                  </a:lnTo>
                  <a:cubicBezTo>
                    <a:pt x="7892" y="11029"/>
                    <a:pt x="14485" y="19264"/>
                    <a:pt x="19215" y="28430"/>
                  </a:cubicBezTo>
                  <a:cubicBezTo>
                    <a:pt x="23994" y="37719"/>
                    <a:pt x="26862" y="48013"/>
                    <a:pt x="27621" y="58502"/>
                  </a:cubicBezTo>
                  <a:lnTo>
                    <a:pt x="27695" y="68404"/>
                  </a:lnTo>
                  <a:cubicBezTo>
                    <a:pt x="26519" y="89800"/>
                    <a:pt x="16691" y="108917"/>
                    <a:pt x="1642" y="122299"/>
                  </a:cubicBezTo>
                  <a:cubicBezTo>
                    <a:pt x="2745" y="123769"/>
                    <a:pt x="3799" y="125313"/>
                    <a:pt x="4755" y="126931"/>
                  </a:cubicBezTo>
                  <a:cubicBezTo>
                    <a:pt x="22965" y="113525"/>
                    <a:pt x="35195" y="92398"/>
                    <a:pt x="36494" y="68404"/>
                  </a:cubicBezTo>
                  <a:lnTo>
                    <a:pt x="36420" y="58502"/>
                  </a:lnTo>
                  <a:cubicBezTo>
                    <a:pt x="35660" y="48013"/>
                    <a:pt x="32793" y="37719"/>
                    <a:pt x="28014" y="28430"/>
                  </a:cubicBezTo>
                  <a:cubicBezTo>
                    <a:pt x="22573" y="17842"/>
                    <a:pt x="14607" y="8505"/>
                    <a:pt x="5024" y="1397"/>
                  </a:cubicBezTo>
                  <a:cubicBezTo>
                    <a:pt x="4118" y="735"/>
                    <a:pt x="3137" y="270"/>
                    <a:pt x="2108"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9"/>
            <p:cNvSpPr/>
            <p:nvPr/>
          </p:nvSpPr>
          <p:spPr>
            <a:xfrm>
              <a:off x="1905650" y="5004450"/>
              <a:ext cx="3997400" cy="441800"/>
            </a:xfrm>
            <a:custGeom>
              <a:rect b="b" l="l" r="r" t="t"/>
              <a:pathLst>
                <a:path extrusionOk="0" h="17672" w="159896">
                  <a:moveTo>
                    <a:pt x="13334" y="1"/>
                  </a:moveTo>
                  <a:cubicBezTo>
                    <a:pt x="8971" y="1"/>
                    <a:pt x="5050" y="2672"/>
                    <a:pt x="3456" y="6716"/>
                  </a:cubicBezTo>
                  <a:lnTo>
                    <a:pt x="810" y="13334"/>
                  </a:lnTo>
                  <a:cubicBezTo>
                    <a:pt x="1" y="15417"/>
                    <a:pt x="1520" y="17672"/>
                    <a:pt x="3775" y="17672"/>
                  </a:cubicBezTo>
                  <a:lnTo>
                    <a:pt x="156122" y="17672"/>
                  </a:lnTo>
                  <a:cubicBezTo>
                    <a:pt x="158352" y="17672"/>
                    <a:pt x="159896" y="15417"/>
                    <a:pt x="159063" y="13334"/>
                  </a:cubicBezTo>
                  <a:lnTo>
                    <a:pt x="156440" y="6716"/>
                  </a:lnTo>
                  <a:cubicBezTo>
                    <a:pt x="154823" y="2672"/>
                    <a:pt x="150901" y="1"/>
                    <a:pt x="146539"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9"/>
            <p:cNvSpPr/>
            <p:nvPr/>
          </p:nvSpPr>
          <p:spPr>
            <a:xfrm>
              <a:off x="5444725" y="5004450"/>
              <a:ext cx="458325" cy="441800"/>
            </a:xfrm>
            <a:custGeom>
              <a:rect b="b" l="l" r="r" t="t"/>
              <a:pathLst>
                <a:path extrusionOk="0" h="17672" w="18333">
                  <a:moveTo>
                    <a:pt x="0" y="1"/>
                  </a:moveTo>
                  <a:lnTo>
                    <a:pt x="7010" y="17672"/>
                  </a:lnTo>
                  <a:lnTo>
                    <a:pt x="14559" y="17672"/>
                  </a:lnTo>
                  <a:cubicBezTo>
                    <a:pt x="16789" y="17672"/>
                    <a:pt x="18333" y="15417"/>
                    <a:pt x="17500" y="13334"/>
                  </a:cubicBezTo>
                  <a:lnTo>
                    <a:pt x="14877" y="6716"/>
                  </a:lnTo>
                  <a:cubicBezTo>
                    <a:pt x="13260" y="2672"/>
                    <a:pt x="9338" y="1"/>
                    <a:pt x="4976"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9"/>
            <p:cNvSpPr/>
            <p:nvPr/>
          </p:nvSpPr>
          <p:spPr>
            <a:xfrm>
              <a:off x="4709450" y="227850"/>
              <a:ext cx="844975" cy="822750"/>
            </a:xfrm>
            <a:custGeom>
              <a:rect b="b" l="l" r="r" t="t"/>
              <a:pathLst>
                <a:path extrusionOk="0" h="32910" w="33799">
                  <a:moveTo>
                    <a:pt x="8077" y="0"/>
                  </a:moveTo>
                  <a:cubicBezTo>
                    <a:pt x="6912" y="0"/>
                    <a:pt x="5748" y="448"/>
                    <a:pt x="4854" y="1342"/>
                  </a:cubicBezTo>
                  <a:lnTo>
                    <a:pt x="1790" y="4430"/>
                  </a:lnTo>
                  <a:cubicBezTo>
                    <a:pt x="1" y="6195"/>
                    <a:pt x="1" y="9063"/>
                    <a:pt x="1790" y="10852"/>
                  </a:cubicBezTo>
                  <a:lnTo>
                    <a:pt x="22524" y="31586"/>
                  </a:lnTo>
                  <a:cubicBezTo>
                    <a:pt x="23407" y="32468"/>
                    <a:pt x="24571" y="32910"/>
                    <a:pt x="25735" y="32910"/>
                  </a:cubicBezTo>
                  <a:cubicBezTo>
                    <a:pt x="26899" y="32910"/>
                    <a:pt x="28063" y="32468"/>
                    <a:pt x="28946" y="31586"/>
                  </a:cubicBezTo>
                  <a:lnTo>
                    <a:pt x="32034" y="28498"/>
                  </a:lnTo>
                  <a:cubicBezTo>
                    <a:pt x="33798" y="26733"/>
                    <a:pt x="33798" y="23841"/>
                    <a:pt x="32034" y="22077"/>
                  </a:cubicBezTo>
                  <a:lnTo>
                    <a:pt x="11299" y="1342"/>
                  </a:lnTo>
                  <a:cubicBezTo>
                    <a:pt x="10405" y="448"/>
                    <a:pt x="9241" y="0"/>
                    <a:pt x="8077" y="0"/>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9"/>
            <p:cNvSpPr/>
            <p:nvPr/>
          </p:nvSpPr>
          <p:spPr>
            <a:xfrm>
              <a:off x="4776350" y="521300"/>
              <a:ext cx="776850" cy="527475"/>
            </a:xfrm>
            <a:custGeom>
              <a:rect b="b" l="l" r="r" t="t"/>
              <a:pathLst>
                <a:path extrusionOk="0" h="21099" w="31074">
                  <a:moveTo>
                    <a:pt x="1" y="0"/>
                  </a:moveTo>
                  <a:lnTo>
                    <a:pt x="2472" y="2471"/>
                  </a:lnTo>
                  <a:lnTo>
                    <a:pt x="1" y="0"/>
                  </a:lnTo>
                  <a:close/>
                  <a:moveTo>
                    <a:pt x="2472" y="2471"/>
                  </a:moveTo>
                  <a:lnTo>
                    <a:pt x="2472" y="2472"/>
                  </a:lnTo>
                  <a:lnTo>
                    <a:pt x="2472" y="2471"/>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5817" y="5817"/>
                  </a:lnTo>
                  <a:lnTo>
                    <a:pt x="2472" y="2472"/>
                  </a:lnTo>
                  <a:close/>
                  <a:moveTo>
                    <a:pt x="5817" y="5817"/>
                  </a:moveTo>
                  <a:lnTo>
                    <a:pt x="9163" y="9162"/>
                  </a:lnTo>
                  <a:lnTo>
                    <a:pt x="5817" y="5817"/>
                  </a:lnTo>
                  <a:close/>
                  <a:moveTo>
                    <a:pt x="9163" y="9162"/>
                  </a:moveTo>
                  <a:lnTo>
                    <a:pt x="11981" y="11981"/>
                  </a:lnTo>
                  <a:lnTo>
                    <a:pt x="11981" y="11981"/>
                  </a:lnTo>
                  <a:lnTo>
                    <a:pt x="9163" y="9162"/>
                  </a:lnTo>
                  <a:close/>
                  <a:moveTo>
                    <a:pt x="11981" y="11981"/>
                  </a:moveTo>
                  <a:lnTo>
                    <a:pt x="11981" y="11981"/>
                  </a:lnTo>
                  <a:cubicBezTo>
                    <a:pt x="11996" y="11996"/>
                    <a:pt x="12011" y="12011"/>
                    <a:pt x="12026" y="12026"/>
                  </a:cubicBezTo>
                  <a:lnTo>
                    <a:pt x="12026" y="12026"/>
                  </a:lnTo>
                  <a:lnTo>
                    <a:pt x="11981" y="11981"/>
                  </a:lnTo>
                  <a:close/>
                  <a:moveTo>
                    <a:pt x="21491" y="2472"/>
                  </a:moveTo>
                  <a:cubicBezTo>
                    <a:pt x="23329" y="4310"/>
                    <a:pt x="23329" y="7324"/>
                    <a:pt x="21491" y="9162"/>
                  </a:cubicBezTo>
                  <a:lnTo>
                    <a:pt x="18672" y="11981"/>
                  </a:lnTo>
                  <a:cubicBezTo>
                    <a:pt x="17753" y="12912"/>
                    <a:pt x="16540" y="13378"/>
                    <a:pt x="15327" y="13378"/>
                  </a:cubicBezTo>
                  <a:cubicBezTo>
                    <a:pt x="14133" y="13378"/>
                    <a:pt x="12939" y="12927"/>
                    <a:pt x="12026" y="12026"/>
                  </a:cubicBezTo>
                  <a:lnTo>
                    <a:pt x="12026" y="12026"/>
                  </a:lnTo>
                  <a:lnTo>
                    <a:pt x="19701" y="19701"/>
                  </a:lnTo>
                  <a:cubicBezTo>
                    <a:pt x="20633" y="20632"/>
                    <a:pt x="21846" y="21098"/>
                    <a:pt x="23059" y="21098"/>
                  </a:cubicBezTo>
                  <a:cubicBezTo>
                    <a:pt x="24272" y="21098"/>
                    <a:pt x="25485" y="20632"/>
                    <a:pt x="26417" y="19701"/>
                  </a:cubicBezTo>
                  <a:lnTo>
                    <a:pt x="29211" y="16907"/>
                  </a:lnTo>
                  <a:cubicBezTo>
                    <a:pt x="31073" y="15044"/>
                    <a:pt x="31073" y="12054"/>
                    <a:pt x="29211" y="10192"/>
                  </a:cubicBezTo>
                  <a:lnTo>
                    <a:pt x="21491" y="2472"/>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9"/>
            <p:cNvSpPr/>
            <p:nvPr/>
          </p:nvSpPr>
          <p:spPr>
            <a:xfrm>
              <a:off x="2661750" y="1954950"/>
              <a:ext cx="1162975" cy="1146425"/>
            </a:xfrm>
            <a:custGeom>
              <a:rect b="b" l="l" r="r" t="t"/>
              <a:pathLst>
                <a:path extrusionOk="0" h="45857" w="46519">
                  <a:moveTo>
                    <a:pt x="9387" y="1"/>
                  </a:moveTo>
                  <a:cubicBezTo>
                    <a:pt x="8493" y="1"/>
                    <a:pt x="7598" y="344"/>
                    <a:pt x="6912" y="1030"/>
                  </a:cubicBezTo>
                  <a:lnTo>
                    <a:pt x="1349" y="6593"/>
                  </a:lnTo>
                  <a:cubicBezTo>
                    <a:pt x="1" y="7941"/>
                    <a:pt x="1" y="10172"/>
                    <a:pt x="1349" y="11520"/>
                  </a:cubicBezTo>
                  <a:lnTo>
                    <a:pt x="34656" y="44827"/>
                  </a:lnTo>
                  <a:cubicBezTo>
                    <a:pt x="35342" y="45513"/>
                    <a:pt x="36237" y="45856"/>
                    <a:pt x="37131" y="45856"/>
                  </a:cubicBezTo>
                  <a:cubicBezTo>
                    <a:pt x="38026" y="45856"/>
                    <a:pt x="38920" y="45513"/>
                    <a:pt x="39607" y="44827"/>
                  </a:cubicBezTo>
                  <a:lnTo>
                    <a:pt x="45170" y="39264"/>
                  </a:lnTo>
                  <a:cubicBezTo>
                    <a:pt x="46518" y="37916"/>
                    <a:pt x="46518" y="35685"/>
                    <a:pt x="45170" y="34337"/>
                  </a:cubicBezTo>
                  <a:lnTo>
                    <a:pt x="11863" y="1030"/>
                  </a:lnTo>
                  <a:cubicBezTo>
                    <a:pt x="11177" y="344"/>
                    <a:pt x="10282" y="1"/>
                    <a:pt x="9387"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9"/>
            <p:cNvSpPr/>
            <p:nvPr/>
          </p:nvSpPr>
          <p:spPr>
            <a:xfrm>
              <a:off x="3332075" y="2617300"/>
              <a:ext cx="491425" cy="482550"/>
            </a:xfrm>
            <a:custGeom>
              <a:rect b="b" l="l" r="r" t="t"/>
              <a:pathLst>
                <a:path extrusionOk="0" h="19302" w="19657">
                  <a:moveTo>
                    <a:pt x="10515" y="1"/>
                  </a:moveTo>
                  <a:cubicBezTo>
                    <a:pt x="11936" y="1422"/>
                    <a:pt x="11936" y="3726"/>
                    <a:pt x="10514" y="5147"/>
                  </a:cubicBezTo>
                  <a:lnTo>
                    <a:pt x="5172" y="10490"/>
                  </a:lnTo>
                  <a:cubicBezTo>
                    <a:pt x="4461" y="11213"/>
                    <a:pt x="3529" y="11575"/>
                    <a:pt x="2595" y="11575"/>
                  </a:cubicBezTo>
                  <a:cubicBezTo>
                    <a:pt x="1661" y="11575"/>
                    <a:pt x="723" y="11213"/>
                    <a:pt x="0" y="10491"/>
                  </a:cubicBezTo>
                  <a:lnTo>
                    <a:pt x="0" y="10491"/>
                  </a:lnTo>
                  <a:lnTo>
                    <a:pt x="7745" y="18235"/>
                  </a:lnTo>
                  <a:cubicBezTo>
                    <a:pt x="8456" y="18946"/>
                    <a:pt x="9387" y="19301"/>
                    <a:pt x="10318" y="19301"/>
                  </a:cubicBezTo>
                  <a:cubicBezTo>
                    <a:pt x="11250" y="19301"/>
                    <a:pt x="12181" y="18946"/>
                    <a:pt x="12892" y="18235"/>
                  </a:cubicBezTo>
                  <a:lnTo>
                    <a:pt x="18235" y="12892"/>
                  </a:lnTo>
                  <a:cubicBezTo>
                    <a:pt x="19656" y="11471"/>
                    <a:pt x="19656" y="9167"/>
                    <a:pt x="18235" y="7721"/>
                  </a:cubicBezTo>
                  <a:lnTo>
                    <a:pt x="10515" y="1"/>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9"/>
            <p:cNvSpPr/>
            <p:nvPr/>
          </p:nvSpPr>
          <p:spPr>
            <a:xfrm>
              <a:off x="2554525" y="2320125"/>
              <a:ext cx="473050" cy="461575"/>
            </a:xfrm>
            <a:custGeom>
              <a:rect b="b" l="l" r="r" t="t"/>
              <a:pathLst>
                <a:path extrusionOk="0" h="18463" w="18922">
                  <a:moveTo>
                    <a:pt x="8726" y="1"/>
                  </a:moveTo>
                  <a:lnTo>
                    <a:pt x="1814" y="6888"/>
                  </a:lnTo>
                  <a:cubicBezTo>
                    <a:pt x="1" y="8726"/>
                    <a:pt x="1" y="11691"/>
                    <a:pt x="1814" y="13530"/>
                  </a:cubicBezTo>
                  <a:lnTo>
                    <a:pt x="5392" y="17083"/>
                  </a:lnTo>
                  <a:cubicBezTo>
                    <a:pt x="6312" y="18003"/>
                    <a:pt x="7512" y="18462"/>
                    <a:pt x="8713" y="18462"/>
                  </a:cubicBezTo>
                  <a:cubicBezTo>
                    <a:pt x="9914" y="18462"/>
                    <a:pt x="11115" y="18003"/>
                    <a:pt x="12034" y="17083"/>
                  </a:cubicBezTo>
                  <a:lnTo>
                    <a:pt x="18921" y="10196"/>
                  </a:lnTo>
                  <a:lnTo>
                    <a:pt x="8726" y="1"/>
                  </a:ln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9"/>
            <p:cNvSpPr/>
            <p:nvPr/>
          </p:nvSpPr>
          <p:spPr>
            <a:xfrm>
              <a:off x="2977925" y="2743525"/>
              <a:ext cx="473650" cy="462175"/>
            </a:xfrm>
            <a:custGeom>
              <a:rect b="b" l="l" r="r" t="t"/>
              <a:pathLst>
                <a:path extrusionOk="0" h="18487" w="18946">
                  <a:moveTo>
                    <a:pt x="8725" y="0"/>
                  </a:moveTo>
                  <a:lnTo>
                    <a:pt x="1838" y="6887"/>
                  </a:lnTo>
                  <a:cubicBezTo>
                    <a:pt x="0" y="8725"/>
                    <a:pt x="0" y="11716"/>
                    <a:pt x="1838" y="13554"/>
                  </a:cubicBezTo>
                  <a:lnTo>
                    <a:pt x="5417" y="17107"/>
                  </a:lnTo>
                  <a:cubicBezTo>
                    <a:pt x="6336" y="18027"/>
                    <a:pt x="7537" y="18486"/>
                    <a:pt x="8737" y="18486"/>
                  </a:cubicBezTo>
                  <a:cubicBezTo>
                    <a:pt x="9938" y="18486"/>
                    <a:pt x="11139" y="18027"/>
                    <a:pt x="12058" y="17107"/>
                  </a:cubicBezTo>
                  <a:lnTo>
                    <a:pt x="18945" y="10221"/>
                  </a:lnTo>
                  <a:lnTo>
                    <a:pt x="8725" y="0"/>
                  </a:ln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9"/>
            <p:cNvSpPr/>
            <p:nvPr/>
          </p:nvSpPr>
          <p:spPr>
            <a:xfrm>
              <a:off x="4365100" y="546300"/>
              <a:ext cx="891550" cy="890925"/>
            </a:xfrm>
            <a:custGeom>
              <a:rect b="b" l="l" r="r" t="t"/>
              <a:pathLst>
                <a:path extrusionOk="0" h="35637" w="35662">
                  <a:moveTo>
                    <a:pt x="17451" y="1"/>
                  </a:moveTo>
                  <a:lnTo>
                    <a:pt x="1" y="17427"/>
                  </a:lnTo>
                  <a:lnTo>
                    <a:pt x="18211" y="35637"/>
                  </a:lnTo>
                  <a:lnTo>
                    <a:pt x="35661" y="18211"/>
                  </a:lnTo>
                  <a:lnTo>
                    <a:pt x="17451"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9"/>
            <p:cNvSpPr/>
            <p:nvPr/>
          </p:nvSpPr>
          <p:spPr>
            <a:xfrm>
              <a:off x="4425775" y="807950"/>
              <a:ext cx="830875" cy="629275"/>
            </a:xfrm>
            <a:custGeom>
              <a:rect b="b" l="l" r="r" t="t"/>
              <a:pathLst>
                <a:path extrusionOk="0" h="25171" w="33235">
                  <a:moveTo>
                    <a:pt x="0" y="9387"/>
                  </a:moveTo>
                  <a:lnTo>
                    <a:pt x="8064" y="17450"/>
                  </a:lnTo>
                  <a:lnTo>
                    <a:pt x="0" y="9387"/>
                  </a:lnTo>
                  <a:close/>
                  <a:moveTo>
                    <a:pt x="8064" y="17450"/>
                  </a:moveTo>
                  <a:lnTo>
                    <a:pt x="8064" y="17450"/>
                  </a:lnTo>
                  <a:lnTo>
                    <a:pt x="8064" y="17450"/>
                  </a:lnTo>
                  <a:close/>
                  <a:moveTo>
                    <a:pt x="25489" y="0"/>
                  </a:moveTo>
                  <a:lnTo>
                    <a:pt x="8064" y="17450"/>
                  </a:lnTo>
                  <a:lnTo>
                    <a:pt x="15784" y="25171"/>
                  </a:lnTo>
                  <a:lnTo>
                    <a:pt x="33234" y="7745"/>
                  </a:lnTo>
                  <a:lnTo>
                    <a:pt x="25489"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9"/>
            <p:cNvSpPr/>
            <p:nvPr/>
          </p:nvSpPr>
          <p:spPr>
            <a:xfrm>
              <a:off x="3034900" y="889750"/>
              <a:ext cx="1855325" cy="1847050"/>
            </a:xfrm>
            <a:custGeom>
              <a:rect b="b" l="l" r="r" t="t"/>
              <a:pathLst>
                <a:path extrusionOk="0" h="73882" w="74213">
                  <a:moveTo>
                    <a:pt x="48108" y="0"/>
                  </a:moveTo>
                  <a:cubicBezTo>
                    <a:pt x="47241" y="0"/>
                    <a:pt x="46371" y="331"/>
                    <a:pt x="45709" y="993"/>
                  </a:cubicBezTo>
                  <a:lnTo>
                    <a:pt x="27744" y="18958"/>
                  </a:lnTo>
                  <a:lnTo>
                    <a:pt x="18505" y="28197"/>
                  </a:lnTo>
                  <a:lnTo>
                    <a:pt x="0" y="46702"/>
                  </a:lnTo>
                  <a:lnTo>
                    <a:pt x="27156" y="73882"/>
                  </a:lnTo>
                  <a:lnTo>
                    <a:pt x="72889" y="28148"/>
                  </a:lnTo>
                  <a:cubicBezTo>
                    <a:pt x="74213" y="26825"/>
                    <a:pt x="74213" y="24693"/>
                    <a:pt x="72889" y="23369"/>
                  </a:cubicBezTo>
                  <a:lnTo>
                    <a:pt x="50488" y="993"/>
                  </a:lnTo>
                  <a:cubicBezTo>
                    <a:pt x="49839" y="331"/>
                    <a:pt x="48975" y="0"/>
                    <a:pt x="48108"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9"/>
            <p:cNvSpPr/>
            <p:nvPr/>
          </p:nvSpPr>
          <p:spPr>
            <a:xfrm>
              <a:off x="3520775" y="1340400"/>
              <a:ext cx="1369450" cy="1396400"/>
            </a:xfrm>
            <a:custGeom>
              <a:rect b="b" l="l" r="r" t="t"/>
              <a:pathLst>
                <a:path extrusionOk="0" h="55856" w="54778">
                  <a:moveTo>
                    <a:pt x="48112" y="0"/>
                  </a:moveTo>
                  <a:lnTo>
                    <a:pt x="1" y="48111"/>
                  </a:lnTo>
                  <a:lnTo>
                    <a:pt x="7721" y="55856"/>
                  </a:lnTo>
                  <a:lnTo>
                    <a:pt x="53454" y="10122"/>
                  </a:lnTo>
                  <a:cubicBezTo>
                    <a:pt x="54778" y="8799"/>
                    <a:pt x="54778" y="6667"/>
                    <a:pt x="53454" y="5343"/>
                  </a:cubicBezTo>
                  <a:lnTo>
                    <a:pt x="48112"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9" name="Google Shape;789;p19"/>
          <p:cNvSpPr/>
          <p:nvPr/>
        </p:nvSpPr>
        <p:spPr>
          <a:xfrm rot="2228935">
            <a:off x="1852835" y="5676452"/>
            <a:ext cx="497342" cy="262322"/>
          </a:xfrm>
          <a:custGeom>
            <a:rect b="b" l="l" r="r" t="t"/>
            <a:pathLst>
              <a:path extrusionOk="0" h="26485" w="53228">
                <a:moveTo>
                  <a:pt x="26613" y="1"/>
                </a:moveTo>
                <a:cubicBezTo>
                  <a:pt x="19555" y="1"/>
                  <a:pt x="12785" y="1397"/>
                  <a:pt x="7794" y="3880"/>
                </a:cubicBezTo>
                <a:cubicBezTo>
                  <a:pt x="2803" y="6363"/>
                  <a:pt x="0" y="9731"/>
                  <a:pt x="0" y="13243"/>
                </a:cubicBezTo>
                <a:cubicBezTo>
                  <a:pt x="0" y="16754"/>
                  <a:pt x="2803" y="20122"/>
                  <a:pt x="7794" y="22605"/>
                </a:cubicBezTo>
                <a:cubicBezTo>
                  <a:pt x="12785" y="25088"/>
                  <a:pt x="19555" y="26484"/>
                  <a:pt x="26613" y="26484"/>
                </a:cubicBezTo>
                <a:cubicBezTo>
                  <a:pt x="33671" y="26484"/>
                  <a:pt x="40441" y="25088"/>
                  <a:pt x="45432" y="22605"/>
                </a:cubicBezTo>
                <a:cubicBezTo>
                  <a:pt x="50423" y="20122"/>
                  <a:pt x="53227" y="16754"/>
                  <a:pt x="53227" y="13243"/>
                </a:cubicBezTo>
                <a:cubicBezTo>
                  <a:pt x="53227" y="9731"/>
                  <a:pt x="50423" y="6363"/>
                  <a:pt x="45432" y="3880"/>
                </a:cubicBezTo>
                <a:cubicBezTo>
                  <a:pt x="40441" y="1397"/>
                  <a:pt x="33671" y="1"/>
                  <a:pt x="26613" y="1"/>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0" name="Google Shape;790;p19"/>
          <p:cNvGrpSpPr/>
          <p:nvPr/>
        </p:nvGrpSpPr>
        <p:grpSpPr>
          <a:xfrm>
            <a:off x="1535247" y="4821282"/>
            <a:ext cx="696460" cy="1173346"/>
            <a:chOff x="2707675" y="238125"/>
            <a:chExt cx="3392400" cy="5238150"/>
          </a:xfrm>
        </p:grpSpPr>
        <p:sp>
          <p:nvSpPr>
            <p:cNvPr id="791" name="Google Shape;791;p19"/>
            <p:cNvSpPr/>
            <p:nvPr/>
          </p:nvSpPr>
          <p:spPr>
            <a:xfrm>
              <a:off x="6038825" y="5003150"/>
              <a:ext cx="51950" cy="30600"/>
            </a:xfrm>
            <a:custGeom>
              <a:rect b="b" l="l" r="r" t="t"/>
              <a:pathLst>
                <a:path extrusionOk="0" h="1224" w="2078">
                  <a:moveTo>
                    <a:pt x="2078" y="1"/>
                  </a:moveTo>
                  <a:lnTo>
                    <a:pt x="0" y="1208"/>
                  </a:lnTo>
                  <a:lnTo>
                    <a:pt x="0" y="1224"/>
                  </a:lnTo>
                  <a:lnTo>
                    <a:pt x="2078" y="15"/>
                  </a:lnTo>
                  <a:lnTo>
                    <a:pt x="2078" y="1"/>
                  </a:lnTo>
                  <a:close/>
                </a:path>
              </a:pathLst>
            </a:custGeom>
            <a:solidFill>
              <a:srgbClr val="996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9"/>
            <p:cNvSpPr/>
            <p:nvPr/>
          </p:nvSpPr>
          <p:spPr>
            <a:xfrm>
              <a:off x="6038650" y="5003525"/>
              <a:ext cx="52125" cy="36675"/>
            </a:xfrm>
            <a:custGeom>
              <a:rect b="b" l="l" r="r" t="t"/>
              <a:pathLst>
                <a:path extrusionOk="0" h="1467" w="2085">
                  <a:moveTo>
                    <a:pt x="2085" y="0"/>
                  </a:moveTo>
                  <a:lnTo>
                    <a:pt x="7" y="1209"/>
                  </a:lnTo>
                  <a:cubicBezTo>
                    <a:pt x="6" y="1296"/>
                    <a:pt x="4" y="1382"/>
                    <a:pt x="1" y="1466"/>
                  </a:cubicBezTo>
                  <a:lnTo>
                    <a:pt x="2079" y="258"/>
                  </a:lnTo>
                  <a:cubicBezTo>
                    <a:pt x="2082" y="174"/>
                    <a:pt x="2085" y="88"/>
                    <a:pt x="2085" y="0"/>
                  </a:cubicBezTo>
                  <a:close/>
                </a:path>
              </a:pathLst>
            </a:custGeom>
            <a:solidFill>
              <a:srgbClr val="946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9"/>
            <p:cNvSpPr/>
            <p:nvPr/>
          </p:nvSpPr>
          <p:spPr>
            <a:xfrm>
              <a:off x="6038250" y="5009925"/>
              <a:ext cx="52400" cy="36500"/>
            </a:xfrm>
            <a:custGeom>
              <a:rect b="b" l="l" r="r" t="t"/>
              <a:pathLst>
                <a:path extrusionOk="0" h="1460" w="2096">
                  <a:moveTo>
                    <a:pt x="2095" y="1"/>
                  </a:moveTo>
                  <a:lnTo>
                    <a:pt x="17" y="1209"/>
                  </a:lnTo>
                  <a:cubicBezTo>
                    <a:pt x="13" y="1294"/>
                    <a:pt x="8" y="1378"/>
                    <a:pt x="1" y="1460"/>
                  </a:cubicBezTo>
                  <a:lnTo>
                    <a:pt x="2079" y="251"/>
                  </a:lnTo>
                  <a:cubicBezTo>
                    <a:pt x="2086" y="169"/>
                    <a:pt x="2092" y="86"/>
                    <a:pt x="2095" y="1"/>
                  </a:cubicBezTo>
                  <a:close/>
                </a:path>
              </a:pathLst>
            </a:custGeom>
            <a:solidFill>
              <a:srgbClr val="90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9"/>
            <p:cNvSpPr/>
            <p:nvPr/>
          </p:nvSpPr>
          <p:spPr>
            <a:xfrm>
              <a:off x="6037625" y="5016200"/>
              <a:ext cx="52625" cy="36625"/>
            </a:xfrm>
            <a:custGeom>
              <a:rect b="b" l="l" r="r" t="t"/>
              <a:pathLst>
                <a:path extrusionOk="0" h="1465" w="2105">
                  <a:moveTo>
                    <a:pt x="2104" y="0"/>
                  </a:moveTo>
                  <a:lnTo>
                    <a:pt x="26" y="1209"/>
                  </a:lnTo>
                  <a:cubicBezTo>
                    <a:pt x="19" y="1296"/>
                    <a:pt x="10" y="1382"/>
                    <a:pt x="0" y="1465"/>
                  </a:cubicBezTo>
                  <a:lnTo>
                    <a:pt x="2078" y="257"/>
                  </a:lnTo>
                  <a:cubicBezTo>
                    <a:pt x="2089" y="173"/>
                    <a:pt x="2098" y="88"/>
                    <a:pt x="2104" y="0"/>
                  </a:cubicBezTo>
                  <a:close/>
                </a:path>
              </a:pathLst>
            </a:custGeom>
            <a:solidFill>
              <a:srgbClr val="8C62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9"/>
            <p:cNvSpPr/>
            <p:nvPr/>
          </p:nvSpPr>
          <p:spPr>
            <a:xfrm>
              <a:off x="6036650" y="5022600"/>
              <a:ext cx="52950" cy="36600"/>
            </a:xfrm>
            <a:custGeom>
              <a:rect b="b" l="l" r="r" t="t"/>
              <a:pathLst>
                <a:path extrusionOk="0" h="1464" w="2118">
                  <a:moveTo>
                    <a:pt x="2117" y="1"/>
                  </a:moveTo>
                  <a:lnTo>
                    <a:pt x="39" y="1209"/>
                  </a:lnTo>
                  <a:cubicBezTo>
                    <a:pt x="28" y="1296"/>
                    <a:pt x="15" y="1380"/>
                    <a:pt x="1" y="1463"/>
                  </a:cubicBezTo>
                  <a:lnTo>
                    <a:pt x="2079" y="255"/>
                  </a:lnTo>
                  <a:cubicBezTo>
                    <a:pt x="2094" y="171"/>
                    <a:pt x="2106" y="87"/>
                    <a:pt x="2117" y="1"/>
                  </a:cubicBezTo>
                  <a:close/>
                </a:path>
              </a:pathLst>
            </a:custGeom>
            <a:solidFill>
              <a:srgbClr val="885F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9"/>
            <p:cNvSpPr/>
            <p:nvPr/>
          </p:nvSpPr>
          <p:spPr>
            <a:xfrm>
              <a:off x="6035375" y="5028950"/>
              <a:ext cx="53275" cy="36725"/>
            </a:xfrm>
            <a:custGeom>
              <a:rect b="b" l="l" r="r" t="t"/>
              <a:pathLst>
                <a:path extrusionOk="0" h="1469" w="2131">
                  <a:moveTo>
                    <a:pt x="2130" y="1"/>
                  </a:moveTo>
                  <a:lnTo>
                    <a:pt x="52" y="1209"/>
                  </a:lnTo>
                  <a:cubicBezTo>
                    <a:pt x="36" y="1298"/>
                    <a:pt x="19" y="1384"/>
                    <a:pt x="0" y="1469"/>
                  </a:cubicBezTo>
                  <a:lnTo>
                    <a:pt x="2077" y="260"/>
                  </a:lnTo>
                  <a:cubicBezTo>
                    <a:pt x="2098" y="176"/>
                    <a:pt x="2114" y="89"/>
                    <a:pt x="2130" y="1"/>
                  </a:cubicBezTo>
                  <a:close/>
                </a:path>
              </a:pathLst>
            </a:custGeom>
            <a:solidFill>
              <a:srgbClr val="835C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9"/>
            <p:cNvSpPr/>
            <p:nvPr/>
          </p:nvSpPr>
          <p:spPr>
            <a:xfrm>
              <a:off x="6033600" y="5035450"/>
              <a:ext cx="53725" cy="37000"/>
            </a:xfrm>
            <a:custGeom>
              <a:rect b="b" l="l" r="r" t="t"/>
              <a:pathLst>
                <a:path extrusionOk="0" h="1480" w="2149">
                  <a:moveTo>
                    <a:pt x="2148" y="0"/>
                  </a:moveTo>
                  <a:lnTo>
                    <a:pt x="71" y="1209"/>
                  </a:lnTo>
                  <a:cubicBezTo>
                    <a:pt x="50" y="1302"/>
                    <a:pt x="26" y="1392"/>
                    <a:pt x="0" y="1480"/>
                  </a:cubicBezTo>
                  <a:lnTo>
                    <a:pt x="2079" y="272"/>
                  </a:lnTo>
                  <a:cubicBezTo>
                    <a:pt x="2105" y="185"/>
                    <a:pt x="2127" y="94"/>
                    <a:pt x="2148" y="0"/>
                  </a:cubicBezTo>
                  <a:close/>
                </a:path>
              </a:pathLst>
            </a:custGeom>
            <a:solidFill>
              <a:srgbClr val="7F5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9"/>
            <p:cNvSpPr/>
            <p:nvPr/>
          </p:nvSpPr>
          <p:spPr>
            <a:xfrm>
              <a:off x="6031275" y="5042250"/>
              <a:ext cx="54300" cy="37225"/>
            </a:xfrm>
            <a:custGeom>
              <a:rect b="b" l="l" r="r" t="t"/>
              <a:pathLst>
                <a:path extrusionOk="0" h="1489" w="2172">
                  <a:moveTo>
                    <a:pt x="2172" y="0"/>
                  </a:moveTo>
                  <a:lnTo>
                    <a:pt x="93" y="1209"/>
                  </a:lnTo>
                  <a:cubicBezTo>
                    <a:pt x="64" y="1305"/>
                    <a:pt x="34" y="1399"/>
                    <a:pt x="0" y="1489"/>
                  </a:cubicBezTo>
                  <a:lnTo>
                    <a:pt x="2078" y="280"/>
                  </a:lnTo>
                  <a:cubicBezTo>
                    <a:pt x="2112" y="190"/>
                    <a:pt x="2144" y="97"/>
                    <a:pt x="2172" y="0"/>
                  </a:cubicBezTo>
                  <a:close/>
                </a:path>
              </a:pathLst>
            </a:custGeom>
            <a:solidFill>
              <a:srgbClr val="7B56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9"/>
            <p:cNvSpPr/>
            <p:nvPr/>
          </p:nvSpPr>
          <p:spPr>
            <a:xfrm>
              <a:off x="6028100" y="5049250"/>
              <a:ext cx="55150" cy="37825"/>
            </a:xfrm>
            <a:custGeom>
              <a:rect b="b" l="l" r="r" t="t"/>
              <a:pathLst>
                <a:path extrusionOk="0" h="1513" w="2206">
                  <a:moveTo>
                    <a:pt x="2205" y="0"/>
                  </a:moveTo>
                  <a:lnTo>
                    <a:pt x="127" y="1209"/>
                  </a:lnTo>
                  <a:cubicBezTo>
                    <a:pt x="88" y="1314"/>
                    <a:pt x="46" y="1415"/>
                    <a:pt x="0" y="1512"/>
                  </a:cubicBezTo>
                  <a:lnTo>
                    <a:pt x="2077" y="304"/>
                  </a:lnTo>
                  <a:cubicBezTo>
                    <a:pt x="2123" y="206"/>
                    <a:pt x="2166" y="106"/>
                    <a:pt x="2205" y="0"/>
                  </a:cubicBezTo>
                  <a:close/>
                </a:path>
              </a:pathLst>
            </a:custGeom>
            <a:solidFill>
              <a:srgbClr val="7753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9"/>
            <p:cNvSpPr/>
            <p:nvPr/>
          </p:nvSpPr>
          <p:spPr>
            <a:xfrm>
              <a:off x="6023050" y="5056800"/>
              <a:ext cx="57000" cy="39350"/>
            </a:xfrm>
            <a:custGeom>
              <a:rect b="b" l="l" r="r" t="t"/>
              <a:pathLst>
                <a:path extrusionOk="0" h="1574" w="2280">
                  <a:moveTo>
                    <a:pt x="2279" y="1"/>
                  </a:moveTo>
                  <a:lnTo>
                    <a:pt x="201" y="1209"/>
                  </a:lnTo>
                  <a:cubicBezTo>
                    <a:pt x="141" y="1334"/>
                    <a:pt x="75" y="1456"/>
                    <a:pt x="1" y="1573"/>
                  </a:cubicBezTo>
                  <a:lnTo>
                    <a:pt x="2078" y="365"/>
                  </a:lnTo>
                  <a:cubicBezTo>
                    <a:pt x="2152" y="248"/>
                    <a:pt x="2220" y="125"/>
                    <a:pt x="2279" y="1"/>
                  </a:cubicBezTo>
                  <a:close/>
                </a:path>
              </a:pathLst>
            </a:custGeom>
            <a:solidFill>
              <a:srgbClr val="725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9"/>
            <p:cNvSpPr/>
            <p:nvPr/>
          </p:nvSpPr>
          <p:spPr>
            <a:xfrm>
              <a:off x="6000025" y="5065900"/>
              <a:ext cx="75025" cy="52775"/>
            </a:xfrm>
            <a:custGeom>
              <a:rect b="b" l="l" r="r" t="t"/>
              <a:pathLst>
                <a:path extrusionOk="0" h="2111" w="3001">
                  <a:moveTo>
                    <a:pt x="3000" y="1"/>
                  </a:moveTo>
                  <a:lnTo>
                    <a:pt x="922" y="1209"/>
                  </a:lnTo>
                  <a:cubicBezTo>
                    <a:pt x="676" y="1596"/>
                    <a:pt x="364" y="1898"/>
                    <a:pt x="0" y="2111"/>
                  </a:cubicBezTo>
                  <a:lnTo>
                    <a:pt x="2077" y="902"/>
                  </a:lnTo>
                  <a:cubicBezTo>
                    <a:pt x="2442" y="690"/>
                    <a:pt x="2754" y="387"/>
                    <a:pt x="3000" y="1"/>
                  </a:cubicBezTo>
                  <a:close/>
                </a:path>
              </a:pathLst>
            </a:custGeom>
            <a:solidFill>
              <a:srgbClr val="6E4D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9"/>
            <p:cNvSpPr/>
            <p:nvPr/>
          </p:nvSpPr>
          <p:spPr>
            <a:xfrm>
              <a:off x="3669000" y="242100"/>
              <a:ext cx="62750" cy="35200"/>
            </a:xfrm>
            <a:custGeom>
              <a:rect b="b" l="l" r="r" t="t"/>
              <a:pathLst>
                <a:path extrusionOk="0" h="1408" w="2510">
                  <a:moveTo>
                    <a:pt x="2510" y="1"/>
                  </a:moveTo>
                  <a:cubicBezTo>
                    <a:pt x="2360" y="53"/>
                    <a:pt x="2216" y="120"/>
                    <a:pt x="2079" y="200"/>
                  </a:cubicBezTo>
                  <a:lnTo>
                    <a:pt x="3" y="1407"/>
                  </a:lnTo>
                  <a:lnTo>
                    <a:pt x="3" y="1407"/>
                  </a:lnTo>
                  <a:cubicBezTo>
                    <a:pt x="139" y="1328"/>
                    <a:pt x="282" y="1262"/>
                    <a:pt x="432" y="1209"/>
                  </a:cubicBezTo>
                  <a:lnTo>
                    <a:pt x="2510" y="1"/>
                  </a:lnTo>
                  <a:close/>
                  <a:moveTo>
                    <a:pt x="3" y="1407"/>
                  </a:moveTo>
                  <a:cubicBezTo>
                    <a:pt x="2" y="1407"/>
                    <a:pt x="1" y="1408"/>
                    <a:pt x="1" y="1408"/>
                  </a:cubicBezTo>
                  <a:lnTo>
                    <a:pt x="3" y="1407"/>
                  </a:lnTo>
                  <a:close/>
                </a:path>
              </a:pathLst>
            </a:custGeom>
            <a:solidFill>
              <a:srgbClr val="6E4D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9"/>
            <p:cNvSpPr/>
            <p:nvPr/>
          </p:nvSpPr>
          <p:spPr>
            <a:xfrm>
              <a:off x="3679800" y="239550"/>
              <a:ext cx="61250" cy="32775"/>
            </a:xfrm>
            <a:custGeom>
              <a:rect b="b" l="l" r="r" t="t"/>
              <a:pathLst>
                <a:path extrusionOk="0" h="1311" w="2450">
                  <a:moveTo>
                    <a:pt x="2450" y="0"/>
                  </a:moveTo>
                  <a:cubicBezTo>
                    <a:pt x="2324" y="26"/>
                    <a:pt x="2199" y="60"/>
                    <a:pt x="2078" y="103"/>
                  </a:cubicBezTo>
                  <a:lnTo>
                    <a:pt x="0" y="1311"/>
                  </a:lnTo>
                  <a:cubicBezTo>
                    <a:pt x="122" y="1268"/>
                    <a:pt x="245" y="1235"/>
                    <a:pt x="372" y="1209"/>
                  </a:cubicBezTo>
                  <a:lnTo>
                    <a:pt x="2450" y="0"/>
                  </a:lnTo>
                  <a:close/>
                </a:path>
              </a:pathLst>
            </a:custGeom>
            <a:solidFill>
              <a:srgbClr val="725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9"/>
            <p:cNvSpPr/>
            <p:nvPr/>
          </p:nvSpPr>
          <p:spPr>
            <a:xfrm>
              <a:off x="3689100" y="238450"/>
              <a:ext cx="59625" cy="31325"/>
            </a:xfrm>
            <a:custGeom>
              <a:rect b="b" l="l" r="r" t="t"/>
              <a:pathLst>
                <a:path extrusionOk="0" h="1253" w="2385">
                  <a:moveTo>
                    <a:pt x="2385" y="0"/>
                  </a:moveTo>
                  <a:lnTo>
                    <a:pt x="2385" y="0"/>
                  </a:lnTo>
                  <a:cubicBezTo>
                    <a:pt x="2282" y="9"/>
                    <a:pt x="2180" y="24"/>
                    <a:pt x="2078" y="44"/>
                  </a:cubicBezTo>
                  <a:lnTo>
                    <a:pt x="0" y="1253"/>
                  </a:lnTo>
                  <a:cubicBezTo>
                    <a:pt x="102" y="1232"/>
                    <a:pt x="204" y="1218"/>
                    <a:pt x="306" y="1209"/>
                  </a:cubicBezTo>
                  <a:lnTo>
                    <a:pt x="2385" y="0"/>
                  </a:lnTo>
                  <a:close/>
                </a:path>
              </a:pathLst>
            </a:custGeom>
            <a:solidFill>
              <a:srgbClr val="7753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9"/>
            <p:cNvSpPr/>
            <p:nvPr/>
          </p:nvSpPr>
          <p:spPr>
            <a:xfrm>
              <a:off x="3696750" y="238125"/>
              <a:ext cx="58900" cy="30525"/>
            </a:xfrm>
            <a:custGeom>
              <a:rect b="b" l="l" r="r" t="t"/>
              <a:pathLst>
                <a:path extrusionOk="0" h="1221" w="2356">
                  <a:moveTo>
                    <a:pt x="2355" y="0"/>
                  </a:moveTo>
                  <a:cubicBezTo>
                    <a:pt x="2261" y="0"/>
                    <a:pt x="2170" y="4"/>
                    <a:pt x="2079" y="12"/>
                  </a:cubicBezTo>
                  <a:lnTo>
                    <a:pt x="0" y="1221"/>
                  </a:lnTo>
                  <a:cubicBezTo>
                    <a:pt x="91" y="1212"/>
                    <a:pt x="183" y="1208"/>
                    <a:pt x="277" y="1208"/>
                  </a:cubicBezTo>
                  <a:lnTo>
                    <a:pt x="2355" y="0"/>
                  </a:lnTo>
                  <a:close/>
                </a:path>
              </a:pathLst>
            </a:custGeom>
            <a:solidFill>
              <a:srgbClr val="7B56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9"/>
            <p:cNvSpPr/>
            <p:nvPr/>
          </p:nvSpPr>
          <p:spPr>
            <a:xfrm>
              <a:off x="3703650" y="238125"/>
              <a:ext cx="58225" cy="30425"/>
            </a:xfrm>
            <a:custGeom>
              <a:rect b="b" l="l" r="r" t="t"/>
              <a:pathLst>
                <a:path extrusionOk="0" h="1217" w="2329">
                  <a:moveTo>
                    <a:pt x="2079" y="0"/>
                  </a:moveTo>
                  <a:lnTo>
                    <a:pt x="1" y="1208"/>
                  </a:lnTo>
                  <a:cubicBezTo>
                    <a:pt x="83" y="1208"/>
                    <a:pt x="166" y="1211"/>
                    <a:pt x="250" y="1216"/>
                  </a:cubicBezTo>
                  <a:lnTo>
                    <a:pt x="2329" y="8"/>
                  </a:lnTo>
                  <a:cubicBezTo>
                    <a:pt x="2244" y="2"/>
                    <a:pt x="2161" y="0"/>
                    <a:pt x="2079" y="0"/>
                  </a:cubicBezTo>
                  <a:close/>
                </a:path>
              </a:pathLst>
            </a:custGeom>
            <a:solidFill>
              <a:srgbClr val="7F5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9"/>
            <p:cNvSpPr/>
            <p:nvPr/>
          </p:nvSpPr>
          <p:spPr>
            <a:xfrm>
              <a:off x="3709900" y="238300"/>
              <a:ext cx="57900" cy="30850"/>
            </a:xfrm>
            <a:custGeom>
              <a:rect b="b" l="l" r="r" t="t"/>
              <a:pathLst>
                <a:path extrusionOk="0" h="1234" w="2316">
                  <a:moveTo>
                    <a:pt x="2079" y="1"/>
                  </a:moveTo>
                  <a:lnTo>
                    <a:pt x="0" y="1209"/>
                  </a:lnTo>
                  <a:cubicBezTo>
                    <a:pt x="79" y="1215"/>
                    <a:pt x="158" y="1223"/>
                    <a:pt x="237" y="1234"/>
                  </a:cubicBezTo>
                  <a:lnTo>
                    <a:pt x="2316" y="26"/>
                  </a:lnTo>
                  <a:cubicBezTo>
                    <a:pt x="2236" y="14"/>
                    <a:pt x="2157" y="6"/>
                    <a:pt x="2079" y="1"/>
                  </a:cubicBezTo>
                  <a:close/>
                </a:path>
              </a:pathLst>
            </a:custGeom>
            <a:solidFill>
              <a:srgbClr val="835C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9"/>
            <p:cNvSpPr/>
            <p:nvPr/>
          </p:nvSpPr>
          <p:spPr>
            <a:xfrm>
              <a:off x="3715825" y="238925"/>
              <a:ext cx="57800" cy="31200"/>
            </a:xfrm>
            <a:custGeom>
              <a:rect b="b" l="l" r="r" t="t"/>
              <a:pathLst>
                <a:path extrusionOk="0" h="1248" w="2312">
                  <a:moveTo>
                    <a:pt x="2079" y="1"/>
                  </a:moveTo>
                  <a:lnTo>
                    <a:pt x="0" y="1208"/>
                  </a:lnTo>
                  <a:cubicBezTo>
                    <a:pt x="77" y="1219"/>
                    <a:pt x="154" y="1231"/>
                    <a:pt x="233" y="1247"/>
                  </a:cubicBezTo>
                  <a:lnTo>
                    <a:pt x="2311" y="39"/>
                  </a:lnTo>
                  <a:cubicBezTo>
                    <a:pt x="2233" y="23"/>
                    <a:pt x="2155" y="11"/>
                    <a:pt x="2079" y="1"/>
                  </a:cubicBezTo>
                  <a:close/>
                </a:path>
              </a:pathLst>
            </a:custGeom>
            <a:solidFill>
              <a:srgbClr val="885F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19"/>
            <p:cNvSpPr/>
            <p:nvPr/>
          </p:nvSpPr>
          <p:spPr>
            <a:xfrm>
              <a:off x="3721650" y="239875"/>
              <a:ext cx="57425" cy="31450"/>
            </a:xfrm>
            <a:custGeom>
              <a:rect b="b" l="l" r="r" t="t"/>
              <a:pathLst>
                <a:path extrusionOk="0" h="1258" w="2297">
                  <a:moveTo>
                    <a:pt x="2078" y="1"/>
                  </a:moveTo>
                  <a:lnTo>
                    <a:pt x="0" y="1209"/>
                  </a:lnTo>
                  <a:cubicBezTo>
                    <a:pt x="72" y="1223"/>
                    <a:pt x="145" y="1238"/>
                    <a:pt x="218" y="1258"/>
                  </a:cubicBezTo>
                  <a:lnTo>
                    <a:pt x="2296" y="49"/>
                  </a:lnTo>
                  <a:cubicBezTo>
                    <a:pt x="2223" y="30"/>
                    <a:pt x="2150" y="14"/>
                    <a:pt x="2078" y="1"/>
                  </a:cubicBezTo>
                  <a:close/>
                </a:path>
              </a:pathLst>
            </a:custGeom>
            <a:solidFill>
              <a:srgbClr val="8C62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9"/>
            <p:cNvSpPr/>
            <p:nvPr/>
          </p:nvSpPr>
          <p:spPr>
            <a:xfrm>
              <a:off x="3727100" y="241100"/>
              <a:ext cx="57450" cy="31750"/>
            </a:xfrm>
            <a:custGeom>
              <a:rect b="b" l="l" r="r" t="t"/>
              <a:pathLst>
                <a:path extrusionOk="0" h="1270" w="2298">
                  <a:moveTo>
                    <a:pt x="2078" y="0"/>
                  </a:moveTo>
                  <a:lnTo>
                    <a:pt x="0" y="1209"/>
                  </a:lnTo>
                  <a:cubicBezTo>
                    <a:pt x="73" y="1226"/>
                    <a:pt x="146" y="1247"/>
                    <a:pt x="220" y="1269"/>
                  </a:cubicBezTo>
                  <a:lnTo>
                    <a:pt x="2298" y="61"/>
                  </a:lnTo>
                  <a:cubicBezTo>
                    <a:pt x="2225" y="38"/>
                    <a:pt x="2150" y="18"/>
                    <a:pt x="2078" y="0"/>
                  </a:cubicBezTo>
                  <a:close/>
                </a:path>
              </a:pathLst>
            </a:custGeom>
            <a:solidFill>
              <a:srgbClr val="90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19"/>
            <p:cNvSpPr/>
            <p:nvPr/>
          </p:nvSpPr>
          <p:spPr>
            <a:xfrm>
              <a:off x="3732600" y="242600"/>
              <a:ext cx="57300" cy="31950"/>
            </a:xfrm>
            <a:custGeom>
              <a:rect b="b" l="l" r="r" t="t"/>
              <a:pathLst>
                <a:path extrusionOk="0" h="1278" w="2292">
                  <a:moveTo>
                    <a:pt x="2078" y="1"/>
                  </a:moveTo>
                  <a:lnTo>
                    <a:pt x="0" y="1209"/>
                  </a:lnTo>
                  <a:cubicBezTo>
                    <a:pt x="70" y="1229"/>
                    <a:pt x="141" y="1253"/>
                    <a:pt x="213" y="1278"/>
                  </a:cubicBezTo>
                  <a:lnTo>
                    <a:pt x="2291" y="71"/>
                  </a:lnTo>
                  <a:cubicBezTo>
                    <a:pt x="2219" y="45"/>
                    <a:pt x="2148" y="22"/>
                    <a:pt x="2078" y="1"/>
                  </a:cubicBezTo>
                  <a:close/>
                </a:path>
              </a:pathLst>
            </a:custGeom>
            <a:solidFill>
              <a:srgbClr val="946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9"/>
            <p:cNvSpPr/>
            <p:nvPr/>
          </p:nvSpPr>
          <p:spPr>
            <a:xfrm>
              <a:off x="3737900" y="244350"/>
              <a:ext cx="57350" cy="32225"/>
            </a:xfrm>
            <a:custGeom>
              <a:rect b="b" l="l" r="r" t="t"/>
              <a:pathLst>
                <a:path extrusionOk="0" h="1289" w="2294">
                  <a:moveTo>
                    <a:pt x="2079" y="1"/>
                  </a:moveTo>
                  <a:lnTo>
                    <a:pt x="1" y="1208"/>
                  </a:lnTo>
                  <a:cubicBezTo>
                    <a:pt x="72" y="1234"/>
                    <a:pt x="144" y="1261"/>
                    <a:pt x="216" y="1289"/>
                  </a:cubicBezTo>
                  <a:lnTo>
                    <a:pt x="2294" y="81"/>
                  </a:lnTo>
                  <a:cubicBezTo>
                    <a:pt x="2222" y="52"/>
                    <a:pt x="2150" y="25"/>
                    <a:pt x="2079" y="1"/>
                  </a:cubicBezTo>
                  <a:close/>
                </a:path>
              </a:pathLst>
            </a:custGeom>
            <a:solidFill>
              <a:srgbClr val="996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9"/>
            <p:cNvSpPr/>
            <p:nvPr/>
          </p:nvSpPr>
          <p:spPr>
            <a:xfrm>
              <a:off x="3743275" y="246375"/>
              <a:ext cx="57300" cy="32475"/>
            </a:xfrm>
            <a:custGeom>
              <a:rect b="b" l="l" r="r" t="t"/>
              <a:pathLst>
                <a:path extrusionOk="0" h="1299" w="2292">
                  <a:moveTo>
                    <a:pt x="2079" y="0"/>
                  </a:moveTo>
                  <a:lnTo>
                    <a:pt x="1" y="1208"/>
                  </a:lnTo>
                  <a:lnTo>
                    <a:pt x="1" y="1209"/>
                  </a:lnTo>
                  <a:cubicBezTo>
                    <a:pt x="70" y="1237"/>
                    <a:pt x="142" y="1266"/>
                    <a:pt x="213" y="1299"/>
                  </a:cubicBezTo>
                  <a:lnTo>
                    <a:pt x="2291" y="90"/>
                  </a:lnTo>
                  <a:cubicBezTo>
                    <a:pt x="2219" y="59"/>
                    <a:pt x="2149" y="29"/>
                    <a:pt x="2079" y="0"/>
                  </a:cubicBezTo>
                  <a:close/>
                </a:path>
              </a:pathLst>
            </a:custGeom>
            <a:solidFill>
              <a:srgbClr val="9D6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9"/>
            <p:cNvSpPr/>
            <p:nvPr/>
          </p:nvSpPr>
          <p:spPr>
            <a:xfrm>
              <a:off x="3748600" y="248600"/>
              <a:ext cx="57350" cy="32775"/>
            </a:xfrm>
            <a:custGeom>
              <a:rect b="b" l="l" r="r" t="t"/>
              <a:pathLst>
                <a:path extrusionOk="0" h="1311" w="2294">
                  <a:moveTo>
                    <a:pt x="2078" y="0"/>
                  </a:moveTo>
                  <a:lnTo>
                    <a:pt x="0" y="1210"/>
                  </a:lnTo>
                  <a:cubicBezTo>
                    <a:pt x="71" y="1241"/>
                    <a:pt x="143" y="1275"/>
                    <a:pt x="215" y="1311"/>
                  </a:cubicBezTo>
                  <a:lnTo>
                    <a:pt x="2293" y="103"/>
                  </a:lnTo>
                  <a:cubicBezTo>
                    <a:pt x="2221" y="67"/>
                    <a:pt x="2149" y="33"/>
                    <a:pt x="2078" y="0"/>
                  </a:cubicBezTo>
                  <a:close/>
                </a:path>
              </a:pathLst>
            </a:custGeom>
            <a:solidFill>
              <a:srgbClr val="A171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9"/>
            <p:cNvSpPr/>
            <p:nvPr/>
          </p:nvSpPr>
          <p:spPr>
            <a:xfrm>
              <a:off x="3753950" y="251150"/>
              <a:ext cx="57450" cy="33050"/>
            </a:xfrm>
            <a:custGeom>
              <a:rect b="b" l="l" r="r" t="t"/>
              <a:pathLst>
                <a:path extrusionOk="0" h="1322" w="2298">
                  <a:moveTo>
                    <a:pt x="2079" y="1"/>
                  </a:moveTo>
                  <a:lnTo>
                    <a:pt x="1" y="1209"/>
                  </a:lnTo>
                  <a:cubicBezTo>
                    <a:pt x="73" y="1245"/>
                    <a:pt x="146" y="1282"/>
                    <a:pt x="219" y="1321"/>
                  </a:cubicBezTo>
                  <a:lnTo>
                    <a:pt x="2297" y="113"/>
                  </a:lnTo>
                  <a:cubicBezTo>
                    <a:pt x="2224" y="74"/>
                    <a:pt x="2151" y="37"/>
                    <a:pt x="2079" y="1"/>
                  </a:cubicBezTo>
                  <a:close/>
                </a:path>
              </a:pathLst>
            </a:custGeom>
            <a:solidFill>
              <a:srgbClr val="A574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9"/>
            <p:cNvSpPr/>
            <p:nvPr/>
          </p:nvSpPr>
          <p:spPr>
            <a:xfrm>
              <a:off x="3759400" y="254000"/>
              <a:ext cx="56200" cy="32575"/>
            </a:xfrm>
            <a:custGeom>
              <a:rect b="b" l="l" r="r" t="t"/>
              <a:pathLst>
                <a:path extrusionOk="0" h="1303" w="2248">
                  <a:moveTo>
                    <a:pt x="2079" y="0"/>
                  </a:moveTo>
                  <a:lnTo>
                    <a:pt x="1" y="1207"/>
                  </a:lnTo>
                  <a:lnTo>
                    <a:pt x="1" y="1208"/>
                  </a:lnTo>
                  <a:cubicBezTo>
                    <a:pt x="57" y="1239"/>
                    <a:pt x="113" y="1270"/>
                    <a:pt x="169" y="1303"/>
                  </a:cubicBezTo>
                  <a:lnTo>
                    <a:pt x="2248" y="95"/>
                  </a:lnTo>
                  <a:cubicBezTo>
                    <a:pt x="2192" y="62"/>
                    <a:pt x="2135" y="30"/>
                    <a:pt x="2079" y="0"/>
                  </a:cubicBezTo>
                  <a:close/>
                </a:path>
              </a:pathLst>
            </a:custGeom>
            <a:solidFill>
              <a:srgbClr val="AA77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9"/>
            <p:cNvSpPr/>
            <p:nvPr/>
          </p:nvSpPr>
          <p:spPr>
            <a:xfrm>
              <a:off x="3669000" y="238125"/>
              <a:ext cx="2431075" cy="4880550"/>
            </a:xfrm>
            <a:custGeom>
              <a:rect b="b" l="l" r="r" t="t"/>
              <a:pathLst>
                <a:path extrusionOk="0" h="195222" w="97243">
                  <a:moveTo>
                    <a:pt x="3478" y="1"/>
                  </a:moveTo>
                  <a:cubicBezTo>
                    <a:pt x="2958" y="1"/>
                    <a:pt x="2486" y="124"/>
                    <a:pt x="2079" y="360"/>
                  </a:cubicBezTo>
                  <a:lnTo>
                    <a:pt x="1" y="1568"/>
                  </a:lnTo>
                  <a:cubicBezTo>
                    <a:pt x="407" y="1332"/>
                    <a:pt x="880" y="1209"/>
                    <a:pt x="1400" y="1209"/>
                  </a:cubicBezTo>
                  <a:cubicBezTo>
                    <a:pt x="2119" y="1209"/>
                    <a:pt x="2929" y="1443"/>
                    <a:pt x="3785" y="1938"/>
                  </a:cubicBezTo>
                  <a:lnTo>
                    <a:pt x="89861" y="51634"/>
                  </a:lnTo>
                  <a:cubicBezTo>
                    <a:pt x="90041" y="51737"/>
                    <a:pt x="90220" y="51850"/>
                    <a:pt x="90395" y="51972"/>
                  </a:cubicBezTo>
                  <a:cubicBezTo>
                    <a:pt x="90405" y="51979"/>
                    <a:pt x="90415" y="51986"/>
                    <a:pt x="90425" y="51993"/>
                  </a:cubicBezTo>
                  <a:cubicBezTo>
                    <a:pt x="90588" y="52108"/>
                    <a:pt x="90750" y="52229"/>
                    <a:pt x="90909" y="52359"/>
                  </a:cubicBezTo>
                  <a:cubicBezTo>
                    <a:pt x="90928" y="52374"/>
                    <a:pt x="90946" y="52390"/>
                    <a:pt x="90965" y="52405"/>
                  </a:cubicBezTo>
                  <a:cubicBezTo>
                    <a:pt x="91119" y="52531"/>
                    <a:pt x="91269" y="52663"/>
                    <a:pt x="91419" y="52801"/>
                  </a:cubicBezTo>
                  <a:cubicBezTo>
                    <a:pt x="91441" y="52823"/>
                    <a:pt x="91465" y="52845"/>
                    <a:pt x="91489" y="52868"/>
                  </a:cubicBezTo>
                  <a:cubicBezTo>
                    <a:pt x="91616" y="52988"/>
                    <a:pt x="91739" y="53113"/>
                    <a:pt x="91862" y="53241"/>
                  </a:cubicBezTo>
                  <a:cubicBezTo>
                    <a:pt x="91896" y="53276"/>
                    <a:pt x="91929" y="53310"/>
                    <a:pt x="91962" y="53344"/>
                  </a:cubicBezTo>
                  <a:cubicBezTo>
                    <a:pt x="92053" y="53443"/>
                    <a:pt x="92141" y="53546"/>
                    <a:pt x="92229" y="53648"/>
                  </a:cubicBezTo>
                  <a:cubicBezTo>
                    <a:pt x="92295" y="53723"/>
                    <a:pt x="92360" y="53795"/>
                    <a:pt x="92423" y="53872"/>
                  </a:cubicBezTo>
                  <a:cubicBezTo>
                    <a:pt x="92448" y="53901"/>
                    <a:pt x="92470" y="53932"/>
                    <a:pt x="92494" y="53963"/>
                  </a:cubicBezTo>
                  <a:cubicBezTo>
                    <a:pt x="92761" y="54292"/>
                    <a:pt x="93012" y="54636"/>
                    <a:pt x="93246" y="54991"/>
                  </a:cubicBezTo>
                  <a:cubicBezTo>
                    <a:pt x="93249" y="54996"/>
                    <a:pt x="93251" y="55001"/>
                    <a:pt x="93255" y="55006"/>
                  </a:cubicBezTo>
                  <a:cubicBezTo>
                    <a:pt x="93488" y="55365"/>
                    <a:pt x="93704" y="55740"/>
                    <a:pt x="93901" y="56120"/>
                  </a:cubicBezTo>
                  <a:cubicBezTo>
                    <a:pt x="93914" y="56147"/>
                    <a:pt x="93930" y="56174"/>
                    <a:pt x="93945" y="56201"/>
                  </a:cubicBezTo>
                  <a:cubicBezTo>
                    <a:pt x="93985" y="56282"/>
                    <a:pt x="94022" y="56365"/>
                    <a:pt x="94062" y="56446"/>
                  </a:cubicBezTo>
                  <a:cubicBezTo>
                    <a:pt x="94125" y="56576"/>
                    <a:pt x="94189" y="56706"/>
                    <a:pt x="94247" y="56838"/>
                  </a:cubicBezTo>
                  <a:cubicBezTo>
                    <a:pt x="94267" y="56884"/>
                    <a:pt x="94285" y="56930"/>
                    <a:pt x="94306" y="56976"/>
                  </a:cubicBezTo>
                  <a:cubicBezTo>
                    <a:pt x="94374" y="57138"/>
                    <a:pt x="94439" y="57300"/>
                    <a:pt x="94501" y="57463"/>
                  </a:cubicBezTo>
                  <a:cubicBezTo>
                    <a:pt x="94516" y="57502"/>
                    <a:pt x="94532" y="57543"/>
                    <a:pt x="94546" y="57582"/>
                  </a:cubicBezTo>
                  <a:cubicBezTo>
                    <a:pt x="94616" y="57773"/>
                    <a:pt x="94680" y="57964"/>
                    <a:pt x="94738" y="58155"/>
                  </a:cubicBezTo>
                  <a:cubicBezTo>
                    <a:pt x="94747" y="58183"/>
                    <a:pt x="94755" y="58212"/>
                    <a:pt x="94764" y="58240"/>
                  </a:cubicBezTo>
                  <a:cubicBezTo>
                    <a:pt x="94822" y="58436"/>
                    <a:pt x="94874" y="58633"/>
                    <a:pt x="94920" y="58829"/>
                  </a:cubicBezTo>
                  <a:cubicBezTo>
                    <a:pt x="94926" y="58849"/>
                    <a:pt x="94931" y="58870"/>
                    <a:pt x="94935" y="58890"/>
                  </a:cubicBezTo>
                  <a:cubicBezTo>
                    <a:pt x="94983" y="59101"/>
                    <a:pt x="95025" y="59311"/>
                    <a:pt x="95058" y="59519"/>
                  </a:cubicBezTo>
                  <a:cubicBezTo>
                    <a:pt x="95058" y="59522"/>
                    <a:pt x="95059" y="59524"/>
                    <a:pt x="95060" y="59528"/>
                  </a:cubicBezTo>
                  <a:cubicBezTo>
                    <a:pt x="95092" y="59738"/>
                    <a:pt x="95117" y="59946"/>
                    <a:pt x="95135" y="60153"/>
                  </a:cubicBezTo>
                  <a:cubicBezTo>
                    <a:pt x="95136" y="60171"/>
                    <a:pt x="95137" y="60188"/>
                    <a:pt x="95138" y="60204"/>
                  </a:cubicBezTo>
                  <a:cubicBezTo>
                    <a:pt x="95155" y="60411"/>
                    <a:pt x="95164" y="60617"/>
                    <a:pt x="95163" y="60819"/>
                  </a:cubicBezTo>
                  <a:lnTo>
                    <a:pt x="94792" y="191810"/>
                  </a:lnTo>
                  <a:cubicBezTo>
                    <a:pt x="94788" y="193485"/>
                    <a:pt x="94197" y="194664"/>
                    <a:pt x="93244" y="195219"/>
                  </a:cubicBezTo>
                  <a:lnTo>
                    <a:pt x="93244" y="195219"/>
                  </a:lnTo>
                  <a:lnTo>
                    <a:pt x="95318" y="194013"/>
                  </a:lnTo>
                  <a:cubicBezTo>
                    <a:pt x="96274" y="193459"/>
                    <a:pt x="96866" y="192279"/>
                    <a:pt x="96871" y="190602"/>
                  </a:cubicBezTo>
                  <a:lnTo>
                    <a:pt x="97242" y="59611"/>
                  </a:lnTo>
                  <a:cubicBezTo>
                    <a:pt x="97243" y="59531"/>
                    <a:pt x="97242" y="59450"/>
                    <a:pt x="97239" y="59370"/>
                  </a:cubicBezTo>
                  <a:cubicBezTo>
                    <a:pt x="97237" y="59285"/>
                    <a:pt x="97233" y="59200"/>
                    <a:pt x="97227" y="59113"/>
                  </a:cubicBezTo>
                  <a:cubicBezTo>
                    <a:pt x="97225" y="59074"/>
                    <a:pt x="97220" y="59034"/>
                    <a:pt x="97218" y="58995"/>
                  </a:cubicBezTo>
                  <a:cubicBezTo>
                    <a:pt x="97217" y="58978"/>
                    <a:pt x="97215" y="58961"/>
                    <a:pt x="97214" y="58944"/>
                  </a:cubicBezTo>
                  <a:cubicBezTo>
                    <a:pt x="97211" y="58914"/>
                    <a:pt x="97209" y="58885"/>
                    <a:pt x="97207" y="58854"/>
                  </a:cubicBezTo>
                  <a:cubicBezTo>
                    <a:pt x="97198" y="58768"/>
                    <a:pt x="97189" y="58680"/>
                    <a:pt x="97178" y="58594"/>
                  </a:cubicBezTo>
                  <a:cubicBezTo>
                    <a:pt x="97166" y="58504"/>
                    <a:pt x="97153" y="58414"/>
                    <a:pt x="97139" y="58324"/>
                  </a:cubicBezTo>
                  <a:lnTo>
                    <a:pt x="97138" y="58318"/>
                  </a:lnTo>
                  <a:cubicBezTo>
                    <a:pt x="97138" y="58316"/>
                    <a:pt x="97137" y="58313"/>
                    <a:pt x="97137" y="58310"/>
                  </a:cubicBezTo>
                  <a:cubicBezTo>
                    <a:pt x="97122" y="58224"/>
                    <a:pt x="97109" y="58138"/>
                    <a:pt x="97092" y="58052"/>
                  </a:cubicBezTo>
                  <a:cubicBezTo>
                    <a:pt x="97074" y="57956"/>
                    <a:pt x="97054" y="57861"/>
                    <a:pt x="97033" y="57764"/>
                  </a:cubicBezTo>
                  <a:cubicBezTo>
                    <a:pt x="97027" y="57736"/>
                    <a:pt x="97020" y="57709"/>
                    <a:pt x="97013" y="57681"/>
                  </a:cubicBezTo>
                  <a:cubicBezTo>
                    <a:pt x="97009" y="57661"/>
                    <a:pt x="97003" y="57641"/>
                    <a:pt x="97000" y="57620"/>
                  </a:cubicBezTo>
                  <a:cubicBezTo>
                    <a:pt x="96988" y="57570"/>
                    <a:pt x="96976" y="57520"/>
                    <a:pt x="96964" y="57471"/>
                  </a:cubicBezTo>
                  <a:cubicBezTo>
                    <a:pt x="96938" y="57365"/>
                    <a:pt x="96910" y="57261"/>
                    <a:pt x="96880" y="57155"/>
                  </a:cubicBezTo>
                  <a:cubicBezTo>
                    <a:pt x="96868" y="57113"/>
                    <a:pt x="96855" y="57073"/>
                    <a:pt x="96843" y="57031"/>
                  </a:cubicBezTo>
                  <a:cubicBezTo>
                    <a:pt x="96835" y="57003"/>
                    <a:pt x="96826" y="56975"/>
                    <a:pt x="96817" y="56946"/>
                  </a:cubicBezTo>
                  <a:cubicBezTo>
                    <a:pt x="96804" y="56904"/>
                    <a:pt x="96792" y="56862"/>
                    <a:pt x="96780" y="56820"/>
                  </a:cubicBezTo>
                  <a:cubicBezTo>
                    <a:pt x="96741" y="56701"/>
                    <a:pt x="96702" y="56583"/>
                    <a:pt x="96659" y="56465"/>
                  </a:cubicBezTo>
                  <a:cubicBezTo>
                    <a:pt x="96648" y="56434"/>
                    <a:pt x="96636" y="56404"/>
                    <a:pt x="96624" y="56373"/>
                  </a:cubicBezTo>
                  <a:cubicBezTo>
                    <a:pt x="96611" y="56333"/>
                    <a:pt x="96595" y="56293"/>
                    <a:pt x="96580" y="56253"/>
                  </a:cubicBezTo>
                  <a:cubicBezTo>
                    <a:pt x="96555" y="56186"/>
                    <a:pt x="96531" y="56119"/>
                    <a:pt x="96504" y="56051"/>
                  </a:cubicBezTo>
                  <a:cubicBezTo>
                    <a:pt x="96466" y="55957"/>
                    <a:pt x="96424" y="55862"/>
                    <a:pt x="96384" y="55767"/>
                  </a:cubicBezTo>
                  <a:cubicBezTo>
                    <a:pt x="96364" y="55722"/>
                    <a:pt x="96346" y="55675"/>
                    <a:pt x="96325" y="55630"/>
                  </a:cubicBezTo>
                  <a:cubicBezTo>
                    <a:pt x="96318" y="55610"/>
                    <a:pt x="96310" y="55591"/>
                    <a:pt x="96302" y="55573"/>
                  </a:cubicBezTo>
                  <a:cubicBezTo>
                    <a:pt x="96251" y="55461"/>
                    <a:pt x="96195" y="55349"/>
                    <a:pt x="96141" y="55237"/>
                  </a:cubicBezTo>
                  <a:cubicBezTo>
                    <a:pt x="96102" y="55155"/>
                    <a:pt x="96065" y="55072"/>
                    <a:pt x="96023" y="54991"/>
                  </a:cubicBezTo>
                  <a:cubicBezTo>
                    <a:pt x="96019" y="54981"/>
                    <a:pt x="96014" y="54971"/>
                    <a:pt x="96009" y="54961"/>
                  </a:cubicBezTo>
                  <a:cubicBezTo>
                    <a:pt x="96000" y="54944"/>
                    <a:pt x="95988" y="54928"/>
                    <a:pt x="95980" y="54911"/>
                  </a:cubicBezTo>
                  <a:cubicBezTo>
                    <a:pt x="95784" y="54530"/>
                    <a:pt x="95568" y="54157"/>
                    <a:pt x="95334" y="53797"/>
                  </a:cubicBezTo>
                  <a:cubicBezTo>
                    <a:pt x="95331" y="53792"/>
                    <a:pt x="95327" y="53786"/>
                    <a:pt x="95325" y="53782"/>
                  </a:cubicBezTo>
                  <a:cubicBezTo>
                    <a:pt x="95091" y="53426"/>
                    <a:pt x="94841" y="53084"/>
                    <a:pt x="94573" y="52753"/>
                  </a:cubicBezTo>
                  <a:cubicBezTo>
                    <a:pt x="94558" y="52735"/>
                    <a:pt x="94546" y="52715"/>
                    <a:pt x="94532" y="52697"/>
                  </a:cubicBezTo>
                  <a:cubicBezTo>
                    <a:pt x="94523" y="52686"/>
                    <a:pt x="94511" y="52674"/>
                    <a:pt x="94502" y="52663"/>
                  </a:cubicBezTo>
                  <a:cubicBezTo>
                    <a:pt x="94438" y="52586"/>
                    <a:pt x="94372" y="52513"/>
                    <a:pt x="94307" y="52438"/>
                  </a:cubicBezTo>
                  <a:cubicBezTo>
                    <a:pt x="94235" y="52354"/>
                    <a:pt x="94164" y="52269"/>
                    <a:pt x="94090" y="52188"/>
                  </a:cubicBezTo>
                  <a:cubicBezTo>
                    <a:pt x="94074" y="52170"/>
                    <a:pt x="94057" y="52154"/>
                    <a:pt x="94040" y="52136"/>
                  </a:cubicBezTo>
                  <a:cubicBezTo>
                    <a:pt x="94008" y="52100"/>
                    <a:pt x="93974" y="52066"/>
                    <a:pt x="93940" y="52031"/>
                  </a:cubicBezTo>
                  <a:cubicBezTo>
                    <a:pt x="93877" y="51965"/>
                    <a:pt x="93813" y="51898"/>
                    <a:pt x="93750" y="51834"/>
                  </a:cubicBezTo>
                  <a:cubicBezTo>
                    <a:pt x="93690" y="51774"/>
                    <a:pt x="93629" y="51717"/>
                    <a:pt x="93567" y="51658"/>
                  </a:cubicBezTo>
                  <a:cubicBezTo>
                    <a:pt x="93543" y="51637"/>
                    <a:pt x="93521" y="51613"/>
                    <a:pt x="93497" y="51592"/>
                  </a:cubicBezTo>
                  <a:cubicBezTo>
                    <a:pt x="93482" y="51578"/>
                    <a:pt x="93467" y="51563"/>
                    <a:pt x="93451" y="51549"/>
                  </a:cubicBezTo>
                  <a:cubicBezTo>
                    <a:pt x="93361" y="51465"/>
                    <a:pt x="93269" y="51383"/>
                    <a:pt x="93176" y="51304"/>
                  </a:cubicBezTo>
                  <a:cubicBezTo>
                    <a:pt x="93132" y="51267"/>
                    <a:pt x="93087" y="51232"/>
                    <a:pt x="93043" y="51196"/>
                  </a:cubicBezTo>
                  <a:cubicBezTo>
                    <a:pt x="93025" y="51181"/>
                    <a:pt x="93006" y="51165"/>
                    <a:pt x="92987" y="51150"/>
                  </a:cubicBezTo>
                  <a:cubicBezTo>
                    <a:pt x="92966" y="51132"/>
                    <a:pt x="92945" y="51114"/>
                    <a:pt x="92924" y="51097"/>
                  </a:cubicBezTo>
                  <a:cubicBezTo>
                    <a:pt x="92843" y="51034"/>
                    <a:pt x="92762" y="50971"/>
                    <a:pt x="92681" y="50912"/>
                  </a:cubicBezTo>
                  <a:cubicBezTo>
                    <a:pt x="92622" y="50868"/>
                    <a:pt x="92563" y="50828"/>
                    <a:pt x="92504" y="50785"/>
                  </a:cubicBezTo>
                  <a:cubicBezTo>
                    <a:pt x="92494" y="50778"/>
                    <a:pt x="92483" y="50771"/>
                    <a:pt x="92473" y="50764"/>
                  </a:cubicBezTo>
                  <a:cubicBezTo>
                    <a:pt x="92463" y="50756"/>
                    <a:pt x="92455" y="50750"/>
                    <a:pt x="92445" y="50744"/>
                  </a:cubicBezTo>
                  <a:cubicBezTo>
                    <a:pt x="92371" y="50693"/>
                    <a:pt x="92295" y="50642"/>
                    <a:pt x="92218" y="50594"/>
                  </a:cubicBezTo>
                  <a:cubicBezTo>
                    <a:pt x="92143" y="50545"/>
                    <a:pt x="92068" y="50499"/>
                    <a:pt x="91992" y="50456"/>
                  </a:cubicBezTo>
                  <a:cubicBezTo>
                    <a:pt x="91975" y="50445"/>
                    <a:pt x="91957" y="50435"/>
                    <a:pt x="91941" y="50425"/>
                  </a:cubicBezTo>
                  <a:lnTo>
                    <a:pt x="5864" y="730"/>
                  </a:lnTo>
                  <a:cubicBezTo>
                    <a:pt x="5007" y="235"/>
                    <a:pt x="4196" y="1"/>
                    <a:pt x="3478" y="1"/>
                  </a:cubicBezTo>
                  <a:close/>
                  <a:moveTo>
                    <a:pt x="93244" y="195219"/>
                  </a:moveTo>
                  <a:lnTo>
                    <a:pt x="93240" y="195222"/>
                  </a:lnTo>
                  <a:cubicBezTo>
                    <a:pt x="93241" y="195221"/>
                    <a:pt x="93243" y="195220"/>
                    <a:pt x="93244" y="195219"/>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9"/>
            <p:cNvSpPr/>
            <p:nvPr/>
          </p:nvSpPr>
          <p:spPr>
            <a:xfrm>
              <a:off x="3620675" y="268300"/>
              <a:ext cx="2427700" cy="4859350"/>
            </a:xfrm>
            <a:custGeom>
              <a:rect b="b" l="l" r="r" t="t"/>
              <a:pathLst>
                <a:path extrusionOk="0" h="194374" w="97108">
                  <a:moveTo>
                    <a:pt x="3333" y="1"/>
                  </a:moveTo>
                  <a:cubicBezTo>
                    <a:pt x="1589" y="1"/>
                    <a:pt x="388" y="1382"/>
                    <a:pt x="381" y="3771"/>
                  </a:cubicBezTo>
                  <a:lnTo>
                    <a:pt x="10" y="134763"/>
                  </a:lnTo>
                  <a:cubicBezTo>
                    <a:pt x="0" y="138138"/>
                    <a:pt x="2377" y="142253"/>
                    <a:pt x="5313" y="143948"/>
                  </a:cubicBezTo>
                  <a:lnTo>
                    <a:pt x="91388" y="193644"/>
                  </a:lnTo>
                  <a:cubicBezTo>
                    <a:pt x="92245" y="194139"/>
                    <a:pt x="93056" y="194373"/>
                    <a:pt x="93775" y="194373"/>
                  </a:cubicBezTo>
                  <a:cubicBezTo>
                    <a:pt x="95518" y="194373"/>
                    <a:pt x="96719" y="192992"/>
                    <a:pt x="96726" y="190602"/>
                  </a:cubicBezTo>
                  <a:lnTo>
                    <a:pt x="97097" y="59610"/>
                  </a:lnTo>
                  <a:cubicBezTo>
                    <a:pt x="97107" y="56236"/>
                    <a:pt x="94731" y="52122"/>
                    <a:pt x="91794" y="50425"/>
                  </a:cubicBezTo>
                  <a:lnTo>
                    <a:pt x="5718" y="730"/>
                  </a:lnTo>
                  <a:cubicBezTo>
                    <a:pt x="4862" y="235"/>
                    <a:pt x="4051" y="1"/>
                    <a:pt x="333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9"/>
            <p:cNvSpPr/>
            <p:nvPr/>
          </p:nvSpPr>
          <p:spPr>
            <a:xfrm>
              <a:off x="3814475" y="650000"/>
              <a:ext cx="2092050" cy="4183750"/>
            </a:xfrm>
            <a:custGeom>
              <a:rect b="b" l="l" r="r" t="t"/>
              <a:pathLst>
                <a:path extrusionOk="0" h="167350" w="83682">
                  <a:moveTo>
                    <a:pt x="338" y="0"/>
                  </a:moveTo>
                  <a:lnTo>
                    <a:pt x="1" y="119232"/>
                  </a:lnTo>
                  <a:lnTo>
                    <a:pt x="83342" y="167350"/>
                  </a:lnTo>
                  <a:lnTo>
                    <a:pt x="83681" y="48118"/>
                  </a:lnTo>
                  <a:lnTo>
                    <a:pt x="338" y="0"/>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9"/>
            <p:cNvSpPr/>
            <p:nvPr/>
          </p:nvSpPr>
          <p:spPr>
            <a:xfrm>
              <a:off x="2707675" y="650000"/>
              <a:ext cx="3198850" cy="4826275"/>
            </a:xfrm>
            <a:custGeom>
              <a:rect b="b" l="l" r="r" t="t"/>
              <a:pathLst>
                <a:path extrusionOk="0" h="193051" w="127954">
                  <a:moveTo>
                    <a:pt x="44610" y="0"/>
                  </a:moveTo>
                  <a:lnTo>
                    <a:pt x="44418" y="68041"/>
                  </a:lnTo>
                  <a:cubicBezTo>
                    <a:pt x="44328" y="99743"/>
                    <a:pt x="27419" y="129016"/>
                    <a:pt x="1" y="144932"/>
                  </a:cubicBezTo>
                  <a:lnTo>
                    <a:pt x="83342" y="193050"/>
                  </a:lnTo>
                  <a:cubicBezTo>
                    <a:pt x="110760" y="177134"/>
                    <a:pt x="127670" y="147861"/>
                    <a:pt x="127760" y="116159"/>
                  </a:cubicBezTo>
                  <a:lnTo>
                    <a:pt x="127953" y="48118"/>
                  </a:lnTo>
                  <a:lnTo>
                    <a:pt x="446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9"/>
            <p:cNvSpPr/>
            <p:nvPr/>
          </p:nvSpPr>
          <p:spPr>
            <a:xfrm>
              <a:off x="4192175" y="767600"/>
              <a:ext cx="1336650" cy="1013200"/>
            </a:xfrm>
            <a:custGeom>
              <a:rect b="b" l="l" r="r" t="t"/>
              <a:pathLst>
                <a:path extrusionOk="0" h="40528" w="53466">
                  <a:moveTo>
                    <a:pt x="2016" y="1617"/>
                  </a:moveTo>
                  <a:cubicBezTo>
                    <a:pt x="2197" y="1617"/>
                    <a:pt x="2400" y="1676"/>
                    <a:pt x="2616" y="1800"/>
                  </a:cubicBezTo>
                  <a:lnTo>
                    <a:pt x="50877" y="29664"/>
                  </a:lnTo>
                  <a:cubicBezTo>
                    <a:pt x="51612" y="30088"/>
                    <a:pt x="52208" y="31122"/>
                    <a:pt x="52206" y="31965"/>
                  </a:cubicBezTo>
                  <a:lnTo>
                    <a:pt x="52189" y="37971"/>
                  </a:lnTo>
                  <a:lnTo>
                    <a:pt x="52190" y="37971"/>
                  </a:lnTo>
                  <a:cubicBezTo>
                    <a:pt x="52189" y="38569"/>
                    <a:pt x="51886" y="38915"/>
                    <a:pt x="51449" y="38915"/>
                  </a:cubicBezTo>
                  <a:cubicBezTo>
                    <a:pt x="51269" y="38915"/>
                    <a:pt x="51066" y="38857"/>
                    <a:pt x="50852" y="38733"/>
                  </a:cubicBezTo>
                  <a:lnTo>
                    <a:pt x="2591" y="10869"/>
                  </a:lnTo>
                  <a:cubicBezTo>
                    <a:pt x="1853" y="10443"/>
                    <a:pt x="1256" y="9409"/>
                    <a:pt x="1258" y="8566"/>
                  </a:cubicBezTo>
                  <a:lnTo>
                    <a:pt x="1275" y="2560"/>
                  </a:lnTo>
                  <a:cubicBezTo>
                    <a:pt x="1277" y="1962"/>
                    <a:pt x="1579" y="1617"/>
                    <a:pt x="2016" y="1617"/>
                  </a:cubicBezTo>
                  <a:close/>
                  <a:moveTo>
                    <a:pt x="1459" y="1"/>
                  </a:moveTo>
                  <a:cubicBezTo>
                    <a:pt x="610" y="1"/>
                    <a:pt x="25" y="674"/>
                    <a:pt x="22" y="1836"/>
                  </a:cubicBezTo>
                  <a:lnTo>
                    <a:pt x="5" y="7842"/>
                  </a:lnTo>
                  <a:cubicBezTo>
                    <a:pt x="0" y="9482"/>
                    <a:pt x="1156" y="11484"/>
                    <a:pt x="2587" y="12310"/>
                  </a:cubicBezTo>
                  <a:lnTo>
                    <a:pt x="50849" y="40173"/>
                  </a:lnTo>
                  <a:cubicBezTo>
                    <a:pt x="51265" y="40414"/>
                    <a:pt x="51659" y="40528"/>
                    <a:pt x="52008" y="40528"/>
                  </a:cubicBezTo>
                  <a:cubicBezTo>
                    <a:pt x="52856" y="40528"/>
                    <a:pt x="53440" y="39856"/>
                    <a:pt x="53443" y="38695"/>
                  </a:cubicBezTo>
                  <a:lnTo>
                    <a:pt x="53460" y="32689"/>
                  </a:lnTo>
                  <a:cubicBezTo>
                    <a:pt x="53466" y="31050"/>
                    <a:pt x="52309" y="29044"/>
                    <a:pt x="50883" y="28220"/>
                  </a:cubicBezTo>
                  <a:lnTo>
                    <a:pt x="2620" y="356"/>
                  </a:lnTo>
                  <a:cubicBezTo>
                    <a:pt x="2203" y="115"/>
                    <a:pt x="1809" y="1"/>
                    <a:pt x="145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9"/>
            <p:cNvSpPr/>
            <p:nvPr/>
          </p:nvSpPr>
          <p:spPr>
            <a:xfrm>
              <a:off x="4335150" y="765650"/>
              <a:ext cx="1050675" cy="709000"/>
            </a:xfrm>
            <a:custGeom>
              <a:rect b="b" l="l" r="r" t="t"/>
              <a:pathLst>
                <a:path extrusionOk="0" h="28360" w="42027">
                  <a:moveTo>
                    <a:pt x="1611" y="0"/>
                  </a:moveTo>
                  <a:cubicBezTo>
                    <a:pt x="662" y="0"/>
                    <a:pt x="10" y="752"/>
                    <a:pt x="6" y="2053"/>
                  </a:cubicBezTo>
                  <a:cubicBezTo>
                    <a:pt x="0" y="3887"/>
                    <a:pt x="1292" y="6124"/>
                    <a:pt x="2891" y="7048"/>
                  </a:cubicBezTo>
                  <a:lnTo>
                    <a:pt x="39116" y="27962"/>
                  </a:lnTo>
                  <a:cubicBezTo>
                    <a:pt x="39584" y="28232"/>
                    <a:pt x="40026" y="28360"/>
                    <a:pt x="40417" y="28360"/>
                  </a:cubicBezTo>
                  <a:cubicBezTo>
                    <a:pt x="41366" y="28360"/>
                    <a:pt x="42018" y="27609"/>
                    <a:pt x="42021" y="26311"/>
                  </a:cubicBezTo>
                  <a:cubicBezTo>
                    <a:pt x="42027" y="24472"/>
                    <a:pt x="40736" y="22236"/>
                    <a:pt x="39136" y="21312"/>
                  </a:cubicBezTo>
                  <a:lnTo>
                    <a:pt x="2911" y="398"/>
                  </a:lnTo>
                  <a:cubicBezTo>
                    <a:pt x="2443" y="128"/>
                    <a:pt x="2002" y="0"/>
                    <a:pt x="161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9"/>
            <p:cNvSpPr/>
            <p:nvPr/>
          </p:nvSpPr>
          <p:spPr>
            <a:xfrm>
              <a:off x="4495100" y="2946150"/>
              <a:ext cx="89450" cy="252050"/>
            </a:xfrm>
            <a:custGeom>
              <a:rect b="b" l="l" r="r" t="t"/>
              <a:pathLst>
                <a:path extrusionOk="0" h="10082" w="3578">
                  <a:moveTo>
                    <a:pt x="23" y="0"/>
                  </a:moveTo>
                  <a:lnTo>
                    <a:pt x="3" y="6764"/>
                  </a:lnTo>
                  <a:cubicBezTo>
                    <a:pt x="1" y="7893"/>
                    <a:pt x="793" y="9269"/>
                    <a:pt x="1778" y="9838"/>
                  </a:cubicBezTo>
                  <a:cubicBezTo>
                    <a:pt x="2064" y="10003"/>
                    <a:pt x="2336" y="10082"/>
                    <a:pt x="2576" y="10082"/>
                  </a:cubicBezTo>
                  <a:cubicBezTo>
                    <a:pt x="3159" y="10082"/>
                    <a:pt x="3561" y="9620"/>
                    <a:pt x="3563" y="8820"/>
                  </a:cubicBezTo>
                  <a:lnTo>
                    <a:pt x="3577" y="4102"/>
                  </a:lnTo>
                  <a:lnTo>
                    <a:pt x="1797" y="3073"/>
                  </a:lnTo>
                  <a:cubicBezTo>
                    <a:pt x="812" y="2505"/>
                    <a:pt x="20" y="1130"/>
                    <a:pt x="23"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9"/>
            <p:cNvSpPr/>
            <p:nvPr/>
          </p:nvSpPr>
          <p:spPr>
            <a:xfrm>
              <a:off x="4495625" y="2712575"/>
              <a:ext cx="92100" cy="233825"/>
            </a:xfrm>
            <a:custGeom>
              <a:rect b="b" l="l" r="r" t="t"/>
              <a:pathLst>
                <a:path extrusionOk="0" h="9353" w="3684">
                  <a:moveTo>
                    <a:pt x="235" y="1"/>
                  </a:moveTo>
                  <a:cubicBezTo>
                    <a:pt x="96" y="767"/>
                    <a:pt x="23" y="1596"/>
                    <a:pt x="20" y="2479"/>
                  </a:cubicBezTo>
                  <a:lnTo>
                    <a:pt x="1" y="9343"/>
                  </a:lnTo>
                  <a:cubicBezTo>
                    <a:pt x="3" y="8543"/>
                    <a:pt x="404" y="8081"/>
                    <a:pt x="987" y="8081"/>
                  </a:cubicBezTo>
                  <a:cubicBezTo>
                    <a:pt x="1227" y="8081"/>
                    <a:pt x="1499" y="8159"/>
                    <a:pt x="1787" y="8326"/>
                  </a:cubicBezTo>
                  <a:lnTo>
                    <a:pt x="3568" y="9353"/>
                  </a:lnTo>
                  <a:lnTo>
                    <a:pt x="3581" y="4534"/>
                  </a:lnTo>
                  <a:cubicBezTo>
                    <a:pt x="3581" y="4049"/>
                    <a:pt x="3615" y="3563"/>
                    <a:pt x="3683" y="3083"/>
                  </a:cubicBezTo>
                  <a:lnTo>
                    <a:pt x="1805" y="1998"/>
                  </a:lnTo>
                  <a:cubicBezTo>
                    <a:pt x="1122" y="1605"/>
                    <a:pt x="531" y="820"/>
                    <a:pt x="23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9"/>
            <p:cNvSpPr/>
            <p:nvPr/>
          </p:nvSpPr>
          <p:spPr>
            <a:xfrm>
              <a:off x="5080800" y="3335425"/>
              <a:ext cx="89575" cy="200925"/>
            </a:xfrm>
            <a:custGeom>
              <a:rect b="b" l="l" r="r" t="t"/>
              <a:pathLst>
                <a:path extrusionOk="0" h="8037" w="3583">
                  <a:moveTo>
                    <a:pt x="17" y="0"/>
                  </a:moveTo>
                  <a:lnTo>
                    <a:pt x="3" y="4719"/>
                  </a:lnTo>
                  <a:cubicBezTo>
                    <a:pt x="0" y="5848"/>
                    <a:pt x="793" y="7224"/>
                    <a:pt x="1777" y="7792"/>
                  </a:cubicBezTo>
                  <a:cubicBezTo>
                    <a:pt x="2065" y="7958"/>
                    <a:pt x="2336" y="8037"/>
                    <a:pt x="2577" y="8037"/>
                  </a:cubicBezTo>
                  <a:cubicBezTo>
                    <a:pt x="3160" y="8037"/>
                    <a:pt x="3561" y="7574"/>
                    <a:pt x="3563" y="6775"/>
                  </a:cubicBezTo>
                  <a:lnTo>
                    <a:pt x="3582" y="11"/>
                  </a:lnTo>
                  <a:lnTo>
                    <a:pt x="3582" y="11"/>
                  </a:lnTo>
                  <a:cubicBezTo>
                    <a:pt x="3580" y="810"/>
                    <a:pt x="3179" y="1272"/>
                    <a:pt x="2596" y="1272"/>
                  </a:cubicBezTo>
                  <a:cubicBezTo>
                    <a:pt x="2355" y="1272"/>
                    <a:pt x="2084" y="1194"/>
                    <a:pt x="1796" y="1028"/>
                  </a:cubicBezTo>
                  <a:lnTo>
                    <a:pt x="17"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9"/>
            <p:cNvSpPr/>
            <p:nvPr/>
          </p:nvSpPr>
          <p:spPr>
            <a:xfrm>
              <a:off x="5079500" y="3073575"/>
              <a:ext cx="91400" cy="262125"/>
            </a:xfrm>
            <a:custGeom>
              <a:rect b="b" l="l" r="r" t="t"/>
              <a:pathLst>
                <a:path extrusionOk="0" h="10485" w="3656">
                  <a:moveTo>
                    <a:pt x="0" y="0"/>
                  </a:moveTo>
                  <a:cubicBezTo>
                    <a:pt x="63" y="520"/>
                    <a:pt x="95" y="1041"/>
                    <a:pt x="94" y="1564"/>
                  </a:cubicBezTo>
                  <a:lnTo>
                    <a:pt x="80" y="6384"/>
                  </a:lnTo>
                  <a:lnTo>
                    <a:pt x="1860" y="7411"/>
                  </a:lnTo>
                  <a:cubicBezTo>
                    <a:pt x="2844" y="7979"/>
                    <a:pt x="3638" y="9354"/>
                    <a:pt x="3634" y="10485"/>
                  </a:cubicBezTo>
                  <a:lnTo>
                    <a:pt x="3654" y="3620"/>
                  </a:lnTo>
                  <a:cubicBezTo>
                    <a:pt x="3656" y="2738"/>
                    <a:pt x="3588" y="1828"/>
                    <a:pt x="3455" y="904"/>
                  </a:cubicBezTo>
                  <a:cubicBezTo>
                    <a:pt x="3281" y="1180"/>
                    <a:pt x="3008" y="1329"/>
                    <a:pt x="2677" y="1329"/>
                  </a:cubicBezTo>
                  <a:cubicBezTo>
                    <a:pt x="2437" y="1329"/>
                    <a:pt x="2166" y="1250"/>
                    <a:pt x="1879" y="1084"/>
                  </a:cubicBezTo>
                  <a:lnTo>
                    <a:pt x="0"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9"/>
            <p:cNvSpPr/>
            <p:nvPr/>
          </p:nvSpPr>
          <p:spPr>
            <a:xfrm>
              <a:off x="4495575" y="2914575"/>
              <a:ext cx="674875" cy="452675"/>
            </a:xfrm>
            <a:custGeom>
              <a:rect b="b" l="l" r="r" t="t"/>
              <a:pathLst>
                <a:path extrusionOk="0" h="18107" w="26995">
                  <a:moveTo>
                    <a:pt x="989" y="1"/>
                  </a:moveTo>
                  <a:cubicBezTo>
                    <a:pt x="406" y="1"/>
                    <a:pt x="6" y="463"/>
                    <a:pt x="4" y="1263"/>
                  </a:cubicBezTo>
                  <a:cubicBezTo>
                    <a:pt x="1" y="2393"/>
                    <a:pt x="794" y="3768"/>
                    <a:pt x="1778" y="4336"/>
                  </a:cubicBezTo>
                  <a:lnTo>
                    <a:pt x="3558" y="5365"/>
                  </a:lnTo>
                  <a:lnTo>
                    <a:pt x="23426" y="16834"/>
                  </a:lnTo>
                  <a:lnTo>
                    <a:pt x="25206" y="17862"/>
                  </a:lnTo>
                  <a:cubicBezTo>
                    <a:pt x="25494" y="18028"/>
                    <a:pt x="25765" y="18106"/>
                    <a:pt x="26006" y="18106"/>
                  </a:cubicBezTo>
                  <a:cubicBezTo>
                    <a:pt x="26589" y="18106"/>
                    <a:pt x="26990" y="17644"/>
                    <a:pt x="26993" y="16845"/>
                  </a:cubicBezTo>
                  <a:cubicBezTo>
                    <a:pt x="26995" y="15714"/>
                    <a:pt x="26202" y="14340"/>
                    <a:pt x="25218" y="13771"/>
                  </a:cubicBezTo>
                  <a:lnTo>
                    <a:pt x="23437" y="12744"/>
                  </a:lnTo>
                  <a:lnTo>
                    <a:pt x="3570" y="1273"/>
                  </a:lnTo>
                  <a:lnTo>
                    <a:pt x="1790" y="246"/>
                  </a:lnTo>
                  <a:cubicBezTo>
                    <a:pt x="1502" y="79"/>
                    <a:pt x="1230" y="1"/>
                    <a:pt x="989"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9"/>
            <p:cNvSpPr/>
            <p:nvPr/>
          </p:nvSpPr>
          <p:spPr>
            <a:xfrm>
              <a:off x="4512025" y="2177925"/>
              <a:ext cx="322650" cy="378725"/>
            </a:xfrm>
            <a:custGeom>
              <a:rect b="b" l="l" r="r" t="t"/>
              <a:pathLst>
                <a:path extrusionOk="0" h="15149" w="12906">
                  <a:moveTo>
                    <a:pt x="0" y="1"/>
                  </a:moveTo>
                  <a:lnTo>
                    <a:pt x="0" y="1"/>
                  </a:lnTo>
                  <a:cubicBezTo>
                    <a:pt x="965" y="4134"/>
                    <a:pt x="3145" y="8416"/>
                    <a:pt x="6158" y="11910"/>
                  </a:cubicBezTo>
                  <a:lnTo>
                    <a:pt x="8951" y="15148"/>
                  </a:lnTo>
                  <a:lnTo>
                    <a:pt x="12906" y="15137"/>
                  </a:lnTo>
                  <a:lnTo>
                    <a:pt x="7774" y="9186"/>
                  </a:lnTo>
                  <a:cubicBezTo>
                    <a:pt x="6158" y="7312"/>
                    <a:pt x="4879" y="5118"/>
                    <a:pt x="4054" y="2892"/>
                  </a:cubicBezTo>
                  <a:lnTo>
                    <a:pt x="1212" y="1250"/>
                  </a:lnTo>
                  <a:cubicBezTo>
                    <a:pt x="742" y="980"/>
                    <a:pt x="316" y="524"/>
                    <a:pt x="0"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9"/>
            <p:cNvSpPr/>
            <p:nvPr/>
          </p:nvSpPr>
          <p:spPr>
            <a:xfrm>
              <a:off x="4496375" y="2654125"/>
              <a:ext cx="674775" cy="452700"/>
            </a:xfrm>
            <a:custGeom>
              <a:rect b="b" l="l" r="r" t="t"/>
              <a:pathLst>
                <a:path extrusionOk="0" h="18108" w="26991">
                  <a:moveTo>
                    <a:pt x="988" y="1"/>
                  </a:moveTo>
                  <a:cubicBezTo>
                    <a:pt x="961" y="1"/>
                    <a:pt x="933" y="2"/>
                    <a:pt x="906" y="4"/>
                  </a:cubicBezTo>
                  <a:cubicBezTo>
                    <a:pt x="368" y="46"/>
                    <a:pt x="3" y="501"/>
                    <a:pt x="1" y="1263"/>
                  </a:cubicBezTo>
                  <a:cubicBezTo>
                    <a:pt x="0" y="1609"/>
                    <a:pt x="74" y="1977"/>
                    <a:pt x="205" y="2339"/>
                  </a:cubicBezTo>
                  <a:cubicBezTo>
                    <a:pt x="501" y="3158"/>
                    <a:pt x="1092" y="3943"/>
                    <a:pt x="1775" y="4336"/>
                  </a:cubicBezTo>
                  <a:lnTo>
                    <a:pt x="3653" y="5421"/>
                  </a:lnTo>
                  <a:lnTo>
                    <a:pt x="23325" y="16778"/>
                  </a:lnTo>
                  <a:lnTo>
                    <a:pt x="25203" y="17863"/>
                  </a:lnTo>
                  <a:cubicBezTo>
                    <a:pt x="25490" y="18029"/>
                    <a:pt x="25761" y="18107"/>
                    <a:pt x="26001" y="18107"/>
                  </a:cubicBezTo>
                  <a:cubicBezTo>
                    <a:pt x="26333" y="18107"/>
                    <a:pt x="26606" y="17958"/>
                    <a:pt x="26781" y="17682"/>
                  </a:cubicBezTo>
                  <a:cubicBezTo>
                    <a:pt x="26912" y="17473"/>
                    <a:pt x="26988" y="17190"/>
                    <a:pt x="26989" y="16845"/>
                  </a:cubicBezTo>
                  <a:cubicBezTo>
                    <a:pt x="26991" y="16082"/>
                    <a:pt x="26631" y="15209"/>
                    <a:pt x="26094" y="14546"/>
                  </a:cubicBezTo>
                  <a:cubicBezTo>
                    <a:pt x="25835" y="14227"/>
                    <a:pt x="25535" y="13957"/>
                    <a:pt x="25215" y="13772"/>
                  </a:cubicBezTo>
                  <a:lnTo>
                    <a:pt x="21957" y="11891"/>
                  </a:lnTo>
                  <a:lnTo>
                    <a:pt x="5044" y="2126"/>
                  </a:lnTo>
                  <a:lnTo>
                    <a:pt x="1787" y="246"/>
                  </a:lnTo>
                  <a:cubicBezTo>
                    <a:pt x="1500" y="80"/>
                    <a:pt x="1229" y="1"/>
                    <a:pt x="988"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9"/>
            <p:cNvSpPr/>
            <p:nvPr/>
          </p:nvSpPr>
          <p:spPr>
            <a:xfrm>
              <a:off x="4834350" y="2670625"/>
              <a:ext cx="314375" cy="347175"/>
            </a:xfrm>
            <a:custGeom>
              <a:rect b="b" l="l" r="r" t="t"/>
              <a:pathLst>
                <a:path extrusionOk="0" h="13887" w="12575">
                  <a:moveTo>
                    <a:pt x="3955" y="1"/>
                  </a:moveTo>
                  <a:lnTo>
                    <a:pt x="0" y="12"/>
                  </a:lnTo>
                  <a:lnTo>
                    <a:pt x="5131" y="5963"/>
                  </a:lnTo>
                  <a:cubicBezTo>
                    <a:pt x="6499" y="7548"/>
                    <a:pt x="7625" y="9363"/>
                    <a:pt x="8438" y="11231"/>
                  </a:cubicBezTo>
                  <a:lnTo>
                    <a:pt x="11696" y="13112"/>
                  </a:lnTo>
                  <a:cubicBezTo>
                    <a:pt x="12016" y="13296"/>
                    <a:pt x="12316" y="13567"/>
                    <a:pt x="12575" y="13886"/>
                  </a:cubicBezTo>
                  <a:cubicBezTo>
                    <a:pt x="11489" y="10154"/>
                    <a:pt x="9455" y="6377"/>
                    <a:pt x="6747" y="3238"/>
                  </a:cubicBezTo>
                  <a:lnTo>
                    <a:pt x="3955"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9"/>
            <p:cNvSpPr/>
            <p:nvPr/>
          </p:nvSpPr>
          <p:spPr>
            <a:xfrm>
              <a:off x="4498700" y="1684375"/>
              <a:ext cx="89550" cy="187850"/>
            </a:xfrm>
            <a:custGeom>
              <a:rect b="b" l="l" r="r" t="t"/>
              <a:pathLst>
                <a:path extrusionOk="0" h="7514" w="3582">
                  <a:moveTo>
                    <a:pt x="1005" y="1"/>
                  </a:moveTo>
                  <a:cubicBezTo>
                    <a:pt x="421" y="1"/>
                    <a:pt x="21" y="463"/>
                    <a:pt x="18" y="1263"/>
                  </a:cubicBezTo>
                  <a:lnTo>
                    <a:pt x="0" y="7504"/>
                  </a:lnTo>
                  <a:cubicBezTo>
                    <a:pt x="3" y="6704"/>
                    <a:pt x="404" y="6241"/>
                    <a:pt x="987" y="6241"/>
                  </a:cubicBezTo>
                  <a:cubicBezTo>
                    <a:pt x="1228" y="6241"/>
                    <a:pt x="1499" y="6320"/>
                    <a:pt x="1787" y="6485"/>
                  </a:cubicBezTo>
                  <a:lnTo>
                    <a:pt x="3567" y="7514"/>
                  </a:lnTo>
                  <a:lnTo>
                    <a:pt x="3578" y="3318"/>
                  </a:lnTo>
                  <a:cubicBezTo>
                    <a:pt x="3582" y="2189"/>
                    <a:pt x="2789" y="813"/>
                    <a:pt x="1805" y="245"/>
                  </a:cubicBezTo>
                  <a:cubicBezTo>
                    <a:pt x="1517" y="79"/>
                    <a:pt x="1245" y="1"/>
                    <a:pt x="100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9"/>
            <p:cNvSpPr/>
            <p:nvPr/>
          </p:nvSpPr>
          <p:spPr>
            <a:xfrm>
              <a:off x="4519025" y="2506325"/>
              <a:ext cx="639400" cy="200975"/>
            </a:xfrm>
            <a:custGeom>
              <a:rect b="b" l="l" r="r" t="t"/>
              <a:pathLst>
                <a:path extrusionOk="0" h="8039" w="25576">
                  <a:moveTo>
                    <a:pt x="21518" y="0"/>
                  </a:moveTo>
                  <a:cubicBezTo>
                    <a:pt x="20684" y="1269"/>
                    <a:pt x="19397" y="1981"/>
                    <a:pt x="17774" y="1985"/>
                  </a:cubicBezTo>
                  <a:lnTo>
                    <a:pt x="12626" y="2001"/>
                  </a:lnTo>
                  <a:lnTo>
                    <a:pt x="8671" y="2012"/>
                  </a:lnTo>
                  <a:lnTo>
                    <a:pt x="5869" y="2020"/>
                  </a:lnTo>
                  <a:cubicBezTo>
                    <a:pt x="3153" y="2028"/>
                    <a:pt x="1103" y="3447"/>
                    <a:pt x="0" y="5916"/>
                  </a:cubicBezTo>
                  <a:cubicBezTo>
                    <a:pt x="26" y="5914"/>
                    <a:pt x="52" y="5913"/>
                    <a:pt x="79" y="5913"/>
                  </a:cubicBezTo>
                  <a:cubicBezTo>
                    <a:pt x="320" y="5913"/>
                    <a:pt x="593" y="5992"/>
                    <a:pt x="881" y="6158"/>
                  </a:cubicBezTo>
                  <a:lnTo>
                    <a:pt x="4138" y="8038"/>
                  </a:lnTo>
                  <a:cubicBezTo>
                    <a:pt x="4959" y="7113"/>
                    <a:pt x="6092" y="6603"/>
                    <a:pt x="7464" y="6598"/>
                  </a:cubicBezTo>
                  <a:lnTo>
                    <a:pt x="12613" y="6584"/>
                  </a:lnTo>
                  <a:lnTo>
                    <a:pt x="16568" y="6571"/>
                  </a:lnTo>
                  <a:lnTo>
                    <a:pt x="19370" y="6564"/>
                  </a:lnTo>
                  <a:cubicBezTo>
                    <a:pt x="22392" y="6556"/>
                    <a:pt x="24590" y="4799"/>
                    <a:pt x="25576" y="1792"/>
                  </a:cubicBezTo>
                  <a:lnTo>
                    <a:pt x="25576" y="1792"/>
                  </a:lnTo>
                  <a:cubicBezTo>
                    <a:pt x="25452" y="1854"/>
                    <a:pt x="25311" y="1886"/>
                    <a:pt x="25158" y="1886"/>
                  </a:cubicBezTo>
                  <a:cubicBezTo>
                    <a:pt x="24918" y="1886"/>
                    <a:pt x="24647" y="1807"/>
                    <a:pt x="24360" y="1641"/>
                  </a:cubicBezTo>
                  <a:lnTo>
                    <a:pt x="21518"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9"/>
            <p:cNvSpPr/>
            <p:nvPr/>
          </p:nvSpPr>
          <p:spPr>
            <a:xfrm>
              <a:off x="4497900" y="2100850"/>
              <a:ext cx="674800" cy="452625"/>
            </a:xfrm>
            <a:custGeom>
              <a:rect b="b" l="l" r="r" t="t"/>
              <a:pathLst>
                <a:path extrusionOk="0" h="18105" w="26992">
                  <a:moveTo>
                    <a:pt x="990" y="0"/>
                  </a:moveTo>
                  <a:cubicBezTo>
                    <a:pt x="600" y="0"/>
                    <a:pt x="291" y="206"/>
                    <a:pt x="129" y="582"/>
                  </a:cubicBezTo>
                  <a:cubicBezTo>
                    <a:pt x="48" y="769"/>
                    <a:pt x="3" y="997"/>
                    <a:pt x="3" y="1261"/>
                  </a:cubicBezTo>
                  <a:cubicBezTo>
                    <a:pt x="1" y="1852"/>
                    <a:pt x="218" y="2509"/>
                    <a:pt x="565" y="3084"/>
                  </a:cubicBezTo>
                  <a:cubicBezTo>
                    <a:pt x="881" y="3608"/>
                    <a:pt x="1307" y="4063"/>
                    <a:pt x="1777" y="4335"/>
                  </a:cubicBezTo>
                  <a:lnTo>
                    <a:pt x="4619" y="5975"/>
                  </a:lnTo>
                  <a:lnTo>
                    <a:pt x="22363" y="16219"/>
                  </a:lnTo>
                  <a:lnTo>
                    <a:pt x="25205" y="17860"/>
                  </a:lnTo>
                  <a:cubicBezTo>
                    <a:pt x="25492" y="18026"/>
                    <a:pt x="25763" y="18104"/>
                    <a:pt x="26004" y="18104"/>
                  </a:cubicBezTo>
                  <a:cubicBezTo>
                    <a:pt x="26157" y="18104"/>
                    <a:pt x="26297" y="18073"/>
                    <a:pt x="26421" y="18012"/>
                  </a:cubicBezTo>
                  <a:cubicBezTo>
                    <a:pt x="26769" y="17839"/>
                    <a:pt x="26990" y="17432"/>
                    <a:pt x="26991" y="16842"/>
                  </a:cubicBezTo>
                  <a:cubicBezTo>
                    <a:pt x="26992" y="16578"/>
                    <a:pt x="26948" y="16299"/>
                    <a:pt x="26869" y="16020"/>
                  </a:cubicBezTo>
                  <a:cubicBezTo>
                    <a:pt x="26611" y="15112"/>
                    <a:pt x="25970" y="14205"/>
                    <a:pt x="25217" y="13769"/>
                  </a:cubicBezTo>
                  <a:lnTo>
                    <a:pt x="23415" y="12729"/>
                  </a:lnTo>
                  <a:lnTo>
                    <a:pt x="3591" y="1285"/>
                  </a:lnTo>
                  <a:lnTo>
                    <a:pt x="1789" y="244"/>
                  </a:lnTo>
                  <a:cubicBezTo>
                    <a:pt x="1502" y="79"/>
                    <a:pt x="1230" y="0"/>
                    <a:pt x="990" y="0"/>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9"/>
            <p:cNvSpPr/>
            <p:nvPr/>
          </p:nvSpPr>
          <p:spPr>
            <a:xfrm>
              <a:off x="5083225" y="2261225"/>
              <a:ext cx="90175" cy="240150"/>
            </a:xfrm>
            <a:custGeom>
              <a:rect b="b" l="l" r="r" t="t"/>
              <a:pathLst>
                <a:path extrusionOk="0" h="9606" w="3607">
                  <a:moveTo>
                    <a:pt x="41" y="0"/>
                  </a:moveTo>
                  <a:lnTo>
                    <a:pt x="26" y="5605"/>
                  </a:lnTo>
                  <a:cubicBezTo>
                    <a:pt x="25" y="5848"/>
                    <a:pt x="17" y="6084"/>
                    <a:pt x="1" y="6314"/>
                  </a:cubicBezTo>
                  <a:lnTo>
                    <a:pt x="1804" y="7354"/>
                  </a:lnTo>
                  <a:cubicBezTo>
                    <a:pt x="2557" y="7789"/>
                    <a:pt x="3198" y="8697"/>
                    <a:pt x="3456" y="9605"/>
                  </a:cubicBezTo>
                  <a:cubicBezTo>
                    <a:pt x="3542" y="8960"/>
                    <a:pt x="3586" y="8310"/>
                    <a:pt x="3586" y="7660"/>
                  </a:cubicBezTo>
                  <a:lnTo>
                    <a:pt x="3607" y="10"/>
                  </a:lnTo>
                  <a:lnTo>
                    <a:pt x="3607" y="10"/>
                  </a:lnTo>
                  <a:cubicBezTo>
                    <a:pt x="3604" y="811"/>
                    <a:pt x="3204" y="1273"/>
                    <a:pt x="2621" y="1273"/>
                  </a:cubicBezTo>
                  <a:cubicBezTo>
                    <a:pt x="2380" y="1273"/>
                    <a:pt x="2109" y="1194"/>
                    <a:pt x="1821" y="1028"/>
                  </a:cubicBezTo>
                  <a:lnTo>
                    <a:pt x="41"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9"/>
            <p:cNvSpPr/>
            <p:nvPr/>
          </p:nvSpPr>
          <p:spPr>
            <a:xfrm>
              <a:off x="4498625" y="1840400"/>
              <a:ext cx="674875" cy="452650"/>
            </a:xfrm>
            <a:custGeom>
              <a:rect b="b" l="l" r="r" t="t"/>
              <a:pathLst>
                <a:path extrusionOk="0" h="18106" w="26995">
                  <a:moveTo>
                    <a:pt x="989" y="1"/>
                  </a:moveTo>
                  <a:cubicBezTo>
                    <a:pt x="406" y="1"/>
                    <a:pt x="6" y="462"/>
                    <a:pt x="3" y="1263"/>
                  </a:cubicBezTo>
                  <a:cubicBezTo>
                    <a:pt x="0" y="2394"/>
                    <a:pt x="794" y="3767"/>
                    <a:pt x="1778" y="4336"/>
                  </a:cubicBezTo>
                  <a:lnTo>
                    <a:pt x="3558" y="5363"/>
                  </a:lnTo>
                  <a:lnTo>
                    <a:pt x="23425" y="16833"/>
                  </a:lnTo>
                  <a:lnTo>
                    <a:pt x="25205" y="17861"/>
                  </a:lnTo>
                  <a:cubicBezTo>
                    <a:pt x="25493" y="18027"/>
                    <a:pt x="25765" y="18106"/>
                    <a:pt x="26006" y="18106"/>
                  </a:cubicBezTo>
                  <a:cubicBezTo>
                    <a:pt x="26589" y="18106"/>
                    <a:pt x="26988" y="17644"/>
                    <a:pt x="26991" y="16843"/>
                  </a:cubicBezTo>
                  <a:cubicBezTo>
                    <a:pt x="26994" y="15714"/>
                    <a:pt x="26202" y="14338"/>
                    <a:pt x="25217" y="13770"/>
                  </a:cubicBezTo>
                  <a:lnTo>
                    <a:pt x="23438" y="12743"/>
                  </a:lnTo>
                  <a:lnTo>
                    <a:pt x="3570" y="1273"/>
                  </a:lnTo>
                  <a:lnTo>
                    <a:pt x="1790" y="246"/>
                  </a:lnTo>
                  <a:cubicBezTo>
                    <a:pt x="1502" y="79"/>
                    <a:pt x="1230" y="1"/>
                    <a:pt x="989"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9"/>
            <p:cNvSpPr/>
            <p:nvPr/>
          </p:nvSpPr>
          <p:spPr>
            <a:xfrm>
              <a:off x="5084525" y="2022550"/>
              <a:ext cx="89425" cy="238950"/>
            </a:xfrm>
            <a:custGeom>
              <a:rect b="b" l="l" r="r" t="t"/>
              <a:pathLst>
                <a:path extrusionOk="0" h="9558" w="3577">
                  <a:moveTo>
                    <a:pt x="1001" y="1"/>
                  </a:moveTo>
                  <a:cubicBezTo>
                    <a:pt x="418" y="1"/>
                    <a:pt x="15" y="462"/>
                    <a:pt x="13" y="1262"/>
                  </a:cubicBezTo>
                  <a:lnTo>
                    <a:pt x="1" y="5456"/>
                  </a:lnTo>
                  <a:lnTo>
                    <a:pt x="1781" y="6484"/>
                  </a:lnTo>
                  <a:cubicBezTo>
                    <a:pt x="2766" y="7052"/>
                    <a:pt x="3558" y="8428"/>
                    <a:pt x="3555" y="9557"/>
                  </a:cubicBezTo>
                  <a:lnTo>
                    <a:pt x="3573" y="3318"/>
                  </a:lnTo>
                  <a:cubicBezTo>
                    <a:pt x="3576" y="2188"/>
                    <a:pt x="2783" y="812"/>
                    <a:pt x="1798" y="245"/>
                  </a:cubicBezTo>
                  <a:cubicBezTo>
                    <a:pt x="1512" y="79"/>
                    <a:pt x="1241" y="1"/>
                    <a:pt x="1001"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9"/>
            <p:cNvSpPr/>
            <p:nvPr/>
          </p:nvSpPr>
          <p:spPr>
            <a:xfrm>
              <a:off x="4498125" y="1871950"/>
              <a:ext cx="89575" cy="261050"/>
            </a:xfrm>
            <a:custGeom>
              <a:rect b="b" l="l" r="r" t="t"/>
              <a:pathLst>
                <a:path extrusionOk="0" h="10442" w="3583">
                  <a:moveTo>
                    <a:pt x="23" y="1"/>
                  </a:moveTo>
                  <a:cubicBezTo>
                    <a:pt x="23" y="1"/>
                    <a:pt x="23" y="1"/>
                    <a:pt x="23" y="2"/>
                  </a:cubicBezTo>
                  <a:lnTo>
                    <a:pt x="23" y="2"/>
                  </a:lnTo>
                  <a:lnTo>
                    <a:pt x="23" y="1"/>
                  </a:lnTo>
                  <a:close/>
                  <a:moveTo>
                    <a:pt x="23" y="2"/>
                  </a:moveTo>
                  <a:lnTo>
                    <a:pt x="2" y="7651"/>
                  </a:lnTo>
                  <a:cubicBezTo>
                    <a:pt x="1" y="8348"/>
                    <a:pt x="40" y="9045"/>
                    <a:pt x="120" y="9738"/>
                  </a:cubicBezTo>
                  <a:cubicBezTo>
                    <a:pt x="282" y="9362"/>
                    <a:pt x="590" y="9156"/>
                    <a:pt x="980" y="9156"/>
                  </a:cubicBezTo>
                  <a:cubicBezTo>
                    <a:pt x="1221" y="9156"/>
                    <a:pt x="1493" y="9234"/>
                    <a:pt x="1780" y="9400"/>
                  </a:cubicBezTo>
                  <a:lnTo>
                    <a:pt x="3582" y="10441"/>
                  </a:lnTo>
                  <a:cubicBezTo>
                    <a:pt x="3568" y="10194"/>
                    <a:pt x="3561" y="9949"/>
                    <a:pt x="3562" y="9706"/>
                  </a:cubicBezTo>
                  <a:lnTo>
                    <a:pt x="3578" y="4101"/>
                  </a:lnTo>
                  <a:lnTo>
                    <a:pt x="1797" y="3074"/>
                  </a:lnTo>
                  <a:cubicBezTo>
                    <a:pt x="814" y="2505"/>
                    <a:pt x="21" y="1132"/>
                    <a:pt x="23" y="2"/>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9"/>
            <p:cNvSpPr/>
            <p:nvPr/>
          </p:nvSpPr>
          <p:spPr>
            <a:xfrm>
              <a:off x="4598325" y="3761825"/>
              <a:ext cx="108125" cy="139925"/>
            </a:xfrm>
            <a:custGeom>
              <a:rect b="b" l="l" r="r" t="t"/>
              <a:pathLst>
                <a:path extrusionOk="0" h="5597" w="4325">
                  <a:moveTo>
                    <a:pt x="9" y="1"/>
                  </a:moveTo>
                  <a:lnTo>
                    <a:pt x="0" y="3105"/>
                  </a:lnTo>
                  <a:lnTo>
                    <a:pt x="4315" y="5596"/>
                  </a:lnTo>
                  <a:lnTo>
                    <a:pt x="4324" y="2493"/>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9"/>
            <p:cNvSpPr/>
            <p:nvPr/>
          </p:nvSpPr>
          <p:spPr>
            <a:xfrm>
              <a:off x="4508750" y="3539325"/>
              <a:ext cx="288250" cy="243750"/>
            </a:xfrm>
            <a:custGeom>
              <a:rect b="b" l="l" r="r" t="t"/>
              <a:pathLst>
                <a:path extrusionOk="0" h="9750" w="11530">
                  <a:moveTo>
                    <a:pt x="9" y="1"/>
                  </a:moveTo>
                  <a:lnTo>
                    <a:pt x="1" y="3098"/>
                  </a:lnTo>
                  <a:lnTo>
                    <a:pt x="11521" y="9749"/>
                  </a:lnTo>
                  <a:lnTo>
                    <a:pt x="11529" y="6653"/>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9"/>
            <p:cNvSpPr/>
            <p:nvPr/>
          </p:nvSpPr>
          <p:spPr>
            <a:xfrm>
              <a:off x="4762425" y="3856575"/>
              <a:ext cx="342350" cy="275150"/>
            </a:xfrm>
            <a:custGeom>
              <a:rect b="b" l="l" r="r" t="t"/>
              <a:pathLst>
                <a:path extrusionOk="0" h="11006" w="13694">
                  <a:moveTo>
                    <a:pt x="10" y="0"/>
                  </a:moveTo>
                  <a:lnTo>
                    <a:pt x="1" y="3105"/>
                  </a:lnTo>
                  <a:lnTo>
                    <a:pt x="13685" y="11006"/>
                  </a:lnTo>
                  <a:lnTo>
                    <a:pt x="13694" y="7901"/>
                  </a:lnTo>
                  <a:lnTo>
                    <a:pt x="10"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9"/>
            <p:cNvSpPr/>
            <p:nvPr/>
          </p:nvSpPr>
          <p:spPr>
            <a:xfrm>
              <a:off x="4852975" y="3738050"/>
              <a:ext cx="252300" cy="223000"/>
            </a:xfrm>
            <a:custGeom>
              <a:rect b="b" l="l" r="r" t="t"/>
              <a:pathLst>
                <a:path extrusionOk="0" h="8920" w="10092">
                  <a:moveTo>
                    <a:pt x="9" y="1"/>
                  </a:moveTo>
                  <a:lnTo>
                    <a:pt x="0" y="3099"/>
                  </a:lnTo>
                  <a:lnTo>
                    <a:pt x="10082" y="8919"/>
                  </a:lnTo>
                  <a:lnTo>
                    <a:pt x="10091" y="5822"/>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2" name="Google Shape;842;p19"/>
          <p:cNvSpPr/>
          <p:nvPr/>
        </p:nvSpPr>
        <p:spPr>
          <a:xfrm>
            <a:off x="2318401" y="2678538"/>
            <a:ext cx="922994" cy="547878"/>
          </a:xfrm>
          <a:custGeom>
            <a:rect b="b" l="l" r="r" t="t"/>
            <a:pathLst>
              <a:path extrusionOk="0" h="34512" w="56756">
                <a:moveTo>
                  <a:pt x="0" y="34512"/>
                </a:moveTo>
                <a:cubicBezTo>
                  <a:pt x="4302" y="31932"/>
                  <a:pt x="925" y="24476"/>
                  <a:pt x="567" y="19472"/>
                </a:cubicBezTo>
                <a:cubicBezTo>
                  <a:pt x="69" y="12507"/>
                  <a:pt x="2825" y="2910"/>
                  <a:pt x="9364" y="459"/>
                </a:cubicBezTo>
                <a:cubicBezTo>
                  <a:pt x="17000" y="-2404"/>
                  <a:pt x="21744" y="11178"/>
                  <a:pt x="28661" y="15499"/>
                </a:cubicBezTo>
                <a:cubicBezTo>
                  <a:pt x="32932" y="18167"/>
                  <a:pt x="38925" y="15324"/>
                  <a:pt x="43702" y="16918"/>
                </a:cubicBezTo>
                <a:cubicBezTo>
                  <a:pt x="50415" y="19157"/>
                  <a:pt x="54516" y="26948"/>
                  <a:pt x="56756" y="33661"/>
                </a:cubicBezTo>
              </a:path>
            </a:pathLst>
          </a:custGeom>
          <a:noFill/>
          <a:ln cap="flat" cmpd="sng" w="9525">
            <a:solidFill>
              <a:srgbClr val="FFDDD2"/>
            </a:solidFill>
            <a:prstDash val="solid"/>
            <a:round/>
            <a:headEnd len="med" w="med" type="none"/>
            <a:tailEnd len="med" w="med" type="none"/>
          </a:ln>
        </p:spPr>
      </p:sp>
      <p:sp>
        <p:nvSpPr>
          <p:cNvPr id="843" name="Google Shape;843;p19"/>
          <p:cNvSpPr/>
          <p:nvPr/>
        </p:nvSpPr>
        <p:spPr>
          <a:xfrm>
            <a:off x="3123803" y="2757896"/>
            <a:ext cx="1005963" cy="1315505"/>
          </a:xfrm>
          <a:custGeom>
            <a:rect b="b" l="l" r="r" t="t"/>
            <a:pathLst>
              <a:path extrusionOk="0" h="86875" w="65227">
                <a:moveTo>
                  <a:pt x="58590" y="0"/>
                </a:moveTo>
                <a:cubicBezTo>
                  <a:pt x="58590" y="7737"/>
                  <a:pt x="69288" y="17668"/>
                  <a:pt x="63414" y="22703"/>
                </a:cubicBezTo>
                <a:cubicBezTo>
                  <a:pt x="56725" y="28436"/>
                  <a:pt x="45796" y="23327"/>
                  <a:pt x="37022" y="24122"/>
                </a:cubicBezTo>
                <a:cubicBezTo>
                  <a:pt x="28104" y="24930"/>
                  <a:pt x="21936" y="33811"/>
                  <a:pt x="14036" y="38027"/>
                </a:cubicBezTo>
                <a:cubicBezTo>
                  <a:pt x="8757" y="40844"/>
                  <a:pt x="673" y="43419"/>
                  <a:pt x="131" y="49378"/>
                </a:cubicBezTo>
                <a:cubicBezTo>
                  <a:pt x="-395" y="55155"/>
                  <a:pt x="1794" y="63234"/>
                  <a:pt x="7226" y="65270"/>
                </a:cubicBezTo>
                <a:cubicBezTo>
                  <a:pt x="15375" y="68324"/>
                  <a:pt x="24965" y="63162"/>
                  <a:pt x="33333" y="65553"/>
                </a:cubicBezTo>
                <a:cubicBezTo>
                  <a:pt x="40251" y="67529"/>
                  <a:pt x="35864" y="82157"/>
                  <a:pt x="42414" y="85134"/>
                </a:cubicBezTo>
                <a:cubicBezTo>
                  <a:pt x="48215" y="87771"/>
                  <a:pt x="56691" y="87411"/>
                  <a:pt x="61427" y="83148"/>
                </a:cubicBezTo>
                <a:cubicBezTo>
                  <a:pt x="63936" y="80889"/>
                  <a:pt x="63414" y="76592"/>
                  <a:pt x="63414" y="73215"/>
                </a:cubicBezTo>
              </a:path>
            </a:pathLst>
          </a:custGeom>
          <a:noFill/>
          <a:ln cap="flat" cmpd="sng" w="9525">
            <a:solidFill>
              <a:srgbClr val="FFDDD2"/>
            </a:solidFill>
            <a:prstDash val="solid"/>
            <a:round/>
            <a:headEnd len="med" w="med" type="none"/>
            <a:tailEnd len="med" w="med" type="none"/>
          </a:ln>
        </p:spPr>
      </p:sp>
      <p:sp>
        <p:nvSpPr>
          <p:cNvPr id="844" name="Google Shape;844;p19"/>
          <p:cNvSpPr/>
          <p:nvPr/>
        </p:nvSpPr>
        <p:spPr>
          <a:xfrm>
            <a:off x="2795772" y="2819619"/>
            <a:ext cx="1005900" cy="9822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19"/>
          <p:cNvSpPr/>
          <p:nvPr/>
        </p:nvSpPr>
        <p:spPr>
          <a:xfrm>
            <a:off x="2169077" y="3127183"/>
            <a:ext cx="459140" cy="366939"/>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9"/>
          <p:cNvSpPr/>
          <p:nvPr/>
        </p:nvSpPr>
        <p:spPr>
          <a:xfrm rot="1849625">
            <a:off x="3852978" y="3665177"/>
            <a:ext cx="456195" cy="369396"/>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9"/>
          <p:cNvSpPr/>
          <p:nvPr/>
        </p:nvSpPr>
        <p:spPr>
          <a:xfrm rot="5197861">
            <a:off x="3856908" y="2563189"/>
            <a:ext cx="448282" cy="375834"/>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9"/>
          <p:cNvSpPr txBox="1"/>
          <p:nvPr/>
        </p:nvSpPr>
        <p:spPr>
          <a:xfrm flipH="1">
            <a:off x="2094907" y="3047267"/>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2200">
                <a:solidFill>
                  <a:srgbClr val="006D77"/>
                </a:solidFill>
                <a:latin typeface="Pathway Gothic One"/>
                <a:ea typeface="Pathway Gothic One"/>
                <a:cs typeface="Pathway Gothic One"/>
                <a:sym typeface="Pathway Gothic One"/>
              </a:rPr>
              <a:t>01</a:t>
            </a:r>
            <a:endParaRPr sz="2200">
              <a:solidFill>
                <a:srgbClr val="006D77"/>
              </a:solidFill>
              <a:latin typeface="Pathway Gothic One"/>
              <a:ea typeface="Pathway Gothic One"/>
              <a:cs typeface="Pathway Gothic One"/>
              <a:sym typeface="Pathway Gothic One"/>
            </a:endParaRPr>
          </a:p>
        </p:txBody>
      </p:sp>
      <p:sp>
        <p:nvSpPr>
          <p:cNvPr id="849" name="Google Shape;849;p19"/>
          <p:cNvSpPr txBox="1"/>
          <p:nvPr/>
        </p:nvSpPr>
        <p:spPr>
          <a:xfrm flipH="1">
            <a:off x="3887338" y="2498834"/>
            <a:ext cx="922800" cy="3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rgbClr val="006D77"/>
                </a:solidFill>
                <a:latin typeface="Pathway Gothic One"/>
                <a:ea typeface="Pathway Gothic One"/>
                <a:cs typeface="Pathway Gothic One"/>
                <a:sym typeface="Pathway Gothic One"/>
              </a:rPr>
              <a:t>02</a:t>
            </a:r>
            <a:endParaRPr sz="2200">
              <a:solidFill>
                <a:srgbClr val="006D77"/>
              </a:solidFill>
              <a:latin typeface="Pathway Gothic One"/>
              <a:ea typeface="Pathway Gothic One"/>
              <a:cs typeface="Pathway Gothic One"/>
              <a:sym typeface="Pathway Gothic One"/>
            </a:endParaRPr>
          </a:p>
        </p:txBody>
      </p:sp>
      <p:sp>
        <p:nvSpPr>
          <p:cNvPr id="850" name="Google Shape;850;p19"/>
          <p:cNvSpPr txBox="1"/>
          <p:nvPr/>
        </p:nvSpPr>
        <p:spPr>
          <a:xfrm flipH="1">
            <a:off x="3868512" y="3572720"/>
            <a:ext cx="587700" cy="3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rgbClr val="006D77"/>
                </a:solidFill>
                <a:latin typeface="Pathway Gothic One"/>
                <a:ea typeface="Pathway Gothic One"/>
                <a:cs typeface="Pathway Gothic One"/>
                <a:sym typeface="Pathway Gothic One"/>
              </a:rPr>
              <a:t>03</a:t>
            </a:r>
            <a:endParaRPr sz="2200">
              <a:solidFill>
                <a:srgbClr val="006D77"/>
              </a:solidFill>
              <a:latin typeface="Pathway Gothic One"/>
              <a:ea typeface="Pathway Gothic One"/>
              <a:cs typeface="Pathway Gothic One"/>
              <a:sym typeface="Pathway Gothic One"/>
            </a:endParaRPr>
          </a:p>
        </p:txBody>
      </p:sp>
      <p:sp>
        <p:nvSpPr>
          <p:cNvPr id="851" name="Google Shape;851;p19"/>
          <p:cNvSpPr txBox="1"/>
          <p:nvPr/>
        </p:nvSpPr>
        <p:spPr>
          <a:xfrm>
            <a:off x="1056325" y="3124224"/>
            <a:ext cx="1378200" cy="1160100"/>
          </a:xfrm>
          <a:prstGeom prst="rect">
            <a:avLst/>
          </a:prstGeom>
          <a:noFill/>
          <a:ln>
            <a:noFill/>
          </a:ln>
        </p:spPr>
        <p:txBody>
          <a:bodyPr anchorCtr="0" anchor="t" bIns="91425" lIns="91425" spcFirstLastPara="1" rIns="91425" wrap="square" tIns="91425">
            <a:noAutofit/>
          </a:bodyPr>
          <a:lstStyle/>
          <a:p>
            <a:pPr indent="-220198" lvl="0" marL="269999" marR="0" rtl="0" algn="l">
              <a:spcBef>
                <a:spcPts val="0"/>
              </a:spcBef>
              <a:spcAft>
                <a:spcPts val="0"/>
              </a:spcAft>
              <a:buClr>
                <a:srgbClr val="0B5394"/>
              </a:buClr>
              <a:buSzPts val="1200"/>
              <a:buFont typeface="Mada"/>
              <a:buChar char="●"/>
            </a:pPr>
            <a:r>
              <a:rPr lang="en-GB" sz="1200">
                <a:solidFill>
                  <a:srgbClr val="0B5394"/>
                </a:solidFill>
                <a:latin typeface="Mada"/>
                <a:ea typeface="Mada"/>
                <a:cs typeface="Mada"/>
                <a:sym typeface="Mada"/>
              </a:rPr>
              <a:t>40 years is typical presentation</a:t>
            </a:r>
            <a:endParaRPr sz="1200"/>
          </a:p>
        </p:txBody>
      </p:sp>
      <p:sp>
        <p:nvSpPr>
          <p:cNvPr id="852" name="Google Shape;852;p19"/>
          <p:cNvSpPr txBox="1"/>
          <p:nvPr/>
        </p:nvSpPr>
        <p:spPr>
          <a:xfrm>
            <a:off x="4208025" y="2302925"/>
            <a:ext cx="2876400" cy="468600"/>
          </a:xfrm>
          <a:prstGeom prst="rect">
            <a:avLst/>
          </a:prstGeom>
          <a:noFill/>
          <a:ln>
            <a:noFill/>
          </a:ln>
        </p:spPr>
        <p:txBody>
          <a:bodyPr anchorCtr="0" anchor="t" bIns="91425" lIns="91425" spcFirstLastPara="1" rIns="91425" wrap="square" tIns="91425">
            <a:noAutofit/>
          </a:bodyPr>
          <a:lstStyle/>
          <a:p>
            <a:pPr indent="-220198" lvl="0" marL="269999" rtl="0" algn="l">
              <a:spcBef>
                <a:spcPts val="0"/>
              </a:spcBef>
              <a:spcAft>
                <a:spcPts val="0"/>
              </a:spcAft>
              <a:buClr>
                <a:srgbClr val="0B5394"/>
              </a:buClr>
              <a:buSzPts val="1200"/>
              <a:buFont typeface="Mada"/>
              <a:buChar char="●"/>
            </a:pPr>
            <a:r>
              <a:rPr lang="en-GB" sz="1200">
                <a:solidFill>
                  <a:srgbClr val="0B5394"/>
                </a:solidFill>
                <a:latin typeface="Mada"/>
                <a:ea typeface="Mada"/>
                <a:cs typeface="Mada"/>
                <a:sym typeface="Mada"/>
              </a:rPr>
              <a:t>Hypertension and paroxysmal hypertension may be precipitated by abdominal pressure, exercise, or postural changes. </a:t>
            </a:r>
            <a:endParaRPr sz="1200">
              <a:solidFill>
                <a:srgbClr val="0B5394"/>
              </a:solidFill>
              <a:latin typeface="Mada"/>
              <a:ea typeface="Mada"/>
              <a:cs typeface="Mada"/>
              <a:sym typeface="Mada"/>
            </a:endParaRPr>
          </a:p>
        </p:txBody>
      </p:sp>
      <p:sp>
        <p:nvSpPr>
          <p:cNvPr id="853" name="Google Shape;853;p19"/>
          <p:cNvSpPr txBox="1"/>
          <p:nvPr/>
        </p:nvSpPr>
        <p:spPr>
          <a:xfrm>
            <a:off x="4374950" y="3421663"/>
            <a:ext cx="2876400" cy="669000"/>
          </a:xfrm>
          <a:prstGeom prst="rect">
            <a:avLst/>
          </a:prstGeom>
          <a:noFill/>
          <a:ln>
            <a:noFill/>
          </a:ln>
        </p:spPr>
        <p:txBody>
          <a:bodyPr anchorCtr="0" anchor="t" bIns="91425" lIns="91425" spcFirstLastPara="1" rIns="91425" wrap="square" tIns="91425">
            <a:noAutofit/>
          </a:bodyPr>
          <a:lstStyle/>
          <a:p>
            <a:pPr indent="-220198" lvl="0" marL="269999" rtl="0" algn="l">
              <a:spcBef>
                <a:spcPts val="0"/>
              </a:spcBef>
              <a:spcAft>
                <a:spcPts val="0"/>
              </a:spcAft>
              <a:buClr>
                <a:srgbClr val="0B5394"/>
              </a:buClr>
              <a:buSzPts val="1200"/>
              <a:buFont typeface="Mada"/>
              <a:buChar char="●"/>
            </a:pPr>
            <a:r>
              <a:rPr lang="en-GB" sz="1200">
                <a:solidFill>
                  <a:srgbClr val="0B5394"/>
                </a:solidFill>
                <a:latin typeface="Mada"/>
                <a:ea typeface="Mada"/>
                <a:cs typeface="Mada"/>
                <a:sym typeface="Mada"/>
              </a:rPr>
              <a:t>headache , palpitation, sweating, anxiety, chest and abdominal pain, pallor, dilated pupils, and tachycardia are prominent features.</a:t>
            </a:r>
            <a:endParaRPr sz="1200">
              <a:solidFill>
                <a:srgbClr val="0B5394"/>
              </a:solidFill>
              <a:latin typeface="Mada"/>
              <a:ea typeface="Mada"/>
              <a:cs typeface="Mada"/>
              <a:sym typeface="Mada"/>
            </a:endParaRPr>
          </a:p>
        </p:txBody>
      </p:sp>
      <p:grpSp>
        <p:nvGrpSpPr>
          <p:cNvPr id="854" name="Google Shape;854;p19"/>
          <p:cNvGrpSpPr/>
          <p:nvPr/>
        </p:nvGrpSpPr>
        <p:grpSpPr>
          <a:xfrm>
            <a:off x="2911321" y="2908740"/>
            <a:ext cx="774817" cy="803966"/>
            <a:chOff x="805100" y="1550075"/>
            <a:chExt cx="593775" cy="606950"/>
          </a:xfrm>
        </p:grpSpPr>
        <p:sp>
          <p:nvSpPr>
            <p:cNvPr id="855" name="Google Shape;855;p19"/>
            <p:cNvSpPr/>
            <p:nvPr/>
          </p:nvSpPr>
          <p:spPr>
            <a:xfrm>
              <a:off x="805100" y="1550075"/>
              <a:ext cx="585625" cy="513275"/>
            </a:xfrm>
            <a:custGeom>
              <a:rect b="b" l="l" r="r" t="t"/>
              <a:pathLst>
                <a:path extrusionOk="0" h="20531" w="23425">
                  <a:moveTo>
                    <a:pt x="13791" y="1"/>
                  </a:moveTo>
                  <a:cubicBezTo>
                    <a:pt x="13453" y="1"/>
                    <a:pt x="13120" y="80"/>
                    <a:pt x="12851" y="296"/>
                  </a:cubicBezTo>
                  <a:cubicBezTo>
                    <a:pt x="12433" y="637"/>
                    <a:pt x="12310" y="1410"/>
                    <a:pt x="12729" y="1751"/>
                  </a:cubicBezTo>
                  <a:cubicBezTo>
                    <a:pt x="11084" y="1328"/>
                    <a:pt x="9411" y="967"/>
                    <a:pt x="7726" y="967"/>
                  </a:cubicBezTo>
                  <a:cubicBezTo>
                    <a:pt x="7616" y="967"/>
                    <a:pt x="7506" y="969"/>
                    <a:pt x="7396" y="972"/>
                  </a:cubicBezTo>
                  <a:cubicBezTo>
                    <a:pt x="5592" y="1024"/>
                    <a:pt x="3763" y="1545"/>
                    <a:pt x="2346" y="2731"/>
                  </a:cubicBezTo>
                  <a:cubicBezTo>
                    <a:pt x="928" y="3916"/>
                    <a:pt x="1" y="5835"/>
                    <a:pt x="201" y="7742"/>
                  </a:cubicBezTo>
                  <a:cubicBezTo>
                    <a:pt x="284" y="8553"/>
                    <a:pt x="600" y="9378"/>
                    <a:pt x="1205" y="9887"/>
                  </a:cubicBezTo>
                  <a:cubicBezTo>
                    <a:pt x="1533" y="10158"/>
                    <a:pt x="1957" y="10311"/>
                    <a:pt x="2371" y="10311"/>
                  </a:cubicBezTo>
                  <a:cubicBezTo>
                    <a:pt x="2686" y="10311"/>
                    <a:pt x="2994" y="10223"/>
                    <a:pt x="3248" y="10031"/>
                  </a:cubicBezTo>
                  <a:lnTo>
                    <a:pt x="3248" y="10031"/>
                  </a:lnTo>
                  <a:cubicBezTo>
                    <a:pt x="2728" y="10512"/>
                    <a:pt x="2703" y="11511"/>
                    <a:pt x="3234" y="12000"/>
                  </a:cubicBezTo>
                  <a:cubicBezTo>
                    <a:pt x="3450" y="12199"/>
                    <a:pt x="3703" y="12281"/>
                    <a:pt x="3961" y="12281"/>
                  </a:cubicBezTo>
                  <a:cubicBezTo>
                    <a:pt x="4218" y="12281"/>
                    <a:pt x="4481" y="12199"/>
                    <a:pt x="4716" y="12070"/>
                  </a:cubicBezTo>
                  <a:cubicBezTo>
                    <a:pt x="5127" y="11841"/>
                    <a:pt x="5419" y="11747"/>
                    <a:pt x="5874" y="11747"/>
                  </a:cubicBezTo>
                  <a:cubicBezTo>
                    <a:pt x="5904" y="11747"/>
                    <a:pt x="5934" y="11748"/>
                    <a:pt x="5966" y="11748"/>
                  </a:cubicBezTo>
                  <a:cubicBezTo>
                    <a:pt x="7196" y="11774"/>
                    <a:pt x="8362" y="12341"/>
                    <a:pt x="9334" y="13101"/>
                  </a:cubicBezTo>
                  <a:cubicBezTo>
                    <a:pt x="10552" y="14048"/>
                    <a:pt x="11537" y="15285"/>
                    <a:pt x="12619" y="16393"/>
                  </a:cubicBezTo>
                  <a:cubicBezTo>
                    <a:pt x="13818" y="17616"/>
                    <a:pt x="15151" y="18692"/>
                    <a:pt x="16594" y="19607"/>
                  </a:cubicBezTo>
                  <a:cubicBezTo>
                    <a:pt x="17189" y="19979"/>
                    <a:pt x="17116" y="20530"/>
                    <a:pt x="17869" y="20530"/>
                  </a:cubicBezTo>
                  <a:cubicBezTo>
                    <a:pt x="17898" y="20530"/>
                    <a:pt x="17928" y="20530"/>
                    <a:pt x="17959" y="20528"/>
                  </a:cubicBezTo>
                  <a:cubicBezTo>
                    <a:pt x="18700" y="20476"/>
                    <a:pt x="19415" y="20232"/>
                    <a:pt x="20040" y="19819"/>
                  </a:cubicBezTo>
                  <a:cubicBezTo>
                    <a:pt x="21244" y="19027"/>
                    <a:pt x="22056" y="17700"/>
                    <a:pt x="22436" y="16347"/>
                  </a:cubicBezTo>
                  <a:cubicBezTo>
                    <a:pt x="22861" y="14827"/>
                    <a:pt x="22977" y="13146"/>
                    <a:pt x="22938" y="11574"/>
                  </a:cubicBezTo>
                  <a:cubicBezTo>
                    <a:pt x="22919" y="10776"/>
                    <a:pt x="22829" y="9983"/>
                    <a:pt x="22674" y="9204"/>
                  </a:cubicBezTo>
                  <a:cubicBezTo>
                    <a:pt x="22623" y="8953"/>
                    <a:pt x="22288" y="7169"/>
                    <a:pt x="22030" y="7136"/>
                  </a:cubicBezTo>
                  <a:lnTo>
                    <a:pt x="22030" y="7136"/>
                  </a:lnTo>
                  <a:cubicBezTo>
                    <a:pt x="22065" y="7141"/>
                    <a:pt x="22100" y="7143"/>
                    <a:pt x="22135" y="7143"/>
                  </a:cubicBezTo>
                  <a:cubicBezTo>
                    <a:pt x="22870" y="7143"/>
                    <a:pt x="23424" y="6186"/>
                    <a:pt x="23203" y="5417"/>
                  </a:cubicBezTo>
                  <a:cubicBezTo>
                    <a:pt x="22977" y="4611"/>
                    <a:pt x="22172" y="4115"/>
                    <a:pt x="21386" y="4038"/>
                  </a:cubicBezTo>
                  <a:cubicBezTo>
                    <a:pt x="21289" y="4029"/>
                    <a:pt x="21193" y="4024"/>
                    <a:pt x="21096" y="4024"/>
                  </a:cubicBezTo>
                  <a:cubicBezTo>
                    <a:pt x="20409" y="4024"/>
                    <a:pt x="19729" y="4249"/>
                    <a:pt x="19074" y="4470"/>
                  </a:cubicBezTo>
                  <a:cubicBezTo>
                    <a:pt x="17901" y="2557"/>
                    <a:pt x="16471" y="540"/>
                    <a:pt x="14378" y="70"/>
                  </a:cubicBezTo>
                  <a:cubicBezTo>
                    <a:pt x="14188" y="28"/>
                    <a:pt x="13989" y="1"/>
                    <a:pt x="13791" y="1"/>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19"/>
            <p:cNvSpPr/>
            <p:nvPr/>
          </p:nvSpPr>
          <p:spPr>
            <a:xfrm>
              <a:off x="905600" y="1644700"/>
              <a:ext cx="445750" cy="512325"/>
            </a:xfrm>
            <a:custGeom>
              <a:rect b="b" l="l" r="r" t="t"/>
              <a:pathLst>
                <a:path extrusionOk="0" h="20493" w="17830">
                  <a:moveTo>
                    <a:pt x="9726" y="0"/>
                  </a:moveTo>
                  <a:cubicBezTo>
                    <a:pt x="5029" y="0"/>
                    <a:pt x="641" y="3125"/>
                    <a:pt x="194" y="8331"/>
                  </a:cubicBezTo>
                  <a:cubicBezTo>
                    <a:pt x="71" y="9761"/>
                    <a:pt x="0" y="11500"/>
                    <a:pt x="174" y="13207"/>
                  </a:cubicBezTo>
                  <a:cubicBezTo>
                    <a:pt x="419" y="15558"/>
                    <a:pt x="1134" y="17857"/>
                    <a:pt x="2822" y="19216"/>
                  </a:cubicBezTo>
                  <a:cubicBezTo>
                    <a:pt x="3932" y="20103"/>
                    <a:pt x="5364" y="20493"/>
                    <a:pt x="6770" y="20493"/>
                  </a:cubicBezTo>
                  <a:cubicBezTo>
                    <a:pt x="6815" y="20493"/>
                    <a:pt x="6860" y="20493"/>
                    <a:pt x="6905" y="20492"/>
                  </a:cubicBezTo>
                  <a:cubicBezTo>
                    <a:pt x="8355" y="20466"/>
                    <a:pt x="9772" y="20054"/>
                    <a:pt x="11118" y="19513"/>
                  </a:cubicBezTo>
                  <a:cubicBezTo>
                    <a:pt x="12567" y="18927"/>
                    <a:pt x="13733" y="18005"/>
                    <a:pt x="14822" y="16865"/>
                  </a:cubicBezTo>
                  <a:cubicBezTo>
                    <a:pt x="16870" y="14707"/>
                    <a:pt x="17720" y="11680"/>
                    <a:pt x="17785" y="8665"/>
                  </a:cubicBezTo>
                  <a:cubicBezTo>
                    <a:pt x="17830" y="6598"/>
                    <a:pt x="17617" y="4395"/>
                    <a:pt x="16381" y="2765"/>
                  </a:cubicBezTo>
                  <a:cubicBezTo>
                    <a:pt x="15344" y="1406"/>
                    <a:pt x="13720" y="640"/>
                    <a:pt x="12084" y="266"/>
                  </a:cubicBezTo>
                  <a:cubicBezTo>
                    <a:pt x="11301" y="87"/>
                    <a:pt x="10509" y="0"/>
                    <a:pt x="972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9"/>
            <p:cNvSpPr/>
            <p:nvPr/>
          </p:nvSpPr>
          <p:spPr>
            <a:xfrm>
              <a:off x="1070575" y="1790375"/>
              <a:ext cx="72400" cy="51500"/>
            </a:xfrm>
            <a:custGeom>
              <a:rect b="b" l="l" r="r" t="t"/>
              <a:pathLst>
                <a:path extrusionOk="0" h="2060" w="2896">
                  <a:moveTo>
                    <a:pt x="512" y="1"/>
                  </a:moveTo>
                  <a:cubicBezTo>
                    <a:pt x="253" y="1"/>
                    <a:pt x="0" y="269"/>
                    <a:pt x="165" y="571"/>
                  </a:cubicBezTo>
                  <a:cubicBezTo>
                    <a:pt x="654" y="1363"/>
                    <a:pt x="1459" y="1904"/>
                    <a:pt x="2380" y="2046"/>
                  </a:cubicBezTo>
                  <a:cubicBezTo>
                    <a:pt x="2415" y="2055"/>
                    <a:pt x="2449" y="2059"/>
                    <a:pt x="2483" y="2059"/>
                  </a:cubicBezTo>
                  <a:cubicBezTo>
                    <a:pt x="2551" y="2059"/>
                    <a:pt x="2617" y="2042"/>
                    <a:pt x="2677" y="2008"/>
                  </a:cubicBezTo>
                  <a:cubicBezTo>
                    <a:pt x="2761" y="1956"/>
                    <a:pt x="2825" y="1879"/>
                    <a:pt x="2851" y="1782"/>
                  </a:cubicBezTo>
                  <a:cubicBezTo>
                    <a:pt x="2896" y="1608"/>
                    <a:pt x="2799" y="1344"/>
                    <a:pt x="2587" y="1318"/>
                  </a:cubicBezTo>
                  <a:cubicBezTo>
                    <a:pt x="2393" y="1286"/>
                    <a:pt x="2200" y="1241"/>
                    <a:pt x="2013" y="1170"/>
                  </a:cubicBezTo>
                  <a:cubicBezTo>
                    <a:pt x="1994" y="1164"/>
                    <a:pt x="1968" y="1157"/>
                    <a:pt x="1942" y="1144"/>
                  </a:cubicBezTo>
                  <a:cubicBezTo>
                    <a:pt x="1904" y="1125"/>
                    <a:pt x="1859" y="1106"/>
                    <a:pt x="1814" y="1086"/>
                  </a:cubicBezTo>
                  <a:cubicBezTo>
                    <a:pt x="1723" y="1041"/>
                    <a:pt x="1633" y="990"/>
                    <a:pt x="1550" y="932"/>
                  </a:cubicBezTo>
                  <a:cubicBezTo>
                    <a:pt x="1511" y="906"/>
                    <a:pt x="1472" y="880"/>
                    <a:pt x="1440" y="855"/>
                  </a:cubicBezTo>
                  <a:lnTo>
                    <a:pt x="1395" y="822"/>
                  </a:lnTo>
                  <a:cubicBezTo>
                    <a:pt x="1389" y="822"/>
                    <a:pt x="1382" y="809"/>
                    <a:pt x="1369" y="803"/>
                  </a:cubicBezTo>
                  <a:cubicBezTo>
                    <a:pt x="1298" y="739"/>
                    <a:pt x="1227" y="674"/>
                    <a:pt x="1157" y="610"/>
                  </a:cubicBezTo>
                  <a:cubicBezTo>
                    <a:pt x="1086" y="539"/>
                    <a:pt x="1021" y="462"/>
                    <a:pt x="963" y="384"/>
                  </a:cubicBezTo>
                  <a:lnTo>
                    <a:pt x="918" y="326"/>
                  </a:lnTo>
                  <a:cubicBezTo>
                    <a:pt x="886" y="281"/>
                    <a:pt x="854" y="230"/>
                    <a:pt x="828" y="185"/>
                  </a:cubicBezTo>
                  <a:cubicBezTo>
                    <a:pt x="746" y="55"/>
                    <a:pt x="628" y="1"/>
                    <a:pt x="512" y="1"/>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19"/>
            <p:cNvSpPr/>
            <p:nvPr/>
          </p:nvSpPr>
          <p:spPr>
            <a:xfrm>
              <a:off x="979350" y="1800125"/>
              <a:ext cx="350" cy="350"/>
            </a:xfrm>
            <a:custGeom>
              <a:rect b="b" l="l" r="r" t="t"/>
              <a:pathLst>
                <a:path extrusionOk="0" h="14" w="14">
                  <a:moveTo>
                    <a:pt x="13" y="1"/>
                  </a:moveTo>
                  <a:lnTo>
                    <a:pt x="0" y="14"/>
                  </a:lnTo>
                  <a:lnTo>
                    <a:pt x="0" y="14"/>
                  </a:lnTo>
                  <a:cubicBezTo>
                    <a:pt x="7" y="7"/>
                    <a:pt x="7" y="7"/>
                    <a:pt x="13" y="1"/>
                  </a:cubicBezTo>
                  <a:close/>
                </a:path>
              </a:pathLst>
            </a:custGeom>
            <a:solidFill>
              <a:srgbClr val="4A1D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9"/>
            <p:cNvSpPr/>
            <p:nvPr/>
          </p:nvSpPr>
          <p:spPr>
            <a:xfrm>
              <a:off x="937000" y="1793350"/>
              <a:ext cx="63300" cy="45500"/>
            </a:xfrm>
            <a:custGeom>
              <a:rect b="b" l="l" r="r" t="t"/>
              <a:pathLst>
                <a:path extrusionOk="0" h="1820" w="2532">
                  <a:moveTo>
                    <a:pt x="2104" y="0"/>
                  </a:moveTo>
                  <a:cubicBezTo>
                    <a:pt x="1969" y="0"/>
                    <a:pt x="1839" y="66"/>
                    <a:pt x="1765" y="188"/>
                  </a:cubicBezTo>
                  <a:cubicBezTo>
                    <a:pt x="1746" y="214"/>
                    <a:pt x="1720" y="246"/>
                    <a:pt x="1701" y="272"/>
                  </a:cubicBezTo>
                  <a:cubicBezTo>
                    <a:pt x="1708" y="265"/>
                    <a:pt x="1715" y="260"/>
                    <a:pt x="1716" y="260"/>
                  </a:cubicBezTo>
                  <a:cubicBezTo>
                    <a:pt x="1716" y="260"/>
                    <a:pt x="1712" y="263"/>
                    <a:pt x="1701" y="272"/>
                  </a:cubicBezTo>
                  <a:lnTo>
                    <a:pt x="1701" y="285"/>
                  </a:lnTo>
                  <a:cubicBezTo>
                    <a:pt x="1694" y="285"/>
                    <a:pt x="1694" y="285"/>
                    <a:pt x="1694" y="291"/>
                  </a:cubicBezTo>
                  <a:cubicBezTo>
                    <a:pt x="1694" y="285"/>
                    <a:pt x="1694" y="285"/>
                    <a:pt x="1694" y="285"/>
                  </a:cubicBezTo>
                  <a:cubicBezTo>
                    <a:pt x="1688" y="298"/>
                    <a:pt x="1675" y="310"/>
                    <a:pt x="1662" y="323"/>
                  </a:cubicBezTo>
                  <a:cubicBezTo>
                    <a:pt x="1611" y="388"/>
                    <a:pt x="1553" y="446"/>
                    <a:pt x="1495" y="504"/>
                  </a:cubicBezTo>
                  <a:cubicBezTo>
                    <a:pt x="1463" y="536"/>
                    <a:pt x="1430" y="562"/>
                    <a:pt x="1405" y="587"/>
                  </a:cubicBezTo>
                  <a:lnTo>
                    <a:pt x="1353" y="626"/>
                  </a:lnTo>
                  <a:lnTo>
                    <a:pt x="1340" y="639"/>
                  </a:lnTo>
                  <a:lnTo>
                    <a:pt x="1308" y="665"/>
                  </a:lnTo>
                  <a:lnTo>
                    <a:pt x="1263" y="697"/>
                  </a:lnTo>
                  <a:cubicBezTo>
                    <a:pt x="1231" y="723"/>
                    <a:pt x="1192" y="742"/>
                    <a:pt x="1153" y="768"/>
                  </a:cubicBezTo>
                  <a:cubicBezTo>
                    <a:pt x="1089" y="806"/>
                    <a:pt x="1018" y="845"/>
                    <a:pt x="947" y="884"/>
                  </a:cubicBezTo>
                  <a:cubicBezTo>
                    <a:pt x="921" y="890"/>
                    <a:pt x="896" y="909"/>
                    <a:pt x="870" y="922"/>
                  </a:cubicBezTo>
                  <a:cubicBezTo>
                    <a:pt x="863" y="922"/>
                    <a:pt x="857" y="922"/>
                    <a:pt x="851" y="929"/>
                  </a:cubicBezTo>
                  <a:lnTo>
                    <a:pt x="786" y="948"/>
                  </a:lnTo>
                  <a:cubicBezTo>
                    <a:pt x="625" y="1006"/>
                    <a:pt x="458" y="1051"/>
                    <a:pt x="290" y="1077"/>
                  </a:cubicBezTo>
                  <a:cubicBezTo>
                    <a:pt x="194" y="1103"/>
                    <a:pt x="116" y="1167"/>
                    <a:pt x="65" y="1251"/>
                  </a:cubicBezTo>
                  <a:cubicBezTo>
                    <a:pt x="13" y="1341"/>
                    <a:pt x="0" y="1444"/>
                    <a:pt x="26" y="1547"/>
                  </a:cubicBezTo>
                  <a:cubicBezTo>
                    <a:pt x="52" y="1644"/>
                    <a:pt x="116" y="1721"/>
                    <a:pt x="200" y="1773"/>
                  </a:cubicBezTo>
                  <a:cubicBezTo>
                    <a:pt x="263" y="1804"/>
                    <a:pt x="333" y="1820"/>
                    <a:pt x="404" y="1820"/>
                  </a:cubicBezTo>
                  <a:cubicBezTo>
                    <a:pt x="434" y="1820"/>
                    <a:pt x="465" y="1817"/>
                    <a:pt x="496" y="1811"/>
                  </a:cubicBezTo>
                  <a:cubicBezTo>
                    <a:pt x="1282" y="1682"/>
                    <a:pt x="1984" y="1232"/>
                    <a:pt x="2429" y="568"/>
                  </a:cubicBezTo>
                  <a:cubicBezTo>
                    <a:pt x="2532" y="388"/>
                    <a:pt x="2467" y="156"/>
                    <a:pt x="2293" y="46"/>
                  </a:cubicBezTo>
                  <a:cubicBezTo>
                    <a:pt x="2233" y="15"/>
                    <a:pt x="2168" y="0"/>
                    <a:pt x="2104" y="0"/>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9"/>
            <p:cNvSpPr/>
            <p:nvPr/>
          </p:nvSpPr>
          <p:spPr>
            <a:xfrm>
              <a:off x="1007050" y="1899275"/>
              <a:ext cx="30775" cy="53375"/>
            </a:xfrm>
            <a:custGeom>
              <a:rect b="b" l="l" r="r" t="t"/>
              <a:pathLst>
                <a:path extrusionOk="0" h="2135" w="1231">
                  <a:moveTo>
                    <a:pt x="767" y="0"/>
                  </a:moveTo>
                  <a:cubicBezTo>
                    <a:pt x="738" y="0"/>
                    <a:pt x="709" y="13"/>
                    <a:pt x="683" y="41"/>
                  </a:cubicBezTo>
                  <a:cubicBezTo>
                    <a:pt x="335" y="428"/>
                    <a:pt x="0" y="911"/>
                    <a:pt x="103" y="1465"/>
                  </a:cubicBezTo>
                  <a:cubicBezTo>
                    <a:pt x="181" y="1841"/>
                    <a:pt x="510" y="2135"/>
                    <a:pt x="876" y="2135"/>
                  </a:cubicBezTo>
                  <a:cubicBezTo>
                    <a:pt x="967" y="2135"/>
                    <a:pt x="1061" y="2117"/>
                    <a:pt x="1153" y="2077"/>
                  </a:cubicBezTo>
                  <a:cubicBezTo>
                    <a:pt x="1211" y="2038"/>
                    <a:pt x="1231" y="1961"/>
                    <a:pt x="1198" y="1903"/>
                  </a:cubicBezTo>
                  <a:cubicBezTo>
                    <a:pt x="1172" y="1864"/>
                    <a:pt x="1129" y="1842"/>
                    <a:pt x="1085" y="1842"/>
                  </a:cubicBezTo>
                  <a:cubicBezTo>
                    <a:pt x="1064" y="1842"/>
                    <a:pt x="1043" y="1847"/>
                    <a:pt x="1024" y="1858"/>
                  </a:cubicBezTo>
                  <a:cubicBezTo>
                    <a:pt x="975" y="1874"/>
                    <a:pt x="924" y="1882"/>
                    <a:pt x="874" y="1882"/>
                  </a:cubicBezTo>
                  <a:cubicBezTo>
                    <a:pt x="767" y="1882"/>
                    <a:pt x="663" y="1846"/>
                    <a:pt x="580" y="1780"/>
                  </a:cubicBezTo>
                  <a:cubicBezTo>
                    <a:pt x="432" y="1664"/>
                    <a:pt x="348" y="1497"/>
                    <a:pt x="342" y="1317"/>
                  </a:cubicBezTo>
                  <a:cubicBezTo>
                    <a:pt x="316" y="885"/>
                    <a:pt x="593" y="524"/>
                    <a:pt x="863" y="222"/>
                  </a:cubicBezTo>
                  <a:cubicBezTo>
                    <a:pt x="947" y="128"/>
                    <a:pt x="861" y="0"/>
                    <a:pt x="767" y="0"/>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9"/>
            <p:cNvSpPr/>
            <p:nvPr/>
          </p:nvSpPr>
          <p:spPr>
            <a:xfrm>
              <a:off x="1074925" y="1896225"/>
              <a:ext cx="50675" cy="22825"/>
            </a:xfrm>
            <a:custGeom>
              <a:rect b="b" l="l" r="r" t="t"/>
              <a:pathLst>
                <a:path extrusionOk="0" h="913" w="2027">
                  <a:moveTo>
                    <a:pt x="177" y="0"/>
                  </a:moveTo>
                  <a:cubicBezTo>
                    <a:pt x="71" y="0"/>
                    <a:pt x="0" y="165"/>
                    <a:pt x="113" y="241"/>
                  </a:cubicBezTo>
                  <a:cubicBezTo>
                    <a:pt x="641" y="582"/>
                    <a:pt x="1234" y="807"/>
                    <a:pt x="1852" y="910"/>
                  </a:cubicBezTo>
                  <a:cubicBezTo>
                    <a:pt x="1861" y="912"/>
                    <a:pt x="1870" y="913"/>
                    <a:pt x="1879" y="913"/>
                  </a:cubicBezTo>
                  <a:cubicBezTo>
                    <a:pt x="1939" y="913"/>
                    <a:pt x="1991" y="876"/>
                    <a:pt x="2013" y="820"/>
                  </a:cubicBezTo>
                  <a:cubicBezTo>
                    <a:pt x="2026" y="749"/>
                    <a:pt x="1987" y="685"/>
                    <a:pt x="1923" y="666"/>
                  </a:cubicBezTo>
                  <a:cubicBezTo>
                    <a:pt x="1324" y="569"/>
                    <a:pt x="751" y="350"/>
                    <a:pt x="242" y="22"/>
                  </a:cubicBezTo>
                  <a:cubicBezTo>
                    <a:pt x="220" y="7"/>
                    <a:pt x="197" y="0"/>
                    <a:pt x="177" y="0"/>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19"/>
            <p:cNvSpPr/>
            <p:nvPr/>
          </p:nvSpPr>
          <p:spPr>
            <a:xfrm>
              <a:off x="949400" y="1893800"/>
              <a:ext cx="45600" cy="25050"/>
            </a:xfrm>
            <a:custGeom>
              <a:rect b="b" l="l" r="r" t="t"/>
              <a:pathLst>
                <a:path extrusionOk="0" h="1002" w="1824">
                  <a:moveTo>
                    <a:pt x="1643" y="0"/>
                  </a:moveTo>
                  <a:cubicBezTo>
                    <a:pt x="1615" y="0"/>
                    <a:pt x="1585" y="13"/>
                    <a:pt x="1559" y="41"/>
                  </a:cubicBezTo>
                  <a:cubicBezTo>
                    <a:pt x="1179" y="434"/>
                    <a:pt x="670" y="685"/>
                    <a:pt x="129" y="743"/>
                  </a:cubicBezTo>
                  <a:cubicBezTo>
                    <a:pt x="58" y="750"/>
                    <a:pt x="0" y="801"/>
                    <a:pt x="0" y="872"/>
                  </a:cubicBezTo>
                  <a:cubicBezTo>
                    <a:pt x="0" y="943"/>
                    <a:pt x="58" y="1001"/>
                    <a:pt x="129" y="1001"/>
                  </a:cubicBezTo>
                  <a:cubicBezTo>
                    <a:pt x="741" y="937"/>
                    <a:pt x="1308" y="660"/>
                    <a:pt x="1739" y="222"/>
                  </a:cubicBezTo>
                  <a:cubicBezTo>
                    <a:pt x="1823" y="128"/>
                    <a:pt x="1737" y="0"/>
                    <a:pt x="1643" y="0"/>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19"/>
            <p:cNvSpPr/>
            <p:nvPr/>
          </p:nvSpPr>
          <p:spPr>
            <a:xfrm>
              <a:off x="1049550" y="1966900"/>
              <a:ext cx="68800" cy="58775"/>
            </a:xfrm>
            <a:custGeom>
              <a:rect b="b" l="l" r="r" t="t"/>
              <a:pathLst>
                <a:path extrusionOk="0" h="2351" w="2752">
                  <a:moveTo>
                    <a:pt x="1332" y="0"/>
                  </a:moveTo>
                  <a:cubicBezTo>
                    <a:pt x="1262" y="0"/>
                    <a:pt x="1192" y="5"/>
                    <a:pt x="1122" y="16"/>
                  </a:cubicBezTo>
                  <a:cubicBezTo>
                    <a:pt x="819" y="67"/>
                    <a:pt x="555" y="228"/>
                    <a:pt x="362" y="467"/>
                  </a:cubicBezTo>
                  <a:cubicBezTo>
                    <a:pt x="78" y="821"/>
                    <a:pt x="1" y="1285"/>
                    <a:pt x="201" y="1671"/>
                  </a:cubicBezTo>
                  <a:cubicBezTo>
                    <a:pt x="394" y="2040"/>
                    <a:pt x="885" y="2351"/>
                    <a:pt x="1385" y="2351"/>
                  </a:cubicBezTo>
                  <a:cubicBezTo>
                    <a:pt x="1434" y="2351"/>
                    <a:pt x="1484" y="2348"/>
                    <a:pt x="1534" y="2341"/>
                  </a:cubicBezTo>
                  <a:cubicBezTo>
                    <a:pt x="2068" y="2270"/>
                    <a:pt x="2526" y="1839"/>
                    <a:pt x="2629" y="1427"/>
                  </a:cubicBezTo>
                  <a:cubicBezTo>
                    <a:pt x="2751" y="956"/>
                    <a:pt x="2494" y="441"/>
                    <a:pt x="2004" y="177"/>
                  </a:cubicBezTo>
                  <a:cubicBezTo>
                    <a:pt x="1796" y="58"/>
                    <a:pt x="1565" y="0"/>
                    <a:pt x="1332" y="0"/>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19"/>
            <p:cNvSpPr/>
            <p:nvPr/>
          </p:nvSpPr>
          <p:spPr>
            <a:xfrm>
              <a:off x="944108" y="1836450"/>
              <a:ext cx="56190" cy="58772"/>
            </a:xfrm>
            <a:custGeom>
              <a:rect b="b" l="l" r="r" t="t"/>
              <a:pathLst>
                <a:path extrusionOk="0" h="1708" w="2010">
                  <a:moveTo>
                    <a:pt x="1064" y="0"/>
                  </a:moveTo>
                  <a:cubicBezTo>
                    <a:pt x="988" y="0"/>
                    <a:pt x="912" y="9"/>
                    <a:pt x="838" y="26"/>
                  </a:cubicBezTo>
                  <a:cubicBezTo>
                    <a:pt x="573" y="84"/>
                    <a:pt x="342" y="238"/>
                    <a:pt x="193" y="464"/>
                  </a:cubicBezTo>
                  <a:cubicBezTo>
                    <a:pt x="39" y="689"/>
                    <a:pt x="0" y="979"/>
                    <a:pt x="90" y="1243"/>
                  </a:cubicBezTo>
                  <a:cubicBezTo>
                    <a:pt x="142" y="1398"/>
                    <a:pt x="251" y="1533"/>
                    <a:pt x="393" y="1623"/>
                  </a:cubicBezTo>
                  <a:cubicBezTo>
                    <a:pt x="493" y="1676"/>
                    <a:pt x="610" y="1708"/>
                    <a:pt x="728" y="1708"/>
                  </a:cubicBezTo>
                  <a:cubicBezTo>
                    <a:pt x="739" y="1708"/>
                    <a:pt x="749" y="1708"/>
                    <a:pt x="760" y="1707"/>
                  </a:cubicBezTo>
                  <a:cubicBezTo>
                    <a:pt x="818" y="1707"/>
                    <a:pt x="870" y="1701"/>
                    <a:pt x="921" y="1688"/>
                  </a:cubicBezTo>
                  <a:cubicBezTo>
                    <a:pt x="1076" y="1681"/>
                    <a:pt x="1224" y="1617"/>
                    <a:pt x="1340" y="1507"/>
                  </a:cubicBezTo>
                  <a:cubicBezTo>
                    <a:pt x="1443" y="1391"/>
                    <a:pt x="1495" y="1230"/>
                    <a:pt x="1475" y="1069"/>
                  </a:cubicBezTo>
                  <a:cubicBezTo>
                    <a:pt x="1462" y="934"/>
                    <a:pt x="1404" y="812"/>
                    <a:pt x="1314" y="715"/>
                  </a:cubicBezTo>
                  <a:cubicBezTo>
                    <a:pt x="1233" y="638"/>
                    <a:pt x="1126" y="597"/>
                    <a:pt x="1019" y="597"/>
                  </a:cubicBezTo>
                  <a:cubicBezTo>
                    <a:pt x="982" y="597"/>
                    <a:pt x="945" y="602"/>
                    <a:pt x="908" y="612"/>
                  </a:cubicBezTo>
                  <a:cubicBezTo>
                    <a:pt x="747" y="664"/>
                    <a:pt x="644" y="825"/>
                    <a:pt x="664" y="992"/>
                  </a:cubicBezTo>
                  <a:cubicBezTo>
                    <a:pt x="677" y="1063"/>
                    <a:pt x="715" y="1127"/>
                    <a:pt x="780" y="1172"/>
                  </a:cubicBezTo>
                  <a:cubicBezTo>
                    <a:pt x="815" y="1196"/>
                    <a:pt x="855" y="1207"/>
                    <a:pt x="897" y="1207"/>
                  </a:cubicBezTo>
                  <a:cubicBezTo>
                    <a:pt x="946" y="1207"/>
                    <a:pt x="995" y="1191"/>
                    <a:pt x="1037" y="1159"/>
                  </a:cubicBezTo>
                  <a:cubicBezTo>
                    <a:pt x="1089" y="1114"/>
                    <a:pt x="1095" y="1031"/>
                    <a:pt x="1050" y="979"/>
                  </a:cubicBezTo>
                  <a:cubicBezTo>
                    <a:pt x="1027" y="951"/>
                    <a:pt x="993" y="933"/>
                    <a:pt x="956" y="933"/>
                  </a:cubicBezTo>
                  <a:cubicBezTo>
                    <a:pt x="942" y="933"/>
                    <a:pt x="929" y="935"/>
                    <a:pt x="915" y="940"/>
                  </a:cubicBezTo>
                  <a:cubicBezTo>
                    <a:pt x="921" y="902"/>
                    <a:pt x="947" y="870"/>
                    <a:pt x="979" y="863"/>
                  </a:cubicBezTo>
                  <a:cubicBezTo>
                    <a:pt x="994" y="858"/>
                    <a:pt x="1010" y="856"/>
                    <a:pt x="1024" y="856"/>
                  </a:cubicBezTo>
                  <a:cubicBezTo>
                    <a:pt x="1066" y="856"/>
                    <a:pt x="1105" y="875"/>
                    <a:pt x="1134" y="908"/>
                  </a:cubicBezTo>
                  <a:cubicBezTo>
                    <a:pt x="1185" y="960"/>
                    <a:pt x="1218" y="1024"/>
                    <a:pt x="1218" y="1095"/>
                  </a:cubicBezTo>
                  <a:cubicBezTo>
                    <a:pt x="1230" y="1185"/>
                    <a:pt x="1211" y="1269"/>
                    <a:pt x="1153" y="1340"/>
                  </a:cubicBezTo>
                  <a:cubicBezTo>
                    <a:pt x="1082" y="1404"/>
                    <a:pt x="986" y="1436"/>
                    <a:pt x="889" y="1443"/>
                  </a:cubicBezTo>
                  <a:cubicBezTo>
                    <a:pt x="853" y="1451"/>
                    <a:pt x="815" y="1454"/>
                    <a:pt x="778" y="1454"/>
                  </a:cubicBezTo>
                  <a:cubicBezTo>
                    <a:pt x="691" y="1454"/>
                    <a:pt x="603" y="1434"/>
                    <a:pt x="522" y="1398"/>
                  </a:cubicBezTo>
                  <a:cubicBezTo>
                    <a:pt x="432" y="1340"/>
                    <a:pt x="367" y="1256"/>
                    <a:pt x="335" y="1153"/>
                  </a:cubicBezTo>
                  <a:cubicBezTo>
                    <a:pt x="271" y="966"/>
                    <a:pt x="303" y="760"/>
                    <a:pt x="412" y="599"/>
                  </a:cubicBezTo>
                  <a:cubicBezTo>
                    <a:pt x="528" y="432"/>
                    <a:pt x="702" y="316"/>
                    <a:pt x="896" y="277"/>
                  </a:cubicBezTo>
                  <a:cubicBezTo>
                    <a:pt x="955" y="262"/>
                    <a:pt x="1016" y="255"/>
                    <a:pt x="1076" y="255"/>
                  </a:cubicBezTo>
                  <a:cubicBezTo>
                    <a:pt x="1224" y="255"/>
                    <a:pt x="1371" y="299"/>
                    <a:pt x="1495" y="387"/>
                  </a:cubicBezTo>
                  <a:cubicBezTo>
                    <a:pt x="1656" y="502"/>
                    <a:pt x="1746" y="702"/>
                    <a:pt x="1726" y="902"/>
                  </a:cubicBezTo>
                  <a:cubicBezTo>
                    <a:pt x="1712" y="995"/>
                    <a:pt x="1784" y="1048"/>
                    <a:pt x="1854" y="1048"/>
                  </a:cubicBezTo>
                  <a:cubicBezTo>
                    <a:pt x="1911" y="1048"/>
                    <a:pt x="1966" y="1015"/>
                    <a:pt x="1978" y="940"/>
                  </a:cubicBezTo>
                  <a:cubicBezTo>
                    <a:pt x="2010" y="644"/>
                    <a:pt x="1881" y="354"/>
                    <a:pt x="1643" y="180"/>
                  </a:cubicBezTo>
                  <a:cubicBezTo>
                    <a:pt x="1473" y="63"/>
                    <a:pt x="1269" y="0"/>
                    <a:pt x="10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19"/>
            <p:cNvSpPr/>
            <p:nvPr/>
          </p:nvSpPr>
          <p:spPr>
            <a:xfrm>
              <a:off x="1079665" y="1843302"/>
              <a:ext cx="63321" cy="51488"/>
            </a:xfrm>
            <a:custGeom>
              <a:rect b="b" l="l" r="r" t="t"/>
              <a:pathLst>
                <a:path extrusionOk="0" h="1708" w="2011">
                  <a:moveTo>
                    <a:pt x="1063" y="0"/>
                  </a:moveTo>
                  <a:cubicBezTo>
                    <a:pt x="988" y="0"/>
                    <a:pt x="913" y="9"/>
                    <a:pt x="838" y="26"/>
                  </a:cubicBezTo>
                  <a:cubicBezTo>
                    <a:pt x="574" y="84"/>
                    <a:pt x="342" y="238"/>
                    <a:pt x="194" y="464"/>
                  </a:cubicBezTo>
                  <a:cubicBezTo>
                    <a:pt x="39" y="689"/>
                    <a:pt x="1" y="979"/>
                    <a:pt x="91" y="1243"/>
                  </a:cubicBezTo>
                  <a:cubicBezTo>
                    <a:pt x="142" y="1398"/>
                    <a:pt x="246" y="1533"/>
                    <a:pt x="394" y="1623"/>
                  </a:cubicBezTo>
                  <a:cubicBezTo>
                    <a:pt x="494" y="1676"/>
                    <a:pt x="610" y="1708"/>
                    <a:pt x="728" y="1708"/>
                  </a:cubicBezTo>
                  <a:cubicBezTo>
                    <a:pt x="739" y="1708"/>
                    <a:pt x="750" y="1708"/>
                    <a:pt x="761" y="1707"/>
                  </a:cubicBezTo>
                  <a:cubicBezTo>
                    <a:pt x="812" y="1707"/>
                    <a:pt x="870" y="1701"/>
                    <a:pt x="928" y="1694"/>
                  </a:cubicBezTo>
                  <a:cubicBezTo>
                    <a:pt x="1083" y="1681"/>
                    <a:pt x="1225" y="1617"/>
                    <a:pt x="1341" y="1514"/>
                  </a:cubicBezTo>
                  <a:cubicBezTo>
                    <a:pt x="1450" y="1391"/>
                    <a:pt x="1495" y="1230"/>
                    <a:pt x="1476" y="1069"/>
                  </a:cubicBezTo>
                  <a:cubicBezTo>
                    <a:pt x="1463" y="940"/>
                    <a:pt x="1405" y="812"/>
                    <a:pt x="1315" y="721"/>
                  </a:cubicBezTo>
                  <a:cubicBezTo>
                    <a:pt x="1235" y="642"/>
                    <a:pt x="1132" y="600"/>
                    <a:pt x="1028" y="600"/>
                  </a:cubicBezTo>
                  <a:cubicBezTo>
                    <a:pt x="988" y="600"/>
                    <a:pt x="948" y="606"/>
                    <a:pt x="909" y="618"/>
                  </a:cubicBezTo>
                  <a:cubicBezTo>
                    <a:pt x="748" y="664"/>
                    <a:pt x="645" y="825"/>
                    <a:pt x="664" y="992"/>
                  </a:cubicBezTo>
                  <a:cubicBezTo>
                    <a:pt x="677" y="1063"/>
                    <a:pt x="716" y="1134"/>
                    <a:pt x="780" y="1172"/>
                  </a:cubicBezTo>
                  <a:cubicBezTo>
                    <a:pt x="817" y="1197"/>
                    <a:pt x="859" y="1210"/>
                    <a:pt x="901" y="1210"/>
                  </a:cubicBezTo>
                  <a:cubicBezTo>
                    <a:pt x="949" y="1210"/>
                    <a:pt x="997" y="1194"/>
                    <a:pt x="1038" y="1159"/>
                  </a:cubicBezTo>
                  <a:cubicBezTo>
                    <a:pt x="1135" y="1079"/>
                    <a:pt x="1070" y="933"/>
                    <a:pt x="959" y="933"/>
                  </a:cubicBezTo>
                  <a:cubicBezTo>
                    <a:pt x="945" y="933"/>
                    <a:pt x="931" y="935"/>
                    <a:pt x="915" y="940"/>
                  </a:cubicBezTo>
                  <a:cubicBezTo>
                    <a:pt x="922" y="908"/>
                    <a:pt x="948" y="876"/>
                    <a:pt x="980" y="863"/>
                  </a:cubicBezTo>
                  <a:cubicBezTo>
                    <a:pt x="994" y="860"/>
                    <a:pt x="1008" y="858"/>
                    <a:pt x="1022" y="858"/>
                  </a:cubicBezTo>
                  <a:cubicBezTo>
                    <a:pt x="1065" y="858"/>
                    <a:pt x="1105" y="874"/>
                    <a:pt x="1134" y="908"/>
                  </a:cubicBezTo>
                  <a:cubicBezTo>
                    <a:pt x="1244" y="1031"/>
                    <a:pt x="1250" y="1211"/>
                    <a:pt x="1154" y="1340"/>
                  </a:cubicBezTo>
                  <a:cubicBezTo>
                    <a:pt x="1083" y="1404"/>
                    <a:pt x="986" y="1436"/>
                    <a:pt x="890" y="1443"/>
                  </a:cubicBezTo>
                  <a:cubicBezTo>
                    <a:pt x="853" y="1451"/>
                    <a:pt x="816" y="1454"/>
                    <a:pt x="779" y="1454"/>
                  </a:cubicBezTo>
                  <a:cubicBezTo>
                    <a:pt x="692" y="1454"/>
                    <a:pt x="604" y="1434"/>
                    <a:pt x="523" y="1398"/>
                  </a:cubicBezTo>
                  <a:cubicBezTo>
                    <a:pt x="432" y="1340"/>
                    <a:pt x="368" y="1256"/>
                    <a:pt x="336" y="1153"/>
                  </a:cubicBezTo>
                  <a:cubicBezTo>
                    <a:pt x="271" y="966"/>
                    <a:pt x="304" y="760"/>
                    <a:pt x="413" y="599"/>
                  </a:cubicBezTo>
                  <a:cubicBezTo>
                    <a:pt x="523" y="432"/>
                    <a:pt x="696" y="316"/>
                    <a:pt x="896" y="277"/>
                  </a:cubicBezTo>
                  <a:cubicBezTo>
                    <a:pt x="954" y="262"/>
                    <a:pt x="1013" y="255"/>
                    <a:pt x="1072" y="255"/>
                  </a:cubicBezTo>
                  <a:cubicBezTo>
                    <a:pt x="1218" y="255"/>
                    <a:pt x="1365" y="299"/>
                    <a:pt x="1489" y="387"/>
                  </a:cubicBezTo>
                  <a:cubicBezTo>
                    <a:pt x="1656" y="502"/>
                    <a:pt x="1740" y="702"/>
                    <a:pt x="1721" y="902"/>
                  </a:cubicBezTo>
                  <a:cubicBezTo>
                    <a:pt x="1706" y="995"/>
                    <a:pt x="1780" y="1048"/>
                    <a:pt x="1851" y="1048"/>
                  </a:cubicBezTo>
                  <a:cubicBezTo>
                    <a:pt x="1908" y="1048"/>
                    <a:pt x="1963" y="1015"/>
                    <a:pt x="1972" y="940"/>
                  </a:cubicBezTo>
                  <a:cubicBezTo>
                    <a:pt x="2010" y="644"/>
                    <a:pt x="1882" y="354"/>
                    <a:pt x="1637" y="180"/>
                  </a:cubicBezTo>
                  <a:cubicBezTo>
                    <a:pt x="1467" y="63"/>
                    <a:pt x="1267" y="0"/>
                    <a:pt x="10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19"/>
            <p:cNvSpPr/>
            <p:nvPr/>
          </p:nvSpPr>
          <p:spPr>
            <a:xfrm>
              <a:off x="1296250" y="1834500"/>
              <a:ext cx="102625" cy="155775"/>
            </a:xfrm>
            <a:custGeom>
              <a:rect b="b" l="l" r="r" t="t"/>
              <a:pathLst>
                <a:path extrusionOk="0" h="6231" w="4105">
                  <a:moveTo>
                    <a:pt x="2901" y="1"/>
                  </a:moveTo>
                  <a:cubicBezTo>
                    <a:pt x="2760" y="1"/>
                    <a:pt x="2621" y="26"/>
                    <a:pt x="2487" y="75"/>
                  </a:cubicBezTo>
                  <a:cubicBezTo>
                    <a:pt x="1895" y="268"/>
                    <a:pt x="1341" y="809"/>
                    <a:pt x="1025" y="1241"/>
                  </a:cubicBezTo>
                  <a:cubicBezTo>
                    <a:pt x="304" y="2220"/>
                    <a:pt x="1" y="3553"/>
                    <a:pt x="433" y="4719"/>
                  </a:cubicBezTo>
                  <a:cubicBezTo>
                    <a:pt x="686" y="5411"/>
                    <a:pt x="1310" y="6231"/>
                    <a:pt x="2047" y="6231"/>
                  </a:cubicBezTo>
                  <a:cubicBezTo>
                    <a:pt x="2263" y="6231"/>
                    <a:pt x="2490" y="6160"/>
                    <a:pt x="2719" y="5995"/>
                  </a:cubicBezTo>
                  <a:cubicBezTo>
                    <a:pt x="2977" y="5808"/>
                    <a:pt x="3131" y="5518"/>
                    <a:pt x="3267" y="5228"/>
                  </a:cubicBezTo>
                  <a:cubicBezTo>
                    <a:pt x="3801" y="4075"/>
                    <a:pt x="4085" y="2819"/>
                    <a:pt x="4098" y="1550"/>
                  </a:cubicBezTo>
                  <a:cubicBezTo>
                    <a:pt x="4104" y="887"/>
                    <a:pt x="3917" y="230"/>
                    <a:pt x="3189" y="36"/>
                  </a:cubicBezTo>
                  <a:cubicBezTo>
                    <a:pt x="3095" y="13"/>
                    <a:pt x="2998" y="1"/>
                    <a:pt x="290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19"/>
            <p:cNvSpPr/>
            <p:nvPr/>
          </p:nvSpPr>
          <p:spPr>
            <a:xfrm>
              <a:off x="1321225" y="1857200"/>
              <a:ext cx="56200" cy="99900"/>
            </a:xfrm>
            <a:custGeom>
              <a:rect b="b" l="l" r="r" t="t"/>
              <a:pathLst>
                <a:path extrusionOk="0" h="3996" w="2248">
                  <a:moveTo>
                    <a:pt x="1680" y="1"/>
                  </a:moveTo>
                  <a:cubicBezTo>
                    <a:pt x="1434" y="1"/>
                    <a:pt x="1186" y="118"/>
                    <a:pt x="999" y="301"/>
                  </a:cubicBezTo>
                  <a:cubicBezTo>
                    <a:pt x="644" y="636"/>
                    <a:pt x="425" y="1138"/>
                    <a:pt x="271" y="1595"/>
                  </a:cubicBezTo>
                  <a:cubicBezTo>
                    <a:pt x="110" y="2079"/>
                    <a:pt x="0" y="2633"/>
                    <a:pt x="65" y="3141"/>
                  </a:cubicBezTo>
                  <a:cubicBezTo>
                    <a:pt x="114" y="3557"/>
                    <a:pt x="394" y="3996"/>
                    <a:pt x="846" y="3996"/>
                  </a:cubicBezTo>
                  <a:cubicBezTo>
                    <a:pt x="871" y="3996"/>
                    <a:pt x="896" y="3994"/>
                    <a:pt x="921" y="3992"/>
                  </a:cubicBezTo>
                  <a:cubicBezTo>
                    <a:pt x="1078" y="3973"/>
                    <a:pt x="1082" y="3733"/>
                    <a:pt x="933" y="3733"/>
                  </a:cubicBezTo>
                  <a:cubicBezTo>
                    <a:pt x="929" y="3733"/>
                    <a:pt x="925" y="3734"/>
                    <a:pt x="921" y="3734"/>
                  </a:cubicBezTo>
                  <a:cubicBezTo>
                    <a:pt x="899" y="3736"/>
                    <a:pt x="878" y="3738"/>
                    <a:pt x="858" y="3738"/>
                  </a:cubicBezTo>
                  <a:cubicBezTo>
                    <a:pt x="438" y="3738"/>
                    <a:pt x="303" y="3253"/>
                    <a:pt x="303" y="2897"/>
                  </a:cubicBezTo>
                  <a:cubicBezTo>
                    <a:pt x="310" y="2497"/>
                    <a:pt x="374" y="2098"/>
                    <a:pt x="503" y="1711"/>
                  </a:cubicBezTo>
                  <a:cubicBezTo>
                    <a:pt x="612" y="1344"/>
                    <a:pt x="786" y="996"/>
                    <a:pt x="1005" y="681"/>
                  </a:cubicBezTo>
                  <a:cubicBezTo>
                    <a:pt x="1152" y="473"/>
                    <a:pt x="1416" y="244"/>
                    <a:pt x="1682" y="244"/>
                  </a:cubicBezTo>
                  <a:cubicBezTo>
                    <a:pt x="1778" y="244"/>
                    <a:pt x="1874" y="274"/>
                    <a:pt x="1965" y="346"/>
                  </a:cubicBezTo>
                  <a:cubicBezTo>
                    <a:pt x="1992" y="367"/>
                    <a:pt x="2021" y="377"/>
                    <a:pt x="2050" y="377"/>
                  </a:cubicBezTo>
                  <a:cubicBezTo>
                    <a:pt x="2156" y="377"/>
                    <a:pt x="2247" y="247"/>
                    <a:pt x="2145" y="165"/>
                  </a:cubicBezTo>
                  <a:cubicBezTo>
                    <a:pt x="2003" y="51"/>
                    <a:pt x="1842" y="1"/>
                    <a:pt x="1680" y="1"/>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19"/>
            <p:cNvSpPr/>
            <p:nvPr/>
          </p:nvSpPr>
          <p:spPr>
            <a:xfrm>
              <a:off x="922500" y="1634425"/>
              <a:ext cx="427725" cy="293200"/>
            </a:xfrm>
            <a:custGeom>
              <a:rect b="b" l="l" r="r" t="t"/>
              <a:pathLst>
                <a:path extrusionOk="0" h="11728" w="17109">
                  <a:moveTo>
                    <a:pt x="8780" y="1"/>
                  </a:moveTo>
                  <a:cubicBezTo>
                    <a:pt x="1669" y="1"/>
                    <a:pt x="1" y="5933"/>
                    <a:pt x="1" y="5933"/>
                  </a:cubicBezTo>
                  <a:cubicBezTo>
                    <a:pt x="373" y="5977"/>
                    <a:pt x="776" y="5997"/>
                    <a:pt x="1201" y="5997"/>
                  </a:cubicBezTo>
                  <a:cubicBezTo>
                    <a:pt x="4849" y="5997"/>
                    <a:pt x="10066" y="4492"/>
                    <a:pt x="10436" y="3286"/>
                  </a:cubicBezTo>
                  <a:cubicBezTo>
                    <a:pt x="11055" y="3980"/>
                    <a:pt x="11812" y="4145"/>
                    <a:pt x="12394" y="4145"/>
                  </a:cubicBezTo>
                  <a:cubicBezTo>
                    <a:pt x="12924" y="4145"/>
                    <a:pt x="13308" y="4007"/>
                    <a:pt x="13308" y="4007"/>
                  </a:cubicBezTo>
                  <a:lnTo>
                    <a:pt x="13308" y="4007"/>
                  </a:lnTo>
                  <a:cubicBezTo>
                    <a:pt x="12432" y="6986"/>
                    <a:pt x="13920" y="11727"/>
                    <a:pt x="14770" y="11727"/>
                  </a:cubicBezTo>
                  <a:cubicBezTo>
                    <a:pt x="14938" y="11727"/>
                    <a:pt x="15082" y="11541"/>
                    <a:pt x="15176" y="11118"/>
                  </a:cubicBezTo>
                  <a:cubicBezTo>
                    <a:pt x="15750" y="8561"/>
                    <a:pt x="17109" y="8220"/>
                    <a:pt x="17109" y="8220"/>
                  </a:cubicBezTo>
                  <a:cubicBezTo>
                    <a:pt x="17109" y="3930"/>
                    <a:pt x="15885" y="1"/>
                    <a:pt x="8780" y="1"/>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9" name="Google Shape;869;p1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9"/>
          <p:cNvSpPr/>
          <p:nvPr/>
        </p:nvSpPr>
        <p:spPr>
          <a:xfrm>
            <a:off x="3123788" y="801913"/>
            <a:ext cx="213300" cy="192300"/>
          </a:xfrm>
          <a:prstGeom prst="star5">
            <a:avLst>
              <a:gd fmla="val 19098" name="adj"/>
              <a:gd fmla="val 105146" name="hf"/>
              <a:gd fmla="val 110557" name="vf"/>
            </a:avLst>
          </a:prstGeom>
          <a:solidFill>
            <a:srgbClr val="CC4125"/>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2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0"/>
          <p:cNvSpPr txBox="1"/>
          <p:nvPr/>
        </p:nvSpPr>
        <p:spPr>
          <a:xfrm>
            <a:off x="155175" y="196950"/>
            <a:ext cx="7279200" cy="41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Bladder Tumors</a:t>
            </a:r>
            <a:endParaRPr sz="2200"/>
          </a:p>
        </p:txBody>
      </p:sp>
      <p:sp>
        <p:nvSpPr>
          <p:cNvPr id="877" name="Google Shape;877;p20"/>
          <p:cNvSpPr txBox="1"/>
          <p:nvPr/>
        </p:nvSpPr>
        <p:spPr>
          <a:xfrm>
            <a:off x="360300" y="2572523"/>
            <a:ext cx="2147400" cy="73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are transitional cell carcinoma (TCCs).</a:t>
            </a:r>
            <a:endParaRPr sz="1200">
              <a:latin typeface="Mada"/>
              <a:ea typeface="Mada"/>
              <a:cs typeface="Mada"/>
              <a:sym typeface="Mada"/>
            </a:endParaRPr>
          </a:p>
        </p:txBody>
      </p:sp>
      <p:sp>
        <p:nvSpPr>
          <p:cNvPr id="878" name="Google Shape;878;p20"/>
          <p:cNvSpPr txBox="1"/>
          <p:nvPr/>
        </p:nvSpPr>
        <p:spPr>
          <a:xfrm flipH="1">
            <a:off x="2809475" y="2605375"/>
            <a:ext cx="2055300" cy="56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are squamous carcinoma</a:t>
            </a:r>
            <a:endParaRPr sz="1200">
              <a:latin typeface="Mada"/>
              <a:ea typeface="Mada"/>
              <a:cs typeface="Mada"/>
              <a:sym typeface="Mada"/>
            </a:endParaRPr>
          </a:p>
        </p:txBody>
      </p:sp>
      <p:sp>
        <p:nvSpPr>
          <p:cNvPr id="879" name="Google Shape;879;p20"/>
          <p:cNvSpPr txBox="1"/>
          <p:nvPr/>
        </p:nvSpPr>
        <p:spPr>
          <a:xfrm>
            <a:off x="5306350" y="2582000"/>
            <a:ext cx="1671900" cy="56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are adenocarcinomas</a:t>
            </a:r>
            <a:endParaRPr sz="1200">
              <a:latin typeface="Mada"/>
              <a:ea typeface="Mada"/>
              <a:cs typeface="Mada"/>
              <a:sym typeface="Mada"/>
            </a:endParaRPr>
          </a:p>
        </p:txBody>
      </p:sp>
      <p:cxnSp>
        <p:nvCxnSpPr>
          <p:cNvPr id="880" name="Google Shape;880;p20"/>
          <p:cNvCxnSpPr/>
          <p:nvPr/>
        </p:nvCxnSpPr>
        <p:spPr>
          <a:xfrm>
            <a:off x="2647950" y="666750"/>
            <a:ext cx="2314500" cy="19200"/>
          </a:xfrm>
          <a:prstGeom prst="straightConnector1">
            <a:avLst/>
          </a:prstGeom>
          <a:noFill/>
          <a:ln cap="flat" cmpd="sng" w="19050">
            <a:solidFill>
              <a:srgbClr val="83C5BE"/>
            </a:solidFill>
            <a:prstDash val="solid"/>
            <a:round/>
            <a:headEnd len="med" w="med" type="oval"/>
            <a:tailEnd len="med" w="med" type="oval"/>
          </a:ln>
        </p:spPr>
      </p:cxnSp>
      <p:grpSp>
        <p:nvGrpSpPr>
          <p:cNvPr id="881" name="Google Shape;881;p20"/>
          <p:cNvGrpSpPr/>
          <p:nvPr/>
        </p:nvGrpSpPr>
        <p:grpSpPr>
          <a:xfrm>
            <a:off x="296181" y="947102"/>
            <a:ext cx="467181" cy="476434"/>
            <a:chOff x="2410712" y="2415450"/>
            <a:chExt cx="312600" cy="312600"/>
          </a:xfrm>
        </p:grpSpPr>
        <p:sp>
          <p:nvSpPr>
            <p:cNvPr id="882" name="Google Shape;882;p2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4" name="Google Shape;884;p20"/>
          <p:cNvSpPr txBox="1"/>
          <p:nvPr/>
        </p:nvSpPr>
        <p:spPr>
          <a:xfrm>
            <a:off x="753463" y="973738"/>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Pathology: </a:t>
            </a:r>
            <a:endParaRPr b="1" sz="1800">
              <a:solidFill>
                <a:srgbClr val="006D77"/>
              </a:solidFill>
              <a:highlight>
                <a:srgbClr val="EDF9F9"/>
              </a:highlight>
              <a:latin typeface="Lora"/>
              <a:ea typeface="Lora"/>
              <a:cs typeface="Lora"/>
              <a:sym typeface="Lora"/>
            </a:endParaRPr>
          </a:p>
        </p:txBody>
      </p:sp>
      <p:sp>
        <p:nvSpPr>
          <p:cNvPr id="885" name="Google Shape;885;p20"/>
          <p:cNvSpPr txBox="1"/>
          <p:nvPr/>
        </p:nvSpPr>
        <p:spPr>
          <a:xfrm>
            <a:off x="717500" y="1353200"/>
            <a:ext cx="2314500" cy="322200"/>
          </a:xfrm>
          <a:prstGeom prst="rect">
            <a:avLst/>
          </a:prstGeom>
          <a:noFill/>
          <a:ln>
            <a:noFill/>
          </a:ln>
        </p:spPr>
        <p:txBody>
          <a:bodyPr anchorCtr="0" anchor="t" bIns="91425" lIns="91425" spcFirstLastPara="1" rIns="91425" wrap="square" tIns="91425">
            <a:noAutofit/>
          </a:bodyPr>
          <a:lstStyle/>
          <a:p>
            <a:pPr indent="-304800" lvl="0" marL="457200" rtl="0" algn="ctr">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Of all bladder carcinomas:</a:t>
            </a:r>
            <a:endParaRPr/>
          </a:p>
        </p:txBody>
      </p:sp>
      <p:sp>
        <p:nvSpPr>
          <p:cNvPr id="886" name="Google Shape;886;p20"/>
          <p:cNvSpPr txBox="1"/>
          <p:nvPr/>
        </p:nvSpPr>
        <p:spPr>
          <a:xfrm>
            <a:off x="733800" y="2098779"/>
            <a:ext cx="1400400" cy="66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4600">
                <a:solidFill>
                  <a:srgbClr val="FFDDD2"/>
                </a:solidFill>
                <a:latin typeface="Patrick Hand"/>
                <a:ea typeface="Patrick Hand"/>
                <a:cs typeface="Patrick Hand"/>
                <a:sym typeface="Patrick Hand"/>
              </a:rPr>
              <a:t>90%</a:t>
            </a:r>
            <a:endParaRPr sz="4600">
              <a:solidFill>
                <a:srgbClr val="FFDDD2"/>
              </a:solidFill>
              <a:latin typeface="Patrick Hand"/>
              <a:ea typeface="Patrick Hand"/>
              <a:cs typeface="Patrick Hand"/>
              <a:sym typeface="Patrick Hand"/>
            </a:endParaRPr>
          </a:p>
        </p:txBody>
      </p:sp>
      <p:grpSp>
        <p:nvGrpSpPr>
          <p:cNvPr id="887" name="Google Shape;887;p20"/>
          <p:cNvGrpSpPr/>
          <p:nvPr/>
        </p:nvGrpSpPr>
        <p:grpSpPr>
          <a:xfrm>
            <a:off x="859556" y="1814400"/>
            <a:ext cx="1148909" cy="590362"/>
            <a:chOff x="3969900" y="337650"/>
            <a:chExt cx="608500" cy="312675"/>
          </a:xfrm>
        </p:grpSpPr>
        <p:sp>
          <p:nvSpPr>
            <p:cNvPr id="888" name="Google Shape;888;p20"/>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0"/>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0"/>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0"/>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0"/>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3" name="Google Shape;893;p20"/>
          <p:cNvSpPr txBox="1"/>
          <p:nvPr/>
        </p:nvSpPr>
        <p:spPr>
          <a:xfrm>
            <a:off x="3020075" y="2141617"/>
            <a:ext cx="1400400" cy="66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4600">
                <a:solidFill>
                  <a:srgbClr val="FFDDD2"/>
                </a:solidFill>
                <a:latin typeface="Patrick Hand"/>
                <a:ea typeface="Patrick Hand"/>
                <a:cs typeface="Patrick Hand"/>
                <a:sym typeface="Patrick Hand"/>
              </a:rPr>
              <a:t>5%</a:t>
            </a:r>
            <a:endParaRPr sz="4600">
              <a:solidFill>
                <a:srgbClr val="FFDDD2"/>
              </a:solidFill>
              <a:latin typeface="Patrick Hand"/>
              <a:ea typeface="Patrick Hand"/>
              <a:cs typeface="Patrick Hand"/>
              <a:sym typeface="Patrick Hand"/>
            </a:endParaRPr>
          </a:p>
        </p:txBody>
      </p:sp>
      <p:grpSp>
        <p:nvGrpSpPr>
          <p:cNvPr id="894" name="Google Shape;894;p20"/>
          <p:cNvGrpSpPr/>
          <p:nvPr/>
        </p:nvGrpSpPr>
        <p:grpSpPr>
          <a:xfrm>
            <a:off x="3145831" y="1857238"/>
            <a:ext cx="1148909" cy="590362"/>
            <a:chOff x="3969900" y="337650"/>
            <a:chExt cx="608500" cy="312675"/>
          </a:xfrm>
        </p:grpSpPr>
        <p:sp>
          <p:nvSpPr>
            <p:cNvPr id="895" name="Google Shape;895;p20"/>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0"/>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0"/>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0"/>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0"/>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0" name="Google Shape;900;p20"/>
          <p:cNvSpPr txBox="1"/>
          <p:nvPr/>
        </p:nvSpPr>
        <p:spPr>
          <a:xfrm>
            <a:off x="5432075" y="2180904"/>
            <a:ext cx="1400400" cy="66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4600">
                <a:solidFill>
                  <a:srgbClr val="FFDDD2"/>
                </a:solidFill>
                <a:latin typeface="Patrick Hand"/>
                <a:ea typeface="Patrick Hand"/>
                <a:cs typeface="Patrick Hand"/>
                <a:sym typeface="Patrick Hand"/>
              </a:rPr>
              <a:t>2%</a:t>
            </a:r>
            <a:endParaRPr sz="4600">
              <a:solidFill>
                <a:srgbClr val="FFDDD2"/>
              </a:solidFill>
              <a:latin typeface="Patrick Hand"/>
              <a:ea typeface="Patrick Hand"/>
              <a:cs typeface="Patrick Hand"/>
              <a:sym typeface="Patrick Hand"/>
            </a:endParaRPr>
          </a:p>
        </p:txBody>
      </p:sp>
      <p:grpSp>
        <p:nvGrpSpPr>
          <p:cNvPr id="901" name="Google Shape;901;p20"/>
          <p:cNvGrpSpPr/>
          <p:nvPr/>
        </p:nvGrpSpPr>
        <p:grpSpPr>
          <a:xfrm>
            <a:off x="5557831" y="1896525"/>
            <a:ext cx="1148909" cy="590362"/>
            <a:chOff x="3969900" y="337650"/>
            <a:chExt cx="608500" cy="312675"/>
          </a:xfrm>
        </p:grpSpPr>
        <p:sp>
          <p:nvSpPr>
            <p:cNvPr id="902" name="Google Shape;902;p20"/>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0"/>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0"/>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0"/>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0"/>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7" name="Google Shape;907;p20"/>
          <p:cNvSpPr/>
          <p:nvPr/>
        </p:nvSpPr>
        <p:spPr>
          <a:xfrm>
            <a:off x="107775" y="3865652"/>
            <a:ext cx="2298000" cy="32589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0"/>
          <p:cNvSpPr/>
          <p:nvPr/>
        </p:nvSpPr>
        <p:spPr>
          <a:xfrm>
            <a:off x="2640775" y="3865650"/>
            <a:ext cx="2298000" cy="32589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0"/>
          <p:cNvSpPr/>
          <p:nvPr/>
        </p:nvSpPr>
        <p:spPr>
          <a:xfrm>
            <a:off x="5183775" y="3865650"/>
            <a:ext cx="2298000" cy="32589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0"/>
          <p:cNvSpPr/>
          <p:nvPr/>
        </p:nvSpPr>
        <p:spPr>
          <a:xfrm flipH="1">
            <a:off x="495345" y="3309024"/>
            <a:ext cx="1378655" cy="967709"/>
          </a:xfrm>
          <a:custGeom>
            <a:rect b="b" l="l" r="r" t="t"/>
            <a:pathLst>
              <a:path extrusionOk="0" h="12132" w="16498">
                <a:moveTo>
                  <a:pt x="7973" y="1"/>
                </a:moveTo>
                <a:cubicBezTo>
                  <a:pt x="7489" y="1"/>
                  <a:pt x="7030" y="47"/>
                  <a:pt x="6606" y="126"/>
                </a:cubicBezTo>
                <a:cubicBezTo>
                  <a:pt x="3445" y="716"/>
                  <a:pt x="576" y="3394"/>
                  <a:pt x="100" y="6519"/>
                </a:cubicBezTo>
                <a:cubicBezTo>
                  <a:pt x="26" y="7013"/>
                  <a:pt x="1" y="7501"/>
                  <a:pt x="23" y="7969"/>
                </a:cubicBezTo>
                <a:cubicBezTo>
                  <a:pt x="112" y="9903"/>
                  <a:pt x="1424" y="12132"/>
                  <a:pt x="4189" y="12132"/>
                </a:cubicBezTo>
                <a:cubicBezTo>
                  <a:pt x="4828" y="12132"/>
                  <a:pt x="5545" y="12012"/>
                  <a:pt x="6342" y="11743"/>
                </a:cubicBezTo>
                <a:cubicBezTo>
                  <a:pt x="9464" y="10688"/>
                  <a:pt x="14252" y="11303"/>
                  <a:pt x="15724" y="7969"/>
                </a:cubicBezTo>
                <a:cubicBezTo>
                  <a:pt x="16497" y="6214"/>
                  <a:pt x="15097" y="3742"/>
                  <a:pt x="13112" y="1998"/>
                </a:cubicBezTo>
                <a:cubicBezTo>
                  <a:pt x="11406" y="499"/>
                  <a:pt x="9558" y="1"/>
                  <a:pt x="797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0"/>
          <p:cNvSpPr txBox="1"/>
          <p:nvPr/>
        </p:nvSpPr>
        <p:spPr>
          <a:xfrm>
            <a:off x="547925" y="3570000"/>
            <a:ext cx="1273500" cy="5445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en-GB" sz="1100">
                <a:solidFill>
                  <a:srgbClr val="E29578"/>
                </a:solidFill>
                <a:latin typeface="Mada"/>
                <a:ea typeface="Mada"/>
                <a:cs typeface="Mada"/>
                <a:sym typeface="Mada"/>
              </a:rPr>
              <a:t>Urothelial cell carcinomas (transitional cell carcinomas) </a:t>
            </a:r>
            <a:endParaRPr sz="1100">
              <a:solidFill>
                <a:srgbClr val="E29578"/>
              </a:solidFill>
              <a:latin typeface="Mada"/>
              <a:ea typeface="Mada"/>
              <a:cs typeface="Mada"/>
              <a:sym typeface="Mada"/>
            </a:endParaRPr>
          </a:p>
        </p:txBody>
      </p:sp>
      <p:sp>
        <p:nvSpPr>
          <p:cNvPr id="912" name="Google Shape;912;p20"/>
          <p:cNvSpPr txBox="1"/>
          <p:nvPr/>
        </p:nvSpPr>
        <p:spPr>
          <a:xfrm>
            <a:off x="2784986" y="4282413"/>
            <a:ext cx="2019600" cy="1243200"/>
          </a:xfrm>
          <a:prstGeom prst="rect">
            <a:avLst/>
          </a:prstGeom>
          <a:noFill/>
          <a:ln>
            <a:noFill/>
          </a:ln>
        </p:spPr>
        <p:txBody>
          <a:bodyPr anchorCtr="0" anchor="t" bIns="0" lIns="0" spcFirstLastPara="1" rIns="0" wrap="square" tIns="6025">
            <a:noAutofit/>
          </a:bodyPr>
          <a:lstStyle/>
          <a:p>
            <a:pPr indent="-171450" lvl="0" marL="8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in urothelium that has undergone metaplasia </a:t>
            </a:r>
            <a:r>
              <a:rPr lang="en-GB" sz="1200">
                <a:solidFill>
                  <a:srgbClr val="6AA84F"/>
                </a:solidFill>
                <a:latin typeface="Mada"/>
                <a:ea typeface="Mada"/>
                <a:cs typeface="Mada"/>
                <a:sym typeface="Mada"/>
              </a:rPr>
              <a:t>due to chronic irritation</a:t>
            </a:r>
            <a:endParaRPr sz="1200">
              <a:solidFill>
                <a:srgbClr val="6AA84F"/>
              </a:solidFill>
              <a:latin typeface="Mada"/>
              <a:ea typeface="Mada"/>
              <a:cs typeface="Mada"/>
              <a:sym typeface="Mada"/>
            </a:endParaRPr>
          </a:p>
          <a:p>
            <a:pPr indent="-257175" lvl="1" marL="54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chronic inflammation.</a:t>
            </a:r>
            <a:endParaRPr sz="1200">
              <a:solidFill>
                <a:srgbClr val="1C4588"/>
              </a:solidFill>
              <a:latin typeface="Mada"/>
              <a:ea typeface="Mada"/>
              <a:cs typeface="Mada"/>
              <a:sym typeface="Mada"/>
            </a:endParaRPr>
          </a:p>
          <a:p>
            <a:pPr indent="-257175" lvl="1" marL="54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irritation by a stone.</a:t>
            </a:r>
            <a:endParaRPr sz="1200">
              <a:solidFill>
                <a:srgbClr val="1C4588"/>
              </a:solidFill>
              <a:latin typeface="Mada"/>
              <a:ea typeface="Mada"/>
              <a:cs typeface="Mada"/>
              <a:sym typeface="Mada"/>
            </a:endParaRPr>
          </a:p>
          <a:p>
            <a:pPr indent="-257175" lvl="1" marL="54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Schistosomiasis</a:t>
            </a:r>
            <a:endParaRPr sz="1200">
              <a:solidFill>
                <a:srgbClr val="1C4588"/>
              </a:solidFill>
              <a:latin typeface="Mada"/>
              <a:ea typeface="Mada"/>
              <a:cs typeface="Mada"/>
              <a:sym typeface="Mada"/>
            </a:endParaRPr>
          </a:p>
          <a:p>
            <a:pPr indent="0" lvl="0" marL="540000" rtl="0" algn="l">
              <a:spcBef>
                <a:spcPts val="0"/>
              </a:spcBef>
              <a:spcAft>
                <a:spcPts val="0"/>
              </a:spcAft>
              <a:buNone/>
            </a:pPr>
            <a:r>
              <a:t/>
            </a:r>
            <a:endParaRPr sz="1200">
              <a:solidFill>
                <a:srgbClr val="1C4588"/>
              </a:solidFill>
              <a:latin typeface="Mada"/>
              <a:ea typeface="Mada"/>
              <a:cs typeface="Mada"/>
              <a:sym typeface="Mada"/>
            </a:endParaRPr>
          </a:p>
        </p:txBody>
      </p:sp>
      <p:sp>
        <p:nvSpPr>
          <p:cNvPr id="913" name="Google Shape;913;p20"/>
          <p:cNvSpPr/>
          <p:nvPr/>
        </p:nvSpPr>
        <p:spPr>
          <a:xfrm flipH="1">
            <a:off x="3225650" y="3398993"/>
            <a:ext cx="1128199" cy="807230"/>
          </a:xfrm>
          <a:custGeom>
            <a:rect b="b" l="l" r="r" t="t"/>
            <a:pathLst>
              <a:path extrusionOk="0" h="12087" w="16893">
                <a:moveTo>
                  <a:pt x="9066" y="1"/>
                </a:moveTo>
                <a:cubicBezTo>
                  <a:pt x="7695" y="1"/>
                  <a:pt x="6073" y="215"/>
                  <a:pt x="4159" y="725"/>
                </a:cubicBezTo>
                <a:cubicBezTo>
                  <a:pt x="1862" y="1337"/>
                  <a:pt x="375" y="2074"/>
                  <a:pt x="177" y="4210"/>
                </a:cubicBezTo>
                <a:cubicBezTo>
                  <a:pt x="1" y="6115"/>
                  <a:pt x="800" y="8433"/>
                  <a:pt x="2785" y="10177"/>
                </a:cubicBezTo>
                <a:cubicBezTo>
                  <a:pt x="4602" y="11773"/>
                  <a:pt x="6115" y="12087"/>
                  <a:pt x="7966" y="12087"/>
                </a:cubicBezTo>
                <a:cubicBezTo>
                  <a:pt x="8388" y="12087"/>
                  <a:pt x="8827" y="12070"/>
                  <a:pt x="9291" y="12049"/>
                </a:cubicBezTo>
                <a:cubicBezTo>
                  <a:pt x="12991" y="11881"/>
                  <a:pt x="16893" y="8342"/>
                  <a:pt x="15878" y="4210"/>
                </a:cubicBezTo>
                <a:cubicBezTo>
                  <a:pt x="15438" y="2422"/>
                  <a:pt x="13671" y="1"/>
                  <a:pt x="906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0"/>
          <p:cNvSpPr/>
          <p:nvPr/>
        </p:nvSpPr>
        <p:spPr>
          <a:xfrm flipH="1">
            <a:off x="5474863" y="3397500"/>
            <a:ext cx="1606287" cy="668413"/>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0"/>
          <p:cNvSpPr txBox="1"/>
          <p:nvPr/>
        </p:nvSpPr>
        <p:spPr>
          <a:xfrm>
            <a:off x="3058950" y="3530358"/>
            <a:ext cx="1461600" cy="5445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en-GB">
                <a:solidFill>
                  <a:srgbClr val="E29578"/>
                </a:solidFill>
                <a:latin typeface="Mada"/>
                <a:ea typeface="Mada"/>
                <a:cs typeface="Mada"/>
                <a:sym typeface="Mada"/>
              </a:rPr>
              <a:t>Squamous carcinoma</a:t>
            </a:r>
            <a:endParaRPr>
              <a:solidFill>
                <a:srgbClr val="E29578"/>
              </a:solidFill>
              <a:latin typeface="Playfair Display"/>
              <a:ea typeface="Playfair Display"/>
              <a:cs typeface="Playfair Display"/>
              <a:sym typeface="Playfair Display"/>
            </a:endParaRPr>
          </a:p>
        </p:txBody>
      </p:sp>
      <p:sp>
        <p:nvSpPr>
          <p:cNvPr id="916" name="Google Shape;916;p20"/>
          <p:cNvSpPr txBox="1"/>
          <p:nvPr/>
        </p:nvSpPr>
        <p:spPr>
          <a:xfrm>
            <a:off x="5525650" y="3530350"/>
            <a:ext cx="1555500" cy="5445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0"/>
              </a:spcAft>
              <a:buNone/>
            </a:pPr>
            <a:r>
              <a:rPr b="1" lang="en-GB" sz="1300">
                <a:solidFill>
                  <a:srgbClr val="E29578"/>
                </a:solidFill>
                <a:latin typeface="Mada"/>
                <a:ea typeface="Mada"/>
                <a:cs typeface="Mada"/>
                <a:sym typeface="Mada"/>
              </a:rPr>
              <a:t>Adenocarcinomas </a:t>
            </a:r>
            <a:endParaRPr sz="1300">
              <a:solidFill>
                <a:srgbClr val="E29578"/>
              </a:solidFill>
              <a:latin typeface="Playfair Display"/>
              <a:ea typeface="Playfair Display"/>
              <a:cs typeface="Playfair Display"/>
              <a:sym typeface="Playfair Display"/>
            </a:endParaRPr>
          </a:p>
        </p:txBody>
      </p:sp>
      <p:sp>
        <p:nvSpPr>
          <p:cNvPr id="917" name="Google Shape;917;p20"/>
          <p:cNvSpPr txBox="1"/>
          <p:nvPr/>
        </p:nvSpPr>
        <p:spPr>
          <a:xfrm>
            <a:off x="253250" y="4276725"/>
            <a:ext cx="2147400" cy="1243200"/>
          </a:xfrm>
          <a:prstGeom prst="rect">
            <a:avLst/>
          </a:prstGeom>
          <a:noFill/>
          <a:ln>
            <a:noFill/>
          </a:ln>
        </p:spPr>
        <p:txBody>
          <a:bodyPr anchorCtr="0" anchor="t" bIns="0" lIns="0" spcFirstLastPara="1" rIns="0" wrap="square" tIns="6025">
            <a:noAutofit/>
          </a:bodyPr>
          <a:lstStyle/>
          <a:p>
            <a:pPr indent="-166199" lvl="0" marL="89999"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vast majority</a:t>
            </a:r>
            <a:endParaRPr b="1" sz="1200">
              <a:solidFill>
                <a:srgbClr val="1C4588"/>
              </a:solidFill>
              <a:latin typeface="Mada"/>
              <a:ea typeface="Mada"/>
              <a:cs typeface="Mada"/>
              <a:sym typeface="Mada"/>
            </a:endParaRPr>
          </a:p>
          <a:p>
            <a:pPr indent="-166199" lvl="0" marL="8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3 times More common in men</a:t>
            </a:r>
            <a:endParaRPr sz="1200">
              <a:solidFill>
                <a:srgbClr val="1C4588"/>
              </a:solidFill>
              <a:latin typeface="Mada"/>
              <a:ea typeface="Mada"/>
              <a:cs typeface="Mada"/>
              <a:sym typeface="Mada"/>
            </a:endParaRPr>
          </a:p>
          <a:p>
            <a:pPr indent="-166199" lvl="0" marL="8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The bladder is more susceptible to urinary carcinogens (extensively dyes), as urine is stored in for relatively long periods of time.</a:t>
            </a:r>
            <a:endParaRPr sz="1200">
              <a:solidFill>
                <a:srgbClr val="1C4588"/>
              </a:solidFill>
              <a:latin typeface="Mada"/>
              <a:ea typeface="Mada"/>
              <a:cs typeface="Mada"/>
              <a:sym typeface="Mada"/>
            </a:endParaRPr>
          </a:p>
          <a:p>
            <a:pPr indent="-76200" lvl="1"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Naphthylamines</a:t>
            </a:r>
            <a:endParaRPr sz="1200">
              <a:solidFill>
                <a:srgbClr val="1C4588"/>
              </a:solidFill>
              <a:latin typeface="Mada"/>
              <a:ea typeface="Mada"/>
              <a:cs typeface="Mada"/>
              <a:sym typeface="Mada"/>
            </a:endParaRPr>
          </a:p>
          <a:p>
            <a:pPr indent="-76200" lvl="1"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Benzidine</a:t>
            </a:r>
            <a:endParaRPr sz="1200">
              <a:solidFill>
                <a:srgbClr val="1C4588"/>
              </a:solidFill>
              <a:latin typeface="Mada"/>
              <a:ea typeface="Mada"/>
              <a:cs typeface="Mada"/>
              <a:sym typeface="Mada"/>
            </a:endParaRPr>
          </a:p>
          <a:p>
            <a:pPr indent="-166199" lvl="0" marL="89999"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Appearance:</a:t>
            </a:r>
            <a:endParaRPr b="1" sz="1200">
              <a:solidFill>
                <a:srgbClr val="1C4588"/>
              </a:solidFill>
              <a:latin typeface="Mada"/>
              <a:ea typeface="Mada"/>
              <a:cs typeface="Mada"/>
              <a:sym typeface="Mada"/>
            </a:endParaRPr>
          </a:p>
          <a:p>
            <a:pPr indent="-76200" lvl="1" marL="269999"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Delicate papillary</a:t>
            </a:r>
            <a:endParaRPr b="1" sz="1200">
              <a:solidFill>
                <a:srgbClr val="1C4588"/>
              </a:solidFill>
              <a:latin typeface="Mada"/>
              <a:ea typeface="Mada"/>
              <a:cs typeface="Mada"/>
              <a:sym typeface="Mada"/>
            </a:endParaRPr>
          </a:p>
          <a:p>
            <a:pPr indent="-166199" lvl="2" marL="63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Superficial</a:t>
            </a:r>
            <a:endParaRPr sz="1200">
              <a:solidFill>
                <a:srgbClr val="1C4588"/>
              </a:solidFill>
              <a:latin typeface="Mada"/>
              <a:ea typeface="Mada"/>
              <a:cs typeface="Mada"/>
              <a:sym typeface="Mada"/>
            </a:endParaRPr>
          </a:p>
          <a:p>
            <a:pPr indent="-166199" lvl="2" marL="63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Less aggressive</a:t>
            </a:r>
            <a:endParaRPr sz="1200">
              <a:solidFill>
                <a:srgbClr val="1C4588"/>
              </a:solidFill>
              <a:latin typeface="Mada"/>
              <a:ea typeface="Mada"/>
              <a:cs typeface="Mada"/>
              <a:sym typeface="Mada"/>
            </a:endParaRPr>
          </a:p>
          <a:p>
            <a:pPr indent="-76200" lvl="1" marL="269999"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Solid ulcerating</a:t>
            </a:r>
            <a:endParaRPr b="1" sz="1200">
              <a:solidFill>
                <a:srgbClr val="1C4588"/>
              </a:solidFill>
              <a:latin typeface="Mada"/>
              <a:ea typeface="Mada"/>
              <a:cs typeface="Mada"/>
              <a:sym typeface="Mada"/>
            </a:endParaRPr>
          </a:p>
          <a:p>
            <a:pPr indent="-166199" lvl="2" marL="63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More aggressive </a:t>
            </a:r>
            <a:endParaRPr sz="1200">
              <a:latin typeface="Mada"/>
              <a:ea typeface="Mada"/>
              <a:cs typeface="Mada"/>
              <a:sym typeface="Mada"/>
            </a:endParaRPr>
          </a:p>
        </p:txBody>
      </p:sp>
      <p:sp>
        <p:nvSpPr>
          <p:cNvPr id="918" name="Google Shape;918;p20"/>
          <p:cNvSpPr txBox="1"/>
          <p:nvPr/>
        </p:nvSpPr>
        <p:spPr>
          <a:xfrm>
            <a:off x="5246661" y="4268038"/>
            <a:ext cx="2019600" cy="1243200"/>
          </a:xfrm>
          <a:prstGeom prst="rect">
            <a:avLst/>
          </a:prstGeom>
          <a:noFill/>
          <a:ln>
            <a:noFill/>
          </a:ln>
        </p:spPr>
        <p:txBody>
          <a:bodyPr anchorCtr="0" anchor="t" bIns="0" lIns="0" spcFirstLastPara="1" rIns="0" wrap="square" tIns="6025">
            <a:noAutofit/>
          </a:bodyPr>
          <a:lstStyle/>
          <a:p>
            <a:pPr indent="-171450" lvl="0" marL="269999"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Rare</a:t>
            </a:r>
            <a:endParaRPr b="1" sz="1200">
              <a:solidFill>
                <a:srgbClr val="1C4588"/>
              </a:solidFill>
              <a:latin typeface="Mada"/>
              <a:ea typeface="Mada"/>
              <a:cs typeface="Mada"/>
              <a:sym typeface="Mada"/>
            </a:endParaRPr>
          </a:p>
          <a:p>
            <a:pPr indent="-171450" lvl="0" marL="26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Urachal remnant (in the dome of the bladder)</a:t>
            </a:r>
            <a:endParaRPr sz="1200">
              <a:solidFill>
                <a:srgbClr val="6AA84F"/>
              </a:solidFill>
              <a:latin typeface="Mada"/>
              <a:ea typeface="Mada"/>
              <a:cs typeface="Mada"/>
              <a:sym typeface="Mada"/>
            </a:endParaRPr>
          </a:p>
          <a:p>
            <a:pPr indent="-171450" lvl="0" marL="26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local infiltration e.g., bowel cancer.</a:t>
            </a:r>
            <a:endParaRPr sz="1200">
              <a:latin typeface="Mada"/>
              <a:ea typeface="Mada"/>
              <a:cs typeface="Mada"/>
              <a:sym typeface="Mada"/>
            </a:endParaRPr>
          </a:p>
        </p:txBody>
      </p:sp>
      <p:sp>
        <p:nvSpPr>
          <p:cNvPr id="919" name="Google Shape;919;p20"/>
          <p:cNvSpPr txBox="1"/>
          <p:nvPr/>
        </p:nvSpPr>
        <p:spPr>
          <a:xfrm>
            <a:off x="1013725" y="7364300"/>
            <a:ext cx="4292700" cy="3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latin typeface="Mada"/>
                <a:ea typeface="Mada"/>
                <a:cs typeface="Mada"/>
                <a:sym typeface="Mada"/>
              </a:rPr>
              <a:t>TCCs should be regarded a 'field change' disease with a spectrum of  aggression</a:t>
            </a:r>
            <a:endParaRPr sz="1300">
              <a:latin typeface="Mada"/>
              <a:ea typeface="Mada"/>
              <a:cs typeface="Mada"/>
              <a:sym typeface="Mada"/>
            </a:endParaRPr>
          </a:p>
        </p:txBody>
      </p:sp>
      <p:sp>
        <p:nvSpPr>
          <p:cNvPr id="920" name="Google Shape;920;p20"/>
          <p:cNvSpPr txBox="1"/>
          <p:nvPr/>
        </p:nvSpPr>
        <p:spPr>
          <a:xfrm>
            <a:off x="1009125" y="8073800"/>
            <a:ext cx="4696500" cy="3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latin typeface="Mada"/>
                <a:ea typeface="Mada"/>
                <a:cs typeface="Mada"/>
                <a:sym typeface="Mada"/>
              </a:rPr>
              <a:t>80% of TCCs are </a:t>
            </a:r>
            <a:r>
              <a:rPr lang="en-GB" sz="1300">
                <a:latin typeface="Mada"/>
                <a:ea typeface="Mada"/>
                <a:cs typeface="Mada"/>
                <a:sym typeface="Mada"/>
              </a:rPr>
              <a:t>superficial</a:t>
            </a:r>
            <a:r>
              <a:rPr lang="en-GB" sz="1300">
                <a:latin typeface="Mada"/>
                <a:ea typeface="Mada"/>
                <a:cs typeface="Mada"/>
                <a:sym typeface="Mada"/>
              </a:rPr>
              <a:t> and well differentiated:</a:t>
            </a:r>
            <a:endParaRPr sz="1300">
              <a:latin typeface="Mada"/>
              <a:ea typeface="Mada"/>
              <a:cs typeface="Mada"/>
              <a:sym typeface="Mada"/>
            </a:endParaRPr>
          </a:p>
          <a:p>
            <a:pPr indent="-311150" lvl="1" marL="914400" rtl="0" algn="l">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Only 20% progress to muscle invasion </a:t>
            </a:r>
            <a:r>
              <a:rPr lang="en-GB" sz="1300">
                <a:solidFill>
                  <a:srgbClr val="999999"/>
                </a:solidFill>
                <a:latin typeface="Mada"/>
                <a:ea typeface="Mada"/>
                <a:cs typeface="Mada"/>
                <a:sym typeface="Mada"/>
              </a:rPr>
              <a:t>(cardinal feature of bladder cancer).</a:t>
            </a:r>
            <a:endParaRPr sz="1300">
              <a:solidFill>
                <a:srgbClr val="999999"/>
              </a:solidFill>
              <a:latin typeface="Mada"/>
              <a:ea typeface="Mada"/>
              <a:cs typeface="Mada"/>
              <a:sym typeface="Mada"/>
            </a:endParaRPr>
          </a:p>
          <a:p>
            <a:pPr indent="-311150" lvl="1" marL="914400" rtl="0" algn="l">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Associated with good prognosis.</a:t>
            </a:r>
            <a:endParaRPr sz="1300">
              <a:latin typeface="Mada"/>
              <a:ea typeface="Mada"/>
              <a:cs typeface="Mada"/>
              <a:sym typeface="Mada"/>
            </a:endParaRPr>
          </a:p>
          <a:p>
            <a:pPr indent="0" lvl="0" marL="0" rtl="0" algn="l">
              <a:spcBef>
                <a:spcPts val="0"/>
              </a:spcBef>
              <a:spcAft>
                <a:spcPts val="0"/>
              </a:spcAft>
              <a:buNone/>
            </a:pPr>
            <a:r>
              <a:t/>
            </a:r>
            <a:endParaRPr>
              <a:latin typeface="Mada"/>
              <a:ea typeface="Mada"/>
              <a:cs typeface="Mada"/>
              <a:sym typeface="Mada"/>
            </a:endParaRPr>
          </a:p>
          <a:p>
            <a:pPr indent="0" lvl="0" marL="0" rtl="0" algn="l">
              <a:spcBef>
                <a:spcPts val="0"/>
              </a:spcBef>
              <a:spcAft>
                <a:spcPts val="0"/>
              </a:spcAft>
              <a:buNone/>
            </a:pPr>
            <a:r>
              <a:t/>
            </a:r>
            <a:endParaRPr b="1">
              <a:latin typeface="Mada"/>
              <a:ea typeface="Mada"/>
              <a:cs typeface="Mada"/>
              <a:sym typeface="Mada"/>
            </a:endParaRPr>
          </a:p>
        </p:txBody>
      </p:sp>
      <p:sp>
        <p:nvSpPr>
          <p:cNvPr id="921" name="Google Shape;921;p20"/>
          <p:cNvSpPr txBox="1"/>
          <p:nvPr/>
        </p:nvSpPr>
        <p:spPr>
          <a:xfrm>
            <a:off x="1009122" y="9085300"/>
            <a:ext cx="4353600" cy="3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latin typeface="Mada"/>
                <a:ea typeface="Mada"/>
                <a:cs typeface="Mada"/>
                <a:sym typeface="Mada"/>
              </a:rPr>
              <a:t>20% of TCCs are high-grade and muscle invasive.</a:t>
            </a:r>
            <a:endParaRPr sz="1300">
              <a:latin typeface="Mada"/>
              <a:ea typeface="Mada"/>
              <a:cs typeface="Mada"/>
              <a:sym typeface="Mada"/>
            </a:endParaRPr>
          </a:p>
          <a:p>
            <a:pPr indent="-311150" lvl="1" marL="914400" rtl="0" algn="l">
              <a:spcBef>
                <a:spcPts val="0"/>
              </a:spcBef>
              <a:spcAft>
                <a:spcPts val="0"/>
              </a:spcAft>
              <a:buSzPts val="1300"/>
              <a:buFont typeface="Mada"/>
              <a:buChar char="○"/>
            </a:pPr>
            <a:r>
              <a:rPr lang="en-GB" sz="1300">
                <a:solidFill>
                  <a:schemeClr val="dk1"/>
                </a:solidFill>
                <a:latin typeface="Mada"/>
                <a:ea typeface="Mada"/>
                <a:cs typeface="Mada"/>
                <a:sym typeface="Mada"/>
              </a:rPr>
              <a:t>50% have muscle invasion at time of presentation.</a:t>
            </a:r>
            <a:endParaRPr sz="1300">
              <a:solidFill>
                <a:schemeClr val="dk1"/>
              </a:solidFill>
              <a:latin typeface="Mada"/>
              <a:ea typeface="Mada"/>
              <a:cs typeface="Mada"/>
              <a:sym typeface="Mada"/>
            </a:endParaRPr>
          </a:p>
          <a:p>
            <a:pPr indent="-311150" lvl="1" marL="914400" rtl="0" algn="l">
              <a:spcBef>
                <a:spcPts val="0"/>
              </a:spcBef>
              <a:spcAft>
                <a:spcPts val="0"/>
              </a:spcAft>
              <a:buSzPts val="1300"/>
              <a:buFont typeface="Mada"/>
              <a:buChar char="○"/>
            </a:pPr>
            <a:r>
              <a:rPr lang="en-GB" sz="1300">
                <a:solidFill>
                  <a:schemeClr val="dk1"/>
                </a:solidFill>
                <a:latin typeface="Mada"/>
                <a:ea typeface="Mada"/>
                <a:cs typeface="Mada"/>
                <a:sym typeface="Mada"/>
              </a:rPr>
              <a:t>Associated with poor prognosis.</a:t>
            </a:r>
            <a:endParaRPr sz="1300">
              <a:latin typeface="Mada"/>
              <a:ea typeface="Mada"/>
              <a:cs typeface="Mada"/>
              <a:sym typeface="Mada"/>
            </a:endParaRPr>
          </a:p>
        </p:txBody>
      </p:sp>
      <p:cxnSp>
        <p:nvCxnSpPr>
          <p:cNvPr id="922" name="Google Shape;922;p20"/>
          <p:cNvCxnSpPr/>
          <p:nvPr/>
        </p:nvCxnSpPr>
        <p:spPr>
          <a:xfrm flipH="1">
            <a:off x="642625" y="7140025"/>
            <a:ext cx="19200" cy="2571600"/>
          </a:xfrm>
          <a:prstGeom prst="straightConnector1">
            <a:avLst/>
          </a:prstGeom>
          <a:noFill/>
          <a:ln cap="flat" cmpd="sng" w="28575">
            <a:solidFill>
              <a:srgbClr val="FFDDD2"/>
            </a:solidFill>
            <a:prstDash val="solid"/>
            <a:round/>
            <a:headEnd len="med" w="med" type="none"/>
            <a:tailEnd len="med" w="med" type="oval"/>
          </a:ln>
        </p:spPr>
      </p:cxnSp>
      <p:sp>
        <p:nvSpPr>
          <p:cNvPr id="923" name="Google Shape;923;p20"/>
          <p:cNvSpPr/>
          <p:nvPr/>
        </p:nvSpPr>
        <p:spPr>
          <a:xfrm>
            <a:off x="547934" y="7472725"/>
            <a:ext cx="214200" cy="214200"/>
          </a:xfrm>
          <a:prstGeom prst="ellipse">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0"/>
          <p:cNvSpPr/>
          <p:nvPr/>
        </p:nvSpPr>
        <p:spPr>
          <a:xfrm>
            <a:off x="552534" y="8182490"/>
            <a:ext cx="214200" cy="214200"/>
          </a:xfrm>
          <a:prstGeom prst="ellipse">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0"/>
          <p:cNvSpPr/>
          <p:nvPr/>
        </p:nvSpPr>
        <p:spPr>
          <a:xfrm>
            <a:off x="545134" y="9186888"/>
            <a:ext cx="214200" cy="214200"/>
          </a:xfrm>
          <a:prstGeom prst="ellipse">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26" name="Google Shape;926;p20"/>
          <p:cNvCxnSpPr>
            <a:stCxn id="924" idx="6"/>
          </p:cNvCxnSpPr>
          <p:nvPr/>
        </p:nvCxnSpPr>
        <p:spPr>
          <a:xfrm flipH="1" rot="10800000">
            <a:off x="766734" y="8288990"/>
            <a:ext cx="242400" cy="600"/>
          </a:xfrm>
          <a:prstGeom prst="straightConnector1">
            <a:avLst/>
          </a:prstGeom>
          <a:noFill/>
          <a:ln cap="flat" cmpd="sng" w="19050">
            <a:solidFill>
              <a:srgbClr val="FFDDD2"/>
            </a:solidFill>
            <a:prstDash val="solid"/>
            <a:round/>
            <a:headEnd len="med" w="med" type="none"/>
            <a:tailEnd len="med" w="med" type="oval"/>
          </a:ln>
        </p:spPr>
      </p:cxnSp>
      <p:cxnSp>
        <p:nvCxnSpPr>
          <p:cNvPr id="927" name="Google Shape;927;p20"/>
          <p:cNvCxnSpPr/>
          <p:nvPr/>
        </p:nvCxnSpPr>
        <p:spPr>
          <a:xfrm flipH="1" rot="10800000">
            <a:off x="766734" y="7576015"/>
            <a:ext cx="242400" cy="600"/>
          </a:xfrm>
          <a:prstGeom prst="straightConnector1">
            <a:avLst/>
          </a:prstGeom>
          <a:noFill/>
          <a:ln cap="flat" cmpd="sng" w="19050">
            <a:solidFill>
              <a:srgbClr val="FFDDD2"/>
            </a:solidFill>
            <a:prstDash val="solid"/>
            <a:round/>
            <a:headEnd len="med" w="med" type="none"/>
            <a:tailEnd len="med" w="med" type="oval"/>
          </a:ln>
        </p:spPr>
      </p:cxnSp>
      <p:cxnSp>
        <p:nvCxnSpPr>
          <p:cNvPr id="928" name="Google Shape;928;p20"/>
          <p:cNvCxnSpPr/>
          <p:nvPr/>
        </p:nvCxnSpPr>
        <p:spPr>
          <a:xfrm flipH="1" rot="10800000">
            <a:off x="766734" y="9295040"/>
            <a:ext cx="242400" cy="600"/>
          </a:xfrm>
          <a:prstGeom prst="straightConnector1">
            <a:avLst/>
          </a:prstGeom>
          <a:noFill/>
          <a:ln cap="flat" cmpd="sng" w="19050">
            <a:solidFill>
              <a:srgbClr val="FFDDD2"/>
            </a:solidFill>
            <a:prstDash val="solid"/>
            <a:round/>
            <a:headEnd len="med" w="med" type="none"/>
            <a:tailEnd len="med" w="med" type="oval"/>
          </a:ln>
        </p:spPr>
      </p:cxnSp>
      <p:sp>
        <p:nvSpPr>
          <p:cNvPr id="929" name="Google Shape;929;p20"/>
          <p:cNvSpPr/>
          <p:nvPr/>
        </p:nvSpPr>
        <p:spPr>
          <a:xfrm>
            <a:off x="5089325" y="7280650"/>
            <a:ext cx="2298000" cy="863100"/>
          </a:xfrm>
          <a:prstGeom prst="roundRect">
            <a:avLst>
              <a:gd fmla="val 16667" name="adj"/>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930" name="Google Shape;930;p20"/>
          <p:cNvSpPr txBox="1"/>
          <p:nvPr/>
        </p:nvSpPr>
        <p:spPr>
          <a:xfrm>
            <a:off x="5089325" y="7308300"/>
            <a:ext cx="23451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000">
                <a:solidFill>
                  <a:srgbClr val="6AA84F"/>
                </a:solidFill>
                <a:highlight>
                  <a:srgbClr val="FFFFFF"/>
                </a:highlight>
                <a:latin typeface="Mada"/>
                <a:ea typeface="Mada"/>
                <a:cs typeface="Mada"/>
                <a:sym typeface="Mada"/>
              </a:rPr>
              <a:t>Tumor above muscle layer → superficial</a:t>
            </a:r>
            <a:endParaRPr sz="1000">
              <a:solidFill>
                <a:srgbClr val="6AA84F"/>
              </a:solidFill>
              <a:highlight>
                <a:srgbClr val="FFFFFF"/>
              </a:highlight>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6AA84F"/>
                </a:solidFill>
                <a:highlight>
                  <a:srgbClr val="FFFFFF"/>
                </a:highlight>
                <a:latin typeface="Mada"/>
                <a:ea typeface="Mada"/>
                <a:cs typeface="Mada"/>
                <a:sym typeface="Mada"/>
              </a:rPr>
              <a:t>Tumor reached muscle → deep</a:t>
            </a:r>
            <a:endParaRPr sz="1000">
              <a:solidFill>
                <a:srgbClr val="6AA84F"/>
              </a:solidFill>
              <a:highlight>
                <a:srgbClr val="FFFFFF"/>
              </a:highlight>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highlight>
                  <a:srgbClr val="FFFFFF"/>
                </a:highlight>
                <a:latin typeface="Mada"/>
                <a:ea typeface="Mada"/>
                <a:cs typeface="Mada"/>
                <a:sym typeface="Mada"/>
              </a:rPr>
              <a:t>Why? Different management </a:t>
            </a:r>
            <a:r>
              <a:rPr lang="en-GB" sz="1000">
                <a:solidFill>
                  <a:srgbClr val="6AA84F"/>
                </a:solidFill>
                <a:highlight>
                  <a:srgbClr val="FFFFFF"/>
                </a:highlight>
                <a:latin typeface="Mada"/>
                <a:ea typeface="Mada"/>
                <a:cs typeface="Mada"/>
                <a:sym typeface="Mada"/>
              </a:rPr>
              <a:t>approach</a:t>
            </a:r>
            <a:endParaRPr sz="1000">
              <a:solidFill>
                <a:srgbClr val="6AA84F"/>
              </a:solidFill>
              <a:latin typeface="Mada"/>
              <a:ea typeface="Mada"/>
              <a:cs typeface="Mada"/>
              <a:sym typeface="Mad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21"/>
          <p:cNvSpPr txBox="1"/>
          <p:nvPr/>
        </p:nvSpPr>
        <p:spPr>
          <a:xfrm>
            <a:off x="-325" y="7251225"/>
            <a:ext cx="3377100" cy="2126700"/>
          </a:xfrm>
          <a:prstGeom prst="rect">
            <a:avLst/>
          </a:prstGeom>
          <a:noFill/>
          <a:ln>
            <a:noFill/>
          </a:ln>
        </p:spPr>
        <p:txBody>
          <a:bodyPr anchorCtr="0" anchor="t" bIns="91425" lIns="91425" spcFirstLastPara="1" rIns="91425" wrap="square" tIns="91425">
            <a:noAutofit/>
          </a:bodyPr>
          <a:lstStyle/>
          <a:p>
            <a:pPr indent="-171450" lvl="0" marL="360000" rtl="0" algn="l">
              <a:spcBef>
                <a:spcPts val="0"/>
              </a:spcBef>
              <a:spcAft>
                <a:spcPts val="0"/>
              </a:spcAft>
              <a:buSzPts val="1200"/>
              <a:buFont typeface="Mada"/>
              <a:buChar char="●"/>
            </a:pPr>
            <a:r>
              <a:rPr lang="en-GB" sz="1200">
                <a:latin typeface="Mada"/>
                <a:ea typeface="Mada"/>
                <a:cs typeface="Mada"/>
                <a:sym typeface="Mada"/>
              </a:rPr>
              <a:t> </a:t>
            </a:r>
            <a:r>
              <a:rPr b="1" lang="en-GB" sz="1200">
                <a:latin typeface="Mada"/>
                <a:ea typeface="Mada"/>
                <a:cs typeface="Mada"/>
                <a:sym typeface="Mada"/>
              </a:rPr>
              <a:t>80%</a:t>
            </a:r>
            <a:r>
              <a:rPr lang="en-GB" sz="1200">
                <a:latin typeface="Mada"/>
                <a:ea typeface="Mada"/>
                <a:cs typeface="Mada"/>
                <a:sym typeface="Mada"/>
              </a:rPr>
              <a:t> present with </a:t>
            </a:r>
            <a:r>
              <a:rPr b="1" lang="en-GB" sz="1200">
                <a:latin typeface="Mada"/>
                <a:ea typeface="Mada"/>
                <a:cs typeface="Mada"/>
                <a:sym typeface="Mada"/>
              </a:rPr>
              <a:t>painless</a:t>
            </a:r>
            <a:r>
              <a:rPr lang="en-GB" sz="1200">
                <a:latin typeface="Mada"/>
                <a:ea typeface="Mada"/>
                <a:cs typeface="Mada"/>
                <a:sym typeface="Mada"/>
              </a:rPr>
              <a:t> </a:t>
            </a:r>
            <a:r>
              <a:rPr b="1" lang="en-GB" sz="1200">
                <a:latin typeface="Mada"/>
                <a:ea typeface="Mada"/>
                <a:cs typeface="Mada"/>
                <a:sym typeface="Mada"/>
              </a:rPr>
              <a:t>hematuria</a:t>
            </a:r>
            <a:r>
              <a:rPr lang="en-GB" sz="1200">
                <a:latin typeface="Mada"/>
                <a:ea typeface="Mada"/>
                <a:cs typeface="Mada"/>
                <a:sym typeface="Mada"/>
              </a:rPr>
              <a:t>. </a:t>
            </a:r>
            <a:r>
              <a:rPr lang="en-GB" sz="1200">
                <a:solidFill>
                  <a:srgbClr val="6AA84F"/>
                </a:solidFill>
                <a:latin typeface="Mada"/>
                <a:ea typeface="Mada"/>
                <a:cs typeface="Mada"/>
                <a:sym typeface="Mada"/>
              </a:rPr>
              <a:t>either gross or microscopic .</a:t>
            </a:r>
            <a:endParaRPr sz="1200">
              <a:solidFill>
                <a:srgbClr val="6AA84F"/>
              </a:solidFill>
              <a:latin typeface="Mada"/>
              <a:ea typeface="Mada"/>
              <a:cs typeface="Mada"/>
              <a:sym typeface="Mada"/>
            </a:endParaRPr>
          </a:p>
          <a:p>
            <a:pPr indent="-298450" lvl="1" marL="914400" rtl="0" algn="l">
              <a:spcBef>
                <a:spcPts val="0"/>
              </a:spcBef>
              <a:spcAft>
                <a:spcPts val="0"/>
              </a:spcAft>
              <a:buClr>
                <a:srgbClr val="1C4588"/>
              </a:buClr>
              <a:buSzPts val="1100"/>
              <a:buFont typeface="Lora"/>
              <a:buChar char="○"/>
            </a:pPr>
            <a:r>
              <a:rPr lang="en-GB" sz="1100">
                <a:solidFill>
                  <a:srgbClr val="1C4588"/>
                </a:solidFill>
                <a:latin typeface="Lora"/>
                <a:ea typeface="Lora"/>
                <a:cs typeface="Lora"/>
                <a:sym typeface="Lora"/>
              </a:rPr>
              <a:t>should be assumed a tumor until proven otherwise.</a:t>
            </a:r>
            <a:endParaRPr sz="1100">
              <a:solidFill>
                <a:srgbClr val="1C4588"/>
              </a:solidFill>
              <a:latin typeface="Lora"/>
              <a:ea typeface="Lora"/>
              <a:cs typeface="Lora"/>
              <a:sym typeface="Lora"/>
            </a:endParaRPr>
          </a:p>
          <a:p>
            <a:pPr indent="-298450" lvl="1" marL="914400" rtl="0" algn="l">
              <a:spcBef>
                <a:spcPts val="0"/>
              </a:spcBef>
              <a:spcAft>
                <a:spcPts val="0"/>
              </a:spcAft>
              <a:buClr>
                <a:srgbClr val="1C4588"/>
              </a:buClr>
              <a:buSzPts val="1100"/>
              <a:buFont typeface="Lora"/>
              <a:buChar char="○"/>
            </a:pPr>
            <a:r>
              <a:rPr lang="en-GB" sz="1100">
                <a:solidFill>
                  <a:srgbClr val="1C4588"/>
                </a:solidFill>
                <a:latin typeface="Lora"/>
                <a:ea typeface="Lora"/>
                <a:cs typeface="Lora"/>
                <a:sym typeface="Lora"/>
              </a:rPr>
              <a:t>In women it may be thought as part of occasional cystitis since symptoms are so common</a:t>
            </a:r>
            <a:endParaRPr sz="1100">
              <a:solidFill>
                <a:srgbClr val="1C4588"/>
              </a:solidFill>
              <a:latin typeface="Lora"/>
              <a:ea typeface="Lora"/>
              <a:cs typeface="Lora"/>
              <a:sym typeface="Lora"/>
            </a:endParaRPr>
          </a:p>
          <a:p>
            <a:pPr indent="-298450" lvl="1" marL="914400" rtl="0" algn="l">
              <a:spcBef>
                <a:spcPts val="0"/>
              </a:spcBef>
              <a:spcAft>
                <a:spcPts val="0"/>
              </a:spcAft>
              <a:buClr>
                <a:srgbClr val="1C4588"/>
              </a:buClr>
              <a:buSzPts val="1100"/>
              <a:buFont typeface="Lora"/>
              <a:buChar char="○"/>
            </a:pPr>
            <a:r>
              <a:rPr lang="en-GB" sz="1100">
                <a:solidFill>
                  <a:srgbClr val="1C4588"/>
                </a:solidFill>
                <a:latin typeface="Lora"/>
                <a:ea typeface="Lora"/>
                <a:cs typeface="Lora"/>
                <a:sym typeface="Lora"/>
              </a:rPr>
              <a:t>Mid stream urine → no growth →  further investigations </a:t>
            </a:r>
            <a:endParaRPr sz="1100">
              <a:solidFill>
                <a:srgbClr val="1C4588"/>
              </a:solidFill>
              <a:latin typeface="Lora"/>
              <a:ea typeface="Lora"/>
              <a:cs typeface="Lora"/>
              <a:sym typeface="Lor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936" name="Google Shape;936;p21"/>
          <p:cNvSpPr/>
          <p:nvPr/>
        </p:nvSpPr>
        <p:spPr>
          <a:xfrm>
            <a:off x="2371901" y="6349588"/>
            <a:ext cx="922994" cy="547878"/>
          </a:xfrm>
          <a:custGeom>
            <a:rect b="b" l="l" r="r" t="t"/>
            <a:pathLst>
              <a:path extrusionOk="0" h="34512" w="56756">
                <a:moveTo>
                  <a:pt x="0" y="34512"/>
                </a:moveTo>
                <a:cubicBezTo>
                  <a:pt x="4302" y="31932"/>
                  <a:pt x="925" y="24476"/>
                  <a:pt x="567" y="19472"/>
                </a:cubicBezTo>
                <a:cubicBezTo>
                  <a:pt x="69" y="12507"/>
                  <a:pt x="2825" y="2910"/>
                  <a:pt x="9364" y="459"/>
                </a:cubicBezTo>
                <a:cubicBezTo>
                  <a:pt x="17000" y="-2404"/>
                  <a:pt x="21744" y="11178"/>
                  <a:pt x="28661" y="15499"/>
                </a:cubicBezTo>
                <a:cubicBezTo>
                  <a:pt x="32932" y="18167"/>
                  <a:pt x="38925" y="15324"/>
                  <a:pt x="43702" y="16918"/>
                </a:cubicBezTo>
                <a:cubicBezTo>
                  <a:pt x="50415" y="19157"/>
                  <a:pt x="54516" y="26948"/>
                  <a:pt x="56756" y="33661"/>
                </a:cubicBezTo>
              </a:path>
            </a:pathLst>
          </a:custGeom>
          <a:noFill/>
          <a:ln cap="flat" cmpd="sng" w="19050">
            <a:solidFill>
              <a:srgbClr val="FFDDD2"/>
            </a:solidFill>
            <a:prstDash val="solid"/>
            <a:round/>
            <a:headEnd len="med" w="med" type="none"/>
            <a:tailEnd len="med" w="med" type="none"/>
          </a:ln>
        </p:spPr>
      </p:sp>
      <p:sp>
        <p:nvSpPr>
          <p:cNvPr id="937" name="Google Shape;937;p21"/>
          <p:cNvSpPr/>
          <p:nvPr/>
        </p:nvSpPr>
        <p:spPr>
          <a:xfrm rot="637830">
            <a:off x="4091736" y="6581354"/>
            <a:ext cx="1005943" cy="1315480"/>
          </a:xfrm>
          <a:custGeom>
            <a:rect b="b" l="l" r="r" t="t"/>
            <a:pathLst>
              <a:path extrusionOk="0" h="86875" w="65227">
                <a:moveTo>
                  <a:pt x="58590" y="0"/>
                </a:moveTo>
                <a:cubicBezTo>
                  <a:pt x="58590" y="7737"/>
                  <a:pt x="69288" y="17668"/>
                  <a:pt x="63414" y="22703"/>
                </a:cubicBezTo>
                <a:cubicBezTo>
                  <a:pt x="56725" y="28436"/>
                  <a:pt x="45796" y="23327"/>
                  <a:pt x="37022" y="24122"/>
                </a:cubicBezTo>
                <a:cubicBezTo>
                  <a:pt x="28104" y="24930"/>
                  <a:pt x="21936" y="33811"/>
                  <a:pt x="14036" y="38027"/>
                </a:cubicBezTo>
                <a:cubicBezTo>
                  <a:pt x="8757" y="40844"/>
                  <a:pt x="673" y="43419"/>
                  <a:pt x="131" y="49378"/>
                </a:cubicBezTo>
                <a:cubicBezTo>
                  <a:pt x="-395" y="55155"/>
                  <a:pt x="1794" y="63234"/>
                  <a:pt x="7226" y="65270"/>
                </a:cubicBezTo>
                <a:cubicBezTo>
                  <a:pt x="15375" y="68324"/>
                  <a:pt x="24965" y="63162"/>
                  <a:pt x="33333" y="65553"/>
                </a:cubicBezTo>
                <a:cubicBezTo>
                  <a:pt x="40251" y="67529"/>
                  <a:pt x="35864" y="82157"/>
                  <a:pt x="42414" y="85134"/>
                </a:cubicBezTo>
                <a:cubicBezTo>
                  <a:pt x="48215" y="87771"/>
                  <a:pt x="56691" y="87411"/>
                  <a:pt x="61427" y="83148"/>
                </a:cubicBezTo>
                <a:cubicBezTo>
                  <a:pt x="63936" y="80889"/>
                  <a:pt x="63414" y="76592"/>
                  <a:pt x="63414" y="73215"/>
                </a:cubicBezTo>
              </a:path>
            </a:pathLst>
          </a:custGeom>
          <a:noFill/>
          <a:ln cap="flat" cmpd="sng" w="19050">
            <a:solidFill>
              <a:srgbClr val="FFDDD2"/>
            </a:solidFill>
            <a:prstDash val="solid"/>
            <a:round/>
            <a:headEnd len="med" w="med" type="none"/>
            <a:tailEnd len="med" w="med" type="none"/>
          </a:ln>
        </p:spPr>
      </p:sp>
      <p:sp>
        <p:nvSpPr>
          <p:cNvPr id="938" name="Google Shape;938;p21"/>
          <p:cNvSpPr/>
          <p:nvPr/>
        </p:nvSpPr>
        <p:spPr>
          <a:xfrm>
            <a:off x="2146377" y="6798233"/>
            <a:ext cx="459140" cy="366939"/>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21"/>
          <p:cNvSpPr/>
          <p:nvPr/>
        </p:nvSpPr>
        <p:spPr>
          <a:xfrm rot="1849625">
            <a:off x="4820878" y="7488627"/>
            <a:ext cx="456195" cy="369396"/>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21"/>
          <p:cNvSpPr/>
          <p:nvPr/>
        </p:nvSpPr>
        <p:spPr>
          <a:xfrm rot="5197861">
            <a:off x="4906108" y="6395989"/>
            <a:ext cx="448282" cy="375834"/>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941" name="Google Shape;941;p21"/>
          <p:cNvSpPr txBox="1"/>
          <p:nvPr/>
        </p:nvSpPr>
        <p:spPr>
          <a:xfrm flipH="1">
            <a:off x="2072207" y="6718317"/>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2200">
                <a:solidFill>
                  <a:srgbClr val="E29578"/>
                </a:solidFill>
                <a:latin typeface="Pathway Gothic One"/>
                <a:ea typeface="Pathway Gothic One"/>
                <a:cs typeface="Pathway Gothic One"/>
                <a:sym typeface="Pathway Gothic One"/>
              </a:rPr>
              <a:t>01</a:t>
            </a:r>
            <a:endParaRPr sz="2200">
              <a:solidFill>
                <a:srgbClr val="E29578"/>
              </a:solidFill>
              <a:latin typeface="Pathway Gothic One"/>
              <a:ea typeface="Pathway Gothic One"/>
              <a:cs typeface="Pathway Gothic One"/>
              <a:sym typeface="Pathway Gothic One"/>
            </a:endParaRPr>
          </a:p>
        </p:txBody>
      </p:sp>
      <p:sp>
        <p:nvSpPr>
          <p:cNvPr id="942" name="Google Shape;942;p21"/>
          <p:cNvSpPr txBox="1"/>
          <p:nvPr/>
        </p:nvSpPr>
        <p:spPr>
          <a:xfrm flipH="1">
            <a:off x="4929450" y="6305024"/>
            <a:ext cx="922800" cy="41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rgbClr val="E29578"/>
                </a:solidFill>
                <a:latin typeface="Pathway Gothic One"/>
                <a:ea typeface="Pathway Gothic One"/>
                <a:cs typeface="Pathway Gothic One"/>
                <a:sym typeface="Pathway Gothic One"/>
              </a:rPr>
              <a:t>02</a:t>
            </a:r>
            <a:endParaRPr sz="2200">
              <a:solidFill>
                <a:srgbClr val="E29578"/>
              </a:solidFill>
              <a:latin typeface="Pathway Gothic One"/>
              <a:ea typeface="Pathway Gothic One"/>
              <a:cs typeface="Pathway Gothic One"/>
              <a:sym typeface="Pathway Gothic One"/>
            </a:endParaRPr>
          </a:p>
        </p:txBody>
      </p:sp>
      <p:sp>
        <p:nvSpPr>
          <p:cNvPr id="943" name="Google Shape;943;p21"/>
          <p:cNvSpPr txBox="1"/>
          <p:nvPr/>
        </p:nvSpPr>
        <p:spPr>
          <a:xfrm flipH="1">
            <a:off x="4836412" y="7396170"/>
            <a:ext cx="587700" cy="3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rgbClr val="E29578"/>
                </a:solidFill>
                <a:latin typeface="Pathway Gothic One"/>
                <a:ea typeface="Pathway Gothic One"/>
                <a:cs typeface="Pathway Gothic One"/>
                <a:sym typeface="Pathway Gothic One"/>
              </a:rPr>
              <a:t>03</a:t>
            </a:r>
            <a:endParaRPr sz="2200">
              <a:solidFill>
                <a:srgbClr val="E29578"/>
              </a:solidFill>
              <a:latin typeface="Pathway Gothic One"/>
              <a:ea typeface="Pathway Gothic One"/>
              <a:cs typeface="Pathway Gothic One"/>
              <a:sym typeface="Pathway Gothic One"/>
            </a:endParaRPr>
          </a:p>
        </p:txBody>
      </p:sp>
      <p:sp>
        <p:nvSpPr>
          <p:cNvPr id="944" name="Google Shape;944;p2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5" name="Google Shape;945;p21"/>
          <p:cNvPicPr preferRelativeResize="0"/>
          <p:nvPr/>
        </p:nvPicPr>
        <p:blipFill>
          <a:blip r:embed="rId3">
            <a:alphaModFix/>
          </a:blip>
          <a:stretch>
            <a:fillRect/>
          </a:stretch>
        </p:blipFill>
        <p:spPr>
          <a:xfrm>
            <a:off x="-34821650" y="28426029"/>
            <a:ext cx="7589527" cy="5685118"/>
          </a:xfrm>
          <a:prstGeom prst="rect">
            <a:avLst/>
          </a:prstGeom>
          <a:noFill/>
          <a:ln>
            <a:noFill/>
          </a:ln>
        </p:spPr>
      </p:pic>
      <p:grpSp>
        <p:nvGrpSpPr>
          <p:cNvPr id="946" name="Google Shape;946;p21"/>
          <p:cNvGrpSpPr/>
          <p:nvPr/>
        </p:nvGrpSpPr>
        <p:grpSpPr>
          <a:xfrm>
            <a:off x="77144" y="5032940"/>
            <a:ext cx="467181" cy="476434"/>
            <a:chOff x="2410712" y="2415450"/>
            <a:chExt cx="312600" cy="312600"/>
          </a:xfrm>
        </p:grpSpPr>
        <p:sp>
          <p:nvSpPr>
            <p:cNvPr id="947" name="Google Shape;947;p21"/>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1"/>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9" name="Google Shape;949;p21"/>
          <p:cNvSpPr txBox="1"/>
          <p:nvPr/>
        </p:nvSpPr>
        <p:spPr>
          <a:xfrm>
            <a:off x="534425" y="5059575"/>
            <a:ext cx="21213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Presentation: </a:t>
            </a:r>
            <a:endParaRPr b="1" sz="1800">
              <a:solidFill>
                <a:srgbClr val="006D77"/>
              </a:solidFill>
              <a:highlight>
                <a:srgbClr val="EDF9F9"/>
              </a:highlight>
              <a:latin typeface="Lora"/>
              <a:ea typeface="Lora"/>
              <a:cs typeface="Lora"/>
              <a:sym typeface="Lora"/>
            </a:endParaRPr>
          </a:p>
        </p:txBody>
      </p:sp>
      <p:grpSp>
        <p:nvGrpSpPr>
          <p:cNvPr id="950" name="Google Shape;950;p21"/>
          <p:cNvGrpSpPr/>
          <p:nvPr/>
        </p:nvGrpSpPr>
        <p:grpSpPr>
          <a:xfrm>
            <a:off x="246806" y="524902"/>
            <a:ext cx="467181" cy="476434"/>
            <a:chOff x="2410712" y="2415450"/>
            <a:chExt cx="312600" cy="312600"/>
          </a:xfrm>
        </p:grpSpPr>
        <p:sp>
          <p:nvSpPr>
            <p:cNvPr id="951" name="Google Shape;951;p21"/>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1"/>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3" name="Google Shape;953;p21"/>
          <p:cNvSpPr txBox="1"/>
          <p:nvPr/>
        </p:nvSpPr>
        <p:spPr>
          <a:xfrm>
            <a:off x="704088" y="551538"/>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Etiological </a:t>
            </a:r>
            <a:r>
              <a:rPr b="1" lang="en-GB" sz="1800">
                <a:solidFill>
                  <a:srgbClr val="006D77"/>
                </a:solidFill>
                <a:highlight>
                  <a:srgbClr val="EDF9F9"/>
                </a:highlight>
                <a:latin typeface="Lora"/>
                <a:ea typeface="Lora"/>
                <a:cs typeface="Lora"/>
                <a:sym typeface="Lora"/>
              </a:rPr>
              <a:t>factors</a:t>
            </a:r>
            <a:r>
              <a:rPr b="1" lang="en-GB" sz="1800">
                <a:solidFill>
                  <a:srgbClr val="006D77"/>
                </a:solidFill>
                <a:highlight>
                  <a:srgbClr val="EDF9F9"/>
                </a:highlight>
                <a:latin typeface="Lora"/>
                <a:ea typeface="Lora"/>
                <a:cs typeface="Lora"/>
                <a:sym typeface="Lora"/>
              </a:rPr>
              <a:t>: </a:t>
            </a:r>
            <a:endParaRPr b="1" sz="1800">
              <a:solidFill>
                <a:srgbClr val="006D77"/>
              </a:solidFill>
              <a:highlight>
                <a:srgbClr val="EDF9F9"/>
              </a:highlight>
              <a:latin typeface="Lora"/>
              <a:ea typeface="Lora"/>
              <a:cs typeface="Lora"/>
              <a:sym typeface="Lora"/>
            </a:endParaRPr>
          </a:p>
        </p:txBody>
      </p:sp>
      <p:sp>
        <p:nvSpPr>
          <p:cNvPr id="954" name="Google Shape;954;p21"/>
          <p:cNvSpPr/>
          <p:nvPr/>
        </p:nvSpPr>
        <p:spPr>
          <a:xfrm>
            <a:off x="2887275" y="666975"/>
            <a:ext cx="213300" cy="192300"/>
          </a:xfrm>
          <a:prstGeom prst="star5">
            <a:avLst>
              <a:gd fmla="val 19098" name="adj"/>
              <a:gd fmla="val 105146" name="hf"/>
              <a:gd fmla="val 110557" name="vf"/>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1"/>
          <p:cNvSpPr/>
          <p:nvPr/>
        </p:nvSpPr>
        <p:spPr>
          <a:xfrm>
            <a:off x="214438" y="7335850"/>
            <a:ext cx="1926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56" name="Google Shape;956;p21"/>
          <p:cNvCxnSpPr/>
          <p:nvPr/>
        </p:nvCxnSpPr>
        <p:spPr>
          <a:xfrm flipH="1" rot="10800000">
            <a:off x="-6907" y="2919874"/>
            <a:ext cx="7602300" cy="600"/>
          </a:xfrm>
          <a:prstGeom prst="straightConnector1">
            <a:avLst/>
          </a:prstGeom>
          <a:noFill/>
          <a:ln cap="flat" cmpd="sng" w="9525">
            <a:solidFill>
              <a:srgbClr val="A4E4E0"/>
            </a:solidFill>
            <a:prstDash val="solid"/>
            <a:round/>
            <a:headEnd len="med" w="med" type="none"/>
            <a:tailEnd len="med" w="med" type="none"/>
          </a:ln>
        </p:spPr>
      </p:cxnSp>
      <p:sp>
        <p:nvSpPr>
          <p:cNvPr id="957" name="Google Shape;957;p21"/>
          <p:cNvSpPr/>
          <p:nvPr/>
        </p:nvSpPr>
        <p:spPr>
          <a:xfrm>
            <a:off x="114391" y="2065263"/>
            <a:ext cx="720000" cy="6078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1"/>
          <p:cNvSpPr/>
          <p:nvPr/>
        </p:nvSpPr>
        <p:spPr>
          <a:xfrm>
            <a:off x="1523932" y="3167938"/>
            <a:ext cx="720000" cy="6078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1"/>
          <p:cNvSpPr/>
          <p:nvPr/>
        </p:nvSpPr>
        <p:spPr>
          <a:xfrm>
            <a:off x="2857606" y="2065263"/>
            <a:ext cx="720000" cy="6078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1"/>
          <p:cNvSpPr/>
          <p:nvPr/>
        </p:nvSpPr>
        <p:spPr>
          <a:xfrm>
            <a:off x="4124721" y="3167938"/>
            <a:ext cx="720000" cy="6078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61" name="Google Shape;961;p21"/>
          <p:cNvCxnSpPr>
            <a:stCxn id="957" idx="4"/>
          </p:cNvCxnSpPr>
          <p:nvPr/>
        </p:nvCxnSpPr>
        <p:spPr>
          <a:xfrm>
            <a:off x="474391" y="2673063"/>
            <a:ext cx="0" cy="247500"/>
          </a:xfrm>
          <a:prstGeom prst="straightConnector1">
            <a:avLst/>
          </a:prstGeom>
          <a:noFill/>
          <a:ln cap="flat" cmpd="sng" w="9525">
            <a:solidFill>
              <a:srgbClr val="A4E4E0"/>
            </a:solidFill>
            <a:prstDash val="solid"/>
            <a:round/>
            <a:headEnd len="med" w="med" type="none"/>
            <a:tailEnd len="med" w="med" type="none"/>
          </a:ln>
        </p:spPr>
      </p:cxnSp>
      <p:cxnSp>
        <p:nvCxnSpPr>
          <p:cNvPr id="962" name="Google Shape;962;p21"/>
          <p:cNvCxnSpPr/>
          <p:nvPr/>
        </p:nvCxnSpPr>
        <p:spPr>
          <a:xfrm>
            <a:off x="3217581" y="2673010"/>
            <a:ext cx="0" cy="247500"/>
          </a:xfrm>
          <a:prstGeom prst="straightConnector1">
            <a:avLst/>
          </a:prstGeom>
          <a:noFill/>
          <a:ln cap="flat" cmpd="sng" w="9525">
            <a:solidFill>
              <a:srgbClr val="A4E4E0"/>
            </a:solidFill>
            <a:prstDash val="solid"/>
            <a:round/>
            <a:headEnd len="med" w="med" type="none"/>
            <a:tailEnd len="med" w="med" type="none"/>
          </a:ln>
        </p:spPr>
      </p:cxnSp>
      <p:cxnSp>
        <p:nvCxnSpPr>
          <p:cNvPr id="963" name="Google Shape;963;p21"/>
          <p:cNvCxnSpPr/>
          <p:nvPr/>
        </p:nvCxnSpPr>
        <p:spPr>
          <a:xfrm>
            <a:off x="1881532" y="2920474"/>
            <a:ext cx="0" cy="247500"/>
          </a:xfrm>
          <a:prstGeom prst="straightConnector1">
            <a:avLst/>
          </a:prstGeom>
          <a:noFill/>
          <a:ln cap="flat" cmpd="sng" w="9525">
            <a:solidFill>
              <a:srgbClr val="A4E4E0"/>
            </a:solidFill>
            <a:prstDash val="solid"/>
            <a:round/>
            <a:headEnd len="med" w="med" type="none"/>
            <a:tailEnd len="med" w="med" type="none"/>
          </a:ln>
        </p:spPr>
      </p:cxnSp>
      <p:cxnSp>
        <p:nvCxnSpPr>
          <p:cNvPr id="964" name="Google Shape;964;p21"/>
          <p:cNvCxnSpPr/>
          <p:nvPr/>
        </p:nvCxnSpPr>
        <p:spPr>
          <a:xfrm>
            <a:off x="4484699" y="2920474"/>
            <a:ext cx="0" cy="247500"/>
          </a:xfrm>
          <a:prstGeom prst="straightConnector1">
            <a:avLst/>
          </a:prstGeom>
          <a:noFill/>
          <a:ln cap="flat" cmpd="sng" w="9525">
            <a:solidFill>
              <a:srgbClr val="A4E4E0"/>
            </a:solidFill>
            <a:prstDash val="solid"/>
            <a:round/>
            <a:headEnd len="med" w="med" type="none"/>
            <a:tailEnd len="med" w="med" type="none"/>
          </a:ln>
        </p:spPr>
      </p:cxnSp>
      <p:sp>
        <p:nvSpPr>
          <p:cNvPr id="965" name="Google Shape;965;p21"/>
          <p:cNvSpPr txBox="1"/>
          <p:nvPr/>
        </p:nvSpPr>
        <p:spPr>
          <a:xfrm flipH="1">
            <a:off x="218119" y="2228355"/>
            <a:ext cx="5127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006D77"/>
                </a:solidFill>
                <a:latin typeface="Pathway Gothic One"/>
                <a:ea typeface="Pathway Gothic One"/>
                <a:cs typeface="Pathway Gothic One"/>
                <a:sym typeface="Pathway Gothic One"/>
              </a:rPr>
              <a:t>01</a:t>
            </a:r>
            <a:endParaRPr b="1" sz="3000">
              <a:solidFill>
                <a:srgbClr val="006D77"/>
              </a:solidFill>
              <a:latin typeface="Pathway Gothic One"/>
              <a:ea typeface="Pathway Gothic One"/>
              <a:cs typeface="Pathway Gothic One"/>
              <a:sym typeface="Pathway Gothic One"/>
            </a:endParaRPr>
          </a:p>
        </p:txBody>
      </p:sp>
      <p:sp>
        <p:nvSpPr>
          <p:cNvPr id="966" name="Google Shape;966;p21"/>
          <p:cNvSpPr txBox="1"/>
          <p:nvPr/>
        </p:nvSpPr>
        <p:spPr>
          <a:xfrm flipH="1">
            <a:off x="2961334" y="2228355"/>
            <a:ext cx="5127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006D77"/>
                </a:solidFill>
                <a:latin typeface="Pathway Gothic One"/>
                <a:ea typeface="Pathway Gothic One"/>
                <a:cs typeface="Pathway Gothic One"/>
                <a:sym typeface="Pathway Gothic One"/>
              </a:rPr>
              <a:t>03</a:t>
            </a:r>
            <a:endParaRPr b="1" sz="3000">
              <a:solidFill>
                <a:srgbClr val="006D77"/>
              </a:solidFill>
              <a:latin typeface="Pathway Gothic One"/>
              <a:ea typeface="Pathway Gothic One"/>
              <a:cs typeface="Pathway Gothic One"/>
              <a:sym typeface="Pathway Gothic One"/>
            </a:endParaRPr>
          </a:p>
        </p:txBody>
      </p:sp>
      <p:sp>
        <p:nvSpPr>
          <p:cNvPr id="967" name="Google Shape;967;p21"/>
          <p:cNvSpPr txBox="1"/>
          <p:nvPr/>
        </p:nvSpPr>
        <p:spPr>
          <a:xfrm flipH="1">
            <a:off x="1627660" y="3331030"/>
            <a:ext cx="5127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006D77"/>
                </a:solidFill>
                <a:latin typeface="Pathway Gothic One"/>
                <a:ea typeface="Pathway Gothic One"/>
                <a:cs typeface="Pathway Gothic One"/>
                <a:sym typeface="Pathway Gothic One"/>
              </a:rPr>
              <a:t>02</a:t>
            </a:r>
            <a:endParaRPr b="1" sz="3000">
              <a:solidFill>
                <a:srgbClr val="006D77"/>
              </a:solidFill>
              <a:latin typeface="Pathway Gothic One"/>
              <a:ea typeface="Pathway Gothic One"/>
              <a:cs typeface="Pathway Gothic One"/>
              <a:sym typeface="Pathway Gothic One"/>
            </a:endParaRPr>
          </a:p>
        </p:txBody>
      </p:sp>
      <p:sp>
        <p:nvSpPr>
          <p:cNvPr id="968" name="Google Shape;968;p21"/>
          <p:cNvSpPr txBox="1"/>
          <p:nvPr/>
        </p:nvSpPr>
        <p:spPr>
          <a:xfrm flipH="1">
            <a:off x="4228450" y="3331030"/>
            <a:ext cx="5127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006D77"/>
                </a:solidFill>
                <a:latin typeface="Pathway Gothic One"/>
                <a:ea typeface="Pathway Gothic One"/>
                <a:cs typeface="Pathway Gothic One"/>
                <a:sym typeface="Pathway Gothic One"/>
              </a:rPr>
              <a:t>04</a:t>
            </a:r>
            <a:endParaRPr b="1" sz="3000">
              <a:solidFill>
                <a:srgbClr val="006D77"/>
              </a:solidFill>
              <a:latin typeface="Pathway Gothic One"/>
              <a:ea typeface="Pathway Gothic One"/>
              <a:cs typeface="Pathway Gothic One"/>
              <a:sym typeface="Pathway Gothic One"/>
            </a:endParaRPr>
          </a:p>
        </p:txBody>
      </p:sp>
      <p:sp>
        <p:nvSpPr>
          <p:cNvPr id="969" name="Google Shape;969;p21"/>
          <p:cNvSpPr txBox="1"/>
          <p:nvPr/>
        </p:nvSpPr>
        <p:spPr>
          <a:xfrm>
            <a:off x="1147331" y="1648261"/>
            <a:ext cx="1257900" cy="5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Occupational</a:t>
            </a:r>
            <a:r>
              <a:rPr b="1" lang="en-GB" sz="1200">
                <a:latin typeface="Mada"/>
                <a:ea typeface="Mada"/>
                <a:cs typeface="Mada"/>
                <a:sym typeface="Mada"/>
              </a:rPr>
              <a:t> exposure</a:t>
            </a:r>
            <a:endParaRPr b="1" sz="1200">
              <a:latin typeface="Mada"/>
              <a:ea typeface="Mada"/>
              <a:cs typeface="Mada"/>
              <a:sym typeface="Mada"/>
            </a:endParaRPr>
          </a:p>
        </p:txBody>
      </p:sp>
      <p:sp>
        <p:nvSpPr>
          <p:cNvPr id="970" name="Google Shape;970;p21"/>
          <p:cNvSpPr txBox="1"/>
          <p:nvPr/>
        </p:nvSpPr>
        <p:spPr>
          <a:xfrm>
            <a:off x="879550" y="2036450"/>
            <a:ext cx="1932900" cy="67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20% of TCCs are believed to result from occupational factors. </a:t>
            </a:r>
            <a:r>
              <a:rPr lang="en-GB" sz="1000">
                <a:solidFill>
                  <a:srgbClr val="6AA84F"/>
                </a:solidFill>
                <a:latin typeface="Mada"/>
                <a:ea typeface="Mada"/>
                <a:cs typeface="Mada"/>
                <a:sym typeface="Mada"/>
              </a:rPr>
              <a:t>Those who work  in industries and deal with dyes and rubbers are of highly susceptible</a:t>
            </a:r>
            <a:endParaRPr sz="1000">
              <a:latin typeface="Mada"/>
              <a:ea typeface="Mada"/>
              <a:cs typeface="Mada"/>
              <a:sym typeface="Mada"/>
            </a:endParaRPr>
          </a:p>
        </p:txBody>
      </p:sp>
      <p:sp>
        <p:nvSpPr>
          <p:cNvPr id="971" name="Google Shape;971;p21"/>
          <p:cNvSpPr txBox="1"/>
          <p:nvPr/>
        </p:nvSpPr>
        <p:spPr>
          <a:xfrm>
            <a:off x="44225" y="2931050"/>
            <a:ext cx="1257900" cy="5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Cigarette smoking</a:t>
            </a:r>
            <a:endParaRPr b="1" sz="1200">
              <a:latin typeface="Mada"/>
              <a:ea typeface="Mada"/>
              <a:cs typeface="Mada"/>
              <a:sym typeface="Mada"/>
            </a:endParaRPr>
          </a:p>
        </p:txBody>
      </p:sp>
      <p:sp>
        <p:nvSpPr>
          <p:cNvPr id="972" name="Google Shape;972;p21"/>
          <p:cNvSpPr/>
          <p:nvPr/>
        </p:nvSpPr>
        <p:spPr>
          <a:xfrm>
            <a:off x="69300" y="3025038"/>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1"/>
          <p:cNvSpPr txBox="1"/>
          <p:nvPr/>
        </p:nvSpPr>
        <p:spPr>
          <a:xfrm>
            <a:off x="2218350" y="2933775"/>
            <a:ext cx="2055300" cy="5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Chemical implicated</a:t>
            </a:r>
            <a:endParaRPr b="1" sz="1200">
              <a:latin typeface="Mada"/>
              <a:ea typeface="Mada"/>
              <a:cs typeface="Mada"/>
              <a:sym typeface="Mada"/>
            </a:endParaRPr>
          </a:p>
        </p:txBody>
      </p:sp>
      <p:sp>
        <p:nvSpPr>
          <p:cNvPr id="974" name="Google Shape;974;p21"/>
          <p:cNvSpPr txBox="1"/>
          <p:nvPr/>
        </p:nvSpPr>
        <p:spPr>
          <a:xfrm>
            <a:off x="2161848" y="3153738"/>
            <a:ext cx="2121300" cy="41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aniline dyes, chlorinated hydrocarbons</a:t>
            </a:r>
            <a:endParaRPr sz="1000">
              <a:latin typeface="Mada"/>
              <a:ea typeface="Mada"/>
              <a:cs typeface="Mada"/>
              <a:sym typeface="Mada"/>
            </a:endParaRPr>
          </a:p>
        </p:txBody>
      </p:sp>
      <p:sp>
        <p:nvSpPr>
          <p:cNvPr id="975" name="Google Shape;975;p21"/>
          <p:cNvSpPr txBox="1"/>
          <p:nvPr/>
        </p:nvSpPr>
        <p:spPr>
          <a:xfrm>
            <a:off x="3510414" y="1982346"/>
            <a:ext cx="1951800" cy="35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Analgesic abuse e.g. </a:t>
            </a:r>
            <a:r>
              <a:rPr b="1" lang="en-GB" sz="1200">
                <a:latin typeface="Mada"/>
                <a:ea typeface="Mada"/>
                <a:cs typeface="Mada"/>
                <a:sym typeface="Mada"/>
              </a:rPr>
              <a:t>Phenacetin</a:t>
            </a:r>
            <a:endParaRPr b="1" sz="1200">
              <a:latin typeface="Mada"/>
              <a:ea typeface="Mada"/>
              <a:cs typeface="Mada"/>
              <a:sym typeface="Mada"/>
            </a:endParaRPr>
          </a:p>
          <a:p>
            <a:pPr indent="0" lvl="0" marL="0" rtl="0" algn="ctr">
              <a:spcBef>
                <a:spcPts val="0"/>
              </a:spcBef>
              <a:spcAft>
                <a:spcPts val="0"/>
              </a:spcAft>
              <a:buNone/>
            </a:pPr>
            <a:r>
              <a:rPr lang="en-GB" sz="1000">
                <a:solidFill>
                  <a:srgbClr val="6AA84F"/>
                </a:solidFill>
                <a:latin typeface="Mada"/>
                <a:ea typeface="Mada"/>
                <a:cs typeface="Mada"/>
                <a:sym typeface="Mada"/>
              </a:rPr>
              <a:t>Old medication that have been banned </a:t>
            </a:r>
            <a:endParaRPr sz="1000">
              <a:solidFill>
                <a:srgbClr val="6AA84F"/>
              </a:solidFill>
              <a:latin typeface="Mada"/>
              <a:ea typeface="Mada"/>
              <a:cs typeface="Mada"/>
              <a:sym typeface="Mada"/>
            </a:endParaRPr>
          </a:p>
        </p:txBody>
      </p:sp>
      <p:sp>
        <p:nvSpPr>
          <p:cNvPr id="976" name="Google Shape;976;p21"/>
          <p:cNvSpPr/>
          <p:nvPr/>
        </p:nvSpPr>
        <p:spPr>
          <a:xfrm>
            <a:off x="5448391" y="2065263"/>
            <a:ext cx="720000" cy="6078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77" name="Google Shape;977;p21"/>
          <p:cNvCxnSpPr>
            <a:stCxn id="976" idx="4"/>
          </p:cNvCxnSpPr>
          <p:nvPr/>
        </p:nvCxnSpPr>
        <p:spPr>
          <a:xfrm>
            <a:off x="5808391" y="2673063"/>
            <a:ext cx="0" cy="247500"/>
          </a:xfrm>
          <a:prstGeom prst="straightConnector1">
            <a:avLst/>
          </a:prstGeom>
          <a:noFill/>
          <a:ln cap="flat" cmpd="sng" w="9525">
            <a:solidFill>
              <a:srgbClr val="A4E4E0"/>
            </a:solidFill>
            <a:prstDash val="solid"/>
            <a:round/>
            <a:headEnd len="med" w="med" type="none"/>
            <a:tailEnd len="med" w="med" type="none"/>
          </a:ln>
        </p:spPr>
      </p:cxnSp>
      <p:sp>
        <p:nvSpPr>
          <p:cNvPr id="978" name="Google Shape;978;p21"/>
          <p:cNvSpPr txBox="1"/>
          <p:nvPr/>
        </p:nvSpPr>
        <p:spPr>
          <a:xfrm flipH="1">
            <a:off x="5552119" y="2228355"/>
            <a:ext cx="5127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006D77"/>
                </a:solidFill>
                <a:latin typeface="Pathway Gothic One"/>
                <a:ea typeface="Pathway Gothic One"/>
                <a:cs typeface="Pathway Gothic One"/>
                <a:sym typeface="Pathway Gothic One"/>
              </a:rPr>
              <a:t>05</a:t>
            </a:r>
            <a:endParaRPr b="1" sz="3000">
              <a:solidFill>
                <a:srgbClr val="006D77"/>
              </a:solidFill>
              <a:latin typeface="Pathway Gothic One"/>
              <a:ea typeface="Pathway Gothic One"/>
              <a:cs typeface="Pathway Gothic One"/>
              <a:sym typeface="Pathway Gothic One"/>
            </a:endParaRPr>
          </a:p>
        </p:txBody>
      </p:sp>
      <p:sp>
        <p:nvSpPr>
          <p:cNvPr id="979" name="Google Shape;979;p21"/>
          <p:cNvSpPr txBox="1"/>
          <p:nvPr/>
        </p:nvSpPr>
        <p:spPr>
          <a:xfrm>
            <a:off x="6179550" y="1983150"/>
            <a:ext cx="1422300" cy="5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Pelvic irradiation</a:t>
            </a:r>
            <a:endParaRPr b="1" sz="12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for </a:t>
            </a:r>
            <a:r>
              <a:rPr lang="en-GB" sz="1000">
                <a:solidFill>
                  <a:schemeClr val="dk1"/>
                </a:solidFill>
                <a:latin typeface="Mada"/>
                <a:ea typeface="Mada"/>
                <a:cs typeface="Mada"/>
                <a:sym typeface="Mada"/>
              </a:rPr>
              <a:t>carcinoma</a:t>
            </a:r>
            <a:r>
              <a:rPr lang="en-GB" sz="1000">
                <a:solidFill>
                  <a:schemeClr val="dk1"/>
                </a:solidFill>
                <a:latin typeface="Mada"/>
                <a:ea typeface="Mada"/>
                <a:cs typeface="Mada"/>
                <a:sym typeface="Mada"/>
              </a:rPr>
              <a:t> of the cervix </a:t>
            </a:r>
            <a:r>
              <a:rPr lang="en-GB" sz="1000">
                <a:solidFill>
                  <a:srgbClr val="6AA84F"/>
                </a:solidFill>
                <a:latin typeface="Mada"/>
                <a:ea typeface="Mada"/>
                <a:cs typeface="Mada"/>
                <a:sym typeface="Mada"/>
              </a:rPr>
              <a:t>or colorectal</a:t>
            </a:r>
            <a:endParaRPr b="1" sz="1000">
              <a:latin typeface="Mada"/>
              <a:ea typeface="Mada"/>
              <a:cs typeface="Mada"/>
              <a:sym typeface="Mada"/>
            </a:endParaRPr>
          </a:p>
        </p:txBody>
      </p:sp>
      <p:sp>
        <p:nvSpPr>
          <p:cNvPr id="980" name="Google Shape;980;p21"/>
          <p:cNvSpPr/>
          <p:nvPr/>
        </p:nvSpPr>
        <p:spPr>
          <a:xfrm>
            <a:off x="6639321" y="3167938"/>
            <a:ext cx="720000" cy="6078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81" name="Google Shape;981;p21"/>
          <p:cNvCxnSpPr/>
          <p:nvPr/>
        </p:nvCxnSpPr>
        <p:spPr>
          <a:xfrm>
            <a:off x="6999299" y="2920474"/>
            <a:ext cx="0" cy="247500"/>
          </a:xfrm>
          <a:prstGeom prst="straightConnector1">
            <a:avLst/>
          </a:prstGeom>
          <a:noFill/>
          <a:ln cap="flat" cmpd="sng" w="9525">
            <a:solidFill>
              <a:srgbClr val="A4E4E0"/>
            </a:solidFill>
            <a:prstDash val="solid"/>
            <a:round/>
            <a:headEnd len="med" w="med" type="none"/>
            <a:tailEnd len="med" w="med" type="none"/>
          </a:ln>
        </p:spPr>
      </p:cxnSp>
      <p:sp>
        <p:nvSpPr>
          <p:cNvPr id="982" name="Google Shape;982;p21"/>
          <p:cNvSpPr txBox="1"/>
          <p:nvPr/>
        </p:nvSpPr>
        <p:spPr>
          <a:xfrm flipH="1">
            <a:off x="6743050" y="3331030"/>
            <a:ext cx="5127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006D77"/>
                </a:solidFill>
                <a:latin typeface="Pathway Gothic One"/>
                <a:ea typeface="Pathway Gothic One"/>
                <a:cs typeface="Pathway Gothic One"/>
                <a:sym typeface="Pathway Gothic One"/>
              </a:rPr>
              <a:t>06</a:t>
            </a:r>
            <a:endParaRPr b="1" sz="3000">
              <a:solidFill>
                <a:srgbClr val="006D77"/>
              </a:solidFill>
              <a:latin typeface="Pathway Gothic One"/>
              <a:ea typeface="Pathway Gothic One"/>
              <a:cs typeface="Pathway Gothic One"/>
              <a:sym typeface="Pathway Gothic One"/>
            </a:endParaRPr>
          </a:p>
        </p:txBody>
      </p:sp>
      <p:sp>
        <p:nvSpPr>
          <p:cNvPr id="983" name="Google Shape;983;p21"/>
          <p:cNvSpPr txBox="1"/>
          <p:nvPr/>
        </p:nvSpPr>
        <p:spPr>
          <a:xfrm>
            <a:off x="4750588" y="2933350"/>
            <a:ext cx="2055300" cy="5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Schistosoma haematobium</a:t>
            </a:r>
            <a:endParaRPr b="1" sz="1200">
              <a:latin typeface="Mada"/>
              <a:ea typeface="Mada"/>
              <a:cs typeface="Mada"/>
              <a:sym typeface="Mada"/>
            </a:endParaRPr>
          </a:p>
        </p:txBody>
      </p:sp>
      <p:sp>
        <p:nvSpPr>
          <p:cNvPr id="984" name="Google Shape;984;p21"/>
          <p:cNvSpPr txBox="1"/>
          <p:nvPr/>
        </p:nvSpPr>
        <p:spPr>
          <a:xfrm>
            <a:off x="4968276" y="3171425"/>
            <a:ext cx="1488600" cy="47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associated with increased risk of squamous carcinoma</a:t>
            </a:r>
            <a:endParaRPr sz="1000">
              <a:latin typeface="Mada"/>
              <a:ea typeface="Mada"/>
              <a:cs typeface="Mada"/>
              <a:sym typeface="Mada"/>
            </a:endParaRPr>
          </a:p>
          <a:p>
            <a:pPr indent="0" lvl="0" marL="0" rtl="0" algn="l">
              <a:spcBef>
                <a:spcPts val="0"/>
              </a:spcBef>
              <a:spcAft>
                <a:spcPts val="0"/>
              </a:spcAft>
              <a:buNone/>
            </a:pPr>
            <a:r>
              <a:t/>
            </a:r>
            <a:endParaRPr sz="900">
              <a:latin typeface="Mada"/>
              <a:ea typeface="Mada"/>
              <a:cs typeface="Mada"/>
              <a:sym typeface="Mada"/>
            </a:endParaRPr>
          </a:p>
          <a:p>
            <a:pPr indent="0" lvl="0" marL="0" rtl="0" algn="l">
              <a:spcBef>
                <a:spcPts val="0"/>
              </a:spcBef>
              <a:spcAft>
                <a:spcPts val="0"/>
              </a:spcAft>
              <a:buNone/>
            </a:pPr>
            <a:r>
              <a:t/>
            </a:r>
            <a:endParaRPr sz="900">
              <a:latin typeface="Mada"/>
              <a:ea typeface="Mada"/>
              <a:cs typeface="Mada"/>
              <a:sym typeface="Mada"/>
            </a:endParaRPr>
          </a:p>
        </p:txBody>
      </p:sp>
      <p:grpSp>
        <p:nvGrpSpPr>
          <p:cNvPr id="985" name="Google Shape;985;p21"/>
          <p:cNvGrpSpPr/>
          <p:nvPr/>
        </p:nvGrpSpPr>
        <p:grpSpPr>
          <a:xfrm>
            <a:off x="2982879" y="6369554"/>
            <a:ext cx="1644658" cy="1568501"/>
            <a:chOff x="3345350" y="1627650"/>
            <a:chExt cx="301750" cy="290275"/>
          </a:xfrm>
        </p:grpSpPr>
        <p:sp>
          <p:nvSpPr>
            <p:cNvPr id="986" name="Google Shape;986;p21"/>
            <p:cNvSpPr/>
            <p:nvPr/>
          </p:nvSpPr>
          <p:spPr>
            <a:xfrm>
              <a:off x="3345350" y="1627650"/>
              <a:ext cx="301750" cy="290275"/>
            </a:xfrm>
            <a:custGeom>
              <a:rect b="b" l="l" r="r" t="t"/>
              <a:pathLst>
                <a:path extrusionOk="0" h="11611" w="12070">
                  <a:moveTo>
                    <a:pt x="6262" y="224"/>
                  </a:moveTo>
                  <a:cubicBezTo>
                    <a:pt x="9344" y="229"/>
                    <a:pt x="11840" y="2726"/>
                    <a:pt x="11845" y="5807"/>
                  </a:cubicBezTo>
                  <a:cubicBezTo>
                    <a:pt x="11845" y="8061"/>
                    <a:pt x="10486" y="10099"/>
                    <a:pt x="8399" y="10963"/>
                  </a:cubicBezTo>
                  <a:cubicBezTo>
                    <a:pt x="7709" y="11248"/>
                    <a:pt x="6985" y="11387"/>
                    <a:pt x="6267" y="11387"/>
                  </a:cubicBezTo>
                  <a:cubicBezTo>
                    <a:pt x="4814" y="11387"/>
                    <a:pt x="3386" y="10818"/>
                    <a:pt x="2317" y="9752"/>
                  </a:cubicBezTo>
                  <a:cubicBezTo>
                    <a:pt x="720" y="8155"/>
                    <a:pt x="243" y="5753"/>
                    <a:pt x="1107" y="3670"/>
                  </a:cubicBezTo>
                  <a:cubicBezTo>
                    <a:pt x="1970" y="1583"/>
                    <a:pt x="4008" y="224"/>
                    <a:pt x="6262" y="224"/>
                  </a:cubicBezTo>
                  <a:close/>
                  <a:moveTo>
                    <a:pt x="6267" y="0"/>
                  </a:moveTo>
                  <a:cubicBezTo>
                    <a:pt x="4756" y="0"/>
                    <a:pt x="3270" y="589"/>
                    <a:pt x="2159" y="1700"/>
                  </a:cubicBezTo>
                  <a:cubicBezTo>
                    <a:pt x="499" y="3360"/>
                    <a:pt x="0" y="5857"/>
                    <a:pt x="900" y="8025"/>
                  </a:cubicBezTo>
                  <a:cubicBezTo>
                    <a:pt x="1799" y="10198"/>
                    <a:pt x="3914" y="11610"/>
                    <a:pt x="6262" y="11610"/>
                  </a:cubicBezTo>
                  <a:cubicBezTo>
                    <a:pt x="9470" y="11606"/>
                    <a:pt x="12065" y="9010"/>
                    <a:pt x="12070" y="5807"/>
                  </a:cubicBezTo>
                  <a:cubicBezTo>
                    <a:pt x="12070" y="3459"/>
                    <a:pt x="10653" y="1340"/>
                    <a:pt x="8484" y="440"/>
                  </a:cubicBezTo>
                  <a:cubicBezTo>
                    <a:pt x="7767" y="144"/>
                    <a:pt x="7014" y="0"/>
                    <a:pt x="6267" y="0"/>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1"/>
            <p:cNvSpPr/>
            <p:nvPr/>
          </p:nvSpPr>
          <p:spPr>
            <a:xfrm>
              <a:off x="3466475" y="1630425"/>
              <a:ext cx="75025" cy="36525"/>
            </a:xfrm>
            <a:custGeom>
              <a:rect b="b" l="l" r="r" t="t"/>
              <a:pathLst>
                <a:path extrusionOk="0" h="1461" w="3001">
                  <a:moveTo>
                    <a:pt x="1417" y="1"/>
                  </a:moveTo>
                  <a:cubicBezTo>
                    <a:pt x="940" y="1"/>
                    <a:pt x="463" y="59"/>
                    <a:pt x="0" y="181"/>
                  </a:cubicBezTo>
                  <a:cubicBezTo>
                    <a:pt x="328" y="352"/>
                    <a:pt x="688" y="469"/>
                    <a:pt x="1057" y="523"/>
                  </a:cubicBezTo>
                  <a:lnTo>
                    <a:pt x="927" y="1045"/>
                  </a:lnTo>
                  <a:cubicBezTo>
                    <a:pt x="927" y="1045"/>
                    <a:pt x="1199" y="1461"/>
                    <a:pt x="1933" y="1461"/>
                  </a:cubicBezTo>
                  <a:cubicBezTo>
                    <a:pt x="1965" y="1461"/>
                    <a:pt x="1999" y="1460"/>
                    <a:pt x="2033" y="1458"/>
                  </a:cubicBezTo>
                  <a:cubicBezTo>
                    <a:pt x="2807" y="1422"/>
                    <a:pt x="2987" y="955"/>
                    <a:pt x="3001" y="928"/>
                  </a:cubicBezTo>
                  <a:lnTo>
                    <a:pt x="2996" y="919"/>
                  </a:lnTo>
                  <a:cubicBezTo>
                    <a:pt x="2960" y="937"/>
                    <a:pt x="2942" y="946"/>
                    <a:pt x="2942" y="946"/>
                  </a:cubicBezTo>
                  <a:lnTo>
                    <a:pt x="2987" y="221"/>
                  </a:lnTo>
                  <a:cubicBezTo>
                    <a:pt x="2479" y="73"/>
                    <a:pt x="1948" y="1"/>
                    <a:pt x="1417" y="1"/>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1"/>
            <p:cNvSpPr/>
            <p:nvPr/>
          </p:nvSpPr>
          <p:spPr>
            <a:xfrm>
              <a:off x="3360525" y="1668900"/>
              <a:ext cx="82800" cy="113850"/>
            </a:xfrm>
            <a:custGeom>
              <a:rect b="b" l="l" r="r" t="t"/>
              <a:pathLst>
                <a:path extrusionOk="0" h="4554" w="3312">
                  <a:moveTo>
                    <a:pt x="1764" y="0"/>
                  </a:moveTo>
                  <a:cubicBezTo>
                    <a:pt x="774" y="923"/>
                    <a:pt x="149" y="2169"/>
                    <a:pt x="0" y="3514"/>
                  </a:cubicBezTo>
                  <a:cubicBezTo>
                    <a:pt x="113" y="3887"/>
                    <a:pt x="279" y="4180"/>
                    <a:pt x="513" y="4351"/>
                  </a:cubicBezTo>
                  <a:cubicBezTo>
                    <a:pt x="710" y="4496"/>
                    <a:pt x="945" y="4553"/>
                    <a:pt x="1192" y="4553"/>
                  </a:cubicBezTo>
                  <a:cubicBezTo>
                    <a:pt x="2072" y="4553"/>
                    <a:pt x="3104" y="3829"/>
                    <a:pt x="3104" y="3829"/>
                  </a:cubicBezTo>
                  <a:lnTo>
                    <a:pt x="3109" y="3829"/>
                  </a:lnTo>
                  <a:cubicBezTo>
                    <a:pt x="3176" y="3568"/>
                    <a:pt x="3248" y="3320"/>
                    <a:pt x="3311" y="3086"/>
                  </a:cubicBezTo>
                  <a:cubicBezTo>
                    <a:pt x="2299" y="2569"/>
                    <a:pt x="2142" y="1566"/>
                    <a:pt x="2119" y="1350"/>
                  </a:cubicBezTo>
                  <a:cubicBezTo>
                    <a:pt x="2002" y="1525"/>
                    <a:pt x="1912" y="1669"/>
                    <a:pt x="1867" y="1746"/>
                  </a:cubicBezTo>
                  <a:cubicBezTo>
                    <a:pt x="1800" y="1166"/>
                    <a:pt x="1764" y="585"/>
                    <a:pt x="1764"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1"/>
            <p:cNvSpPr/>
            <p:nvPr/>
          </p:nvSpPr>
          <p:spPr>
            <a:xfrm>
              <a:off x="3413500" y="1643975"/>
              <a:ext cx="204250" cy="251700"/>
            </a:xfrm>
            <a:custGeom>
              <a:rect b="b" l="l" r="r" t="t"/>
              <a:pathLst>
                <a:path extrusionOk="0" h="10068" w="8170">
                  <a:moveTo>
                    <a:pt x="6489" y="1"/>
                  </a:moveTo>
                  <a:cubicBezTo>
                    <a:pt x="5899" y="1"/>
                    <a:pt x="5294" y="284"/>
                    <a:pt x="5115" y="377"/>
                  </a:cubicBezTo>
                  <a:lnTo>
                    <a:pt x="5120" y="386"/>
                  </a:lnTo>
                  <a:cubicBezTo>
                    <a:pt x="5106" y="413"/>
                    <a:pt x="4926" y="880"/>
                    <a:pt x="4152" y="916"/>
                  </a:cubicBezTo>
                  <a:cubicBezTo>
                    <a:pt x="4118" y="918"/>
                    <a:pt x="4084" y="919"/>
                    <a:pt x="4052" y="919"/>
                  </a:cubicBezTo>
                  <a:cubicBezTo>
                    <a:pt x="3318" y="919"/>
                    <a:pt x="3046" y="503"/>
                    <a:pt x="3046" y="503"/>
                  </a:cubicBezTo>
                  <a:cubicBezTo>
                    <a:pt x="3046" y="503"/>
                    <a:pt x="2668" y="394"/>
                    <a:pt x="2245" y="394"/>
                  </a:cubicBezTo>
                  <a:cubicBezTo>
                    <a:pt x="1989" y="394"/>
                    <a:pt x="1715" y="434"/>
                    <a:pt x="1498" y="561"/>
                  </a:cubicBezTo>
                  <a:cubicBezTo>
                    <a:pt x="1035" y="835"/>
                    <a:pt x="374" y="1771"/>
                    <a:pt x="0" y="2347"/>
                  </a:cubicBezTo>
                  <a:cubicBezTo>
                    <a:pt x="23" y="2563"/>
                    <a:pt x="180" y="3571"/>
                    <a:pt x="1192" y="4083"/>
                  </a:cubicBezTo>
                  <a:cubicBezTo>
                    <a:pt x="1129" y="4317"/>
                    <a:pt x="1057" y="4565"/>
                    <a:pt x="990" y="4826"/>
                  </a:cubicBezTo>
                  <a:cubicBezTo>
                    <a:pt x="621" y="6202"/>
                    <a:pt x="243" y="7853"/>
                    <a:pt x="216" y="8951"/>
                  </a:cubicBezTo>
                  <a:cubicBezTo>
                    <a:pt x="212" y="8996"/>
                    <a:pt x="257" y="9050"/>
                    <a:pt x="333" y="9108"/>
                  </a:cubicBezTo>
                  <a:cubicBezTo>
                    <a:pt x="796" y="9455"/>
                    <a:pt x="2542" y="9981"/>
                    <a:pt x="4130" y="10058"/>
                  </a:cubicBezTo>
                  <a:cubicBezTo>
                    <a:pt x="4264" y="10064"/>
                    <a:pt x="4395" y="10067"/>
                    <a:pt x="4523" y="10067"/>
                  </a:cubicBezTo>
                  <a:cubicBezTo>
                    <a:pt x="5996" y="10067"/>
                    <a:pt x="7108" y="9667"/>
                    <a:pt x="7216" y="9464"/>
                  </a:cubicBezTo>
                  <a:cubicBezTo>
                    <a:pt x="7337" y="9248"/>
                    <a:pt x="7216" y="7646"/>
                    <a:pt x="7216" y="7646"/>
                  </a:cubicBezTo>
                  <a:cubicBezTo>
                    <a:pt x="6516" y="8004"/>
                    <a:pt x="5759" y="8139"/>
                    <a:pt x="5022" y="8139"/>
                  </a:cubicBezTo>
                  <a:cubicBezTo>
                    <a:pt x="2952" y="8139"/>
                    <a:pt x="1049" y="7072"/>
                    <a:pt x="1062" y="6886"/>
                  </a:cubicBezTo>
                  <a:cubicBezTo>
                    <a:pt x="1065" y="6834"/>
                    <a:pt x="1116" y="6815"/>
                    <a:pt x="1190" y="6815"/>
                  </a:cubicBezTo>
                  <a:cubicBezTo>
                    <a:pt x="1399" y="6815"/>
                    <a:pt x="1794" y="6970"/>
                    <a:pt x="1840" y="6990"/>
                  </a:cubicBezTo>
                  <a:cubicBezTo>
                    <a:pt x="1584" y="6828"/>
                    <a:pt x="1008" y="6337"/>
                    <a:pt x="1125" y="6198"/>
                  </a:cubicBezTo>
                  <a:cubicBezTo>
                    <a:pt x="1137" y="6183"/>
                    <a:pt x="1159" y="6176"/>
                    <a:pt x="1186" y="6176"/>
                  </a:cubicBezTo>
                  <a:cubicBezTo>
                    <a:pt x="1415" y="6176"/>
                    <a:pt x="2088" y="6634"/>
                    <a:pt x="2088" y="6634"/>
                  </a:cubicBezTo>
                  <a:cubicBezTo>
                    <a:pt x="1863" y="6382"/>
                    <a:pt x="1395" y="6027"/>
                    <a:pt x="1660" y="5860"/>
                  </a:cubicBezTo>
                  <a:cubicBezTo>
                    <a:pt x="1671" y="5854"/>
                    <a:pt x="1685" y="5851"/>
                    <a:pt x="1701" y="5851"/>
                  </a:cubicBezTo>
                  <a:cubicBezTo>
                    <a:pt x="1900" y="5851"/>
                    <a:pt x="2470" y="6306"/>
                    <a:pt x="2470" y="6306"/>
                  </a:cubicBezTo>
                  <a:lnTo>
                    <a:pt x="2443" y="5743"/>
                  </a:lnTo>
                  <a:lnTo>
                    <a:pt x="2443" y="5743"/>
                  </a:lnTo>
                  <a:cubicBezTo>
                    <a:pt x="2767" y="5806"/>
                    <a:pt x="2830" y="6225"/>
                    <a:pt x="2830" y="6225"/>
                  </a:cubicBezTo>
                  <a:cubicBezTo>
                    <a:pt x="2830" y="6225"/>
                    <a:pt x="5439" y="6220"/>
                    <a:pt x="5794" y="5784"/>
                  </a:cubicBezTo>
                  <a:cubicBezTo>
                    <a:pt x="5889" y="5671"/>
                    <a:pt x="5853" y="5100"/>
                    <a:pt x="5790" y="4520"/>
                  </a:cubicBezTo>
                  <a:lnTo>
                    <a:pt x="5790" y="4520"/>
                  </a:lnTo>
                  <a:cubicBezTo>
                    <a:pt x="5870" y="4523"/>
                    <a:pt x="5948" y="4524"/>
                    <a:pt x="6024" y="4524"/>
                  </a:cubicBezTo>
                  <a:cubicBezTo>
                    <a:pt x="6944" y="4524"/>
                    <a:pt x="7544" y="4332"/>
                    <a:pt x="7868" y="4187"/>
                  </a:cubicBezTo>
                  <a:cubicBezTo>
                    <a:pt x="7976" y="4142"/>
                    <a:pt x="8075" y="4088"/>
                    <a:pt x="8170" y="4025"/>
                  </a:cubicBezTo>
                  <a:cubicBezTo>
                    <a:pt x="8170" y="4025"/>
                    <a:pt x="8048" y="817"/>
                    <a:pt x="7247" y="224"/>
                  </a:cubicBezTo>
                  <a:cubicBezTo>
                    <a:pt x="7026" y="60"/>
                    <a:pt x="6759" y="1"/>
                    <a:pt x="6489" y="1"/>
                  </a:cubicBezTo>
                  <a:close/>
                </a:path>
              </a:pathLst>
            </a:custGeom>
            <a:solidFill>
              <a:srgbClr val="A4E4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1"/>
            <p:cNvSpPr/>
            <p:nvPr/>
          </p:nvSpPr>
          <p:spPr>
            <a:xfrm>
              <a:off x="3418450" y="1702175"/>
              <a:ext cx="38375" cy="165925"/>
            </a:xfrm>
            <a:custGeom>
              <a:rect b="b" l="l" r="r" t="t"/>
              <a:pathLst>
                <a:path extrusionOk="0" h="6637" w="1535">
                  <a:moveTo>
                    <a:pt x="1525" y="1"/>
                  </a:moveTo>
                  <a:cubicBezTo>
                    <a:pt x="1516" y="1"/>
                    <a:pt x="1507" y="5"/>
                    <a:pt x="1503" y="10"/>
                  </a:cubicBezTo>
                  <a:cubicBezTo>
                    <a:pt x="1413" y="280"/>
                    <a:pt x="1327" y="550"/>
                    <a:pt x="1246" y="820"/>
                  </a:cubicBezTo>
                  <a:cubicBezTo>
                    <a:pt x="1161" y="1090"/>
                    <a:pt x="1080" y="1360"/>
                    <a:pt x="1003" y="1634"/>
                  </a:cubicBezTo>
                  <a:cubicBezTo>
                    <a:pt x="850" y="2178"/>
                    <a:pt x="697" y="2723"/>
                    <a:pt x="562" y="3271"/>
                  </a:cubicBezTo>
                  <a:cubicBezTo>
                    <a:pt x="423" y="3825"/>
                    <a:pt x="302" y="4378"/>
                    <a:pt x="198" y="4931"/>
                  </a:cubicBezTo>
                  <a:cubicBezTo>
                    <a:pt x="90" y="5489"/>
                    <a:pt x="23" y="6056"/>
                    <a:pt x="0" y="6618"/>
                  </a:cubicBezTo>
                  <a:cubicBezTo>
                    <a:pt x="0" y="6627"/>
                    <a:pt x="5" y="6636"/>
                    <a:pt x="14" y="6636"/>
                  </a:cubicBezTo>
                  <a:cubicBezTo>
                    <a:pt x="23" y="6636"/>
                    <a:pt x="32" y="6632"/>
                    <a:pt x="32" y="6623"/>
                  </a:cubicBezTo>
                  <a:cubicBezTo>
                    <a:pt x="41" y="6340"/>
                    <a:pt x="68" y="6056"/>
                    <a:pt x="108" y="5777"/>
                  </a:cubicBezTo>
                  <a:cubicBezTo>
                    <a:pt x="149" y="5498"/>
                    <a:pt x="194" y="5219"/>
                    <a:pt x="248" y="4940"/>
                  </a:cubicBezTo>
                  <a:cubicBezTo>
                    <a:pt x="351" y="4387"/>
                    <a:pt x="477" y="3834"/>
                    <a:pt x="616" y="3285"/>
                  </a:cubicBezTo>
                  <a:cubicBezTo>
                    <a:pt x="684" y="3011"/>
                    <a:pt x="751" y="2736"/>
                    <a:pt x="828" y="2466"/>
                  </a:cubicBezTo>
                  <a:lnTo>
                    <a:pt x="1053" y="1647"/>
                  </a:lnTo>
                  <a:cubicBezTo>
                    <a:pt x="1129" y="1373"/>
                    <a:pt x="1210" y="1103"/>
                    <a:pt x="1287" y="833"/>
                  </a:cubicBezTo>
                  <a:cubicBezTo>
                    <a:pt x="1368" y="559"/>
                    <a:pt x="1449" y="289"/>
                    <a:pt x="1534" y="19"/>
                  </a:cubicBezTo>
                  <a:cubicBezTo>
                    <a:pt x="1534" y="10"/>
                    <a:pt x="1530" y="5"/>
                    <a:pt x="1525" y="1"/>
                  </a:cubicBez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21"/>
            <p:cNvSpPr/>
            <p:nvPr/>
          </p:nvSpPr>
          <p:spPr>
            <a:xfrm>
              <a:off x="3438675" y="1748750"/>
              <a:ext cx="175375" cy="98725"/>
            </a:xfrm>
            <a:custGeom>
              <a:rect b="b" l="l" r="r" t="t"/>
              <a:pathLst>
                <a:path extrusionOk="0" h="3949" w="7015">
                  <a:moveTo>
                    <a:pt x="6861" y="0"/>
                  </a:moveTo>
                  <a:lnTo>
                    <a:pt x="6861" y="0"/>
                  </a:lnTo>
                  <a:cubicBezTo>
                    <a:pt x="6534" y="143"/>
                    <a:pt x="5925" y="336"/>
                    <a:pt x="4991" y="336"/>
                  </a:cubicBezTo>
                  <a:cubicBezTo>
                    <a:pt x="4924" y="336"/>
                    <a:pt x="4854" y="335"/>
                    <a:pt x="4783" y="333"/>
                  </a:cubicBezTo>
                  <a:lnTo>
                    <a:pt x="4783" y="333"/>
                  </a:lnTo>
                  <a:cubicBezTo>
                    <a:pt x="4841" y="909"/>
                    <a:pt x="4877" y="1485"/>
                    <a:pt x="4787" y="1597"/>
                  </a:cubicBezTo>
                  <a:cubicBezTo>
                    <a:pt x="4432" y="2029"/>
                    <a:pt x="1818" y="2038"/>
                    <a:pt x="1818" y="2038"/>
                  </a:cubicBezTo>
                  <a:cubicBezTo>
                    <a:pt x="1818" y="2038"/>
                    <a:pt x="1742" y="1624"/>
                    <a:pt x="1418" y="1561"/>
                  </a:cubicBezTo>
                  <a:lnTo>
                    <a:pt x="1418" y="1561"/>
                  </a:lnTo>
                  <a:lnTo>
                    <a:pt x="1463" y="2119"/>
                  </a:lnTo>
                  <a:cubicBezTo>
                    <a:pt x="1463" y="2119"/>
                    <a:pt x="896" y="1664"/>
                    <a:pt x="696" y="1664"/>
                  </a:cubicBezTo>
                  <a:cubicBezTo>
                    <a:pt x="679" y="1664"/>
                    <a:pt x="664" y="1667"/>
                    <a:pt x="653" y="1674"/>
                  </a:cubicBezTo>
                  <a:cubicBezTo>
                    <a:pt x="383" y="1840"/>
                    <a:pt x="851" y="2196"/>
                    <a:pt x="1076" y="2448"/>
                  </a:cubicBezTo>
                  <a:cubicBezTo>
                    <a:pt x="1076" y="2448"/>
                    <a:pt x="403" y="1991"/>
                    <a:pt x="177" y="1991"/>
                  </a:cubicBezTo>
                  <a:cubicBezTo>
                    <a:pt x="151" y="1991"/>
                    <a:pt x="130" y="1997"/>
                    <a:pt x="118" y="2011"/>
                  </a:cubicBezTo>
                  <a:cubicBezTo>
                    <a:pt x="1" y="2146"/>
                    <a:pt x="577" y="2637"/>
                    <a:pt x="833" y="2799"/>
                  </a:cubicBezTo>
                  <a:cubicBezTo>
                    <a:pt x="787" y="2779"/>
                    <a:pt x="395" y="2628"/>
                    <a:pt x="184" y="2628"/>
                  </a:cubicBezTo>
                  <a:cubicBezTo>
                    <a:pt x="108" y="2628"/>
                    <a:pt x="55" y="2647"/>
                    <a:pt x="50" y="2700"/>
                  </a:cubicBezTo>
                  <a:cubicBezTo>
                    <a:pt x="37" y="2882"/>
                    <a:pt x="1940" y="3948"/>
                    <a:pt x="4012" y="3948"/>
                  </a:cubicBezTo>
                  <a:cubicBezTo>
                    <a:pt x="4749" y="3948"/>
                    <a:pt x="5508" y="3813"/>
                    <a:pt x="6209" y="3455"/>
                  </a:cubicBezTo>
                  <a:cubicBezTo>
                    <a:pt x="7014" y="3041"/>
                    <a:pt x="6870" y="144"/>
                    <a:pt x="6861" y="0"/>
                  </a:cubicBezTo>
                  <a:close/>
                </a:path>
              </a:pathLst>
            </a:custGeom>
            <a:solidFill>
              <a:srgbClr val="8C54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1"/>
            <p:cNvSpPr/>
            <p:nvPr/>
          </p:nvSpPr>
          <p:spPr>
            <a:xfrm>
              <a:off x="3439350" y="1813650"/>
              <a:ext cx="29375" cy="19475"/>
            </a:xfrm>
            <a:custGeom>
              <a:rect b="b" l="l" r="r" t="t"/>
              <a:pathLst>
                <a:path extrusionOk="0" h="779" w="1175">
                  <a:moveTo>
                    <a:pt x="149" y="0"/>
                  </a:moveTo>
                  <a:cubicBezTo>
                    <a:pt x="127" y="0"/>
                    <a:pt x="100" y="0"/>
                    <a:pt x="77" y="9"/>
                  </a:cubicBezTo>
                  <a:cubicBezTo>
                    <a:pt x="46" y="14"/>
                    <a:pt x="23" y="36"/>
                    <a:pt x="10" y="63"/>
                  </a:cubicBezTo>
                  <a:cubicBezTo>
                    <a:pt x="5" y="72"/>
                    <a:pt x="1" y="81"/>
                    <a:pt x="1" y="86"/>
                  </a:cubicBezTo>
                  <a:cubicBezTo>
                    <a:pt x="1" y="95"/>
                    <a:pt x="1" y="104"/>
                    <a:pt x="1" y="117"/>
                  </a:cubicBezTo>
                  <a:cubicBezTo>
                    <a:pt x="5" y="131"/>
                    <a:pt x="14" y="144"/>
                    <a:pt x="19" y="153"/>
                  </a:cubicBezTo>
                  <a:cubicBezTo>
                    <a:pt x="37" y="176"/>
                    <a:pt x="50" y="194"/>
                    <a:pt x="68" y="212"/>
                  </a:cubicBezTo>
                  <a:cubicBezTo>
                    <a:pt x="104" y="243"/>
                    <a:pt x="140" y="270"/>
                    <a:pt x="181" y="297"/>
                  </a:cubicBezTo>
                  <a:cubicBezTo>
                    <a:pt x="334" y="400"/>
                    <a:pt x="491" y="490"/>
                    <a:pt x="658" y="567"/>
                  </a:cubicBezTo>
                  <a:cubicBezTo>
                    <a:pt x="824" y="648"/>
                    <a:pt x="991" y="715"/>
                    <a:pt x="1162" y="778"/>
                  </a:cubicBezTo>
                  <a:cubicBezTo>
                    <a:pt x="1166" y="778"/>
                    <a:pt x="1171" y="778"/>
                    <a:pt x="1171" y="774"/>
                  </a:cubicBezTo>
                  <a:cubicBezTo>
                    <a:pt x="1175" y="769"/>
                    <a:pt x="1171" y="765"/>
                    <a:pt x="1171" y="765"/>
                  </a:cubicBezTo>
                  <a:cubicBezTo>
                    <a:pt x="1004" y="688"/>
                    <a:pt x="838" y="612"/>
                    <a:pt x="680" y="526"/>
                  </a:cubicBezTo>
                  <a:cubicBezTo>
                    <a:pt x="518" y="445"/>
                    <a:pt x="361" y="355"/>
                    <a:pt x="212" y="252"/>
                  </a:cubicBezTo>
                  <a:cubicBezTo>
                    <a:pt x="176" y="225"/>
                    <a:pt x="140" y="198"/>
                    <a:pt x="109" y="171"/>
                  </a:cubicBezTo>
                  <a:cubicBezTo>
                    <a:pt x="82" y="144"/>
                    <a:pt x="50" y="113"/>
                    <a:pt x="59" y="90"/>
                  </a:cubicBezTo>
                  <a:cubicBezTo>
                    <a:pt x="68" y="63"/>
                    <a:pt x="113" y="54"/>
                    <a:pt x="154" y="54"/>
                  </a:cubicBezTo>
                  <a:cubicBezTo>
                    <a:pt x="199" y="54"/>
                    <a:pt x="239" y="59"/>
                    <a:pt x="284" y="68"/>
                  </a:cubicBezTo>
                  <a:cubicBezTo>
                    <a:pt x="374" y="81"/>
                    <a:pt x="460" y="104"/>
                    <a:pt x="545" y="131"/>
                  </a:cubicBezTo>
                  <a:cubicBezTo>
                    <a:pt x="635" y="153"/>
                    <a:pt x="721" y="185"/>
                    <a:pt x="806" y="212"/>
                  </a:cubicBezTo>
                  <a:lnTo>
                    <a:pt x="820" y="198"/>
                  </a:lnTo>
                  <a:cubicBezTo>
                    <a:pt x="820" y="198"/>
                    <a:pt x="820" y="194"/>
                    <a:pt x="820" y="194"/>
                  </a:cubicBezTo>
                  <a:lnTo>
                    <a:pt x="811" y="189"/>
                  </a:lnTo>
                  <a:cubicBezTo>
                    <a:pt x="644" y="113"/>
                    <a:pt x="469" y="54"/>
                    <a:pt x="293" y="18"/>
                  </a:cubicBezTo>
                  <a:cubicBezTo>
                    <a:pt x="244" y="5"/>
                    <a:pt x="199" y="0"/>
                    <a:pt x="149" y="0"/>
                  </a:cubicBezTo>
                  <a:close/>
                </a:path>
              </a:pathLst>
            </a:custGeom>
            <a:solidFill>
              <a:srgbClr val="693E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1"/>
            <p:cNvSpPr/>
            <p:nvPr/>
          </p:nvSpPr>
          <p:spPr>
            <a:xfrm>
              <a:off x="3440375" y="1797775"/>
              <a:ext cx="25450" cy="21150"/>
            </a:xfrm>
            <a:custGeom>
              <a:rect b="b" l="l" r="r" t="t"/>
              <a:pathLst>
                <a:path extrusionOk="0" h="846" w="1018">
                  <a:moveTo>
                    <a:pt x="95" y="1"/>
                  </a:moveTo>
                  <a:lnTo>
                    <a:pt x="72" y="5"/>
                  </a:lnTo>
                  <a:cubicBezTo>
                    <a:pt x="63" y="5"/>
                    <a:pt x="54" y="10"/>
                    <a:pt x="50" y="14"/>
                  </a:cubicBezTo>
                  <a:cubicBezTo>
                    <a:pt x="36" y="23"/>
                    <a:pt x="23" y="37"/>
                    <a:pt x="14" y="50"/>
                  </a:cubicBezTo>
                  <a:cubicBezTo>
                    <a:pt x="0" y="77"/>
                    <a:pt x="0" y="109"/>
                    <a:pt x="9" y="136"/>
                  </a:cubicBezTo>
                  <a:cubicBezTo>
                    <a:pt x="18" y="163"/>
                    <a:pt x="27" y="185"/>
                    <a:pt x="41" y="208"/>
                  </a:cubicBezTo>
                  <a:cubicBezTo>
                    <a:pt x="63" y="244"/>
                    <a:pt x="95" y="284"/>
                    <a:pt x="122" y="320"/>
                  </a:cubicBezTo>
                  <a:cubicBezTo>
                    <a:pt x="185" y="388"/>
                    <a:pt x="248" y="455"/>
                    <a:pt x="320" y="514"/>
                  </a:cubicBezTo>
                  <a:cubicBezTo>
                    <a:pt x="455" y="640"/>
                    <a:pt x="603" y="748"/>
                    <a:pt x="761" y="842"/>
                  </a:cubicBezTo>
                  <a:cubicBezTo>
                    <a:pt x="763" y="844"/>
                    <a:pt x="765" y="845"/>
                    <a:pt x="767" y="845"/>
                  </a:cubicBezTo>
                  <a:cubicBezTo>
                    <a:pt x="769" y="845"/>
                    <a:pt x="770" y="844"/>
                    <a:pt x="770" y="842"/>
                  </a:cubicBezTo>
                  <a:cubicBezTo>
                    <a:pt x="774" y="838"/>
                    <a:pt x="774" y="838"/>
                    <a:pt x="770" y="833"/>
                  </a:cubicBezTo>
                  <a:cubicBezTo>
                    <a:pt x="698" y="779"/>
                    <a:pt x="626" y="721"/>
                    <a:pt x="554" y="662"/>
                  </a:cubicBezTo>
                  <a:cubicBezTo>
                    <a:pt x="486" y="608"/>
                    <a:pt x="419" y="545"/>
                    <a:pt x="351" y="482"/>
                  </a:cubicBezTo>
                  <a:cubicBezTo>
                    <a:pt x="284" y="419"/>
                    <a:pt x="225" y="356"/>
                    <a:pt x="167" y="284"/>
                  </a:cubicBezTo>
                  <a:cubicBezTo>
                    <a:pt x="135" y="253"/>
                    <a:pt x="113" y="217"/>
                    <a:pt x="90" y="176"/>
                  </a:cubicBezTo>
                  <a:cubicBezTo>
                    <a:pt x="68" y="140"/>
                    <a:pt x="59" y="95"/>
                    <a:pt x="68" y="73"/>
                  </a:cubicBezTo>
                  <a:cubicBezTo>
                    <a:pt x="71" y="59"/>
                    <a:pt x="89" y="54"/>
                    <a:pt x="112" y="54"/>
                  </a:cubicBezTo>
                  <a:cubicBezTo>
                    <a:pt x="127" y="54"/>
                    <a:pt x="145" y="56"/>
                    <a:pt x="162" y="59"/>
                  </a:cubicBezTo>
                  <a:cubicBezTo>
                    <a:pt x="203" y="68"/>
                    <a:pt x="243" y="82"/>
                    <a:pt x="284" y="100"/>
                  </a:cubicBezTo>
                  <a:cubicBezTo>
                    <a:pt x="369" y="131"/>
                    <a:pt x="450" y="176"/>
                    <a:pt x="531" y="217"/>
                  </a:cubicBezTo>
                  <a:cubicBezTo>
                    <a:pt x="693" y="302"/>
                    <a:pt x="846" y="397"/>
                    <a:pt x="1004" y="491"/>
                  </a:cubicBezTo>
                  <a:lnTo>
                    <a:pt x="1013" y="491"/>
                  </a:lnTo>
                  <a:cubicBezTo>
                    <a:pt x="1017" y="487"/>
                    <a:pt x="1017" y="482"/>
                    <a:pt x="1013" y="478"/>
                  </a:cubicBezTo>
                  <a:cubicBezTo>
                    <a:pt x="864" y="370"/>
                    <a:pt x="711" y="266"/>
                    <a:pt x="554" y="176"/>
                  </a:cubicBezTo>
                  <a:cubicBezTo>
                    <a:pt x="473" y="131"/>
                    <a:pt x="387" y="91"/>
                    <a:pt x="302" y="55"/>
                  </a:cubicBezTo>
                  <a:cubicBezTo>
                    <a:pt x="261" y="32"/>
                    <a:pt x="216" y="19"/>
                    <a:pt x="167" y="10"/>
                  </a:cubicBezTo>
                  <a:cubicBezTo>
                    <a:pt x="144" y="1"/>
                    <a:pt x="117" y="1"/>
                    <a:pt x="95" y="1"/>
                  </a:cubicBezTo>
                  <a:close/>
                </a:path>
              </a:pathLst>
            </a:custGeom>
            <a:solidFill>
              <a:srgbClr val="693E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21"/>
            <p:cNvSpPr/>
            <p:nvPr/>
          </p:nvSpPr>
          <p:spPr>
            <a:xfrm>
              <a:off x="3452850" y="1789750"/>
              <a:ext cx="22625" cy="20325"/>
            </a:xfrm>
            <a:custGeom>
              <a:rect b="b" l="l" r="r" t="t"/>
              <a:pathLst>
                <a:path extrusionOk="0" h="813" w="905">
                  <a:moveTo>
                    <a:pt x="119" y="1"/>
                  </a:moveTo>
                  <a:cubicBezTo>
                    <a:pt x="101" y="1"/>
                    <a:pt x="85" y="5"/>
                    <a:pt x="68" y="11"/>
                  </a:cubicBezTo>
                  <a:cubicBezTo>
                    <a:pt x="41" y="25"/>
                    <a:pt x="23" y="43"/>
                    <a:pt x="14" y="70"/>
                  </a:cubicBezTo>
                  <a:cubicBezTo>
                    <a:pt x="5" y="92"/>
                    <a:pt x="1" y="115"/>
                    <a:pt x="5" y="142"/>
                  </a:cubicBezTo>
                  <a:cubicBezTo>
                    <a:pt x="14" y="182"/>
                    <a:pt x="28" y="223"/>
                    <a:pt x="50" y="259"/>
                  </a:cubicBezTo>
                  <a:cubicBezTo>
                    <a:pt x="86" y="331"/>
                    <a:pt x="136" y="398"/>
                    <a:pt x="185" y="461"/>
                  </a:cubicBezTo>
                  <a:cubicBezTo>
                    <a:pt x="284" y="583"/>
                    <a:pt x="392" y="700"/>
                    <a:pt x="505" y="812"/>
                  </a:cubicBezTo>
                  <a:lnTo>
                    <a:pt x="514" y="812"/>
                  </a:lnTo>
                  <a:cubicBezTo>
                    <a:pt x="518" y="808"/>
                    <a:pt x="518" y="803"/>
                    <a:pt x="514" y="799"/>
                  </a:cubicBezTo>
                  <a:cubicBezTo>
                    <a:pt x="415" y="677"/>
                    <a:pt x="316" y="556"/>
                    <a:pt x="221" y="430"/>
                  </a:cubicBezTo>
                  <a:cubicBezTo>
                    <a:pt x="172" y="371"/>
                    <a:pt x="131" y="304"/>
                    <a:pt x="95" y="236"/>
                  </a:cubicBezTo>
                  <a:cubicBezTo>
                    <a:pt x="77" y="205"/>
                    <a:pt x="64" y="169"/>
                    <a:pt x="59" y="133"/>
                  </a:cubicBezTo>
                  <a:cubicBezTo>
                    <a:pt x="50" y="106"/>
                    <a:pt x="64" y="74"/>
                    <a:pt x="91" y="61"/>
                  </a:cubicBezTo>
                  <a:cubicBezTo>
                    <a:pt x="102" y="58"/>
                    <a:pt x="114" y="56"/>
                    <a:pt x="125" y="56"/>
                  </a:cubicBezTo>
                  <a:cubicBezTo>
                    <a:pt x="147" y="56"/>
                    <a:pt x="168" y="61"/>
                    <a:pt x="185" y="70"/>
                  </a:cubicBezTo>
                  <a:cubicBezTo>
                    <a:pt x="221" y="79"/>
                    <a:pt x="257" y="92"/>
                    <a:pt x="293" y="110"/>
                  </a:cubicBezTo>
                  <a:cubicBezTo>
                    <a:pt x="361" y="142"/>
                    <a:pt x="428" y="182"/>
                    <a:pt x="496" y="223"/>
                  </a:cubicBezTo>
                  <a:cubicBezTo>
                    <a:pt x="631" y="304"/>
                    <a:pt x="761" y="394"/>
                    <a:pt x="891" y="484"/>
                  </a:cubicBezTo>
                  <a:cubicBezTo>
                    <a:pt x="891" y="486"/>
                    <a:pt x="893" y="487"/>
                    <a:pt x="894" y="487"/>
                  </a:cubicBezTo>
                  <a:cubicBezTo>
                    <a:pt x="896" y="487"/>
                    <a:pt x="898" y="486"/>
                    <a:pt x="900" y="484"/>
                  </a:cubicBezTo>
                  <a:cubicBezTo>
                    <a:pt x="905" y="484"/>
                    <a:pt x="905" y="475"/>
                    <a:pt x="900" y="470"/>
                  </a:cubicBezTo>
                  <a:cubicBezTo>
                    <a:pt x="779" y="367"/>
                    <a:pt x="653" y="272"/>
                    <a:pt x="523" y="187"/>
                  </a:cubicBezTo>
                  <a:cubicBezTo>
                    <a:pt x="455" y="142"/>
                    <a:pt x="388" y="101"/>
                    <a:pt x="316" y="65"/>
                  </a:cubicBezTo>
                  <a:cubicBezTo>
                    <a:pt x="280" y="43"/>
                    <a:pt x="244" y="29"/>
                    <a:pt x="203" y="16"/>
                  </a:cubicBezTo>
                  <a:cubicBezTo>
                    <a:pt x="181" y="11"/>
                    <a:pt x="163" y="2"/>
                    <a:pt x="140" y="2"/>
                  </a:cubicBezTo>
                  <a:cubicBezTo>
                    <a:pt x="133" y="1"/>
                    <a:pt x="126" y="1"/>
                    <a:pt x="119" y="1"/>
                  </a:cubicBezTo>
                  <a:close/>
                </a:path>
              </a:pathLst>
            </a:custGeom>
            <a:solidFill>
              <a:srgbClr val="693E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21"/>
            <p:cNvSpPr/>
            <p:nvPr/>
          </p:nvSpPr>
          <p:spPr>
            <a:xfrm>
              <a:off x="3552725" y="1706450"/>
              <a:ext cx="5875" cy="50975"/>
            </a:xfrm>
            <a:custGeom>
              <a:rect b="b" l="l" r="r" t="t"/>
              <a:pathLst>
                <a:path extrusionOk="0" h="2039" w="235">
                  <a:moveTo>
                    <a:pt x="16" y="1"/>
                  </a:moveTo>
                  <a:cubicBezTo>
                    <a:pt x="8" y="1"/>
                    <a:pt x="0" y="5"/>
                    <a:pt x="0" y="14"/>
                  </a:cubicBezTo>
                  <a:cubicBezTo>
                    <a:pt x="14" y="185"/>
                    <a:pt x="27" y="352"/>
                    <a:pt x="41" y="523"/>
                  </a:cubicBezTo>
                  <a:lnTo>
                    <a:pt x="90" y="1022"/>
                  </a:lnTo>
                  <a:lnTo>
                    <a:pt x="144" y="1526"/>
                  </a:lnTo>
                  <a:cubicBezTo>
                    <a:pt x="162" y="1692"/>
                    <a:pt x="185" y="1859"/>
                    <a:pt x="207" y="2025"/>
                  </a:cubicBezTo>
                  <a:cubicBezTo>
                    <a:pt x="207" y="2034"/>
                    <a:pt x="212" y="2039"/>
                    <a:pt x="221" y="2039"/>
                  </a:cubicBezTo>
                  <a:cubicBezTo>
                    <a:pt x="230" y="2039"/>
                    <a:pt x="234" y="2030"/>
                    <a:pt x="234" y="2025"/>
                  </a:cubicBezTo>
                  <a:cubicBezTo>
                    <a:pt x="225" y="1854"/>
                    <a:pt x="212" y="1683"/>
                    <a:pt x="194" y="1517"/>
                  </a:cubicBezTo>
                  <a:lnTo>
                    <a:pt x="149" y="1013"/>
                  </a:lnTo>
                  <a:lnTo>
                    <a:pt x="90" y="514"/>
                  </a:lnTo>
                  <a:cubicBezTo>
                    <a:pt x="72" y="347"/>
                    <a:pt x="50" y="181"/>
                    <a:pt x="32" y="14"/>
                  </a:cubicBezTo>
                  <a:cubicBezTo>
                    <a:pt x="32" y="5"/>
                    <a:pt x="24" y="1"/>
                    <a:pt x="16"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21"/>
            <p:cNvSpPr/>
            <p:nvPr/>
          </p:nvSpPr>
          <p:spPr>
            <a:xfrm>
              <a:off x="3421375" y="1871675"/>
              <a:ext cx="172525" cy="43450"/>
            </a:xfrm>
            <a:custGeom>
              <a:rect b="b" l="l" r="r" t="t"/>
              <a:pathLst>
                <a:path extrusionOk="0" h="1738" w="6901">
                  <a:moveTo>
                    <a:pt x="18" y="0"/>
                  </a:moveTo>
                  <a:cubicBezTo>
                    <a:pt x="18" y="50"/>
                    <a:pt x="9" y="315"/>
                    <a:pt x="0" y="738"/>
                  </a:cubicBezTo>
                  <a:cubicBezTo>
                    <a:pt x="975" y="1407"/>
                    <a:pt x="2100" y="1737"/>
                    <a:pt x="3221" y="1737"/>
                  </a:cubicBezTo>
                  <a:cubicBezTo>
                    <a:pt x="4536" y="1737"/>
                    <a:pt x="5845" y="1283"/>
                    <a:pt x="6901" y="387"/>
                  </a:cubicBezTo>
                  <a:lnTo>
                    <a:pt x="6901" y="356"/>
                  </a:lnTo>
                  <a:cubicBezTo>
                    <a:pt x="6793" y="559"/>
                    <a:pt x="5681" y="959"/>
                    <a:pt x="4208" y="959"/>
                  </a:cubicBezTo>
                  <a:cubicBezTo>
                    <a:pt x="4080" y="959"/>
                    <a:pt x="3949" y="956"/>
                    <a:pt x="3815" y="950"/>
                  </a:cubicBezTo>
                  <a:cubicBezTo>
                    <a:pt x="2227" y="873"/>
                    <a:pt x="481" y="347"/>
                    <a:pt x="18"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21"/>
            <p:cNvSpPr/>
            <p:nvPr/>
          </p:nvSpPr>
          <p:spPr>
            <a:xfrm>
              <a:off x="3449375" y="1716900"/>
              <a:ext cx="26450" cy="48625"/>
            </a:xfrm>
            <a:custGeom>
              <a:rect b="b" l="l" r="r" t="t"/>
              <a:pathLst>
                <a:path extrusionOk="0" h="1945" w="1058">
                  <a:moveTo>
                    <a:pt x="10" y="1"/>
                  </a:moveTo>
                  <a:cubicBezTo>
                    <a:pt x="10" y="1"/>
                    <a:pt x="10" y="1"/>
                    <a:pt x="9" y="1"/>
                  </a:cubicBezTo>
                  <a:cubicBezTo>
                    <a:pt x="0" y="6"/>
                    <a:pt x="41" y="114"/>
                    <a:pt x="126" y="298"/>
                  </a:cubicBezTo>
                  <a:cubicBezTo>
                    <a:pt x="216" y="483"/>
                    <a:pt x="347" y="721"/>
                    <a:pt x="504" y="991"/>
                  </a:cubicBezTo>
                  <a:cubicBezTo>
                    <a:pt x="666" y="1256"/>
                    <a:pt x="832" y="1477"/>
                    <a:pt x="927" y="1648"/>
                  </a:cubicBezTo>
                  <a:cubicBezTo>
                    <a:pt x="1021" y="1823"/>
                    <a:pt x="1044" y="1945"/>
                    <a:pt x="1048" y="1945"/>
                  </a:cubicBezTo>
                  <a:cubicBezTo>
                    <a:pt x="1049" y="1945"/>
                    <a:pt x="1049" y="1945"/>
                    <a:pt x="1049" y="1945"/>
                  </a:cubicBezTo>
                  <a:cubicBezTo>
                    <a:pt x="1057" y="1945"/>
                    <a:pt x="1056" y="1811"/>
                    <a:pt x="972" y="1625"/>
                  </a:cubicBezTo>
                  <a:cubicBezTo>
                    <a:pt x="891" y="1441"/>
                    <a:pt x="729" y="1211"/>
                    <a:pt x="572" y="951"/>
                  </a:cubicBezTo>
                  <a:cubicBezTo>
                    <a:pt x="410" y="694"/>
                    <a:pt x="275" y="451"/>
                    <a:pt x="176" y="276"/>
                  </a:cubicBezTo>
                  <a:cubicBezTo>
                    <a:pt x="80" y="111"/>
                    <a:pt x="23" y="1"/>
                    <a:pt x="10"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1"/>
            <p:cNvSpPr/>
            <p:nvPr/>
          </p:nvSpPr>
          <p:spPr>
            <a:xfrm>
              <a:off x="3474675" y="1688700"/>
              <a:ext cx="11500" cy="55800"/>
            </a:xfrm>
            <a:custGeom>
              <a:rect b="b" l="l" r="r" t="t"/>
              <a:pathLst>
                <a:path extrusionOk="0" h="2232" w="460">
                  <a:moveTo>
                    <a:pt x="23" y="0"/>
                  </a:moveTo>
                  <a:cubicBezTo>
                    <a:pt x="14" y="0"/>
                    <a:pt x="0" y="126"/>
                    <a:pt x="5" y="338"/>
                  </a:cubicBezTo>
                  <a:cubicBezTo>
                    <a:pt x="9" y="612"/>
                    <a:pt x="45" y="882"/>
                    <a:pt x="113" y="1143"/>
                  </a:cubicBezTo>
                  <a:cubicBezTo>
                    <a:pt x="185" y="1453"/>
                    <a:pt x="297" y="1714"/>
                    <a:pt x="360" y="1912"/>
                  </a:cubicBezTo>
                  <a:cubicBezTo>
                    <a:pt x="423" y="2105"/>
                    <a:pt x="437" y="2231"/>
                    <a:pt x="446" y="2231"/>
                  </a:cubicBezTo>
                  <a:cubicBezTo>
                    <a:pt x="455" y="2231"/>
                    <a:pt x="459" y="2101"/>
                    <a:pt x="410" y="1894"/>
                  </a:cubicBezTo>
                  <a:cubicBezTo>
                    <a:pt x="365" y="1692"/>
                    <a:pt x="257" y="1426"/>
                    <a:pt x="185" y="1125"/>
                  </a:cubicBezTo>
                  <a:cubicBezTo>
                    <a:pt x="32" y="513"/>
                    <a:pt x="45" y="0"/>
                    <a:pt x="2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21"/>
            <p:cNvSpPr/>
            <p:nvPr/>
          </p:nvSpPr>
          <p:spPr>
            <a:xfrm>
              <a:off x="3497950" y="1705450"/>
              <a:ext cx="10500" cy="60975"/>
            </a:xfrm>
            <a:custGeom>
              <a:rect b="b" l="l" r="r" t="t"/>
              <a:pathLst>
                <a:path extrusionOk="0" h="2439" w="420">
                  <a:moveTo>
                    <a:pt x="410" y="0"/>
                  </a:moveTo>
                  <a:cubicBezTo>
                    <a:pt x="401" y="0"/>
                    <a:pt x="343" y="126"/>
                    <a:pt x="275" y="342"/>
                  </a:cubicBezTo>
                  <a:cubicBezTo>
                    <a:pt x="95" y="900"/>
                    <a:pt x="5" y="1485"/>
                    <a:pt x="1" y="2074"/>
                  </a:cubicBezTo>
                  <a:cubicBezTo>
                    <a:pt x="5" y="2299"/>
                    <a:pt x="19" y="2439"/>
                    <a:pt x="28" y="2439"/>
                  </a:cubicBezTo>
                  <a:cubicBezTo>
                    <a:pt x="41" y="2439"/>
                    <a:pt x="41" y="2299"/>
                    <a:pt x="55" y="2074"/>
                  </a:cubicBezTo>
                  <a:cubicBezTo>
                    <a:pt x="68" y="1854"/>
                    <a:pt x="91" y="1543"/>
                    <a:pt x="145" y="1211"/>
                  </a:cubicBezTo>
                  <a:cubicBezTo>
                    <a:pt x="199" y="873"/>
                    <a:pt x="266" y="572"/>
                    <a:pt x="325" y="356"/>
                  </a:cubicBezTo>
                  <a:cubicBezTo>
                    <a:pt x="379" y="140"/>
                    <a:pt x="419" y="5"/>
                    <a:pt x="41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0" name="Google Shape;1000;p21"/>
          <p:cNvSpPr txBox="1"/>
          <p:nvPr/>
        </p:nvSpPr>
        <p:spPr>
          <a:xfrm>
            <a:off x="5094925" y="6075125"/>
            <a:ext cx="2619600" cy="66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1C4588"/>
              </a:solidFill>
              <a:latin typeface="Lora"/>
              <a:ea typeface="Lora"/>
              <a:cs typeface="Lora"/>
              <a:sym typeface="Lora"/>
            </a:endParaRPr>
          </a:p>
          <a:p>
            <a:pPr indent="-171450" lvl="0" marL="360000" rtl="0" algn="l">
              <a:spcBef>
                <a:spcPts val="0"/>
              </a:spcBef>
              <a:spcAft>
                <a:spcPts val="0"/>
              </a:spcAft>
              <a:buClr>
                <a:srgbClr val="1C4588"/>
              </a:buClr>
              <a:buSzPts val="1200"/>
              <a:buFont typeface="Lora"/>
              <a:buChar char="●"/>
            </a:pPr>
            <a:r>
              <a:rPr b="1" lang="en-GB" sz="1200">
                <a:solidFill>
                  <a:srgbClr val="1C4588"/>
                </a:solidFill>
                <a:latin typeface="Lora"/>
                <a:ea typeface="Lora"/>
                <a:cs typeface="Lora"/>
                <a:sym typeface="Lora"/>
              </a:rPr>
              <a:t>Obstructive symptoms</a:t>
            </a:r>
            <a:endParaRPr b="1" sz="1200">
              <a:solidFill>
                <a:srgbClr val="1C4588"/>
              </a:solidFill>
              <a:latin typeface="Lora"/>
              <a:ea typeface="Lora"/>
              <a:cs typeface="Lora"/>
              <a:sym typeface="Lora"/>
            </a:endParaRPr>
          </a:p>
          <a:p>
            <a:pPr indent="-298450" lvl="1" marL="914400" rtl="0" algn="l">
              <a:spcBef>
                <a:spcPts val="0"/>
              </a:spcBef>
              <a:spcAft>
                <a:spcPts val="0"/>
              </a:spcAft>
              <a:buClr>
                <a:srgbClr val="1C4588"/>
              </a:buClr>
              <a:buSzPts val="1100"/>
              <a:buFont typeface="Lora"/>
              <a:buChar char="○"/>
            </a:pPr>
            <a:r>
              <a:rPr lang="en-GB" sz="1100">
                <a:solidFill>
                  <a:srgbClr val="1C4588"/>
                </a:solidFill>
                <a:latin typeface="Lora"/>
                <a:ea typeface="Lora"/>
                <a:cs typeface="Lora"/>
                <a:sym typeface="Lora"/>
              </a:rPr>
              <a:t>tumour at the lower end of a ureter </a:t>
            </a:r>
            <a:endParaRPr sz="1100">
              <a:solidFill>
                <a:srgbClr val="1C4588"/>
              </a:solidFill>
              <a:latin typeface="Lora"/>
              <a:ea typeface="Lora"/>
              <a:cs typeface="Lora"/>
              <a:sym typeface="Lora"/>
            </a:endParaRPr>
          </a:p>
          <a:p>
            <a:pPr indent="-298450" lvl="1" marL="914400" rtl="0" algn="l">
              <a:spcBef>
                <a:spcPts val="0"/>
              </a:spcBef>
              <a:spcAft>
                <a:spcPts val="0"/>
              </a:spcAft>
              <a:buClr>
                <a:srgbClr val="1C4588"/>
              </a:buClr>
              <a:buSzPts val="1100"/>
              <a:buFont typeface="Lora"/>
              <a:buChar char="○"/>
            </a:pPr>
            <a:r>
              <a:rPr lang="en-GB" sz="1100">
                <a:solidFill>
                  <a:srgbClr val="1C4588"/>
                </a:solidFill>
                <a:latin typeface="Lora"/>
                <a:ea typeface="Lora"/>
                <a:cs typeface="Lora"/>
                <a:sym typeface="Lora"/>
              </a:rPr>
              <a:t>tumour in the ureteric orifice</a:t>
            </a:r>
            <a:endParaRPr sz="1100">
              <a:solidFill>
                <a:srgbClr val="1C4588"/>
              </a:solidFill>
              <a:latin typeface="Lora"/>
              <a:ea typeface="Lora"/>
              <a:cs typeface="Lora"/>
              <a:sym typeface="Lor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
        <p:nvSpPr>
          <p:cNvPr id="1001" name="Google Shape;1001;p21"/>
          <p:cNvSpPr txBox="1"/>
          <p:nvPr/>
        </p:nvSpPr>
        <p:spPr>
          <a:xfrm>
            <a:off x="5125350" y="7245025"/>
            <a:ext cx="2476500" cy="66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1C4588"/>
              </a:solidFill>
              <a:latin typeface="Lora"/>
              <a:ea typeface="Lora"/>
              <a:cs typeface="Lora"/>
              <a:sym typeface="Lora"/>
            </a:endParaRPr>
          </a:p>
          <a:p>
            <a:pPr indent="-171450" lvl="0" marL="360000" rtl="0" algn="l">
              <a:spcBef>
                <a:spcPts val="0"/>
              </a:spcBef>
              <a:spcAft>
                <a:spcPts val="0"/>
              </a:spcAft>
              <a:buSzPts val="1200"/>
              <a:buFont typeface="Mada"/>
              <a:buChar char="●"/>
            </a:pPr>
            <a:r>
              <a:rPr lang="en-GB" sz="1200">
                <a:latin typeface="Mada"/>
                <a:ea typeface="Mada"/>
                <a:cs typeface="Mada"/>
                <a:sym typeface="Mada"/>
              </a:rPr>
              <a:t>Also, presents with </a:t>
            </a:r>
            <a:r>
              <a:rPr b="1" lang="en-GB" sz="1200">
                <a:latin typeface="Mada"/>
                <a:ea typeface="Mada"/>
                <a:cs typeface="Mada"/>
                <a:sym typeface="Mada"/>
              </a:rPr>
              <a:t>treatment-resistant </a:t>
            </a:r>
            <a:r>
              <a:rPr b="1" lang="en-GB" sz="1200">
                <a:latin typeface="Mada"/>
                <a:ea typeface="Mada"/>
                <a:cs typeface="Mada"/>
                <a:sym typeface="Mada"/>
              </a:rPr>
              <a:t>infection</a:t>
            </a:r>
            <a:r>
              <a:rPr lang="en-GB" sz="1200">
                <a:latin typeface="Mada"/>
                <a:ea typeface="Mada"/>
                <a:cs typeface="Mada"/>
                <a:sym typeface="Mada"/>
              </a:rPr>
              <a:t> or </a:t>
            </a:r>
            <a:r>
              <a:rPr b="1" lang="en-GB" sz="1200">
                <a:latin typeface="Mada"/>
                <a:ea typeface="Mada"/>
                <a:cs typeface="Mada"/>
                <a:sym typeface="Mada"/>
              </a:rPr>
              <a:t>bladder irritability</a:t>
            </a:r>
            <a:r>
              <a:rPr lang="en-GB" sz="1200">
                <a:latin typeface="Mada"/>
                <a:ea typeface="Mada"/>
                <a:cs typeface="Mada"/>
                <a:sym typeface="Mada"/>
              </a:rPr>
              <a:t> and </a:t>
            </a:r>
            <a:r>
              <a:rPr b="1" lang="en-GB" sz="1200">
                <a:latin typeface="Mada"/>
                <a:ea typeface="Mada"/>
                <a:cs typeface="Mada"/>
                <a:sym typeface="Mada"/>
              </a:rPr>
              <a:t>sterile pyuria</a:t>
            </a:r>
            <a:r>
              <a:rPr lang="en-GB" sz="1200">
                <a:latin typeface="Mada"/>
                <a:ea typeface="Mada"/>
                <a:cs typeface="Mada"/>
                <a:sym typeface="Mada"/>
              </a:rPr>
              <a:t>.</a:t>
            </a:r>
            <a:endParaRPr sz="1200">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